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60" r:id="rId5"/>
    <p:sldId id="257" r:id="rId6"/>
    <p:sldId id="258" r:id="rId7"/>
    <p:sldId id="259" r:id="rId8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68AEA8-AF51-B1E4-5983-40CCF7E4FD7C}" name="Bottomley, Matthew Guy" initials="BMG" userId="S::1644157@zone1.scb.net::0fd4ef0f-0c54-47e7-8d76-8383be64a9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2876" y="9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Picture 816" descr="Cartoon of a person holding a tablet&#10;&#10;Description automatically generated">
            <a:extLst>
              <a:ext uri="{FF2B5EF4-FFF2-40B4-BE49-F238E27FC236}">
                <a16:creationId xmlns:a16="http://schemas.microsoft.com/office/drawing/2014/main" id="{E1FB79AC-1BBA-A677-2C30-1CB3A1EE89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268"/>
          <a:stretch/>
        </p:blipFill>
        <p:spPr>
          <a:xfrm>
            <a:off x="0" y="724567"/>
            <a:ext cx="7556500" cy="9991821"/>
          </a:xfrm>
          <a:prstGeom prst="rect">
            <a:avLst/>
          </a:prstGeom>
        </p:spPr>
      </p:pic>
      <p:sp>
        <p:nvSpPr>
          <p:cNvPr id="819" name="Freeform: Shape 818">
            <a:extLst>
              <a:ext uri="{FF2B5EF4-FFF2-40B4-BE49-F238E27FC236}">
                <a16:creationId xmlns:a16="http://schemas.microsoft.com/office/drawing/2014/main" id="{023F6E28-04BF-21CA-C07F-AA624A19F4A9}"/>
              </a:ext>
            </a:extLst>
          </p:cNvPr>
          <p:cNvSpPr/>
          <p:nvPr/>
        </p:nvSpPr>
        <p:spPr>
          <a:xfrm>
            <a:off x="-31750" y="422383"/>
            <a:ext cx="7613858" cy="10742168"/>
          </a:xfrm>
          <a:custGeom>
            <a:avLst/>
            <a:gdLst>
              <a:gd name="connsiteX0" fmla="*/ 0 w 7613858"/>
              <a:gd name="connsiteY0" fmla="*/ 0 h 10742168"/>
              <a:gd name="connsiteX1" fmla="*/ 7613859 w 7613858"/>
              <a:gd name="connsiteY1" fmla="*/ 0 h 10742168"/>
              <a:gd name="connsiteX2" fmla="*/ 7613859 w 7613858"/>
              <a:gd name="connsiteY2" fmla="*/ 10742168 h 10742168"/>
              <a:gd name="connsiteX3" fmla="*/ 0 w 7613858"/>
              <a:gd name="connsiteY3" fmla="*/ 10742168 h 1074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13858" h="10742168">
                <a:moveTo>
                  <a:pt x="0" y="0"/>
                </a:moveTo>
                <a:lnTo>
                  <a:pt x="7613859" y="0"/>
                </a:lnTo>
                <a:lnTo>
                  <a:pt x="7613859" y="10742168"/>
                </a:lnTo>
                <a:lnTo>
                  <a:pt x="0" y="10742168"/>
                </a:lnTo>
                <a:close/>
              </a:path>
            </a:pathLst>
          </a:custGeom>
          <a:noFill/>
          <a:ln w="1267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20" name="Freeform: Shape 819">
            <a:extLst>
              <a:ext uri="{FF2B5EF4-FFF2-40B4-BE49-F238E27FC236}">
                <a16:creationId xmlns:a16="http://schemas.microsoft.com/office/drawing/2014/main" id="{18E05B7E-8A8E-E534-0A5A-290A8ADEDAD8}"/>
              </a:ext>
            </a:extLst>
          </p:cNvPr>
          <p:cNvSpPr/>
          <p:nvPr/>
        </p:nvSpPr>
        <p:spPr>
          <a:xfrm>
            <a:off x="-16713" y="435381"/>
            <a:ext cx="7585442" cy="10715281"/>
          </a:xfrm>
          <a:custGeom>
            <a:avLst/>
            <a:gdLst>
              <a:gd name="connsiteX0" fmla="*/ 0 w 7585442"/>
              <a:gd name="connsiteY0" fmla="*/ 0 h 10715281"/>
              <a:gd name="connsiteX1" fmla="*/ 7585443 w 7585442"/>
              <a:gd name="connsiteY1" fmla="*/ 0 h 10715281"/>
              <a:gd name="connsiteX2" fmla="*/ 7585443 w 7585442"/>
              <a:gd name="connsiteY2" fmla="*/ 10715281 h 10715281"/>
              <a:gd name="connsiteX3" fmla="*/ 0 w 7585442"/>
              <a:gd name="connsiteY3" fmla="*/ 10715281 h 1071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5442" h="10715281">
                <a:moveTo>
                  <a:pt x="0" y="0"/>
                </a:moveTo>
                <a:lnTo>
                  <a:pt x="7585443" y="0"/>
                </a:lnTo>
                <a:lnTo>
                  <a:pt x="7585443" y="10715281"/>
                </a:lnTo>
                <a:lnTo>
                  <a:pt x="0" y="10715281"/>
                </a:lnTo>
                <a:close/>
              </a:path>
            </a:pathLst>
          </a:custGeom>
          <a:noFill/>
          <a:ln w="1267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28" name="Freeform: Shape 827">
            <a:extLst>
              <a:ext uri="{FF2B5EF4-FFF2-40B4-BE49-F238E27FC236}">
                <a16:creationId xmlns:a16="http://schemas.microsoft.com/office/drawing/2014/main" id="{7D62E3E1-A22A-6CDA-88DA-E94F86148CE8}"/>
              </a:ext>
            </a:extLst>
          </p:cNvPr>
          <p:cNvSpPr/>
          <p:nvPr/>
        </p:nvSpPr>
        <p:spPr>
          <a:xfrm>
            <a:off x="-16713" y="-22467"/>
            <a:ext cx="7585442" cy="11197595"/>
          </a:xfrm>
          <a:custGeom>
            <a:avLst/>
            <a:gdLst>
              <a:gd name="connsiteX0" fmla="*/ 0 w 7585442"/>
              <a:gd name="connsiteY0" fmla="*/ 0 h 11197595"/>
              <a:gd name="connsiteX1" fmla="*/ 7585443 w 7585442"/>
              <a:gd name="connsiteY1" fmla="*/ 0 h 11197595"/>
              <a:gd name="connsiteX2" fmla="*/ 7585443 w 7585442"/>
              <a:gd name="connsiteY2" fmla="*/ 11197596 h 11197595"/>
              <a:gd name="connsiteX3" fmla="*/ 0 w 7585442"/>
              <a:gd name="connsiteY3" fmla="*/ 11197596 h 111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5442" h="11197595">
                <a:moveTo>
                  <a:pt x="0" y="0"/>
                </a:moveTo>
                <a:lnTo>
                  <a:pt x="7585443" y="0"/>
                </a:lnTo>
                <a:lnTo>
                  <a:pt x="7585443" y="11197596"/>
                </a:lnTo>
                <a:lnTo>
                  <a:pt x="0" y="11197596"/>
                </a:lnTo>
                <a:close/>
              </a:path>
            </a:pathLst>
          </a:custGeom>
          <a:noFill/>
          <a:ln w="1267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29" name="Freeform: Shape 828">
            <a:extLst>
              <a:ext uri="{FF2B5EF4-FFF2-40B4-BE49-F238E27FC236}">
                <a16:creationId xmlns:a16="http://schemas.microsoft.com/office/drawing/2014/main" id="{5B24A2B4-E6B6-8390-B8A9-A239A30BCB03}"/>
              </a:ext>
            </a:extLst>
          </p:cNvPr>
          <p:cNvSpPr/>
          <p:nvPr/>
        </p:nvSpPr>
        <p:spPr>
          <a:xfrm>
            <a:off x="-16713" y="10716388"/>
            <a:ext cx="7585442" cy="458740"/>
          </a:xfrm>
          <a:custGeom>
            <a:avLst/>
            <a:gdLst>
              <a:gd name="connsiteX0" fmla="*/ 0 w 7585442"/>
              <a:gd name="connsiteY0" fmla="*/ 0 h 458740"/>
              <a:gd name="connsiteX1" fmla="*/ 7585443 w 7585442"/>
              <a:gd name="connsiteY1" fmla="*/ 0 h 458740"/>
              <a:gd name="connsiteX2" fmla="*/ 7585443 w 7585442"/>
              <a:gd name="connsiteY2" fmla="*/ 458740 h 458740"/>
              <a:gd name="connsiteX3" fmla="*/ 0 w 7585442"/>
              <a:gd name="connsiteY3" fmla="*/ 458740 h 45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5442" h="458740">
                <a:moveTo>
                  <a:pt x="0" y="0"/>
                </a:moveTo>
                <a:lnTo>
                  <a:pt x="7585443" y="0"/>
                </a:lnTo>
                <a:lnTo>
                  <a:pt x="7585443" y="458740"/>
                </a:lnTo>
                <a:lnTo>
                  <a:pt x="0" y="458740"/>
                </a:lnTo>
                <a:close/>
              </a:path>
            </a:pathLst>
          </a:custGeom>
          <a:solidFill>
            <a:srgbClr val="0B56A8"/>
          </a:solidFill>
          <a:ln w="1267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30" name="Freeform: Shape 829">
            <a:extLst>
              <a:ext uri="{FF2B5EF4-FFF2-40B4-BE49-F238E27FC236}">
                <a16:creationId xmlns:a16="http://schemas.microsoft.com/office/drawing/2014/main" id="{DE0FD0DE-AB01-FB94-7649-2C375D63A28F}"/>
              </a:ext>
            </a:extLst>
          </p:cNvPr>
          <p:cNvSpPr/>
          <p:nvPr/>
        </p:nvSpPr>
        <p:spPr>
          <a:xfrm>
            <a:off x="-16713" y="10716388"/>
            <a:ext cx="318311" cy="458740"/>
          </a:xfrm>
          <a:custGeom>
            <a:avLst/>
            <a:gdLst>
              <a:gd name="connsiteX0" fmla="*/ 0 w 318311"/>
              <a:gd name="connsiteY0" fmla="*/ 0 h 458740"/>
              <a:gd name="connsiteX1" fmla="*/ 0 w 318311"/>
              <a:gd name="connsiteY1" fmla="*/ 458740 h 458740"/>
              <a:gd name="connsiteX2" fmla="*/ 31474 w 318311"/>
              <a:gd name="connsiteY2" fmla="*/ 458740 h 458740"/>
              <a:gd name="connsiteX3" fmla="*/ 318311 w 318311"/>
              <a:gd name="connsiteY3" fmla="*/ 0 h 458740"/>
              <a:gd name="connsiteX4" fmla="*/ 0 w 318311"/>
              <a:gd name="connsiteY4" fmla="*/ 0 h 45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11" h="458740">
                <a:moveTo>
                  <a:pt x="0" y="0"/>
                </a:moveTo>
                <a:lnTo>
                  <a:pt x="0" y="458740"/>
                </a:lnTo>
                <a:lnTo>
                  <a:pt x="31474" y="458740"/>
                </a:lnTo>
                <a:lnTo>
                  <a:pt x="318311" y="0"/>
                </a:lnTo>
                <a:lnTo>
                  <a:pt x="0" y="0"/>
                </a:lnTo>
                <a:close/>
              </a:path>
            </a:pathLst>
          </a:custGeom>
          <a:solidFill>
            <a:srgbClr val="38D200"/>
          </a:solidFill>
          <a:ln w="1267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31" name="Freeform: Shape 830">
            <a:extLst>
              <a:ext uri="{FF2B5EF4-FFF2-40B4-BE49-F238E27FC236}">
                <a16:creationId xmlns:a16="http://schemas.microsoft.com/office/drawing/2014/main" id="{E6431FA9-1FBD-B375-EE97-EEBEB6E59374}"/>
              </a:ext>
            </a:extLst>
          </p:cNvPr>
          <p:cNvSpPr/>
          <p:nvPr/>
        </p:nvSpPr>
        <p:spPr>
          <a:xfrm>
            <a:off x="301597" y="10716388"/>
            <a:ext cx="660706" cy="458740"/>
          </a:xfrm>
          <a:custGeom>
            <a:avLst/>
            <a:gdLst>
              <a:gd name="connsiteX0" fmla="*/ 286964 w 660706"/>
              <a:gd name="connsiteY0" fmla="*/ 0 h 458740"/>
              <a:gd name="connsiteX1" fmla="*/ 0 w 660706"/>
              <a:gd name="connsiteY1" fmla="*/ 458740 h 458740"/>
              <a:gd name="connsiteX2" fmla="*/ 373742 w 660706"/>
              <a:gd name="connsiteY2" fmla="*/ 458740 h 458740"/>
              <a:gd name="connsiteX3" fmla="*/ 660706 w 660706"/>
              <a:gd name="connsiteY3" fmla="*/ 0 h 458740"/>
              <a:gd name="connsiteX4" fmla="*/ 286964 w 660706"/>
              <a:gd name="connsiteY4" fmla="*/ 0 h 45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706" h="458740">
                <a:moveTo>
                  <a:pt x="286964" y="0"/>
                </a:moveTo>
                <a:lnTo>
                  <a:pt x="0" y="458740"/>
                </a:lnTo>
                <a:lnTo>
                  <a:pt x="373742" y="458740"/>
                </a:lnTo>
                <a:lnTo>
                  <a:pt x="660706" y="0"/>
                </a:lnTo>
                <a:lnTo>
                  <a:pt x="286964" y="0"/>
                </a:lnTo>
                <a:close/>
              </a:path>
            </a:pathLst>
          </a:custGeom>
          <a:solidFill>
            <a:srgbClr val="38D200"/>
          </a:solidFill>
          <a:ln w="1267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32" name="Freeform: Shape 831">
            <a:extLst>
              <a:ext uri="{FF2B5EF4-FFF2-40B4-BE49-F238E27FC236}">
                <a16:creationId xmlns:a16="http://schemas.microsoft.com/office/drawing/2014/main" id="{94F174C3-7EE0-E77B-E919-9CD15E7D8EDD}"/>
              </a:ext>
            </a:extLst>
          </p:cNvPr>
          <p:cNvSpPr/>
          <p:nvPr/>
        </p:nvSpPr>
        <p:spPr>
          <a:xfrm>
            <a:off x="962303" y="10716388"/>
            <a:ext cx="660578" cy="458740"/>
          </a:xfrm>
          <a:custGeom>
            <a:avLst/>
            <a:gdLst>
              <a:gd name="connsiteX0" fmla="*/ 286837 w 660578"/>
              <a:gd name="connsiteY0" fmla="*/ 0 h 458740"/>
              <a:gd name="connsiteX1" fmla="*/ 0 w 660578"/>
              <a:gd name="connsiteY1" fmla="*/ 458740 h 458740"/>
              <a:gd name="connsiteX2" fmla="*/ 373742 w 660578"/>
              <a:gd name="connsiteY2" fmla="*/ 458740 h 458740"/>
              <a:gd name="connsiteX3" fmla="*/ 660579 w 660578"/>
              <a:gd name="connsiteY3" fmla="*/ 0 h 458740"/>
              <a:gd name="connsiteX4" fmla="*/ 286837 w 660578"/>
              <a:gd name="connsiteY4" fmla="*/ 0 h 45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78" h="458740">
                <a:moveTo>
                  <a:pt x="286837" y="0"/>
                </a:moveTo>
                <a:lnTo>
                  <a:pt x="0" y="458740"/>
                </a:lnTo>
                <a:lnTo>
                  <a:pt x="373742" y="458740"/>
                </a:lnTo>
                <a:lnTo>
                  <a:pt x="660579" y="0"/>
                </a:lnTo>
                <a:lnTo>
                  <a:pt x="286837" y="0"/>
                </a:lnTo>
                <a:close/>
              </a:path>
            </a:pathLst>
          </a:custGeom>
          <a:solidFill>
            <a:srgbClr val="38D200"/>
          </a:solidFill>
          <a:ln w="1267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33" name="Freeform: Shape 832">
            <a:extLst>
              <a:ext uri="{FF2B5EF4-FFF2-40B4-BE49-F238E27FC236}">
                <a16:creationId xmlns:a16="http://schemas.microsoft.com/office/drawing/2014/main" id="{C51EEF5B-91C6-26E9-531B-1BD1B4F5FB8C}"/>
              </a:ext>
            </a:extLst>
          </p:cNvPr>
          <p:cNvSpPr/>
          <p:nvPr/>
        </p:nvSpPr>
        <p:spPr>
          <a:xfrm>
            <a:off x="1622882" y="10716388"/>
            <a:ext cx="660706" cy="458740"/>
          </a:xfrm>
          <a:custGeom>
            <a:avLst/>
            <a:gdLst>
              <a:gd name="connsiteX0" fmla="*/ 286964 w 660706"/>
              <a:gd name="connsiteY0" fmla="*/ 0 h 458740"/>
              <a:gd name="connsiteX1" fmla="*/ 0 w 660706"/>
              <a:gd name="connsiteY1" fmla="*/ 458740 h 458740"/>
              <a:gd name="connsiteX2" fmla="*/ 373742 w 660706"/>
              <a:gd name="connsiteY2" fmla="*/ 458740 h 458740"/>
              <a:gd name="connsiteX3" fmla="*/ 660706 w 660706"/>
              <a:gd name="connsiteY3" fmla="*/ 0 h 458740"/>
              <a:gd name="connsiteX4" fmla="*/ 286964 w 660706"/>
              <a:gd name="connsiteY4" fmla="*/ 0 h 45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706" h="458740">
                <a:moveTo>
                  <a:pt x="286964" y="0"/>
                </a:moveTo>
                <a:lnTo>
                  <a:pt x="0" y="458740"/>
                </a:lnTo>
                <a:lnTo>
                  <a:pt x="373742" y="458740"/>
                </a:lnTo>
                <a:lnTo>
                  <a:pt x="660706" y="0"/>
                </a:lnTo>
                <a:lnTo>
                  <a:pt x="286964" y="0"/>
                </a:lnTo>
                <a:close/>
              </a:path>
            </a:pathLst>
          </a:custGeom>
          <a:solidFill>
            <a:srgbClr val="38D200"/>
          </a:solidFill>
          <a:ln w="1267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34" name="Freeform: Shape 833">
            <a:extLst>
              <a:ext uri="{FF2B5EF4-FFF2-40B4-BE49-F238E27FC236}">
                <a16:creationId xmlns:a16="http://schemas.microsoft.com/office/drawing/2014/main" id="{BA2BD950-44BD-0F9C-18FA-88A9B7C59300}"/>
              </a:ext>
            </a:extLst>
          </p:cNvPr>
          <p:cNvSpPr/>
          <p:nvPr/>
        </p:nvSpPr>
        <p:spPr>
          <a:xfrm>
            <a:off x="2283588" y="10716388"/>
            <a:ext cx="660578" cy="458740"/>
          </a:xfrm>
          <a:custGeom>
            <a:avLst/>
            <a:gdLst>
              <a:gd name="connsiteX0" fmla="*/ 286837 w 660578"/>
              <a:gd name="connsiteY0" fmla="*/ 0 h 458740"/>
              <a:gd name="connsiteX1" fmla="*/ 0 w 660578"/>
              <a:gd name="connsiteY1" fmla="*/ 458740 h 458740"/>
              <a:gd name="connsiteX2" fmla="*/ 373742 w 660578"/>
              <a:gd name="connsiteY2" fmla="*/ 458740 h 458740"/>
              <a:gd name="connsiteX3" fmla="*/ 660579 w 660578"/>
              <a:gd name="connsiteY3" fmla="*/ 0 h 458740"/>
              <a:gd name="connsiteX4" fmla="*/ 286837 w 660578"/>
              <a:gd name="connsiteY4" fmla="*/ 0 h 45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78" h="458740">
                <a:moveTo>
                  <a:pt x="286837" y="0"/>
                </a:moveTo>
                <a:lnTo>
                  <a:pt x="0" y="458740"/>
                </a:lnTo>
                <a:lnTo>
                  <a:pt x="373742" y="458740"/>
                </a:lnTo>
                <a:lnTo>
                  <a:pt x="660579" y="0"/>
                </a:lnTo>
                <a:lnTo>
                  <a:pt x="286837" y="0"/>
                </a:lnTo>
                <a:close/>
              </a:path>
            </a:pathLst>
          </a:custGeom>
          <a:solidFill>
            <a:srgbClr val="38D200"/>
          </a:solidFill>
          <a:ln w="1267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35" name="Freeform: Shape 834">
            <a:extLst>
              <a:ext uri="{FF2B5EF4-FFF2-40B4-BE49-F238E27FC236}">
                <a16:creationId xmlns:a16="http://schemas.microsoft.com/office/drawing/2014/main" id="{6CBC8899-F435-A346-EAFA-DF44F21422AA}"/>
              </a:ext>
            </a:extLst>
          </p:cNvPr>
          <p:cNvSpPr/>
          <p:nvPr/>
        </p:nvSpPr>
        <p:spPr>
          <a:xfrm>
            <a:off x="2944167" y="10716388"/>
            <a:ext cx="660706" cy="458740"/>
          </a:xfrm>
          <a:custGeom>
            <a:avLst/>
            <a:gdLst>
              <a:gd name="connsiteX0" fmla="*/ 286837 w 660706"/>
              <a:gd name="connsiteY0" fmla="*/ 0 h 458740"/>
              <a:gd name="connsiteX1" fmla="*/ 0 w 660706"/>
              <a:gd name="connsiteY1" fmla="*/ 458740 h 458740"/>
              <a:gd name="connsiteX2" fmla="*/ 373742 w 660706"/>
              <a:gd name="connsiteY2" fmla="*/ 458740 h 458740"/>
              <a:gd name="connsiteX3" fmla="*/ 660706 w 660706"/>
              <a:gd name="connsiteY3" fmla="*/ 0 h 458740"/>
              <a:gd name="connsiteX4" fmla="*/ 286837 w 660706"/>
              <a:gd name="connsiteY4" fmla="*/ 0 h 45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706" h="458740">
                <a:moveTo>
                  <a:pt x="286837" y="0"/>
                </a:moveTo>
                <a:lnTo>
                  <a:pt x="0" y="458740"/>
                </a:lnTo>
                <a:lnTo>
                  <a:pt x="373742" y="458740"/>
                </a:lnTo>
                <a:lnTo>
                  <a:pt x="660706" y="0"/>
                </a:lnTo>
                <a:lnTo>
                  <a:pt x="286837" y="0"/>
                </a:lnTo>
                <a:close/>
              </a:path>
            </a:pathLst>
          </a:custGeom>
          <a:solidFill>
            <a:srgbClr val="38D200"/>
          </a:solidFill>
          <a:ln w="1267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36" name="Freeform: Shape 835">
            <a:extLst>
              <a:ext uri="{FF2B5EF4-FFF2-40B4-BE49-F238E27FC236}">
                <a16:creationId xmlns:a16="http://schemas.microsoft.com/office/drawing/2014/main" id="{7C737F57-5C79-95E5-B562-DE2FF1B42E95}"/>
              </a:ext>
            </a:extLst>
          </p:cNvPr>
          <p:cNvSpPr/>
          <p:nvPr/>
        </p:nvSpPr>
        <p:spPr>
          <a:xfrm>
            <a:off x="3604873" y="10716388"/>
            <a:ext cx="660578" cy="458740"/>
          </a:xfrm>
          <a:custGeom>
            <a:avLst/>
            <a:gdLst>
              <a:gd name="connsiteX0" fmla="*/ 286837 w 660578"/>
              <a:gd name="connsiteY0" fmla="*/ 0 h 458740"/>
              <a:gd name="connsiteX1" fmla="*/ 0 w 660578"/>
              <a:gd name="connsiteY1" fmla="*/ 458740 h 458740"/>
              <a:gd name="connsiteX2" fmla="*/ 373742 w 660578"/>
              <a:gd name="connsiteY2" fmla="*/ 458740 h 458740"/>
              <a:gd name="connsiteX3" fmla="*/ 660579 w 660578"/>
              <a:gd name="connsiteY3" fmla="*/ 0 h 458740"/>
              <a:gd name="connsiteX4" fmla="*/ 286837 w 660578"/>
              <a:gd name="connsiteY4" fmla="*/ 0 h 45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78" h="458740">
                <a:moveTo>
                  <a:pt x="286837" y="0"/>
                </a:moveTo>
                <a:lnTo>
                  <a:pt x="0" y="458740"/>
                </a:lnTo>
                <a:lnTo>
                  <a:pt x="373742" y="458740"/>
                </a:lnTo>
                <a:lnTo>
                  <a:pt x="660579" y="0"/>
                </a:lnTo>
                <a:lnTo>
                  <a:pt x="286837" y="0"/>
                </a:lnTo>
                <a:close/>
              </a:path>
            </a:pathLst>
          </a:custGeom>
          <a:solidFill>
            <a:srgbClr val="38D200"/>
          </a:solidFill>
          <a:ln w="1267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37" name="Freeform: Shape 836">
            <a:extLst>
              <a:ext uri="{FF2B5EF4-FFF2-40B4-BE49-F238E27FC236}">
                <a16:creationId xmlns:a16="http://schemas.microsoft.com/office/drawing/2014/main" id="{3CA5EAC2-A41C-776A-3799-72DB55448406}"/>
              </a:ext>
            </a:extLst>
          </p:cNvPr>
          <p:cNvSpPr/>
          <p:nvPr/>
        </p:nvSpPr>
        <p:spPr>
          <a:xfrm>
            <a:off x="4265452" y="10716388"/>
            <a:ext cx="660705" cy="458740"/>
          </a:xfrm>
          <a:custGeom>
            <a:avLst/>
            <a:gdLst>
              <a:gd name="connsiteX0" fmla="*/ 286837 w 660705"/>
              <a:gd name="connsiteY0" fmla="*/ 0 h 458740"/>
              <a:gd name="connsiteX1" fmla="*/ 0 w 660705"/>
              <a:gd name="connsiteY1" fmla="*/ 458740 h 458740"/>
              <a:gd name="connsiteX2" fmla="*/ 373742 w 660705"/>
              <a:gd name="connsiteY2" fmla="*/ 458740 h 458740"/>
              <a:gd name="connsiteX3" fmla="*/ 660706 w 660705"/>
              <a:gd name="connsiteY3" fmla="*/ 0 h 458740"/>
              <a:gd name="connsiteX4" fmla="*/ 286837 w 660705"/>
              <a:gd name="connsiteY4" fmla="*/ 0 h 45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705" h="458740">
                <a:moveTo>
                  <a:pt x="286837" y="0"/>
                </a:moveTo>
                <a:lnTo>
                  <a:pt x="0" y="458740"/>
                </a:lnTo>
                <a:lnTo>
                  <a:pt x="373742" y="458740"/>
                </a:lnTo>
                <a:lnTo>
                  <a:pt x="660706" y="0"/>
                </a:lnTo>
                <a:lnTo>
                  <a:pt x="286837" y="0"/>
                </a:lnTo>
                <a:close/>
              </a:path>
            </a:pathLst>
          </a:custGeom>
          <a:solidFill>
            <a:srgbClr val="38D200"/>
          </a:solidFill>
          <a:ln w="1267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38" name="Freeform: Shape 837">
            <a:extLst>
              <a:ext uri="{FF2B5EF4-FFF2-40B4-BE49-F238E27FC236}">
                <a16:creationId xmlns:a16="http://schemas.microsoft.com/office/drawing/2014/main" id="{60DD7DBF-7AEC-DBD0-501B-607D044C0C7F}"/>
              </a:ext>
            </a:extLst>
          </p:cNvPr>
          <p:cNvSpPr/>
          <p:nvPr/>
        </p:nvSpPr>
        <p:spPr>
          <a:xfrm>
            <a:off x="4926158" y="10716388"/>
            <a:ext cx="660579" cy="458740"/>
          </a:xfrm>
          <a:custGeom>
            <a:avLst/>
            <a:gdLst>
              <a:gd name="connsiteX0" fmla="*/ 286837 w 660579"/>
              <a:gd name="connsiteY0" fmla="*/ 0 h 458740"/>
              <a:gd name="connsiteX1" fmla="*/ 0 w 660579"/>
              <a:gd name="connsiteY1" fmla="*/ 458740 h 458740"/>
              <a:gd name="connsiteX2" fmla="*/ 373742 w 660579"/>
              <a:gd name="connsiteY2" fmla="*/ 458740 h 458740"/>
              <a:gd name="connsiteX3" fmla="*/ 660579 w 660579"/>
              <a:gd name="connsiteY3" fmla="*/ 0 h 458740"/>
              <a:gd name="connsiteX4" fmla="*/ 286837 w 660579"/>
              <a:gd name="connsiteY4" fmla="*/ 0 h 45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79" h="458740">
                <a:moveTo>
                  <a:pt x="286837" y="0"/>
                </a:moveTo>
                <a:lnTo>
                  <a:pt x="0" y="458740"/>
                </a:lnTo>
                <a:lnTo>
                  <a:pt x="373742" y="458740"/>
                </a:lnTo>
                <a:lnTo>
                  <a:pt x="660579" y="0"/>
                </a:lnTo>
                <a:lnTo>
                  <a:pt x="286837" y="0"/>
                </a:lnTo>
                <a:close/>
              </a:path>
            </a:pathLst>
          </a:custGeom>
          <a:solidFill>
            <a:srgbClr val="38D200"/>
          </a:solidFill>
          <a:ln w="1267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39" name="Freeform: Shape 838">
            <a:extLst>
              <a:ext uri="{FF2B5EF4-FFF2-40B4-BE49-F238E27FC236}">
                <a16:creationId xmlns:a16="http://schemas.microsoft.com/office/drawing/2014/main" id="{C1CC7A93-2424-A331-1593-00098557748F}"/>
              </a:ext>
            </a:extLst>
          </p:cNvPr>
          <p:cNvSpPr/>
          <p:nvPr/>
        </p:nvSpPr>
        <p:spPr>
          <a:xfrm>
            <a:off x="5586737" y="10716388"/>
            <a:ext cx="660705" cy="458740"/>
          </a:xfrm>
          <a:custGeom>
            <a:avLst/>
            <a:gdLst>
              <a:gd name="connsiteX0" fmla="*/ 286964 w 660705"/>
              <a:gd name="connsiteY0" fmla="*/ 0 h 458740"/>
              <a:gd name="connsiteX1" fmla="*/ 0 w 660705"/>
              <a:gd name="connsiteY1" fmla="*/ 458740 h 458740"/>
              <a:gd name="connsiteX2" fmla="*/ 373742 w 660705"/>
              <a:gd name="connsiteY2" fmla="*/ 458740 h 458740"/>
              <a:gd name="connsiteX3" fmla="*/ 660706 w 660705"/>
              <a:gd name="connsiteY3" fmla="*/ 0 h 458740"/>
              <a:gd name="connsiteX4" fmla="*/ 286964 w 660705"/>
              <a:gd name="connsiteY4" fmla="*/ 0 h 45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705" h="458740">
                <a:moveTo>
                  <a:pt x="286964" y="0"/>
                </a:moveTo>
                <a:lnTo>
                  <a:pt x="0" y="458740"/>
                </a:lnTo>
                <a:lnTo>
                  <a:pt x="373742" y="458740"/>
                </a:lnTo>
                <a:lnTo>
                  <a:pt x="660706" y="0"/>
                </a:lnTo>
                <a:lnTo>
                  <a:pt x="286964" y="0"/>
                </a:lnTo>
                <a:close/>
              </a:path>
            </a:pathLst>
          </a:custGeom>
          <a:solidFill>
            <a:srgbClr val="38D200"/>
          </a:solidFill>
          <a:ln w="1267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40" name="Freeform: Shape 839">
            <a:extLst>
              <a:ext uri="{FF2B5EF4-FFF2-40B4-BE49-F238E27FC236}">
                <a16:creationId xmlns:a16="http://schemas.microsoft.com/office/drawing/2014/main" id="{3D28684D-062D-521D-0BB6-195CAD6F82F0}"/>
              </a:ext>
            </a:extLst>
          </p:cNvPr>
          <p:cNvSpPr/>
          <p:nvPr/>
        </p:nvSpPr>
        <p:spPr>
          <a:xfrm>
            <a:off x="6247443" y="10716388"/>
            <a:ext cx="660578" cy="458740"/>
          </a:xfrm>
          <a:custGeom>
            <a:avLst/>
            <a:gdLst>
              <a:gd name="connsiteX0" fmla="*/ 286837 w 660578"/>
              <a:gd name="connsiteY0" fmla="*/ 0 h 458740"/>
              <a:gd name="connsiteX1" fmla="*/ 0 w 660578"/>
              <a:gd name="connsiteY1" fmla="*/ 458740 h 458740"/>
              <a:gd name="connsiteX2" fmla="*/ 373742 w 660578"/>
              <a:gd name="connsiteY2" fmla="*/ 458740 h 458740"/>
              <a:gd name="connsiteX3" fmla="*/ 660579 w 660578"/>
              <a:gd name="connsiteY3" fmla="*/ 0 h 458740"/>
              <a:gd name="connsiteX4" fmla="*/ 286837 w 660578"/>
              <a:gd name="connsiteY4" fmla="*/ 0 h 45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78" h="458740">
                <a:moveTo>
                  <a:pt x="286837" y="0"/>
                </a:moveTo>
                <a:lnTo>
                  <a:pt x="0" y="458740"/>
                </a:lnTo>
                <a:lnTo>
                  <a:pt x="373742" y="458740"/>
                </a:lnTo>
                <a:lnTo>
                  <a:pt x="660579" y="0"/>
                </a:lnTo>
                <a:lnTo>
                  <a:pt x="286837" y="0"/>
                </a:lnTo>
                <a:close/>
              </a:path>
            </a:pathLst>
          </a:custGeom>
          <a:solidFill>
            <a:srgbClr val="38D200"/>
          </a:solidFill>
          <a:ln w="1267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41" name="Freeform: Shape 840">
            <a:extLst>
              <a:ext uri="{FF2B5EF4-FFF2-40B4-BE49-F238E27FC236}">
                <a16:creationId xmlns:a16="http://schemas.microsoft.com/office/drawing/2014/main" id="{E456718D-7095-78D6-DB7F-F403C82D94FD}"/>
              </a:ext>
            </a:extLst>
          </p:cNvPr>
          <p:cNvSpPr/>
          <p:nvPr/>
        </p:nvSpPr>
        <p:spPr>
          <a:xfrm>
            <a:off x="6908021" y="10716388"/>
            <a:ext cx="660579" cy="458740"/>
          </a:xfrm>
          <a:custGeom>
            <a:avLst/>
            <a:gdLst>
              <a:gd name="connsiteX0" fmla="*/ 286837 w 660579"/>
              <a:gd name="connsiteY0" fmla="*/ 0 h 458740"/>
              <a:gd name="connsiteX1" fmla="*/ 0 w 660579"/>
              <a:gd name="connsiteY1" fmla="*/ 458740 h 458740"/>
              <a:gd name="connsiteX2" fmla="*/ 373742 w 660579"/>
              <a:gd name="connsiteY2" fmla="*/ 458740 h 458740"/>
              <a:gd name="connsiteX3" fmla="*/ 660579 w 660579"/>
              <a:gd name="connsiteY3" fmla="*/ 0 h 458740"/>
              <a:gd name="connsiteX4" fmla="*/ 660579 w 660579"/>
              <a:gd name="connsiteY4" fmla="*/ 0 h 458740"/>
              <a:gd name="connsiteX5" fmla="*/ 286837 w 660579"/>
              <a:gd name="connsiteY5" fmla="*/ 0 h 45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579" h="458740">
                <a:moveTo>
                  <a:pt x="286837" y="0"/>
                </a:moveTo>
                <a:lnTo>
                  <a:pt x="0" y="458740"/>
                </a:lnTo>
                <a:lnTo>
                  <a:pt x="373742" y="458740"/>
                </a:lnTo>
                <a:lnTo>
                  <a:pt x="660579" y="0"/>
                </a:lnTo>
                <a:lnTo>
                  <a:pt x="660579" y="0"/>
                </a:lnTo>
                <a:lnTo>
                  <a:pt x="286837" y="0"/>
                </a:lnTo>
                <a:close/>
              </a:path>
            </a:pathLst>
          </a:custGeom>
          <a:solidFill>
            <a:srgbClr val="38D200"/>
          </a:solidFill>
          <a:ln w="1267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228" name="Group 1227">
            <a:extLst>
              <a:ext uri="{FF2B5EF4-FFF2-40B4-BE49-F238E27FC236}">
                <a16:creationId xmlns:a16="http://schemas.microsoft.com/office/drawing/2014/main" id="{F9CAF9CA-61BF-519A-C2AC-81FBC65ADC10}"/>
              </a:ext>
            </a:extLst>
          </p:cNvPr>
          <p:cNvGrpSpPr/>
          <p:nvPr userDrawn="1"/>
        </p:nvGrpSpPr>
        <p:grpSpPr>
          <a:xfrm>
            <a:off x="562821" y="1473026"/>
            <a:ext cx="6435655" cy="6722087"/>
            <a:chOff x="562821" y="1473026"/>
            <a:chExt cx="6435655" cy="6722087"/>
          </a:xfrm>
        </p:grpSpPr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025E76A8-C00E-DB0F-8055-D22607879CA9}"/>
                </a:ext>
              </a:extLst>
            </p:cNvPr>
            <p:cNvSpPr/>
            <p:nvPr/>
          </p:nvSpPr>
          <p:spPr>
            <a:xfrm>
              <a:off x="1037357" y="1967446"/>
              <a:ext cx="5472711" cy="530099"/>
            </a:xfrm>
            <a:custGeom>
              <a:avLst/>
              <a:gdLst>
                <a:gd name="connsiteX0" fmla="*/ 5464556 w 5472711"/>
                <a:gd name="connsiteY0" fmla="*/ 398849 h 530099"/>
                <a:gd name="connsiteX1" fmla="*/ 5472712 w 5472711"/>
                <a:gd name="connsiteY1" fmla="*/ 377696 h 530099"/>
                <a:gd name="connsiteX2" fmla="*/ 5464556 w 5472711"/>
                <a:gd name="connsiteY2" fmla="*/ 356288 h 530099"/>
                <a:gd name="connsiteX3" fmla="*/ 5443149 w 5472711"/>
                <a:gd name="connsiteY3" fmla="*/ 348133 h 530099"/>
                <a:gd name="connsiteX4" fmla="*/ 5421486 w 5472711"/>
                <a:gd name="connsiteY4" fmla="*/ 356288 h 530099"/>
                <a:gd name="connsiteX5" fmla="*/ 5412566 w 5472711"/>
                <a:gd name="connsiteY5" fmla="*/ 377696 h 530099"/>
                <a:gd name="connsiteX6" fmla="*/ 5421486 w 5472711"/>
                <a:gd name="connsiteY6" fmla="*/ 398849 h 530099"/>
                <a:gd name="connsiteX7" fmla="*/ 5443149 w 5472711"/>
                <a:gd name="connsiteY7" fmla="*/ 406750 h 530099"/>
                <a:gd name="connsiteX8" fmla="*/ 5464556 w 5472711"/>
                <a:gd name="connsiteY8" fmla="*/ 398849 h 530099"/>
                <a:gd name="connsiteX9" fmla="*/ 5466085 w 5472711"/>
                <a:gd name="connsiteY9" fmla="*/ 161578 h 530099"/>
                <a:gd name="connsiteX10" fmla="*/ 5466085 w 5472711"/>
                <a:gd name="connsiteY10" fmla="*/ 20388 h 530099"/>
                <a:gd name="connsiteX11" fmla="*/ 5419702 w 5472711"/>
                <a:gd name="connsiteY11" fmla="*/ 20388 h 530099"/>
                <a:gd name="connsiteX12" fmla="*/ 5419702 w 5472711"/>
                <a:gd name="connsiteY12" fmla="*/ 161578 h 530099"/>
                <a:gd name="connsiteX13" fmla="*/ 5426838 w 5472711"/>
                <a:gd name="connsiteY13" fmla="*/ 287987 h 530099"/>
                <a:gd name="connsiteX14" fmla="*/ 5459460 w 5472711"/>
                <a:gd name="connsiteY14" fmla="*/ 287987 h 530099"/>
                <a:gd name="connsiteX15" fmla="*/ 5466085 w 5472711"/>
                <a:gd name="connsiteY15" fmla="*/ 161578 h 530099"/>
                <a:gd name="connsiteX16" fmla="*/ 5317506 w 5472711"/>
                <a:gd name="connsiteY16" fmla="*/ 349407 h 530099"/>
                <a:gd name="connsiteX17" fmla="*/ 5267045 w 5472711"/>
                <a:gd name="connsiteY17" fmla="*/ 435039 h 530099"/>
                <a:gd name="connsiteX18" fmla="*/ 5181670 w 5472711"/>
                <a:gd name="connsiteY18" fmla="*/ 489323 h 530099"/>
                <a:gd name="connsiteX19" fmla="*/ 5181670 w 5472711"/>
                <a:gd name="connsiteY19" fmla="*/ 448036 h 530099"/>
                <a:gd name="connsiteX20" fmla="*/ 5264752 w 5472711"/>
                <a:gd name="connsiteY20" fmla="*/ 371070 h 530099"/>
                <a:gd name="connsiteX21" fmla="*/ 5291257 w 5472711"/>
                <a:gd name="connsiteY21" fmla="*/ 244661 h 530099"/>
                <a:gd name="connsiteX22" fmla="*/ 5264497 w 5472711"/>
                <a:gd name="connsiteY22" fmla="*/ 118253 h 530099"/>
                <a:gd name="connsiteX23" fmla="*/ 5181670 w 5472711"/>
                <a:gd name="connsiteY23" fmla="*/ 41287 h 530099"/>
                <a:gd name="connsiteX24" fmla="*/ 5181670 w 5472711"/>
                <a:gd name="connsiteY24" fmla="*/ 0 h 530099"/>
                <a:gd name="connsiteX25" fmla="*/ 5267045 w 5472711"/>
                <a:gd name="connsiteY25" fmla="*/ 54539 h 530099"/>
                <a:gd name="connsiteX26" fmla="*/ 5317506 w 5472711"/>
                <a:gd name="connsiteY26" fmla="*/ 140171 h 530099"/>
                <a:gd name="connsiteX27" fmla="*/ 5334072 w 5472711"/>
                <a:gd name="connsiteY27" fmla="*/ 244661 h 530099"/>
                <a:gd name="connsiteX28" fmla="*/ 5317506 w 5472711"/>
                <a:gd name="connsiteY28" fmla="*/ 349407 h 530099"/>
                <a:gd name="connsiteX29" fmla="*/ 4967593 w 5472711"/>
                <a:gd name="connsiteY29" fmla="*/ 381774 h 530099"/>
                <a:gd name="connsiteX30" fmla="*/ 5052714 w 5472711"/>
                <a:gd name="connsiteY30" fmla="*/ 406750 h 530099"/>
                <a:gd name="connsiteX31" fmla="*/ 5119995 w 5472711"/>
                <a:gd name="connsiteY31" fmla="*/ 386106 h 530099"/>
                <a:gd name="connsiteX32" fmla="*/ 5145990 w 5472711"/>
                <a:gd name="connsiteY32" fmla="*/ 329783 h 530099"/>
                <a:gd name="connsiteX33" fmla="*/ 5099097 w 5472711"/>
                <a:gd name="connsiteY33" fmla="*/ 269637 h 530099"/>
                <a:gd name="connsiteX34" fmla="*/ 5039462 w 5472711"/>
                <a:gd name="connsiteY34" fmla="*/ 245681 h 530099"/>
                <a:gd name="connsiteX35" fmla="*/ 5018564 w 5472711"/>
                <a:gd name="connsiteY35" fmla="*/ 232683 h 530099"/>
                <a:gd name="connsiteX36" fmla="*/ 5012447 w 5472711"/>
                <a:gd name="connsiteY36" fmla="*/ 214079 h 530099"/>
                <a:gd name="connsiteX37" fmla="*/ 5025190 w 5472711"/>
                <a:gd name="connsiteY37" fmla="*/ 189613 h 530099"/>
                <a:gd name="connsiteX38" fmla="*/ 5058321 w 5472711"/>
                <a:gd name="connsiteY38" fmla="*/ 180948 h 530099"/>
                <a:gd name="connsiteX39" fmla="*/ 5096804 w 5472711"/>
                <a:gd name="connsiteY39" fmla="*/ 189358 h 530099"/>
                <a:gd name="connsiteX40" fmla="*/ 5133757 w 5472711"/>
                <a:gd name="connsiteY40" fmla="*/ 212550 h 530099"/>
                <a:gd name="connsiteX41" fmla="*/ 5133757 w 5472711"/>
                <a:gd name="connsiteY41" fmla="*/ 169734 h 530099"/>
                <a:gd name="connsiteX42" fmla="*/ 5099607 w 5472711"/>
                <a:gd name="connsiteY42" fmla="*/ 152659 h 530099"/>
                <a:gd name="connsiteX43" fmla="*/ 5057811 w 5472711"/>
                <a:gd name="connsiteY43" fmla="*/ 146797 h 530099"/>
                <a:gd name="connsiteX44" fmla="*/ 4995117 w 5472711"/>
                <a:gd name="connsiteY44" fmla="*/ 165911 h 530099"/>
                <a:gd name="connsiteX45" fmla="*/ 4971161 w 5472711"/>
                <a:gd name="connsiteY45" fmla="*/ 218156 h 530099"/>
                <a:gd name="connsiteX46" fmla="*/ 4983394 w 5472711"/>
                <a:gd name="connsiteY46" fmla="*/ 256640 h 530099"/>
                <a:gd name="connsiteX47" fmla="*/ 5019073 w 5472711"/>
                <a:gd name="connsiteY47" fmla="*/ 281361 h 530099"/>
                <a:gd name="connsiteX48" fmla="*/ 5078199 w 5472711"/>
                <a:gd name="connsiteY48" fmla="*/ 305317 h 530099"/>
                <a:gd name="connsiteX49" fmla="*/ 5098333 w 5472711"/>
                <a:gd name="connsiteY49" fmla="*/ 319079 h 530099"/>
                <a:gd name="connsiteX50" fmla="*/ 5104194 w 5472711"/>
                <a:gd name="connsiteY50" fmla="*/ 337429 h 530099"/>
                <a:gd name="connsiteX51" fmla="*/ 5090177 w 5472711"/>
                <a:gd name="connsiteY51" fmla="*/ 363934 h 530099"/>
                <a:gd name="connsiteX52" fmla="*/ 5053733 w 5472711"/>
                <a:gd name="connsiteY52" fmla="*/ 373109 h 530099"/>
                <a:gd name="connsiteX53" fmla="*/ 5009899 w 5472711"/>
                <a:gd name="connsiteY53" fmla="*/ 364444 h 530099"/>
                <a:gd name="connsiteX54" fmla="*/ 4967593 w 5472711"/>
                <a:gd name="connsiteY54" fmla="*/ 336919 h 530099"/>
                <a:gd name="connsiteX55" fmla="*/ 4967593 w 5472711"/>
                <a:gd name="connsiteY55" fmla="*/ 381774 h 530099"/>
                <a:gd name="connsiteX56" fmla="*/ 4862339 w 5472711"/>
                <a:gd name="connsiteY56" fmla="*/ 230390 h 530099"/>
                <a:gd name="connsiteX57" fmla="*/ 4895725 w 5472711"/>
                <a:gd name="connsiteY57" fmla="*/ 199807 h 530099"/>
                <a:gd name="connsiteX58" fmla="*/ 4941598 w 5472711"/>
                <a:gd name="connsiteY58" fmla="*/ 193690 h 530099"/>
                <a:gd name="connsiteX59" fmla="*/ 4941598 w 5472711"/>
                <a:gd name="connsiteY59" fmla="*/ 146797 h 530099"/>
                <a:gd name="connsiteX60" fmla="*/ 4887824 w 5472711"/>
                <a:gd name="connsiteY60" fmla="*/ 162853 h 530099"/>
                <a:gd name="connsiteX61" fmla="*/ 4849851 w 5472711"/>
                <a:gd name="connsiteY61" fmla="*/ 207453 h 530099"/>
                <a:gd name="connsiteX62" fmla="*/ 4849851 w 5472711"/>
                <a:gd name="connsiteY62" fmla="*/ 151384 h 530099"/>
                <a:gd name="connsiteX63" fmla="*/ 4808565 w 5472711"/>
                <a:gd name="connsiteY63" fmla="*/ 151384 h 530099"/>
                <a:gd name="connsiteX64" fmla="*/ 4808565 w 5472711"/>
                <a:gd name="connsiteY64" fmla="*/ 402672 h 530099"/>
                <a:gd name="connsiteX65" fmla="*/ 4849851 w 5472711"/>
                <a:gd name="connsiteY65" fmla="*/ 402672 h 530099"/>
                <a:gd name="connsiteX66" fmla="*/ 4849851 w 5472711"/>
                <a:gd name="connsiteY66" fmla="*/ 282380 h 530099"/>
                <a:gd name="connsiteX67" fmla="*/ 4862339 w 5472711"/>
                <a:gd name="connsiteY67" fmla="*/ 230390 h 530099"/>
                <a:gd name="connsiteX68" fmla="*/ 4568494 w 5472711"/>
                <a:gd name="connsiteY68" fmla="*/ 205923 h 530099"/>
                <a:gd name="connsiteX69" fmla="*/ 4623032 w 5472711"/>
                <a:gd name="connsiteY69" fmla="*/ 184515 h 530099"/>
                <a:gd name="connsiteX70" fmla="*/ 4676041 w 5472711"/>
                <a:gd name="connsiteY70" fmla="*/ 205923 h 530099"/>
                <a:gd name="connsiteX71" fmla="*/ 4698468 w 5472711"/>
                <a:gd name="connsiteY71" fmla="*/ 259443 h 530099"/>
                <a:gd name="connsiteX72" fmla="*/ 4543518 w 5472711"/>
                <a:gd name="connsiteY72" fmla="*/ 259443 h 530099"/>
                <a:gd name="connsiteX73" fmla="*/ 4568494 w 5472711"/>
                <a:gd name="connsiteY73" fmla="*/ 205923 h 530099"/>
                <a:gd name="connsiteX74" fmla="*/ 4680884 w 5472711"/>
                <a:gd name="connsiteY74" fmla="*/ 400378 h 530099"/>
                <a:gd name="connsiteX75" fmla="*/ 4723954 w 5472711"/>
                <a:gd name="connsiteY75" fmla="*/ 380245 h 530099"/>
                <a:gd name="connsiteX76" fmla="*/ 4723954 w 5472711"/>
                <a:gd name="connsiteY76" fmla="*/ 340487 h 530099"/>
                <a:gd name="connsiteX77" fmla="*/ 4681139 w 5472711"/>
                <a:gd name="connsiteY77" fmla="*/ 361640 h 530099"/>
                <a:gd name="connsiteX78" fmla="*/ 4634245 w 5472711"/>
                <a:gd name="connsiteY78" fmla="*/ 368521 h 530099"/>
                <a:gd name="connsiteX79" fmla="*/ 4572316 w 5472711"/>
                <a:gd name="connsiteY79" fmla="*/ 347623 h 530099"/>
                <a:gd name="connsiteX80" fmla="*/ 4542499 w 5472711"/>
                <a:gd name="connsiteY80" fmla="*/ 293084 h 530099"/>
                <a:gd name="connsiteX81" fmla="*/ 4741284 w 5472711"/>
                <a:gd name="connsiteY81" fmla="*/ 293084 h 530099"/>
                <a:gd name="connsiteX82" fmla="*/ 4742048 w 5472711"/>
                <a:gd name="connsiteY82" fmla="*/ 282380 h 530099"/>
                <a:gd name="connsiteX83" fmla="*/ 4742303 w 5472711"/>
                <a:gd name="connsiteY83" fmla="*/ 272186 h 530099"/>
                <a:gd name="connsiteX84" fmla="*/ 4727522 w 5472711"/>
                <a:gd name="connsiteY84" fmla="*/ 207707 h 530099"/>
                <a:gd name="connsiteX85" fmla="*/ 4685981 w 5472711"/>
                <a:gd name="connsiteY85" fmla="*/ 163108 h 530099"/>
                <a:gd name="connsiteX86" fmla="*/ 4623032 w 5472711"/>
                <a:gd name="connsiteY86" fmla="*/ 146797 h 530099"/>
                <a:gd name="connsiteX87" fmla="*/ 4557025 w 5472711"/>
                <a:gd name="connsiteY87" fmla="*/ 164127 h 530099"/>
                <a:gd name="connsiteX88" fmla="*/ 4513955 w 5472711"/>
                <a:gd name="connsiteY88" fmla="*/ 211530 h 530099"/>
                <a:gd name="connsiteX89" fmla="*/ 4498664 w 5472711"/>
                <a:gd name="connsiteY89" fmla="*/ 279322 h 530099"/>
                <a:gd name="connsiteX90" fmla="*/ 4516249 w 5472711"/>
                <a:gd name="connsiteY90" fmla="*/ 346094 h 530099"/>
                <a:gd name="connsiteX91" fmla="*/ 4564416 w 5472711"/>
                <a:gd name="connsiteY91" fmla="*/ 390694 h 530099"/>
                <a:gd name="connsiteX92" fmla="*/ 4634245 w 5472711"/>
                <a:gd name="connsiteY92" fmla="*/ 406750 h 530099"/>
                <a:gd name="connsiteX93" fmla="*/ 4680884 w 5472711"/>
                <a:gd name="connsiteY93" fmla="*/ 400378 h 530099"/>
                <a:gd name="connsiteX94" fmla="*/ 4466043 w 5472711"/>
                <a:gd name="connsiteY94" fmla="*/ 349152 h 530099"/>
                <a:gd name="connsiteX95" fmla="*/ 4437244 w 5472711"/>
                <a:gd name="connsiteY95" fmla="*/ 363169 h 530099"/>
                <a:gd name="connsiteX96" fmla="*/ 4407426 w 5472711"/>
                <a:gd name="connsiteY96" fmla="*/ 367502 h 530099"/>
                <a:gd name="connsiteX97" fmla="*/ 4372512 w 5472711"/>
                <a:gd name="connsiteY97" fmla="*/ 356288 h 530099"/>
                <a:gd name="connsiteX98" fmla="*/ 4358495 w 5472711"/>
                <a:gd name="connsiteY98" fmla="*/ 318570 h 530099"/>
                <a:gd name="connsiteX99" fmla="*/ 4358495 w 5472711"/>
                <a:gd name="connsiteY99" fmla="*/ 189613 h 530099"/>
                <a:gd name="connsiteX100" fmla="*/ 4462475 w 5472711"/>
                <a:gd name="connsiteY100" fmla="*/ 189613 h 530099"/>
                <a:gd name="connsiteX101" fmla="*/ 4462475 w 5472711"/>
                <a:gd name="connsiteY101" fmla="*/ 151384 h 530099"/>
                <a:gd name="connsiteX102" fmla="*/ 4358495 w 5472711"/>
                <a:gd name="connsiteY102" fmla="*/ 151384 h 530099"/>
                <a:gd name="connsiteX103" fmla="*/ 4358495 w 5472711"/>
                <a:gd name="connsiteY103" fmla="*/ 71359 h 530099"/>
                <a:gd name="connsiteX104" fmla="*/ 4317209 w 5472711"/>
                <a:gd name="connsiteY104" fmla="*/ 71359 h 530099"/>
                <a:gd name="connsiteX105" fmla="*/ 4317209 w 5472711"/>
                <a:gd name="connsiteY105" fmla="*/ 315511 h 530099"/>
                <a:gd name="connsiteX106" fmla="*/ 4340400 w 5472711"/>
                <a:gd name="connsiteY106" fmla="*/ 386616 h 530099"/>
                <a:gd name="connsiteX107" fmla="*/ 4403349 w 5472711"/>
                <a:gd name="connsiteY107" fmla="*/ 406750 h 530099"/>
                <a:gd name="connsiteX108" fmla="*/ 4435970 w 5472711"/>
                <a:gd name="connsiteY108" fmla="*/ 402672 h 530099"/>
                <a:gd name="connsiteX109" fmla="*/ 4466043 w 5472711"/>
                <a:gd name="connsiteY109" fmla="*/ 389420 h 530099"/>
                <a:gd name="connsiteX110" fmla="*/ 4466043 w 5472711"/>
                <a:gd name="connsiteY110" fmla="*/ 349152 h 530099"/>
                <a:gd name="connsiteX111" fmla="*/ 4081724 w 5472711"/>
                <a:gd name="connsiteY111" fmla="*/ 381774 h 530099"/>
                <a:gd name="connsiteX112" fmla="*/ 4166845 w 5472711"/>
                <a:gd name="connsiteY112" fmla="*/ 406750 h 530099"/>
                <a:gd name="connsiteX113" fmla="*/ 4234126 w 5472711"/>
                <a:gd name="connsiteY113" fmla="*/ 386106 h 530099"/>
                <a:gd name="connsiteX114" fmla="*/ 4260121 w 5472711"/>
                <a:gd name="connsiteY114" fmla="*/ 329783 h 530099"/>
                <a:gd name="connsiteX115" fmla="*/ 4213229 w 5472711"/>
                <a:gd name="connsiteY115" fmla="*/ 269637 h 530099"/>
                <a:gd name="connsiteX116" fmla="*/ 4153593 w 5472711"/>
                <a:gd name="connsiteY116" fmla="*/ 245681 h 530099"/>
                <a:gd name="connsiteX117" fmla="*/ 4132695 w 5472711"/>
                <a:gd name="connsiteY117" fmla="*/ 232683 h 530099"/>
                <a:gd name="connsiteX118" fmla="*/ 4126578 w 5472711"/>
                <a:gd name="connsiteY118" fmla="*/ 214079 h 530099"/>
                <a:gd name="connsiteX119" fmla="*/ 4139321 w 5472711"/>
                <a:gd name="connsiteY119" fmla="*/ 189613 h 530099"/>
                <a:gd name="connsiteX120" fmla="*/ 4172452 w 5472711"/>
                <a:gd name="connsiteY120" fmla="*/ 180948 h 530099"/>
                <a:gd name="connsiteX121" fmla="*/ 4210935 w 5472711"/>
                <a:gd name="connsiteY121" fmla="*/ 189358 h 530099"/>
                <a:gd name="connsiteX122" fmla="*/ 4247889 w 5472711"/>
                <a:gd name="connsiteY122" fmla="*/ 212550 h 530099"/>
                <a:gd name="connsiteX123" fmla="*/ 4247889 w 5472711"/>
                <a:gd name="connsiteY123" fmla="*/ 169734 h 530099"/>
                <a:gd name="connsiteX124" fmla="*/ 4213738 w 5472711"/>
                <a:gd name="connsiteY124" fmla="*/ 152659 h 530099"/>
                <a:gd name="connsiteX125" fmla="*/ 4171942 w 5472711"/>
                <a:gd name="connsiteY125" fmla="*/ 146797 h 530099"/>
                <a:gd name="connsiteX126" fmla="*/ 4109248 w 5472711"/>
                <a:gd name="connsiteY126" fmla="*/ 165911 h 530099"/>
                <a:gd name="connsiteX127" fmla="*/ 4085292 w 5472711"/>
                <a:gd name="connsiteY127" fmla="*/ 218156 h 530099"/>
                <a:gd name="connsiteX128" fmla="*/ 4097525 w 5472711"/>
                <a:gd name="connsiteY128" fmla="*/ 256640 h 530099"/>
                <a:gd name="connsiteX129" fmla="*/ 4133205 w 5472711"/>
                <a:gd name="connsiteY129" fmla="*/ 281361 h 530099"/>
                <a:gd name="connsiteX130" fmla="*/ 4192330 w 5472711"/>
                <a:gd name="connsiteY130" fmla="*/ 305317 h 530099"/>
                <a:gd name="connsiteX131" fmla="*/ 4212464 w 5472711"/>
                <a:gd name="connsiteY131" fmla="*/ 319079 h 530099"/>
                <a:gd name="connsiteX132" fmla="*/ 4218326 w 5472711"/>
                <a:gd name="connsiteY132" fmla="*/ 337429 h 530099"/>
                <a:gd name="connsiteX133" fmla="*/ 4204309 w 5472711"/>
                <a:gd name="connsiteY133" fmla="*/ 363934 h 530099"/>
                <a:gd name="connsiteX134" fmla="*/ 4167865 w 5472711"/>
                <a:gd name="connsiteY134" fmla="*/ 373109 h 530099"/>
                <a:gd name="connsiteX135" fmla="*/ 4124030 w 5472711"/>
                <a:gd name="connsiteY135" fmla="*/ 364444 h 530099"/>
                <a:gd name="connsiteX136" fmla="*/ 4081724 w 5472711"/>
                <a:gd name="connsiteY136" fmla="*/ 336919 h 530099"/>
                <a:gd name="connsiteX137" fmla="*/ 4081724 w 5472711"/>
                <a:gd name="connsiteY137" fmla="*/ 381774 h 530099"/>
                <a:gd name="connsiteX138" fmla="*/ 3982841 w 5472711"/>
                <a:gd name="connsiteY138" fmla="*/ 323922 h 530099"/>
                <a:gd name="connsiteX139" fmla="*/ 3952004 w 5472711"/>
                <a:gd name="connsiteY139" fmla="*/ 356288 h 530099"/>
                <a:gd name="connsiteX140" fmla="*/ 3906895 w 5472711"/>
                <a:gd name="connsiteY140" fmla="*/ 368012 h 530099"/>
                <a:gd name="connsiteX141" fmla="*/ 3861022 w 5472711"/>
                <a:gd name="connsiteY141" fmla="*/ 356288 h 530099"/>
                <a:gd name="connsiteX142" fmla="*/ 3829675 w 5472711"/>
                <a:gd name="connsiteY142" fmla="*/ 323922 h 530099"/>
                <a:gd name="connsiteX143" fmla="*/ 3818207 w 5472711"/>
                <a:gd name="connsiteY143" fmla="*/ 276773 h 530099"/>
                <a:gd name="connsiteX144" fmla="*/ 3829675 w 5472711"/>
                <a:gd name="connsiteY144" fmla="*/ 229880 h 530099"/>
                <a:gd name="connsiteX145" fmla="*/ 3861022 w 5472711"/>
                <a:gd name="connsiteY145" fmla="*/ 197768 h 530099"/>
                <a:gd name="connsiteX146" fmla="*/ 3906895 w 5472711"/>
                <a:gd name="connsiteY146" fmla="*/ 186045 h 530099"/>
                <a:gd name="connsiteX147" fmla="*/ 3952004 w 5472711"/>
                <a:gd name="connsiteY147" fmla="*/ 197768 h 530099"/>
                <a:gd name="connsiteX148" fmla="*/ 3982841 w 5472711"/>
                <a:gd name="connsiteY148" fmla="*/ 229880 h 530099"/>
                <a:gd name="connsiteX149" fmla="*/ 3994055 w 5472711"/>
                <a:gd name="connsiteY149" fmla="*/ 276773 h 530099"/>
                <a:gd name="connsiteX150" fmla="*/ 3982841 w 5472711"/>
                <a:gd name="connsiteY150" fmla="*/ 323922 h 530099"/>
                <a:gd name="connsiteX151" fmla="*/ 3974431 w 5472711"/>
                <a:gd name="connsiteY151" fmla="*/ 389929 h 530099"/>
                <a:gd name="connsiteX152" fmla="*/ 4020305 w 5472711"/>
                <a:gd name="connsiteY152" fmla="*/ 343545 h 530099"/>
                <a:gd name="connsiteX153" fmla="*/ 4036870 w 5472711"/>
                <a:gd name="connsiteY153" fmla="*/ 276264 h 530099"/>
                <a:gd name="connsiteX154" fmla="*/ 4020305 w 5472711"/>
                <a:gd name="connsiteY154" fmla="*/ 209491 h 530099"/>
                <a:gd name="connsiteX155" fmla="*/ 3974431 w 5472711"/>
                <a:gd name="connsiteY155" fmla="*/ 163617 h 530099"/>
                <a:gd name="connsiteX156" fmla="*/ 3907405 w 5472711"/>
                <a:gd name="connsiteY156" fmla="*/ 146797 h 530099"/>
                <a:gd name="connsiteX157" fmla="*/ 3839359 w 5472711"/>
                <a:gd name="connsiteY157" fmla="*/ 163617 h 530099"/>
                <a:gd name="connsiteX158" fmla="*/ 3792466 w 5472711"/>
                <a:gd name="connsiteY158" fmla="*/ 209491 h 530099"/>
                <a:gd name="connsiteX159" fmla="*/ 3775391 w 5472711"/>
                <a:gd name="connsiteY159" fmla="*/ 276264 h 530099"/>
                <a:gd name="connsiteX160" fmla="*/ 3792466 w 5472711"/>
                <a:gd name="connsiteY160" fmla="*/ 343545 h 530099"/>
                <a:gd name="connsiteX161" fmla="*/ 3839359 w 5472711"/>
                <a:gd name="connsiteY161" fmla="*/ 389929 h 530099"/>
                <a:gd name="connsiteX162" fmla="*/ 3907405 w 5472711"/>
                <a:gd name="connsiteY162" fmla="*/ 406750 h 530099"/>
                <a:gd name="connsiteX163" fmla="*/ 3974431 w 5472711"/>
                <a:gd name="connsiteY163" fmla="*/ 389929 h 530099"/>
                <a:gd name="connsiteX164" fmla="*/ 3675489 w 5472711"/>
                <a:gd name="connsiteY164" fmla="*/ 323922 h 530099"/>
                <a:gd name="connsiteX165" fmla="*/ 3644652 w 5472711"/>
                <a:gd name="connsiteY165" fmla="*/ 356288 h 530099"/>
                <a:gd name="connsiteX166" fmla="*/ 3599543 w 5472711"/>
                <a:gd name="connsiteY166" fmla="*/ 368012 h 530099"/>
                <a:gd name="connsiteX167" fmla="*/ 3553924 w 5472711"/>
                <a:gd name="connsiteY167" fmla="*/ 356288 h 530099"/>
                <a:gd name="connsiteX168" fmla="*/ 3522322 w 5472711"/>
                <a:gd name="connsiteY168" fmla="*/ 323922 h 530099"/>
                <a:gd name="connsiteX169" fmla="*/ 3510854 w 5472711"/>
                <a:gd name="connsiteY169" fmla="*/ 276773 h 530099"/>
                <a:gd name="connsiteX170" fmla="*/ 3522322 w 5472711"/>
                <a:gd name="connsiteY170" fmla="*/ 229880 h 530099"/>
                <a:gd name="connsiteX171" fmla="*/ 3553924 w 5472711"/>
                <a:gd name="connsiteY171" fmla="*/ 197768 h 530099"/>
                <a:gd name="connsiteX172" fmla="*/ 3599543 w 5472711"/>
                <a:gd name="connsiteY172" fmla="*/ 186045 h 530099"/>
                <a:gd name="connsiteX173" fmla="*/ 3644652 w 5472711"/>
                <a:gd name="connsiteY173" fmla="*/ 197768 h 530099"/>
                <a:gd name="connsiteX174" fmla="*/ 3675489 w 5472711"/>
                <a:gd name="connsiteY174" fmla="*/ 229880 h 530099"/>
                <a:gd name="connsiteX175" fmla="*/ 3686702 w 5472711"/>
                <a:gd name="connsiteY175" fmla="*/ 276773 h 530099"/>
                <a:gd name="connsiteX176" fmla="*/ 3675489 w 5472711"/>
                <a:gd name="connsiteY176" fmla="*/ 323922 h 530099"/>
                <a:gd name="connsiteX177" fmla="*/ 3668353 w 5472711"/>
                <a:gd name="connsiteY177" fmla="*/ 389929 h 530099"/>
                <a:gd name="connsiteX178" fmla="*/ 3713207 w 5472711"/>
                <a:gd name="connsiteY178" fmla="*/ 343545 h 530099"/>
                <a:gd name="connsiteX179" fmla="*/ 3729517 w 5472711"/>
                <a:gd name="connsiteY179" fmla="*/ 276264 h 530099"/>
                <a:gd name="connsiteX180" fmla="*/ 3713207 w 5472711"/>
                <a:gd name="connsiteY180" fmla="*/ 209491 h 530099"/>
                <a:gd name="connsiteX181" fmla="*/ 3668353 w 5472711"/>
                <a:gd name="connsiteY181" fmla="*/ 163617 h 530099"/>
                <a:gd name="connsiteX182" fmla="*/ 3603111 w 5472711"/>
                <a:gd name="connsiteY182" fmla="*/ 146797 h 530099"/>
                <a:gd name="connsiteX183" fmla="*/ 3549082 w 5472711"/>
                <a:gd name="connsiteY183" fmla="*/ 161069 h 530099"/>
                <a:gd name="connsiteX184" fmla="*/ 3510854 w 5472711"/>
                <a:gd name="connsiteY184" fmla="*/ 199297 h 530099"/>
                <a:gd name="connsiteX185" fmla="*/ 3510854 w 5472711"/>
                <a:gd name="connsiteY185" fmla="*/ 151384 h 530099"/>
                <a:gd name="connsiteX186" fmla="*/ 3469568 w 5472711"/>
                <a:gd name="connsiteY186" fmla="*/ 151384 h 530099"/>
                <a:gd name="connsiteX187" fmla="*/ 3469568 w 5472711"/>
                <a:gd name="connsiteY187" fmla="*/ 530100 h 530099"/>
                <a:gd name="connsiteX188" fmla="*/ 3510854 w 5472711"/>
                <a:gd name="connsiteY188" fmla="*/ 530100 h 530099"/>
                <a:gd name="connsiteX189" fmla="*/ 3510854 w 5472711"/>
                <a:gd name="connsiteY189" fmla="*/ 354759 h 530099"/>
                <a:gd name="connsiteX190" fmla="*/ 3549082 w 5472711"/>
                <a:gd name="connsiteY190" fmla="*/ 392733 h 530099"/>
                <a:gd name="connsiteX191" fmla="*/ 3603111 w 5472711"/>
                <a:gd name="connsiteY191" fmla="*/ 406750 h 530099"/>
                <a:gd name="connsiteX192" fmla="*/ 3668353 w 5472711"/>
                <a:gd name="connsiteY192" fmla="*/ 389929 h 530099"/>
                <a:gd name="connsiteX193" fmla="*/ 3056196 w 5472711"/>
                <a:gd name="connsiteY193" fmla="*/ 231409 h 530099"/>
                <a:gd name="connsiteX194" fmla="*/ 3080917 w 5472711"/>
                <a:gd name="connsiteY194" fmla="*/ 199042 h 530099"/>
                <a:gd name="connsiteX195" fmla="*/ 3117870 w 5472711"/>
                <a:gd name="connsiteY195" fmla="*/ 187064 h 530099"/>
                <a:gd name="connsiteX196" fmla="*/ 3177506 w 5472711"/>
                <a:gd name="connsiteY196" fmla="*/ 261992 h 530099"/>
                <a:gd name="connsiteX197" fmla="*/ 3177506 w 5472711"/>
                <a:gd name="connsiteY197" fmla="*/ 402672 h 530099"/>
                <a:gd name="connsiteX198" fmla="*/ 3218792 w 5472711"/>
                <a:gd name="connsiteY198" fmla="*/ 402672 h 530099"/>
                <a:gd name="connsiteX199" fmla="*/ 3218792 w 5472711"/>
                <a:gd name="connsiteY199" fmla="*/ 273205 h 530099"/>
                <a:gd name="connsiteX200" fmla="*/ 3227457 w 5472711"/>
                <a:gd name="connsiteY200" fmla="*/ 229625 h 530099"/>
                <a:gd name="connsiteX201" fmla="*/ 3252178 w 5472711"/>
                <a:gd name="connsiteY201" fmla="*/ 198533 h 530099"/>
                <a:gd name="connsiteX202" fmla="*/ 3289132 w 5472711"/>
                <a:gd name="connsiteY202" fmla="*/ 187064 h 530099"/>
                <a:gd name="connsiteX203" fmla="*/ 3348768 w 5472711"/>
                <a:gd name="connsiteY203" fmla="*/ 261992 h 530099"/>
                <a:gd name="connsiteX204" fmla="*/ 3348768 w 5472711"/>
                <a:gd name="connsiteY204" fmla="*/ 402672 h 530099"/>
                <a:gd name="connsiteX205" fmla="*/ 3390054 w 5472711"/>
                <a:gd name="connsiteY205" fmla="*/ 402672 h 530099"/>
                <a:gd name="connsiteX206" fmla="*/ 3390054 w 5472711"/>
                <a:gd name="connsiteY206" fmla="*/ 254856 h 530099"/>
                <a:gd name="connsiteX207" fmla="*/ 3379604 w 5472711"/>
                <a:gd name="connsiteY207" fmla="*/ 199297 h 530099"/>
                <a:gd name="connsiteX208" fmla="*/ 3348512 w 5472711"/>
                <a:gd name="connsiteY208" fmla="*/ 160814 h 530099"/>
                <a:gd name="connsiteX209" fmla="*/ 3297287 w 5472711"/>
                <a:gd name="connsiteY209" fmla="*/ 146797 h 530099"/>
                <a:gd name="connsiteX210" fmla="*/ 3243768 w 5472711"/>
                <a:gd name="connsiteY210" fmla="*/ 161833 h 530099"/>
                <a:gd name="connsiteX211" fmla="*/ 3208089 w 5472711"/>
                <a:gd name="connsiteY211" fmla="*/ 201846 h 530099"/>
                <a:gd name="connsiteX212" fmla="*/ 3179035 w 5472711"/>
                <a:gd name="connsiteY212" fmla="*/ 161578 h 530099"/>
                <a:gd name="connsiteX213" fmla="*/ 3130104 w 5472711"/>
                <a:gd name="connsiteY213" fmla="*/ 146797 h 530099"/>
                <a:gd name="connsiteX214" fmla="*/ 3081681 w 5472711"/>
                <a:gd name="connsiteY214" fmla="*/ 160304 h 530099"/>
                <a:gd name="connsiteX215" fmla="*/ 3047531 w 5472711"/>
                <a:gd name="connsiteY215" fmla="*/ 196749 h 530099"/>
                <a:gd name="connsiteX216" fmla="*/ 3047531 w 5472711"/>
                <a:gd name="connsiteY216" fmla="*/ 151384 h 530099"/>
                <a:gd name="connsiteX217" fmla="*/ 3006245 w 5472711"/>
                <a:gd name="connsiteY217" fmla="*/ 151384 h 530099"/>
                <a:gd name="connsiteX218" fmla="*/ 3006245 w 5472711"/>
                <a:gd name="connsiteY218" fmla="*/ 402672 h 530099"/>
                <a:gd name="connsiteX219" fmla="*/ 3047531 w 5472711"/>
                <a:gd name="connsiteY219" fmla="*/ 402672 h 530099"/>
                <a:gd name="connsiteX220" fmla="*/ 3047531 w 5472711"/>
                <a:gd name="connsiteY220" fmla="*/ 276773 h 530099"/>
                <a:gd name="connsiteX221" fmla="*/ 3056196 w 5472711"/>
                <a:gd name="connsiteY221" fmla="*/ 231409 h 530099"/>
                <a:gd name="connsiteX222" fmla="*/ 2922144 w 5472711"/>
                <a:gd name="connsiteY222" fmla="*/ 151384 h 530099"/>
                <a:gd name="connsiteX223" fmla="*/ 2880348 w 5472711"/>
                <a:gd name="connsiteY223" fmla="*/ 151384 h 530099"/>
                <a:gd name="connsiteX224" fmla="*/ 2880348 w 5472711"/>
                <a:gd name="connsiteY224" fmla="*/ 402672 h 530099"/>
                <a:gd name="connsiteX225" fmla="*/ 2922144 w 5472711"/>
                <a:gd name="connsiteY225" fmla="*/ 402672 h 530099"/>
                <a:gd name="connsiteX226" fmla="*/ 2922144 w 5472711"/>
                <a:gd name="connsiteY226" fmla="*/ 151384 h 530099"/>
                <a:gd name="connsiteX227" fmla="*/ 2916027 w 5472711"/>
                <a:gd name="connsiteY227" fmla="*/ 97355 h 530099"/>
                <a:gd name="connsiteX228" fmla="*/ 2946100 w 5472711"/>
                <a:gd name="connsiteY228" fmla="*/ 76457 h 530099"/>
                <a:gd name="connsiteX229" fmla="*/ 2916027 w 5472711"/>
                <a:gd name="connsiteY229" fmla="*/ 55049 h 530099"/>
                <a:gd name="connsiteX230" fmla="*/ 2898187 w 5472711"/>
                <a:gd name="connsiteY230" fmla="*/ 49442 h 530099"/>
                <a:gd name="connsiteX231" fmla="*/ 2879328 w 5472711"/>
                <a:gd name="connsiteY231" fmla="*/ 57343 h 530099"/>
                <a:gd name="connsiteX232" fmla="*/ 2871683 w 5472711"/>
                <a:gd name="connsiteY232" fmla="*/ 76966 h 530099"/>
                <a:gd name="connsiteX233" fmla="*/ 2879328 w 5472711"/>
                <a:gd name="connsiteY233" fmla="*/ 95826 h 530099"/>
                <a:gd name="connsiteX234" fmla="*/ 2898187 w 5472711"/>
                <a:gd name="connsiteY234" fmla="*/ 103471 h 530099"/>
                <a:gd name="connsiteX235" fmla="*/ 2916027 w 5472711"/>
                <a:gd name="connsiteY235" fmla="*/ 97355 h 530099"/>
                <a:gd name="connsiteX236" fmla="*/ 2639512 w 5472711"/>
                <a:gd name="connsiteY236" fmla="*/ 230390 h 530099"/>
                <a:gd name="connsiteX237" fmla="*/ 2672897 w 5472711"/>
                <a:gd name="connsiteY237" fmla="*/ 199807 h 530099"/>
                <a:gd name="connsiteX238" fmla="*/ 2718771 w 5472711"/>
                <a:gd name="connsiteY238" fmla="*/ 193690 h 530099"/>
                <a:gd name="connsiteX239" fmla="*/ 2718771 w 5472711"/>
                <a:gd name="connsiteY239" fmla="*/ 146797 h 530099"/>
                <a:gd name="connsiteX240" fmla="*/ 2664997 w 5472711"/>
                <a:gd name="connsiteY240" fmla="*/ 162853 h 530099"/>
                <a:gd name="connsiteX241" fmla="*/ 2627024 w 5472711"/>
                <a:gd name="connsiteY241" fmla="*/ 207453 h 530099"/>
                <a:gd name="connsiteX242" fmla="*/ 2627024 w 5472711"/>
                <a:gd name="connsiteY242" fmla="*/ 151384 h 530099"/>
                <a:gd name="connsiteX243" fmla="*/ 2585738 w 5472711"/>
                <a:gd name="connsiteY243" fmla="*/ 151384 h 530099"/>
                <a:gd name="connsiteX244" fmla="*/ 2585738 w 5472711"/>
                <a:gd name="connsiteY244" fmla="*/ 402672 h 530099"/>
                <a:gd name="connsiteX245" fmla="*/ 2627024 w 5472711"/>
                <a:gd name="connsiteY245" fmla="*/ 402672 h 530099"/>
                <a:gd name="connsiteX246" fmla="*/ 2627024 w 5472711"/>
                <a:gd name="connsiteY246" fmla="*/ 282380 h 530099"/>
                <a:gd name="connsiteX247" fmla="*/ 2639512 w 5472711"/>
                <a:gd name="connsiteY247" fmla="*/ 230390 h 530099"/>
                <a:gd name="connsiteX248" fmla="*/ 2465957 w 5472711"/>
                <a:gd name="connsiteY248" fmla="*/ 323922 h 530099"/>
                <a:gd name="connsiteX249" fmla="*/ 2435120 w 5472711"/>
                <a:gd name="connsiteY249" fmla="*/ 356288 h 530099"/>
                <a:gd name="connsiteX250" fmla="*/ 2390011 w 5472711"/>
                <a:gd name="connsiteY250" fmla="*/ 368012 h 530099"/>
                <a:gd name="connsiteX251" fmla="*/ 2344137 w 5472711"/>
                <a:gd name="connsiteY251" fmla="*/ 356288 h 530099"/>
                <a:gd name="connsiteX252" fmla="*/ 2312790 w 5472711"/>
                <a:gd name="connsiteY252" fmla="*/ 323922 h 530099"/>
                <a:gd name="connsiteX253" fmla="*/ 2301322 w 5472711"/>
                <a:gd name="connsiteY253" fmla="*/ 276773 h 530099"/>
                <a:gd name="connsiteX254" fmla="*/ 2312790 w 5472711"/>
                <a:gd name="connsiteY254" fmla="*/ 229880 h 530099"/>
                <a:gd name="connsiteX255" fmla="*/ 2344137 w 5472711"/>
                <a:gd name="connsiteY255" fmla="*/ 197768 h 530099"/>
                <a:gd name="connsiteX256" fmla="*/ 2390011 w 5472711"/>
                <a:gd name="connsiteY256" fmla="*/ 186045 h 530099"/>
                <a:gd name="connsiteX257" fmla="*/ 2435120 w 5472711"/>
                <a:gd name="connsiteY257" fmla="*/ 197768 h 530099"/>
                <a:gd name="connsiteX258" fmla="*/ 2465957 w 5472711"/>
                <a:gd name="connsiteY258" fmla="*/ 229880 h 530099"/>
                <a:gd name="connsiteX259" fmla="*/ 2477170 w 5472711"/>
                <a:gd name="connsiteY259" fmla="*/ 276773 h 530099"/>
                <a:gd name="connsiteX260" fmla="*/ 2465957 w 5472711"/>
                <a:gd name="connsiteY260" fmla="*/ 323922 h 530099"/>
                <a:gd name="connsiteX261" fmla="*/ 2457547 w 5472711"/>
                <a:gd name="connsiteY261" fmla="*/ 389929 h 530099"/>
                <a:gd name="connsiteX262" fmla="*/ 2503420 w 5472711"/>
                <a:gd name="connsiteY262" fmla="*/ 343545 h 530099"/>
                <a:gd name="connsiteX263" fmla="*/ 2519986 w 5472711"/>
                <a:gd name="connsiteY263" fmla="*/ 276264 h 530099"/>
                <a:gd name="connsiteX264" fmla="*/ 2503420 w 5472711"/>
                <a:gd name="connsiteY264" fmla="*/ 209491 h 530099"/>
                <a:gd name="connsiteX265" fmla="*/ 2457547 w 5472711"/>
                <a:gd name="connsiteY265" fmla="*/ 163617 h 530099"/>
                <a:gd name="connsiteX266" fmla="*/ 2390520 w 5472711"/>
                <a:gd name="connsiteY266" fmla="*/ 146797 h 530099"/>
                <a:gd name="connsiteX267" fmla="*/ 2322475 w 5472711"/>
                <a:gd name="connsiteY267" fmla="*/ 163617 h 530099"/>
                <a:gd name="connsiteX268" fmla="*/ 2275582 w 5472711"/>
                <a:gd name="connsiteY268" fmla="*/ 209491 h 530099"/>
                <a:gd name="connsiteX269" fmla="*/ 2258507 w 5472711"/>
                <a:gd name="connsiteY269" fmla="*/ 276264 h 530099"/>
                <a:gd name="connsiteX270" fmla="*/ 2275582 w 5472711"/>
                <a:gd name="connsiteY270" fmla="*/ 343545 h 530099"/>
                <a:gd name="connsiteX271" fmla="*/ 2322475 w 5472711"/>
                <a:gd name="connsiteY271" fmla="*/ 389929 h 530099"/>
                <a:gd name="connsiteX272" fmla="*/ 2390520 w 5472711"/>
                <a:gd name="connsiteY272" fmla="*/ 406750 h 530099"/>
                <a:gd name="connsiteX273" fmla="*/ 2457547 w 5472711"/>
                <a:gd name="connsiteY273" fmla="*/ 389929 h 530099"/>
                <a:gd name="connsiteX274" fmla="*/ 1919042 w 5472711"/>
                <a:gd name="connsiteY274" fmla="*/ 381774 h 530099"/>
                <a:gd name="connsiteX275" fmla="*/ 2004163 w 5472711"/>
                <a:gd name="connsiteY275" fmla="*/ 406750 h 530099"/>
                <a:gd name="connsiteX276" fmla="*/ 2071445 w 5472711"/>
                <a:gd name="connsiteY276" fmla="*/ 386106 h 530099"/>
                <a:gd name="connsiteX277" fmla="*/ 2097440 w 5472711"/>
                <a:gd name="connsiteY277" fmla="*/ 329783 h 530099"/>
                <a:gd name="connsiteX278" fmla="*/ 2050547 w 5472711"/>
                <a:gd name="connsiteY278" fmla="*/ 269637 h 530099"/>
                <a:gd name="connsiteX279" fmla="*/ 1990911 w 5472711"/>
                <a:gd name="connsiteY279" fmla="*/ 245681 h 530099"/>
                <a:gd name="connsiteX280" fmla="*/ 1970013 w 5472711"/>
                <a:gd name="connsiteY280" fmla="*/ 232683 h 530099"/>
                <a:gd name="connsiteX281" fmla="*/ 1963897 w 5472711"/>
                <a:gd name="connsiteY281" fmla="*/ 214079 h 530099"/>
                <a:gd name="connsiteX282" fmla="*/ 1976639 w 5472711"/>
                <a:gd name="connsiteY282" fmla="*/ 189613 h 530099"/>
                <a:gd name="connsiteX283" fmla="*/ 2009770 w 5472711"/>
                <a:gd name="connsiteY283" fmla="*/ 180948 h 530099"/>
                <a:gd name="connsiteX284" fmla="*/ 2048253 w 5472711"/>
                <a:gd name="connsiteY284" fmla="*/ 189358 h 530099"/>
                <a:gd name="connsiteX285" fmla="*/ 2085206 w 5472711"/>
                <a:gd name="connsiteY285" fmla="*/ 212550 h 530099"/>
                <a:gd name="connsiteX286" fmla="*/ 2085206 w 5472711"/>
                <a:gd name="connsiteY286" fmla="*/ 169734 h 530099"/>
                <a:gd name="connsiteX287" fmla="*/ 2051056 w 5472711"/>
                <a:gd name="connsiteY287" fmla="*/ 152659 h 530099"/>
                <a:gd name="connsiteX288" fmla="*/ 2009260 w 5472711"/>
                <a:gd name="connsiteY288" fmla="*/ 146797 h 530099"/>
                <a:gd name="connsiteX289" fmla="*/ 1946567 w 5472711"/>
                <a:gd name="connsiteY289" fmla="*/ 165911 h 530099"/>
                <a:gd name="connsiteX290" fmla="*/ 1922610 w 5472711"/>
                <a:gd name="connsiteY290" fmla="*/ 218156 h 530099"/>
                <a:gd name="connsiteX291" fmla="*/ 1934843 w 5472711"/>
                <a:gd name="connsiteY291" fmla="*/ 256640 h 530099"/>
                <a:gd name="connsiteX292" fmla="*/ 1970523 w 5472711"/>
                <a:gd name="connsiteY292" fmla="*/ 281361 h 530099"/>
                <a:gd name="connsiteX293" fmla="*/ 2029649 w 5472711"/>
                <a:gd name="connsiteY293" fmla="*/ 305317 h 530099"/>
                <a:gd name="connsiteX294" fmla="*/ 2049782 w 5472711"/>
                <a:gd name="connsiteY294" fmla="*/ 319079 h 530099"/>
                <a:gd name="connsiteX295" fmla="*/ 2055644 w 5472711"/>
                <a:gd name="connsiteY295" fmla="*/ 337429 h 530099"/>
                <a:gd name="connsiteX296" fmla="*/ 2041627 w 5472711"/>
                <a:gd name="connsiteY296" fmla="*/ 363934 h 530099"/>
                <a:gd name="connsiteX297" fmla="*/ 2005183 w 5472711"/>
                <a:gd name="connsiteY297" fmla="*/ 373109 h 530099"/>
                <a:gd name="connsiteX298" fmla="*/ 1961348 w 5472711"/>
                <a:gd name="connsiteY298" fmla="*/ 364444 h 530099"/>
                <a:gd name="connsiteX299" fmla="*/ 1919042 w 5472711"/>
                <a:gd name="connsiteY299" fmla="*/ 336919 h 530099"/>
                <a:gd name="connsiteX300" fmla="*/ 1919042 w 5472711"/>
                <a:gd name="connsiteY300" fmla="*/ 381774 h 530099"/>
                <a:gd name="connsiteX301" fmla="*/ 1885912 w 5472711"/>
                <a:gd name="connsiteY301" fmla="*/ 349152 h 530099"/>
                <a:gd name="connsiteX302" fmla="*/ 1857113 w 5472711"/>
                <a:gd name="connsiteY302" fmla="*/ 363169 h 530099"/>
                <a:gd name="connsiteX303" fmla="*/ 1827295 w 5472711"/>
                <a:gd name="connsiteY303" fmla="*/ 367502 h 530099"/>
                <a:gd name="connsiteX304" fmla="*/ 1792381 w 5472711"/>
                <a:gd name="connsiteY304" fmla="*/ 356288 h 530099"/>
                <a:gd name="connsiteX305" fmla="*/ 1778364 w 5472711"/>
                <a:gd name="connsiteY305" fmla="*/ 318570 h 530099"/>
                <a:gd name="connsiteX306" fmla="*/ 1778364 w 5472711"/>
                <a:gd name="connsiteY306" fmla="*/ 189613 h 530099"/>
                <a:gd name="connsiteX307" fmla="*/ 1882344 w 5472711"/>
                <a:gd name="connsiteY307" fmla="*/ 189613 h 530099"/>
                <a:gd name="connsiteX308" fmla="*/ 1882344 w 5472711"/>
                <a:gd name="connsiteY308" fmla="*/ 151384 h 530099"/>
                <a:gd name="connsiteX309" fmla="*/ 1778364 w 5472711"/>
                <a:gd name="connsiteY309" fmla="*/ 151384 h 530099"/>
                <a:gd name="connsiteX310" fmla="*/ 1778364 w 5472711"/>
                <a:gd name="connsiteY310" fmla="*/ 71359 h 530099"/>
                <a:gd name="connsiteX311" fmla="*/ 1737077 w 5472711"/>
                <a:gd name="connsiteY311" fmla="*/ 71359 h 530099"/>
                <a:gd name="connsiteX312" fmla="*/ 1737077 w 5472711"/>
                <a:gd name="connsiteY312" fmla="*/ 315511 h 530099"/>
                <a:gd name="connsiteX313" fmla="*/ 1760269 w 5472711"/>
                <a:gd name="connsiteY313" fmla="*/ 386616 h 530099"/>
                <a:gd name="connsiteX314" fmla="*/ 1823218 w 5472711"/>
                <a:gd name="connsiteY314" fmla="*/ 406750 h 530099"/>
                <a:gd name="connsiteX315" fmla="*/ 1855839 w 5472711"/>
                <a:gd name="connsiteY315" fmla="*/ 402672 h 530099"/>
                <a:gd name="connsiteX316" fmla="*/ 1885912 w 5472711"/>
                <a:gd name="connsiteY316" fmla="*/ 389420 h 530099"/>
                <a:gd name="connsiteX317" fmla="*/ 1885912 w 5472711"/>
                <a:gd name="connsiteY317" fmla="*/ 349152 h 530099"/>
                <a:gd name="connsiteX318" fmla="*/ 1628510 w 5472711"/>
                <a:gd name="connsiteY318" fmla="*/ 323922 h 530099"/>
                <a:gd name="connsiteX319" fmla="*/ 1597673 w 5472711"/>
                <a:gd name="connsiteY319" fmla="*/ 356288 h 530099"/>
                <a:gd name="connsiteX320" fmla="*/ 1552564 w 5472711"/>
                <a:gd name="connsiteY320" fmla="*/ 368012 h 530099"/>
                <a:gd name="connsiteX321" fmla="*/ 1506690 w 5472711"/>
                <a:gd name="connsiteY321" fmla="*/ 356288 h 530099"/>
                <a:gd name="connsiteX322" fmla="*/ 1475343 w 5472711"/>
                <a:gd name="connsiteY322" fmla="*/ 323922 h 530099"/>
                <a:gd name="connsiteX323" fmla="*/ 1463875 w 5472711"/>
                <a:gd name="connsiteY323" fmla="*/ 276773 h 530099"/>
                <a:gd name="connsiteX324" fmla="*/ 1475343 w 5472711"/>
                <a:gd name="connsiteY324" fmla="*/ 229880 h 530099"/>
                <a:gd name="connsiteX325" fmla="*/ 1506690 w 5472711"/>
                <a:gd name="connsiteY325" fmla="*/ 197768 h 530099"/>
                <a:gd name="connsiteX326" fmla="*/ 1552564 w 5472711"/>
                <a:gd name="connsiteY326" fmla="*/ 186045 h 530099"/>
                <a:gd name="connsiteX327" fmla="*/ 1597673 w 5472711"/>
                <a:gd name="connsiteY327" fmla="*/ 197768 h 530099"/>
                <a:gd name="connsiteX328" fmla="*/ 1628510 w 5472711"/>
                <a:gd name="connsiteY328" fmla="*/ 229880 h 530099"/>
                <a:gd name="connsiteX329" fmla="*/ 1639724 w 5472711"/>
                <a:gd name="connsiteY329" fmla="*/ 276773 h 530099"/>
                <a:gd name="connsiteX330" fmla="*/ 1628510 w 5472711"/>
                <a:gd name="connsiteY330" fmla="*/ 323922 h 530099"/>
                <a:gd name="connsiteX331" fmla="*/ 1620100 w 5472711"/>
                <a:gd name="connsiteY331" fmla="*/ 389929 h 530099"/>
                <a:gd name="connsiteX332" fmla="*/ 1665974 w 5472711"/>
                <a:gd name="connsiteY332" fmla="*/ 343545 h 530099"/>
                <a:gd name="connsiteX333" fmla="*/ 1682539 w 5472711"/>
                <a:gd name="connsiteY333" fmla="*/ 276264 h 530099"/>
                <a:gd name="connsiteX334" fmla="*/ 1665974 w 5472711"/>
                <a:gd name="connsiteY334" fmla="*/ 209491 h 530099"/>
                <a:gd name="connsiteX335" fmla="*/ 1620100 w 5472711"/>
                <a:gd name="connsiteY335" fmla="*/ 163617 h 530099"/>
                <a:gd name="connsiteX336" fmla="*/ 1553074 w 5472711"/>
                <a:gd name="connsiteY336" fmla="*/ 146797 h 530099"/>
                <a:gd name="connsiteX337" fmla="*/ 1485028 w 5472711"/>
                <a:gd name="connsiteY337" fmla="*/ 163617 h 530099"/>
                <a:gd name="connsiteX338" fmla="*/ 1438135 w 5472711"/>
                <a:gd name="connsiteY338" fmla="*/ 209491 h 530099"/>
                <a:gd name="connsiteX339" fmla="*/ 1421060 w 5472711"/>
                <a:gd name="connsiteY339" fmla="*/ 276264 h 530099"/>
                <a:gd name="connsiteX340" fmla="*/ 1438135 w 5472711"/>
                <a:gd name="connsiteY340" fmla="*/ 343545 h 530099"/>
                <a:gd name="connsiteX341" fmla="*/ 1485028 w 5472711"/>
                <a:gd name="connsiteY341" fmla="*/ 389929 h 530099"/>
                <a:gd name="connsiteX342" fmla="*/ 1553074 w 5472711"/>
                <a:gd name="connsiteY342" fmla="*/ 406750 h 530099"/>
                <a:gd name="connsiteX343" fmla="*/ 1620100 w 5472711"/>
                <a:gd name="connsiteY343" fmla="*/ 389929 h 530099"/>
                <a:gd name="connsiteX344" fmla="*/ 1199593 w 5472711"/>
                <a:gd name="connsiteY344" fmla="*/ 356288 h 530099"/>
                <a:gd name="connsiteX345" fmla="*/ 1167991 w 5472711"/>
                <a:gd name="connsiteY345" fmla="*/ 323922 h 530099"/>
                <a:gd name="connsiteX346" fmla="*/ 1156523 w 5472711"/>
                <a:gd name="connsiteY346" fmla="*/ 276773 h 530099"/>
                <a:gd name="connsiteX347" fmla="*/ 1167991 w 5472711"/>
                <a:gd name="connsiteY347" fmla="*/ 229880 h 530099"/>
                <a:gd name="connsiteX348" fmla="*/ 1199593 w 5472711"/>
                <a:gd name="connsiteY348" fmla="*/ 197768 h 530099"/>
                <a:gd name="connsiteX349" fmla="*/ 1245211 w 5472711"/>
                <a:gd name="connsiteY349" fmla="*/ 186045 h 530099"/>
                <a:gd name="connsiteX350" fmla="*/ 1290320 w 5472711"/>
                <a:gd name="connsiteY350" fmla="*/ 197768 h 530099"/>
                <a:gd name="connsiteX351" fmla="*/ 1321158 w 5472711"/>
                <a:gd name="connsiteY351" fmla="*/ 229880 h 530099"/>
                <a:gd name="connsiteX352" fmla="*/ 1332371 w 5472711"/>
                <a:gd name="connsiteY352" fmla="*/ 276773 h 530099"/>
                <a:gd name="connsiteX353" fmla="*/ 1321158 w 5472711"/>
                <a:gd name="connsiteY353" fmla="*/ 323922 h 530099"/>
                <a:gd name="connsiteX354" fmla="*/ 1290320 w 5472711"/>
                <a:gd name="connsiteY354" fmla="*/ 356288 h 530099"/>
                <a:gd name="connsiteX355" fmla="*/ 1245211 w 5472711"/>
                <a:gd name="connsiteY355" fmla="*/ 368012 h 530099"/>
                <a:gd name="connsiteX356" fmla="*/ 1199593 w 5472711"/>
                <a:gd name="connsiteY356" fmla="*/ 356288 h 530099"/>
                <a:gd name="connsiteX357" fmla="*/ 1358876 w 5472711"/>
                <a:gd name="connsiteY357" fmla="*/ 209491 h 530099"/>
                <a:gd name="connsiteX358" fmla="*/ 1314022 w 5472711"/>
                <a:gd name="connsiteY358" fmla="*/ 163617 h 530099"/>
                <a:gd name="connsiteX359" fmla="*/ 1248779 w 5472711"/>
                <a:gd name="connsiteY359" fmla="*/ 146797 h 530099"/>
                <a:gd name="connsiteX360" fmla="*/ 1194751 w 5472711"/>
                <a:gd name="connsiteY360" fmla="*/ 160814 h 530099"/>
                <a:gd name="connsiteX361" fmla="*/ 1156523 w 5472711"/>
                <a:gd name="connsiteY361" fmla="*/ 198787 h 530099"/>
                <a:gd name="connsiteX362" fmla="*/ 1156523 w 5472711"/>
                <a:gd name="connsiteY362" fmla="*/ 20388 h 530099"/>
                <a:gd name="connsiteX363" fmla="*/ 1115236 w 5472711"/>
                <a:gd name="connsiteY363" fmla="*/ 20388 h 530099"/>
                <a:gd name="connsiteX364" fmla="*/ 1115236 w 5472711"/>
                <a:gd name="connsiteY364" fmla="*/ 402672 h 530099"/>
                <a:gd name="connsiteX365" fmla="*/ 1156523 w 5472711"/>
                <a:gd name="connsiteY365" fmla="*/ 402672 h 530099"/>
                <a:gd name="connsiteX366" fmla="*/ 1156523 w 5472711"/>
                <a:gd name="connsiteY366" fmla="*/ 354759 h 530099"/>
                <a:gd name="connsiteX367" fmla="*/ 1194751 w 5472711"/>
                <a:gd name="connsiteY367" fmla="*/ 392733 h 530099"/>
                <a:gd name="connsiteX368" fmla="*/ 1248779 w 5472711"/>
                <a:gd name="connsiteY368" fmla="*/ 406750 h 530099"/>
                <a:gd name="connsiteX369" fmla="*/ 1314022 w 5472711"/>
                <a:gd name="connsiteY369" fmla="*/ 389929 h 530099"/>
                <a:gd name="connsiteX370" fmla="*/ 1358876 w 5472711"/>
                <a:gd name="connsiteY370" fmla="*/ 343545 h 530099"/>
                <a:gd name="connsiteX371" fmla="*/ 1375186 w 5472711"/>
                <a:gd name="connsiteY371" fmla="*/ 276264 h 530099"/>
                <a:gd name="connsiteX372" fmla="*/ 1358876 w 5472711"/>
                <a:gd name="connsiteY372" fmla="*/ 209491 h 530099"/>
                <a:gd name="connsiteX373" fmla="*/ 873891 w 5472711"/>
                <a:gd name="connsiteY373" fmla="*/ 230390 h 530099"/>
                <a:gd name="connsiteX374" fmla="*/ 907276 w 5472711"/>
                <a:gd name="connsiteY374" fmla="*/ 199807 h 530099"/>
                <a:gd name="connsiteX375" fmla="*/ 953150 w 5472711"/>
                <a:gd name="connsiteY375" fmla="*/ 193690 h 530099"/>
                <a:gd name="connsiteX376" fmla="*/ 953150 w 5472711"/>
                <a:gd name="connsiteY376" fmla="*/ 146797 h 530099"/>
                <a:gd name="connsiteX377" fmla="*/ 899376 w 5472711"/>
                <a:gd name="connsiteY377" fmla="*/ 162853 h 530099"/>
                <a:gd name="connsiteX378" fmla="*/ 861403 w 5472711"/>
                <a:gd name="connsiteY378" fmla="*/ 207453 h 530099"/>
                <a:gd name="connsiteX379" fmla="*/ 861403 w 5472711"/>
                <a:gd name="connsiteY379" fmla="*/ 151384 h 530099"/>
                <a:gd name="connsiteX380" fmla="*/ 820117 w 5472711"/>
                <a:gd name="connsiteY380" fmla="*/ 151384 h 530099"/>
                <a:gd name="connsiteX381" fmla="*/ 820117 w 5472711"/>
                <a:gd name="connsiteY381" fmla="*/ 402672 h 530099"/>
                <a:gd name="connsiteX382" fmla="*/ 861403 w 5472711"/>
                <a:gd name="connsiteY382" fmla="*/ 402672 h 530099"/>
                <a:gd name="connsiteX383" fmla="*/ 861403 w 5472711"/>
                <a:gd name="connsiteY383" fmla="*/ 282380 h 530099"/>
                <a:gd name="connsiteX384" fmla="*/ 873891 w 5472711"/>
                <a:gd name="connsiteY384" fmla="*/ 230390 h 530099"/>
                <a:gd name="connsiteX385" fmla="*/ 700336 w 5472711"/>
                <a:gd name="connsiteY385" fmla="*/ 323922 h 530099"/>
                <a:gd name="connsiteX386" fmla="*/ 669499 w 5472711"/>
                <a:gd name="connsiteY386" fmla="*/ 356288 h 530099"/>
                <a:gd name="connsiteX387" fmla="*/ 624390 w 5472711"/>
                <a:gd name="connsiteY387" fmla="*/ 368012 h 530099"/>
                <a:gd name="connsiteX388" fmla="*/ 578516 w 5472711"/>
                <a:gd name="connsiteY388" fmla="*/ 356288 h 530099"/>
                <a:gd name="connsiteX389" fmla="*/ 547169 w 5472711"/>
                <a:gd name="connsiteY389" fmla="*/ 323922 h 530099"/>
                <a:gd name="connsiteX390" fmla="*/ 535701 w 5472711"/>
                <a:gd name="connsiteY390" fmla="*/ 276773 h 530099"/>
                <a:gd name="connsiteX391" fmla="*/ 547169 w 5472711"/>
                <a:gd name="connsiteY391" fmla="*/ 229880 h 530099"/>
                <a:gd name="connsiteX392" fmla="*/ 578516 w 5472711"/>
                <a:gd name="connsiteY392" fmla="*/ 197768 h 530099"/>
                <a:gd name="connsiteX393" fmla="*/ 624390 w 5472711"/>
                <a:gd name="connsiteY393" fmla="*/ 186045 h 530099"/>
                <a:gd name="connsiteX394" fmla="*/ 669499 w 5472711"/>
                <a:gd name="connsiteY394" fmla="*/ 197768 h 530099"/>
                <a:gd name="connsiteX395" fmla="*/ 700336 w 5472711"/>
                <a:gd name="connsiteY395" fmla="*/ 229880 h 530099"/>
                <a:gd name="connsiteX396" fmla="*/ 711549 w 5472711"/>
                <a:gd name="connsiteY396" fmla="*/ 276773 h 530099"/>
                <a:gd name="connsiteX397" fmla="*/ 700336 w 5472711"/>
                <a:gd name="connsiteY397" fmla="*/ 323922 h 530099"/>
                <a:gd name="connsiteX398" fmla="*/ 691926 w 5472711"/>
                <a:gd name="connsiteY398" fmla="*/ 389929 h 530099"/>
                <a:gd name="connsiteX399" fmla="*/ 737799 w 5472711"/>
                <a:gd name="connsiteY399" fmla="*/ 343545 h 530099"/>
                <a:gd name="connsiteX400" fmla="*/ 754365 w 5472711"/>
                <a:gd name="connsiteY400" fmla="*/ 276264 h 530099"/>
                <a:gd name="connsiteX401" fmla="*/ 737799 w 5472711"/>
                <a:gd name="connsiteY401" fmla="*/ 209491 h 530099"/>
                <a:gd name="connsiteX402" fmla="*/ 691926 w 5472711"/>
                <a:gd name="connsiteY402" fmla="*/ 163617 h 530099"/>
                <a:gd name="connsiteX403" fmla="*/ 624899 w 5472711"/>
                <a:gd name="connsiteY403" fmla="*/ 146797 h 530099"/>
                <a:gd name="connsiteX404" fmla="*/ 556854 w 5472711"/>
                <a:gd name="connsiteY404" fmla="*/ 163617 h 530099"/>
                <a:gd name="connsiteX405" fmla="*/ 509961 w 5472711"/>
                <a:gd name="connsiteY405" fmla="*/ 209491 h 530099"/>
                <a:gd name="connsiteX406" fmla="*/ 492886 w 5472711"/>
                <a:gd name="connsiteY406" fmla="*/ 276264 h 530099"/>
                <a:gd name="connsiteX407" fmla="*/ 509961 w 5472711"/>
                <a:gd name="connsiteY407" fmla="*/ 343545 h 530099"/>
                <a:gd name="connsiteX408" fmla="*/ 556854 w 5472711"/>
                <a:gd name="connsiteY408" fmla="*/ 389929 h 530099"/>
                <a:gd name="connsiteX409" fmla="*/ 624899 w 5472711"/>
                <a:gd name="connsiteY409" fmla="*/ 406750 h 530099"/>
                <a:gd name="connsiteX410" fmla="*/ 691926 w 5472711"/>
                <a:gd name="connsiteY410" fmla="*/ 389929 h 530099"/>
                <a:gd name="connsiteX411" fmla="*/ 260460 w 5472711"/>
                <a:gd name="connsiteY411" fmla="*/ 231409 h 530099"/>
                <a:gd name="connsiteX412" fmla="*/ 287474 w 5472711"/>
                <a:gd name="connsiteY412" fmla="*/ 199042 h 530099"/>
                <a:gd name="connsiteX413" fmla="*/ 327741 w 5472711"/>
                <a:gd name="connsiteY413" fmla="*/ 187064 h 530099"/>
                <a:gd name="connsiteX414" fmla="*/ 392983 w 5472711"/>
                <a:gd name="connsiteY414" fmla="*/ 261992 h 530099"/>
                <a:gd name="connsiteX415" fmla="*/ 392983 w 5472711"/>
                <a:gd name="connsiteY415" fmla="*/ 402672 h 530099"/>
                <a:gd name="connsiteX416" fmla="*/ 434779 w 5472711"/>
                <a:gd name="connsiteY416" fmla="*/ 402672 h 530099"/>
                <a:gd name="connsiteX417" fmla="*/ 434779 w 5472711"/>
                <a:gd name="connsiteY417" fmla="*/ 254856 h 530099"/>
                <a:gd name="connsiteX418" fmla="*/ 423820 w 5472711"/>
                <a:gd name="connsiteY418" fmla="*/ 199297 h 530099"/>
                <a:gd name="connsiteX419" fmla="*/ 391454 w 5472711"/>
                <a:gd name="connsiteY419" fmla="*/ 160814 h 530099"/>
                <a:gd name="connsiteX420" fmla="*/ 337935 w 5472711"/>
                <a:gd name="connsiteY420" fmla="*/ 146797 h 530099"/>
                <a:gd name="connsiteX421" fmla="*/ 286455 w 5472711"/>
                <a:gd name="connsiteY421" fmla="*/ 160814 h 530099"/>
                <a:gd name="connsiteX422" fmla="*/ 250775 w 5472711"/>
                <a:gd name="connsiteY422" fmla="*/ 198278 h 530099"/>
                <a:gd name="connsiteX423" fmla="*/ 250775 w 5472711"/>
                <a:gd name="connsiteY423" fmla="*/ 151384 h 530099"/>
                <a:gd name="connsiteX424" fmla="*/ 209489 w 5472711"/>
                <a:gd name="connsiteY424" fmla="*/ 151384 h 530099"/>
                <a:gd name="connsiteX425" fmla="*/ 209489 w 5472711"/>
                <a:gd name="connsiteY425" fmla="*/ 402672 h 530099"/>
                <a:gd name="connsiteX426" fmla="*/ 250775 w 5472711"/>
                <a:gd name="connsiteY426" fmla="*/ 402672 h 530099"/>
                <a:gd name="connsiteX427" fmla="*/ 250775 w 5472711"/>
                <a:gd name="connsiteY427" fmla="*/ 276773 h 530099"/>
                <a:gd name="connsiteX428" fmla="*/ 260460 w 5472711"/>
                <a:gd name="connsiteY428" fmla="*/ 231409 h 530099"/>
                <a:gd name="connsiteX429" fmla="*/ 16565 w 5472711"/>
                <a:gd name="connsiteY429" fmla="*/ 349407 h 530099"/>
                <a:gd name="connsiteX430" fmla="*/ 67026 w 5472711"/>
                <a:gd name="connsiteY430" fmla="*/ 435039 h 530099"/>
                <a:gd name="connsiteX431" fmla="*/ 152402 w 5472711"/>
                <a:gd name="connsiteY431" fmla="*/ 489323 h 530099"/>
                <a:gd name="connsiteX432" fmla="*/ 152402 w 5472711"/>
                <a:gd name="connsiteY432" fmla="*/ 448036 h 530099"/>
                <a:gd name="connsiteX433" fmla="*/ 69320 w 5472711"/>
                <a:gd name="connsiteY433" fmla="*/ 371070 h 530099"/>
                <a:gd name="connsiteX434" fmla="*/ 42815 w 5472711"/>
                <a:gd name="connsiteY434" fmla="*/ 244661 h 530099"/>
                <a:gd name="connsiteX435" fmla="*/ 69575 w 5472711"/>
                <a:gd name="connsiteY435" fmla="*/ 118253 h 530099"/>
                <a:gd name="connsiteX436" fmla="*/ 152402 w 5472711"/>
                <a:gd name="connsiteY436" fmla="*/ 41287 h 530099"/>
                <a:gd name="connsiteX437" fmla="*/ 152402 w 5472711"/>
                <a:gd name="connsiteY437" fmla="*/ 0 h 530099"/>
                <a:gd name="connsiteX438" fmla="*/ 67026 w 5472711"/>
                <a:gd name="connsiteY438" fmla="*/ 54539 h 530099"/>
                <a:gd name="connsiteX439" fmla="*/ 16565 w 5472711"/>
                <a:gd name="connsiteY439" fmla="*/ 140171 h 530099"/>
                <a:gd name="connsiteX440" fmla="*/ 0 w 5472711"/>
                <a:gd name="connsiteY440" fmla="*/ 244661 h 530099"/>
                <a:gd name="connsiteX441" fmla="*/ 16565 w 5472711"/>
                <a:gd name="connsiteY441" fmla="*/ 349407 h 53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</a:cxnLst>
              <a:rect l="l" t="t" r="r" b="b"/>
              <a:pathLst>
                <a:path w="5472711" h="530099">
                  <a:moveTo>
                    <a:pt x="5464556" y="398849"/>
                  </a:moveTo>
                  <a:cubicBezTo>
                    <a:pt x="5470035" y="393625"/>
                    <a:pt x="5472712" y="386489"/>
                    <a:pt x="5472712" y="377696"/>
                  </a:cubicBezTo>
                  <a:cubicBezTo>
                    <a:pt x="5472712" y="368904"/>
                    <a:pt x="5470035" y="361768"/>
                    <a:pt x="5464556" y="356288"/>
                  </a:cubicBezTo>
                  <a:cubicBezTo>
                    <a:pt x="5459077" y="350809"/>
                    <a:pt x="5451941" y="348133"/>
                    <a:pt x="5443149" y="348133"/>
                  </a:cubicBezTo>
                  <a:cubicBezTo>
                    <a:pt x="5434356" y="348133"/>
                    <a:pt x="5427475" y="350809"/>
                    <a:pt x="5421486" y="356288"/>
                  </a:cubicBezTo>
                  <a:cubicBezTo>
                    <a:pt x="5415497" y="361768"/>
                    <a:pt x="5412566" y="368904"/>
                    <a:pt x="5412566" y="377696"/>
                  </a:cubicBezTo>
                  <a:cubicBezTo>
                    <a:pt x="5412566" y="386489"/>
                    <a:pt x="5415497" y="393625"/>
                    <a:pt x="5421486" y="398849"/>
                  </a:cubicBezTo>
                  <a:cubicBezTo>
                    <a:pt x="5427475" y="404074"/>
                    <a:pt x="5434611" y="406750"/>
                    <a:pt x="5443149" y="406750"/>
                  </a:cubicBezTo>
                  <a:cubicBezTo>
                    <a:pt x="5451686" y="406750"/>
                    <a:pt x="5459077" y="404074"/>
                    <a:pt x="5464556" y="398849"/>
                  </a:cubicBezTo>
                  <a:moveTo>
                    <a:pt x="5466085" y="161578"/>
                  </a:moveTo>
                  <a:lnTo>
                    <a:pt x="5466085" y="20388"/>
                  </a:lnTo>
                  <a:lnTo>
                    <a:pt x="5419702" y="20388"/>
                  </a:lnTo>
                  <a:lnTo>
                    <a:pt x="5419702" y="161578"/>
                  </a:lnTo>
                  <a:lnTo>
                    <a:pt x="5426838" y="287987"/>
                  </a:lnTo>
                  <a:lnTo>
                    <a:pt x="5459460" y="287987"/>
                  </a:lnTo>
                  <a:lnTo>
                    <a:pt x="5466085" y="161578"/>
                  </a:lnTo>
                  <a:close/>
                  <a:moveTo>
                    <a:pt x="5317506" y="349407"/>
                  </a:moveTo>
                  <a:cubicBezTo>
                    <a:pt x="5306420" y="382156"/>
                    <a:pt x="5289600" y="410700"/>
                    <a:pt x="5267045" y="435039"/>
                  </a:cubicBezTo>
                  <a:cubicBezTo>
                    <a:pt x="5244491" y="459377"/>
                    <a:pt x="5215947" y="477472"/>
                    <a:pt x="5181670" y="489323"/>
                  </a:cubicBezTo>
                  <a:lnTo>
                    <a:pt x="5181670" y="448036"/>
                  </a:lnTo>
                  <a:cubicBezTo>
                    <a:pt x="5219388" y="432745"/>
                    <a:pt x="5247040" y="407132"/>
                    <a:pt x="5264752" y="371070"/>
                  </a:cubicBezTo>
                  <a:cubicBezTo>
                    <a:pt x="5282464" y="335008"/>
                    <a:pt x="5291257" y="292957"/>
                    <a:pt x="5291257" y="244661"/>
                  </a:cubicBezTo>
                  <a:cubicBezTo>
                    <a:pt x="5291257" y="196366"/>
                    <a:pt x="5282337" y="153933"/>
                    <a:pt x="5264497" y="118253"/>
                  </a:cubicBezTo>
                  <a:cubicBezTo>
                    <a:pt x="5246657" y="82573"/>
                    <a:pt x="5219006" y="56960"/>
                    <a:pt x="5181670" y="41287"/>
                  </a:cubicBezTo>
                  <a:lnTo>
                    <a:pt x="5181670" y="0"/>
                  </a:lnTo>
                  <a:cubicBezTo>
                    <a:pt x="5215947" y="11851"/>
                    <a:pt x="5244491" y="30073"/>
                    <a:pt x="5267045" y="54539"/>
                  </a:cubicBezTo>
                  <a:cubicBezTo>
                    <a:pt x="5289600" y="79005"/>
                    <a:pt x="5306420" y="107549"/>
                    <a:pt x="5317506" y="140171"/>
                  </a:cubicBezTo>
                  <a:cubicBezTo>
                    <a:pt x="5328592" y="172792"/>
                    <a:pt x="5334072" y="207580"/>
                    <a:pt x="5334072" y="244661"/>
                  </a:cubicBezTo>
                  <a:cubicBezTo>
                    <a:pt x="5334072" y="281743"/>
                    <a:pt x="5328592" y="316658"/>
                    <a:pt x="5317506" y="349407"/>
                  </a:cubicBezTo>
                  <a:moveTo>
                    <a:pt x="4967593" y="381774"/>
                  </a:moveTo>
                  <a:cubicBezTo>
                    <a:pt x="4990020" y="398467"/>
                    <a:pt x="5018436" y="406750"/>
                    <a:pt x="5052714" y="406750"/>
                  </a:cubicBezTo>
                  <a:cubicBezTo>
                    <a:pt x="5080238" y="406750"/>
                    <a:pt x="5102665" y="399869"/>
                    <a:pt x="5119995" y="386106"/>
                  </a:cubicBezTo>
                  <a:cubicBezTo>
                    <a:pt x="5137325" y="372344"/>
                    <a:pt x="5145990" y="353612"/>
                    <a:pt x="5145990" y="329783"/>
                  </a:cubicBezTo>
                  <a:cubicBezTo>
                    <a:pt x="5145990" y="302896"/>
                    <a:pt x="5130317" y="282890"/>
                    <a:pt x="5099097" y="269637"/>
                  </a:cubicBezTo>
                  <a:lnTo>
                    <a:pt x="5039462" y="245681"/>
                  </a:lnTo>
                  <a:cubicBezTo>
                    <a:pt x="5029650" y="241985"/>
                    <a:pt x="5022641" y="237653"/>
                    <a:pt x="5018564" y="232683"/>
                  </a:cubicBezTo>
                  <a:cubicBezTo>
                    <a:pt x="5014486" y="227714"/>
                    <a:pt x="5012447" y="221597"/>
                    <a:pt x="5012447" y="214079"/>
                  </a:cubicBezTo>
                  <a:cubicBezTo>
                    <a:pt x="5012447" y="203502"/>
                    <a:pt x="5016652" y="195347"/>
                    <a:pt x="5025190" y="189613"/>
                  </a:cubicBezTo>
                  <a:cubicBezTo>
                    <a:pt x="5033727" y="183878"/>
                    <a:pt x="5044686" y="180948"/>
                    <a:pt x="5058321" y="180948"/>
                  </a:cubicBezTo>
                  <a:cubicBezTo>
                    <a:pt x="5070936" y="180948"/>
                    <a:pt x="5083679" y="183751"/>
                    <a:pt x="5096804" y="189358"/>
                  </a:cubicBezTo>
                  <a:cubicBezTo>
                    <a:pt x="5109929" y="194965"/>
                    <a:pt x="5122161" y="202738"/>
                    <a:pt x="5133757" y="212550"/>
                  </a:cubicBezTo>
                  <a:lnTo>
                    <a:pt x="5133757" y="169734"/>
                  </a:lnTo>
                  <a:cubicBezTo>
                    <a:pt x="5124200" y="162216"/>
                    <a:pt x="5112860" y="156609"/>
                    <a:pt x="5099607" y="152659"/>
                  </a:cubicBezTo>
                  <a:cubicBezTo>
                    <a:pt x="5086355" y="148708"/>
                    <a:pt x="5072465" y="146797"/>
                    <a:pt x="5057811" y="146797"/>
                  </a:cubicBezTo>
                  <a:cubicBezTo>
                    <a:pt x="5031944" y="146797"/>
                    <a:pt x="5011046" y="153168"/>
                    <a:pt x="4995117" y="165911"/>
                  </a:cubicBezTo>
                  <a:cubicBezTo>
                    <a:pt x="4979189" y="178654"/>
                    <a:pt x="4971161" y="196111"/>
                    <a:pt x="4971161" y="218156"/>
                  </a:cubicBezTo>
                  <a:cubicBezTo>
                    <a:pt x="4971161" y="234085"/>
                    <a:pt x="4975239" y="246955"/>
                    <a:pt x="4983394" y="256640"/>
                  </a:cubicBezTo>
                  <a:cubicBezTo>
                    <a:pt x="4991549" y="266324"/>
                    <a:pt x="5003400" y="274607"/>
                    <a:pt x="5019073" y="281361"/>
                  </a:cubicBezTo>
                  <a:lnTo>
                    <a:pt x="5078199" y="305317"/>
                  </a:lnTo>
                  <a:cubicBezTo>
                    <a:pt x="5087756" y="309013"/>
                    <a:pt x="5094383" y="313600"/>
                    <a:pt x="5098333" y="319079"/>
                  </a:cubicBezTo>
                  <a:cubicBezTo>
                    <a:pt x="5102283" y="324559"/>
                    <a:pt x="5104194" y="330675"/>
                    <a:pt x="5104194" y="337429"/>
                  </a:cubicBezTo>
                  <a:cubicBezTo>
                    <a:pt x="5104194" y="349025"/>
                    <a:pt x="5099479" y="357817"/>
                    <a:pt x="5090177" y="363934"/>
                  </a:cubicBezTo>
                  <a:cubicBezTo>
                    <a:pt x="5080875" y="370050"/>
                    <a:pt x="5068643" y="373109"/>
                    <a:pt x="5053733" y="373109"/>
                  </a:cubicBezTo>
                  <a:cubicBezTo>
                    <a:pt x="5038824" y="373109"/>
                    <a:pt x="5024553" y="370178"/>
                    <a:pt x="5009899" y="364444"/>
                  </a:cubicBezTo>
                  <a:cubicBezTo>
                    <a:pt x="4995245" y="358709"/>
                    <a:pt x="4981228" y="349535"/>
                    <a:pt x="4967593" y="336919"/>
                  </a:cubicBezTo>
                  <a:lnTo>
                    <a:pt x="4967593" y="381774"/>
                  </a:lnTo>
                  <a:close/>
                  <a:moveTo>
                    <a:pt x="4862339" y="230390"/>
                  </a:moveTo>
                  <a:cubicBezTo>
                    <a:pt x="4870622" y="216500"/>
                    <a:pt x="4881835" y="206306"/>
                    <a:pt x="4895725" y="199807"/>
                  </a:cubicBezTo>
                  <a:cubicBezTo>
                    <a:pt x="4909614" y="193308"/>
                    <a:pt x="4924905" y="191269"/>
                    <a:pt x="4941598" y="193690"/>
                  </a:cubicBezTo>
                  <a:lnTo>
                    <a:pt x="4941598" y="146797"/>
                  </a:lnTo>
                  <a:cubicBezTo>
                    <a:pt x="4921592" y="146797"/>
                    <a:pt x="4903625" y="152149"/>
                    <a:pt x="4887824" y="162853"/>
                  </a:cubicBezTo>
                  <a:cubicBezTo>
                    <a:pt x="4872023" y="173557"/>
                    <a:pt x="4859408" y="188466"/>
                    <a:pt x="4849851" y="207453"/>
                  </a:cubicBezTo>
                  <a:lnTo>
                    <a:pt x="4849851" y="151384"/>
                  </a:lnTo>
                  <a:lnTo>
                    <a:pt x="4808565" y="151384"/>
                  </a:lnTo>
                  <a:lnTo>
                    <a:pt x="4808565" y="402672"/>
                  </a:lnTo>
                  <a:lnTo>
                    <a:pt x="4849851" y="402672"/>
                  </a:lnTo>
                  <a:lnTo>
                    <a:pt x="4849851" y="282380"/>
                  </a:lnTo>
                  <a:cubicBezTo>
                    <a:pt x="4849851" y="261609"/>
                    <a:pt x="4854056" y="244279"/>
                    <a:pt x="4862339" y="230390"/>
                  </a:cubicBezTo>
                  <a:moveTo>
                    <a:pt x="4568494" y="205923"/>
                  </a:moveTo>
                  <a:cubicBezTo>
                    <a:pt x="4582128" y="191651"/>
                    <a:pt x="4600223" y="184515"/>
                    <a:pt x="4623032" y="184515"/>
                  </a:cubicBezTo>
                  <a:cubicBezTo>
                    <a:pt x="4645841" y="184515"/>
                    <a:pt x="4662789" y="191651"/>
                    <a:pt x="4676041" y="205923"/>
                  </a:cubicBezTo>
                  <a:cubicBezTo>
                    <a:pt x="4689294" y="220195"/>
                    <a:pt x="4696812" y="238035"/>
                    <a:pt x="4698468" y="259443"/>
                  </a:cubicBezTo>
                  <a:lnTo>
                    <a:pt x="4543518" y="259443"/>
                  </a:lnTo>
                  <a:cubicBezTo>
                    <a:pt x="4546576" y="238035"/>
                    <a:pt x="4554859" y="220195"/>
                    <a:pt x="4568494" y="205923"/>
                  </a:cubicBezTo>
                  <a:moveTo>
                    <a:pt x="4680884" y="400378"/>
                  </a:moveTo>
                  <a:cubicBezTo>
                    <a:pt x="4696047" y="396173"/>
                    <a:pt x="4710319" y="389420"/>
                    <a:pt x="4723954" y="380245"/>
                  </a:cubicBezTo>
                  <a:lnTo>
                    <a:pt x="4723954" y="340487"/>
                  </a:lnTo>
                  <a:cubicBezTo>
                    <a:pt x="4710701" y="350044"/>
                    <a:pt x="4696430" y="357053"/>
                    <a:pt x="4681139" y="361640"/>
                  </a:cubicBezTo>
                  <a:cubicBezTo>
                    <a:pt x="4665847" y="366228"/>
                    <a:pt x="4650174" y="368521"/>
                    <a:pt x="4634245" y="368521"/>
                  </a:cubicBezTo>
                  <a:cubicBezTo>
                    <a:pt x="4609397" y="368521"/>
                    <a:pt x="4588754" y="361513"/>
                    <a:pt x="4572316" y="347623"/>
                  </a:cubicBezTo>
                  <a:cubicBezTo>
                    <a:pt x="4555878" y="333734"/>
                    <a:pt x="4545939" y="315511"/>
                    <a:pt x="4542499" y="293084"/>
                  </a:cubicBezTo>
                  <a:lnTo>
                    <a:pt x="4741284" y="293084"/>
                  </a:lnTo>
                  <a:cubicBezTo>
                    <a:pt x="4741666" y="289389"/>
                    <a:pt x="4741921" y="285821"/>
                    <a:pt x="4742048" y="282380"/>
                  </a:cubicBezTo>
                  <a:cubicBezTo>
                    <a:pt x="4742176" y="278940"/>
                    <a:pt x="4742303" y="275626"/>
                    <a:pt x="4742303" y="272186"/>
                  </a:cubicBezTo>
                  <a:cubicBezTo>
                    <a:pt x="4742303" y="248102"/>
                    <a:pt x="4737334" y="226567"/>
                    <a:pt x="4727522" y="207707"/>
                  </a:cubicBezTo>
                  <a:cubicBezTo>
                    <a:pt x="4717710" y="188848"/>
                    <a:pt x="4703821" y="173939"/>
                    <a:pt x="4685981" y="163108"/>
                  </a:cubicBezTo>
                  <a:cubicBezTo>
                    <a:pt x="4668141" y="152276"/>
                    <a:pt x="4647116" y="146797"/>
                    <a:pt x="4623032" y="146797"/>
                  </a:cubicBezTo>
                  <a:cubicBezTo>
                    <a:pt x="4597547" y="146797"/>
                    <a:pt x="4575502" y="152531"/>
                    <a:pt x="4557025" y="164127"/>
                  </a:cubicBezTo>
                  <a:cubicBezTo>
                    <a:pt x="4538548" y="175723"/>
                    <a:pt x="4524149" y="191524"/>
                    <a:pt x="4513955" y="211530"/>
                  </a:cubicBezTo>
                  <a:cubicBezTo>
                    <a:pt x="4503761" y="231536"/>
                    <a:pt x="4498664" y="254219"/>
                    <a:pt x="4498664" y="279322"/>
                  </a:cubicBezTo>
                  <a:cubicBezTo>
                    <a:pt x="4498664" y="304425"/>
                    <a:pt x="4504525" y="327107"/>
                    <a:pt x="4516249" y="346094"/>
                  </a:cubicBezTo>
                  <a:cubicBezTo>
                    <a:pt x="4527972" y="365081"/>
                    <a:pt x="4544028" y="379990"/>
                    <a:pt x="4564416" y="390694"/>
                  </a:cubicBezTo>
                  <a:cubicBezTo>
                    <a:pt x="4584804" y="401398"/>
                    <a:pt x="4608123" y="406750"/>
                    <a:pt x="4634245" y="406750"/>
                  </a:cubicBezTo>
                  <a:cubicBezTo>
                    <a:pt x="4650174" y="406750"/>
                    <a:pt x="4665720" y="404583"/>
                    <a:pt x="4680884" y="400378"/>
                  </a:cubicBezTo>
                  <a:moveTo>
                    <a:pt x="4466043" y="349152"/>
                  </a:moveTo>
                  <a:cubicBezTo>
                    <a:pt x="4456868" y="355651"/>
                    <a:pt x="4447311" y="360238"/>
                    <a:pt x="4437244" y="363169"/>
                  </a:cubicBezTo>
                  <a:cubicBezTo>
                    <a:pt x="4427177" y="366100"/>
                    <a:pt x="4417238" y="367502"/>
                    <a:pt x="4407426" y="367502"/>
                  </a:cubicBezTo>
                  <a:cubicBezTo>
                    <a:pt x="4393537" y="367502"/>
                    <a:pt x="4381814" y="363807"/>
                    <a:pt x="4372512" y="356288"/>
                  </a:cubicBezTo>
                  <a:cubicBezTo>
                    <a:pt x="4363209" y="348770"/>
                    <a:pt x="4358495" y="336282"/>
                    <a:pt x="4358495" y="318570"/>
                  </a:cubicBezTo>
                  <a:lnTo>
                    <a:pt x="4358495" y="189613"/>
                  </a:lnTo>
                  <a:lnTo>
                    <a:pt x="4462475" y="189613"/>
                  </a:lnTo>
                  <a:lnTo>
                    <a:pt x="4462475" y="151384"/>
                  </a:lnTo>
                  <a:lnTo>
                    <a:pt x="4358495" y="151384"/>
                  </a:lnTo>
                  <a:lnTo>
                    <a:pt x="4358495" y="71359"/>
                  </a:lnTo>
                  <a:lnTo>
                    <a:pt x="4317209" y="71359"/>
                  </a:lnTo>
                  <a:lnTo>
                    <a:pt x="4317209" y="315511"/>
                  </a:lnTo>
                  <a:cubicBezTo>
                    <a:pt x="4317209" y="349535"/>
                    <a:pt x="4324982" y="373236"/>
                    <a:pt x="4340400" y="386616"/>
                  </a:cubicBezTo>
                  <a:cubicBezTo>
                    <a:pt x="4355819" y="399996"/>
                    <a:pt x="4376844" y="406750"/>
                    <a:pt x="4403349" y="406750"/>
                  </a:cubicBezTo>
                  <a:cubicBezTo>
                    <a:pt x="4413925" y="406750"/>
                    <a:pt x="4424757" y="405348"/>
                    <a:pt x="4435970" y="402672"/>
                  </a:cubicBezTo>
                  <a:cubicBezTo>
                    <a:pt x="4447183" y="399996"/>
                    <a:pt x="4457250" y="395536"/>
                    <a:pt x="4466043" y="389420"/>
                  </a:cubicBezTo>
                  <a:lnTo>
                    <a:pt x="4466043" y="349152"/>
                  </a:lnTo>
                  <a:close/>
                  <a:moveTo>
                    <a:pt x="4081724" y="381774"/>
                  </a:moveTo>
                  <a:cubicBezTo>
                    <a:pt x="4104152" y="398467"/>
                    <a:pt x="4132567" y="406750"/>
                    <a:pt x="4166845" y="406750"/>
                  </a:cubicBezTo>
                  <a:cubicBezTo>
                    <a:pt x="4194369" y="406750"/>
                    <a:pt x="4216797" y="399869"/>
                    <a:pt x="4234126" y="386106"/>
                  </a:cubicBezTo>
                  <a:cubicBezTo>
                    <a:pt x="4251457" y="372344"/>
                    <a:pt x="4260121" y="353612"/>
                    <a:pt x="4260121" y="329783"/>
                  </a:cubicBezTo>
                  <a:cubicBezTo>
                    <a:pt x="4260121" y="302896"/>
                    <a:pt x="4244448" y="282890"/>
                    <a:pt x="4213229" y="269637"/>
                  </a:cubicBezTo>
                  <a:lnTo>
                    <a:pt x="4153593" y="245681"/>
                  </a:lnTo>
                  <a:cubicBezTo>
                    <a:pt x="4143781" y="241985"/>
                    <a:pt x="4136773" y="237653"/>
                    <a:pt x="4132695" y="232683"/>
                  </a:cubicBezTo>
                  <a:cubicBezTo>
                    <a:pt x="4128617" y="227714"/>
                    <a:pt x="4126578" y="221597"/>
                    <a:pt x="4126578" y="214079"/>
                  </a:cubicBezTo>
                  <a:cubicBezTo>
                    <a:pt x="4126578" y="203502"/>
                    <a:pt x="4130784" y="195347"/>
                    <a:pt x="4139321" y="189613"/>
                  </a:cubicBezTo>
                  <a:cubicBezTo>
                    <a:pt x="4147859" y="183878"/>
                    <a:pt x="4158817" y="180948"/>
                    <a:pt x="4172452" y="180948"/>
                  </a:cubicBezTo>
                  <a:cubicBezTo>
                    <a:pt x="4185067" y="180948"/>
                    <a:pt x="4197810" y="183751"/>
                    <a:pt x="4210935" y="189358"/>
                  </a:cubicBezTo>
                  <a:cubicBezTo>
                    <a:pt x="4224060" y="194965"/>
                    <a:pt x="4236293" y="202738"/>
                    <a:pt x="4247889" y="212550"/>
                  </a:cubicBezTo>
                  <a:lnTo>
                    <a:pt x="4247889" y="169734"/>
                  </a:lnTo>
                  <a:cubicBezTo>
                    <a:pt x="4238332" y="162216"/>
                    <a:pt x="4226991" y="156609"/>
                    <a:pt x="4213738" y="152659"/>
                  </a:cubicBezTo>
                  <a:cubicBezTo>
                    <a:pt x="4200486" y="148708"/>
                    <a:pt x="4186596" y="146797"/>
                    <a:pt x="4171942" y="146797"/>
                  </a:cubicBezTo>
                  <a:cubicBezTo>
                    <a:pt x="4146075" y="146797"/>
                    <a:pt x="4125177" y="153168"/>
                    <a:pt x="4109248" y="165911"/>
                  </a:cubicBezTo>
                  <a:cubicBezTo>
                    <a:pt x="4093320" y="178654"/>
                    <a:pt x="4085292" y="196111"/>
                    <a:pt x="4085292" y="218156"/>
                  </a:cubicBezTo>
                  <a:cubicBezTo>
                    <a:pt x="4085292" y="234085"/>
                    <a:pt x="4089370" y="246955"/>
                    <a:pt x="4097525" y="256640"/>
                  </a:cubicBezTo>
                  <a:cubicBezTo>
                    <a:pt x="4105681" y="266324"/>
                    <a:pt x="4117531" y="274607"/>
                    <a:pt x="4133205" y="281361"/>
                  </a:cubicBezTo>
                  <a:lnTo>
                    <a:pt x="4192330" y="305317"/>
                  </a:lnTo>
                  <a:cubicBezTo>
                    <a:pt x="4201888" y="309013"/>
                    <a:pt x="4208514" y="313600"/>
                    <a:pt x="4212464" y="319079"/>
                  </a:cubicBezTo>
                  <a:cubicBezTo>
                    <a:pt x="4216414" y="324559"/>
                    <a:pt x="4218326" y="330675"/>
                    <a:pt x="4218326" y="337429"/>
                  </a:cubicBezTo>
                  <a:cubicBezTo>
                    <a:pt x="4218326" y="349025"/>
                    <a:pt x="4213611" y="357817"/>
                    <a:pt x="4204309" y="363934"/>
                  </a:cubicBezTo>
                  <a:cubicBezTo>
                    <a:pt x="4195006" y="370050"/>
                    <a:pt x="4182773" y="373109"/>
                    <a:pt x="4167865" y="373109"/>
                  </a:cubicBezTo>
                  <a:cubicBezTo>
                    <a:pt x="4152956" y="373109"/>
                    <a:pt x="4138684" y="370178"/>
                    <a:pt x="4124030" y="364444"/>
                  </a:cubicBezTo>
                  <a:cubicBezTo>
                    <a:pt x="4109376" y="358709"/>
                    <a:pt x="4095359" y="349535"/>
                    <a:pt x="4081724" y="336919"/>
                  </a:cubicBezTo>
                  <a:lnTo>
                    <a:pt x="4081724" y="381774"/>
                  </a:lnTo>
                  <a:close/>
                  <a:moveTo>
                    <a:pt x="3982841" y="323922"/>
                  </a:moveTo>
                  <a:cubicBezTo>
                    <a:pt x="3975323" y="337684"/>
                    <a:pt x="3965129" y="348515"/>
                    <a:pt x="3952004" y="356288"/>
                  </a:cubicBezTo>
                  <a:cubicBezTo>
                    <a:pt x="3938879" y="364061"/>
                    <a:pt x="3923843" y="368012"/>
                    <a:pt x="3906895" y="368012"/>
                  </a:cubicBezTo>
                  <a:cubicBezTo>
                    <a:pt x="3889948" y="368012"/>
                    <a:pt x="3874274" y="364061"/>
                    <a:pt x="3861022" y="356288"/>
                  </a:cubicBezTo>
                  <a:cubicBezTo>
                    <a:pt x="3847769" y="348515"/>
                    <a:pt x="3837320" y="337684"/>
                    <a:pt x="3829675" y="323922"/>
                  </a:cubicBezTo>
                  <a:cubicBezTo>
                    <a:pt x="3822029" y="310159"/>
                    <a:pt x="3818207" y="294486"/>
                    <a:pt x="3818207" y="276773"/>
                  </a:cubicBezTo>
                  <a:cubicBezTo>
                    <a:pt x="3818207" y="259061"/>
                    <a:pt x="3822029" y="243515"/>
                    <a:pt x="3829675" y="229880"/>
                  </a:cubicBezTo>
                  <a:cubicBezTo>
                    <a:pt x="3837320" y="216245"/>
                    <a:pt x="3847769" y="205541"/>
                    <a:pt x="3861022" y="197768"/>
                  </a:cubicBezTo>
                  <a:cubicBezTo>
                    <a:pt x="3874274" y="189995"/>
                    <a:pt x="3889565" y="186045"/>
                    <a:pt x="3906895" y="186045"/>
                  </a:cubicBezTo>
                  <a:cubicBezTo>
                    <a:pt x="3924225" y="186045"/>
                    <a:pt x="3938879" y="189995"/>
                    <a:pt x="3952004" y="197768"/>
                  </a:cubicBezTo>
                  <a:cubicBezTo>
                    <a:pt x="3965129" y="205541"/>
                    <a:pt x="3975323" y="216245"/>
                    <a:pt x="3982841" y="229880"/>
                  </a:cubicBezTo>
                  <a:cubicBezTo>
                    <a:pt x="3990359" y="243515"/>
                    <a:pt x="3994055" y="259061"/>
                    <a:pt x="3994055" y="276773"/>
                  </a:cubicBezTo>
                  <a:cubicBezTo>
                    <a:pt x="3994055" y="294486"/>
                    <a:pt x="3990359" y="310159"/>
                    <a:pt x="3982841" y="323922"/>
                  </a:cubicBezTo>
                  <a:moveTo>
                    <a:pt x="3974431" y="389929"/>
                  </a:moveTo>
                  <a:cubicBezTo>
                    <a:pt x="3993927" y="378716"/>
                    <a:pt x="4009219" y="363297"/>
                    <a:pt x="4020305" y="343545"/>
                  </a:cubicBezTo>
                  <a:cubicBezTo>
                    <a:pt x="4031391" y="323794"/>
                    <a:pt x="4036870" y="301367"/>
                    <a:pt x="4036870" y="276264"/>
                  </a:cubicBezTo>
                  <a:cubicBezTo>
                    <a:pt x="4036870" y="251160"/>
                    <a:pt x="4031391" y="228860"/>
                    <a:pt x="4020305" y="209491"/>
                  </a:cubicBezTo>
                  <a:cubicBezTo>
                    <a:pt x="4009219" y="190122"/>
                    <a:pt x="3993927" y="174831"/>
                    <a:pt x="3974431" y="163617"/>
                  </a:cubicBezTo>
                  <a:cubicBezTo>
                    <a:pt x="3954935" y="152404"/>
                    <a:pt x="3932508" y="146797"/>
                    <a:pt x="3907405" y="146797"/>
                  </a:cubicBezTo>
                  <a:cubicBezTo>
                    <a:pt x="3882302" y="146797"/>
                    <a:pt x="3859238" y="152404"/>
                    <a:pt x="3839359" y="163617"/>
                  </a:cubicBezTo>
                  <a:cubicBezTo>
                    <a:pt x="3819481" y="174831"/>
                    <a:pt x="3803807" y="190122"/>
                    <a:pt x="3792466" y="209491"/>
                  </a:cubicBezTo>
                  <a:cubicBezTo>
                    <a:pt x="3781125" y="228860"/>
                    <a:pt x="3775391" y="251160"/>
                    <a:pt x="3775391" y="276264"/>
                  </a:cubicBezTo>
                  <a:cubicBezTo>
                    <a:pt x="3775391" y="301367"/>
                    <a:pt x="3781125" y="323794"/>
                    <a:pt x="3792466" y="343545"/>
                  </a:cubicBezTo>
                  <a:cubicBezTo>
                    <a:pt x="3803807" y="363297"/>
                    <a:pt x="3819481" y="378716"/>
                    <a:pt x="3839359" y="389929"/>
                  </a:cubicBezTo>
                  <a:cubicBezTo>
                    <a:pt x="3859238" y="401143"/>
                    <a:pt x="3881920" y="406750"/>
                    <a:pt x="3907405" y="406750"/>
                  </a:cubicBezTo>
                  <a:cubicBezTo>
                    <a:pt x="3932890" y="406750"/>
                    <a:pt x="3954935" y="401143"/>
                    <a:pt x="3974431" y="389929"/>
                  </a:cubicBezTo>
                  <a:moveTo>
                    <a:pt x="3675489" y="323922"/>
                  </a:moveTo>
                  <a:cubicBezTo>
                    <a:pt x="3667971" y="337684"/>
                    <a:pt x="3657777" y="348515"/>
                    <a:pt x="3644652" y="356288"/>
                  </a:cubicBezTo>
                  <a:cubicBezTo>
                    <a:pt x="3631527" y="364061"/>
                    <a:pt x="3616490" y="368012"/>
                    <a:pt x="3599543" y="368012"/>
                  </a:cubicBezTo>
                  <a:cubicBezTo>
                    <a:pt x="3582595" y="368012"/>
                    <a:pt x="3567304" y="364061"/>
                    <a:pt x="3553924" y="356288"/>
                  </a:cubicBezTo>
                  <a:cubicBezTo>
                    <a:pt x="3540544" y="348515"/>
                    <a:pt x="3529968" y="337684"/>
                    <a:pt x="3522322" y="323922"/>
                  </a:cubicBezTo>
                  <a:cubicBezTo>
                    <a:pt x="3514677" y="310159"/>
                    <a:pt x="3510854" y="294486"/>
                    <a:pt x="3510854" y="276773"/>
                  </a:cubicBezTo>
                  <a:cubicBezTo>
                    <a:pt x="3510854" y="259061"/>
                    <a:pt x="3514677" y="243515"/>
                    <a:pt x="3522322" y="229880"/>
                  </a:cubicBezTo>
                  <a:cubicBezTo>
                    <a:pt x="3529968" y="216245"/>
                    <a:pt x="3540544" y="205541"/>
                    <a:pt x="3553924" y="197768"/>
                  </a:cubicBezTo>
                  <a:cubicBezTo>
                    <a:pt x="3567304" y="189995"/>
                    <a:pt x="3582595" y="186045"/>
                    <a:pt x="3599543" y="186045"/>
                  </a:cubicBezTo>
                  <a:cubicBezTo>
                    <a:pt x="3616490" y="186045"/>
                    <a:pt x="3631527" y="189995"/>
                    <a:pt x="3644652" y="197768"/>
                  </a:cubicBezTo>
                  <a:cubicBezTo>
                    <a:pt x="3657777" y="205541"/>
                    <a:pt x="3667971" y="216245"/>
                    <a:pt x="3675489" y="229880"/>
                  </a:cubicBezTo>
                  <a:cubicBezTo>
                    <a:pt x="3683007" y="243515"/>
                    <a:pt x="3686702" y="259061"/>
                    <a:pt x="3686702" y="276773"/>
                  </a:cubicBezTo>
                  <a:cubicBezTo>
                    <a:pt x="3686702" y="294486"/>
                    <a:pt x="3683007" y="310159"/>
                    <a:pt x="3675489" y="323922"/>
                  </a:cubicBezTo>
                  <a:moveTo>
                    <a:pt x="3668353" y="389929"/>
                  </a:moveTo>
                  <a:cubicBezTo>
                    <a:pt x="3687339" y="378716"/>
                    <a:pt x="3702376" y="363297"/>
                    <a:pt x="3713207" y="343545"/>
                  </a:cubicBezTo>
                  <a:cubicBezTo>
                    <a:pt x="3724038" y="323794"/>
                    <a:pt x="3729517" y="301367"/>
                    <a:pt x="3729517" y="276264"/>
                  </a:cubicBezTo>
                  <a:cubicBezTo>
                    <a:pt x="3729517" y="251160"/>
                    <a:pt x="3724038" y="228860"/>
                    <a:pt x="3713207" y="209491"/>
                  </a:cubicBezTo>
                  <a:cubicBezTo>
                    <a:pt x="3702376" y="190122"/>
                    <a:pt x="3687339" y="174831"/>
                    <a:pt x="3668353" y="163617"/>
                  </a:cubicBezTo>
                  <a:cubicBezTo>
                    <a:pt x="3649366" y="152404"/>
                    <a:pt x="3627576" y="146797"/>
                    <a:pt x="3603111" y="146797"/>
                  </a:cubicBezTo>
                  <a:cubicBezTo>
                    <a:pt x="3583105" y="146797"/>
                    <a:pt x="3565010" y="151512"/>
                    <a:pt x="3549082" y="161069"/>
                  </a:cubicBezTo>
                  <a:cubicBezTo>
                    <a:pt x="3533154" y="170626"/>
                    <a:pt x="3520411" y="183369"/>
                    <a:pt x="3510854" y="199297"/>
                  </a:cubicBezTo>
                  <a:lnTo>
                    <a:pt x="3510854" y="151384"/>
                  </a:lnTo>
                  <a:lnTo>
                    <a:pt x="3469568" y="151384"/>
                  </a:lnTo>
                  <a:lnTo>
                    <a:pt x="3469568" y="530100"/>
                  </a:lnTo>
                  <a:lnTo>
                    <a:pt x="3510854" y="530100"/>
                  </a:lnTo>
                  <a:lnTo>
                    <a:pt x="3510854" y="354759"/>
                  </a:lnTo>
                  <a:cubicBezTo>
                    <a:pt x="3520411" y="370688"/>
                    <a:pt x="3533154" y="383430"/>
                    <a:pt x="3549082" y="392733"/>
                  </a:cubicBezTo>
                  <a:cubicBezTo>
                    <a:pt x="3565010" y="402035"/>
                    <a:pt x="3583105" y="406750"/>
                    <a:pt x="3603111" y="406750"/>
                  </a:cubicBezTo>
                  <a:cubicBezTo>
                    <a:pt x="3627576" y="406750"/>
                    <a:pt x="3649366" y="401143"/>
                    <a:pt x="3668353" y="389929"/>
                  </a:cubicBezTo>
                  <a:moveTo>
                    <a:pt x="3056196" y="231409"/>
                  </a:moveTo>
                  <a:cubicBezTo>
                    <a:pt x="3061930" y="217774"/>
                    <a:pt x="3070213" y="207070"/>
                    <a:pt x="3080917" y="199042"/>
                  </a:cubicBezTo>
                  <a:cubicBezTo>
                    <a:pt x="3091621" y="191014"/>
                    <a:pt x="3103981" y="187064"/>
                    <a:pt x="3117870" y="187064"/>
                  </a:cubicBezTo>
                  <a:cubicBezTo>
                    <a:pt x="3157628" y="187064"/>
                    <a:pt x="3177506" y="212040"/>
                    <a:pt x="3177506" y="261992"/>
                  </a:cubicBezTo>
                  <a:lnTo>
                    <a:pt x="3177506" y="402672"/>
                  </a:lnTo>
                  <a:lnTo>
                    <a:pt x="3218792" y="402672"/>
                  </a:lnTo>
                  <a:lnTo>
                    <a:pt x="3218792" y="273205"/>
                  </a:lnTo>
                  <a:cubicBezTo>
                    <a:pt x="3218792" y="257277"/>
                    <a:pt x="3221723" y="242750"/>
                    <a:pt x="3227457" y="229625"/>
                  </a:cubicBezTo>
                  <a:cubicBezTo>
                    <a:pt x="3233192" y="216500"/>
                    <a:pt x="3241474" y="206178"/>
                    <a:pt x="3252178" y="198533"/>
                  </a:cubicBezTo>
                  <a:cubicBezTo>
                    <a:pt x="3262882" y="190887"/>
                    <a:pt x="3275242" y="187064"/>
                    <a:pt x="3289132" y="187064"/>
                  </a:cubicBezTo>
                  <a:cubicBezTo>
                    <a:pt x="3328889" y="187064"/>
                    <a:pt x="3348768" y="212040"/>
                    <a:pt x="3348768" y="261992"/>
                  </a:cubicBezTo>
                  <a:lnTo>
                    <a:pt x="3348768" y="402672"/>
                  </a:lnTo>
                  <a:lnTo>
                    <a:pt x="3390054" y="402672"/>
                  </a:lnTo>
                  <a:lnTo>
                    <a:pt x="3390054" y="254856"/>
                  </a:lnTo>
                  <a:cubicBezTo>
                    <a:pt x="3390054" y="234085"/>
                    <a:pt x="3386613" y="215608"/>
                    <a:pt x="3379604" y="199297"/>
                  </a:cubicBezTo>
                  <a:cubicBezTo>
                    <a:pt x="3372596" y="182986"/>
                    <a:pt x="3362275" y="170116"/>
                    <a:pt x="3348512" y="160814"/>
                  </a:cubicBezTo>
                  <a:cubicBezTo>
                    <a:pt x="3334751" y="151512"/>
                    <a:pt x="3317675" y="146797"/>
                    <a:pt x="3297287" y="146797"/>
                  </a:cubicBezTo>
                  <a:cubicBezTo>
                    <a:pt x="3276899" y="146797"/>
                    <a:pt x="3259441" y="151767"/>
                    <a:pt x="3243768" y="161833"/>
                  </a:cubicBezTo>
                  <a:cubicBezTo>
                    <a:pt x="3228095" y="171900"/>
                    <a:pt x="3216244" y="185153"/>
                    <a:pt x="3208089" y="201846"/>
                  </a:cubicBezTo>
                  <a:cubicBezTo>
                    <a:pt x="3201590" y="184898"/>
                    <a:pt x="3191906" y="171390"/>
                    <a:pt x="3179035" y="161578"/>
                  </a:cubicBezTo>
                  <a:cubicBezTo>
                    <a:pt x="3166165" y="151767"/>
                    <a:pt x="3149855" y="146797"/>
                    <a:pt x="3130104" y="146797"/>
                  </a:cubicBezTo>
                  <a:cubicBezTo>
                    <a:pt x="3112136" y="146797"/>
                    <a:pt x="3095953" y="151257"/>
                    <a:pt x="3081681" y="160304"/>
                  </a:cubicBezTo>
                  <a:cubicBezTo>
                    <a:pt x="3067410" y="169352"/>
                    <a:pt x="3056069" y="181457"/>
                    <a:pt x="3047531" y="196749"/>
                  </a:cubicBezTo>
                  <a:lnTo>
                    <a:pt x="3047531" y="151384"/>
                  </a:lnTo>
                  <a:lnTo>
                    <a:pt x="3006245" y="151384"/>
                  </a:lnTo>
                  <a:lnTo>
                    <a:pt x="3006245" y="402672"/>
                  </a:lnTo>
                  <a:lnTo>
                    <a:pt x="3047531" y="402672"/>
                  </a:lnTo>
                  <a:lnTo>
                    <a:pt x="3047531" y="276773"/>
                  </a:lnTo>
                  <a:cubicBezTo>
                    <a:pt x="3047531" y="260080"/>
                    <a:pt x="3050462" y="245044"/>
                    <a:pt x="3056196" y="231409"/>
                  </a:cubicBezTo>
                  <a:moveTo>
                    <a:pt x="2922144" y="151384"/>
                  </a:moveTo>
                  <a:lnTo>
                    <a:pt x="2880348" y="151384"/>
                  </a:lnTo>
                  <a:lnTo>
                    <a:pt x="2880348" y="402672"/>
                  </a:lnTo>
                  <a:lnTo>
                    <a:pt x="2922144" y="402672"/>
                  </a:lnTo>
                  <a:lnTo>
                    <a:pt x="2922144" y="151384"/>
                  </a:lnTo>
                  <a:close/>
                  <a:moveTo>
                    <a:pt x="2916027" y="97355"/>
                  </a:moveTo>
                  <a:lnTo>
                    <a:pt x="2946100" y="76457"/>
                  </a:lnTo>
                  <a:lnTo>
                    <a:pt x="2916027" y="55049"/>
                  </a:lnTo>
                  <a:cubicBezTo>
                    <a:pt x="2910930" y="51353"/>
                    <a:pt x="2904941" y="49442"/>
                    <a:pt x="2898187" y="49442"/>
                  </a:cubicBezTo>
                  <a:cubicBezTo>
                    <a:pt x="2890669" y="49442"/>
                    <a:pt x="2884425" y="52118"/>
                    <a:pt x="2879328" y="57343"/>
                  </a:cubicBezTo>
                  <a:cubicBezTo>
                    <a:pt x="2874231" y="62567"/>
                    <a:pt x="2871683" y="69193"/>
                    <a:pt x="2871683" y="76966"/>
                  </a:cubicBezTo>
                  <a:cubicBezTo>
                    <a:pt x="2871683" y="84739"/>
                    <a:pt x="2874231" y="90729"/>
                    <a:pt x="2879328" y="95826"/>
                  </a:cubicBezTo>
                  <a:cubicBezTo>
                    <a:pt x="2884425" y="100923"/>
                    <a:pt x="2890669" y="103471"/>
                    <a:pt x="2898187" y="103471"/>
                  </a:cubicBezTo>
                  <a:cubicBezTo>
                    <a:pt x="2904686" y="103471"/>
                    <a:pt x="2910548" y="101432"/>
                    <a:pt x="2916027" y="97355"/>
                  </a:cubicBezTo>
                  <a:moveTo>
                    <a:pt x="2639512" y="230390"/>
                  </a:moveTo>
                  <a:cubicBezTo>
                    <a:pt x="2647794" y="216500"/>
                    <a:pt x="2659008" y="206306"/>
                    <a:pt x="2672897" y="199807"/>
                  </a:cubicBezTo>
                  <a:cubicBezTo>
                    <a:pt x="2686787" y="193308"/>
                    <a:pt x="2702078" y="191269"/>
                    <a:pt x="2718771" y="193690"/>
                  </a:cubicBezTo>
                  <a:lnTo>
                    <a:pt x="2718771" y="146797"/>
                  </a:lnTo>
                  <a:cubicBezTo>
                    <a:pt x="2698765" y="146797"/>
                    <a:pt x="2680798" y="152149"/>
                    <a:pt x="2664997" y="162853"/>
                  </a:cubicBezTo>
                  <a:cubicBezTo>
                    <a:pt x="2649196" y="173557"/>
                    <a:pt x="2636581" y="188466"/>
                    <a:pt x="2627024" y="207453"/>
                  </a:cubicBezTo>
                  <a:lnTo>
                    <a:pt x="2627024" y="151384"/>
                  </a:lnTo>
                  <a:lnTo>
                    <a:pt x="2585738" y="151384"/>
                  </a:lnTo>
                  <a:lnTo>
                    <a:pt x="2585738" y="402672"/>
                  </a:lnTo>
                  <a:lnTo>
                    <a:pt x="2627024" y="402672"/>
                  </a:lnTo>
                  <a:lnTo>
                    <a:pt x="2627024" y="282380"/>
                  </a:lnTo>
                  <a:cubicBezTo>
                    <a:pt x="2627024" y="261609"/>
                    <a:pt x="2631229" y="244279"/>
                    <a:pt x="2639512" y="230390"/>
                  </a:cubicBezTo>
                  <a:moveTo>
                    <a:pt x="2465957" y="323922"/>
                  </a:moveTo>
                  <a:cubicBezTo>
                    <a:pt x="2458439" y="337684"/>
                    <a:pt x="2448245" y="348515"/>
                    <a:pt x="2435120" y="356288"/>
                  </a:cubicBezTo>
                  <a:cubicBezTo>
                    <a:pt x="2421995" y="364061"/>
                    <a:pt x="2406959" y="368012"/>
                    <a:pt x="2390011" y="368012"/>
                  </a:cubicBezTo>
                  <a:cubicBezTo>
                    <a:pt x="2373063" y="368012"/>
                    <a:pt x="2357389" y="364061"/>
                    <a:pt x="2344137" y="356288"/>
                  </a:cubicBezTo>
                  <a:cubicBezTo>
                    <a:pt x="2330885" y="348515"/>
                    <a:pt x="2320436" y="337684"/>
                    <a:pt x="2312790" y="323922"/>
                  </a:cubicBezTo>
                  <a:cubicBezTo>
                    <a:pt x="2305145" y="310159"/>
                    <a:pt x="2301322" y="294486"/>
                    <a:pt x="2301322" y="276773"/>
                  </a:cubicBezTo>
                  <a:cubicBezTo>
                    <a:pt x="2301322" y="259061"/>
                    <a:pt x="2305145" y="243515"/>
                    <a:pt x="2312790" y="229880"/>
                  </a:cubicBezTo>
                  <a:cubicBezTo>
                    <a:pt x="2320436" y="216245"/>
                    <a:pt x="2330885" y="205541"/>
                    <a:pt x="2344137" y="197768"/>
                  </a:cubicBezTo>
                  <a:cubicBezTo>
                    <a:pt x="2357389" y="189995"/>
                    <a:pt x="2372681" y="186045"/>
                    <a:pt x="2390011" y="186045"/>
                  </a:cubicBezTo>
                  <a:cubicBezTo>
                    <a:pt x="2407341" y="186045"/>
                    <a:pt x="2421995" y="189995"/>
                    <a:pt x="2435120" y="197768"/>
                  </a:cubicBezTo>
                  <a:cubicBezTo>
                    <a:pt x="2448245" y="205541"/>
                    <a:pt x="2458439" y="216245"/>
                    <a:pt x="2465957" y="229880"/>
                  </a:cubicBezTo>
                  <a:cubicBezTo>
                    <a:pt x="2473475" y="243515"/>
                    <a:pt x="2477170" y="259061"/>
                    <a:pt x="2477170" y="276773"/>
                  </a:cubicBezTo>
                  <a:cubicBezTo>
                    <a:pt x="2477170" y="294486"/>
                    <a:pt x="2473475" y="310159"/>
                    <a:pt x="2465957" y="323922"/>
                  </a:cubicBezTo>
                  <a:moveTo>
                    <a:pt x="2457547" y="389929"/>
                  </a:moveTo>
                  <a:cubicBezTo>
                    <a:pt x="2477043" y="378716"/>
                    <a:pt x="2492334" y="363297"/>
                    <a:pt x="2503420" y="343545"/>
                  </a:cubicBezTo>
                  <a:cubicBezTo>
                    <a:pt x="2514506" y="323794"/>
                    <a:pt x="2519986" y="301367"/>
                    <a:pt x="2519986" y="276264"/>
                  </a:cubicBezTo>
                  <a:cubicBezTo>
                    <a:pt x="2519986" y="251160"/>
                    <a:pt x="2514506" y="228860"/>
                    <a:pt x="2503420" y="209491"/>
                  </a:cubicBezTo>
                  <a:cubicBezTo>
                    <a:pt x="2492334" y="190122"/>
                    <a:pt x="2477043" y="174831"/>
                    <a:pt x="2457547" y="163617"/>
                  </a:cubicBezTo>
                  <a:cubicBezTo>
                    <a:pt x="2438051" y="152404"/>
                    <a:pt x="2415623" y="146797"/>
                    <a:pt x="2390520" y="146797"/>
                  </a:cubicBezTo>
                  <a:cubicBezTo>
                    <a:pt x="2365417" y="146797"/>
                    <a:pt x="2342353" y="152404"/>
                    <a:pt x="2322475" y="163617"/>
                  </a:cubicBezTo>
                  <a:cubicBezTo>
                    <a:pt x="2302596" y="174831"/>
                    <a:pt x="2286923" y="190122"/>
                    <a:pt x="2275582" y="209491"/>
                  </a:cubicBezTo>
                  <a:cubicBezTo>
                    <a:pt x="2264241" y="228860"/>
                    <a:pt x="2258507" y="251160"/>
                    <a:pt x="2258507" y="276264"/>
                  </a:cubicBezTo>
                  <a:cubicBezTo>
                    <a:pt x="2258507" y="301367"/>
                    <a:pt x="2264241" y="323794"/>
                    <a:pt x="2275582" y="343545"/>
                  </a:cubicBezTo>
                  <a:cubicBezTo>
                    <a:pt x="2286923" y="363297"/>
                    <a:pt x="2302596" y="378716"/>
                    <a:pt x="2322475" y="389929"/>
                  </a:cubicBezTo>
                  <a:cubicBezTo>
                    <a:pt x="2342353" y="401143"/>
                    <a:pt x="2365035" y="406750"/>
                    <a:pt x="2390520" y="406750"/>
                  </a:cubicBezTo>
                  <a:cubicBezTo>
                    <a:pt x="2416006" y="406750"/>
                    <a:pt x="2438051" y="401143"/>
                    <a:pt x="2457547" y="389929"/>
                  </a:cubicBezTo>
                  <a:moveTo>
                    <a:pt x="1919042" y="381774"/>
                  </a:moveTo>
                  <a:cubicBezTo>
                    <a:pt x="1941469" y="398467"/>
                    <a:pt x="1969886" y="406750"/>
                    <a:pt x="2004163" y="406750"/>
                  </a:cubicBezTo>
                  <a:cubicBezTo>
                    <a:pt x="2031687" y="406750"/>
                    <a:pt x="2054115" y="399869"/>
                    <a:pt x="2071445" y="386106"/>
                  </a:cubicBezTo>
                  <a:cubicBezTo>
                    <a:pt x="2088775" y="372344"/>
                    <a:pt x="2097440" y="353612"/>
                    <a:pt x="2097440" y="329783"/>
                  </a:cubicBezTo>
                  <a:cubicBezTo>
                    <a:pt x="2097440" y="302896"/>
                    <a:pt x="2081766" y="282890"/>
                    <a:pt x="2050547" y="269637"/>
                  </a:cubicBezTo>
                  <a:lnTo>
                    <a:pt x="1990911" y="245681"/>
                  </a:lnTo>
                  <a:cubicBezTo>
                    <a:pt x="1981099" y="241985"/>
                    <a:pt x="1974091" y="237653"/>
                    <a:pt x="1970013" y="232683"/>
                  </a:cubicBezTo>
                  <a:cubicBezTo>
                    <a:pt x="1965935" y="227714"/>
                    <a:pt x="1963897" y="221597"/>
                    <a:pt x="1963897" y="214079"/>
                  </a:cubicBezTo>
                  <a:cubicBezTo>
                    <a:pt x="1963897" y="203502"/>
                    <a:pt x="1968102" y="195347"/>
                    <a:pt x="1976639" y="189613"/>
                  </a:cubicBezTo>
                  <a:cubicBezTo>
                    <a:pt x="1985177" y="183878"/>
                    <a:pt x="1996136" y="180948"/>
                    <a:pt x="2009770" y="180948"/>
                  </a:cubicBezTo>
                  <a:cubicBezTo>
                    <a:pt x="2022385" y="180948"/>
                    <a:pt x="2035128" y="183751"/>
                    <a:pt x="2048253" y="189358"/>
                  </a:cubicBezTo>
                  <a:cubicBezTo>
                    <a:pt x="2061378" y="194965"/>
                    <a:pt x="2073611" y="202738"/>
                    <a:pt x="2085206" y="212550"/>
                  </a:cubicBezTo>
                  <a:lnTo>
                    <a:pt x="2085206" y="169734"/>
                  </a:lnTo>
                  <a:cubicBezTo>
                    <a:pt x="2075649" y="162216"/>
                    <a:pt x="2064309" y="156609"/>
                    <a:pt x="2051056" y="152659"/>
                  </a:cubicBezTo>
                  <a:cubicBezTo>
                    <a:pt x="2037804" y="148708"/>
                    <a:pt x="2023914" y="146797"/>
                    <a:pt x="2009260" y="146797"/>
                  </a:cubicBezTo>
                  <a:cubicBezTo>
                    <a:pt x="1983393" y="146797"/>
                    <a:pt x="1962495" y="153168"/>
                    <a:pt x="1946567" y="165911"/>
                  </a:cubicBezTo>
                  <a:cubicBezTo>
                    <a:pt x="1930638" y="178654"/>
                    <a:pt x="1922610" y="196111"/>
                    <a:pt x="1922610" y="218156"/>
                  </a:cubicBezTo>
                  <a:cubicBezTo>
                    <a:pt x="1922610" y="234085"/>
                    <a:pt x="1926688" y="246955"/>
                    <a:pt x="1934843" y="256640"/>
                  </a:cubicBezTo>
                  <a:cubicBezTo>
                    <a:pt x="1942999" y="266324"/>
                    <a:pt x="1954849" y="274607"/>
                    <a:pt x="1970523" y="281361"/>
                  </a:cubicBezTo>
                  <a:lnTo>
                    <a:pt x="2029649" y="305317"/>
                  </a:lnTo>
                  <a:cubicBezTo>
                    <a:pt x="2039206" y="309013"/>
                    <a:pt x="2045832" y="313600"/>
                    <a:pt x="2049782" y="319079"/>
                  </a:cubicBezTo>
                  <a:cubicBezTo>
                    <a:pt x="2053732" y="324559"/>
                    <a:pt x="2055644" y="330675"/>
                    <a:pt x="2055644" y="337429"/>
                  </a:cubicBezTo>
                  <a:cubicBezTo>
                    <a:pt x="2055644" y="349025"/>
                    <a:pt x="2050929" y="357817"/>
                    <a:pt x="2041627" y="363934"/>
                  </a:cubicBezTo>
                  <a:cubicBezTo>
                    <a:pt x="2032325" y="370050"/>
                    <a:pt x="2020092" y="373109"/>
                    <a:pt x="2005183" y="373109"/>
                  </a:cubicBezTo>
                  <a:cubicBezTo>
                    <a:pt x="1990274" y="373109"/>
                    <a:pt x="1976002" y="370178"/>
                    <a:pt x="1961348" y="364444"/>
                  </a:cubicBezTo>
                  <a:cubicBezTo>
                    <a:pt x="1946694" y="358709"/>
                    <a:pt x="1932677" y="349535"/>
                    <a:pt x="1919042" y="336919"/>
                  </a:cubicBezTo>
                  <a:lnTo>
                    <a:pt x="1919042" y="381774"/>
                  </a:lnTo>
                  <a:close/>
                  <a:moveTo>
                    <a:pt x="1885912" y="349152"/>
                  </a:moveTo>
                  <a:cubicBezTo>
                    <a:pt x="1876737" y="355651"/>
                    <a:pt x="1867180" y="360238"/>
                    <a:pt x="1857113" y="363169"/>
                  </a:cubicBezTo>
                  <a:cubicBezTo>
                    <a:pt x="1847047" y="366100"/>
                    <a:pt x="1837107" y="367502"/>
                    <a:pt x="1827295" y="367502"/>
                  </a:cubicBezTo>
                  <a:cubicBezTo>
                    <a:pt x="1813406" y="367502"/>
                    <a:pt x="1801683" y="363807"/>
                    <a:pt x="1792381" y="356288"/>
                  </a:cubicBezTo>
                  <a:cubicBezTo>
                    <a:pt x="1783078" y="348770"/>
                    <a:pt x="1778364" y="336282"/>
                    <a:pt x="1778364" y="318570"/>
                  </a:cubicBezTo>
                  <a:lnTo>
                    <a:pt x="1778364" y="189613"/>
                  </a:lnTo>
                  <a:lnTo>
                    <a:pt x="1882344" y="189613"/>
                  </a:lnTo>
                  <a:lnTo>
                    <a:pt x="1882344" y="151384"/>
                  </a:lnTo>
                  <a:lnTo>
                    <a:pt x="1778364" y="151384"/>
                  </a:lnTo>
                  <a:lnTo>
                    <a:pt x="1778364" y="71359"/>
                  </a:lnTo>
                  <a:lnTo>
                    <a:pt x="1737077" y="71359"/>
                  </a:lnTo>
                  <a:lnTo>
                    <a:pt x="1737077" y="315511"/>
                  </a:lnTo>
                  <a:cubicBezTo>
                    <a:pt x="1737077" y="349535"/>
                    <a:pt x="1744851" y="373236"/>
                    <a:pt x="1760269" y="386616"/>
                  </a:cubicBezTo>
                  <a:cubicBezTo>
                    <a:pt x="1775688" y="399996"/>
                    <a:pt x="1796713" y="406750"/>
                    <a:pt x="1823218" y="406750"/>
                  </a:cubicBezTo>
                  <a:cubicBezTo>
                    <a:pt x="1833794" y="406750"/>
                    <a:pt x="1844625" y="405348"/>
                    <a:pt x="1855839" y="402672"/>
                  </a:cubicBezTo>
                  <a:cubicBezTo>
                    <a:pt x="1867052" y="399996"/>
                    <a:pt x="1877119" y="395536"/>
                    <a:pt x="1885912" y="389420"/>
                  </a:cubicBezTo>
                  <a:lnTo>
                    <a:pt x="1885912" y="349152"/>
                  </a:lnTo>
                  <a:close/>
                  <a:moveTo>
                    <a:pt x="1628510" y="323922"/>
                  </a:moveTo>
                  <a:cubicBezTo>
                    <a:pt x="1620992" y="337684"/>
                    <a:pt x="1610798" y="348515"/>
                    <a:pt x="1597673" y="356288"/>
                  </a:cubicBezTo>
                  <a:cubicBezTo>
                    <a:pt x="1584548" y="364061"/>
                    <a:pt x="1569512" y="368012"/>
                    <a:pt x="1552564" y="368012"/>
                  </a:cubicBezTo>
                  <a:cubicBezTo>
                    <a:pt x="1535616" y="368012"/>
                    <a:pt x="1519943" y="364061"/>
                    <a:pt x="1506690" y="356288"/>
                  </a:cubicBezTo>
                  <a:cubicBezTo>
                    <a:pt x="1493438" y="348515"/>
                    <a:pt x="1482989" y="337684"/>
                    <a:pt x="1475343" y="323922"/>
                  </a:cubicBezTo>
                  <a:cubicBezTo>
                    <a:pt x="1467698" y="310159"/>
                    <a:pt x="1463875" y="294486"/>
                    <a:pt x="1463875" y="276773"/>
                  </a:cubicBezTo>
                  <a:cubicBezTo>
                    <a:pt x="1463875" y="259061"/>
                    <a:pt x="1467698" y="243515"/>
                    <a:pt x="1475343" y="229880"/>
                  </a:cubicBezTo>
                  <a:cubicBezTo>
                    <a:pt x="1482989" y="216245"/>
                    <a:pt x="1493438" y="205541"/>
                    <a:pt x="1506690" y="197768"/>
                  </a:cubicBezTo>
                  <a:cubicBezTo>
                    <a:pt x="1519943" y="189995"/>
                    <a:pt x="1535234" y="186045"/>
                    <a:pt x="1552564" y="186045"/>
                  </a:cubicBezTo>
                  <a:cubicBezTo>
                    <a:pt x="1569894" y="186045"/>
                    <a:pt x="1584548" y="189995"/>
                    <a:pt x="1597673" y="197768"/>
                  </a:cubicBezTo>
                  <a:cubicBezTo>
                    <a:pt x="1610798" y="205541"/>
                    <a:pt x="1620992" y="216245"/>
                    <a:pt x="1628510" y="229880"/>
                  </a:cubicBezTo>
                  <a:cubicBezTo>
                    <a:pt x="1636028" y="243515"/>
                    <a:pt x="1639724" y="259061"/>
                    <a:pt x="1639724" y="276773"/>
                  </a:cubicBezTo>
                  <a:cubicBezTo>
                    <a:pt x="1639724" y="294486"/>
                    <a:pt x="1636028" y="310159"/>
                    <a:pt x="1628510" y="323922"/>
                  </a:cubicBezTo>
                  <a:moveTo>
                    <a:pt x="1620100" y="389929"/>
                  </a:moveTo>
                  <a:cubicBezTo>
                    <a:pt x="1639596" y="378716"/>
                    <a:pt x="1654887" y="363297"/>
                    <a:pt x="1665974" y="343545"/>
                  </a:cubicBezTo>
                  <a:cubicBezTo>
                    <a:pt x="1677060" y="323794"/>
                    <a:pt x="1682539" y="301367"/>
                    <a:pt x="1682539" y="276264"/>
                  </a:cubicBezTo>
                  <a:cubicBezTo>
                    <a:pt x="1682539" y="251160"/>
                    <a:pt x="1677060" y="228860"/>
                    <a:pt x="1665974" y="209491"/>
                  </a:cubicBezTo>
                  <a:cubicBezTo>
                    <a:pt x="1654887" y="190122"/>
                    <a:pt x="1639596" y="174831"/>
                    <a:pt x="1620100" y="163617"/>
                  </a:cubicBezTo>
                  <a:cubicBezTo>
                    <a:pt x="1600604" y="152404"/>
                    <a:pt x="1578177" y="146797"/>
                    <a:pt x="1553074" y="146797"/>
                  </a:cubicBezTo>
                  <a:cubicBezTo>
                    <a:pt x="1527971" y="146797"/>
                    <a:pt x="1504906" y="152404"/>
                    <a:pt x="1485028" y="163617"/>
                  </a:cubicBezTo>
                  <a:cubicBezTo>
                    <a:pt x="1465149" y="174831"/>
                    <a:pt x="1449476" y="190122"/>
                    <a:pt x="1438135" y="209491"/>
                  </a:cubicBezTo>
                  <a:cubicBezTo>
                    <a:pt x="1426794" y="228860"/>
                    <a:pt x="1421060" y="251160"/>
                    <a:pt x="1421060" y="276264"/>
                  </a:cubicBezTo>
                  <a:cubicBezTo>
                    <a:pt x="1421060" y="301367"/>
                    <a:pt x="1426794" y="323794"/>
                    <a:pt x="1438135" y="343545"/>
                  </a:cubicBezTo>
                  <a:cubicBezTo>
                    <a:pt x="1449476" y="363297"/>
                    <a:pt x="1465149" y="378716"/>
                    <a:pt x="1485028" y="389929"/>
                  </a:cubicBezTo>
                  <a:cubicBezTo>
                    <a:pt x="1504906" y="401143"/>
                    <a:pt x="1527588" y="406750"/>
                    <a:pt x="1553074" y="406750"/>
                  </a:cubicBezTo>
                  <a:cubicBezTo>
                    <a:pt x="1578559" y="406750"/>
                    <a:pt x="1600604" y="401143"/>
                    <a:pt x="1620100" y="389929"/>
                  </a:cubicBezTo>
                  <a:moveTo>
                    <a:pt x="1199593" y="356288"/>
                  </a:moveTo>
                  <a:cubicBezTo>
                    <a:pt x="1186213" y="348515"/>
                    <a:pt x="1175637" y="337684"/>
                    <a:pt x="1167991" y="323922"/>
                  </a:cubicBezTo>
                  <a:cubicBezTo>
                    <a:pt x="1160345" y="310159"/>
                    <a:pt x="1156523" y="294486"/>
                    <a:pt x="1156523" y="276773"/>
                  </a:cubicBezTo>
                  <a:cubicBezTo>
                    <a:pt x="1156523" y="259061"/>
                    <a:pt x="1160345" y="243515"/>
                    <a:pt x="1167991" y="229880"/>
                  </a:cubicBezTo>
                  <a:cubicBezTo>
                    <a:pt x="1175637" y="216245"/>
                    <a:pt x="1186213" y="205541"/>
                    <a:pt x="1199593" y="197768"/>
                  </a:cubicBezTo>
                  <a:cubicBezTo>
                    <a:pt x="1212972" y="189995"/>
                    <a:pt x="1228264" y="186045"/>
                    <a:pt x="1245211" y="186045"/>
                  </a:cubicBezTo>
                  <a:cubicBezTo>
                    <a:pt x="1262159" y="186045"/>
                    <a:pt x="1277195" y="189995"/>
                    <a:pt x="1290320" y="197768"/>
                  </a:cubicBezTo>
                  <a:cubicBezTo>
                    <a:pt x="1303445" y="205541"/>
                    <a:pt x="1313639" y="216245"/>
                    <a:pt x="1321158" y="229880"/>
                  </a:cubicBezTo>
                  <a:cubicBezTo>
                    <a:pt x="1328676" y="243515"/>
                    <a:pt x="1332371" y="259061"/>
                    <a:pt x="1332371" y="276773"/>
                  </a:cubicBezTo>
                  <a:cubicBezTo>
                    <a:pt x="1332371" y="294486"/>
                    <a:pt x="1328676" y="310159"/>
                    <a:pt x="1321158" y="323922"/>
                  </a:cubicBezTo>
                  <a:cubicBezTo>
                    <a:pt x="1313639" y="337684"/>
                    <a:pt x="1303445" y="348515"/>
                    <a:pt x="1290320" y="356288"/>
                  </a:cubicBezTo>
                  <a:cubicBezTo>
                    <a:pt x="1277195" y="364061"/>
                    <a:pt x="1262159" y="368012"/>
                    <a:pt x="1245211" y="368012"/>
                  </a:cubicBezTo>
                  <a:cubicBezTo>
                    <a:pt x="1228264" y="368012"/>
                    <a:pt x="1212972" y="364061"/>
                    <a:pt x="1199593" y="356288"/>
                  </a:cubicBezTo>
                  <a:moveTo>
                    <a:pt x="1358876" y="209491"/>
                  </a:moveTo>
                  <a:cubicBezTo>
                    <a:pt x="1348045" y="190122"/>
                    <a:pt x="1333008" y="174831"/>
                    <a:pt x="1314022" y="163617"/>
                  </a:cubicBezTo>
                  <a:cubicBezTo>
                    <a:pt x="1295035" y="152404"/>
                    <a:pt x="1273245" y="146797"/>
                    <a:pt x="1248779" y="146797"/>
                  </a:cubicBezTo>
                  <a:cubicBezTo>
                    <a:pt x="1228773" y="146797"/>
                    <a:pt x="1210679" y="151512"/>
                    <a:pt x="1194751" y="160814"/>
                  </a:cubicBezTo>
                  <a:cubicBezTo>
                    <a:pt x="1178822" y="170116"/>
                    <a:pt x="1166080" y="182859"/>
                    <a:pt x="1156523" y="198787"/>
                  </a:cubicBezTo>
                  <a:lnTo>
                    <a:pt x="1156523" y="20388"/>
                  </a:lnTo>
                  <a:lnTo>
                    <a:pt x="1115236" y="20388"/>
                  </a:lnTo>
                  <a:lnTo>
                    <a:pt x="1115236" y="402672"/>
                  </a:lnTo>
                  <a:lnTo>
                    <a:pt x="1156523" y="402672"/>
                  </a:lnTo>
                  <a:lnTo>
                    <a:pt x="1156523" y="354759"/>
                  </a:lnTo>
                  <a:cubicBezTo>
                    <a:pt x="1166080" y="370688"/>
                    <a:pt x="1178822" y="383430"/>
                    <a:pt x="1194751" y="392733"/>
                  </a:cubicBezTo>
                  <a:cubicBezTo>
                    <a:pt x="1210679" y="402035"/>
                    <a:pt x="1228773" y="406750"/>
                    <a:pt x="1248779" y="406750"/>
                  </a:cubicBezTo>
                  <a:cubicBezTo>
                    <a:pt x="1273245" y="406750"/>
                    <a:pt x="1295035" y="401143"/>
                    <a:pt x="1314022" y="389929"/>
                  </a:cubicBezTo>
                  <a:cubicBezTo>
                    <a:pt x="1333008" y="378716"/>
                    <a:pt x="1348045" y="363297"/>
                    <a:pt x="1358876" y="343545"/>
                  </a:cubicBezTo>
                  <a:cubicBezTo>
                    <a:pt x="1369707" y="323794"/>
                    <a:pt x="1375186" y="301367"/>
                    <a:pt x="1375186" y="276264"/>
                  </a:cubicBezTo>
                  <a:cubicBezTo>
                    <a:pt x="1375186" y="251160"/>
                    <a:pt x="1369707" y="228860"/>
                    <a:pt x="1358876" y="209491"/>
                  </a:cubicBezTo>
                  <a:moveTo>
                    <a:pt x="873891" y="230390"/>
                  </a:moveTo>
                  <a:cubicBezTo>
                    <a:pt x="882173" y="216500"/>
                    <a:pt x="893387" y="206306"/>
                    <a:pt x="907276" y="199807"/>
                  </a:cubicBezTo>
                  <a:cubicBezTo>
                    <a:pt x="921166" y="193308"/>
                    <a:pt x="936457" y="191269"/>
                    <a:pt x="953150" y="193690"/>
                  </a:cubicBezTo>
                  <a:lnTo>
                    <a:pt x="953150" y="146797"/>
                  </a:lnTo>
                  <a:cubicBezTo>
                    <a:pt x="933144" y="146797"/>
                    <a:pt x="915177" y="152149"/>
                    <a:pt x="899376" y="162853"/>
                  </a:cubicBezTo>
                  <a:cubicBezTo>
                    <a:pt x="883575" y="173557"/>
                    <a:pt x="870960" y="188466"/>
                    <a:pt x="861403" y="207453"/>
                  </a:cubicBezTo>
                  <a:lnTo>
                    <a:pt x="861403" y="151384"/>
                  </a:lnTo>
                  <a:lnTo>
                    <a:pt x="820117" y="151384"/>
                  </a:lnTo>
                  <a:lnTo>
                    <a:pt x="820117" y="402672"/>
                  </a:lnTo>
                  <a:lnTo>
                    <a:pt x="861403" y="402672"/>
                  </a:lnTo>
                  <a:lnTo>
                    <a:pt x="861403" y="282380"/>
                  </a:lnTo>
                  <a:cubicBezTo>
                    <a:pt x="861403" y="261609"/>
                    <a:pt x="865608" y="244279"/>
                    <a:pt x="873891" y="230390"/>
                  </a:cubicBezTo>
                  <a:moveTo>
                    <a:pt x="700336" y="323922"/>
                  </a:moveTo>
                  <a:cubicBezTo>
                    <a:pt x="692818" y="337684"/>
                    <a:pt x="682624" y="348515"/>
                    <a:pt x="669499" y="356288"/>
                  </a:cubicBezTo>
                  <a:cubicBezTo>
                    <a:pt x="656374" y="364061"/>
                    <a:pt x="641337" y="368012"/>
                    <a:pt x="624390" y="368012"/>
                  </a:cubicBezTo>
                  <a:cubicBezTo>
                    <a:pt x="607442" y="368012"/>
                    <a:pt x="591768" y="364061"/>
                    <a:pt x="578516" y="356288"/>
                  </a:cubicBezTo>
                  <a:cubicBezTo>
                    <a:pt x="565264" y="348515"/>
                    <a:pt x="554815" y="337684"/>
                    <a:pt x="547169" y="323922"/>
                  </a:cubicBezTo>
                  <a:cubicBezTo>
                    <a:pt x="539524" y="310159"/>
                    <a:pt x="535701" y="294486"/>
                    <a:pt x="535701" y="276773"/>
                  </a:cubicBezTo>
                  <a:cubicBezTo>
                    <a:pt x="535701" y="259061"/>
                    <a:pt x="539524" y="243515"/>
                    <a:pt x="547169" y="229880"/>
                  </a:cubicBezTo>
                  <a:cubicBezTo>
                    <a:pt x="554815" y="216245"/>
                    <a:pt x="565264" y="205541"/>
                    <a:pt x="578516" y="197768"/>
                  </a:cubicBezTo>
                  <a:cubicBezTo>
                    <a:pt x="591768" y="189995"/>
                    <a:pt x="607060" y="186045"/>
                    <a:pt x="624390" y="186045"/>
                  </a:cubicBezTo>
                  <a:cubicBezTo>
                    <a:pt x="641720" y="186045"/>
                    <a:pt x="656374" y="189995"/>
                    <a:pt x="669499" y="197768"/>
                  </a:cubicBezTo>
                  <a:cubicBezTo>
                    <a:pt x="682624" y="205541"/>
                    <a:pt x="692818" y="216245"/>
                    <a:pt x="700336" y="229880"/>
                  </a:cubicBezTo>
                  <a:cubicBezTo>
                    <a:pt x="707854" y="243515"/>
                    <a:pt x="711549" y="259061"/>
                    <a:pt x="711549" y="276773"/>
                  </a:cubicBezTo>
                  <a:cubicBezTo>
                    <a:pt x="711549" y="294486"/>
                    <a:pt x="707854" y="310159"/>
                    <a:pt x="700336" y="323922"/>
                  </a:cubicBezTo>
                  <a:moveTo>
                    <a:pt x="691926" y="389929"/>
                  </a:moveTo>
                  <a:cubicBezTo>
                    <a:pt x="711422" y="378716"/>
                    <a:pt x="726713" y="363297"/>
                    <a:pt x="737799" y="343545"/>
                  </a:cubicBezTo>
                  <a:cubicBezTo>
                    <a:pt x="748885" y="323794"/>
                    <a:pt x="754365" y="301367"/>
                    <a:pt x="754365" y="276264"/>
                  </a:cubicBezTo>
                  <a:cubicBezTo>
                    <a:pt x="754365" y="251160"/>
                    <a:pt x="748885" y="228860"/>
                    <a:pt x="737799" y="209491"/>
                  </a:cubicBezTo>
                  <a:cubicBezTo>
                    <a:pt x="726713" y="190122"/>
                    <a:pt x="711422" y="174831"/>
                    <a:pt x="691926" y="163617"/>
                  </a:cubicBezTo>
                  <a:cubicBezTo>
                    <a:pt x="672429" y="152404"/>
                    <a:pt x="650002" y="146797"/>
                    <a:pt x="624899" y="146797"/>
                  </a:cubicBezTo>
                  <a:cubicBezTo>
                    <a:pt x="599796" y="146797"/>
                    <a:pt x="576732" y="152404"/>
                    <a:pt x="556854" y="163617"/>
                  </a:cubicBezTo>
                  <a:cubicBezTo>
                    <a:pt x="536975" y="174831"/>
                    <a:pt x="521302" y="190122"/>
                    <a:pt x="509961" y="209491"/>
                  </a:cubicBezTo>
                  <a:cubicBezTo>
                    <a:pt x="498620" y="228860"/>
                    <a:pt x="492886" y="251160"/>
                    <a:pt x="492886" y="276264"/>
                  </a:cubicBezTo>
                  <a:cubicBezTo>
                    <a:pt x="492886" y="301367"/>
                    <a:pt x="498620" y="323794"/>
                    <a:pt x="509961" y="343545"/>
                  </a:cubicBezTo>
                  <a:cubicBezTo>
                    <a:pt x="521302" y="363297"/>
                    <a:pt x="536975" y="378716"/>
                    <a:pt x="556854" y="389929"/>
                  </a:cubicBezTo>
                  <a:cubicBezTo>
                    <a:pt x="576732" y="401143"/>
                    <a:pt x="599414" y="406750"/>
                    <a:pt x="624899" y="406750"/>
                  </a:cubicBezTo>
                  <a:cubicBezTo>
                    <a:pt x="650385" y="406750"/>
                    <a:pt x="672429" y="401143"/>
                    <a:pt x="691926" y="389929"/>
                  </a:cubicBezTo>
                  <a:moveTo>
                    <a:pt x="260460" y="231409"/>
                  </a:moveTo>
                  <a:cubicBezTo>
                    <a:pt x="266958" y="217774"/>
                    <a:pt x="275878" y="207070"/>
                    <a:pt x="287474" y="199042"/>
                  </a:cubicBezTo>
                  <a:cubicBezTo>
                    <a:pt x="299070" y="191014"/>
                    <a:pt x="312450" y="187064"/>
                    <a:pt x="327741" y="187064"/>
                  </a:cubicBezTo>
                  <a:cubicBezTo>
                    <a:pt x="371193" y="187064"/>
                    <a:pt x="392983" y="212040"/>
                    <a:pt x="392983" y="261992"/>
                  </a:cubicBezTo>
                  <a:lnTo>
                    <a:pt x="392983" y="402672"/>
                  </a:lnTo>
                  <a:lnTo>
                    <a:pt x="434779" y="402672"/>
                  </a:lnTo>
                  <a:lnTo>
                    <a:pt x="434779" y="254856"/>
                  </a:lnTo>
                  <a:cubicBezTo>
                    <a:pt x="434779" y="234085"/>
                    <a:pt x="431084" y="215608"/>
                    <a:pt x="423820" y="199297"/>
                  </a:cubicBezTo>
                  <a:cubicBezTo>
                    <a:pt x="416557" y="182986"/>
                    <a:pt x="405726" y="170116"/>
                    <a:pt x="391454" y="160814"/>
                  </a:cubicBezTo>
                  <a:cubicBezTo>
                    <a:pt x="377182" y="151512"/>
                    <a:pt x="359343" y="146797"/>
                    <a:pt x="337935" y="146797"/>
                  </a:cubicBezTo>
                  <a:cubicBezTo>
                    <a:pt x="318566" y="146797"/>
                    <a:pt x="301364" y="151512"/>
                    <a:pt x="286455" y="160814"/>
                  </a:cubicBezTo>
                  <a:cubicBezTo>
                    <a:pt x="271546" y="170116"/>
                    <a:pt x="259568" y="182604"/>
                    <a:pt x="250775" y="198278"/>
                  </a:cubicBezTo>
                  <a:lnTo>
                    <a:pt x="250775" y="151384"/>
                  </a:lnTo>
                  <a:lnTo>
                    <a:pt x="209489" y="151384"/>
                  </a:lnTo>
                  <a:lnTo>
                    <a:pt x="209489" y="402672"/>
                  </a:lnTo>
                  <a:lnTo>
                    <a:pt x="250775" y="402672"/>
                  </a:lnTo>
                  <a:lnTo>
                    <a:pt x="250775" y="276773"/>
                  </a:lnTo>
                  <a:cubicBezTo>
                    <a:pt x="250775" y="260080"/>
                    <a:pt x="253961" y="245044"/>
                    <a:pt x="260460" y="231409"/>
                  </a:cubicBezTo>
                  <a:moveTo>
                    <a:pt x="16565" y="349407"/>
                  </a:moveTo>
                  <a:cubicBezTo>
                    <a:pt x="27652" y="382156"/>
                    <a:pt x="44472" y="410700"/>
                    <a:pt x="67026" y="435039"/>
                  </a:cubicBezTo>
                  <a:cubicBezTo>
                    <a:pt x="89581" y="459377"/>
                    <a:pt x="118124" y="477472"/>
                    <a:pt x="152402" y="489323"/>
                  </a:cubicBezTo>
                  <a:lnTo>
                    <a:pt x="152402" y="448036"/>
                  </a:lnTo>
                  <a:cubicBezTo>
                    <a:pt x="114684" y="432745"/>
                    <a:pt x="87032" y="407132"/>
                    <a:pt x="69320" y="371070"/>
                  </a:cubicBezTo>
                  <a:cubicBezTo>
                    <a:pt x="51608" y="335008"/>
                    <a:pt x="42815" y="292957"/>
                    <a:pt x="42815" y="244661"/>
                  </a:cubicBezTo>
                  <a:cubicBezTo>
                    <a:pt x="42815" y="196366"/>
                    <a:pt x="51735" y="153933"/>
                    <a:pt x="69575" y="118253"/>
                  </a:cubicBezTo>
                  <a:cubicBezTo>
                    <a:pt x="87415" y="82573"/>
                    <a:pt x="115066" y="56960"/>
                    <a:pt x="152402" y="41287"/>
                  </a:cubicBezTo>
                  <a:lnTo>
                    <a:pt x="152402" y="0"/>
                  </a:lnTo>
                  <a:cubicBezTo>
                    <a:pt x="118124" y="11851"/>
                    <a:pt x="89581" y="30073"/>
                    <a:pt x="67026" y="54539"/>
                  </a:cubicBezTo>
                  <a:cubicBezTo>
                    <a:pt x="44472" y="79005"/>
                    <a:pt x="27652" y="107549"/>
                    <a:pt x="16565" y="140171"/>
                  </a:cubicBezTo>
                  <a:cubicBezTo>
                    <a:pt x="5479" y="172792"/>
                    <a:pt x="0" y="207580"/>
                    <a:pt x="0" y="244661"/>
                  </a:cubicBezTo>
                  <a:cubicBezTo>
                    <a:pt x="0" y="281743"/>
                    <a:pt x="5479" y="316658"/>
                    <a:pt x="16565" y="349407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9115B207-EE70-1090-E44C-BD0FA68063DB}"/>
                </a:ext>
              </a:extLst>
            </p:cNvPr>
            <p:cNvSpPr/>
            <p:nvPr/>
          </p:nvSpPr>
          <p:spPr>
            <a:xfrm>
              <a:off x="1430086" y="1473026"/>
              <a:ext cx="4716817" cy="392477"/>
            </a:xfrm>
            <a:custGeom>
              <a:avLst/>
              <a:gdLst>
                <a:gd name="connsiteX0" fmla="*/ 4522620 w 4716817"/>
                <a:gd name="connsiteY0" fmla="*/ 368012 h 392477"/>
                <a:gd name="connsiteX1" fmla="*/ 4562887 w 4716817"/>
                <a:gd name="connsiteY1" fmla="*/ 385852 h 392477"/>
                <a:gd name="connsiteX2" fmla="*/ 4610799 w 4716817"/>
                <a:gd name="connsiteY2" fmla="*/ 392478 h 392477"/>
                <a:gd name="connsiteX3" fmla="*/ 4665338 w 4716817"/>
                <a:gd name="connsiteY3" fmla="*/ 382539 h 392477"/>
                <a:gd name="connsiteX4" fmla="*/ 4703056 w 4716817"/>
                <a:gd name="connsiteY4" fmla="*/ 353485 h 392477"/>
                <a:gd name="connsiteX5" fmla="*/ 4716818 w 4716817"/>
                <a:gd name="connsiteY5" fmla="*/ 307356 h 392477"/>
                <a:gd name="connsiteX6" fmla="*/ 4703566 w 4716817"/>
                <a:gd name="connsiteY6" fmla="*/ 267853 h 392477"/>
                <a:gd name="connsiteX7" fmla="*/ 4662789 w 4716817"/>
                <a:gd name="connsiteY7" fmla="*/ 240584 h 392477"/>
                <a:gd name="connsiteX8" fmla="*/ 4612838 w 4716817"/>
                <a:gd name="connsiteY8" fmla="*/ 219176 h 392477"/>
                <a:gd name="connsiteX9" fmla="*/ 4597292 w 4716817"/>
                <a:gd name="connsiteY9" fmla="*/ 210256 h 392477"/>
                <a:gd name="connsiteX10" fmla="*/ 4592959 w 4716817"/>
                <a:gd name="connsiteY10" fmla="*/ 197258 h 392477"/>
                <a:gd name="connsiteX11" fmla="*/ 4601370 w 4716817"/>
                <a:gd name="connsiteY11" fmla="*/ 181457 h 392477"/>
                <a:gd name="connsiteX12" fmla="*/ 4624052 w 4716817"/>
                <a:gd name="connsiteY12" fmla="*/ 175850 h 392477"/>
                <a:gd name="connsiteX13" fmla="*/ 4662534 w 4716817"/>
                <a:gd name="connsiteY13" fmla="*/ 185280 h 392477"/>
                <a:gd name="connsiteX14" fmla="*/ 4702036 w 4716817"/>
                <a:gd name="connsiteY14" fmla="*/ 211021 h 392477"/>
                <a:gd name="connsiteX15" fmla="*/ 4702036 w 4716817"/>
                <a:gd name="connsiteY15" fmla="*/ 146287 h 392477"/>
                <a:gd name="connsiteX16" fmla="*/ 4620484 w 4716817"/>
                <a:gd name="connsiteY16" fmla="*/ 125389 h 392477"/>
                <a:gd name="connsiteX17" fmla="*/ 4549889 w 4716817"/>
                <a:gd name="connsiteY17" fmla="*/ 146287 h 392477"/>
                <a:gd name="connsiteX18" fmla="*/ 4523130 w 4716817"/>
                <a:gd name="connsiteY18" fmla="*/ 203885 h 392477"/>
                <a:gd name="connsiteX19" fmla="*/ 4538676 w 4716817"/>
                <a:gd name="connsiteY19" fmla="*/ 249249 h 392477"/>
                <a:gd name="connsiteX20" fmla="*/ 4580217 w 4716817"/>
                <a:gd name="connsiteY20" fmla="*/ 276264 h 392477"/>
                <a:gd name="connsiteX21" fmla="*/ 4628129 w 4716817"/>
                <a:gd name="connsiteY21" fmla="*/ 296142 h 392477"/>
                <a:gd name="connsiteX22" fmla="*/ 4642146 w 4716817"/>
                <a:gd name="connsiteY22" fmla="*/ 305827 h 392477"/>
                <a:gd name="connsiteX23" fmla="*/ 4645969 w 4716817"/>
                <a:gd name="connsiteY23" fmla="*/ 318060 h 392477"/>
                <a:gd name="connsiteX24" fmla="*/ 4637049 w 4716817"/>
                <a:gd name="connsiteY24" fmla="*/ 334371 h 392477"/>
                <a:gd name="connsiteX25" fmla="*/ 4612328 w 4716817"/>
                <a:gd name="connsiteY25" fmla="*/ 340487 h 392477"/>
                <a:gd name="connsiteX26" fmla="*/ 4566964 w 4716817"/>
                <a:gd name="connsiteY26" fmla="*/ 330548 h 392477"/>
                <a:gd name="connsiteX27" fmla="*/ 4522620 w 4716817"/>
                <a:gd name="connsiteY27" fmla="*/ 300730 h 392477"/>
                <a:gd name="connsiteX28" fmla="*/ 4522620 w 4716817"/>
                <a:gd name="connsiteY28" fmla="*/ 368012 h 392477"/>
                <a:gd name="connsiteX29" fmla="*/ 4467572 w 4716817"/>
                <a:gd name="connsiteY29" fmla="*/ 5097 h 392477"/>
                <a:gd name="connsiteX30" fmla="*/ 4397232 w 4716817"/>
                <a:gd name="connsiteY30" fmla="*/ 5097 h 392477"/>
                <a:gd name="connsiteX31" fmla="*/ 4397232 w 4716817"/>
                <a:gd name="connsiteY31" fmla="*/ 387381 h 392477"/>
                <a:gd name="connsiteX32" fmla="*/ 4467572 w 4716817"/>
                <a:gd name="connsiteY32" fmla="*/ 387381 h 392477"/>
                <a:gd name="connsiteX33" fmla="*/ 4467572 w 4716817"/>
                <a:gd name="connsiteY33" fmla="*/ 5097 h 392477"/>
                <a:gd name="connsiteX34" fmla="*/ 4327403 w 4716817"/>
                <a:gd name="connsiteY34" fmla="*/ 5097 h 392477"/>
                <a:gd name="connsiteX35" fmla="*/ 4257063 w 4716817"/>
                <a:gd name="connsiteY35" fmla="*/ 5097 h 392477"/>
                <a:gd name="connsiteX36" fmla="*/ 4257063 w 4716817"/>
                <a:gd name="connsiteY36" fmla="*/ 387381 h 392477"/>
                <a:gd name="connsiteX37" fmla="*/ 4327403 w 4716817"/>
                <a:gd name="connsiteY37" fmla="*/ 387381 h 392477"/>
                <a:gd name="connsiteX38" fmla="*/ 4327403 w 4716817"/>
                <a:gd name="connsiteY38" fmla="*/ 5097 h 392477"/>
                <a:gd name="connsiteX39" fmla="*/ 4115365 w 4716817"/>
                <a:gd name="connsiteY39" fmla="*/ 307356 h 392477"/>
                <a:gd name="connsiteX40" fmla="*/ 4068472 w 4716817"/>
                <a:gd name="connsiteY40" fmla="*/ 326725 h 392477"/>
                <a:gd name="connsiteX41" fmla="*/ 4020815 w 4716817"/>
                <a:gd name="connsiteY41" fmla="*/ 307356 h 392477"/>
                <a:gd name="connsiteX42" fmla="*/ 4002210 w 4716817"/>
                <a:gd name="connsiteY42" fmla="*/ 258424 h 392477"/>
                <a:gd name="connsiteX43" fmla="*/ 4020815 w 4716817"/>
                <a:gd name="connsiteY43" fmla="*/ 210001 h 392477"/>
                <a:gd name="connsiteX44" fmla="*/ 4068472 w 4716817"/>
                <a:gd name="connsiteY44" fmla="*/ 191142 h 392477"/>
                <a:gd name="connsiteX45" fmla="*/ 4115365 w 4716817"/>
                <a:gd name="connsiteY45" fmla="*/ 210001 h 392477"/>
                <a:gd name="connsiteX46" fmla="*/ 4133714 w 4716817"/>
                <a:gd name="connsiteY46" fmla="*/ 258424 h 392477"/>
                <a:gd name="connsiteX47" fmla="*/ 4115365 w 4716817"/>
                <a:gd name="connsiteY47" fmla="*/ 307356 h 392477"/>
                <a:gd name="connsiteX48" fmla="*/ 4139576 w 4716817"/>
                <a:gd name="connsiteY48" fmla="*/ 375403 h 392477"/>
                <a:gd name="connsiteX49" fmla="*/ 4188253 w 4716817"/>
                <a:gd name="connsiteY49" fmla="*/ 327744 h 392477"/>
                <a:gd name="connsiteX50" fmla="*/ 4206093 w 4716817"/>
                <a:gd name="connsiteY50" fmla="*/ 257404 h 392477"/>
                <a:gd name="connsiteX51" fmla="*/ 4188253 w 4716817"/>
                <a:gd name="connsiteY51" fmla="*/ 188848 h 392477"/>
                <a:gd name="connsiteX52" fmla="*/ 4139576 w 4716817"/>
                <a:gd name="connsiteY52" fmla="*/ 142210 h 392477"/>
                <a:gd name="connsiteX53" fmla="*/ 4069491 w 4716817"/>
                <a:gd name="connsiteY53" fmla="*/ 125389 h 392477"/>
                <a:gd name="connsiteX54" fmla="*/ 3997878 w 4716817"/>
                <a:gd name="connsiteY54" fmla="*/ 142210 h 392477"/>
                <a:gd name="connsiteX55" fmla="*/ 3947672 w 4716817"/>
                <a:gd name="connsiteY55" fmla="*/ 188593 h 392477"/>
                <a:gd name="connsiteX56" fmla="*/ 3929322 w 4716817"/>
                <a:gd name="connsiteY56" fmla="*/ 257404 h 392477"/>
                <a:gd name="connsiteX57" fmla="*/ 3947672 w 4716817"/>
                <a:gd name="connsiteY57" fmla="*/ 327744 h 392477"/>
                <a:gd name="connsiteX58" fmla="*/ 3997623 w 4716817"/>
                <a:gd name="connsiteY58" fmla="*/ 375403 h 392477"/>
                <a:gd name="connsiteX59" fmla="*/ 4069491 w 4716817"/>
                <a:gd name="connsiteY59" fmla="*/ 392478 h 392477"/>
                <a:gd name="connsiteX60" fmla="*/ 4139576 w 4716817"/>
                <a:gd name="connsiteY60" fmla="*/ 375403 h 392477"/>
                <a:gd name="connsiteX61" fmla="*/ 3835027 w 4716817"/>
                <a:gd name="connsiteY61" fmla="*/ 230135 h 392477"/>
                <a:gd name="connsiteX62" fmla="*/ 3868158 w 4716817"/>
                <a:gd name="connsiteY62" fmla="*/ 205414 h 392477"/>
                <a:gd name="connsiteX63" fmla="*/ 3911482 w 4716817"/>
                <a:gd name="connsiteY63" fmla="*/ 203375 h 392477"/>
                <a:gd name="connsiteX64" fmla="*/ 3911482 w 4716817"/>
                <a:gd name="connsiteY64" fmla="*/ 125389 h 392477"/>
                <a:gd name="connsiteX65" fmla="*/ 3860512 w 4716817"/>
                <a:gd name="connsiteY65" fmla="*/ 138642 h 392477"/>
                <a:gd name="connsiteX66" fmla="*/ 3822284 w 4716817"/>
                <a:gd name="connsiteY66" fmla="*/ 176870 h 392477"/>
                <a:gd name="connsiteX67" fmla="*/ 3822284 w 4716817"/>
                <a:gd name="connsiteY67" fmla="*/ 130486 h 392477"/>
                <a:gd name="connsiteX68" fmla="*/ 3751945 w 4716817"/>
                <a:gd name="connsiteY68" fmla="*/ 130486 h 392477"/>
                <a:gd name="connsiteX69" fmla="*/ 3751945 w 4716817"/>
                <a:gd name="connsiteY69" fmla="*/ 387381 h 392477"/>
                <a:gd name="connsiteX70" fmla="*/ 3822284 w 4716817"/>
                <a:gd name="connsiteY70" fmla="*/ 387381 h 392477"/>
                <a:gd name="connsiteX71" fmla="*/ 3822284 w 4716817"/>
                <a:gd name="connsiteY71" fmla="*/ 275244 h 392477"/>
                <a:gd name="connsiteX72" fmla="*/ 3835027 w 4716817"/>
                <a:gd name="connsiteY72" fmla="*/ 230135 h 392477"/>
                <a:gd name="connsiteX73" fmla="*/ 3706581 w 4716817"/>
                <a:gd name="connsiteY73" fmla="*/ 312963 h 392477"/>
                <a:gd name="connsiteX74" fmla="*/ 3681605 w 4716817"/>
                <a:gd name="connsiteY74" fmla="*/ 324177 h 392477"/>
                <a:gd name="connsiteX75" fmla="*/ 3654081 w 4716817"/>
                <a:gd name="connsiteY75" fmla="*/ 327744 h 392477"/>
                <a:gd name="connsiteX76" fmla="*/ 3624008 w 4716817"/>
                <a:gd name="connsiteY76" fmla="*/ 318060 h 392477"/>
                <a:gd name="connsiteX77" fmla="*/ 3611776 w 4716817"/>
                <a:gd name="connsiteY77" fmla="*/ 286458 h 392477"/>
                <a:gd name="connsiteX78" fmla="*/ 3611776 w 4716817"/>
                <a:gd name="connsiteY78" fmla="*/ 190632 h 392477"/>
                <a:gd name="connsiteX79" fmla="*/ 3704032 w 4716817"/>
                <a:gd name="connsiteY79" fmla="*/ 190632 h 392477"/>
                <a:gd name="connsiteX80" fmla="*/ 3704032 w 4716817"/>
                <a:gd name="connsiteY80" fmla="*/ 130486 h 392477"/>
                <a:gd name="connsiteX81" fmla="*/ 3611776 w 4716817"/>
                <a:gd name="connsiteY81" fmla="*/ 130486 h 392477"/>
                <a:gd name="connsiteX82" fmla="*/ 3611776 w 4716817"/>
                <a:gd name="connsiteY82" fmla="*/ 56068 h 392477"/>
                <a:gd name="connsiteX83" fmla="*/ 3540927 w 4716817"/>
                <a:gd name="connsiteY83" fmla="*/ 56068 h 392477"/>
                <a:gd name="connsiteX84" fmla="*/ 3540927 w 4716817"/>
                <a:gd name="connsiteY84" fmla="*/ 290026 h 392477"/>
                <a:gd name="connsiteX85" fmla="*/ 3567176 w 4716817"/>
                <a:gd name="connsiteY85" fmla="*/ 368521 h 392477"/>
                <a:gd name="connsiteX86" fmla="*/ 3639300 w 4716817"/>
                <a:gd name="connsiteY86" fmla="*/ 392478 h 392477"/>
                <a:gd name="connsiteX87" fmla="*/ 3675744 w 4716817"/>
                <a:gd name="connsiteY87" fmla="*/ 388145 h 392477"/>
                <a:gd name="connsiteX88" fmla="*/ 3706581 w 4716817"/>
                <a:gd name="connsiteY88" fmla="*/ 374638 h 392477"/>
                <a:gd name="connsiteX89" fmla="*/ 3706581 w 4716817"/>
                <a:gd name="connsiteY89" fmla="*/ 312963 h 392477"/>
                <a:gd name="connsiteX90" fmla="*/ 3217263 w 4716817"/>
                <a:gd name="connsiteY90" fmla="*/ 196494 h 392477"/>
                <a:gd name="connsiteX91" fmla="*/ 3255491 w 4716817"/>
                <a:gd name="connsiteY91" fmla="*/ 181457 h 392477"/>
                <a:gd name="connsiteX92" fmla="*/ 3292955 w 4716817"/>
                <a:gd name="connsiteY92" fmla="*/ 196749 h 392477"/>
                <a:gd name="connsiteX93" fmla="*/ 3309010 w 4716817"/>
                <a:gd name="connsiteY93" fmla="*/ 234467 h 392477"/>
                <a:gd name="connsiteX94" fmla="*/ 3198404 w 4716817"/>
                <a:gd name="connsiteY94" fmla="*/ 234467 h 392477"/>
                <a:gd name="connsiteX95" fmla="*/ 3217263 w 4716817"/>
                <a:gd name="connsiteY95" fmla="*/ 196494 h 392477"/>
                <a:gd name="connsiteX96" fmla="*/ 3315637 w 4716817"/>
                <a:gd name="connsiteY96" fmla="*/ 386616 h 392477"/>
                <a:gd name="connsiteX97" fmla="*/ 3360491 w 4716817"/>
                <a:gd name="connsiteY97" fmla="*/ 368521 h 392477"/>
                <a:gd name="connsiteX98" fmla="*/ 3360491 w 4716817"/>
                <a:gd name="connsiteY98" fmla="*/ 309395 h 392477"/>
                <a:gd name="connsiteX99" fmla="*/ 3275370 w 4716817"/>
                <a:gd name="connsiteY99" fmla="*/ 332842 h 392477"/>
                <a:gd name="connsiteX100" fmla="*/ 3227457 w 4716817"/>
                <a:gd name="connsiteY100" fmla="*/ 319079 h 392477"/>
                <a:gd name="connsiteX101" fmla="*/ 3200443 w 4716817"/>
                <a:gd name="connsiteY101" fmla="*/ 281870 h 392477"/>
                <a:gd name="connsiteX102" fmla="*/ 3379859 w 4716817"/>
                <a:gd name="connsiteY102" fmla="*/ 281870 h 392477"/>
                <a:gd name="connsiteX103" fmla="*/ 3381388 w 4716817"/>
                <a:gd name="connsiteY103" fmla="*/ 252307 h 392477"/>
                <a:gd name="connsiteX104" fmla="*/ 3365333 w 4716817"/>
                <a:gd name="connsiteY104" fmla="*/ 186554 h 392477"/>
                <a:gd name="connsiteX105" fmla="*/ 3320988 w 4716817"/>
                <a:gd name="connsiteY105" fmla="*/ 141700 h 392477"/>
                <a:gd name="connsiteX106" fmla="*/ 3255491 w 4716817"/>
                <a:gd name="connsiteY106" fmla="*/ 125389 h 392477"/>
                <a:gd name="connsiteX107" fmla="*/ 3186426 w 4716817"/>
                <a:gd name="connsiteY107" fmla="*/ 142974 h 392477"/>
                <a:gd name="connsiteX108" fmla="*/ 3140298 w 4716817"/>
                <a:gd name="connsiteY108" fmla="*/ 191397 h 392477"/>
                <a:gd name="connsiteX109" fmla="*/ 3123987 w 4716817"/>
                <a:gd name="connsiteY109" fmla="*/ 261482 h 392477"/>
                <a:gd name="connsiteX110" fmla="*/ 3143101 w 4716817"/>
                <a:gd name="connsiteY110" fmla="*/ 331312 h 392477"/>
                <a:gd name="connsiteX111" fmla="*/ 3194836 w 4716817"/>
                <a:gd name="connsiteY111" fmla="*/ 376677 h 392477"/>
                <a:gd name="connsiteX112" fmla="*/ 3267724 w 4716817"/>
                <a:gd name="connsiteY112" fmla="*/ 392478 h 392477"/>
                <a:gd name="connsiteX113" fmla="*/ 3315637 w 4716817"/>
                <a:gd name="connsiteY113" fmla="*/ 386616 h 392477"/>
                <a:gd name="connsiteX114" fmla="*/ 2921634 w 4716817"/>
                <a:gd name="connsiteY114" fmla="*/ 212040 h 392477"/>
                <a:gd name="connsiteX115" fmla="*/ 2962920 w 4716817"/>
                <a:gd name="connsiteY115" fmla="*/ 193181 h 392477"/>
                <a:gd name="connsiteX116" fmla="*/ 2997325 w 4716817"/>
                <a:gd name="connsiteY116" fmla="*/ 207707 h 392477"/>
                <a:gd name="connsiteX117" fmla="*/ 3008284 w 4716817"/>
                <a:gd name="connsiteY117" fmla="*/ 247720 h 392477"/>
                <a:gd name="connsiteX118" fmla="*/ 3008284 w 4716817"/>
                <a:gd name="connsiteY118" fmla="*/ 387381 h 392477"/>
                <a:gd name="connsiteX119" fmla="*/ 3079643 w 4716817"/>
                <a:gd name="connsiteY119" fmla="*/ 387381 h 392477"/>
                <a:gd name="connsiteX120" fmla="*/ 3079643 w 4716817"/>
                <a:gd name="connsiteY120" fmla="*/ 230390 h 392477"/>
                <a:gd name="connsiteX121" fmla="*/ 3068174 w 4716817"/>
                <a:gd name="connsiteY121" fmla="*/ 176615 h 392477"/>
                <a:gd name="connsiteX122" fmla="*/ 3035553 w 4716817"/>
                <a:gd name="connsiteY122" fmla="*/ 139151 h 392477"/>
                <a:gd name="connsiteX123" fmla="*/ 2984328 w 4716817"/>
                <a:gd name="connsiteY123" fmla="*/ 125389 h 392477"/>
                <a:gd name="connsiteX124" fmla="*/ 2939983 w 4716817"/>
                <a:gd name="connsiteY124" fmla="*/ 135074 h 392477"/>
                <a:gd name="connsiteX125" fmla="*/ 2906343 w 4716817"/>
                <a:gd name="connsiteY125" fmla="*/ 161069 h 392477"/>
                <a:gd name="connsiteX126" fmla="*/ 2906343 w 4716817"/>
                <a:gd name="connsiteY126" fmla="*/ 5097 h 392477"/>
                <a:gd name="connsiteX127" fmla="*/ 2836003 w 4716817"/>
                <a:gd name="connsiteY127" fmla="*/ 5097 h 392477"/>
                <a:gd name="connsiteX128" fmla="*/ 2836003 w 4716817"/>
                <a:gd name="connsiteY128" fmla="*/ 387381 h 392477"/>
                <a:gd name="connsiteX129" fmla="*/ 2906343 w 4716817"/>
                <a:gd name="connsiteY129" fmla="*/ 387381 h 392477"/>
                <a:gd name="connsiteX130" fmla="*/ 2906343 w 4716817"/>
                <a:gd name="connsiteY130" fmla="*/ 257914 h 392477"/>
                <a:gd name="connsiteX131" fmla="*/ 2921634 w 4716817"/>
                <a:gd name="connsiteY131" fmla="*/ 212040 h 392477"/>
                <a:gd name="connsiteX132" fmla="*/ 2790639 w 4716817"/>
                <a:gd name="connsiteY132" fmla="*/ 312963 h 392477"/>
                <a:gd name="connsiteX133" fmla="*/ 2765664 w 4716817"/>
                <a:gd name="connsiteY133" fmla="*/ 324177 h 392477"/>
                <a:gd name="connsiteX134" fmla="*/ 2738140 w 4716817"/>
                <a:gd name="connsiteY134" fmla="*/ 327744 h 392477"/>
                <a:gd name="connsiteX135" fmla="*/ 2708067 w 4716817"/>
                <a:gd name="connsiteY135" fmla="*/ 318060 h 392477"/>
                <a:gd name="connsiteX136" fmla="*/ 2695834 w 4716817"/>
                <a:gd name="connsiteY136" fmla="*/ 286458 h 392477"/>
                <a:gd name="connsiteX137" fmla="*/ 2695834 w 4716817"/>
                <a:gd name="connsiteY137" fmla="*/ 190632 h 392477"/>
                <a:gd name="connsiteX138" fmla="*/ 2788091 w 4716817"/>
                <a:gd name="connsiteY138" fmla="*/ 190632 h 392477"/>
                <a:gd name="connsiteX139" fmla="*/ 2788091 w 4716817"/>
                <a:gd name="connsiteY139" fmla="*/ 130486 h 392477"/>
                <a:gd name="connsiteX140" fmla="*/ 2695834 w 4716817"/>
                <a:gd name="connsiteY140" fmla="*/ 130486 h 392477"/>
                <a:gd name="connsiteX141" fmla="*/ 2695834 w 4716817"/>
                <a:gd name="connsiteY141" fmla="*/ 56068 h 392477"/>
                <a:gd name="connsiteX142" fmla="*/ 2624985 w 4716817"/>
                <a:gd name="connsiteY142" fmla="*/ 56068 h 392477"/>
                <a:gd name="connsiteX143" fmla="*/ 2624985 w 4716817"/>
                <a:gd name="connsiteY143" fmla="*/ 290026 h 392477"/>
                <a:gd name="connsiteX144" fmla="*/ 2651235 w 4716817"/>
                <a:gd name="connsiteY144" fmla="*/ 368521 h 392477"/>
                <a:gd name="connsiteX145" fmla="*/ 2723358 w 4716817"/>
                <a:gd name="connsiteY145" fmla="*/ 392478 h 392477"/>
                <a:gd name="connsiteX146" fmla="*/ 2759802 w 4716817"/>
                <a:gd name="connsiteY146" fmla="*/ 388145 h 392477"/>
                <a:gd name="connsiteX147" fmla="*/ 2790639 w 4716817"/>
                <a:gd name="connsiteY147" fmla="*/ 374638 h 392477"/>
                <a:gd name="connsiteX148" fmla="*/ 2790639 w 4716817"/>
                <a:gd name="connsiteY148" fmla="*/ 312963 h 392477"/>
                <a:gd name="connsiteX149" fmla="*/ 2357899 w 4716817"/>
                <a:gd name="connsiteY149" fmla="*/ 210511 h 392477"/>
                <a:gd name="connsiteX150" fmla="*/ 2376758 w 4716817"/>
                <a:gd name="connsiteY150" fmla="*/ 259953 h 392477"/>
                <a:gd name="connsiteX151" fmla="*/ 2357899 w 4716817"/>
                <a:gd name="connsiteY151" fmla="*/ 308120 h 392477"/>
                <a:gd name="connsiteX152" fmla="*/ 2310497 w 4716817"/>
                <a:gd name="connsiteY152" fmla="*/ 326725 h 392477"/>
                <a:gd name="connsiteX153" fmla="*/ 2264113 w 4716817"/>
                <a:gd name="connsiteY153" fmla="*/ 307866 h 392477"/>
                <a:gd name="connsiteX154" fmla="*/ 2245764 w 4716817"/>
                <a:gd name="connsiteY154" fmla="*/ 259953 h 392477"/>
                <a:gd name="connsiteX155" fmla="*/ 2264113 w 4716817"/>
                <a:gd name="connsiteY155" fmla="*/ 210511 h 392477"/>
                <a:gd name="connsiteX156" fmla="*/ 2310497 w 4716817"/>
                <a:gd name="connsiteY156" fmla="*/ 191142 h 392477"/>
                <a:gd name="connsiteX157" fmla="*/ 2357899 w 4716817"/>
                <a:gd name="connsiteY157" fmla="*/ 210511 h 392477"/>
                <a:gd name="connsiteX158" fmla="*/ 2448117 w 4716817"/>
                <a:gd name="connsiteY158" fmla="*/ 387381 h 392477"/>
                <a:gd name="connsiteX159" fmla="*/ 2448117 w 4716817"/>
                <a:gd name="connsiteY159" fmla="*/ 5097 h 392477"/>
                <a:gd name="connsiteX160" fmla="*/ 2376758 w 4716817"/>
                <a:gd name="connsiteY160" fmla="*/ 5097 h 392477"/>
                <a:gd name="connsiteX161" fmla="*/ 2376758 w 4716817"/>
                <a:gd name="connsiteY161" fmla="*/ 160049 h 392477"/>
                <a:gd name="connsiteX162" fmla="*/ 2343373 w 4716817"/>
                <a:gd name="connsiteY162" fmla="*/ 134564 h 392477"/>
                <a:gd name="connsiteX163" fmla="*/ 2300812 w 4716817"/>
                <a:gd name="connsiteY163" fmla="*/ 125389 h 392477"/>
                <a:gd name="connsiteX164" fmla="*/ 2234550 w 4716817"/>
                <a:gd name="connsiteY164" fmla="*/ 142974 h 392477"/>
                <a:gd name="connsiteX165" fmla="*/ 2189186 w 4716817"/>
                <a:gd name="connsiteY165" fmla="*/ 190887 h 392477"/>
                <a:gd name="connsiteX166" fmla="*/ 2172876 w 4716817"/>
                <a:gd name="connsiteY166" fmla="*/ 259953 h 392477"/>
                <a:gd name="connsiteX167" fmla="*/ 2189186 w 4716817"/>
                <a:gd name="connsiteY167" fmla="*/ 327999 h 392477"/>
                <a:gd name="connsiteX168" fmla="*/ 2234550 w 4716817"/>
                <a:gd name="connsiteY168" fmla="*/ 375148 h 392477"/>
                <a:gd name="connsiteX169" fmla="*/ 2300812 w 4716817"/>
                <a:gd name="connsiteY169" fmla="*/ 392478 h 392477"/>
                <a:gd name="connsiteX170" fmla="*/ 2343373 w 4716817"/>
                <a:gd name="connsiteY170" fmla="*/ 383303 h 392477"/>
                <a:gd name="connsiteX171" fmla="*/ 2376758 w 4716817"/>
                <a:gd name="connsiteY171" fmla="*/ 358327 h 392477"/>
                <a:gd name="connsiteX172" fmla="*/ 2376758 w 4716817"/>
                <a:gd name="connsiteY172" fmla="*/ 387381 h 392477"/>
                <a:gd name="connsiteX173" fmla="*/ 2448117 w 4716817"/>
                <a:gd name="connsiteY173" fmla="*/ 387381 h 392477"/>
                <a:gd name="connsiteX174" fmla="*/ 1975620 w 4716817"/>
                <a:gd name="connsiteY174" fmla="*/ 196494 h 392477"/>
                <a:gd name="connsiteX175" fmla="*/ 2013848 w 4716817"/>
                <a:gd name="connsiteY175" fmla="*/ 181457 h 392477"/>
                <a:gd name="connsiteX176" fmla="*/ 2051311 w 4716817"/>
                <a:gd name="connsiteY176" fmla="*/ 196749 h 392477"/>
                <a:gd name="connsiteX177" fmla="*/ 2067367 w 4716817"/>
                <a:gd name="connsiteY177" fmla="*/ 234467 h 392477"/>
                <a:gd name="connsiteX178" fmla="*/ 1956761 w 4716817"/>
                <a:gd name="connsiteY178" fmla="*/ 234467 h 392477"/>
                <a:gd name="connsiteX179" fmla="*/ 1975620 w 4716817"/>
                <a:gd name="connsiteY179" fmla="*/ 196494 h 392477"/>
                <a:gd name="connsiteX180" fmla="*/ 2073993 w 4716817"/>
                <a:gd name="connsiteY180" fmla="*/ 386616 h 392477"/>
                <a:gd name="connsiteX181" fmla="*/ 2118847 w 4716817"/>
                <a:gd name="connsiteY181" fmla="*/ 368521 h 392477"/>
                <a:gd name="connsiteX182" fmla="*/ 2118847 w 4716817"/>
                <a:gd name="connsiteY182" fmla="*/ 309395 h 392477"/>
                <a:gd name="connsiteX183" fmla="*/ 2033726 w 4716817"/>
                <a:gd name="connsiteY183" fmla="*/ 332842 h 392477"/>
                <a:gd name="connsiteX184" fmla="*/ 1985814 w 4716817"/>
                <a:gd name="connsiteY184" fmla="*/ 319079 h 392477"/>
                <a:gd name="connsiteX185" fmla="*/ 1958800 w 4716817"/>
                <a:gd name="connsiteY185" fmla="*/ 281870 h 392477"/>
                <a:gd name="connsiteX186" fmla="*/ 2138216 w 4716817"/>
                <a:gd name="connsiteY186" fmla="*/ 281870 h 392477"/>
                <a:gd name="connsiteX187" fmla="*/ 2139745 w 4716817"/>
                <a:gd name="connsiteY187" fmla="*/ 252307 h 392477"/>
                <a:gd name="connsiteX188" fmla="*/ 2123689 w 4716817"/>
                <a:gd name="connsiteY188" fmla="*/ 186554 h 392477"/>
                <a:gd name="connsiteX189" fmla="*/ 2079345 w 4716817"/>
                <a:gd name="connsiteY189" fmla="*/ 141700 h 392477"/>
                <a:gd name="connsiteX190" fmla="*/ 2013848 w 4716817"/>
                <a:gd name="connsiteY190" fmla="*/ 125389 h 392477"/>
                <a:gd name="connsiteX191" fmla="*/ 1944783 w 4716817"/>
                <a:gd name="connsiteY191" fmla="*/ 142974 h 392477"/>
                <a:gd name="connsiteX192" fmla="*/ 1898654 w 4716817"/>
                <a:gd name="connsiteY192" fmla="*/ 191397 h 392477"/>
                <a:gd name="connsiteX193" fmla="*/ 1882344 w 4716817"/>
                <a:gd name="connsiteY193" fmla="*/ 261482 h 392477"/>
                <a:gd name="connsiteX194" fmla="*/ 1901458 w 4716817"/>
                <a:gd name="connsiteY194" fmla="*/ 331312 h 392477"/>
                <a:gd name="connsiteX195" fmla="*/ 1953193 w 4716817"/>
                <a:gd name="connsiteY195" fmla="*/ 376677 h 392477"/>
                <a:gd name="connsiteX196" fmla="*/ 2026081 w 4716817"/>
                <a:gd name="connsiteY196" fmla="*/ 392478 h 392477"/>
                <a:gd name="connsiteX197" fmla="*/ 2073993 w 4716817"/>
                <a:gd name="connsiteY197" fmla="*/ 386616 h 392477"/>
                <a:gd name="connsiteX198" fmla="*/ 1685088 w 4716817"/>
                <a:gd name="connsiteY198" fmla="*/ 196494 h 392477"/>
                <a:gd name="connsiteX199" fmla="*/ 1723316 w 4716817"/>
                <a:gd name="connsiteY199" fmla="*/ 181457 h 392477"/>
                <a:gd name="connsiteX200" fmla="*/ 1760779 w 4716817"/>
                <a:gd name="connsiteY200" fmla="*/ 196749 h 392477"/>
                <a:gd name="connsiteX201" fmla="*/ 1776835 w 4716817"/>
                <a:gd name="connsiteY201" fmla="*/ 234467 h 392477"/>
                <a:gd name="connsiteX202" fmla="*/ 1666228 w 4716817"/>
                <a:gd name="connsiteY202" fmla="*/ 234467 h 392477"/>
                <a:gd name="connsiteX203" fmla="*/ 1685088 w 4716817"/>
                <a:gd name="connsiteY203" fmla="*/ 196494 h 392477"/>
                <a:gd name="connsiteX204" fmla="*/ 1783461 w 4716817"/>
                <a:gd name="connsiteY204" fmla="*/ 386616 h 392477"/>
                <a:gd name="connsiteX205" fmla="*/ 1828315 w 4716817"/>
                <a:gd name="connsiteY205" fmla="*/ 368521 h 392477"/>
                <a:gd name="connsiteX206" fmla="*/ 1828315 w 4716817"/>
                <a:gd name="connsiteY206" fmla="*/ 309395 h 392477"/>
                <a:gd name="connsiteX207" fmla="*/ 1743194 w 4716817"/>
                <a:gd name="connsiteY207" fmla="*/ 332842 h 392477"/>
                <a:gd name="connsiteX208" fmla="*/ 1695282 w 4716817"/>
                <a:gd name="connsiteY208" fmla="*/ 319079 h 392477"/>
                <a:gd name="connsiteX209" fmla="*/ 1668267 w 4716817"/>
                <a:gd name="connsiteY209" fmla="*/ 281870 h 392477"/>
                <a:gd name="connsiteX210" fmla="*/ 1847684 w 4716817"/>
                <a:gd name="connsiteY210" fmla="*/ 281870 h 392477"/>
                <a:gd name="connsiteX211" fmla="*/ 1849213 w 4716817"/>
                <a:gd name="connsiteY211" fmla="*/ 252307 h 392477"/>
                <a:gd name="connsiteX212" fmla="*/ 1833157 w 4716817"/>
                <a:gd name="connsiteY212" fmla="*/ 186554 h 392477"/>
                <a:gd name="connsiteX213" fmla="*/ 1788813 w 4716817"/>
                <a:gd name="connsiteY213" fmla="*/ 141700 h 392477"/>
                <a:gd name="connsiteX214" fmla="*/ 1723316 w 4716817"/>
                <a:gd name="connsiteY214" fmla="*/ 125389 h 392477"/>
                <a:gd name="connsiteX215" fmla="*/ 1654250 w 4716817"/>
                <a:gd name="connsiteY215" fmla="*/ 142974 h 392477"/>
                <a:gd name="connsiteX216" fmla="*/ 1608122 w 4716817"/>
                <a:gd name="connsiteY216" fmla="*/ 191397 h 392477"/>
                <a:gd name="connsiteX217" fmla="*/ 1591811 w 4716817"/>
                <a:gd name="connsiteY217" fmla="*/ 261482 h 392477"/>
                <a:gd name="connsiteX218" fmla="*/ 1610925 w 4716817"/>
                <a:gd name="connsiteY218" fmla="*/ 331312 h 392477"/>
                <a:gd name="connsiteX219" fmla="*/ 1662660 w 4716817"/>
                <a:gd name="connsiteY219" fmla="*/ 376677 h 392477"/>
                <a:gd name="connsiteX220" fmla="*/ 1735548 w 4716817"/>
                <a:gd name="connsiteY220" fmla="*/ 392478 h 392477"/>
                <a:gd name="connsiteX221" fmla="*/ 1783461 w 4716817"/>
                <a:gd name="connsiteY221" fmla="*/ 386616 h 392477"/>
                <a:gd name="connsiteX222" fmla="*/ 1574481 w 4716817"/>
                <a:gd name="connsiteY222" fmla="*/ 130486 h 392477"/>
                <a:gd name="connsiteX223" fmla="*/ 1481715 w 4716817"/>
                <a:gd name="connsiteY223" fmla="*/ 130486 h 392477"/>
                <a:gd name="connsiteX224" fmla="*/ 1481715 w 4716817"/>
                <a:gd name="connsiteY224" fmla="*/ 103471 h 392477"/>
                <a:gd name="connsiteX225" fmla="*/ 1493948 w 4716817"/>
                <a:gd name="connsiteY225" fmla="*/ 73398 h 392477"/>
                <a:gd name="connsiteX226" fmla="*/ 1525040 w 4716817"/>
                <a:gd name="connsiteY226" fmla="*/ 62694 h 392477"/>
                <a:gd name="connsiteX227" fmla="*/ 1579578 w 4716817"/>
                <a:gd name="connsiteY227" fmla="*/ 79515 h 392477"/>
                <a:gd name="connsiteX228" fmla="*/ 1579578 w 4716817"/>
                <a:gd name="connsiteY228" fmla="*/ 16820 h 392477"/>
                <a:gd name="connsiteX229" fmla="*/ 1547722 w 4716817"/>
                <a:gd name="connsiteY229" fmla="*/ 3823 h 392477"/>
                <a:gd name="connsiteX230" fmla="*/ 1514336 w 4716817"/>
                <a:gd name="connsiteY230" fmla="*/ 0 h 392477"/>
                <a:gd name="connsiteX231" fmla="*/ 1459543 w 4716817"/>
                <a:gd name="connsiteY231" fmla="*/ 13507 h 392477"/>
                <a:gd name="connsiteX232" fmla="*/ 1423863 w 4716817"/>
                <a:gd name="connsiteY232" fmla="*/ 50971 h 392477"/>
                <a:gd name="connsiteX233" fmla="*/ 1411375 w 4716817"/>
                <a:gd name="connsiteY233" fmla="*/ 106020 h 392477"/>
                <a:gd name="connsiteX234" fmla="*/ 1411375 w 4716817"/>
                <a:gd name="connsiteY234" fmla="*/ 387381 h 392477"/>
                <a:gd name="connsiteX235" fmla="*/ 1481715 w 4716817"/>
                <a:gd name="connsiteY235" fmla="*/ 387381 h 392477"/>
                <a:gd name="connsiteX236" fmla="*/ 1481715 w 4716817"/>
                <a:gd name="connsiteY236" fmla="*/ 190632 h 392477"/>
                <a:gd name="connsiteX237" fmla="*/ 1574481 w 4716817"/>
                <a:gd name="connsiteY237" fmla="*/ 190632 h 392477"/>
                <a:gd name="connsiteX238" fmla="*/ 1574481 w 4716817"/>
                <a:gd name="connsiteY238" fmla="*/ 130486 h 392477"/>
                <a:gd name="connsiteX239" fmla="*/ 1252857 w 4716817"/>
                <a:gd name="connsiteY239" fmla="*/ 312963 h 392477"/>
                <a:gd name="connsiteX240" fmla="*/ 1227881 w 4716817"/>
                <a:gd name="connsiteY240" fmla="*/ 324177 h 392477"/>
                <a:gd name="connsiteX241" fmla="*/ 1200357 w 4716817"/>
                <a:gd name="connsiteY241" fmla="*/ 327744 h 392477"/>
                <a:gd name="connsiteX242" fmla="*/ 1170285 w 4716817"/>
                <a:gd name="connsiteY242" fmla="*/ 318060 h 392477"/>
                <a:gd name="connsiteX243" fmla="*/ 1158052 w 4716817"/>
                <a:gd name="connsiteY243" fmla="*/ 286458 h 392477"/>
                <a:gd name="connsiteX244" fmla="*/ 1158052 w 4716817"/>
                <a:gd name="connsiteY244" fmla="*/ 190632 h 392477"/>
                <a:gd name="connsiteX245" fmla="*/ 1250308 w 4716817"/>
                <a:gd name="connsiteY245" fmla="*/ 190632 h 392477"/>
                <a:gd name="connsiteX246" fmla="*/ 1250308 w 4716817"/>
                <a:gd name="connsiteY246" fmla="*/ 130486 h 392477"/>
                <a:gd name="connsiteX247" fmla="*/ 1158052 w 4716817"/>
                <a:gd name="connsiteY247" fmla="*/ 130486 h 392477"/>
                <a:gd name="connsiteX248" fmla="*/ 1158052 w 4716817"/>
                <a:gd name="connsiteY248" fmla="*/ 56068 h 392477"/>
                <a:gd name="connsiteX249" fmla="*/ 1087202 w 4716817"/>
                <a:gd name="connsiteY249" fmla="*/ 56068 h 392477"/>
                <a:gd name="connsiteX250" fmla="*/ 1087202 w 4716817"/>
                <a:gd name="connsiteY250" fmla="*/ 290026 h 392477"/>
                <a:gd name="connsiteX251" fmla="*/ 1113452 w 4716817"/>
                <a:gd name="connsiteY251" fmla="*/ 368521 h 392477"/>
                <a:gd name="connsiteX252" fmla="*/ 1185576 w 4716817"/>
                <a:gd name="connsiteY252" fmla="*/ 392478 h 392477"/>
                <a:gd name="connsiteX253" fmla="*/ 1222020 w 4716817"/>
                <a:gd name="connsiteY253" fmla="*/ 388145 h 392477"/>
                <a:gd name="connsiteX254" fmla="*/ 1252857 w 4716817"/>
                <a:gd name="connsiteY254" fmla="*/ 374638 h 392477"/>
                <a:gd name="connsiteX255" fmla="*/ 1252857 w 4716817"/>
                <a:gd name="connsiteY255" fmla="*/ 312963 h 392477"/>
                <a:gd name="connsiteX256" fmla="*/ 1039800 w 4716817"/>
                <a:gd name="connsiteY256" fmla="*/ 145778 h 392477"/>
                <a:gd name="connsiteX257" fmla="*/ 1041839 w 4716817"/>
                <a:gd name="connsiteY257" fmla="*/ 5097 h 392477"/>
                <a:gd name="connsiteX258" fmla="*/ 977616 w 4716817"/>
                <a:gd name="connsiteY258" fmla="*/ 5097 h 392477"/>
                <a:gd name="connsiteX259" fmla="*/ 979655 w 4716817"/>
                <a:gd name="connsiteY259" fmla="*/ 145778 h 392477"/>
                <a:gd name="connsiteX260" fmla="*/ 1039800 w 4716817"/>
                <a:gd name="connsiteY260" fmla="*/ 145778 h 392477"/>
                <a:gd name="connsiteX261" fmla="*/ 783928 w 4716817"/>
                <a:gd name="connsiteY261" fmla="*/ 212040 h 392477"/>
                <a:gd name="connsiteX262" fmla="*/ 825214 w 4716817"/>
                <a:gd name="connsiteY262" fmla="*/ 193181 h 392477"/>
                <a:gd name="connsiteX263" fmla="*/ 859619 w 4716817"/>
                <a:gd name="connsiteY263" fmla="*/ 207707 h 392477"/>
                <a:gd name="connsiteX264" fmla="*/ 870577 w 4716817"/>
                <a:gd name="connsiteY264" fmla="*/ 247720 h 392477"/>
                <a:gd name="connsiteX265" fmla="*/ 870577 w 4716817"/>
                <a:gd name="connsiteY265" fmla="*/ 387381 h 392477"/>
                <a:gd name="connsiteX266" fmla="*/ 941936 w 4716817"/>
                <a:gd name="connsiteY266" fmla="*/ 387381 h 392477"/>
                <a:gd name="connsiteX267" fmla="*/ 941936 w 4716817"/>
                <a:gd name="connsiteY267" fmla="*/ 230390 h 392477"/>
                <a:gd name="connsiteX268" fmla="*/ 930468 w 4716817"/>
                <a:gd name="connsiteY268" fmla="*/ 176615 h 392477"/>
                <a:gd name="connsiteX269" fmla="*/ 897847 w 4716817"/>
                <a:gd name="connsiteY269" fmla="*/ 139151 h 392477"/>
                <a:gd name="connsiteX270" fmla="*/ 846621 w 4716817"/>
                <a:gd name="connsiteY270" fmla="*/ 125389 h 392477"/>
                <a:gd name="connsiteX271" fmla="*/ 802277 w 4716817"/>
                <a:gd name="connsiteY271" fmla="*/ 135074 h 392477"/>
                <a:gd name="connsiteX272" fmla="*/ 768636 w 4716817"/>
                <a:gd name="connsiteY272" fmla="*/ 161069 h 392477"/>
                <a:gd name="connsiteX273" fmla="*/ 768636 w 4716817"/>
                <a:gd name="connsiteY273" fmla="*/ 130486 h 392477"/>
                <a:gd name="connsiteX274" fmla="*/ 698297 w 4716817"/>
                <a:gd name="connsiteY274" fmla="*/ 130486 h 392477"/>
                <a:gd name="connsiteX275" fmla="*/ 698297 w 4716817"/>
                <a:gd name="connsiteY275" fmla="*/ 387381 h 392477"/>
                <a:gd name="connsiteX276" fmla="*/ 768636 w 4716817"/>
                <a:gd name="connsiteY276" fmla="*/ 387381 h 392477"/>
                <a:gd name="connsiteX277" fmla="*/ 768636 w 4716817"/>
                <a:gd name="connsiteY277" fmla="*/ 257914 h 392477"/>
                <a:gd name="connsiteX278" fmla="*/ 783928 w 4716817"/>
                <a:gd name="connsiteY278" fmla="*/ 212040 h 392477"/>
                <a:gd name="connsiteX279" fmla="*/ 556599 w 4716817"/>
                <a:gd name="connsiteY279" fmla="*/ 307356 h 392477"/>
                <a:gd name="connsiteX280" fmla="*/ 509706 w 4716817"/>
                <a:gd name="connsiteY280" fmla="*/ 326725 h 392477"/>
                <a:gd name="connsiteX281" fmla="*/ 462048 w 4716817"/>
                <a:gd name="connsiteY281" fmla="*/ 307356 h 392477"/>
                <a:gd name="connsiteX282" fmla="*/ 443444 w 4716817"/>
                <a:gd name="connsiteY282" fmla="*/ 258424 h 392477"/>
                <a:gd name="connsiteX283" fmla="*/ 462048 w 4716817"/>
                <a:gd name="connsiteY283" fmla="*/ 210001 h 392477"/>
                <a:gd name="connsiteX284" fmla="*/ 509706 w 4716817"/>
                <a:gd name="connsiteY284" fmla="*/ 191142 h 392477"/>
                <a:gd name="connsiteX285" fmla="*/ 556599 w 4716817"/>
                <a:gd name="connsiteY285" fmla="*/ 210001 h 392477"/>
                <a:gd name="connsiteX286" fmla="*/ 574948 w 4716817"/>
                <a:gd name="connsiteY286" fmla="*/ 258424 h 392477"/>
                <a:gd name="connsiteX287" fmla="*/ 556599 w 4716817"/>
                <a:gd name="connsiteY287" fmla="*/ 307356 h 392477"/>
                <a:gd name="connsiteX288" fmla="*/ 580810 w 4716817"/>
                <a:gd name="connsiteY288" fmla="*/ 375403 h 392477"/>
                <a:gd name="connsiteX289" fmla="*/ 629487 w 4716817"/>
                <a:gd name="connsiteY289" fmla="*/ 327744 h 392477"/>
                <a:gd name="connsiteX290" fmla="*/ 647326 w 4716817"/>
                <a:gd name="connsiteY290" fmla="*/ 257404 h 392477"/>
                <a:gd name="connsiteX291" fmla="*/ 629487 w 4716817"/>
                <a:gd name="connsiteY291" fmla="*/ 188848 h 392477"/>
                <a:gd name="connsiteX292" fmla="*/ 580810 w 4716817"/>
                <a:gd name="connsiteY292" fmla="*/ 142210 h 392477"/>
                <a:gd name="connsiteX293" fmla="*/ 510725 w 4716817"/>
                <a:gd name="connsiteY293" fmla="*/ 125389 h 392477"/>
                <a:gd name="connsiteX294" fmla="*/ 439111 w 4716817"/>
                <a:gd name="connsiteY294" fmla="*/ 142210 h 392477"/>
                <a:gd name="connsiteX295" fmla="*/ 388906 w 4716817"/>
                <a:gd name="connsiteY295" fmla="*/ 188593 h 392477"/>
                <a:gd name="connsiteX296" fmla="*/ 370556 w 4716817"/>
                <a:gd name="connsiteY296" fmla="*/ 257404 h 392477"/>
                <a:gd name="connsiteX297" fmla="*/ 388906 w 4716817"/>
                <a:gd name="connsiteY297" fmla="*/ 327744 h 392477"/>
                <a:gd name="connsiteX298" fmla="*/ 438857 w 4716817"/>
                <a:gd name="connsiteY298" fmla="*/ 375403 h 392477"/>
                <a:gd name="connsiteX299" fmla="*/ 510725 w 4716817"/>
                <a:gd name="connsiteY299" fmla="*/ 392478 h 392477"/>
                <a:gd name="connsiteX300" fmla="*/ 580810 w 4716817"/>
                <a:gd name="connsiteY300" fmla="*/ 375403 h 392477"/>
                <a:gd name="connsiteX301" fmla="*/ 203627 w 4716817"/>
                <a:gd name="connsiteY301" fmla="*/ 87670 h 392477"/>
                <a:gd name="connsiteX302" fmla="*/ 245933 w 4716817"/>
                <a:gd name="connsiteY302" fmla="*/ 130741 h 392477"/>
                <a:gd name="connsiteX303" fmla="*/ 260969 w 4716817"/>
                <a:gd name="connsiteY303" fmla="*/ 196239 h 392477"/>
                <a:gd name="connsiteX304" fmla="*/ 245933 w 4716817"/>
                <a:gd name="connsiteY304" fmla="*/ 261482 h 392477"/>
                <a:gd name="connsiteX305" fmla="*/ 203627 w 4716817"/>
                <a:gd name="connsiteY305" fmla="*/ 304807 h 392477"/>
                <a:gd name="connsiteX306" fmla="*/ 139659 w 4716817"/>
                <a:gd name="connsiteY306" fmla="*/ 320099 h 392477"/>
                <a:gd name="connsiteX307" fmla="*/ 73398 w 4716817"/>
                <a:gd name="connsiteY307" fmla="*/ 320099 h 392477"/>
                <a:gd name="connsiteX308" fmla="*/ 73398 w 4716817"/>
                <a:gd name="connsiteY308" fmla="*/ 72379 h 392477"/>
                <a:gd name="connsiteX309" fmla="*/ 139659 w 4716817"/>
                <a:gd name="connsiteY309" fmla="*/ 72379 h 392477"/>
                <a:gd name="connsiteX310" fmla="*/ 203627 w 4716817"/>
                <a:gd name="connsiteY310" fmla="*/ 87670 h 392477"/>
                <a:gd name="connsiteX311" fmla="*/ 142718 w 4716817"/>
                <a:gd name="connsiteY311" fmla="*/ 387381 h 392477"/>
                <a:gd name="connsiteX312" fmla="*/ 243385 w 4716817"/>
                <a:gd name="connsiteY312" fmla="*/ 363169 h 392477"/>
                <a:gd name="connsiteX313" fmla="*/ 311940 w 4716817"/>
                <a:gd name="connsiteY313" fmla="*/ 295888 h 392477"/>
                <a:gd name="connsiteX314" fmla="*/ 336916 w 4716817"/>
                <a:gd name="connsiteY314" fmla="*/ 196239 h 392477"/>
                <a:gd name="connsiteX315" fmla="*/ 311685 w 4716817"/>
                <a:gd name="connsiteY315" fmla="*/ 96335 h 392477"/>
                <a:gd name="connsiteX316" fmla="*/ 242365 w 4716817"/>
                <a:gd name="connsiteY316" fmla="*/ 29308 h 392477"/>
                <a:gd name="connsiteX317" fmla="*/ 141189 w 4716817"/>
                <a:gd name="connsiteY317" fmla="*/ 5097 h 392477"/>
                <a:gd name="connsiteX318" fmla="*/ 0 w 4716817"/>
                <a:gd name="connsiteY318" fmla="*/ 5097 h 392477"/>
                <a:gd name="connsiteX319" fmla="*/ 0 w 4716817"/>
                <a:gd name="connsiteY319" fmla="*/ 387381 h 392477"/>
                <a:gd name="connsiteX320" fmla="*/ 142718 w 4716817"/>
                <a:gd name="connsiteY320" fmla="*/ 387381 h 39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</a:cxnLst>
              <a:rect l="l" t="t" r="r" b="b"/>
              <a:pathLst>
                <a:path w="4716817" h="392477">
                  <a:moveTo>
                    <a:pt x="4522620" y="368012"/>
                  </a:moveTo>
                  <a:cubicBezTo>
                    <a:pt x="4534216" y="375530"/>
                    <a:pt x="4547596" y="381392"/>
                    <a:pt x="4562887" y="385852"/>
                  </a:cubicBezTo>
                  <a:cubicBezTo>
                    <a:pt x="4578178" y="390312"/>
                    <a:pt x="4594106" y="392478"/>
                    <a:pt x="4610799" y="392478"/>
                  </a:cubicBezTo>
                  <a:cubicBezTo>
                    <a:pt x="4631187" y="392478"/>
                    <a:pt x="4649409" y="389165"/>
                    <a:pt x="4665338" y="382539"/>
                  </a:cubicBezTo>
                  <a:cubicBezTo>
                    <a:pt x="4681266" y="375912"/>
                    <a:pt x="4693881" y="366228"/>
                    <a:pt x="4703056" y="353485"/>
                  </a:cubicBezTo>
                  <a:cubicBezTo>
                    <a:pt x="4712230" y="340742"/>
                    <a:pt x="4716818" y="325323"/>
                    <a:pt x="4716818" y="307356"/>
                  </a:cubicBezTo>
                  <a:cubicBezTo>
                    <a:pt x="4716818" y="291427"/>
                    <a:pt x="4712358" y="278175"/>
                    <a:pt x="4703566" y="267853"/>
                  </a:cubicBezTo>
                  <a:cubicBezTo>
                    <a:pt x="4694773" y="257532"/>
                    <a:pt x="4681138" y="248357"/>
                    <a:pt x="4662789" y="240584"/>
                  </a:cubicBezTo>
                  <a:lnTo>
                    <a:pt x="4612838" y="219176"/>
                  </a:lnTo>
                  <a:cubicBezTo>
                    <a:pt x="4605320" y="216500"/>
                    <a:pt x="4600223" y="213442"/>
                    <a:pt x="4597292" y="210256"/>
                  </a:cubicBezTo>
                  <a:cubicBezTo>
                    <a:pt x="4594361" y="207070"/>
                    <a:pt x="4592959" y="202738"/>
                    <a:pt x="4592959" y="197258"/>
                  </a:cubicBezTo>
                  <a:cubicBezTo>
                    <a:pt x="4592959" y="190505"/>
                    <a:pt x="4595763" y="185153"/>
                    <a:pt x="4601370" y="181457"/>
                  </a:cubicBezTo>
                  <a:cubicBezTo>
                    <a:pt x="4606976" y="177762"/>
                    <a:pt x="4614495" y="175850"/>
                    <a:pt x="4624052" y="175850"/>
                  </a:cubicBezTo>
                  <a:cubicBezTo>
                    <a:pt x="4635902" y="175850"/>
                    <a:pt x="4648772" y="179036"/>
                    <a:pt x="4662534" y="185280"/>
                  </a:cubicBezTo>
                  <a:cubicBezTo>
                    <a:pt x="4676296" y="191524"/>
                    <a:pt x="4689421" y="200189"/>
                    <a:pt x="4702036" y="211021"/>
                  </a:cubicBezTo>
                  <a:lnTo>
                    <a:pt x="4702036" y="146287"/>
                  </a:lnTo>
                  <a:cubicBezTo>
                    <a:pt x="4679227" y="132398"/>
                    <a:pt x="4652085" y="125389"/>
                    <a:pt x="4620484" y="125389"/>
                  </a:cubicBezTo>
                  <a:cubicBezTo>
                    <a:pt x="4591303" y="125389"/>
                    <a:pt x="4567729" y="132398"/>
                    <a:pt x="4549889" y="146287"/>
                  </a:cubicBezTo>
                  <a:cubicBezTo>
                    <a:pt x="4532050" y="160177"/>
                    <a:pt x="4523130" y="179418"/>
                    <a:pt x="4523130" y="203885"/>
                  </a:cubicBezTo>
                  <a:cubicBezTo>
                    <a:pt x="4523130" y="223636"/>
                    <a:pt x="4528354" y="238672"/>
                    <a:pt x="4538676" y="249249"/>
                  </a:cubicBezTo>
                  <a:cubicBezTo>
                    <a:pt x="4548997" y="259825"/>
                    <a:pt x="4562887" y="268745"/>
                    <a:pt x="4580217" y="276264"/>
                  </a:cubicBezTo>
                  <a:lnTo>
                    <a:pt x="4628129" y="296142"/>
                  </a:lnTo>
                  <a:cubicBezTo>
                    <a:pt x="4634883" y="299201"/>
                    <a:pt x="4639598" y="302386"/>
                    <a:pt x="4642146" y="305827"/>
                  </a:cubicBezTo>
                  <a:cubicBezTo>
                    <a:pt x="4644695" y="309267"/>
                    <a:pt x="4645969" y="313345"/>
                    <a:pt x="4645969" y="318060"/>
                  </a:cubicBezTo>
                  <a:cubicBezTo>
                    <a:pt x="4645969" y="324814"/>
                    <a:pt x="4643038" y="330293"/>
                    <a:pt x="4637049" y="334371"/>
                  </a:cubicBezTo>
                  <a:cubicBezTo>
                    <a:pt x="4631060" y="338448"/>
                    <a:pt x="4622905" y="340487"/>
                    <a:pt x="4612328" y="340487"/>
                  </a:cubicBezTo>
                  <a:cubicBezTo>
                    <a:pt x="4597674" y="340487"/>
                    <a:pt x="4582638" y="337174"/>
                    <a:pt x="4566964" y="330548"/>
                  </a:cubicBezTo>
                  <a:cubicBezTo>
                    <a:pt x="4551291" y="323922"/>
                    <a:pt x="4536510" y="313982"/>
                    <a:pt x="4522620" y="300730"/>
                  </a:cubicBezTo>
                  <a:lnTo>
                    <a:pt x="4522620" y="368012"/>
                  </a:lnTo>
                  <a:close/>
                  <a:moveTo>
                    <a:pt x="4467572" y="5097"/>
                  </a:moveTo>
                  <a:lnTo>
                    <a:pt x="4397232" y="5097"/>
                  </a:lnTo>
                  <a:lnTo>
                    <a:pt x="4397232" y="387381"/>
                  </a:lnTo>
                  <a:lnTo>
                    <a:pt x="4467572" y="387381"/>
                  </a:lnTo>
                  <a:lnTo>
                    <a:pt x="4467572" y="5097"/>
                  </a:lnTo>
                  <a:close/>
                  <a:moveTo>
                    <a:pt x="4327403" y="5097"/>
                  </a:moveTo>
                  <a:lnTo>
                    <a:pt x="4257063" y="5097"/>
                  </a:lnTo>
                  <a:lnTo>
                    <a:pt x="4257063" y="387381"/>
                  </a:lnTo>
                  <a:lnTo>
                    <a:pt x="4327403" y="387381"/>
                  </a:lnTo>
                  <a:lnTo>
                    <a:pt x="4327403" y="5097"/>
                  </a:lnTo>
                  <a:close/>
                  <a:moveTo>
                    <a:pt x="4115365" y="307356"/>
                  </a:moveTo>
                  <a:cubicBezTo>
                    <a:pt x="4103132" y="320226"/>
                    <a:pt x="4087458" y="326725"/>
                    <a:pt x="4068472" y="326725"/>
                  </a:cubicBezTo>
                  <a:cubicBezTo>
                    <a:pt x="4049486" y="326725"/>
                    <a:pt x="4033175" y="320226"/>
                    <a:pt x="4020815" y="307356"/>
                  </a:cubicBezTo>
                  <a:cubicBezTo>
                    <a:pt x="4008454" y="294486"/>
                    <a:pt x="4002210" y="278175"/>
                    <a:pt x="4002210" y="258424"/>
                  </a:cubicBezTo>
                  <a:cubicBezTo>
                    <a:pt x="4002210" y="238672"/>
                    <a:pt x="4008454" y="222616"/>
                    <a:pt x="4020815" y="210001"/>
                  </a:cubicBezTo>
                  <a:cubicBezTo>
                    <a:pt x="4033175" y="197386"/>
                    <a:pt x="4049103" y="191142"/>
                    <a:pt x="4068472" y="191142"/>
                  </a:cubicBezTo>
                  <a:cubicBezTo>
                    <a:pt x="4087841" y="191142"/>
                    <a:pt x="4103132" y="197386"/>
                    <a:pt x="4115365" y="210001"/>
                  </a:cubicBezTo>
                  <a:cubicBezTo>
                    <a:pt x="4127598" y="222616"/>
                    <a:pt x="4133714" y="238672"/>
                    <a:pt x="4133714" y="258424"/>
                  </a:cubicBezTo>
                  <a:cubicBezTo>
                    <a:pt x="4133714" y="278175"/>
                    <a:pt x="4127598" y="294486"/>
                    <a:pt x="4115365" y="307356"/>
                  </a:cubicBezTo>
                  <a:moveTo>
                    <a:pt x="4139576" y="375403"/>
                  </a:moveTo>
                  <a:cubicBezTo>
                    <a:pt x="4160092" y="364061"/>
                    <a:pt x="4176402" y="348133"/>
                    <a:pt x="4188253" y="327744"/>
                  </a:cubicBezTo>
                  <a:cubicBezTo>
                    <a:pt x="4200103" y="307356"/>
                    <a:pt x="4206093" y="283909"/>
                    <a:pt x="4206093" y="257404"/>
                  </a:cubicBezTo>
                  <a:cubicBezTo>
                    <a:pt x="4206093" y="230899"/>
                    <a:pt x="4200103" y="208727"/>
                    <a:pt x="4188253" y="188848"/>
                  </a:cubicBezTo>
                  <a:cubicBezTo>
                    <a:pt x="4176402" y="168969"/>
                    <a:pt x="4160092" y="153423"/>
                    <a:pt x="4139576" y="142210"/>
                  </a:cubicBezTo>
                  <a:cubicBezTo>
                    <a:pt x="4119060" y="130996"/>
                    <a:pt x="4095614" y="125389"/>
                    <a:pt x="4069491" y="125389"/>
                  </a:cubicBezTo>
                  <a:cubicBezTo>
                    <a:pt x="4043369" y="125389"/>
                    <a:pt x="4019158" y="130996"/>
                    <a:pt x="3997878" y="142210"/>
                  </a:cubicBezTo>
                  <a:cubicBezTo>
                    <a:pt x="3976598" y="153423"/>
                    <a:pt x="3959905" y="168842"/>
                    <a:pt x="3947672" y="188593"/>
                  </a:cubicBezTo>
                  <a:cubicBezTo>
                    <a:pt x="3935439" y="208345"/>
                    <a:pt x="3929322" y="231281"/>
                    <a:pt x="3929322" y="257404"/>
                  </a:cubicBezTo>
                  <a:cubicBezTo>
                    <a:pt x="3929322" y="283527"/>
                    <a:pt x="3935439" y="307356"/>
                    <a:pt x="3947672" y="327744"/>
                  </a:cubicBezTo>
                  <a:cubicBezTo>
                    <a:pt x="3959905" y="348133"/>
                    <a:pt x="3976598" y="364061"/>
                    <a:pt x="3997623" y="375403"/>
                  </a:cubicBezTo>
                  <a:cubicBezTo>
                    <a:pt x="4018648" y="386744"/>
                    <a:pt x="4042604" y="392478"/>
                    <a:pt x="4069491" y="392478"/>
                  </a:cubicBezTo>
                  <a:cubicBezTo>
                    <a:pt x="4096378" y="392478"/>
                    <a:pt x="4119060" y="386744"/>
                    <a:pt x="4139576" y="375403"/>
                  </a:cubicBezTo>
                  <a:moveTo>
                    <a:pt x="3835027" y="230135"/>
                  </a:moveTo>
                  <a:cubicBezTo>
                    <a:pt x="3843564" y="218411"/>
                    <a:pt x="3854523" y="210129"/>
                    <a:pt x="3868158" y="205414"/>
                  </a:cubicBezTo>
                  <a:cubicBezTo>
                    <a:pt x="3881792" y="200699"/>
                    <a:pt x="3896192" y="199934"/>
                    <a:pt x="3911482" y="203375"/>
                  </a:cubicBezTo>
                  <a:lnTo>
                    <a:pt x="3911482" y="125389"/>
                  </a:lnTo>
                  <a:cubicBezTo>
                    <a:pt x="3892496" y="125389"/>
                    <a:pt x="3875421" y="129849"/>
                    <a:pt x="3860512" y="138642"/>
                  </a:cubicBezTo>
                  <a:cubicBezTo>
                    <a:pt x="3845603" y="147434"/>
                    <a:pt x="3832861" y="160177"/>
                    <a:pt x="3822284" y="176870"/>
                  </a:cubicBezTo>
                  <a:lnTo>
                    <a:pt x="3822284" y="130486"/>
                  </a:lnTo>
                  <a:lnTo>
                    <a:pt x="3751945" y="130486"/>
                  </a:lnTo>
                  <a:lnTo>
                    <a:pt x="3751945" y="387381"/>
                  </a:lnTo>
                  <a:lnTo>
                    <a:pt x="3822284" y="387381"/>
                  </a:lnTo>
                  <a:lnTo>
                    <a:pt x="3822284" y="275244"/>
                  </a:lnTo>
                  <a:cubicBezTo>
                    <a:pt x="3822284" y="256895"/>
                    <a:pt x="3826489" y="241858"/>
                    <a:pt x="3835027" y="230135"/>
                  </a:cubicBezTo>
                  <a:moveTo>
                    <a:pt x="3706581" y="312963"/>
                  </a:moveTo>
                  <a:cubicBezTo>
                    <a:pt x="3698808" y="318060"/>
                    <a:pt x="3690398" y="321755"/>
                    <a:pt x="3681605" y="324177"/>
                  </a:cubicBezTo>
                  <a:cubicBezTo>
                    <a:pt x="3672813" y="326598"/>
                    <a:pt x="3663638" y="327744"/>
                    <a:pt x="3654081" y="327744"/>
                  </a:cubicBezTo>
                  <a:cubicBezTo>
                    <a:pt x="3642230" y="327744"/>
                    <a:pt x="3632164" y="324559"/>
                    <a:pt x="3624008" y="318060"/>
                  </a:cubicBezTo>
                  <a:cubicBezTo>
                    <a:pt x="3615853" y="311561"/>
                    <a:pt x="3611776" y="301112"/>
                    <a:pt x="3611776" y="286458"/>
                  </a:cubicBezTo>
                  <a:lnTo>
                    <a:pt x="3611776" y="190632"/>
                  </a:lnTo>
                  <a:lnTo>
                    <a:pt x="3704032" y="190632"/>
                  </a:lnTo>
                  <a:lnTo>
                    <a:pt x="3704032" y="130486"/>
                  </a:lnTo>
                  <a:lnTo>
                    <a:pt x="3611776" y="130486"/>
                  </a:lnTo>
                  <a:lnTo>
                    <a:pt x="3611776" y="56068"/>
                  </a:lnTo>
                  <a:lnTo>
                    <a:pt x="3540927" y="56068"/>
                  </a:lnTo>
                  <a:lnTo>
                    <a:pt x="3540927" y="290026"/>
                  </a:lnTo>
                  <a:cubicBezTo>
                    <a:pt x="3540927" y="326343"/>
                    <a:pt x="3549719" y="352593"/>
                    <a:pt x="3567176" y="368521"/>
                  </a:cubicBezTo>
                  <a:cubicBezTo>
                    <a:pt x="3584634" y="384450"/>
                    <a:pt x="3608717" y="392478"/>
                    <a:pt x="3639300" y="392478"/>
                  </a:cubicBezTo>
                  <a:cubicBezTo>
                    <a:pt x="3652170" y="392478"/>
                    <a:pt x="3664403" y="391076"/>
                    <a:pt x="3675744" y="388145"/>
                  </a:cubicBezTo>
                  <a:cubicBezTo>
                    <a:pt x="3687085" y="385214"/>
                    <a:pt x="3697406" y="380755"/>
                    <a:pt x="3706581" y="374638"/>
                  </a:cubicBezTo>
                  <a:lnTo>
                    <a:pt x="3706581" y="312963"/>
                  </a:lnTo>
                  <a:close/>
                  <a:moveTo>
                    <a:pt x="3217263" y="196494"/>
                  </a:moveTo>
                  <a:cubicBezTo>
                    <a:pt x="3226820" y="186427"/>
                    <a:pt x="3239563" y="181457"/>
                    <a:pt x="3255491" y="181457"/>
                  </a:cubicBezTo>
                  <a:cubicBezTo>
                    <a:pt x="3271420" y="181457"/>
                    <a:pt x="3283907" y="186554"/>
                    <a:pt x="3292955" y="196749"/>
                  </a:cubicBezTo>
                  <a:cubicBezTo>
                    <a:pt x="3302002" y="206943"/>
                    <a:pt x="3307354" y="219558"/>
                    <a:pt x="3309010" y="234467"/>
                  </a:cubicBezTo>
                  <a:lnTo>
                    <a:pt x="3198404" y="234467"/>
                  </a:lnTo>
                  <a:cubicBezTo>
                    <a:pt x="3201462" y="219176"/>
                    <a:pt x="3207706" y="206561"/>
                    <a:pt x="3217263" y="196494"/>
                  </a:cubicBezTo>
                  <a:moveTo>
                    <a:pt x="3315637" y="386616"/>
                  </a:moveTo>
                  <a:cubicBezTo>
                    <a:pt x="3331310" y="382666"/>
                    <a:pt x="3346219" y="376677"/>
                    <a:pt x="3360491" y="368521"/>
                  </a:cubicBezTo>
                  <a:lnTo>
                    <a:pt x="3360491" y="309395"/>
                  </a:lnTo>
                  <a:cubicBezTo>
                    <a:pt x="3333603" y="325068"/>
                    <a:pt x="3305315" y="332842"/>
                    <a:pt x="3275370" y="332842"/>
                  </a:cubicBezTo>
                  <a:cubicBezTo>
                    <a:pt x="3256638" y="332842"/>
                    <a:pt x="3240710" y="328254"/>
                    <a:pt x="3227457" y="319079"/>
                  </a:cubicBezTo>
                  <a:cubicBezTo>
                    <a:pt x="3214205" y="309904"/>
                    <a:pt x="3205158" y="297544"/>
                    <a:pt x="3200443" y="281870"/>
                  </a:cubicBezTo>
                  <a:lnTo>
                    <a:pt x="3379859" y="281870"/>
                  </a:lnTo>
                  <a:cubicBezTo>
                    <a:pt x="3380879" y="272059"/>
                    <a:pt x="3381388" y="262119"/>
                    <a:pt x="3381388" y="252307"/>
                  </a:cubicBezTo>
                  <a:cubicBezTo>
                    <a:pt x="3381388" y="227459"/>
                    <a:pt x="3376037" y="205541"/>
                    <a:pt x="3365333" y="186554"/>
                  </a:cubicBezTo>
                  <a:cubicBezTo>
                    <a:pt x="3354629" y="167568"/>
                    <a:pt x="3339848" y="152531"/>
                    <a:pt x="3320988" y="141700"/>
                  </a:cubicBezTo>
                  <a:cubicBezTo>
                    <a:pt x="3302129" y="130868"/>
                    <a:pt x="3280339" y="125389"/>
                    <a:pt x="3255491" y="125389"/>
                  </a:cubicBezTo>
                  <a:cubicBezTo>
                    <a:pt x="3229369" y="125389"/>
                    <a:pt x="3206305" y="131251"/>
                    <a:pt x="3186426" y="142974"/>
                  </a:cubicBezTo>
                  <a:cubicBezTo>
                    <a:pt x="3166548" y="154697"/>
                    <a:pt x="3151129" y="170881"/>
                    <a:pt x="3140298" y="191397"/>
                  </a:cubicBezTo>
                  <a:cubicBezTo>
                    <a:pt x="3129466" y="211913"/>
                    <a:pt x="3123987" y="235359"/>
                    <a:pt x="3123987" y="261482"/>
                  </a:cubicBezTo>
                  <a:cubicBezTo>
                    <a:pt x="3123987" y="287605"/>
                    <a:pt x="3130358" y="311561"/>
                    <a:pt x="3143101" y="331312"/>
                  </a:cubicBezTo>
                  <a:cubicBezTo>
                    <a:pt x="3155844" y="351064"/>
                    <a:pt x="3173046" y="366100"/>
                    <a:pt x="3194836" y="376677"/>
                  </a:cubicBezTo>
                  <a:cubicBezTo>
                    <a:pt x="3216626" y="387253"/>
                    <a:pt x="3240837" y="392478"/>
                    <a:pt x="3267724" y="392478"/>
                  </a:cubicBezTo>
                  <a:cubicBezTo>
                    <a:pt x="3284035" y="392478"/>
                    <a:pt x="3299963" y="390566"/>
                    <a:pt x="3315637" y="386616"/>
                  </a:cubicBezTo>
                  <a:moveTo>
                    <a:pt x="2921634" y="212040"/>
                  </a:moveTo>
                  <a:cubicBezTo>
                    <a:pt x="2931828" y="199425"/>
                    <a:pt x="2945590" y="193181"/>
                    <a:pt x="2962920" y="193181"/>
                  </a:cubicBezTo>
                  <a:cubicBezTo>
                    <a:pt x="2978594" y="193181"/>
                    <a:pt x="2990062" y="198023"/>
                    <a:pt x="2997325" y="207707"/>
                  </a:cubicBezTo>
                  <a:cubicBezTo>
                    <a:pt x="3004589" y="217392"/>
                    <a:pt x="3008284" y="230772"/>
                    <a:pt x="3008284" y="247720"/>
                  </a:cubicBezTo>
                  <a:lnTo>
                    <a:pt x="3008284" y="387381"/>
                  </a:lnTo>
                  <a:lnTo>
                    <a:pt x="3079643" y="387381"/>
                  </a:lnTo>
                  <a:lnTo>
                    <a:pt x="3079643" y="230390"/>
                  </a:lnTo>
                  <a:cubicBezTo>
                    <a:pt x="3079643" y="210383"/>
                    <a:pt x="3075820" y="192416"/>
                    <a:pt x="3068174" y="176615"/>
                  </a:cubicBezTo>
                  <a:cubicBezTo>
                    <a:pt x="3060529" y="160814"/>
                    <a:pt x="3049697" y="148326"/>
                    <a:pt x="3035553" y="139151"/>
                  </a:cubicBezTo>
                  <a:cubicBezTo>
                    <a:pt x="3021409" y="129976"/>
                    <a:pt x="3004334" y="125389"/>
                    <a:pt x="2984328" y="125389"/>
                  </a:cubicBezTo>
                  <a:cubicBezTo>
                    <a:pt x="2967635" y="125389"/>
                    <a:pt x="2952854" y="128575"/>
                    <a:pt x="2939983" y="135074"/>
                  </a:cubicBezTo>
                  <a:cubicBezTo>
                    <a:pt x="2927113" y="141572"/>
                    <a:pt x="2915900" y="150237"/>
                    <a:pt x="2906343" y="161069"/>
                  </a:cubicBezTo>
                  <a:lnTo>
                    <a:pt x="2906343" y="5097"/>
                  </a:lnTo>
                  <a:lnTo>
                    <a:pt x="2836003" y="5097"/>
                  </a:lnTo>
                  <a:lnTo>
                    <a:pt x="2836003" y="387381"/>
                  </a:lnTo>
                  <a:lnTo>
                    <a:pt x="2906343" y="387381"/>
                  </a:lnTo>
                  <a:lnTo>
                    <a:pt x="2906343" y="257914"/>
                  </a:lnTo>
                  <a:cubicBezTo>
                    <a:pt x="2906343" y="239947"/>
                    <a:pt x="2911440" y="224655"/>
                    <a:pt x="2921634" y="212040"/>
                  </a:cubicBezTo>
                  <a:moveTo>
                    <a:pt x="2790639" y="312963"/>
                  </a:moveTo>
                  <a:cubicBezTo>
                    <a:pt x="2782866" y="318060"/>
                    <a:pt x="2774456" y="321755"/>
                    <a:pt x="2765664" y="324177"/>
                  </a:cubicBezTo>
                  <a:cubicBezTo>
                    <a:pt x="2756872" y="326598"/>
                    <a:pt x="2747697" y="327744"/>
                    <a:pt x="2738140" y="327744"/>
                  </a:cubicBezTo>
                  <a:cubicBezTo>
                    <a:pt x="2726289" y="327744"/>
                    <a:pt x="2716222" y="324559"/>
                    <a:pt x="2708067" y="318060"/>
                  </a:cubicBezTo>
                  <a:cubicBezTo>
                    <a:pt x="2699912" y="311561"/>
                    <a:pt x="2695834" y="301112"/>
                    <a:pt x="2695834" y="286458"/>
                  </a:cubicBezTo>
                  <a:lnTo>
                    <a:pt x="2695834" y="190632"/>
                  </a:lnTo>
                  <a:lnTo>
                    <a:pt x="2788091" y="190632"/>
                  </a:lnTo>
                  <a:lnTo>
                    <a:pt x="2788091" y="130486"/>
                  </a:lnTo>
                  <a:lnTo>
                    <a:pt x="2695834" y="130486"/>
                  </a:lnTo>
                  <a:lnTo>
                    <a:pt x="2695834" y="56068"/>
                  </a:lnTo>
                  <a:lnTo>
                    <a:pt x="2624985" y="56068"/>
                  </a:lnTo>
                  <a:lnTo>
                    <a:pt x="2624985" y="290026"/>
                  </a:lnTo>
                  <a:cubicBezTo>
                    <a:pt x="2624985" y="326343"/>
                    <a:pt x="2633778" y="352593"/>
                    <a:pt x="2651235" y="368521"/>
                  </a:cubicBezTo>
                  <a:cubicBezTo>
                    <a:pt x="2668692" y="384450"/>
                    <a:pt x="2692776" y="392478"/>
                    <a:pt x="2723358" y="392478"/>
                  </a:cubicBezTo>
                  <a:cubicBezTo>
                    <a:pt x="2736229" y="392478"/>
                    <a:pt x="2748461" y="391076"/>
                    <a:pt x="2759802" y="388145"/>
                  </a:cubicBezTo>
                  <a:cubicBezTo>
                    <a:pt x="2771143" y="385214"/>
                    <a:pt x="2781465" y="380755"/>
                    <a:pt x="2790639" y="374638"/>
                  </a:cubicBezTo>
                  <a:lnTo>
                    <a:pt x="2790639" y="312963"/>
                  </a:lnTo>
                  <a:close/>
                  <a:moveTo>
                    <a:pt x="2357899" y="210511"/>
                  </a:moveTo>
                  <a:cubicBezTo>
                    <a:pt x="2370514" y="223381"/>
                    <a:pt x="2376758" y="239947"/>
                    <a:pt x="2376758" y="259953"/>
                  </a:cubicBezTo>
                  <a:cubicBezTo>
                    <a:pt x="2376758" y="279959"/>
                    <a:pt x="2370514" y="295760"/>
                    <a:pt x="2357899" y="308120"/>
                  </a:cubicBezTo>
                  <a:cubicBezTo>
                    <a:pt x="2345284" y="320481"/>
                    <a:pt x="2329483" y="326725"/>
                    <a:pt x="2310497" y="326725"/>
                  </a:cubicBezTo>
                  <a:cubicBezTo>
                    <a:pt x="2291510" y="326725"/>
                    <a:pt x="2276346" y="320481"/>
                    <a:pt x="2264113" y="307866"/>
                  </a:cubicBezTo>
                  <a:cubicBezTo>
                    <a:pt x="2251880" y="295250"/>
                    <a:pt x="2245764" y="279322"/>
                    <a:pt x="2245764" y="259953"/>
                  </a:cubicBezTo>
                  <a:cubicBezTo>
                    <a:pt x="2245764" y="240584"/>
                    <a:pt x="2251880" y="223381"/>
                    <a:pt x="2264113" y="210511"/>
                  </a:cubicBezTo>
                  <a:cubicBezTo>
                    <a:pt x="2276346" y="197641"/>
                    <a:pt x="2291765" y="191142"/>
                    <a:pt x="2310497" y="191142"/>
                  </a:cubicBezTo>
                  <a:cubicBezTo>
                    <a:pt x="2329228" y="191142"/>
                    <a:pt x="2345284" y="197641"/>
                    <a:pt x="2357899" y="210511"/>
                  </a:cubicBezTo>
                  <a:moveTo>
                    <a:pt x="2448117" y="387381"/>
                  </a:moveTo>
                  <a:lnTo>
                    <a:pt x="2448117" y="5097"/>
                  </a:lnTo>
                  <a:lnTo>
                    <a:pt x="2376758" y="5097"/>
                  </a:lnTo>
                  <a:lnTo>
                    <a:pt x="2376758" y="160049"/>
                  </a:lnTo>
                  <a:cubicBezTo>
                    <a:pt x="2367201" y="149218"/>
                    <a:pt x="2356115" y="140680"/>
                    <a:pt x="2343373" y="134564"/>
                  </a:cubicBezTo>
                  <a:cubicBezTo>
                    <a:pt x="2330630" y="128447"/>
                    <a:pt x="2316486" y="125389"/>
                    <a:pt x="2300812" y="125389"/>
                  </a:cubicBezTo>
                  <a:cubicBezTo>
                    <a:pt x="2275964" y="125389"/>
                    <a:pt x="2253919" y="131251"/>
                    <a:pt x="2234550" y="142974"/>
                  </a:cubicBezTo>
                  <a:cubicBezTo>
                    <a:pt x="2215182" y="154697"/>
                    <a:pt x="2200018" y="170626"/>
                    <a:pt x="2189186" y="190887"/>
                  </a:cubicBezTo>
                  <a:cubicBezTo>
                    <a:pt x="2178356" y="211148"/>
                    <a:pt x="2172876" y="234085"/>
                    <a:pt x="2172876" y="259953"/>
                  </a:cubicBezTo>
                  <a:cubicBezTo>
                    <a:pt x="2172876" y="285821"/>
                    <a:pt x="2178356" y="308120"/>
                    <a:pt x="2189186" y="327999"/>
                  </a:cubicBezTo>
                  <a:cubicBezTo>
                    <a:pt x="2200018" y="347878"/>
                    <a:pt x="2215182" y="363552"/>
                    <a:pt x="2234550" y="375148"/>
                  </a:cubicBezTo>
                  <a:cubicBezTo>
                    <a:pt x="2253919" y="386744"/>
                    <a:pt x="2275964" y="392478"/>
                    <a:pt x="2300812" y="392478"/>
                  </a:cubicBezTo>
                  <a:cubicBezTo>
                    <a:pt x="2316486" y="392478"/>
                    <a:pt x="2330630" y="389420"/>
                    <a:pt x="2343373" y="383303"/>
                  </a:cubicBezTo>
                  <a:cubicBezTo>
                    <a:pt x="2356115" y="377187"/>
                    <a:pt x="2367201" y="368904"/>
                    <a:pt x="2376758" y="358327"/>
                  </a:cubicBezTo>
                  <a:lnTo>
                    <a:pt x="2376758" y="387381"/>
                  </a:lnTo>
                  <a:lnTo>
                    <a:pt x="2448117" y="387381"/>
                  </a:lnTo>
                  <a:close/>
                  <a:moveTo>
                    <a:pt x="1975620" y="196494"/>
                  </a:moveTo>
                  <a:cubicBezTo>
                    <a:pt x="1985177" y="186427"/>
                    <a:pt x="1997920" y="181457"/>
                    <a:pt x="2013848" y="181457"/>
                  </a:cubicBezTo>
                  <a:cubicBezTo>
                    <a:pt x="2029776" y="181457"/>
                    <a:pt x="2042264" y="186554"/>
                    <a:pt x="2051311" y="196749"/>
                  </a:cubicBezTo>
                  <a:cubicBezTo>
                    <a:pt x="2060358" y="206943"/>
                    <a:pt x="2065710" y="219558"/>
                    <a:pt x="2067367" y="234467"/>
                  </a:cubicBezTo>
                  <a:lnTo>
                    <a:pt x="1956761" y="234467"/>
                  </a:lnTo>
                  <a:cubicBezTo>
                    <a:pt x="1959819" y="219176"/>
                    <a:pt x="1966063" y="206561"/>
                    <a:pt x="1975620" y="196494"/>
                  </a:cubicBezTo>
                  <a:moveTo>
                    <a:pt x="2073993" y="386616"/>
                  </a:moveTo>
                  <a:cubicBezTo>
                    <a:pt x="2089666" y="382666"/>
                    <a:pt x="2104576" y="376677"/>
                    <a:pt x="2118847" y="368521"/>
                  </a:cubicBezTo>
                  <a:lnTo>
                    <a:pt x="2118847" y="309395"/>
                  </a:lnTo>
                  <a:cubicBezTo>
                    <a:pt x="2091960" y="325068"/>
                    <a:pt x="2063672" y="332842"/>
                    <a:pt x="2033726" y="332842"/>
                  </a:cubicBezTo>
                  <a:cubicBezTo>
                    <a:pt x="2014995" y="332842"/>
                    <a:pt x="1999066" y="328254"/>
                    <a:pt x="1985814" y="319079"/>
                  </a:cubicBezTo>
                  <a:cubicBezTo>
                    <a:pt x="1972561" y="309904"/>
                    <a:pt x="1963514" y="297544"/>
                    <a:pt x="1958800" y="281870"/>
                  </a:cubicBezTo>
                  <a:lnTo>
                    <a:pt x="2138216" y="281870"/>
                  </a:lnTo>
                  <a:cubicBezTo>
                    <a:pt x="2139236" y="272059"/>
                    <a:pt x="2139745" y="262119"/>
                    <a:pt x="2139745" y="252307"/>
                  </a:cubicBezTo>
                  <a:cubicBezTo>
                    <a:pt x="2139745" y="227459"/>
                    <a:pt x="2134393" y="205541"/>
                    <a:pt x="2123689" y="186554"/>
                  </a:cubicBezTo>
                  <a:cubicBezTo>
                    <a:pt x="2112986" y="167568"/>
                    <a:pt x="2098204" y="152531"/>
                    <a:pt x="2079345" y="141700"/>
                  </a:cubicBezTo>
                  <a:cubicBezTo>
                    <a:pt x="2060486" y="130868"/>
                    <a:pt x="2038696" y="125389"/>
                    <a:pt x="2013848" y="125389"/>
                  </a:cubicBezTo>
                  <a:cubicBezTo>
                    <a:pt x="1987725" y="125389"/>
                    <a:pt x="1964661" y="131251"/>
                    <a:pt x="1944783" y="142974"/>
                  </a:cubicBezTo>
                  <a:cubicBezTo>
                    <a:pt x="1924904" y="154697"/>
                    <a:pt x="1909486" y="170881"/>
                    <a:pt x="1898654" y="191397"/>
                  </a:cubicBezTo>
                  <a:cubicBezTo>
                    <a:pt x="1887823" y="211913"/>
                    <a:pt x="1882344" y="235359"/>
                    <a:pt x="1882344" y="261482"/>
                  </a:cubicBezTo>
                  <a:cubicBezTo>
                    <a:pt x="1882344" y="287605"/>
                    <a:pt x="1888715" y="311561"/>
                    <a:pt x="1901458" y="331312"/>
                  </a:cubicBezTo>
                  <a:cubicBezTo>
                    <a:pt x="1914200" y="351064"/>
                    <a:pt x="1931403" y="366100"/>
                    <a:pt x="1953193" y="376677"/>
                  </a:cubicBezTo>
                  <a:cubicBezTo>
                    <a:pt x="1974983" y="387253"/>
                    <a:pt x="1999194" y="392478"/>
                    <a:pt x="2026081" y="392478"/>
                  </a:cubicBezTo>
                  <a:cubicBezTo>
                    <a:pt x="2042391" y="392478"/>
                    <a:pt x="2058320" y="390566"/>
                    <a:pt x="2073993" y="386616"/>
                  </a:cubicBezTo>
                  <a:moveTo>
                    <a:pt x="1685088" y="196494"/>
                  </a:moveTo>
                  <a:cubicBezTo>
                    <a:pt x="1694645" y="186427"/>
                    <a:pt x="1707387" y="181457"/>
                    <a:pt x="1723316" y="181457"/>
                  </a:cubicBezTo>
                  <a:cubicBezTo>
                    <a:pt x="1739244" y="181457"/>
                    <a:pt x="1751732" y="186554"/>
                    <a:pt x="1760779" y="196749"/>
                  </a:cubicBezTo>
                  <a:cubicBezTo>
                    <a:pt x="1769826" y="206943"/>
                    <a:pt x="1775178" y="219558"/>
                    <a:pt x="1776835" y="234467"/>
                  </a:cubicBezTo>
                  <a:lnTo>
                    <a:pt x="1666228" y="234467"/>
                  </a:lnTo>
                  <a:cubicBezTo>
                    <a:pt x="1669287" y="219176"/>
                    <a:pt x="1675531" y="206561"/>
                    <a:pt x="1685088" y="196494"/>
                  </a:cubicBezTo>
                  <a:moveTo>
                    <a:pt x="1783461" y="386616"/>
                  </a:moveTo>
                  <a:cubicBezTo>
                    <a:pt x="1799134" y="382666"/>
                    <a:pt x="1814043" y="376677"/>
                    <a:pt x="1828315" y="368521"/>
                  </a:cubicBezTo>
                  <a:lnTo>
                    <a:pt x="1828315" y="309395"/>
                  </a:lnTo>
                  <a:cubicBezTo>
                    <a:pt x="1801428" y="325068"/>
                    <a:pt x="1773139" y="332842"/>
                    <a:pt x="1743194" y="332842"/>
                  </a:cubicBezTo>
                  <a:cubicBezTo>
                    <a:pt x="1724462" y="332842"/>
                    <a:pt x="1708534" y="328254"/>
                    <a:pt x="1695282" y="319079"/>
                  </a:cubicBezTo>
                  <a:cubicBezTo>
                    <a:pt x="1682029" y="309904"/>
                    <a:pt x="1672982" y="297544"/>
                    <a:pt x="1668267" y="281870"/>
                  </a:cubicBezTo>
                  <a:lnTo>
                    <a:pt x="1847684" y="281870"/>
                  </a:lnTo>
                  <a:cubicBezTo>
                    <a:pt x="1848703" y="272059"/>
                    <a:pt x="1849213" y="262119"/>
                    <a:pt x="1849213" y="252307"/>
                  </a:cubicBezTo>
                  <a:cubicBezTo>
                    <a:pt x="1849213" y="227459"/>
                    <a:pt x="1843861" y="205541"/>
                    <a:pt x="1833157" y="186554"/>
                  </a:cubicBezTo>
                  <a:cubicBezTo>
                    <a:pt x="1822453" y="167568"/>
                    <a:pt x="1807672" y="152531"/>
                    <a:pt x="1788813" y="141700"/>
                  </a:cubicBezTo>
                  <a:cubicBezTo>
                    <a:pt x="1769953" y="130868"/>
                    <a:pt x="1748164" y="125389"/>
                    <a:pt x="1723316" y="125389"/>
                  </a:cubicBezTo>
                  <a:cubicBezTo>
                    <a:pt x="1697193" y="125389"/>
                    <a:pt x="1674129" y="131251"/>
                    <a:pt x="1654250" y="142974"/>
                  </a:cubicBezTo>
                  <a:cubicBezTo>
                    <a:pt x="1634372" y="154697"/>
                    <a:pt x="1618953" y="170881"/>
                    <a:pt x="1608122" y="191397"/>
                  </a:cubicBezTo>
                  <a:cubicBezTo>
                    <a:pt x="1597291" y="211913"/>
                    <a:pt x="1591811" y="235359"/>
                    <a:pt x="1591811" y="261482"/>
                  </a:cubicBezTo>
                  <a:cubicBezTo>
                    <a:pt x="1591811" y="287605"/>
                    <a:pt x="1598183" y="311561"/>
                    <a:pt x="1610925" y="331312"/>
                  </a:cubicBezTo>
                  <a:cubicBezTo>
                    <a:pt x="1623668" y="351064"/>
                    <a:pt x="1640871" y="366100"/>
                    <a:pt x="1662660" y="376677"/>
                  </a:cubicBezTo>
                  <a:cubicBezTo>
                    <a:pt x="1684450" y="387253"/>
                    <a:pt x="1708661" y="392478"/>
                    <a:pt x="1735548" y="392478"/>
                  </a:cubicBezTo>
                  <a:cubicBezTo>
                    <a:pt x="1751859" y="392478"/>
                    <a:pt x="1767787" y="390566"/>
                    <a:pt x="1783461" y="386616"/>
                  </a:cubicBezTo>
                  <a:moveTo>
                    <a:pt x="1574481" y="130486"/>
                  </a:moveTo>
                  <a:lnTo>
                    <a:pt x="1481715" y="130486"/>
                  </a:lnTo>
                  <a:lnTo>
                    <a:pt x="1481715" y="103471"/>
                  </a:lnTo>
                  <a:cubicBezTo>
                    <a:pt x="1481715" y="90601"/>
                    <a:pt x="1485793" y="80534"/>
                    <a:pt x="1493948" y="73398"/>
                  </a:cubicBezTo>
                  <a:cubicBezTo>
                    <a:pt x="1502103" y="66262"/>
                    <a:pt x="1512425" y="62694"/>
                    <a:pt x="1525040" y="62694"/>
                  </a:cubicBezTo>
                  <a:cubicBezTo>
                    <a:pt x="1545046" y="62694"/>
                    <a:pt x="1563268" y="68301"/>
                    <a:pt x="1579578" y="79515"/>
                  </a:cubicBezTo>
                  <a:lnTo>
                    <a:pt x="1579578" y="16820"/>
                  </a:lnTo>
                  <a:cubicBezTo>
                    <a:pt x="1569384" y="10704"/>
                    <a:pt x="1558808" y="6371"/>
                    <a:pt x="1547722" y="3823"/>
                  </a:cubicBezTo>
                  <a:cubicBezTo>
                    <a:pt x="1536636" y="1274"/>
                    <a:pt x="1525550" y="0"/>
                    <a:pt x="1514336" y="0"/>
                  </a:cubicBezTo>
                  <a:cubicBezTo>
                    <a:pt x="1493311" y="0"/>
                    <a:pt x="1474961" y="4460"/>
                    <a:pt x="1459543" y="13507"/>
                  </a:cubicBezTo>
                  <a:cubicBezTo>
                    <a:pt x="1444124" y="22555"/>
                    <a:pt x="1432146" y="35043"/>
                    <a:pt x="1423863" y="50971"/>
                  </a:cubicBezTo>
                  <a:cubicBezTo>
                    <a:pt x="1415581" y="66900"/>
                    <a:pt x="1411375" y="85249"/>
                    <a:pt x="1411375" y="106020"/>
                  </a:cubicBezTo>
                  <a:lnTo>
                    <a:pt x="1411375" y="387381"/>
                  </a:lnTo>
                  <a:lnTo>
                    <a:pt x="1481715" y="387381"/>
                  </a:lnTo>
                  <a:lnTo>
                    <a:pt x="1481715" y="190632"/>
                  </a:lnTo>
                  <a:lnTo>
                    <a:pt x="1574481" y="190632"/>
                  </a:lnTo>
                  <a:lnTo>
                    <a:pt x="1574481" y="130486"/>
                  </a:lnTo>
                  <a:close/>
                  <a:moveTo>
                    <a:pt x="1252857" y="312963"/>
                  </a:moveTo>
                  <a:cubicBezTo>
                    <a:pt x="1245084" y="318060"/>
                    <a:pt x="1236674" y="321755"/>
                    <a:pt x="1227881" y="324177"/>
                  </a:cubicBezTo>
                  <a:cubicBezTo>
                    <a:pt x="1219089" y="326598"/>
                    <a:pt x="1209914" y="327744"/>
                    <a:pt x="1200357" y="327744"/>
                  </a:cubicBezTo>
                  <a:cubicBezTo>
                    <a:pt x="1188507" y="327744"/>
                    <a:pt x="1178440" y="324559"/>
                    <a:pt x="1170285" y="318060"/>
                  </a:cubicBezTo>
                  <a:cubicBezTo>
                    <a:pt x="1162129" y="311561"/>
                    <a:pt x="1158052" y="301112"/>
                    <a:pt x="1158052" y="286458"/>
                  </a:cubicBezTo>
                  <a:lnTo>
                    <a:pt x="1158052" y="190632"/>
                  </a:lnTo>
                  <a:lnTo>
                    <a:pt x="1250308" y="190632"/>
                  </a:lnTo>
                  <a:lnTo>
                    <a:pt x="1250308" y="130486"/>
                  </a:lnTo>
                  <a:lnTo>
                    <a:pt x="1158052" y="130486"/>
                  </a:lnTo>
                  <a:lnTo>
                    <a:pt x="1158052" y="56068"/>
                  </a:lnTo>
                  <a:lnTo>
                    <a:pt x="1087202" y="56068"/>
                  </a:lnTo>
                  <a:lnTo>
                    <a:pt x="1087202" y="290026"/>
                  </a:lnTo>
                  <a:cubicBezTo>
                    <a:pt x="1087202" y="326343"/>
                    <a:pt x="1095995" y="352593"/>
                    <a:pt x="1113452" y="368521"/>
                  </a:cubicBezTo>
                  <a:cubicBezTo>
                    <a:pt x="1130910" y="384450"/>
                    <a:pt x="1154993" y="392478"/>
                    <a:pt x="1185576" y="392478"/>
                  </a:cubicBezTo>
                  <a:cubicBezTo>
                    <a:pt x="1198446" y="392478"/>
                    <a:pt x="1210679" y="391076"/>
                    <a:pt x="1222020" y="388145"/>
                  </a:cubicBezTo>
                  <a:cubicBezTo>
                    <a:pt x="1233361" y="385214"/>
                    <a:pt x="1243682" y="380755"/>
                    <a:pt x="1252857" y="374638"/>
                  </a:cubicBezTo>
                  <a:lnTo>
                    <a:pt x="1252857" y="312963"/>
                  </a:lnTo>
                  <a:close/>
                  <a:moveTo>
                    <a:pt x="1039800" y="145778"/>
                  </a:moveTo>
                  <a:lnTo>
                    <a:pt x="1041839" y="5097"/>
                  </a:lnTo>
                  <a:lnTo>
                    <a:pt x="977616" y="5097"/>
                  </a:lnTo>
                  <a:lnTo>
                    <a:pt x="979655" y="145778"/>
                  </a:lnTo>
                  <a:lnTo>
                    <a:pt x="1039800" y="145778"/>
                  </a:lnTo>
                  <a:close/>
                  <a:moveTo>
                    <a:pt x="783928" y="212040"/>
                  </a:moveTo>
                  <a:cubicBezTo>
                    <a:pt x="794122" y="199425"/>
                    <a:pt x="807884" y="193181"/>
                    <a:pt x="825214" y="193181"/>
                  </a:cubicBezTo>
                  <a:cubicBezTo>
                    <a:pt x="840887" y="193181"/>
                    <a:pt x="852356" y="198023"/>
                    <a:pt x="859619" y="207707"/>
                  </a:cubicBezTo>
                  <a:cubicBezTo>
                    <a:pt x="866882" y="217392"/>
                    <a:pt x="870577" y="230772"/>
                    <a:pt x="870577" y="247720"/>
                  </a:cubicBezTo>
                  <a:lnTo>
                    <a:pt x="870577" y="387381"/>
                  </a:lnTo>
                  <a:lnTo>
                    <a:pt x="941936" y="387381"/>
                  </a:lnTo>
                  <a:lnTo>
                    <a:pt x="941936" y="230390"/>
                  </a:lnTo>
                  <a:cubicBezTo>
                    <a:pt x="941936" y="210383"/>
                    <a:pt x="938114" y="192416"/>
                    <a:pt x="930468" y="176615"/>
                  </a:cubicBezTo>
                  <a:cubicBezTo>
                    <a:pt x="922822" y="160814"/>
                    <a:pt x="911991" y="148326"/>
                    <a:pt x="897847" y="139151"/>
                  </a:cubicBezTo>
                  <a:cubicBezTo>
                    <a:pt x="883703" y="129976"/>
                    <a:pt x="866627" y="125389"/>
                    <a:pt x="846621" y="125389"/>
                  </a:cubicBezTo>
                  <a:cubicBezTo>
                    <a:pt x="829929" y="125389"/>
                    <a:pt x="815147" y="128575"/>
                    <a:pt x="802277" y="135074"/>
                  </a:cubicBezTo>
                  <a:cubicBezTo>
                    <a:pt x="789407" y="141572"/>
                    <a:pt x="778193" y="150237"/>
                    <a:pt x="768636" y="161069"/>
                  </a:cubicBezTo>
                  <a:lnTo>
                    <a:pt x="768636" y="130486"/>
                  </a:lnTo>
                  <a:lnTo>
                    <a:pt x="698297" y="130486"/>
                  </a:lnTo>
                  <a:lnTo>
                    <a:pt x="698297" y="387381"/>
                  </a:lnTo>
                  <a:lnTo>
                    <a:pt x="768636" y="387381"/>
                  </a:lnTo>
                  <a:lnTo>
                    <a:pt x="768636" y="257914"/>
                  </a:lnTo>
                  <a:cubicBezTo>
                    <a:pt x="768636" y="239947"/>
                    <a:pt x="773733" y="224655"/>
                    <a:pt x="783928" y="212040"/>
                  </a:cubicBezTo>
                  <a:moveTo>
                    <a:pt x="556599" y="307356"/>
                  </a:moveTo>
                  <a:cubicBezTo>
                    <a:pt x="544366" y="320226"/>
                    <a:pt x="528692" y="326725"/>
                    <a:pt x="509706" y="326725"/>
                  </a:cubicBezTo>
                  <a:cubicBezTo>
                    <a:pt x="490719" y="326725"/>
                    <a:pt x="474409" y="320226"/>
                    <a:pt x="462048" y="307356"/>
                  </a:cubicBezTo>
                  <a:cubicBezTo>
                    <a:pt x="449688" y="294486"/>
                    <a:pt x="443444" y="278175"/>
                    <a:pt x="443444" y="258424"/>
                  </a:cubicBezTo>
                  <a:cubicBezTo>
                    <a:pt x="443444" y="238672"/>
                    <a:pt x="449688" y="222616"/>
                    <a:pt x="462048" y="210001"/>
                  </a:cubicBezTo>
                  <a:cubicBezTo>
                    <a:pt x="474409" y="197386"/>
                    <a:pt x="490337" y="191142"/>
                    <a:pt x="509706" y="191142"/>
                  </a:cubicBezTo>
                  <a:cubicBezTo>
                    <a:pt x="529075" y="191142"/>
                    <a:pt x="544366" y="197386"/>
                    <a:pt x="556599" y="210001"/>
                  </a:cubicBezTo>
                  <a:cubicBezTo>
                    <a:pt x="568832" y="222616"/>
                    <a:pt x="574948" y="238672"/>
                    <a:pt x="574948" y="258424"/>
                  </a:cubicBezTo>
                  <a:cubicBezTo>
                    <a:pt x="574948" y="278175"/>
                    <a:pt x="568832" y="294486"/>
                    <a:pt x="556599" y="307356"/>
                  </a:cubicBezTo>
                  <a:moveTo>
                    <a:pt x="580810" y="375403"/>
                  </a:moveTo>
                  <a:cubicBezTo>
                    <a:pt x="601326" y="364061"/>
                    <a:pt x="617636" y="348133"/>
                    <a:pt x="629487" y="327744"/>
                  </a:cubicBezTo>
                  <a:cubicBezTo>
                    <a:pt x="641337" y="307356"/>
                    <a:pt x="647326" y="283909"/>
                    <a:pt x="647326" y="257404"/>
                  </a:cubicBezTo>
                  <a:cubicBezTo>
                    <a:pt x="647326" y="230899"/>
                    <a:pt x="641337" y="208727"/>
                    <a:pt x="629487" y="188848"/>
                  </a:cubicBezTo>
                  <a:cubicBezTo>
                    <a:pt x="617636" y="168969"/>
                    <a:pt x="601326" y="153423"/>
                    <a:pt x="580810" y="142210"/>
                  </a:cubicBezTo>
                  <a:cubicBezTo>
                    <a:pt x="560294" y="130996"/>
                    <a:pt x="536848" y="125389"/>
                    <a:pt x="510725" y="125389"/>
                  </a:cubicBezTo>
                  <a:cubicBezTo>
                    <a:pt x="484603" y="125389"/>
                    <a:pt x="460392" y="130996"/>
                    <a:pt x="439111" y="142210"/>
                  </a:cubicBezTo>
                  <a:cubicBezTo>
                    <a:pt x="417831" y="153423"/>
                    <a:pt x="401138" y="168842"/>
                    <a:pt x="388906" y="188593"/>
                  </a:cubicBezTo>
                  <a:cubicBezTo>
                    <a:pt x="376673" y="208345"/>
                    <a:pt x="370556" y="231281"/>
                    <a:pt x="370556" y="257404"/>
                  </a:cubicBezTo>
                  <a:cubicBezTo>
                    <a:pt x="370556" y="283527"/>
                    <a:pt x="376673" y="307356"/>
                    <a:pt x="388906" y="327744"/>
                  </a:cubicBezTo>
                  <a:cubicBezTo>
                    <a:pt x="401138" y="348133"/>
                    <a:pt x="417831" y="364061"/>
                    <a:pt x="438857" y="375403"/>
                  </a:cubicBezTo>
                  <a:cubicBezTo>
                    <a:pt x="459882" y="386744"/>
                    <a:pt x="483838" y="392478"/>
                    <a:pt x="510725" y="392478"/>
                  </a:cubicBezTo>
                  <a:cubicBezTo>
                    <a:pt x="537612" y="392478"/>
                    <a:pt x="560294" y="386744"/>
                    <a:pt x="580810" y="375403"/>
                  </a:cubicBezTo>
                  <a:moveTo>
                    <a:pt x="203627" y="87670"/>
                  </a:moveTo>
                  <a:cubicBezTo>
                    <a:pt x="221850" y="97865"/>
                    <a:pt x="235866" y="112264"/>
                    <a:pt x="245933" y="130741"/>
                  </a:cubicBezTo>
                  <a:cubicBezTo>
                    <a:pt x="256000" y="149218"/>
                    <a:pt x="260969" y="171136"/>
                    <a:pt x="260969" y="196239"/>
                  </a:cubicBezTo>
                  <a:cubicBezTo>
                    <a:pt x="260969" y="221342"/>
                    <a:pt x="256000" y="242750"/>
                    <a:pt x="245933" y="261482"/>
                  </a:cubicBezTo>
                  <a:cubicBezTo>
                    <a:pt x="235866" y="280214"/>
                    <a:pt x="221850" y="294613"/>
                    <a:pt x="203627" y="304807"/>
                  </a:cubicBezTo>
                  <a:cubicBezTo>
                    <a:pt x="185406" y="315002"/>
                    <a:pt x="164125" y="320099"/>
                    <a:pt x="139659" y="320099"/>
                  </a:cubicBezTo>
                  <a:lnTo>
                    <a:pt x="73398" y="320099"/>
                  </a:lnTo>
                  <a:lnTo>
                    <a:pt x="73398" y="72379"/>
                  </a:lnTo>
                  <a:lnTo>
                    <a:pt x="139659" y="72379"/>
                  </a:lnTo>
                  <a:cubicBezTo>
                    <a:pt x="164125" y="72379"/>
                    <a:pt x="185406" y="77476"/>
                    <a:pt x="203627" y="87670"/>
                  </a:cubicBezTo>
                  <a:moveTo>
                    <a:pt x="142718" y="387381"/>
                  </a:moveTo>
                  <a:cubicBezTo>
                    <a:pt x="180818" y="387381"/>
                    <a:pt x="214331" y="379353"/>
                    <a:pt x="243385" y="363169"/>
                  </a:cubicBezTo>
                  <a:cubicBezTo>
                    <a:pt x="272438" y="346986"/>
                    <a:pt x="295247" y="324559"/>
                    <a:pt x="311940" y="295888"/>
                  </a:cubicBezTo>
                  <a:cubicBezTo>
                    <a:pt x="328633" y="267216"/>
                    <a:pt x="336916" y="233958"/>
                    <a:pt x="336916" y="196239"/>
                  </a:cubicBezTo>
                  <a:cubicBezTo>
                    <a:pt x="336916" y="158520"/>
                    <a:pt x="328505" y="124879"/>
                    <a:pt x="311685" y="96335"/>
                  </a:cubicBezTo>
                  <a:cubicBezTo>
                    <a:pt x="294865" y="67792"/>
                    <a:pt x="271801" y="45492"/>
                    <a:pt x="242365" y="29308"/>
                  </a:cubicBezTo>
                  <a:cubicBezTo>
                    <a:pt x="212930" y="13125"/>
                    <a:pt x="179289" y="5097"/>
                    <a:pt x="141189" y="5097"/>
                  </a:cubicBezTo>
                  <a:lnTo>
                    <a:pt x="0" y="5097"/>
                  </a:lnTo>
                  <a:lnTo>
                    <a:pt x="0" y="387381"/>
                  </a:lnTo>
                  <a:lnTo>
                    <a:pt x="142718" y="387381"/>
                  </a:lnTo>
                  <a:close/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8B097BF1-5393-FC59-7844-409ED5C61D18}"/>
                </a:ext>
              </a:extLst>
            </p:cNvPr>
            <p:cNvSpPr/>
            <p:nvPr/>
          </p:nvSpPr>
          <p:spPr>
            <a:xfrm>
              <a:off x="2194135" y="3316779"/>
              <a:ext cx="3169223" cy="181075"/>
            </a:xfrm>
            <a:custGeom>
              <a:avLst/>
              <a:gdLst>
                <a:gd name="connsiteX0" fmla="*/ 3130996 w 3169223"/>
                <a:gd name="connsiteY0" fmla="*/ 133927 h 181075"/>
                <a:gd name="connsiteX1" fmla="*/ 3133926 w 3169223"/>
                <a:gd name="connsiteY1" fmla="*/ 126536 h 181075"/>
                <a:gd name="connsiteX2" fmla="*/ 3130996 w 3169223"/>
                <a:gd name="connsiteY2" fmla="*/ 119018 h 181075"/>
                <a:gd name="connsiteX3" fmla="*/ 3123350 w 3169223"/>
                <a:gd name="connsiteY3" fmla="*/ 116215 h 181075"/>
                <a:gd name="connsiteX4" fmla="*/ 3115832 w 3169223"/>
                <a:gd name="connsiteY4" fmla="*/ 119018 h 181075"/>
                <a:gd name="connsiteX5" fmla="*/ 3112774 w 3169223"/>
                <a:gd name="connsiteY5" fmla="*/ 126536 h 181075"/>
                <a:gd name="connsiteX6" fmla="*/ 3115832 w 3169223"/>
                <a:gd name="connsiteY6" fmla="*/ 133927 h 181075"/>
                <a:gd name="connsiteX7" fmla="*/ 3123350 w 3169223"/>
                <a:gd name="connsiteY7" fmla="*/ 136730 h 181075"/>
                <a:gd name="connsiteX8" fmla="*/ 3130996 w 3169223"/>
                <a:gd name="connsiteY8" fmla="*/ 133927 h 181075"/>
                <a:gd name="connsiteX9" fmla="*/ 3161960 w 3169223"/>
                <a:gd name="connsiteY9" fmla="*/ 56706 h 181075"/>
                <a:gd name="connsiteX10" fmla="*/ 3169224 w 3169223"/>
                <a:gd name="connsiteY10" fmla="*/ 35425 h 181075"/>
                <a:gd name="connsiteX11" fmla="*/ 3163999 w 3169223"/>
                <a:gd name="connsiteY11" fmla="*/ 16438 h 181075"/>
                <a:gd name="connsiteX12" fmla="*/ 3149727 w 3169223"/>
                <a:gd name="connsiteY12" fmla="*/ 4333 h 181075"/>
                <a:gd name="connsiteX13" fmla="*/ 3129339 w 3169223"/>
                <a:gd name="connsiteY13" fmla="*/ 128 h 181075"/>
                <a:gd name="connsiteX14" fmla="*/ 3107677 w 3169223"/>
                <a:gd name="connsiteY14" fmla="*/ 4715 h 181075"/>
                <a:gd name="connsiteX15" fmla="*/ 3092640 w 3169223"/>
                <a:gd name="connsiteY15" fmla="*/ 17967 h 181075"/>
                <a:gd name="connsiteX16" fmla="*/ 3087161 w 3169223"/>
                <a:gd name="connsiteY16" fmla="*/ 38356 h 181075"/>
                <a:gd name="connsiteX17" fmla="*/ 3101815 w 3169223"/>
                <a:gd name="connsiteY17" fmla="*/ 38356 h 181075"/>
                <a:gd name="connsiteX18" fmla="*/ 3109588 w 3169223"/>
                <a:gd name="connsiteY18" fmla="*/ 20134 h 181075"/>
                <a:gd name="connsiteX19" fmla="*/ 3129339 w 3169223"/>
                <a:gd name="connsiteY19" fmla="*/ 13380 h 181075"/>
                <a:gd name="connsiteX20" fmla="*/ 3147306 w 3169223"/>
                <a:gd name="connsiteY20" fmla="*/ 19369 h 181075"/>
                <a:gd name="connsiteX21" fmla="*/ 3154442 w 3169223"/>
                <a:gd name="connsiteY21" fmla="*/ 35680 h 181075"/>
                <a:gd name="connsiteX22" fmla="*/ 3148326 w 3169223"/>
                <a:gd name="connsiteY22" fmla="*/ 51226 h 181075"/>
                <a:gd name="connsiteX23" fmla="*/ 3132780 w 3169223"/>
                <a:gd name="connsiteY23" fmla="*/ 60274 h 181075"/>
                <a:gd name="connsiteX24" fmla="*/ 3116214 w 3169223"/>
                <a:gd name="connsiteY24" fmla="*/ 65498 h 181075"/>
                <a:gd name="connsiteX25" fmla="*/ 3117488 w 3169223"/>
                <a:gd name="connsiteY25" fmla="*/ 95316 h 181075"/>
                <a:gd name="connsiteX26" fmla="*/ 3129976 w 3169223"/>
                <a:gd name="connsiteY26" fmla="*/ 95316 h 181075"/>
                <a:gd name="connsiteX27" fmla="*/ 3130868 w 3169223"/>
                <a:gd name="connsiteY27" fmla="*/ 74673 h 181075"/>
                <a:gd name="connsiteX28" fmla="*/ 3142591 w 3169223"/>
                <a:gd name="connsiteY28" fmla="*/ 70340 h 181075"/>
                <a:gd name="connsiteX29" fmla="*/ 3162088 w 3169223"/>
                <a:gd name="connsiteY29" fmla="*/ 56833 h 181075"/>
                <a:gd name="connsiteX30" fmla="*/ 3011852 w 3169223"/>
                <a:gd name="connsiteY30" fmla="*/ 128065 h 181075"/>
                <a:gd name="connsiteX31" fmla="*/ 3041670 w 3169223"/>
                <a:gd name="connsiteY31" fmla="*/ 136858 h 181075"/>
                <a:gd name="connsiteX32" fmla="*/ 3065244 w 3169223"/>
                <a:gd name="connsiteY32" fmla="*/ 129594 h 181075"/>
                <a:gd name="connsiteX33" fmla="*/ 3074291 w 3169223"/>
                <a:gd name="connsiteY33" fmla="*/ 109843 h 181075"/>
                <a:gd name="connsiteX34" fmla="*/ 3057853 w 3169223"/>
                <a:gd name="connsiteY34" fmla="*/ 88817 h 181075"/>
                <a:gd name="connsiteX35" fmla="*/ 3036955 w 3169223"/>
                <a:gd name="connsiteY35" fmla="*/ 80407 h 181075"/>
                <a:gd name="connsiteX36" fmla="*/ 3029692 w 3169223"/>
                <a:gd name="connsiteY36" fmla="*/ 75820 h 181075"/>
                <a:gd name="connsiteX37" fmla="*/ 3027525 w 3169223"/>
                <a:gd name="connsiteY37" fmla="*/ 69321 h 181075"/>
                <a:gd name="connsiteX38" fmla="*/ 3031985 w 3169223"/>
                <a:gd name="connsiteY38" fmla="*/ 60783 h 181075"/>
                <a:gd name="connsiteX39" fmla="*/ 3043581 w 3169223"/>
                <a:gd name="connsiteY39" fmla="*/ 57725 h 181075"/>
                <a:gd name="connsiteX40" fmla="*/ 3057088 w 3169223"/>
                <a:gd name="connsiteY40" fmla="*/ 60656 h 181075"/>
                <a:gd name="connsiteX41" fmla="*/ 3070086 w 3169223"/>
                <a:gd name="connsiteY41" fmla="*/ 68811 h 181075"/>
                <a:gd name="connsiteX42" fmla="*/ 3070086 w 3169223"/>
                <a:gd name="connsiteY42" fmla="*/ 53775 h 181075"/>
                <a:gd name="connsiteX43" fmla="*/ 3058108 w 3169223"/>
                <a:gd name="connsiteY43" fmla="*/ 47785 h 181075"/>
                <a:gd name="connsiteX44" fmla="*/ 3043454 w 3169223"/>
                <a:gd name="connsiteY44" fmla="*/ 45747 h 181075"/>
                <a:gd name="connsiteX45" fmla="*/ 3021536 w 3169223"/>
                <a:gd name="connsiteY45" fmla="*/ 52373 h 181075"/>
                <a:gd name="connsiteX46" fmla="*/ 3013126 w 3169223"/>
                <a:gd name="connsiteY46" fmla="*/ 70595 h 181075"/>
                <a:gd name="connsiteX47" fmla="*/ 3017459 w 3169223"/>
                <a:gd name="connsiteY47" fmla="*/ 84102 h 181075"/>
                <a:gd name="connsiteX48" fmla="*/ 3029946 w 3169223"/>
                <a:gd name="connsiteY48" fmla="*/ 92767 h 181075"/>
                <a:gd name="connsiteX49" fmla="*/ 3050589 w 3169223"/>
                <a:gd name="connsiteY49" fmla="*/ 101178 h 181075"/>
                <a:gd name="connsiteX50" fmla="*/ 3057598 w 3169223"/>
                <a:gd name="connsiteY50" fmla="*/ 106020 h 181075"/>
                <a:gd name="connsiteX51" fmla="*/ 3059637 w 3169223"/>
                <a:gd name="connsiteY51" fmla="*/ 112391 h 181075"/>
                <a:gd name="connsiteX52" fmla="*/ 3054795 w 3169223"/>
                <a:gd name="connsiteY52" fmla="*/ 121694 h 181075"/>
                <a:gd name="connsiteX53" fmla="*/ 3042052 w 3169223"/>
                <a:gd name="connsiteY53" fmla="*/ 124880 h 181075"/>
                <a:gd name="connsiteX54" fmla="*/ 3026761 w 3169223"/>
                <a:gd name="connsiteY54" fmla="*/ 121821 h 181075"/>
                <a:gd name="connsiteX55" fmla="*/ 3011979 w 3169223"/>
                <a:gd name="connsiteY55" fmla="*/ 112137 h 181075"/>
                <a:gd name="connsiteX56" fmla="*/ 3011979 w 3169223"/>
                <a:gd name="connsiteY56" fmla="*/ 127810 h 181075"/>
                <a:gd name="connsiteX57" fmla="*/ 3000256 w 3169223"/>
                <a:gd name="connsiteY57" fmla="*/ 116597 h 181075"/>
                <a:gd name="connsiteX58" fmla="*/ 2990189 w 3169223"/>
                <a:gd name="connsiteY58" fmla="*/ 121566 h 181075"/>
                <a:gd name="connsiteX59" fmla="*/ 2979740 w 3169223"/>
                <a:gd name="connsiteY59" fmla="*/ 123095 h 181075"/>
                <a:gd name="connsiteX60" fmla="*/ 2967507 w 3169223"/>
                <a:gd name="connsiteY60" fmla="*/ 119145 h 181075"/>
                <a:gd name="connsiteX61" fmla="*/ 2962538 w 3169223"/>
                <a:gd name="connsiteY61" fmla="*/ 105893 h 181075"/>
                <a:gd name="connsiteX62" fmla="*/ 2962538 w 3169223"/>
                <a:gd name="connsiteY62" fmla="*/ 60783 h 181075"/>
                <a:gd name="connsiteX63" fmla="*/ 2998982 w 3169223"/>
                <a:gd name="connsiteY63" fmla="*/ 60783 h 181075"/>
                <a:gd name="connsiteX64" fmla="*/ 2998982 w 3169223"/>
                <a:gd name="connsiteY64" fmla="*/ 47403 h 181075"/>
                <a:gd name="connsiteX65" fmla="*/ 2962538 w 3169223"/>
                <a:gd name="connsiteY65" fmla="*/ 47403 h 181075"/>
                <a:gd name="connsiteX66" fmla="*/ 2962538 w 3169223"/>
                <a:gd name="connsiteY66" fmla="*/ 19369 h 181075"/>
                <a:gd name="connsiteX67" fmla="*/ 2948139 w 3169223"/>
                <a:gd name="connsiteY67" fmla="*/ 19369 h 181075"/>
                <a:gd name="connsiteX68" fmla="*/ 2948139 w 3169223"/>
                <a:gd name="connsiteY68" fmla="*/ 104873 h 181075"/>
                <a:gd name="connsiteX69" fmla="*/ 2956294 w 3169223"/>
                <a:gd name="connsiteY69" fmla="*/ 129722 h 181075"/>
                <a:gd name="connsiteX70" fmla="*/ 2978339 w 3169223"/>
                <a:gd name="connsiteY70" fmla="*/ 136730 h 181075"/>
                <a:gd name="connsiteX71" fmla="*/ 2989807 w 3169223"/>
                <a:gd name="connsiteY71" fmla="*/ 135329 h 181075"/>
                <a:gd name="connsiteX72" fmla="*/ 3000384 w 3169223"/>
                <a:gd name="connsiteY72" fmla="*/ 130741 h 181075"/>
                <a:gd name="connsiteX73" fmla="*/ 3000384 w 3169223"/>
                <a:gd name="connsiteY73" fmla="*/ 116597 h 181075"/>
                <a:gd name="connsiteX74" fmla="*/ 2864802 w 3169223"/>
                <a:gd name="connsiteY74" fmla="*/ 75437 h 181075"/>
                <a:gd name="connsiteX75" fmla="*/ 2874231 w 3169223"/>
                <a:gd name="connsiteY75" fmla="*/ 64096 h 181075"/>
                <a:gd name="connsiteX76" fmla="*/ 2888376 w 3169223"/>
                <a:gd name="connsiteY76" fmla="*/ 59891 h 181075"/>
                <a:gd name="connsiteX77" fmla="*/ 2911185 w 3169223"/>
                <a:gd name="connsiteY77" fmla="*/ 86141 h 181075"/>
                <a:gd name="connsiteX78" fmla="*/ 2911185 w 3169223"/>
                <a:gd name="connsiteY78" fmla="*/ 135329 h 181075"/>
                <a:gd name="connsiteX79" fmla="*/ 2925839 w 3169223"/>
                <a:gd name="connsiteY79" fmla="*/ 135329 h 181075"/>
                <a:gd name="connsiteX80" fmla="*/ 2925839 w 3169223"/>
                <a:gd name="connsiteY80" fmla="*/ 83593 h 181075"/>
                <a:gd name="connsiteX81" fmla="*/ 2922016 w 3169223"/>
                <a:gd name="connsiteY81" fmla="*/ 64096 h 181075"/>
                <a:gd name="connsiteX82" fmla="*/ 2910675 w 3169223"/>
                <a:gd name="connsiteY82" fmla="*/ 50589 h 181075"/>
                <a:gd name="connsiteX83" fmla="*/ 2891944 w 3169223"/>
                <a:gd name="connsiteY83" fmla="*/ 45747 h 181075"/>
                <a:gd name="connsiteX84" fmla="*/ 2873977 w 3169223"/>
                <a:gd name="connsiteY84" fmla="*/ 50589 h 181075"/>
                <a:gd name="connsiteX85" fmla="*/ 2861489 w 3169223"/>
                <a:gd name="connsiteY85" fmla="*/ 63714 h 181075"/>
                <a:gd name="connsiteX86" fmla="*/ 2861489 w 3169223"/>
                <a:gd name="connsiteY86" fmla="*/ 47276 h 181075"/>
                <a:gd name="connsiteX87" fmla="*/ 2847089 w 3169223"/>
                <a:gd name="connsiteY87" fmla="*/ 47276 h 181075"/>
                <a:gd name="connsiteX88" fmla="*/ 2847089 w 3169223"/>
                <a:gd name="connsiteY88" fmla="*/ 135201 h 181075"/>
                <a:gd name="connsiteX89" fmla="*/ 2861489 w 3169223"/>
                <a:gd name="connsiteY89" fmla="*/ 135201 h 181075"/>
                <a:gd name="connsiteX90" fmla="*/ 2861489 w 3169223"/>
                <a:gd name="connsiteY90" fmla="*/ 91111 h 181075"/>
                <a:gd name="connsiteX91" fmla="*/ 2864929 w 3169223"/>
                <a:gd name="connsiteY91" fmla="*/ 75183 h 181075"/>
                <a:gd name="connsiteX92" fmla="*/ 2798795 w 3169223"/>
                <a:gd name="connsiteY92" fmla="*/ 116724 h 181075"/>
                <a:gd name="connsiteX93" fmla="*/ 2781210 w 3169223"/>
                <a:gd name="connsiteY93" fmla="*/ 123095 h 181075"/>
                <a:gd name="connsiteX94" fmla="*/ 2763498 w 3169223"/>
                <a:gd name="connsiteY94" fmla="*/ 116724 h 181075"/>
                <a:gd name="connsiteX95" fmla="*/ 2756744 w 3169223"/>
                <a:gd name="connsiteY95" fmla="*/ 97865 h 181075"/>
                <a:gd name="connsiteX96" fmla="*/ 2756744 w 3169223"/>
                <a:gd name="connsiteY96" fmla="*/ 47148 h 181075"/>
                <a:gd name="connsiteX97" fmla="*/ 2742345 w 3169223"/>
                <a:gd name="connsiteY97" fmla="*/ 47148 h 181075"/>
                <a:gd name="connsiteX98" fmla="*/ 2742345 w 3169223"/>
                <a:gd name="connsiteY98" fmla="*/ 96335 h 181075"/>
                <a:gd name="connsiteX99" fmla="*/ 2752921 w 3169223"/>
                <a:gd name="connsiteY99" fmla="*/ 125772 h 181075"/>
                <a:gd name="connsiteX100" fmla="*/ 2781338 w 3169223"/>
                <a:gd name="connsiteY100" fmla="*/ 136476 h 181075"/>
                <a:gd name="connsiteX101" fmla="*/ 2809499 w 3169223"/>
                <a:gd name="connsiteY101" fmla="*/ 125772 h 181075"/>
                <a:gd name="connsiteX102" fmla="*/ 2820075 w 3169223"/>
                <a:gd name="connsiteY102" fmla="*/ 96335 h 181075"/>
                <a:gd name="connsiteX103" fmla="*/ 2820075 w 3169223"/>
                <a:gd name="connsiteY103" fmla="*/ 47148 h 181075"/>
                <a:gd name="connsiteX104" fmla="*/ 2805676 w 3169223"/>
                <a:gd name="connsiteY104" fmla="*/ 47148 h 181075"/>
                <a:gd name="connsiteX105" fmla="*/ 2805676 w 3169223"/>
                <a:gd name="connsiteY105" fmla="*/ 97865 h 181075"/>
                <a:gd name="connsiteX106" fmla="*/ 2799050 w 3169223"/>
                <a:gd name="connsiteY106" fmla="*/ 116724 h 181075"/>
                <a:gd name="connsiteX107" fmla="*/ 2704117 w 3169223"/>
                <a:gd name="connsiteY107" fmla="*/ 107677 h 181075"/>
                <a:gd name="connsiteX108" fmla="*/ 2693286 w 3169223"/>
                <a:gd name="connsiteY108" fmla="*/ 119018 h 181075"/>
                <a:gd name="connsiteX109" fmla="*/ 2677485 w 3169223"/>
                <a:gd name="connsiteY109" fmla="*/ 123095 h 181075"/>
                <a:gd name="connsiteX110" fmla="*/ 2661429 w 3169223"/>
                <a:gd name="connsiteY110" fmla="*/ 119018 h 181075"/>
                <a:gd name="connsiteX111" fmla="*/ 2650470 w 3169223"/>
                <a:gd name="connsiteY111" fmla="*/ 107677 h 181075"/>
                <a:gd name="connsiteX112" fmla="*/ 2646393 w 3169223"/>
                <a:gd name="connsiteY112" fmla="*/ 91111 h 181075"/>
                <a:gd name="connsiteX113" fmla="*/ 2650470 w 3169223"/>
                <a:gd name="connsiteY113" fmla="*/ 74673 h 181075"/>
                <a:gd name="connsiteX114" fmla="*/ 2661429 w 3169223"/>
                <a:gd name="connsiteY114" fmla="*/ 63459 h 181075"/>
                <a:gd name="connsiteX115" fmla="*/ 2677485 w 3169223"/>
                <a:gd name="connsiteY115" fmla="*/ 59381 h 181075"/>
                <a:gd name="connsiteX116" fmla="*/ 2693286 w 3169223"/>
                <a:gd name="connsiteY116" fmla="*/ 63459 h 181075"/>
                <a:gd name="connsiteX117" fmla="*/ 2704117 w 3169223"/>
                <a:gd name="connsiteY117" fmla="*/ 74673 h 181075"/>
                <a:gd name="connsiteX118" fmla="*/ 2708067 w 3169223"/>
                <a:gd name="connsiteY118" fmla="*/ 91111 h 181075"/>
                <a:gd name="connsiteX119" fmla="*/ 2704117 w 3169223"/>
                <a:gd name="connsiteY119" fmla="*/ 107677 h 181075"/>
                <a:gd name="connsiteX120" fmla="*/ 2701186 w 3169223"/>
                <a:gd name="connsiteY120" fmla="*/ 130741 h 181075"/>
                <a:gd name="connsiteX121" fmla="*/ 2717242 w 3169223"/>
                <a:gd name="connsiteY121" fmla="*/ 114558 h 181075"/>
                <a:gd name="connsiteX122" fmla="*/ 2722976 w 3169223"/>
                <a:gd name="connsiteY122" fmla="*/ 90984 h 181075"/>
                <a:gd name="connsiteX123" fmla="*/ 2717242 w 3169223"/>
                <a:gd name="connsiteY123" fmla="*/ 67664 h 181075"/>
                <a:gd name="connsiteX124" fmla="*/ 2701186 w 3169223"/>
                <a:gd name="connsiteY124" fmla="*/ 51609 h 181075"/>
                <a:gd name="connsiteX125" fmla="*/ 2677740 w 3169223"/>
                <a:gd name="connsiteY125" fmla="*/ 45747 h 181075"/>
                <a:gd name="connsiteX126" fmla="*/ 2653911 w 3169223"/>
                <a:gd name="connsiteY126" fmla="*/ 51609 h 181075"/>
                <a:gd name="connsiteX127" fmla="*/ 2637473 w 3169223"/>
                <a:gd name="connsiteY127" fmla="*/ 67664 h 181075"/>
                <a:gd name="connsiteX128" fmla="*/ 2631484 w 3169223"/>
                <a:gd name="connsiteY128" fmla="*/ 90984 h 181075"/>
                <a:gd name="connsiteX129" fmla="*/ 2637473 w 3169223"/>
                <a:gd name="connsiteY129" fmla="*/ 114558 h 181075"/>
                <a:gd name="connsiteX130" fmla="*/ 2653911 w 3169223"/>
                <a:gd name="connsiteY130" fmla="*/ 130741 h 181075"/>
                <a:gd name="connsiteX131" fmla="*/ 2677740 w 3169223"/>
                <a:gd name="connsiteY131" fmla="*/ 136603 h 181075"/>
                <a:gd name="connsiteX132" fmla="*/ 2701186 w 3169223"/>
                <a:gd name="connsiteY132" fmla="*/ 130741 h 181075"/>
                <a:gd name="connsiteX133" fmla="*/ 2559106 w 3169223"/>
                <a:gd name="connsiteY133" fmla="*/ 74545 h 181075"/>
                <a:gd name="connsiteX134" fmla="*/ 2570447 w 3169223"/>
                <a:gd name="connsiteY134" fmla="*/ 63332 h 181075"/>
                <a:gd name="connsiteX135" fmla="*/ 2587012 w 3169223"/>
                <a:gd name="connsiteY135" fmla="*/ 59381 h 181075"/>
                <a:gd name="connsiteX136" fmla="*/ 2614281 w 3169223"/>
                <a:gd name="connsiteY136" fmla="*/ 70595 h 181075"/>
                <a:gd name="connsiteX137" fmla="*/ 2614281 w 3169223"/>
                <a:gd name="connsiteY137" fmla="*/ 54539 h 181075"/>
                <a:gd name="connsiteX138" fmla="*/ 2586120 w 3169223"/>
                <a:gd name="connsiteY138" fmla="*/ 45619 h 181075"/>
                <a:gd name="connsiteX139" fmla="*/ 2562292 w 3169223"/>
                <a:gd name="connsiteY139" fmla="*/ 51353 h 181075"/>
                <a:gd name="connsiteX140" fmla="*/ 2545981 w 3169223"/>
                <a:gd name="connsiteY140" fmla="*/ 67409 h 181075"/>
                <a:gd name="connsiteX141" fmla="*/ 2540119 w 3169223"/>
                <a:gd name="connsiteY141" fmla="*/ 90984 h 181075"/>
                <a:gd name="connsiteX142" fmla="*/ 2545853 w 3169223"/>
                <a:gd name="connsiteY142" fmla="*/ 114685 h 181075"/>
                <a:gd name="connsiteX143" fmla="*/ 2562036 w 3169223"/>
                <a:gd name="connsiteY143" fmla="*/ 130741 h 181075"/>
                <a:gd name="connsiteX144" fmla="*/ 2585993 w 3169223"/>
                <a:gd name="connsiteY144" fmla="*/ 136476 h 181075"/>
                <a:gd name="connsiteX145" fmla="*/ 2601284 w 3169223"/>
                <a:gd name="connsiteY145" fmla="*/ 134564 h 181075"/>
                <a:gd name="connsiteX146" fmla="*/ 2615173 w 3169223"/>
                <a:gd name="connsiteY146" fmla="*/ 128320 h 181075"/>
                <a:gd name="connsiteX147" fmla="*/ 2615173 w 3169223"/>
                <a:gd name="connsiteY147" fmla="*/ 113538 h 181075"/>
                <a:gd name="connsiteX148" fmla="*/ 2602303 w 3169223"/>
                <a:gd name="connsiteY148" fmla="*/ 120802 h 181075"/>
                <a:gd name="connsiteX149" fmla="*/ 2587139 w 3169223"/>
                <a:gd name="connsiteY149" fmla="*/ 122968 h 181075"/>
                <a:gd name="connsiteX150" fmla="*/ 2570574 w 3169223"/>
                <a:gd name="connsiteY150" fmla="*/ 118890 h 181075"/>
                <a:gd name="connsiteX151" fmla="*/ 2559106 w 3169223"/>
                <a:gd name="connsiteY151" fmla="*/ 107549 h 181075"/>
                <a:gd name="connsiteX152" fmla="*/ 2555028 w 3169223"/>
                <a:gd name="connsiteY152" fmla="*/ 90984 h 181075"/>
                <a:gd name="connsiteX153" fmla="*/ 2559106 w 3169223"/>
                <a:gd name="connsiteY153" fmla="*/ 74418 h 181075"/>
                <a:gd name="connsiteX154" fmla="*/ 2467613 w 3169223"/>
                <a:gd name="connsiteY154" fmla="*/ 74418 h 181075"/>
                <a:gd name="connsiteX155" fmla="*/ 2478954 w 3169223"/>
                <a:gd name="connsiteY155" fmla="*/ 63205 h 181075"/>
                <a:gd name="connsiteX156" fmla="*/ 2495520 w 3169223"/>
                <a:gd name="connsiteY156" fmla="*/ 59254 h 181075"/>
                <a:gd name="connsiteX157" fmla="*/ 2522789 w 3169223"/>
                <a:gd name="connsiteY157" fmla="*/ 70468 h 181075"/>
                <a:gd name="connsiteX158" fmla="*/ 2522789 w 3169223"/>
                <a:gd name="connsiteY158" fmla="*/ 54412 h 181075"/>
                <a:gd name="connsiteX159" fmla="*/ 2494628 w 3169223"/>
                <a:gd name="connsiteY159" fmla="*/ 45492 h 181075"/>
                <a:gd name="connsiteX160" fmla="*/ 2470799 w 3169223"/>
                <a:gd name="connsiteY160" fmla="*/ 51226 h 181075"/>
                <a:gd name="connsiteX161" fmla="*/ 2454488 w 3169223"/>
                <a:gd name="connsiteY161" fmla="*/ 67282 h 181075"/>
                <a:gd name="connsiteX162" fmla="*/ 2448627 w 3169223"/>
                <a:gd name="connsiteY162" fmla="*/ 90856 h 181075"/>
                <a:gd name="connsiteX163" fmla="*/ 2454488 w 3169223"/>
                <a:gd name="connsiteY163" fmla="*/ 114558 h 181075"/>
                <a:gd name="connsiteX164" fmla="*/ 2470672 w 3169223"/>
                <a:gd name="connsiteY164" fmla="*/ 130614 h 181075"/>
                <a:gd name="connsiteX165" fmla="*/ 2494628 w 3169223"/>
                <a:gd name="connsiteY165" fmla="*/ 136348 h 181075"/>
                <a:gd name="connsiteX166" fmla="*/ 2509919 w 3169223"/>
                <a:gd name="connsiteY166" fmla="*/ 134437 h 181075"/>
                <a:gd name="connsiteX167" fmla="*/ 2523808 w 3169223"/>
                <a:gd name="connsiteY167" fmla="*/ 128192 h 181075"/>
                <a:gd name="connsiteX168" fmla="*/ 2523808 w 3169223"/>
                <a:gd name="connsiteY168" fmla="*/ 113411 h 181075"/>
                <a:gd name="connsiteX169" fmla="*/ 2510939 w 3169223"/>
                <a:gd name="connsiteY169" fmla="*/ 120674 h 181075"/>
                <a:gd name="connsiteX170" fmla="*/ 2495775 w 3169223"/>
                <a:gd name="connsiteY170" fmla="*/ 122841 h 181075"/>
                <a:gd name="connsiteX171" fmla="*/ 2479209 w 3169223"/>
                <a:gd name="connsiteY171" fmla="*/ 118763 h 181075"/>
                <a:gd name="connsiteX172" fmla="*/ 2467741 w 3169223"/>
                <a:gd name="connsiteY172" fmla="*/ 107422 h 181075"/>
                <a:gd name="connsiteX173" fmla="*/ 2463663 w 3169223"/>
                <a:gd name="connsiteY173" fmla="*/ 90856 h 181075"/>
                <a:gd name="connsiteX174" fmla="*/ 2467741 w 3169223"/>
                <a:gd name="connsiteY174" fmla="*/ 74291 h 181075"/>
                <a:gd name="connsiteX175" fmla="*/ 2396382 w 3169223"/>
                <a:gd name="connsiteY175" fmla="*/ 63332 h 181075"/>
                <a:gd name="connsiteX176" fmla="*/ 2407213 w 3169223"/>
                <a:gd name="connsiteY176" fmla="*/ 74800 h 181075"/>
                <a:gd name="connsiteX177" fmla="*/ 2411164 w 3169223"/>
                <a:gd name="connsiteY177" fmla="*/ 91238 h 181075"/>
                <a:gd name="connsiteX178" fmla="*/ 2407213 w 3169223"/>
                <a:gd name="connsiteY178" fmla="*/ 107422 h 181075"/>
                <a:gd name="connsiteX179" fmla="*/ 2396382 w 3169223"/>
                <a:gd name="connsiteY179" fmla="*/ 118635 h 181075"/>
                <a:gd name="connsiteX180" fmla="*/ 2380327 w 3169223"/>
                <a:gd name="connsiteY180" fmla="*/ 122713 h 181075"/>
                <a:gd name="connsiteX181" fmla="*/ 2364653 w 3169223"/>
                <a:gd name="connsiteY181" fmla="*/ 118635 h 181075"/>
                <a:gd name="connsiteX182" fmla="*/ 2353822 w 3169223"/>
                <a:gd name="connsiteY182" fmla="*/ 107422 h 181075"/>
                <a:gd name="connsiteX183" fmla="*/ 2349871 w 3169223"/>
                <a:gd name="connsiteY183" fmla="*/ 91238 h 181075"/>
                <a:gd name="connsiteX184" fmla="*/ 2353822 w 3169223"/>
                <a:gd name="connsiteY184" fmla="*/ 74800 h 181075"/>
                <a:gd name="connsiteX185" fmla="*/ 2364653 w 3169223"/>
                <a:gd name="connsiteY185" fmla="*/ 63332 h 181075"/>
                <a:gd name="connsiteX186" fmla="*/ 2380327 w 3169223"/>
                <a:gd name="connsiteY186" fmla="*/ 59127 h 181075"/>
                <a:gd name="connsiteX187" fmla="*/ 2396382 w 3169223"/>
                <a:gd name="connsiteY187" fmla="*/ 63332 h 181075"/>
                <a:gd name="connsiteX188" fmla="*/ 2425817 w 3169223"/>
                <a:gd name="connsiteY188" fmla="*/ 134946 h 181075"/>
                <a:gd name="connsiteX189" fmla="*/ 2425817 w 3169223"/>
                <a:gd name="connsiteY189" fmla="*/ 47021 h 181075"/>
                <a:gd name="connsiteX190" fmla="*/ 2411164 w 3169223"/>
                <a:gd name="connsiteY190" fmla="*/ 47021 h 181075"/>
                <a:gd name="connsiteX191" fmla="*/ 2411164 w 3169223"/>
                <a:gd name="connsiteY191" fmla="*/ 63587 h 181075"/>
                <a:gd name="connsiteX192" fmla="*/ 2397911 w 3169223"/>
                <a:gd name="connsiteY192" fmla="*/ 50334 h 181075"/>
                <a:gd name="connsiteX193" fmla="*/ 2379052 w 3169223"/>
                <a:gd name="connsiteY193" fmla="*/ 45492 h 181075"/>
                <a:gd name="connsiteX194" fmla="*/ 2356243 w 3169223"/>
                <a:gd name="connsiteY194" fmla="*/ 51481 h 181075"/>
                <a:gd name="connsiteX195" fmla="*/ 2340569 w 3169223"/>
                <a:gd name="connsiteY195" fmla="*/ 67792 h 181075"/>
                <a:gd name="connsiteX196" fmla="*/ 2334835 w 3169223"/>
                <a:gd name="connsiteY196" fmla="*/ 91494 h 181075"/>
                <a:gd name="connsiteX197" fmla="*/ 2340569 w 3169223"/>
                <a:gd name="connsiteY197" fmla="*/ 114685 h 181075"/>
                <a:gd name="connsiteX198" fmla="*/ 2356243 w 3169223"/>
                <a:gd name="connsiteY198" fmla="*/ 130614 h 181075"/>
                <a:gd name="connsiteX199" fmla="*/ 2379052 w 3169223"/>
                <a:gd name="connsiteY199" fmla="*/ 136348 h 181075"/>
                <a:gd name="connsiteX200" fmla="*/ 2397911 w 3169223"/>
                <a:gd name="connsiteY200" fmla="*/ 131506 h 181075"/>
                <a:gd name="connsiteX201" fmla="*/ 2411164 w 3169223"/>
                <a:gd name="connsiteY201" fmla="*/ 118508 h 181075"/>
                <a:gd name="connsiteX202" fmla="*/ 2411164 w 3169223"/>
                <a:gd name="connsiteY202" fmla="*/ 134946 h 181075"/>
                <a:gd name="connsiteX203" fmla="*/ 2425817 w 3169223"/>
                <a:gd name="connsiteY203" fmla="*/ 134946 h 181075"/>
                <a:gd name="connsiteX204" fmla="*/ 2216583 w 3169223"/>
                <a:gd name="connsiteY204" fmla="*/ 66135 h 181075"/>
                <a:gd name="connsiteX205" fmla="*/ 2235697 w 3169223"/>
                <a:gd name="connsiteY205" fmla="*/ 58617 h 181075"/>
                <a:gd name="connsiteX206" fmla="*/ 2254174 w 3169223"/>
                <a:gd name="connsiteY206" fmla="*/ 66135 h 181075"/>
                <a:gd name="connsiteX207" fmla="*/ 2262075 w 3169223"/>
                <a:gd name="connsiteY207" fmla="*/ 84867 h 181075"/>
                <a:gd name="connsiteX208" fmla="*/ 2207791 w 3169223"/>
                <a:gd name="connsiteY208" fmla="*/ 84867 h 181075"/>
                <a:gd name="connsiteX209" fmla="*/ 2216583 w 3169223"/>
                <a:gd name="connsiteY209" fmla="*/ 66135 h 181075"/>
                <a:gd name="connsiteX210" fmla="*/ 2255958 w 3169223"/>
                <a:gd name="connsiteY210" fmla="*/ 134182 h 181075"/>
                <a:gd name="connsiteX211" fmla="*/ 2270994 w 3169223"/>
                <a:gd name="connsiteY211" fmla="*/ 127173 h 181075"/>
                <a:gd name="connsiteX212" fmla="*/ 2270994 w 3169223"/>
                <a:gd name="connsiteY212" fmla="*/ 113284 h 181075"/>
                <a:gd name="connsiteX213" fmla="*/ 2255958 w 3169223"/>
                <a:gd name="connsiteY213" fmla="*/ 120674 h 181075"/>
                <a:gd name="connsiteX214" fmla="*/ 2239520 w 3169223"/>
                <a:gd name="connsiteY214" fmla="*/ 123095 h 181075"/>
                <a:gd name="connsiteX215" fmla="*/ 2217858 w 3169223"/>
                <a:gd name="connsiteY215" fmla="*/ 115832 h 181075"/>
                <a:gd name="connsiteX216" fmla="*/ 2207409 w 3169223"/>
                <a:gd name="connsiteY216" fmla="*/ 96718 h 181075"/>
                <a:gd name="connsiteX217" fmla="*/ 2276983 w 3169223"/>
                <a:gd name="connsiteY217" fmla="*/ 96718 h 181075"/>
                <a:gd name="connsiteX218" fmla="*/ 2277239 w 3169223"/>
                <a:gd name="connsiteY218" fmla="*/ 93023 h 181075"/>
                <a:gd name="connsiteX219" fmla="*/ 2277239 w 3169223"/>
                <a:gd name="connsiteY219" fmla="*/ 89455 h 181075"/>
                <a:gd name="connsiteX220" fmla="*/ 2272014 w 3169223"/>
                <a:gd name="connsiteY220" fmla="*/ 66900 h 181075"/>
                <a:gd name="connsiteX221" fmla="*/ 2257487 w 3169223"/>
                <a:gd name="connsiteY221" fmla="*/ 51353 h 181075"/>
                <a:gd name="connsiteX222" fmla="*/ 2235442 w 3169223"/>
                <a:gd name="connsiteY222" fmla="*/ 45619 h 181075"/>
                <a:gd name="connsiteX223" fmla="*/ 2212378 w 3169223"/>
                <a:gd name="connsiteY223" fmla="*/ 51736 h 181075"/>
                <a:gd name="connsiteX224" fmla="*/ 2197342 w 3169223"/>
                <a:gd name="connsiteY224" fmla="*/ 68302 h 181075"/>
                <a:gd name="connsiteX225" fmla="*/ 2191990 w 3169223"/>
                <a:gd name="connsiteY225" fmla="*/ 92003 h 181075"/>
                <a:gd name="connsiteX226" fmla="*/ 2198106 w 3169223"/>
                <a:gd name="connsiteY226" fmla="*/ 115322 h 181075"/>
                <a:gd name="connsiteX227" fmla="*/ 2214927 w 3169223"/>
                <a:gd name="connsiteY227" fmla="*/ 130869 h 181075"/>
                <a:gd name="connsiteX228" fmla="*/ 2239393 w 3169223"/>
                <a:gd name="connsiteY228" fmla="*/ 136476 h 181075"/>
                <a:gd name="connsiteX229" fmla="*/ 2255703 w 3169223"/>
                <a:gd name="connsiteY229" fmla="*/ 134309 h 181075"/>
                <a:gd name="connsiteX230" fmla="*/ 2185874 w 3169223"/>
                <a:gd name="connsiteY230" fmla="*/ 135074 h 181075"/>
                <a:gd name="connsiteX231" fmla="*/ 2147009 w 3169223"/>
                <a:gd name="connsiteY231" fmla="*/ 81681 h 181075"/>
                <a:gd name="connsiteX232" fmla="*/ 2180904 w 3169223"/>
                <a:gd name="connsiteY232" fmla="*/ 47021 h 181075"/>
                <a:gd name="connsiteX233" fmla="*/ 2163574 w 3169223"/>
                <a:gd name="connsiteY233" fmla="*/ 47021 h 181075"/>
                <a:gd name="connsiteX234" fmla="*/ 2123307 w 3169223"/>
                <a:gd name="connsiteY234" fmla="*/ 88053 h 181075"/>
                <a:gd name="connsiteX235" fmla="*/ 2123307 w 3169223"/>
                <a:gd name="connsiteY235" fmla="*/ 1147 h 181075"/>
                <a:gd name="connsiteX236" fmla="*/ 2108908 w 3169223"/>
                <a:gd name="connsiteY236" fmla="*/ 1147 h 181075"/>
                <a:gd name="connsiteX237" fmla="*/ 2108908 w 3169223"/>
                <a:gd name="connsiteY237" fmla="*/ 134946 h 181075"/>
                <a:gd name="connsiteX238" fmla="*/ 2123307 w 3169223"/>
                <a:gd name="connsiteY238" fmla="*/ 134946 h 181075"/>
                <a:gd name="connsiteX239" fmla="*/ 2123307 w 3169223"/>
                <a:gd name="connsiteY239" fmla="*/ 106402 h 181075"/>
                <a:gd name="connsiteX240" fmla="*/ 2137069 w 3169223"/>
                <a:gd name="connsiteY240" fmla="*/ 92258 h 181075"/>
                <a:gd name="connsiteX241" fmla="*/ 2168161 w 3169223"/>
                <a:gd name="connsiteY241" fmla="*/ 134946 h 181075"/>
                <a:gd name="connsiteX242" fmla="*/ 2186001 w 3169223"/>
                <a:gd name="connsiteY242" fmla="*/ 134946 h 181075"/>
                <a:gd name="connsiteX243" fmla="*/ 2049782 w 3169223"/>
                <a:gd name="connsiteY243" fmla="*/ 63459 h 181075"/>
                <a:gd name="connsiteX244" fmla="*/ 2060614 w 3169223"/>
                <a:gd name="connsiteY244" fmla="*/ 74928 h 181075"/>
                <a:gd name="connsiteX245" fmla="*/ 2064564 w 3169223"/>
                <a:gd name="connsiteY245" fmla="*/ 91366 h 181075"/>
                <a:gd name="connsiteX246" fmla="*/ 2060614 w 3169223"/>
                <a:gd name="connsiteY246" fmla="*/ 107549 h 181075"/>
                <a:gd name="connsiteX247" fmla="*/ 2049782 w 3169223"/>
                <a:gd name="connsiteY247" fmla="*/ 118763 h 181075"/>
                <a:gd name="connsiteX248" fmla="*/ 2033726 w 3169223"/>
                <a:gd name="connsiteY248" fmla="*/ 122841 h 181075"/>
                <a:gd name="connsiteX249" fmla="*/ 2018053 w 3169223"/>
                <a:gd name="connsiteY249" fmla="*/ 118763 h 181075"/>
                <a:gd name="connsiteX250" fmla="*/ 2007222 w 3169223"/>
                <a:gd name="connsiteY250" fmla="*/ 107549 h 181075"/>
                <a:gd name="connsiteX251" fmla="*/ 2003272 w 3169223"/>
                <a:gd name="connsiteY251" fmla="*/ 91366 h 181075"/>
                <a:gd name="connsiteX252" fmla="*/ 2007222 w 3169223"/>
                <a:gd name="connsiteY252" fmla="*/ 74928 h 181075"/>
                <a:gd name="connsiteX253" fmla="*/ 2018053 w 3169223"/>
                <a:gd name="connsiteY253" fmla="*/ 63459 h 181075"/>
                <a:gd name="connsiteX254" fmla="*/ 2033726 w 3169223"/>
                <a:gd name="connsiteY254" fmla="*/ 59254 h 181075"/>
                <a:gd name="connsiteX255" fmla="*/ 2049782 w 3169223"/>
                <a:gd name="connsiteY255" fmla="*/ 63459 h 181075"/>
                <a:gd name="connsiteX256" fmla="*/ 2079218 w 3169223"/>
                <a:gd name="connsiteY256" fmla="*/ 135074 h 181075"/>
                <a:gd name="connsiteX257" fmla="*/ 2079218 w 3169223"/>
                <a:gd name="connsiteY257" fmla="*/ 47148 h 181075"/>
                <a:gd name="connsiteX258" fmla="*/ 2064564 w 3169223"/>
                <a:gd name="connsiteY258" fmla="*/ 47148 h 181075"/>
                <a:gd name="connsiteX259" fmla="*/ 2064564 w 3169223"/>
                <a:gd name="connsiteY259" fmla="*/ 63714 h 181075"/>
                <a:gd name="connsiteX260" fmla="*/ 2051311 w 3169223"/>
                <a:gd name="connsiteY260" fmla="*/ 50462 h 181075"/>
                <a:gd name="connsiteX261" fmla="*/ 2032452 w 3169223"/>
                <a:gd name="connsiteY261" fmla="*/ 45619 h 181075"/>
                <a:gd name="connsiteX262" fmla="*/ 2009643 w 3169223"/>
                <a:gd name="connsiteY262" fmla="*/ 51609 h 181075"/>
                <a:gd name="connsiteX263" fmla="*/ 1993969 w 3169223"/>
                <a:gd name="connsiteY263" fmla="*/ 67919 h 181075"/>
                <a:gd name="connsiteX264" fmla="*/ 1988235 w 3169223"/>
                <a:gd name="connsiteY264" fmla="*/ 91621 h 181075"/>
                <a:gd name="connsiteX265" fmla="*/ 1993969 w 3169223"/>
                <a:gd name="connsiteY265" fmla="*/ 114813 h 181075"/>
                <a:gd name="connsiteX266" fmla="*/ 2009643 w 3169223"/>
                <a:gd name="connsiteY266" fmla="*/ 130741 h 181075"/>
                <a:gd name="connsiteX267" fmla="*/ 2032452 w 3169223"/>
                <a:gd name="connsiteY267" fmla="*/ 136476 h 181075"/>
                <a:gd name="connsiteX268" fmla="*/ 2051311 w 3169223"/>
                <a:gd name="connsiteY268" fmla="*/ 131633 h 181075"/>
                <a:gd name="connsiteX269" fmla="*/ 2064564 w 3169223"/>
                <a:gd name="connsiteY269" fmla="*/ 118635 h 181075"/>
                <a:gd name="connsiteX270" fmla="*/ 2064564 w 3169223"/>
                <a:gd name="connsiteY270" fmla="*/ 135074 h 181075"/>
                <a:gd name="connsiteX271" fmla="*/ 2079218 w 3169223"/>
                <a:gd name="connsiteY271" fmla="*/ 135074 h 181075"/>
                <a:gd name="connsiteX272" fmla="*/ 1980335 w 3169223"/>
                <a:gd name="connsiteY272" fmla="*/ 47148 h 181075"/>
                <a:gd name="connsiteX273" fmla="*/ 1945165 w 3169223"/>
                <a:gd name="connsiteY273" fmla="*/ 47148 h 181075"/>
                <a:gd name="connsiteX274" fmla="*/ 1945165 w 3169223"/>
                <a:gd name="connsiteY274" fmla="*/ 30965 h 181075"/>
                <a:gd name="connsiteX275" fmla="*/ 1949880 w 3169223"/>
                <a:gd name="connsiteY275" fmla="*/ 18350 h 181075"/>
                <a:gd name="connsiteX276" fmla="*/ 1962495 w 3169223"/>
                <a:gd name="connsiteY276" fmla="*/ 13635 h 181075"/>
                <a:gd name="connsiteX277" fmla="*/ 1973199 w 3169223"/>
                <a:gd name="connsiteY277" fmla="*/ 15291 h 181075"/>
                <a:gd name="connsiteX278" fmla="*/ 1983010 w 3169223"/>
                <a:gd name="connsiteY278" fmla="*/ 20644 h 181075"/>
                <a:gd name="connsiteX279" fmla="*/ 1983010 w 3169223"/>
                <a:gd name="connsiteY279" fmla="*/ 6244 h 181075"/>
                <a:gd name="connsiteX280" fmla="*/ 1972562 w 3169223"/>
                <a:gd name="connsiteY280" fmla="*/ 1402 h 181075"/>
                <a:gd name="connsiteX281" fmla="*/ 1961348 w 3169223"/>
                <a:gd name="connsiteY281" fmla="*/ 0 h 181075"/>
                <a:gd name="connsiteX282" fmla="*/ 1938921 w 3169223"/>
                <a:gd name="connsiteY282" fmla="*/ 8920 h 181075"/>
                <a:gd name="connsiteX283" fmla="*/ 1930766 w 3169223"/>
                <a:gd name="connsiteY283" fmla="*/ 31730 h 181075"/>
                <a:gd name="connsiteX284" fmla="*/ 1930766 w 3169223"/>
                <a:gd name="connsiteY284" fmla="*/ 135201 h 181075"/>
                <a:gd name="connsiteX285" fmla="*/ 1945165 w 3169223"/>
                <a:gd name="connsiteY285" fmla="*/ 135201 h 181075"/>
                <a:gd name="connsiteX286" fmla="*/ 1945165 w 3169223"/>
                <a:gd name="connsiteY286" fmla="*/ 60656 h 181075"/>
                <a:gd name="connsiteX287" fmla="*/ 1980335 w 3169223"/>
                <a:gd name="connsiteY287" fmla="*/ 60656 h 181075"/>
                <a:gd name="connsiteX288" fmla="*/ 1980335 w 3169223"/>
                <a:gd name="connsiteY288" fmla="*/ 47276 h 181075"/>
                <a:gd name="connsiteX289" fmla="*/ 1805633 w 3169223"/>
                <a:gd name="connsiteY289" fmla="*/ 66263 h 181075"/>
                <a:gd name="connsiteX290" fmla="*/ 1824747 w 3169223"/>
                <a:gd name="connsiteY290" fmla="*/ 58744 h 181075"/>
                <a:gd name="connsiteX291" fmla="*/ 1843351 w 3169223"/>
                <a:gd name="connsiteY291" fmla="*/ 66263 h 181075"/>
                <a:gd name="connsiteX292" fmla="*/ 1851252 w 3169223"/>
                <a:gd name="connsiteY292" fmla="*/ 84995 h 181075"/>
                <a:gd name="connsiteX293" fmla="*/ 1796968 w 3169223"/>
                <a:gd name="connsiteY293" fmla="*/ 84995 h 181075"/>
                <a:gd name="connsiteX294" fmla="*/ 1805761 w 3169223"/>
                <a:gd name="connsiteY294" fmla="*/ 66263 h 181075"/>
                <a:gd name="connsiteX295" fmla="*/ 1845135 w 3169223"/>
                <a:gd name="connsiteY295" fmla="*/ 134309 h 181075"/>
                <a:gd name="connsiteX296" fmla="*/ 1860172 w 3169223"/>
                <a:gd name="connsiteY296" fmla="*/ 127301 h 181075"/>
                <a:gd name="connsiteX297" fmla="*/ 1860172 w 3169223"/>
                <a:gd name="connsiteY297" fmla="*/ 113411 h 181075"/>
                <a:gd name="connsiteX298" fmla="*/ 1845135 w 3169223"/>
                <a:gd name="connsiteY298" fmla="*/ 120802 h 181075"/>
                <a:gd name="connsiteX299" fmla="*/ 1828697 w 3169223"/>
                <a:gd name="connsiteY299" fmla="*/ 123223 h 181075"/>
                <a:gd name="connsiteX300" fmla="*/ 1807035 w 3169223"/>
                <a:gd name="connsiteY300" fmla="*/ 115959 h 181075"/>
                <a:gd name="connsiteX301" fmla="*/ 1796586 w 3169223"/>
                <a:gd name="connsiteY301" fmla="*/ 96845 h 181075"/>
                <a:gd name="connsiteX302" fmla="*/ 1866161 w 3169223"/>
                <a:gd name="connsiteY302" fmla="*/ 96845 h 181075"/>
                <a:gd name="connsiteX303" fmla="*/ 1866415 w 3169223"/>
                <a:gd name="connsiteY303" fmla="*/ 93150 h 181075"/>
                <a:gd name="connsiteX304" fmla="*/ 1866415 w 3169223"/>
                <a:gd name="connsiteY304" fmla="*/ 89582 h 181075"/>
                <a:gd name="connsiteX305" fmla="*/ 1861191 w 3169223"/>
                <a:gd name="connsiteY305" fmla="*/ 67027 h 181075"/>
                <a:gd name="connsiteX306" fmla="*/ 1846664 w 3169223"/>
                <a:gd name="connsiteY306" fmla="*/ 51481 h 181075"/>
                <a:gd name="connsiteX307" fmla="*/ 1824620 w 3169223"/>
                <a:gd name="connsiteY307" fmla="*/ 45747 h 181075"/>
                <a:gd name="connsiteX308" fmla="*/ 1801555 w 3169223"/>
                <a:gd name="connsiteY308" fmla="*/ 51863 h 181075"/>
                <a:gd name="connsiteX309" fmla="*/ 1786519 w 3169223"/>
                <a:gd name="connsiteY309" fmla="*/ 68429 h 181075"/>
                <a:gd name="connsiteX310" fmla="*/ 1781167 w 3169223"/>
                <a:gd name="connsiteY310" fmla="*/ 92130 h 181075"/>
                <a:gd name="connsiteX311" fmla="*/ 1787284 w 3169223"/>
                <a:gd name="connsiteY311" fmla="*/ 115450 h 181075"/>
                <a:gd name="connsiteX312" fmla="*/ 1804104 w 3169223"/>
                <a:gd name="connsiteY312" fmla="*/ 130996 h 181075"/>
                <a:gd name="connsiteX313" fmla="*/ 1828570 w 3169223"/>
                <a:gd name="connsiteY313" fmla="*/ 136603 h 181075"/>
                <a:gd name="connsiteX314" fmla="*/ 1844880 w 3169223"/>
                <a:gd name="connsiteY314" fmla="*/ 134437 h 181075"/>
                <a:gd name="connsiteX315" fmla="*/ 1703310 w 3169223"/>
                <a:gd name="connsiteY315" fmla="*/ 127938 h 181075"/>
                <a:gd name="connsiteX316" fmla="*/ 1733127 w 3169223"/>
                <a:gd name="connsiteY316" fmla="*/ 136730 h 181075"/>
                <a:gd name="connsiteX317" fmla="*/ 1756701 w 3169223"/>
                <a:gd name="connsiteY317" fmla="*/ 129467 h 181075"/>
                <a:gd name="connsiteX318" fmla="*/ 1765749 w 3169223"/>
                <a:gd name="connsiteY318" fmla="*/ 109716 h 181075"/>
                <a:gd name="connsiteX319" fmla="*/ 1749310 w 3169223"/>
                <a:gd name="connsiteY319" fmla="*/ 88690 h 181075"/>
                <a:gd name="connsiteX320" fmla="*/ 1728413 w 3169223"/>
                <a:gd name="connsiteY320" fmla="*/ 80280 h 181075"/>
                <a:gd name="connsiteX321" fmla="*/ 1721149 w 3169223"/>
                <a:gd name="connsiteY321" fmla="*/ 75692 h 181075"/>
                <a:gd name="connsiteX322" fmla="*/ 1718983 w 3169223"/>
                <a:gd name="connsiteY322" fmla="*/ 69194 h 181075"/>
                <a:gd name="connsiteX323" fmla="*/ 1723443 w 3169223"/>
                <a:gd name="connsiteY323" fmla="*/ 60656 h 181075"/>
                <a:gd name="connsiteX324" fmla="*/ 1735039 w 3169223"/>
                <a:gd name="connsiteY324" fmla="*/ 57598 h 181075"/>
                <a:gd name="connsiteX325" fmla="*/ 1748546 w 3169223"/>
                <a:gd name="connsiteY325" fmla="*/ 60528 h 181075"/>
                <a:gd name="connsiteX326" fmla="*/ 1761544 w 3169223"/>
                <a:gd name="connsiteY326" fmla="*/ 68684 h 181075"/>
                <a:gd name="connsiteX327" fmla="*/ 1761544 w 3169223"/>
                <a:gd name="connsiteY327" fmla="*/ 53647 h 181075"/>
                <a:gd name="connsiteX328" fmla="*/ 1749566 w 3169223"/>
                <a:gd name="connsiteY328" fmla="*/ 47658 h 181075"/>
                <a:gd name="connsiteX329" fmla="*/ 1734911 w 3169223"/>
                <a:gd name="connsiteY329" fmla="*/ 45619 h 181075"/>
                <a:gd name="connsiteX330" fmla="*/ 1712994 w 3169223"/>
                <a:gd name="connsiteY330" fmla="*/ 52246 h 181075"/>
                <a:gd name="connsiteX331" fmla="*/ 1704584 w 3169223"/>
                <a:gd name="connsiteY331" fmla="*/ 70468 h 181075"/>
                <a:gd name="connsiteX332" fmla="*/ 1708916 w 3169223"/>
                <a:gd name="connsiteY332" fmla="*/ 83975 h 181075"/>
                <a:gd name="connsiteX333" fmla="*/ 1721404 w 3169223"/>
                <a:gd name="connsiteY333" fmla="*/ 92640 h 181075"/>
                <a:gd name="connsiteX334" fmla="*/ 1742047 w 3169223"/>
                <a:gd name="connsiteY334" fmla="*/ 101051 h 181075"/>
                <a:gd name="connsiteX335" fmla="*/ 1749056 w 3169223"/>
                <a:gd name="connsiteY335" fmla="*/ 105893 h 181075"/>
                <a:gd name="connsiteX336" fmla="*/ 1751095 w 3169223"/>
                <a:gd name="connsiteY336" fmla="*/ 112264 h 181075"/>
                <a:gd name="connsiteX337" fmla="*/ 1746125 w 3169223"/>
                <a:gd name="connsiteY337" fmla="*/ 121566 h 181075"/>
                <a:gd name="connsiteX338" fmla="*/ 1733382 w 3169223"/>
                <a:gd name="connsiteY338" fmla="*/ 124752 h 181075"/>
                <a:gd name="connsiteX339" fmla="*/ 1718091 w 3169223"/>
                <a:gd name="connsiteY339" fmla="*/ 121694 h 181075"/>
                <a:gd name="connsiteX340" fmla="*/ 1703310 w 3169223"/>
                <a:gd name="connsiteY340" fmla="*/ 112009 h 181075"/>
                <a:gd name="connsiteX341" fmla="*/ 1703310 w 3169223"/>
                <a:gd name="connsiteY341" fmla="*/ 127683 h 181075"/>
                <a:gd name="connsiteX342" fmla="*/ 1625834 w 3169223"/>
                <a:gd name="connsiteY342" fmla="*/ 66390 h 181075"/>
                <a:gd name="connsiteX343" fmla="*/ 1644948 w 3169223"/>
                <a:gd name="connsiteY343" fmla="*/ 58872 h 181075"/>
                <a:gd name="connsiteX344" fmla="*/ 1663553 w 3169223"/>
                <a:gd name="connsiteY344" fmla="*/ 66390 h 181075"/>
                <a:gd name="connsiteX345" fmla="*/ 1671453 w 3169223"/>
                <a:gd name="connsiteY345" fmla="*/ 85122 h 181075"/>
                <a:gd name="connsiteX346" fmla="*/ 1617169 w 3169223"/>
                <a:gd name="connsiteY346" fmla="*/ 85122 h 181075"/>
                <a:gd name="connsiteX347" fmla="*/ 1625962 w 3169223"/>
                <a:gd name="connsiteY347" fmla="*/ 66390 h 181075"/>
                <a:gd name="connsiteX348" fmla="*/ 1665336 w 3169223"/>
                <a:gd name="connsiteY348" fmla="*/ 134437 h 181075"/>
                <a:gd name="connsiteX349" fmla="*/ 1680373 w 3169223"/>
                <a:gd name="connsiteY349" fmla="*/ 127428 h 181075"/>
                <a:gd name="connsiteX350" fmla="*/ 1680373 w 3169223"/>
                <a:gd name="connsiteY350" fmla="*/ 113538 h 181075"/>
                <a:gd name="connsiteX351" fmla="*/ 1665336 w 3169223"/>
                <a:gd name="connsiteY351" fmla="*/ 120929 h 181075"/>
                <a:gd name="connsiteX352" fmla="*/ 1648898 w 3169223"/>
                <a:gd name="connsiteY352" fmla="*/ 123350 h 181075"/>
                <a:gd name="connsiteX353" fmla="*/ 1627236 w 3169223"/>
                <a:gd name="connsiteY353" fmla="*/ 116087 h 181075"/>
                <a:gd name="connsiteX354" fmla="*/ 1616787 w 3169223"/>
                <a:gd name="connsiteY354" fmla="*/ 96973 h 181075"/>
                <a:gd name="connsiteX355" fmla="*/ 1686362 w 3169223"/>
                <a:gd name="connsiteY355" fmla="*/ 96973 h 181075"/>
                <a:gd name="connsiteX356" fmla="*/ 1686617 w 3169223"/>
                <a:gd name="connsiteY356" fmla="*/ 93277 h 181075"/>
                <a:gd name="connsiteX357" fmla="*/ 1686617 w 3169223"/>
                <a:gd name="connsiteY357" fmla="*/ 89709 h 181075"/>
                <a:gd name="connsiteX358" fmla="*/ 1681392 w 3169223"/>
                <a:gd name="connsiteY358" fmla="*/ 67155 h 181075"/>
                <a:gd name="connsiteX359" fmla="*/ 1666865 w 3169223"/>
                <a:gd name="connsiteY359" fmla="*/ 51609 h 181075"/>
                <a:gd name="connsiteX360" fmla="*/ 1644821 w 3169223"/>
                <a:gd name="connsiteY360" fmla="*/ 45874 h 181075"/>
                <a:gd name="connsiteX361" fmla="*/ 1621757 w 3169223"/>
                <a:gd name="connsiteY361" fmla="*/ 51991 h 181075"/>
                <a:gd name="connsiteX362" fmla="*/ 1606720 w 3169223"/>
                <a:gd name="connsiteY362" fmla="*/ 68556 h 181075"/>
                <a:gd name="connsiteX363" fmla="*/ 1601368 w 3169223"/>
                <a:gd name="connsiteY363" fmla="*/ 92258 h 181075"/>
                <a:gd name="connsiteX364" fmla="*/ 1607485 w 3169223"/>
                <a:gd name="connsiteY364" fmla="*/ 115577 h 181075"/>
                <a:gd name="connsiteX365" fmla="*/ 1624305 w 3169223"/>
                <a:gd name="connsiteY365" fmla="*/ 131123 h 181075"/>
                <a:gd name="connsiteX366" fmla="*/ 1648771 w 3169223"/>
                <a:gd name="connsiteY366" fmla="*/ 136730 h 181075"/>
                <a:gd name="connsiteX367" fmla="*/ 1665082 w 3169223"/>
                <a:gd name="connsiteY367" fmla="*/ 134564 h 181075"/>
                <a:gd name="connsiteX368" fmla="*/ 1519943 w 3169223"/>
                <a:gd name="connsiteY368" fmla="*/ 75437 h 181075"/>
                <a:gd name="connsiteX369" fmla="*/ 1529373 w 3169223"/>
                <a:gd name="connsiteY369" fmla="*/ 64096 h 181075"/>
                <a:gd name="connsiteX370" fmla="*/ 1543517 w 3169223"/>
                <a:gd name="connsiteY370" fmla="*/ 59891 h 181075"/>
                <a:gd name="connsiteX371" fmla="*/ 1566326 w 3169223"/>
                <a:gd name="connsiteY371" fmla="*/ 86141 h 181075"/>
                <a:gd name="connsiteX372" fmla="*/ 1566326 w 3169223"/>
                <a:gd name="connsiteY372" fmla="*/ 135329 h 181075"/>
                <a:gd name="connsiteX373" fmla="*/ 1580980 w 3169223"/>
                <a:gd name="connsiteY373" fmla="*/ 135329 h 181075"/>
                <a:gd name="connsiteX374" fmla="*/ 1580980 w 3169223"/>
                <a:gd name="connsiteY374" fmla="*/ 83593 h 181075"/>
                <a:gd name="connsiteX375" fmla="*/ 1577158 w 3169223"/>
                <a:gd name="connsiteY375" fmla="*/ 64096 h 181075"/>
                <a:gd name="connsiteX376" fmla="*/ 1565816 w 3169223"/>
                <a:gd name="connsiteY376" fmla="*/ 50589 h 181075"/>
                <a:gd name="connsiteX377" fmla="*/ 1547085 w 3169223"/>
                <a:gd name="connsiteY377" fmla="*/ 45747 h 181075"/>
                <a:gd name="connsiteX378" fmla="*/ 1529118 w 3169223"/>
                <a:gd name="connsiteY378" fmla="*/ 50589 h 181075"/>
                <a:gd name="connsiteX379" fmla="*/ 1516630 w 3169223"/>
                <a:gd name="connsiteY379" fmla="*/ 63714 h 181075"/>
                <a:gd name="connsiteX380" fmla="*/ 1516630 w 3169223"/>
                <a:gd name="connsiteY380" fmla="*/ 1402 h 181075"/>
                <a:gd name="connsiteX381" fmla="*/ 1502231 w 3169223"/>
                <a:gd name="connsiteY381" fmla="*/ 1402 h 181075"/>
                <a:gd name="connsiteX382" fmla="*/ 1502231 w 3169223"/>
                <a:gd name="connsiteY382" fmla="*/ 135201 h 181075"/>
                <a:gd name="connsiteX383" fmla="*/ 1516630 w 3169223"/>
                <a:gd name="connsiteY383" fmla="*/ 135201 h 181075"/>
                <a:gd name="connsiteX384" fmla="*/ 1516630 w 3169223"/>
                <a:gd name="connsiteY384" fmla="*/ 91111 h 181075"/>
                <a:gd name="connsiteX385" fmla="*/ 1520070 w 3169223"/>
                <a:gd name="connsiteY385" fmla="*/ 75183 h 181075"/>
                <a:gd name="connsiteX386" fmla="*/ 1484009 w 3169223"/>
                <a:gd name="connsiteY386" fmla="*/ 116342 h 181075"/>
                <a:gd name="connsiteX387" fmla="*/ 1473942 w 3169223"/>
                <a:gd name="connsiteY387" fmla="*/ 121312 h 181075"/>
                <a:gd name="connsiteX388" fmla="*/ 1463493 w 3169223"/>
                <a:gd name="connsiteY388" fmla="*/ 122841 h 181075"/>
                <a:gd name="connsiteX389" fmla="*/ 1451260 w 3169223"/>
                <a:gd name="connsiteY389" fmla="*/ 118890 h 181075"/>
                <a:gd name="connsiteX390" fmla="*/ 1446290 w 3169223"/>
                <a:gd name="connsiteY390" fmla="*/ 105638 h 181075"/>
                <a:gd name="connsiteX391" fmla="*/ 1446290 w 3169223"/>
                <a:gd name="connsiteY391" fmla="*/ 60528 h 181075"/>
                <a:gd name="connsiteX392" fmla="*/ 1482734 w 3169223"/>
                <a:gd name="connsiteY392" fmla="*/ 60528 h 181075"/>
                <a:gd name="connsiteX393" fmla="*/ 1482734 w 3169223"/>
                <a:gd name="connsiteY393" fmla="*/ 47148 h 181075"/>
                <a:gd name="connsiteX394" fmla="*/ 1446290 w 3169223"/>
                <a:gd name="connsiteY394" fmla="*/ 47148 h 181075"/>
                <a:gd name="connsiteX395" fmla="*/ 1446290 w 3169223"/>
                <a:gd name="connsiteY395" fmla="*/ 19114 h 181075"/>
                <a:gd name="connsiteX396" fmla="*/ 1431891 w 3169223"/>
                <a:gd name="connsiteY396" fmla="*/ 19114 h 181075"/>
                <a:gd name="connsiteX397" fmla="*/ 1431891 w 3169223"/>
                <a:gd name="connsiteY397" fmla="*/ 104619 h 181075"/>
                <a:gd name="connsiteX398" fmla="*/ 1440047 w 3169223"/>
                <a:gd name="connsiteY398" fmla="*/ 129467 h 181075"/>
                <a:gd name="connsiteX399" fmla="*/ 1462091 w 3169223"/>
                <a:gd name="connsiteY399" fmla="*/ 136476 h 181075"/>
                <a:gd name="connsiteX400" fmla="*/ 1473560 w 3169223"/>
                <a:gd name="connsiteY400" fmla="*/ 135074 h 181075"/>
                <a:gd name="connsiteX401" fmla="*/ 1484136 w 3169223"/>
                <a:gd name="connsiteY401" fmla="*/ 130486 h 181075"/>
                <a:gd name="connsiteX402" fmla="*/ 1484136 w 3169223"/>
                <a:gd name="connsiteY402" fmla="*/ 116342 h 181075"/>
                <a:gd name="connsiteX403" fmla="*/ 1374167 w 3169223"/>
                <a:gd name="connsiteY403" fmla="*/ 116342 h 181075"/>
                <a:gd name="connsiteX404" fmla="*/ 1364100 w 3169223"/>
                <a:gd name="connsiteY404" fmla="*/ 121312 h 181075"/>
                <a:gd name="connsiteX405" fmla="*/ 1353651 w 3169223"/>
                <a:gd name="connsiteY405" fmla="*/ 122841 h 181075"/>
                <a:gd name="connsiteX406" fmla="*/ 1341419 w 3169223"/>
                <a:gd name="connsiteY406" fmla="*/ 118890 h 181075"/>
                <a:gd name="connsiteX407" fmla="*/ 1336449 w 3169223"/>
                <a:gd name="connsiteY407" fmla="*/ 105638 h 181075"/>
                <a:gd name="connsiteX408" fmla="*/ 1336449 w 3169223"/>
                <a:gd name="connsiteY408" fmla="*/ 60528 h 181075"/>
                <a:gd name="connsiteX409" fmla="*/ 1372893 w 3169223"/>
                <a:gd name="connsiteY409" fmla="*/ 60528 h 181075"/>
                <a:gd name="connsiteX410" fmla="*/ 1372893 w 3169223"/>
                <a:gd name="connsiteY410" fmla="*/ 47148 h 181075"/>
                <a:gd name="connsiteX411" fmla="*/ 1336449 w 3169223"/>
                <a:gd name="connsiteY411" fmla="*/ 47148 h 181075"/>
                <a:gd name="connsiteX412" fmla="*/ 1336449 w 3169223"/>
                <a:gd name="connsiteY412" fmla="*/ 19114 h 181075"/>
                <a:gd name="connsiteX413" fmla="*/ 1322050 w 3169223"/>
                <a:gd name="connsiteY413" fmla="*/ 19114 h 181075"/>
                <a:gd name="connsiteX414" fmla="*/ 1322050 w 3169223"/>
                <a:gd name="connsiteY414" fmla="*/ 104619 h 181075"/>
                <a:gd name="connsiteX415" fmla="*/ 1330205 w 3169223"/>
                <a:gd name="connsiteY415" fmla="*/ 129467 h 181075"/>
                <a:gd name="connsiteX416" fmla="*/ 1352250 w 3169223"/>
                <a:gd name="connsiteY416" fmla="*/ 136476 h 181075"/>
                <a:gd name="connsiteX417" fmla="*/ 1363718 w 3169223"/>
                <a:gd name="connsiteY417" fmla="*/ 135074 h 181075"/>
                <a:gd name="connsiteX418" fmla="*/ 1374294 w 3169223"/>
                <a:gd name="connsiteY418" fmla="*/ 130486 h 181075"/>
                <a:gd name="connsiteX419" fmla="*/ 1374294 w 3169223"/>
                <a:gd name="connsiteY419" fmla="*/ 116342 h 181075"/>
                <a:gd name="connsiteX420" fmla="*/ 1239605 w 3169223"/>
                <a:gd name="connsiteY420" fmla="*/ 127810 h 181075"/>
                <a:gd name="connsiteX421" fmla="*/ 1269422 w 3169223"/>
                <a:gd name="connsiteY421" fmla="*/ 136603 h 181075"/>
                <a:gd name="connsiteX422" fmla="*/ 1292996 w 3169223"/>
                <a:gd name="connsiteY422" fmla="*/ 129340 h 181075"/>
                <a:gd name="connsiteX423" fmla="*/ 1302043 w 3169223"/>
                <a:gd name="connsiteY423" fmla="*/ 109588 h 181075"/>
                <a:gd name="connsiteX424" fmla="*/ 1285606 w 3169223"/>
                <a:gd name="connsiteY424" fmla="*/ 88563 h 181075"/>
                <a:gd name="connsiteX425" fmla="*/ 1264708 w 3169223"/>
                <a:gd name="connsiteY425" fmla="*/ 80152 h 181075"/>
                <a:gd name="connsiteX426" fmla="*/ 1257444 w 3169223"/>
                <a:gd name="connsiteY426" fmla="*/ 75565 h 181075"/>
                <a:gd name="connsiteX427" fmla="*/ 1255278 w 3169223"/>
                <a:gd name="connsiteY427" fmla="*/ 69066 h 181075"/>
                <a:gd name="connsiteX428" fmla="*/ 1259738 w 3169223"/>
                <a:gd name="connsiteY428" fmla="*/ 60528 h 181075"/>
                <a:gd name="connsiteX429" fmla="*/ 1271334 w 3169223"/>
                <a:gd name="connsiteY429" fmla="*/ 57470 h 181075"/>
                <a:gd name="connsiteX430" fmla="*/ 1284841 w 3169223"/>
                <a:gd name="connsiteY430" fmla="*/ 60401 h 181075"/>
                <a:gd name="connsiteX431" fmla="*/ 1297839 w 3169223"/>
                <a:gd name="connsiteY431" fmla="*/ 68556 h 181075"/>
                <a:gd name="connsiteX432" fmla="*/ 1297839 w 3169223"/>
                <a:gd name="connsiteY432" fmla="*/ 53520 h 181075"/>
                <a:gd name="connsiteX433" fmla="*/ 1285860 w 3169223"/>
                <a:gd name="connsiteY433" fmla="*/ 47531 h 181075"/>
                <a:gd name="connsiteX434" fmla="*/ 1271207 w 3169223"/>
                <a:gd name="connsiteY434" fmla="*/ 45492 h 181075"/>
                <a:gd name="connsiteX435" fmla="*/ 1249289 w 3169223"/>
                <a:gd name="connsiteY435" fmla="*/ 52118 h 181075"/>
                <a:gd name="connsiteX436" fmla="*/ 1240879 w 3169223"/>
                <a:gd name="connsiteY436" fmla="*/ 70340 h 181075"/>
                <a:gd name="connsiteX437" fmla="*/ 1245211 w 3169223"/>
                <a:gd name="connsiteY437" fmla="*/ 83848 h 181075"/>
                <a:gd name="connsiteX438" fmla="*/ 1257699 w 3169223"/>
                <a:gd name="connsiteY438" fmla="*/ 92513 h 181075"/>
                <a:gd name="connsiteX439" fmla="*/ 1278342 w 3169223"/>
                <a:gd name="connsiteY439" fmla="*/ 100923 h 181075"/>
                <a:gd name="connsiteX440" fmla="*/ 1285351 w 3169223"/>
                <a:gd name="connsiteY440" fmla="*/ 105765 h 181075"/>
                <a:gd name="connsiteX441" fmla="*/ 1287390 w 3169223"/>
                <a:gd name="connsiteY441" fmla="*/ 112137 h 181075"/>
                <a:gd name="connsiteX442" fmla="*/ 1282547 w 3169223"/>
                <a:gd name="connsiteY442" fmla="*/ 121439 h 181075"/>
                <a:gd name="connsiteX443" fmla="*/ 1269805 w 3169223"/>
                <a:gd name="connsiteY443" fmla="*/ 124624 h 181075"/>
                <a:gd name="connsiteX444" fmla="*/ 1254514 w 3169223"/>
                <a:gd name="connsiteY444" fmla="*/ 121566 h 181075"/>
                <a:gd name="connsiteX445" fmla="*/ 1239732 w 3169223"/>
                <a:gd name="connsiteY445" fmla="*/ 111882 h 181075"/>
                <a:gd name="connsiteX446" fmla="*/ 1239732 w 3169223"/>
                <a:gd name="connsiteY446" fmla="*/ 127555 h 181075"/>
                <a:gd name="connsiteX447" fmla="*/ 1157415 w 3169223"/>
                <a:gd name="connsiteY447" fmla="*/ 75183 h 181075"/>
                <a:gd name="connsiteX448" fmla="*/ 1166844 w 3169223"/>
                <a:gd name="connsiteY448" fmla="*/ 63841 h 181075"/>
                <a:gd name="connsiteX449" fmla="*/ 1180988 w 3169223"/>
                <a:gd name="connsiteY449" fmla="*/ 59637 h 181075"/>
                <a:gd name="connsiteX450" fmla="*/ 1203798 w 3169223"/>
                <a:gd name="connsiteY450" fmla="*/ 85887 h 181075"/>
                <a:gd name="connsiteX451" fmla="*/ 1203798 w 3169223"/>
                <a:gd name="connsiteY451" fmla="*/ 135074 h 181075"/>
                <a:gd name="connsiteX452" fmla="*/ 1218452 w 3169223"/>
                <a:gd name="connsiteY452" fmla="*/ 135074 h 181075"/>
                <a:gd name="connsiteX453" fmla="*/ 1218452 w 3169223"/>
                <a:gd name="connsiteY453" fmla="*/ 83338 h 181075"/>
                <a:gd name="connsiteX454" fmla="*/ 1214629 w 3169223"/>
                <a:gd name="connsiteY454" fmla="*/ 63841 h 181075"/>
                <a:gd name="connsiteX455" fmla="*/ 1203288 w 3169223"/>
                <a:gd name="connsiteY455" fmla="*/ 50334 h 181075"/>
                <a:gd name="connsiteX456" fmla="*/ 1184557 w 3169223"/>
                <a:gd name="connsiteY456" fmla="*/ 45492 h 181075"/>
                <a:gd name="connsiteX457" fmla="*/ 1166589 w 3169223"/>
                <a:gd name="connsiteY457" fmla="*/ 50334 h 181075"/>
                <a:gd name="connsiteX458" fmla="*/ 1154102 w 3169223"/>
                <a:gd name="connsiteY458" fmla="*/ 63459 h 181075"/>
                <a:gd name="connsiteX459" fmla="*/ 1154102 w 3169223"/>
                <a:gd name="connsiteY459" fmla="*/ 47021 h 181075"/>
                <a:gd name="connsiteX460" fmla="*/ 1139702 w 3169223"/>
                <a:gd name="connsiteY460" fmla="*/ 47021 h 181075"/>
                <a:gd name="connsiteX461" fmla="*/ 1139702 w 3169223"/>
                <a:gd name="connsiteY461" fmla="*/ 134946 h 181075"/>
                <a:gd name="connsiteX462" fmla="*/ 1154102 w 3169223"/>
                <a:gd name="connsiteY462" fmla="*/ 134946 h 181075"/>
                <a:gd name="connsiteX463" fmla="*/ 1154102 w 3169223"/>
                <a:gd name="connsiteY463" fmla="*/ 90856 h 181075"/>
                <a:gd name="connsiteX464" fmla="*/ 1157542 w 3169223"/>
                <a:gd name="connsiteY464" fmla="*/ 74928 h 181075"/>
                <a:gd name="connsiteX465" fmla="*/ 1110267 w 3169223"/>
                <a:gd name="connsiteY465" fmla="*/ 46894 h 181075"/>
                <a:gd name="connsiteX466" fmla="*/ 1095613 w 3169223"/>
                <a:gd name="connsiteY466" fmla="*/ 46894 h 181075"/>
                <a:gd name="connsiteX467" fmla="*/ 1095613 w 3169223"/>
                <a:gd name="connsiteY467" fmla="*/ 134819 h 181075"/>
                <a:gd name="connsiteX468" fmla="*/ 1110267 w 3169223"/>
                <a:gd name="connsiteY468" fmla="*/ 134819 h 181075"/>
                <a:gd name="connsiteX469" fmla="*/ 1110267 w 3169223"/>
                <a:gd name="connsiteY469" fmla="*/ 46894 h 181075"/>
                <a:gd name="connsiteX470" fmla="*/ 1108101 w 3169223"/>
                <a:gd name="connsiteY470" fmla="*/ 28034 h 181075"/>
                <a:gd name="connsiteX471" fmla="*/ 1118677 w 3169223"/>
                <a:gd name="connsiteY471" fmla="*/ 20771 h 181075"/>
                <a:gd name="connsiteX472" fmla="*/ 1108101 w 3169223"/>
                <a:gd name="connsiteY472" fmla="*/ 13253 h 181075"/>
                <a:gd name="connsiteX473" fmla="*/ 1101857 w 3169223"/>
                <a:gd name="connsiteY473" fmla="*/ 11341 h 181075"/>
                <a:gd name="connsiteX474" fmla="*/ 1095231 w 3169223"/>
                <a:gd name="connsiteY474" fmla="*/ 14145 h 181075"/>
                <a:gd name="connsiteX475" fmla="*/ 1092555 w 3169223"/>
                <a:gd name="connsiteY475" fmla="*/ 21026 h 181075"/>
                <a:gd name="connsiteX476" fmla="*/ 1095231 w 3169223"/>
                <a:gd name="connsiteY476" fmla="*/ 27652 h 181075"/>
                <a:gd name="connsiteX477" fmla="*/ 1101857 w 3169223"/>
                <a:gd name="connsiteY477" fmla="*/ 30328 h 181075"/>
                <a:gd name="connsiteX478" fmla="*/ 1108101 w 3169223"/>
                <a:gd name="connsiteY478" fmla="*/ 28162 h 181075"/>
                <a:gd name="connsiteX479" fmla="*/ 1036742 w 3169223"/>
                <a:gd name="connsiteY479" fmla="*/ 63459 h 181075"/>
                <a:gd name="connsiteX480" fmla="*/ 1047573 w 3169223"/>
                <a:gd name="connsiteY480" fmla="*/ 74928 h 181075"/>
                <a:gd name="connsiteX481" fmla="*/ 1051523 w 3169223"/>
                <a:gd name="connsiteY481" fmla="*/ 91366 h 181075"/>
                <a:gd name="connsiteX482" fmla="*/ 1047573 w 3169223"/>
                <a:gd name="connsiteY482" fmla="*/ 107549 h 181075"/>
                <a:gd name="connsiteX483" fmla="*/ 1036742 w 3169223"/>
                <a:gd name="connsiteY483" fmla="*/ 118763 h 181075"/>
                <a:gd name="connsiteX484" fmla="*/ 1020686 w 3169223"/>
                <a:gd name="connsiteY484" fmla="*/ 122841 h 181075"/>
                <a:gd name="connsiteX485" fmla="*/ 1005013 w 3169223"/>
                <a:gd name="connsiteY485" fmla="*/ 118763 h 181075"/>
                <a:gd name="connsiteX486" fmla="*/ 994181 w 3169223"/>
                <a:gd name="connsiteY486" fmla="*/ 107549 h 181075"/>
                <a:gd name="connsiteX487" fmla="*/ 990231 w 3169223"/>
                <a:gd name="connsiteY487" fmla="*/ 91366 h 181075"/>
                <a:gd name="connsiteX488" fmla="*/ 994181 w 3169223"/>
                <a:gd name="connsiteY488" fmla="*/ 74928 h 181075"/>
                <a:gd name="connsiteX489" fmla="*/ 1005013 w 3169223"/>
                <a:gd name="connsiteY489" fmla="*/ 63459 h 181075"/>
                <a:gd name="connsiteX490" fmla="*/ 1020686 w 3169223"/>
                <a:gd name="connsiteY490" fmla="*/ 59254 h 181075"/>
                <a:gd name="connsiteX491" fmla="*/ 1036742 w 3169223"/>
                <a:gd name="connsiteY491" fmla="*/ 63459 h 181075"/>
                <a:gd name="connsiteX492" fmla="*/ 1066177 w 3169223"/>
                <a:gd name="connsiteY492" fmla="*/ 135074 h 181075"/>
                <a:gd name="connsiteX493" fmla="*/ 1066177 w 3169223"/>
                <a:gd name="connsiteY493" fmla="*/ 47148 h 181075"/>
                <a:gd name="connsiteX494" fmla="*/ 1051523 w 3169223"/>
                <a:gd name="connsiteY494" fmla="*/ 47148 h 181075"/>
                <a:gd name="connsiteX495" fmla="*/ 1051523 w 3169223"/>
                <a:gd name="connsiteY495" fmla="*/ 63714 h 181075"/>
                <a:gd name="connsiteX496" fmla="*/ 1038271 w 3169223"/>
                <a:gd name="connsiteY496" fmla="*/ 50462 h 181075"/>
                <a:gd name="connsiteX497" fmla="*/ 1019412 w 3169223"/>
                <a:gd name="connsiteY497" fmla="*/ 45619 h 181075"/>
                <a:gd name="connsiteX498" fmla="*/ 996602 w 3169223"/>
                <a:gd name="connsiteY498" fmla="*/ 51609 h 181075"/>
                <a:gd name="connsiteX499" fmla="*/ 980929 w 3169223"/>
                <a:gd name="connsiteY499" fmla="*/ 67919 h 181075"/>
                <a:gd name="connsiteX500" fmla="*/ 975195 w 3169223"/>
                <a:gd name="connsiteY500" fmla="*/ 91621 h 181075"/>
                <a:gd name="connsiteX501" fmla="*/ 980929 w 3169223"/>
                <a:gd name="connsiteY501" fmla="*/ 114813 h 181075"/>
                <a:gd name="connsiteX502" fmla="*/ 996602 w 3169223"/>
                <a:gd name="connsiteY502" fmla="*/ 130741 h 181075"/>
                <a:gd name="connsiteX503" fmla="*/ 1019412 w 3169223"/>
                <a:gd name="connsiteY503" fmla="*/ 136476 h 181075"/>
                <a:gd name="connsiteX504" fmla="*/ 1038271 w 3169223"/>
                <a:gd name="connsiteY504" fmla="*/ 131633 h 181075"/>
                <a:gd name="connsiteX505" fmla="*/ 1051523 w 3169223"/>
                <a:gd name="connsiteY505" fmla="*/ 118635 h 181075"/>
                <a:gd name="connsiteX506" fmla="*/ 1051523 w 3169223"/>
                <a:gd name="connsiteY506" fmla="*/ 135074 h 181075"/>
                <a:gd name="connsiteX507" fmla="*/ 1066177 w 3169223"/>
                <a:gd name="connsiteY507" fmla="*/ 135074 h 181075"/>
                <a:gd name="connsiteX508" fmla="*/ 933781 w 3169223"/>
                <a:gd name="connsiteY508" fmla="*/ 107549 h 181075"/>
                <a:gd name="connsiteX509" fmla="*/ 922950 w 3169223"/>
                <a:gd name="connsiteY509" fmla="*/ 118763 h 181075"/>
                <a:gd name="connsiteX510" fmla="*/ 906894 w 3169223"/>
                <a:gd name="connsiteY510" fmla="*/ 122841 h 181075"/>
                <a:gd name="connsiteX511" fmla="*/ 891221 w 3169223"/>
                <a:gd name="connsiteY511" fmla="*/ 118763 h 181075"/>
                <a:gd name="connsiteX512" fmla="*/ 880390 w 3169223"/>
                <a:gd name="connsiteY512" fmla="*/ 107549 h 181075"/>
                <a:gd name="connsiteX513" fmla="*/ 876439 w 3169223"/>
                <a:gd name="connsiteY513" fmla="*/ 91366 h 181075"/>
                <a:gd name="connsiteX514" fmla="*/ 880390 w 3169223"/>
                <a:gd name="connsiteY514" fmla="*/ 74928 h 181075"/>
                <a:gd name="connsiteX515" fmla="*/ 891221 w 3169223"/>
                <a:gd name="connsiteY515" fmla="*/ 63459 h 181075"/>
                <a:gd name="connsiteX516" fmla="*/ 906894 w 3169223"/>
                <a:gd name="connsiteY516" fmla="*/ 59254 h 181075"/>
                <a:gd name="connsiteX517" fmla="*/ 922950 w 3169223"/>
                <a:gd name="connsiteY517" fmla="*/ 63459 h 181075"/>
                <a:gd name="connsiteX518" fmla="*/ 933781 w 3169223"/>
                <a:gd name="connsiteY518" fmla="*/ 74928 h 181075"/>
                <a:gd name="connsiteX519" fmla="*/ 937731 w 3169223"/>
                <a:gd name="connsiteY519" fmla="*/ 91366 h 181075"/>
                <a:gd name="connsiteX520" fmla="*/ 933781 w 3169223"/>
                <a:gd name="connsiteY520" fmla="*/ 107549 h 181075"/>
                <a:gd name="connsiteX521" fmla="*/ 952385 w 3169223"/>
                <a:gd name="connsiteY521" fmla="*/ 47021 h 181075"/>
                <a:gd name="connsiteX522" fmla="*/ 937731 w 3169223"/>
                <a:gd name="connsiteY522" fmla="*/ 47021 h 181075"/>
                <a:gd name="connsiteX523" fmla="*/ 937731 w 3169223"/>
                <a:gd name="connsiteY523" fmla="*/ 63841 h 181075"/>
                <a:gd name="connsiteX524" fmla="*/ 924479 w 3169223"/>
                <a:gd name="connsiteY524" fmla="*/ 50462 h 181075"/>
                <a:gd name="connsiteX525" fmla="*/ 905620 w 3169223"/>
                <a:gd name="connsiteY525" fmla="*/ 45492 h 181075"/>
                <a:gd name="connsiteX526" fmla="*/ 882811 w 3169223"/>
                <a:gd name="connsiteY526" fmla="*/ 51481 h 181075"/>
                <a:gd name="connsiteX527" fmla="*/ 867137 w 3169223"/>
                <a:gd name="connsiteY527" fmla="*/ 67792 h 181075"/>
                <a:gd name="connsiteX528" fmla="*/ 861403 w 3169223"/>
                <a:gd name="connsiteY528" fmla="*/ 91494 h 181075"/>
                <a:gd name="connsiteX529" fmla="*/ 867137 w 3169223"/>
                <a:gd name="connsiteY529" fmla="*/ 114685 h 181075"/>
                <a:gd name="connsiteX530" fmla="*/ 882811 w 3169223"/>
                <a:gd name="connsiteY530" fmla="*/ 130614 h 181075"/>
                <a:gd name="connsiteX531" fmla="*/ 905620 w 3169223"/>
                <a:gd name="connsiteY531" fmla="*/ 136348 h 181075"/>
                <a:gd name="connsiteX532" fmla="*/ 924479 w 3169223"/>
                <a:gd name="connsiteY532" fmla="*/ 131506 h 181075"/>
                <a:gd name="connsiteX533" fmla="*/ 937731 w 3169223"/>
                <a:gd name="connsiteY533" fmla="*/ 118508 h 181075"/>
                <a:gd name="connsiteX534" fmla="*/ 937731 w 3169223"/>
                <a:gd name="connsiteY534" fmla="*/ 136730 h 181075"/>
                <a:gd name="connsiteX535" fmla="*/ 929576 w 3169223"/>
                <a:gd name="connsiteY535" fmla="*/ 159412 h 181075"/>
                <a:gd name="connsiteX536" fmla="*/ 906002 w 3169223"/>
                <a:gd name="connsiteY536" fmla="*/ 167313 h 181075"/>
                <a:gd name="connsiteX537" fmla="*/ 887653 w 3169223"/>
                <a:gd name="connsiteY537" fmla="*/ 164000 h 181075"/>
                <a:gd name="connsiteX538" fmla="*/ 870578 w 3169223"/>
                <a:gd name="connsiteY538" fmla="*/ 153806 h 181075"/>
                <a:gd name="connsiteX539" fmla="*/ 870578 w 3169223"/>
                <a:gd name="connsiteY539" fmla="*/ 169862 h 181075"/>
                <a:gd name="connsiteX540" fmla="*/ 905875 w 3169223"/>
                <a:gd name="connsiteY540" fmla="*/ 181075 h 181075"/>
                <a:gd name="connsiteX541" fmla="*/ 940153 w 3169223"/>
                <a:gd name="connsiteY541" fmla="*/ 169352 h 181075"/>
                <a:gd name="connsiteX542" fmla="*/ 952258 w 3169223"/>
                <a:gd name="connsiteY542" fmla="*/ 135838 h 181075"/>
                <a:gd name="connsiteX543" fmla="*/ 952258 w 3169223"/>
                <a:gd name="connsiteY543" fmla="*/ 47148 h 181075"/>
                <a:gd name="connsiteX544" fmla="*/ 809158 w 3169223"/>
                <a:gd name="connsiteY544" fmla="*/ 63332 h 181075"/>
                <a:gd name="connsiteX545" fmla="*/ 819989 w 3169223"/>
                <a:gd name="connsiteY545" fmla="*/ 74800 h 181075"/>
                <a:gd name="connsiteX546" fmla="*/ 823940 w 3169223"/>
                <a:gd name="connsiteY546" fmla="*/ 91238 h 181075"/>
                <a:gd name="connsiteX547" fmla="*/ 819989 w 3169223"/>
                <a:gd name="connsiteY547" fmla="*/ 107422 h 181075"/>
                <a:gd name="connsiteX548" fmla="*/ 809158 w 3169223"/>
                <a:gd name="connsiteY548" fmla="*/ 118635 h 181075"/>
                <a:gd name="connsiteX549" fmla="*/ 793102 w 3169223"/>
                <a:gd name="connsiteY549" fmla="*/ 122713 h 181075"/>
                <a:gd name="connsiteX550" fmla="*/ 777429 w 3169223"/>
                <a:gd name="connsiteY550" fmla="*/ 118635 h 181075"/>
                <a:gd name="connsiteX551" fmla="*/ 766598 w 3169223"/>
                <a:gd name="connsiteY551" fmla="*/ 107422 h 181075"/>
                <a:gd name="connsiteX552" fmla="*/ 762647 w 3169223"/>
                <a:gd name="connsiteY552" fmla="*/ 91238 h 181075"/>
                <a:gd name="connsiteX553" fmla="*/ 766598 w 3169223"/>
                <a:gd name="connsiteY553" fmla="*/ 74800 h 181075"/>
                <a:gd name="connsiteX554" fmla="*/ 777429 w 3169223"/>
                <a:gd name="connsiteY554" fmla="*/ 63332 h 181075"/>
                <a:gd name="connsiteX555" fmla="*/ 793102 w 3169223"/>
                <a:gd name="connsiteY555" fmla="*/ 59127 h 181075"/>
                <a:gd name="connsiteX556" fmla="*/ 809158 w 3169223"/>
                <a:gd name="connsiteY556" fmla="*/ 63332 h 181075"/>
                <a:gd name="connsiteX557" fmla="*/ 838594 w 3169223"/>
                <a:gd name="connsiteY557" fmla="*/ 134946 h 181075"/>
                <a:gd name="connsiteX558" fmla="*/ 838594 w 3169223"/>
                <a:gd name="connsiteY558" fmla="*/ 47021 h 181075"/>
                <a:gd name="connsiteX559" fmla="*/ 823940 w 3169223"/>
                <a:gd name="connsiteY559" fmla="*/ 47021 h 181075"/>
                <a:gd name="connsiteX560" fmla="*/ 823940 w 3169223"/>
                <a:gd name="connsiteY560" fmla="*/ 63587 h 181075"/>
                <a:gd name="connsiteX561" fmla="*/ 810687 w 3169223"/>
                <a:gd name="connsiteY561" fmla="*/ 50334 h 181075"/>
                <a:gd name="connsiteX562" fmla="*/ 791828 w 3169223"/>
                <a:gd name="connsiteY562" fmla="*/ 45492 h 181075"/>
                <a:gd name="connsiteX563" fmla="*/ 769019 w 3169223"/>
                <a:gd name="connsiteY563" fmla="*/ 51481 h 181075"/>
                <a:gd name="connsiteX564" fmla="*/ 753345 w 3169223"/>
                <a:gd name="connsiteY564" fmla="*/ 67792 h 181075"/>
                <a:gd name="connsiteX565" fmla="*/ 747611 w 3169223"/>
                <a:gd name="connsiteY565" fmla="*/ 91494 h 181075"/>
                <a:gd name="connsiteX566" fmla="*/ 753345 w 3169223"/>
                <a:gd name="connsiteY566" fmla="*/ 114685 h 181075"/>
                <a:gd name="connsiteX567" fmla="*/ 769019 w 3169223"/>
                <a:gd name="connsiteY567" fmla="*/ 130614 h 181075"/>
                <a:gd name="connsiteX568" fmla="*/ 791828 w 3169223"/>
                <a:gd name="connsiteY568" fmla="*/ 136348 h 181075"/>
                <a:gd name="connsiteX569" fmla="*/ 810687 w 3169223"/>
                <a:gd name="connsiteY569" fmla="*/ 131506 h 181075"/>
                <a:gd name="connsiteX570" fmla="*/ 823940 w 3169223"/>
                <a:gd name="connsiteY570" fmla="*/ 118508 h 181075"/>
                <a:gd name="connsiteX571" fmla="*/ 823940 w 3169223"/>
                <a:gd name="connsiteY571" fmla="*/ 134946 h 181075"/>
                <a:gd name="connsiteX572" fmla="*/ 838594 w 3169223"/>
                <a:gd name="connsiteY572" fmla="*/ 134946 h 181075"/>
                <a:gd name="connsiteX573" fmla="*/ 628850 w 3169223"/>
                <a:gd name="connsiteY573" fmla="*/ 127683 h 181075"/>
                <a:gd name="connsiteX574" fmla="*/ 658667 w 3169223"/>
                <a:gd name="connsiteY574" fmla="*/ 136476 h 181075"/>
                <a:gd name="connsiteX575" fmla="*/ 682241 w 3169223"/>
                <a:gd name="connsiteY575" fmla="*/ 129212 h 181075"/>
                <a:gd name="connsiteX576" fmla="*/ 691289 w 3169223"/>
                <a:gd name="connsiteY576" fmla="*/ 109461 h 181075"/>
                <a:gd name="connsiteX577" fmla="*/ 674851 w 3169223"/>
                <a:gd name="connsiteY577" fmla="*/ 88435 h 181075"/>
                <a:gd name="connsiteX578" fmla="*/ 653953 w 3169223"/>
                <a:gd name="connsiteY578" fmla="*/ 80025 h 181075"/>
                <a:gd name="connsiteX579" fmla="*/ 646689 w 3169223"/>
                <a:gd name="connsiteY579" fmla="*/ 75437 h 181075"/>
                <a:gd name="connsiteX580" fmla="*/ 644523 w 3169223"/>
                <a:gd name="connsiteY580" fmla="*/ 68939 h 181075"/>
                <a:gd name="connsiteX581" fmla="*/ 648983 w 3169223"/>
                <a:gd name="connsiteY581" fmla="*/ 60401 h 181075"/>
                <a:gd name="connsiteX582" fmla="*/ 660579 w 3169223"/>
                <a:gd name="connsiteY582" fmla="*/ 57343 h 181075"/>
                <a:gd name="connsiteX583" fmla="*/ 674086 w 3169223"/>
                <a:gd name="connsiteY583" fmla="*/ 60274 h 181075"/>
                <a:gd name="connsiteX584" fmla="*/ 686956 w 3169223"/>
                <a:gd name="connsiteY584" fmla="*/ 68429 h 181075"/>
                <a:gd name="connsiteX585" fmla="*/ 686956 w 3169223"/>
                <a:gd name="connsiteY585" fmla="*/ 53392 h 181075"/>
                <a:gd name="connsiteX586" fmla="*/ 674978 w 3169223"/>
                <a:gd name="connsiteY586" fmla="*/ 47403 h 181075"/>
                <a:gd name="connsiteX587" fmla="*/ 660324 w 3169223"/>
                <a:gd name="connsiteY587" fmla="*/ 45364 h 181075"/>
                <a:gd name="connsiteX588" fmla="*/ 638407 w 3169223"/>
                <a:gd name="connsiteY588" fmla="*/ 51991 h 181075"/>
                <a:gd name="connsiteX589" fmla="*/ 629996 w 3169223"/>
                <a:gd name="connsiteY589" fmla="*/ 70213 h 181075"/>
                <a:gd name="connsiteX590" fmla="*/ 634329 w 3169223"/>
                <a:gd name="connsiteY590" fmla="*/ 83720 h 181075"/>
                <a:gd name="connsiteX591" fmla="*/ 646817 w 3169223"/>
                <a:gd name="connsiteY591" fmla="*/ 92385 h 181075"/>
                <a:gd name="connsiteX592" fmla="*/ 667460 w 3169223"/>
                <a:gd name="connsiteY592" fmla="*/ 100795 h 181075"/>
                <a:gd name="connsiteX593" fmla="*/ 674468 w 3169223"/>
                <a:gd name="connsiteY593" fmla="*/ 105638 h 181075"/>
                <a:gd name="connsiteX594" fmla="*/ 676507 w 3169223"/>
                <a:gd name="connsiteY594" fmla="*/ 112009 h 181075"/>
                <a:gd name="connsiteX595" fmla="*/ 671665 w 3169223"/>
                <a:gd name="connsiteY595" fmla="*/ 121312 h 181075"/>
                <a:gd name="connsiteX596" fmla="*/ 658922 w 3169223"/>
                <a:gd name="connsiteY596" fmla="*/ 124497 h 181075"/>
                <a:gd name="connsiteX597" fmla="*/ 643631 w 3169223"/>
                <a:gd name="connsiteY597" fmla="*/ 121439 h 181075"/>
                <a:gd name="connsiteX598" fmla="*/ 628850 w 3169223"/>
                <a:gd name="connsiteY598" fmla="*/ 111754 h 181075"/>
                <a:gd name="connsiteX599" fmla="*/ 628850 w 3169223"/>
                <a:gd name="connsiteY599" fmla="*/ 127428 h 181075"/>
                <a:gd name="connsiteX600" fmla="*/ 587181 w 3169223"/>
                <a:gd name="connsiteY600" fmla="*/ 116469 h 181075"/>
                <a:gd name="connsiteX601" fmla="*/ 569596 w 3169223"/>
                <a:gd name="connsiteY601" fmla="*/ 122841 h 181075"/>
                <a:gd name="connsiteX602" fmla="*/ 551884 w 3169223"/>
                <a:gd name="connsiteY602" fmla="*/ 116469 h 181075"/>
                <a:gd name="connsiteX603" fmla="*/ 545131 w 3169223"/>
                <a:gd name="connsiteY603" fmla="*/ 97610 h 181075"/>
                <a:gd name="connsiteX604" fmla="*/ 545131 w 3169223"/>
                <a:gd name="connsiteY604" fmla="*/ 46894 h 181075"/>
                <a:gd name="connsiteX605" fmla="*/ 530731 w 3169223"/>
                <a:gd name="connsiteY605" fmla="*/ 46894 h 181075"/>
                <a:gd name="connsiteX606" fmla="*/ 530731 w 3169223"/>
                <a:gd name="connsiteY606" fmla="*/ 96081 h 181075"/>
                <a:gd name="connsiteX607" fmla="*/ 541308 w 3169223"/>
                <a:gd name="connsiteY607" fmla="*/ 125517 h 181075"/>
                <a:gd name="connsiteX608" fmla="*/ 569724 w 3169223"/>
                <a:gd name="connsiteY608" fmla="*/ 136220 h 181075"/>
                <a:gd name="connsiteX609" fmla="*/ 597885 w 3169223"/>
                <a:gd name="connsiteY609" fmla="*/ 125517 h 181075"/>
                <a:gd name="connsiteX610" fmla="*/ 608461 w 3169223"/>
                <a:gd name="connsiteY610" fmla="*/ 96081 h 181075"/>
                <a:gd name="connsiteX611" fmla="*/ 608461 w 3169223"/>
                <a:gd name="connsiteY611" fmla="*/ 46894 h 181075"/>
                <a:gd name="connsiteX612" fmla="*/ 594062 w 3169223"/>
                <a:gd name="connsiteY612" fmla="*/ 46894 h 181075"/>
                <a:gd name="connsiteX613" fmla="*/ 594062 w 3169223"/>
                <a:gd name="connsiteY613" fmla="*/ 97610 h 181075"/>
                <a:gd name="connsiteX614" fmla="*/ 587436 w 3169223"/>
                <a:gd name="connsiteY614" fmla="*/ 116469 h 181075"/>
                <a:gd name="connsiteX615" fmla="*/ 492376 w 3169223"/>
                <a:gd name="connsiteY615" fmla="*/ 107422 h 181075"/>
                <a:gd name="connsiteX616" fmla="*/ 481545 w 3169223"/>
                <a:gd name="connsiteY616" fmla="*/ 118763 h 181075"/>
                <a:gd name="connsiteX617" fmla="*/ 465744 w 3169223"/>
                <a:gd name="connsiteY617" fmla="*/ 122841 h 181075"/>
                <a:gd name="connsiteX618" fmla="*/ 449688 w 3169223"/>
                <a:gd name="connsiteY618" fmla="*/ 118763 h 181075"/>
                <a:gd name="connsiteX619" fmla="*/ 438729 w 3169223"/>
                <a:gd name="connsiteY619" fmla="*/ 107422 h 181075"/>
                <a:gd name="connsiteX620" fmla="*/ 434652 w 3169223"/>
                <a:gd name="connsiteY620" fmla="*/ 90856 h 181075"/>
                <a:gd name="connsiteX621" fmla="*/ 438729 w 3169223"/>
                <a:gd name="connsiteY621" fmla="*/ 74418 h 181075"/>
                <a:gd name="connsiteX622" fmla="*/ 449688 w 3169223"/>
                <a:gd name="connsiteY622" fmla="*/ 63205 h 181075"/>
                <a:gd name="connsiteX623" fmla="*/ 465744 w 3169223"/>
                <a:gd name="connsiteY623" fmla="*/ 59127 h 181075"/>
                <a:gd name="connsiteX624" fmla="*/ 481545 w 3169223"/>
                <a:gd name="connsiteY624" fmla="*/ 63205 h 181075"/>
                <a:gd name="connsiteX625" fmla="*/ 492376 w 3169223"/>
                <a:gd name="connsiteY625" fmla="*/ 74418 h 181075"/>
                <a:gd name="connsiteX626" fmla="*/ 496326 w 3169223"/>
                <a:gd name="connsiteY626" fmla="*/ 90856 h 181075"/>
                <a:gd name="connsiteX627" fmla="*/ 492376 w 3169223"/>
                <a:gd name="connsiteY627" fmla="*/ 107422 h 181075"/>
                <a:gd name="connsiteX628" fmla="*/ 489445 w 3169223"/>
                <a:gd name="connsiteY628" fmla="*/ 130486 h 181075"/>
                <a:gd name="connsiteX629" fmla="*/ 505501 w 3169223"/>
                <a:gd name="connsiteY629" fmla="*/ 114303 h 181075"/>
                <a:gd name="connsiteX630" fmla="*/ 511362 w 3169223"/>
                <a:gd name="connsiteY630" fmla="*/ 90729 h 181075"/>
                <a:gd name="connsiteX631" fmla="*/ 505501 w 3169223"/>
                <a:gd name="connsiteY631" fmla="*/ 67409 h 181075"/>
                <a:gd name="connsiteX632" fmla="*/ 489445 w 3169223"/>
                <a:gd name="connsiteY632" fmla="*/ 51353 h 181075"/>
                <a:gd name="connsiteX633" fmla="*/ 465999 w 3169223"/>
                <a:gd name="connsiteY633" fmla="*/ 45492 h 181075"/>
                <a:gd name="connsiteX634" fmla="*/ 442170 w 3169223"/>
                <a:gd name="connsiteY634" fmla="*/ 51353 h 181075"/>
                <a:gd name="connsiteX635" fmla="*/ 425732 w 3169223"/>
                <a:gd name="connsiteY635" fmla="*/ 67409 h 181075"/>
                <a:gd name="connsiteX636" fmla="*/ 419743 w 3169223"/>
                <a:gd name="connsiteY636" fmla="*/ 90729 h 181075"/>
                <a:gd name="connsiteX637" fmla="*/ 425732 w 3169223"/>
                <a:gd name="connsiteY637" fmla="*/ 114303 h 181075"/>
                <a:gd name="connsiteX638" fmla="*/ 442170 w 3169223"/>
                <a:gd name="connsiteY638" fmla="*/ 130486 h 181075"/>
                <a:gd name="connsiteX639" fmla="*/ 465999 w 3169223"/>
                <a:gd name="connsiteY639" fmla="*/ 136348 h 181075"/>
                <a:gd name="connsiteX640" fmla="*/ 489445 w 3169223"/>
                <a:gd name="connsiteY640" fmla="*/ 130486 h 181075"/>
                <a:gd name="connsiteX641" fmla="*/ 397188 w 3169223"/>
                <a:gd name="connsiteY641" fmla="*/ 47021 h 181075"/>
                <a:gd name="connsiteX642" fmla="*/ 382534 w 3169223"/>
                <a:gd name="connsiteY642" fmla="*/ 47021 h 181075"/>
                <a:gd name="connsiteX643" fmla="*/ 382534 w 3169223"/>
                <a:gd name="connsiteY643" fmla="*/ 134946 h 181075"/>
                <a:gd name="connsiteX644" fmla="*/ 397188 w 3169223"/>
                <a:gd name="connsiteY644" fmla="*/ 134946 h 181075"/>
                <a:gd name="connsiteX645" fmla="*/ 397188 w 3169223"/>
                <a:gd name="connsiteY645" fmla="*/ 47021 h 181075"/>
                <a:gd name="connsiteX646" fmla="*/ 395022 w 3169223"/>
                <a:gd name="connsiteY646" fmla="*/ 28162 h 181075"/>
                <a:gd name="connsiteX647" fmla="*/ 405598 w 3169223"/>
                <a:gd name="connsiteY647" fmla="*/ 20898 h 181075"/>
                <a:gd name="connsiteX648" fmla="*/ 395022 w 3169223"/>
                <a:gd name="connsiteY648" fmla="*/ 13380 h 181075"/>
                <a:gd name="connsiteX649" fmla="*/ 388778 w 3169223"/>
                <a:gd name="connsiteY649" fmla="*/ 11469 h 181075"/>
                <a:gd name="connsiteX650" fmla="*/ 382152 w 3169223"/>
                <a:gd name="connsiteY650" fmla="*/ 14272 h 181075"/>
                <a:gd name="connsiteX651" fmla="*/ 379476 w 3169223"/>
                <a:gd name="connsiteY651" fmla="*/ 21153 h 181075"/>
                <a:gd name="connsiteX652" fmla="*/ 382152 w 3169223"/>
                <a:gd name="connsiteY652" fmla="*/ 27780 h 181075"/>
                <a:gd name="connsiteX653" fmla="*/ 388778 w 3169223"/>
                <a:gd name="connsiteY653" fmla="*/ 30455 h 181075"/>
                <a:gd name="connsiteX654" fmla="*/ 395022 w 3169223"/>
                <a:gd name="connsiteY654" fmla="*/ 28289 h 181075"/>
                <a:gd name="connsiteX655" fmla="*/ 364567 w 3169223"/>
                <a:gd name="connsiteY655" fmla="*/ 116469 h 181075"/>
                <a:gd name="connsiteX656" fmla="*/ 354501 w 3169223"/>
                <a:gd name="connsiteY656" fmla="*/ 121439 h 181075"/>
                <a:gd name="connsiteX657" fmla="*/ 344051 w 3169223"/>
                <a:gd name="connsiteY657" fmla="*/ 122968 h 181075"/>
                <a:gd name="connsiteX658" fmla="*/ 331819 w 3169223"/>
                <a:gd name="connsiteY658" fmla="*/ 119018 h 181075"/>
                <a:gd name="connsiteX659" fmla="*/ 326849 w 3169223"/>
                <a:gd name="connsiteY659" fmla="*/ 105765 h 181075"/>
                <a:gd name="connsiteX660" fmla="*/ 326849 w 3169223"/>
                <a:gd name="connsiteY660" fmla="*/ 60656 h 181075"/>
                <a:gd name="connsiteX661" fmla="*/ 363293 w 3169223"/>
                <a:gd name="connsiteY661" fmla="*/ 60656 h 181075"/>
                <a:gd name="connsiteX662" fmla="*/ 363293 w 3169223"/>
                <a:gd name="connsiteY662" fmla="*/ 47276 h 181075"/>
                <a:gd name="connsiteX663" fmla="*/ 326849 w 3169223"/>
                <a:gd name="connsiteY663" fmla="*/ 47276 h 181075"/>
                <a:gd name="connsiteX664" fmla="*/ 326849 w 3169223"/>
                <a:gd name="connsiteY664" fmla="*/ 19242 h 181075"/>
                <a:gd name="connsiteX665" fmla="*/ 312450 w 3169223"/>
                <a:gd name="connsiteY665" fmla="*/ 19242 h 181075"/>
                <a:gd name="connsiteX666" fmla="*/ 312450 w 3169223"/>
                <a:gd name="connsiteY666" fmla="*/ 104746 h 181075"/>
                <a:gd name="connsiteX667" fmla="*/ 320605 w 3169223"/>
                <a:gd name="connsiteY667" fmla="*/ 129594 h 181075"/>
                <a:gd name="connsiteX668" fmla="*/ 342650 w 3169223"/>
                <a:gd name="connsiteY668" fmla="*/ 136603 h 181075"/>
                <a:gd name="connsiteX669" fmla="*/ 354118 w 3169223"/>
                <a:gd name="connsiteY669" fmla="*/ 135201 h 181075"/>
                <a:gd name="connsiteX670" fmla="*/ 364695 w 3169223"/>
                <a:gd name="connsiteY670" fmla="*/ 130614 h 181075"/>
                <a:gd name="connsiteX671" fmla="*/ 364695 w 3169223"/>
                <a:gd name="connsiteY671" fmla="*/ 116469 h 181075"/>
                <a:gd name="connsiteX672" fmla="*/ 265684 w 3169223"/>
                <a:gd name="connsiteY672" fmla="*/ 116724 h 181075"/>
                <a:gd name="connsiteX673" fmla="*/ 248099 w 3169223"/>
                <a:gd name="connsiteY673" fmla="*/ 123095 h 181075"/>
                <a:gd name="connsiteX674" fmla="*/ 230387 w 3169223"/>
                <a:gd name="connsiteY674" fmla="*/ 116724 h 181075"/>
                <a:gd name="connsiteX675" fmla="*/ 223633 w 3169223"/>
                <a:gd name="connsiteY675" fmla="*/ 97865 h 181075"/>
                <a:gd name="connsiteX676" fmla="*/ 223633 w 3169223"/>
                <a:gd name="connsiteY676" fmla="*/ 47148 h 181075"/>
                <a:gd name="connsiteX677" fmla="*/ 209234 w 3169223"/>
                <a:gd name="connsiteY677" fmla="*/ 47148 h 181075"/>
                <a:gd name="connsiteX678" fmla="*/ 209234 w 3169223"/>
                <a:gd name="connsiteY678" fmla="*/ 96335 h 181075"/>
                <a:gd name="connsiteX679" fmla="*/ 219811 w 3169223"/>
                <a:gd name="connsiteY679" fmla="*/ 125772 h 181075"/>
                <a:gd name="connsiteX680" fmla="*/ 248227 w 3169223"/>
                <a:gd name="connsiteY680" fmla="*/ 136476 h 181075"/>
                <a:gd name="connsiteX681" fmla="*/ 276388 w 3169223"/>
                <a:gd name="connsiteY681" fmla="*/ 125772 h 181075"/>
                <a:gd name="connsiteX682" fmla="*/ 286964 w 3169223"/>
                <a:gd name="connsiteY682" fmla="*/ 96335 h 181075"/>
                <a:gd name="connsiteX683" fmla="*/ 286964 w 3169223"/>
                <a:gd name="connsiteY683" fmla="*/ 47148 h 181075"/>
                <a:gd name="connsiteX684" fmla="*/ 272565 w 3169223"/>
                <a:gd name="connsiteY684" fmla="*/ 47148 h 181075"/>
                <a:gd name="connsiteX685" fmla="*/ 272565 w 3169223"/>
                <a:gd name="connsiteY685" fmla="*/ 97865 h 181075"/>
                <a:gd name="connsiteX686" fmla="*/ 265812 w 3169223"/>
                <a:gd name="connsiteY686" fmla="*/ 116724 h 181075"/>
                <a:gd name="connsiteX687" fmla="*/ 153039 w 3169223"/>
                <a:gd name="connsiteY687" fmla="*/ 63587 h 181075"/>
                <a:gd name="connsiteX688" fmla="*/ 163870 w 3169223"/>
                <a:gd name="connsiteY688" fmla="*/ 75055 h 181075"/>
                <a:gd name="connsiteX689" fmla="*/ 167821 w 3169223"/>
                <a:gd name="connsiteY689" fmla="*/ 91494 h 181075"/>
                <a:gd name="connsiteX690" fmla="*/ 163870 w 3169223"/>
                <a:gd name="connsiteY690" fmla="*/ 107677 h 181075"/>
                <a:gd name="connsiteX691" fmla="*/ 153039 w 3169223"/>
                <a:gd name="connsiteY691" fmla="*/ 118890 h 181075"/>
                <a:gd name="connsiteX692" fmla="*/ 136983 w 3169223"/>
                <a:gd name="connsiteY692" fmla="*/ 122968 h 181075"/>
                <a:gd name="connsiteX693" fmla="*/ 121310 w 3169223"/>
                <a:gd name="connsiteY693" fmla="*/ 118890 h 181075"/>
                <a:gd name="connsiteX694" fmla="*/ 110479 w 3169223"/>
                <a:gd name="connsiteY694" fmla="*/ 107677 h 181075"/>
                <a:gd name="connsiteX695" fmla="*/ 106529 w 3169223"/>
                <a:gd name="connsiteY695" fmla="*/ 91494 h 181075"/>
                <a:gd name="connsiteX696" fmla="*/ 110479 w 3169223"/>
                <a:gd name="connsiteY696" fmla="*/ 75055 h 181075"/>
                <a:gd name="connsiteX697" fmla="*/ 121310 w 3169223"/>
                <a:gd name="connsiteY697" fmla="*/ 63587 h 181075"/>
                <a:gd name="connsiteX698" fmla="*/ 136983 w 3169223"/>
                <a:gd name="connsiteY698" fmla="*/ 59381 h 181075"/>
                <a:gd name="connsiteX699" fmla="*/ 153039 w 3169223"/>
                <a:gd name="connsiteY699" fmla="*/ 63587 h 181075"/>
                <a:gd name="connsiteX700" fmla="*/ 182475 w 3169223"/>
                <a:gd name="connsiteY700" fmla="*/ 135201 h 181075"/>
                <a:gd name="connsiteX701" fmla="*/ 182475 w 3169223"/>
                <a:gd name="connsiteY701" fmla="*/ 47276 h 181075"/>
                <a:gd name="connsiteX702" fmla="*/ 167821 w 3169223"/>
                <a:gd name="connsiteY702" fmla="*/ 47276 h 181075"/>
                <a:gd name="connsiteX703" fmla="*/ 167821 w 3169223"/>
                <a:gd name="connsiteY703" fmla="*/ 63841 h 181075"/>
                <a:gd name="connsiteX704" fmla="*/ 154568 w 3169223"/>
                <a:gd name="connsiteY704" fmla="*/ 50589 h 181075"/>
                <a:gd name="connsiteX705" fmla="*/ 135709 w 3169223"/>
                <a:gd name="connsiteY705" fmla="*/ 45747 h 181075"/>
                <a:gd name="connsiteX706" fmla="*/ 112900 w 3169223"/>
                <a:gd name="connsiteY706" fmla="*/ 51736 h 181075"/>
                <a:gd name="connsiteX707" fmla="*/ 97226 w 3169223"/>
                <a:gd name="connsiteY707" fmla="*/ 68047 h 181075"/>
                <a:gd name="connsiteX708" fmla="*/ 91492 w 3169223"/>
                <a:gd name="connsiteY708" fmla="*/ 91748 h 181075"/>
                <a:gd name="connsiteX709" fmla="*/ 97226 w 3169223"/>
                <a:gd name="connsiteY709" fmla="*/ 114940 h 181075"/>
                <a:gd name="connsiteX710" fmla="*/ 112900 w 3169223"/>
                <a:gd name="connsiteY710" fmla="*/ 130869 h 181075"/>
                <a:gd name="connsiteX711" fmla="*/ 135709 w 3169223"/>
                <a:gd name="connsiteY711" fmla="*/ 136603 h 181075"/>
                <a:gd name="connsiteX712" fmla="*/ 154568 w 3169223"/>
                <a:gd name="connsiteY712" fmla="*/ 131761 h 181075"/>
                <a:gd name="connsiteX713" fmla="*/ 167821 w 3169223"/>
                <a:gd name="connsiteY713" fmla="*/ 118763 h 181075"/>
                <a:gd name="connsiteX714" fmla="*/ 167821 w 3169223"/>
                <a:gd name="connsiteY714" fmla="*/ 135201 h 181075"/>
                <a:gd name="connsiteX715" fmla="*/ 182475 w 3169223"/>
                <a:gd name="connsiteY715" fmla="*/ 135201 h 181075"/>
                <a:gd name="connsiteX716" fmla="*/ 19114 w 3169223"/>
                <a:gd name="connsiteY716" fmla="*/ 74545 h 181075"/>
                <a:gd name="connsiteX717" fmla="*/ 30455 w 3169223"/>
                <a:gd name="connsiteY717" fmla="*/ 63332 h 181075"/>
                <a:gd name="connsiteX718" fmla="*/ 46893 w 3169223"/>
                <a:gd name="connsiteY718" fmla="*/ 59381 h 181075"/>
                <a:gd name="connsiteX719" fmla="*/ 74162 w 3169223"/>
                <a:gd name="connsiteY719" fmla="*/ 70595 h 181075"/>
                <a:gd name="connsiteX720" fmla="*/ 74162 w 3169223"/>
                <a:gd name="connsiteY720" fmla="*/ 54539 h 181075"/>
                <a:gd name="connsiteX721" fmla="*/ 46001 w 3169223"/>
                <a:gd name="connsiteY721" fmla="*/ 45619 h 181075"/>
                <a:gd name="connsiteX722" fmla="*/ 22172 w 3169223"/>
                <a:gd name="connsiteY722" fmla="*/ 51353 h 181075"/>
                <a:gd name="connsiteX723" fmla="*/ 5862 w 3169223"/>
                <a:gd name="connsiteY723" fmla="*/ 67409 h 181075"/>
                <a:gd name="connsiteX724" fmla="*/ 0 w 3169223"/>
                <a:gd name="connsiteY724" fmla="*/ 90984 h 181075"/>
                <a:gd name="connsiteX725" fmla="*/ 5734 w 3169223"/>
                <a:gd name="connsiteY725" fmla="*/ 114685 h 181075"/>
                <a:gd name="connsiteX726" fmla="*/ 21917 w 3169223"/>
                <a:gd name="connsiteY726" fmla="*/ 130741 h 181075"/>
                <a:gd name="connsiteX727" fmla="*/ 45874 w 3169223"/>
                <a:gd name="connsiteY727" fmla="*/ 136476 h 181075"/>
                <a:gd name="connsiteX728" fmla="*/ 61165 w 3169223"/>
                <a:gd name="connsiteY728" fmla="*/ 134564 h 181075"/>
                <a:gd name="connsiteX729" fmla="*/ 75054 w 3169223"/>
                <a:gd name="connsiteY729" fmla="*/ 128320 h 181075"/>
                <a:gd name="connsiteX730" fmla="*/ 75054 w 3169223"/>
                <a:gd name="connsiteY730" fmla="*/ 113538 h 181075"/>
                <a:gd name="connsiteX731" fmla="*/ 62184 w 3169223"/>
                <a:gd name="connsiteY731" fmla="*/ 120802 h 181075"/>
                <a:gd name="connsiteX732" fmla="*/ 47020 w 3169223"/>
                <a:gd name="connsiteY732" fmla="*/ 122968 h 181075"/>
                <a:gd name="connsiteX733" fmla="*/ 30455 w 3169223"/>
                <a:gd name="connsiteY733" fmla="*/ 118890 h 181075"/>
                <a:gd name="connsiteX734" fmla="*/ 18987 w 3169223"/>
                <a:gd name="connsiteY734" fmla="*/ 107549 h 181075"/>
                <a:gd name="connsiteX735" fmla="*/ 14909 w 3169223"/>
                <a:gd name="connsiteY735" fmla="*/ 90984 h 181075"/>
                <a:gd name="connsiteX736" fmla="*/ 18987 w 3169223"/>
                <a:gd name="connsiteY736" fmla="*/ 74418 h 1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</a:cxnLst>
              <a:rect l="l" t="t" r="r" b="b"/>
              <a:pathLst>
                <a:path w="3169223" h="181075">
                  <a:moveTo>
                    <a:pt x="3130996" y="133927"/>
                  </a:moveTo>
                  <a:cubicBezTo>
                    <a:pt x="3132907" y="132015"/>
                    <a:pt x="3133926" y="129594"/>
                    <a:pt x="3133926" y="126536"/>
                  </a:cubicBezTo>
                  <a:cubicBezTo>
                    <a:pt x="3133926" y="123478"/>
                    <a:pt x="3132907" y="120929"/>
                    <a:pt x="3130996" y="119018"/>
                  </a:cubicBezTo>
                  <a:cubicBezTo>
                    <a:pt x="3129084" y="117106"/>
                    <a:pt x="3126536" y="116215"/>
                    <a:pt x="3123350" y="116215"/>
                  </a:cubicBezTo>
                  <a:cubicBezTo>
                    <a:pt x="3120165" y="116215"/>
                    <a:pt x="3117871" y="117234"/>
                    <a:pt x="3115832" y="119018"/>
                  </a:cubicBezTo>
                  <a:cubicBezTo>
                    <a:pt x="3113793" y="120802"/>
                    <a:pt x="3112774" y="123478"/>
                    <a:pt x="3112774" y="126536"/>
                  </a:cubicBezTo>
                  <a:cubicBezTo>
                    <a:pt x="3112774" y="129594"/>
                    <a:pt x="3113793" y="132143"/>
                    <a:pt x="3115832" y="133927"/>
                  </a:cubicBezTo>
                  <a:cubicBezTo>
                    <a:pt x="3117871" y="135711"/>
                    <a:pt x="3120419" y="136730"/>
                    <a:pt x="3123350" y="136730"/>
                  </a:cubicBezTo>
                  <a:cubicBezTo>
                    <a:pt x="3126281" y="136730"/>
                    <a:pt x="3128957" y="135838"/>
                    <a:pt x="3130996" y="133927"/>
                  </a:cubicBezTo>
                  <a:moveTo>
                    <a:pt x="3161960" y="56706"/>
                  </a:moveTo>
                  <a:cubicBezTo>
                    <a:pt x="3166803" y="50716"/>
                    <a:pt x="3169224" y="43581"/>
                    <a:pt x="3169224" y="35425"/>
                  </a:cubicBezTo>
                  <a:cubicBezTo>
                    <a:pt x="3169224" y="28034"/>
                    <a:pt x="3167440" y="21663"/>
                    <a:pt x="3163999" y="16438"/>
                  </a:cubicBezTo>
                  <a:cubicBezTo>
                    <a:pt x="3160431" y="11214"/>
                    <a:pt x="3155716" y="7136"/>
                    <a:pt x="3149727" y="4333"/>
                  </a:cubicBezTo>
                  <a:cubicBezTo>
                    <a:pt x="3143738" y="1529"/>
                    <a:pt x="3136857" y="128"/>
                    <a:pt x="3129339" y="128"/>
                  </a:cubicBezTo>
                  <a:cubicBezTo>
                    <a:pt x="3121311" y="128"/>
                    <a:pt x="3114048" y="1657"/>
                    <a:pt x="3107677" y="4715"/>
                  </a:cubicBezTo>
                  <a:cubicBezTo>
                    <a:pt x="3101305" y="7773"/>
                    <a:pt x="3096336" y="12233"/>
                    <a:pt x="3092640" y="17967"/>
                  </a:cubicBezTo>
                  <a:cubicBezTo>
                    <a:pt x="3088945" y="23702"/>
                    <a:pt x="3087161" y="30455"/>
                    <a:pt x="3087161" y="38356"/>
                  </a:cubicBezTo>
                  <a:lnTo>
                    <a:pt x="3101815" y="38356"/>
                  </a:lnTo>
                  <a:cubicBezTo>
                    <a:pt x="3101815" y="30710"/>
                    <a:pt x="3104363" y="24721"/>
                    <a:pt x="3109588" y="20134"/>
                  </a:cubicBezTo>
                  <a:cubicBezTo>
                    <a:pt x="3114812" y="15674"/>
                    <a:pt x="3121311" y="13380"/>
                    <a:pt x="3129339" y="13380"/>
                  </a:cubicBezTo>
                  <a:cubicBezTo>
                    <a:pt x="3136602" y="13380"/>
                    <a:pt x="3142591" y="15419"/>
                    <a:pt x="3147306" y="19369"/>
                  </a:cubicBezTo>
                  <a:cubicBezTo>
                    <a:pt x="3152021" y="23320"/>
                    <a:pt x="3154442" y="28799"/>
                    <a:pt x="3154442" y="35680"/>
                  </a:cubicBezTo>
                  <a:cubicBezTo>
                    <a:pt x="3154442" y="41924"/>
                    <a:pt x="3152403" y="47148"/>
                    <a:pt x="3148326" y="51226"/>
                  </a:cubicBezTo>
                  <a:cubicBezTo>
                    <a:pt x="3144248" y="55304"/>
                    <a:pt x="3139151" y="58235"/>
                    <a:pt x="3132780" y="60274"/>
                  </a:cubicBezTo>
                  <a:lnTo>
                    <a:pt x="3116214" y="65498"/>
                  </a:lnTo>
                  <a:lnTo>
                    <a:pt x="3117488" y="95316"/>
                  </a:lnTo>
                  <a:lnTo>
                    <a:pt x="3129976" y="95316"/>
                  </a:lnTo>
                  <a:lnTo>
                    <a:pt x="3130868" y="74673"/>
                  </a:lnTo>
                  <a:lnTo>
                    <a:pt x="3142591" y="70340"/>
                  </a:lnTo>
                  <a:cubicBezTo>
                    <a:pt x="3150747" y="67409"/>
                    <a:pt x="3157118" y="62822"/>
                    <a:pt x="3162088" y="56833"/>
                  </a:cubicBezTo>
                  <a:moveTo>
                    <a:pt x="3011852" y="128065"/>
                  </a:moveTo>
                  <a:cubicBezTo>
                    <a:pt x="3019752" y="133927"/>
                    <a:pt x="3029564" y="136858"/>
                    <a:pt x="3041670" y="136858"/>
                  </a:cubicBezTo>
                  <a:cubicBezTo>
                    <a:pt x="3051354" y="136858"/>
                    <a:pt x="3059127" y="134437"/>
                    <a:pt x="3065244" y="129594"/>
                  </a:cubicBezTo>
                  <a:cubicBezTo>
                    <a:pt x="3071360" y="124752"/>
                    <a:pt x="3074291" y="118253"/>
                    <a:pt x="3074291" y="109843"/>
                  </a:cubicBezTo>
                  <a:cubicBezTo>
                    <a:pt x="3074291" y="100413"/>
                    <a:pt x="3068812" y="93405"/>
                    <a:pt x="3057853" y="88817"/>
                  </a:cubicBezTo>
                  <a:lnTo>
                    <a:pt x="3036955" y="80407"/>
                  </a:lnTo>
                  <a:cubicBezTo>
                    <a:pt x="3033514" y="79133"/>
                    <a:pt x="3031093" y="77604"/>
                    <a:pt x="3029692" y="75820"/>
                  </a:cubicBezTo>
                  <a:cubicBezTo>
                    <a:pt x="3028290" y="74163"/>
                    <a:pt x="3027525" y="71870"/>
                    <a:pt x="3027525" y="69321"/>
                  </a:cubicBezTo>
                  <a:cubicBezTo>
                    <a:pt x="3027525" y="65626"/>
                    <a:pt x="3029055" y="62822"/>
                    <a:pt x="3031985" y="60783"/>
                  </a:cubicBezTo>
                  <a:cubicBezTo>
                    <a:pt x="3034916" y="58744"/>
                    <a:pt x="3038866" y="57725"/>
                    <a:pt x="3043581" y="57725"/>
                  </a:cubicBezTo>
                  <a:cubicBezTo>
                    <a:pt x="3048041" y="57725"/>
                    <a:pt x="3052501" y="58744"/>
                    <a:pt x="3057088" y="60656"/>
                  </a:cubicBezTo>
                  <a:cubicBezTo>
                    <a:pt x="3061676" y="62567"/>
                    <a:pt x="3066008" y="65371"/>
                    <a:pt x="3070086" y="68811"/>
                  </a:cubicBezTo>
                  <a:lnTo>
                    <a:pt x="3070086" y="53775"/>
                  </a:lnTo>
                  <a:cubicBezTo>
                    <a:pt x="3066773" y="51099"/>
                    <a:pt x="3062823" y="49187"/>
                    <a:pt x="3058108" y="47785"/>
                  </a:cubicBezTo>
                  <a:cubicBezTo>
                    <a:pt x="3053520" y="46384"/>
                    <a:pt x="3048551" y="45747"/>
                    <a:pt x="3043454" y="45747"/>
                  </a:cubicBezTo>
                  <a:cubicBezTo>
                    <a:pt x="3034406" y="45747"/>
                    <a:pt x="3027143" y="47913"/>
                    <a:pt x="3021536" y="52373"/>
                  </a:cubicBezTo>
                  <a:cubicBezTo>
                    <a:pt x="3015929" y="56833"/>
                    <a:pt x="3013126" y="62949"/>
                    <a:pt x="3013126" y="70595"/>
                  </a:cubicBezTo>
                  <a:cubicBezTo>
                    <a:pt x="3013126" y="76202"/>
                    <a:pt x="3014528" y="80662"/>
                    <a:pt x="3017459" y="84102"/>
                  </a:cubicBezTo>
                  <a:cubicBezTo>
                    <a:pt x="3020389" y="87543"/>
                    <a:pt x="3024467" y="90347"/>
                    <a:pt x="3029946" y="92767"/>
                  </a:cubicBezTo>
                  <a:lnTo>
                    <a:pt x="3050589" y="101178"/>
                  </a:lnTo>
                  <a:cubicBezTo>
                    <a:pt x="3053903" y="102452"/>
                    <a:pt x="3056324" y="104109"/>
                    <a:pt x="3057598" y="106020"/>
                  </a:cubicBezTo>
                  <a:cubicBezTo>
                    <a:pt x="3059000" y="107931"/>
                    <a:pt x="3059637" y="110098"/>
                    <a:pt x="3059637" y="112391"/>
                  </a:cubicBezTo>
                  <a:cubicBezTo>
                    <a:pt x="3059637" y="116469"/>
                    <a:pt x="3057980" y="119527"/>
                    <a:pt x="3054795" y="121694"/>
                  </a:cubicBezTo>
                  <a:cubicBezTo>
                    <a:pt x="3051481" y="123860"/>
                    <a:pt x="3047277" y="124880"/>
                    <a:pt x="3042052" y="124880"/>
                  </a:cubicBezTo>
                  <a:cubicBezTo>
                    <a:pt x="3036828" y="124880"/>
                    <a:pt x="3031858" y="123860"/>
                    <a:pt x="3026761" y="121821"/>
                  </a:cubicBezTo>
                  <a:cubicBezTo>
                    <a:pt x="3021664" y="119783"/>
                    <a:pt x="3016694" y="116597"/>
                    <a:pt x="3011979" y="112137"/>
                  </a:cubicBezTo>
                  <a:lnTo>
                    <a:pt x="3011979" y="127810"/>
                  </a:lnTo>
                  <a:close/>
                  <a:moveTo>
                    <a:pt x="3000256" y="116597"/>
                  </a:moveTo>
                  <a:cubicBezTo>
                    <a:pt x="2997071" y="118890"/>
                    <a:pt x="2993630" y="120547"/>
                    <a:pt x="2990189" y="121566"/>
                  </a:cubicBezTo>
                  <a:cubicBezTo>
                    <a:pt x="2986749" y="122586"/>
                    <a:pt x="2983181" y="123095"/>
                    <a:pt x="2979740" y="123095"/>
                  </a:cubicBezTo>
                  <a:cubicBezTo>
                    <a:pt x="2974898" y="123095"/>
                    <a:pt x="2970821" y="121821"/>
                    <a:pt x="2967507" y="119145"/>
                  </a:cubicBezTo>
                  <a:cubicBezTo>
                    <a:pt x="2964194" y="116469"/>
                    <a:pt x="2962538" y="112137"/>
                    <a:pt x="2962538" y="105893"/>
                  </a:cubicBezTo>
                  <a:lnTo>
                    <a:pt x="2962538" y="60783"/>
                  </a:lnTo>
                  <a:lnTo>
                    <a:pt x="2998982" y="60783"/>
                  </a:lnTo>
                  <a:lnTo>
                    <a:pt x="2998982" y="47403"/>
                  </a:lnTo>
                  <a:lnTo>
                    <a:pt x="2962538" y="47403"/>
                  </a:lnTo>
                  <a:lnTo>
                    <a:pt x="2962538" y="19369"/>
                  </a:lnTo>
                  <a:lnTo>
                    <a:pt x="2948139" y="19369"/>
                  </a:lnTo>
                  <a:lnTo>
                    <a:pt x="2948139" y="104873"/>
                  </a:lnTo>
                  <a:cubicBezTo>
                    <a:pt x="2948139" y="116724"/>
                    <a:pt x="2950815" y="125007"/>
                    <a:pt x="2956294" y="129722"/>
                  </a:cubicBezTo>
                  <a:cubicBezTo>
                    <a:pt x="2961773" y="134437"/>
                    <a:pt x="2969037" y="136730"/>
                    <a:pt x="2978339" y="136730"/>
                  </a:cubicBezTo>
                  <a:cubicBezTo>
                    <a:pt x="2982034" y="136730"/>
                    <a:pt x="2985857" y="136220"/>
                    <a:pt x="2989807" y="135329"/>
                  </a:cubicBezTo>
                  <a:cubicBezTo>
                    <a:pt x="2993757" y="134437"/>
                    <a:pt x="2997198" y="132780"/>
                    <a:pt x="3000384" y="130741"/>
                  </a:cubicBezTo>
                  <a:lnTo>
                    <a:pt x="3000384" y="116597"/>
                  </a:lnTo>
                  <a:close/>
                  <a:moveTo>
                    <a:pt x="2864802" y="75437"/>
                  </a:moveTo>
                  <a:cubicBezTo>
                    <a:pt x="2867095" y="70723"/>
                    <a:pt x="2870154" y="66900"/>
                    <a:pt x="2874231" y="64096"/>
                  </a:cubicBezTo>
                  <a:cubicBezTo>
                    <a:pt x="2878309" y="61293"/>
                    <a:pt x="2883024" y="59891"/>
                    <a:pt x="2888376" y="59891"/>
                  </a:cubicBezTo>
                  <a:cubicBezTo>
                    <a:pt x="2903667" y="59891"/>
                    <a:pt x="2911185" y="68684"/>
                    <a:pt x="2911185" y="86141"/>
                  </a:cubicBezTo>
                  <a:lnTo>
                    <a:pt x="2911185" y="135329"/>
                  </a:lnTo>
                  <a:lnTo>
                    <a:pt x="2925839" y="135329"/>
                  </a:lnTo>
                  <a:lnTo>
                    <a:pt x="2925839" y="83593"/>
                  </a:lnTo>
                  <a:cubicBezTo>
                    <a:pt x="2925839" y="76330"/>
                    <a:pt x="2924565" y="69831"/>
                    <a:pt x="2922016" y="64096"/>
                  </a:cubicBezTo>
                  <a:cubicBezTo>
                    <a:pt x="2919468" y="58362"/>
                    <a:pt x="2915645" y="53902"/>
                    <a:pt x="2910675" y="50589"/>
                  </a:cubicBezTo>
                  <a:cubicBezTo>
                    <a:pt x="2905706" y="47276"/>
                    <a:pt x="2899462" y="45747"/>
                    <a:pt x="2891944" y="45747"/>
                  </a:cubicBezTo>
                  <a:cubicBezTo>
                    <a:pt x="2885190" y="45747"/>
                    <a:pt x="2879201" y="47403"/>
                    <a:pt x="2873977" y="50589"/>
                  </a:cubicBezTo>
                  <a:cubicBezTo>
                    <a:pt x="2868752" y="53902"/>
                    <a:pt x="2864547" y="58235"/>
                    <a:pt x="2861489" y="63714"/>
                  </a:cubicBezTo>
                  <a:lnTo>
                    <a:pt x="2861489" y="47276"/>
                  </a:lnTo>
                  <a:lnTo>
                    <a:pt x="2847089" y="47276"/>
                  </a:lnTo>
                  <a:lnTo>
                    <a:pt x="2847089" y="135201"/>
                  </a:lnTo>
                  <a:lnTo>
                    <a:pt x="2861489" y="135201"/>
                  </a:lnTo>
                  <a:lnTo>
                    <a:pt x="2861489" y="91111"/>
                  </a:lnTo>
                  <a:cubicBezTo>
                    <a:pt x="2861489" y="85249"/>
                    <a:pt x="2862635" y="80025"/>
                    <a:pt x="2864929" y="75183"/>
                  </a:cubicBezTo>
                  <a:moveTo>
                    <a:pt x="2798795" y="116724"/>
                  </a:moveTo>
                  <a:cubicBezTo>
                    <a:pt x="2794335" y="120929"/>
                    <a:pt x="2788473" y="123095"/>
                    <a:pt x="2781210" y="123095"/>
                  </a:cubicBezTo>
                  <a:cubicBezTo>
                    <a:pt x="2773947" y="123095"/>
                    <a:pt x="2768085" y="120929"/>
                    <a:pt x="2763498" y="116724"/>
                  </a:cubicBezTo>
                  <a:cubicBezTo>
                    <a:pt x="2758910" y="112519"/>
                    <a:pt x="2756744" y="106275"/>
                    <a:pt x="2756744" y="97865"/>
                  </a:cubicBezTo>
                  <a:lnTo>
                    <a:pt x="2756744" y="47148"/>
                  </a:lnTo>
                  <a:lnTo>
                    <a:pt x="2742345" y="47148"/>
                  </a:lnTo>
                  <a:lnTo>
                    <a:pt x="2742345" y="96335"/>
                  </a:lnTo>
                  <a:cubicBezTo>
                    <a:pt x="2742345" y="108824"/>
                    <a:pt x="2745786" y="118635"/>
                    <a:pt x="2752921" y="125772"/>
                  </a:cubicBezTo>
                  <a:cubicBezTo>
                    <a:pt x="2759930" y="132908"/>
                    <a:pt x="2769359" y="136476"/>
                    <a:pt x="2781338" y="136476"/>
                  </a:cubicBezTo>
                  <a:cubicBezTo>
                    <a:pt x="2793316" y="136476"/>
                    <a:pt x="2802490" y="132908"/>
                    <a:pt x="2809499" y="125772"/>
                  </a:cubicBezTo>
                  <a:cubicBezTo>
                    <a:pt x="2816507" y="118635"/>
                    <a:pt x="2820075" y="108824"/>
                    <a:pt x="2820075" y="96335"/>
                  </a:cubicBezTo>
                  <a:lnTo>
                    <a:pt x="2820075" y="47148"/>
                  </a:lnTo>
                  <a:lnTo>
                    <a:pt x="2805676" y="47148"/>
                  </a:lnTo>
                  <a:lnTo>
                    <a:pt x="2805676" y="97865"/>
                  </a:lnTo>
                  <a:cubicBezTo>
                    <a:pt x="2805676" y="106148"/>
                    <a:pt x="2803510" y="112519"/>
                    <a:pt x="2799050" y="116724"/>
                  </a:cubicBezTo>
                  <a:moveTo>
                    <a:pt x="2704117" y="107677"/>
                  </a:moveTo>
                  <a:cubicBezTo>
                    <a:pt x="2701441" y="112519"/>
                    <a:pt x="2697873" y="116215"/>
                    <a:pt x="2693286" y="119018"/>
                  </a:cubicBezTo>
                  <a:cubicBezTo>
                    <a:pt x="2688698" y="121821"/>
                    <a:pt x="2683474" y="123095"/>
                    <a:pt x="2677485" y="123095"/>
                  </a:cubicBezTo>
                  <a:cubicBezTo>
                    <a:pt x="2671496" y="123095"/>
                    <a:pt x="2666016" y="121694"/>
                    <a:pt x="2661429" y="119018"/>
                  </a:cubicBezTo>
                  <a:cubicBezTo>
                    <a:pt x="2656842" y="116342"/>
                    <a:pt x="2653147" y="112519"/>
                    <a:pt x="2650470" y="107677"/>
                  </a:cubicBezTo>
                  <a:cubicBezTo>
                    <a:pt x="2647795" y="102834"/>
                    <a:pt x="2646393" y="97355"/>
                    <a:pt x="2646393" y="91111"/>
                  </a:cubicBezTo>
                  <a:cubicBezTo>
                    <a:pt x="2646393" y="84867"/>
                    <a:pt x="2647795" y="79515"/>
                    <a:pt x="2650470" y="74673"/>
                  </a:cubicBezTo>
                  <a:cubicBezTo>
                    <a:pt x="2653147" y="69831"/>
                    <a:pt x="2656842" y="66135"/>
                    <a:pt x="2661429" y="63459"/>
                  </a:cubicBezTo>
                  <a:cubicBezTo>
                    <a:pt x="2666016" y="60783"/>
                    <a:pt x="2671369" y="59381"/>
                    <a:pt x="2677485" y="59381"/>
                  </a:cubicBezTo>
                  <a:cubicBezTo>
                    <a:pt x="2683601" y="59381"/>
                    <a:pt x="2688698" y="60783"/>
                    <a:pt x="2693286" y="63459"/>
                  </a:cubicBezTo>
                  <a:cubicBezTo>
                    <a:pt x="2697873" y="66263"/>
                    <a:pt x="2701441" y="69958"/>
                    <a:pt x="2704117" y="74673"/>
                  </a:cubicBezTo>
                  <a:cubicBezTo>
                    <a:pt x="2706666" y="79388"/>
                    <a:pt x="2708067" y="84867"/>
                    <a:pt x="2708067" y="91111"/>
                  </a:cubicBezTo>
                  <a:cubicBezTo>
                    <a:pt x="2708067" y="97355"/>
                    <a:pt x="2706793" y="102834"/>
                    <a:pt x="2704117" y="107677"/>
                  </a:cubicBezTo>
                  <a:moveTo>
                    <a:pt x="2701186" y="130741"/>
                  </a:moveTo>
                  <a:cubicBezTo>
                    <a:pt x="2708067" y="126791"/>
                    <a:pt x="2713419" y="121439"/>
                    <a:pt x="2717242" y="114558"/>
                  </a:cubicBezTo>
                  <a:cubicBezTo>
                    <a:pt x="2721065" y="107677"/>
                    <a:pt x="2722976" y="99776"/>
                    <a:pt x="2722976" y="90984"/>
                  </a:cubicBezTo>
                  <a:cubicBezTo>
                    <a:pt x="2722976" y="82191"/>
                    <a:pt x="2721065" y="74418"/>
                    <a:pt x="2717242" y="67664"/>
                  </a:cubicBezTo>
                  <a:cubicBezTo>
                    <a:pt x="2713419" y="60911"/>
                    <a:pt x="2708067" y="55559"/>
                    <a:pt x="2701186" y="51609"/>
                  </a:cubicBezTo>
                  <a:cubicBezTo>
                    <a:pt x="2694305" y="47658"/>
                    <a:pt x="2686532" y="45747"/>
                    <a:pt x="2677740" y="45747"/>
                  </a:cubicBezTo>
                  <a:cubicBezTo>
                    <a:pt x="2668947" y="45747"/>
                    <a:pt x="2660919" y="47658"/>
                    <a:pt x="2653911" y="51609"/>
                  </a:cubicBezTo>
                  <a:cubicBezTo>
                    <a:pt x="2646902" y="55559"/>
                    <a:pt x="2641423" y="60911"/>
                    <a:pt x="2637473" y="67664"/>
                  </a:cubicBezTo>
                  <a:cubicBezTo>
                    <a:pt x="2633523" y="74418"/>
                    <a:pt x="2631484" y="82191"/>
                    <a:pt x="2631484" y="90984"/>
                  </a:cubicBezTo>
                  <a:cubicBezTo>
                    <a:pt x="2631484" y="99776"/>
                    <a:pt x="2633523" y="107677"/>
                    <a:pt x="2637473" y="114558"/>
                  </a:cubicBezTo>
                  <a:cubicBezTo>
                    <a:pt x="2641423" y="121439"/>
                    <a:pt x="2646902" y="126918"/>
                    <a:pt x="2653911" y="130741"/>
                  </a:cubicBezTo>
                  <a:cubicBezTo>
                    <a:pt x="2660919" y="134564"/>
                    <a:pt x="2668820" y="136603"/>
                    <a:pt x="2677740" y="136603"/>
                  </a:cubicBezTo>
                  <a:cubicBezTo>
                    <a:pt x="2686659" y="136603"/>
                    <a:pt x="2694305" y="134691"/>
                    <a:pt x="2701186" y="130741"/>
                  </a:cubicBezTo>
                  <a:moveTo>
                    <a:pt x="2559106" y="74545"/>
                  </a:moveTo>
                  <a:cubicBezTo>
                    <a:pt x="2561782" y="69831"/>
                    <a:pt x="2565604" y="66135"/>
                    <a:pt x="2570447" y="63332"/>
                  </a:cubicBezTo>
                  <a:cubicBezTo>
                    <a:pt x="2575289" y="60656"/>
                    <a:pt x="2580768" y="59381"/>
                    <a:pt x="2587012" y="59381"/>
                  </a:cubicBezTo>
                  <a:cubicBezTo>
                    <a:pt x="2598098" y="59381"/>
                    <a:pt x="2607145" y="63077"/>
                    <a:pt x="2614281" y="70595"/>
                  </a:cubicBezTo>
                  <a:lnTo>
                    <a:pt x="2614281" y="54539"/>
                  </a:lnTo>
                  <a:cubicBezTo>
                    <a:pt x="2606509" y="48550"/>
                    <a:pt x="2597206" y="45619"/>
                    <a:pt x="2586120" y="45619"/>
                  </a:cubicBezTo>
                  <a:cubicBezTo>
                    <a:pt x="2577200" y="45619"/>
                    <a:pt x="2569300" y="47531"/>
                    <a:pt x="2562292" y="51353"/>
                  </a:cubicBezTo>
                  <a:cubicBezTo>
                    <a:pt x="2555283" y="55176"/>
                    <a:pt x="2549931" y="60528"/>
                    <a:pt x="2545981" y="67409"/>
                  </a:cubicBezTo>
                  <a:cubicBezTo>
                    <a:pt x="2542031" y="74291"/>
                    <a:pt x="2540119" y="82191"/>
                    <a:pt x="2540119" y="90984"/>
                  </a:cubicBezTo>
                  <a:cubicBezTo>
                    <a:pt x="2540119" y="99776"/>
                    <a:pt x="2542031" y="107804"/>
                    <a:pt x="2545853" y="114685"/>
                  </a:cubicBezTo>
                  <a:cubicBezTo>
                    <a:pt x="2549676" y="121566"/>
                    <a:pt x="2555156" y="126918"/>
                    <a:pt x="2562036" y="130741"/>
                  </a:cubicBezTo>
                  <a:cubicBezTo>
                    <a:pt x="2568918" y="134564"/>
                    <a:pt x="2576945" y="136476"/>
                    <a:pt x="2585993" y="136476"/>
                  </a:cubicBezTo>
                  <a:cubicBezTo>
                    <a:pt x="2591217" y="136476"/>
                    <a:pt x="2596314" y="135838"/>
                    <a:pt x="2601284" y="134564"/>
                  </a:cubicBezTo>
                  <a:cubicBezTo>
                    <a:pt x="2606253" y="133290"/>
                    <a:pt x="2610968" y="131123"/>
                    <a:pt x="2615173" y="128320"/>
                  </a:cubicBezTo>
                  <a:lnTo>
                    <a:pt x="2615173" y="113538"/>
                  </a:lnTo>
                  <a:cubicBezTo>
                    <a:pt x="2611350" y="116852"/>
                    <a:pt x="2607018" y="119273"/>
                    <a:pt x="2602303" y="120802"/>
                  </a:cubicBezTo>
                  <a:cubicBezTo>
                    <a:pt x="2597588" y="122331"/>
                    <a:pt x="2592492" y="122968"/>
                    <a:pt x="2587139" y="122968"/>
                  </a:cubicBezTo>
                  <a:cubicBezTo>
                    <a:pt x="2581023" y="122968"/>
                    <a:pt x="2575416" y="121566"/>
                    <a:pt x="2570574" y="118890"/>
                  </a:cubicBezTo>
                  <a:cubicBezTo>
                    <a:pt x="2565732" y="116215"/>
                    <a:pt x="2561909" y="112391"/>
                    <a:pt x="2559106" y="107549"/>
                  </a:cubicBezTo>
                  <a:cubicBezTo>
                    <a:pt x="2556430" y="102707"/>
                    <a:pt x="2555028" y="97228"/>
                    <a:pt x="2555028" y="90984"/>
                  </a:cubicBezTo>
                  <a:cubicBezTo>
                    <a:pt x="2555028" y="84740"/>
                    <a:pt x="2556430" y="79133"/>
                    <a:pt x="2559106" y="74418"/>
                  </a:cubicBezTo>
                  <a:moveTo>
                    <a:pt x="2467613" y="74418"/>
                  </a:moveTo>
                  <a:cubicBezTo>
                    <a:pt x="2470290" y="69703"/>
                    <a:pt x="2474112" y="66008"/>
                    <a:pt x="2478954" y="63205"/>
                  </a:cubicBezTo>
                  <a:cubicBezTo>
                    <a:pt x="2483797" y="60528"/>
                    <a:pt x="2489276" y="59254"/>
                    <a:pt x="2495520" y="59254"/>
                  </a:cubicBezTo>
                  <a:cubicBezTo>
                    <a:pt x="2506606" y="59254"/>
                    <a:pt x="2515653" y="62949"/>
                    <a:pt x="2522789" y="70468"/>
                  </a:cubicBezTo>
                  <a:lnTo>
                    <a:pt x="2522789" y="54412"/>
                  </a:lnTo>
                  <a:cubicBezTo>
                    <a:pt x="2515016" y="48423"/>
                    <a:pt x="2505714" y="45492"/>
                    <a:pt x="2494628" y="45492"/>
                  </a:cubicBezTo>
                  <a:cubicBezTo>
                    <a:pt x="2485708" y="45492"/>
                    <a:pt x="2477808" y="47403"/>
                    <a:pt x="2470799" y="51226"/>
                  </a:cubicBezTo>
                  <a:cubicBezTo>
                    <a:pt x="2463791" y="55049"/>
                    <a:pt x="2458439" y="60401"/>
                    <a:pt x="2454488" y="67282"/>
                  </a:cubicBezTo>
                  <a:cubicBezTo>
                    <a:pt x="2450538" y="74163"/>
                    <a:pt x="2448627" y="82064"/>
                    <a:pt x="2448627" y="90856"/>
                  </a:cubicBezTo>
                  <a:cubicBezTo>
                    <a:pt x="2448627" y="99649"/>
                    <a:pt x="2450538" y="107677"/>
                    <a:pt x="2454488" y="114558"/>
                  </a:cubicBezTo>
                  <a:cubicBezTo>
                    <a:pt x="2458311" y="121439"/>
                    <a:pt x="2463791" y="126791"/>
                    <a:pt x="2470672" y="130614"/>
                  </a:cubicBezTo>
                  <a:cubicBezTo>
                    <a:pt x="2477553" y="134437"/>
                    <a:pt x="2485581" y="136348"/>
                    <a:pt x="2494628" y="136348"/>
                  </a:cubicBezTo>
                  <a:cubicBezTo>
                    <a:pt x="2499852" y="136348"/>
                    <a:pt x="2504950" y="135711"/>
                    <a:pt x="2509919" y="134437"/>
                  </a:cubicBezTo>
                  <a:cubicBezTo>
                    <a:pt x="2514889" y="133162"/>
                    <a:pt x="2519604" y="130996"/>
                    <a:pt x="2523808" y="128192"/>
                  </a:cubicBezTo>
                  <a:lnTo>
                    <a:pt x="2523808" y="113411"/>
                  </a:lnTo>
                  <a:cubicBezTo>
                    <a:pt x="2519986" y="116724"/>
                    <a:pt x="2515653" y="119145"/>
                    <a:pt x="2510939" y="120674"/>
                  </a:cubicBezTo>
                  <a:cubicBezTo>
                    <a:pt x="2506224" y="122204"/>
                    <a:pt x="2501127" y="122841"/>
                    <a:pt x="2495775" y="122841"/>
                  </a:cubicBezTo>
                  <a:cubicBezTo>
                    <a:pt x="2489531" y="122841"/>
                    <a:pt x="2484051" y="121439"/>
                    <a:pt x="2479209" y="118763"/>
                  </a:cubicBezTo>
                  <a:cubicBezTo>
                    <a:pt x="2474367" y="116087"/>
                    <a:pt x="2470544" y="112264"/>
                    <a:pt x="2467741" y="107422"/>
                  </a:cubicBezTo>
                  <a:cubicBezTo>
                    <a:pt x="2464938" y="102580"/>
                    <a:pt x="2463663" y="97100"/>
                    <a:pt x="2463663" y="90856"/>
                  </a:cubicBezTo>
                  <a:cubicBezTo>
                    <a:pt x="2463663" y="84612"/>
                    <a:pt x="2465065" y="79005"/>
                    <a:pt x="2467741" y="74291"/>
                  </a:cubicBezTo>
                  <a:moveTo>
                    <a:pt x="2396382" y="63332"/>
                  </a:moveTo>
                  <a:cubicBezTo>
                    <a:pt x="2400970" y="66135"/>
                    <a:pt x="2404665" y="69958"/>
                    <a:pt x="2407213" y="74800"/>
                  </a:cubicBezTo>
                  <a:cubicBezTo>
                    <a:pt x="2409889" y="79642"/>
                    <a:pt x="2411164" y="85122"/>
                    <a:pt x="2411164" y="91238"/>
                  </a:cubicBezTo>
                  <a:cubicBezTo>
                    <a:pt x="2411164" y="97355"/>
                    <a:pt x="2409889" y="102707"/>
                    <a:pt x="2407213" y="107422"/>
                  </a:cubicBezTo>
                  <a:cubicBezTo>
                    <a:pt x="2404537" y="112137"/>
                    <a:pt x="2400970" y="115959"/>
                    <a:pt x="2396382" y="118635"/>
                  </a:cubicBezTo>
                  <a:cubicBezTo>
                    <a:pt x="2391795" y="121439"/>
                    <a:pt x="2386443" y="122713"/>
                    <a:pt x="2380327" y="122713"/>
                  </a:cubicBezTo>
                  <a:cubicBezTo>
                    <a:pt x="2374210" y="122713"/>
                    <a:pt x="2369240" y="121312"/>
                    <a:pt x="2364653" y="118635"/>
                  </a:cubicBezTo>
                  <a:cubicBezTo>
                    <a:pt x="2360066" y="115959"/>
                    <a:pt x="2356370" y="112137"/>
                    <a:pt x="2353822" y="107422"/>
                  </a:cubicBezTo>
                  <a:cubicBezTo>
                    <a:pt x="2351273" y="102707"/>
                    <a:pt x="2349871" y="97228"/>
                    <a:pt x="2349871" y="91238"/>
                  </a:cubicBezTo>
                  <a:cubicBezTo>
                    <a:pt x="2349871" y="85249"/>
                    <a:pt x="2351146" y="79515"/>
                    <a:pt x="2353822" y="74800"/>
                  </a:cubicBezTo>
                  <a:cubicBezTo>
                    <a:pt x="2356497" y="69958"/>
                    <a:pt x="2360066" y="66135"/>
                    <a:pt x="2364653" y="63332"/>
                  </a:cubicBezTo>
                  <a:cubicBezTo>
                    <a:pt x="2369240" y="60528"/>
                    <a:pt x="2374465" y="59127"/>
                    <a:pt x="2380327" y="59127"/>
                  </a:cubicBezTo>
                  <a:cubicBezTo>
                    <a:pt x="2386188" y="59127"/>
                    <a:pt x="2391795" y="60528"/>
                    <a:pt x="2396382" y="63332"/>
                  </a:cubicBezTo>
                  <a:moveTo>
                    <a:pt x="2425817" y="134946"/>
                  </a:moveTo>
                  <a:lnTo>
                    <a:pt x="2425817" y="47021"/>
                  </a:lnTo>
                  <a:lnTo>
                    <a:pt x="2411164" y="47021"/>
                  </a:lnTo>
                  <a:lnTo>
                    <a:pt x="2411164" y="63587"/>
                  </a:lnTo>
                  <a:cubicBezTo>
                    <a:pt x="2407851" y="57980"/>
                    <a:pt x="2403391" y="53520"/>
                    <a:pt x="2397911" y="50334"/>
                  </a:cubicBezTo>
                  <a:cubicBezTo>
                    <a:pt x="2392432" y="47021"/>
                    <a:pt x="2386061" y="45492"/>
                    <a:pt x="2379052" y="45492"/>
                  </a:cubicBezTo>
                  <a:cubicBezTo>
                    <a:pt x="2370514" y="45492"/>
                    <a:pt x="2362869" y="47531"/>
                    <a:pt x="2356243" y="51481"/>
                  </a:cubicBezTo>
                  <a:cubicBezTo>
                    <a:pt x="2349617" y="55431"/>
                    <a:pt x="2344392" y="60911"/>
                    <a:pt x="2340569" y="67792"/>
                  </a:cubicBezTo>
                  <a:cubicBezTo>
                    <a:pt x="2336747" y="74673"/>
                    <a:pt x="2334835" y="82573"/>
                    <a:pt x="2334835" y="91494"/>
                  </a:cubicBezTo>
                  <a:cubicBezTo>
                    <a:pt x="2334835" y="100413"/>
                    <a:pt x="2336747" y="107931"/>
                    <a:pt x="2340569" y="114685"/>
                  </a:cubicBezTo>
                  <a:cubicBezTo>
                    <a:pt x="2344392" y="121439"/>
                    <a:pt x="2349617" y="126791"/>
                    <a:pt x="2356243" y="130614"/>
                  </a:cubicBezTo>
                  <a:cubicBezTo>
                    <a:pt x="2362869" y="134437"/>
                    <a:pt x="2370514" y="136348"/>
                    <a:pt x="2379052" y="136348"/>
                  </a:cubicBezTo>
                  <a:cubicBezTo>
                    <a:pt x="2386061" y="136348"/>
                    <a:pt x="2392305" y="134691"/>
                    <a:pt x="2397911" y="131506"/>
                  </a:cubicBezTo>
                  <a:cubicBezTo>
                    <a:pt x="2403391" y="128320"/>
                    <a:pt x="2407851" y="123987"/>
                    <a:pt x="2411164" y="118508"/>
                  </a:cubicBezTo>
                  <a:lnTo>
                    <a:pt x="2411164" y="134946"/>
                  </a:lnTo>
                  <a:lnTo>
                    <a:pt x="2425817" y="134946"/>
                  </a:lnTo>
                  <a:close/>
                  <a:moveTo>
                    <a:pt x="2216583" y="66135"/>
                  </a:moveTo>
                  <a:cubicBezTo>
                    <a:pt x="2221298" y="61166"/>
                    <a:pt x="2227670" y="58617"/>
                    <a:pt x="2235697" y="58617"/>
                  </a:cubicBezTo>
                  <a:cubicBezTo>
                    <a:pt x="2243725" y="58617"/>
                    <a:pt x="2249587" y="61166"/>
                    <a:pt x="2254174" y="66135"/>
                  </a:cubicBezTo>
                  <a:cubicBezTo>
                    <a:pt x="2258762" y="71105"/>
                    <a:pt x="2261437" y="77349"/>
                    <a:pt x="2262075" y="84867"/>
                  </a:cubicBezTo>
                  <a:lnTo>
                    <a:pt x="2207791" y="84867"/>
                  </a:lnTo>
                  <a:cubicBezTo>
                    <a:pt x="2208810" y="77349"/>
                    <a:pt x="2211741" y="71105"/>
                    <a:pt x="2216583" y="66135"/>
                  </a:cubicBezTo>
                  <a:moveTo>
                    <a:pt x="2255958" y="134182"/>
                  </a:moveTo>
                  <a:cubicBezTo>
                    <a:pt x="2261310" y="132652"/>
                    <a:pt x="2266280" y="130359"/>
                    <a:pt x="2270994" y="127173"/>
                  </a:cubicBezTo>
                  <a:lnTo>
                    <a:pt x="2270994" y="113284"/>
                  </a:lnTo>
                  <a:cubicBezTo>
                    <a:pt x="2266407" y="116597"/>
                    <a:pt x="2261310" y="119145"/>
                    <a:pt x="2255958" y="120674"/>
                  </a:cubicBezTo>
                  <a:cubicBezTo>
                    <a:pt x="2250606" y="122331"/>
                    <a:pt x="2245127" y="123095"/>
                    <a:pt x="2239520" y="123095"/>
                  </a:cubicBezTo>
                  <a:cubicBezTo>
                    <a:pt x="2230855" y="123095"/>
                    <a:pt x="2223592" y="120674"/>
                    <a:pt x="2217858" y="115832"/>
                  </a:cubicBezTo>
                  <a:cubicBezTo>
                    <a:pt x="2212123" y="110990"/>
                    <a:pt x="2208683" y="104619"/>
                    <a:pt x="2207409" y="96718"/>
                  </a:cubicBezTo>
                  <a:lnTo>
                    <a:pt x="2276983" y="96718"/>
                  </a:lnTo>
                  <a:cubicBezTo>
                    <a:pt x="2276983" y="95444"/>
                    <a:pt x="2277239" y="94169"/>
                    <a:pt x="2277239" y="93023"/>
                  </a:cubicBezTo>
                  <a:cubicBezTo>
                    <a:pt x="2277239" y="91876"/>
                    <a:pt x="2277239" y="90601"/>
                    <a:pt x="2277239" y="89455"/>
                  </a:cubicBezTo>
                  <a:cubicBezTo>
                    <a:pt x="2277239" y="81044"/>
                    <a:pt x="2275454" y="73526"/>
                    <a:pt x="2272014" y="66900"/>
                  </a:cubicBezTo>
                  <a:cubicBezTo>
                    <a:pt x="2268573" y="60274"/>
                    <a:pt x="2263731" y="55049"/>
                    <a:pt x="2257487" y="51353"/>
                  </a:cubicBezTo>
                  <a:cubicBezTo>
                    <a:pt x="2251243" y="47531"/>
                    <a:pt x="2243853" y="45619"/>
                    <a:pt x="2235442" y="45619"/>
                  </a:cubicBezTo>
                  <a:cubicBezTo>
                    <a:pt x="2226523" y="45619"/>
                    <a:pt x="2218877" y="47658"/>
                    <a:pt x="2212378" y="51736"/>
                  </a:cubicBezTo>
                  <a:cubicBezTo>
                    <a:pt x="2205880" y="55813"/>
                    <a:pt x="2200910" y="61293"/>
                    <a:pt x="2197342" y="68302"/>
                  </a:cubicBezTo>
                  <a:cubicBezTo>
                    <a:pt x="2193774" y="75310"/>
                    <a:pt x="2191990" y="83210"/>
                    <a:pt x="2191990" y="92003"/>
                  </a:cubicBezTo>
                  <a:cubicBezTo>
                    <a:pt x="2191990" y="100795"/>
                    <a:pt x="2194029" y="108696"/>
                    <a:pt x="2198106" y="115322"/>
                  </a:cubicBezTo>
                  <a:cubicBezTo>
                    <a:pt x="2202184" y="121949"/>
                    <a:pt x="2207791" y="127173"/>
                    <a:pt x="2214927" y="130869"/>
                  </a:cubicBezTo>
                  <a:cubicBezTo>
                    <a:pt x="2222063" y="134564"/>
                    <a:pt x="2230218" y="136476"/>
                    <a:pt x="2239393" y="136476"/>
                  </a:cubicBezTo>
                  <a:cubicBezTo>
                    <a:pt x="2244999" y="136476"/>
                    <a:pt x="2250479" y="135711"/>
                    <a:pt x="2255703" y="134309"/>
                  </a:cubicBezTo>
                  <a:moveTo>
                    <a:pt x="2185874" y="135074"/>
                  </a:moveTo>
                  <a:lnTo>
                    <a:pt x="2147009" y="81681"/>
                  </a:lnTo>
                  <a:lnTo>
                    <a:pt x="2180904" y="47021"/>
                  </a:lnTo>
                  <a:lnTo>
                    <a:pt x="2163574" y="47021"/>
                  </a:lnTo>
                  <a:lnTo>
                    <a:pt x="2123307" y="88053"/>
                  </a:lnTo>
                  <a:lnTo>
                    <a:pt x="2123307" y="1147"/>
                  </a:lnTo>
                  <a:lnTo>
                    <a:pt x="2108908" y="1147"/>
                  </a:lnTo>
                  <a:lnTo>
                    <a:pt x="2108908" y="134946"/>
                  </a:lnTo>
                  <a:lnTo>
                    <a:pt x="2123307" y="134946"/>
                  </a:lnTo>
                  <a:lnTo>
                    <a:pt x="2123307" y="106402"/>
                  </a:lnTo>
                  <a:lnTo>
                    <a:pt x="2137069" y="92258"/>
                  </a:lnTo>
                  <a:lnTo>
                    <a:pt x="2168161" y="134946"/>
                  </a:lnTo>
                  <a:lnTo>
                    <a:pt x="2186001" y="134946"/>
                  </a:lnTo>
                  <a:close/>
                  <a:moveTo>
                    <a:pt x="2049782" y="63459"/>
                  </a:moveTo>
                  <a:cubicBezTo>
                    <a:pt x="2054369" y="66263"/>
                    <a:pt x="2058065" y="70085"/>
                    <a:pt x="2060614" y="74928"/>
                  </a:cubicBezTo>
                  <a:cubicBezTo>
                    <a:pt x="2063289" y="79770"/>
                    <a:pt x="2064564" y="85249"/>
                    <a:pt x="2064564" y="91366"/>
                  </a:cubicBezTo>
                  <a:cubicBezTo>
                    <a:pt x="2064564" y="97483"/>
                    <a:pt x="2063289" y="102834"/>
                    <a:pt x="2060614" y="107549"/>
                  </a:cubicBezTo>
                  <a:cubicBezTo>
                    <a:pt x="2057937" y="112264"/>
                    <a:pt x="2054369" y="116087"/>
                    <a:pt x="2049782" y="118763"/>
                  </a:cubicBezTo>
                  <a:cubicBezTo>
                    <a:pt x="2045195" y="121566"/>
                    <a:pt x="2039843" y="122841"/>
                    <a:pt x="2033726" y="122841"/>
                  </a:cubicBezTo>
                  <a:cubicBezTo>
                    <a:pt x="2027610" y="122841"/>
                    <a:pt x="2022640" y="121439"/>
                    <a:pt x="2018053" y="118763"/>
                  </a:cubicBezTo>
                  <a:cubicBezTo>
                    <a:pt x="2013466" y="116087"/>
                    <a:pt x="2009770" y="112264"/>
                    <a:pt x="2007222" y="107549"/>
                  </a:cubicBezTo>
                  <a:cubicBezTo>
                    <a:pt x="2004546" y="102834"/>
                    <a:pt x="2003272" y="97355"/>
                    <a:pt x="2003272" y="91366"/>
                  </a:cubicBezTo>
                  <a:cubicBezTo>
                    <a:pt x="2003272" y="85377"/>
                    <a:pt x="2004546" y="79642"/>
                    <a:pt x="2007222" y="74928"/>
                  </a:cubicBezTo>
                  <a:cubicBezTo>
                    <a:pt x="2009898" y="70085"/>
                    <a:pt x="2013466" y="66263"/>
                    <a:pt x="2018053" y="63459"/>
                  </a:cubicBezTo>
                  <a:cubicBezTo>
                    <a:pt x="2022640" y="60656"/>
                    <a:pt x="2027865" y="59254"/>
                    <a:pt x="2033726" y="59254"/>
                  </a:cubicBezTo>
                  <a:cubicBezTo>
                    <a:pt x="2039588" y="59254"/>
                    <a:pt x="2045195" y="60656"/>
                    <a:pt x="2049782" y="63459"/>
                  </a:cubicBezTo>
                  <a:moveTo>
                    <a:pt x="2079218" y="135074"/>
                  </a:moveTo>
                  <a:lnTo>
                    <a:pt x="2079218" y="47148"/>
                  </a:lnTo>
                  <a:lnTo>
                    <a:pt x="2064564" y="47148"/>
                  </a:lnTo>
                  <a:lnTo>
                    <a:pt x="2064564" y="63714"/>
                  </a:lnTo>
                  <a:cubicBezTo>
                    <a:pt x="2061251" y="58107"/>
                    <a:pt x="2056791" y="53647"/>
                    <a:pt x="2051311" y="50462"/>
                  </a:cubicBezTo>
                  <a:cubicBezTo>
                    <a:pt x="2045832" y="47148"/>
                    <a:pt x="2039461" y="45619"/>
                    <a:pt x="2032452" y="45619"/>
                  </a:cubicBezTo>
                  <a:cubicBezTo>
                    <a:pt x="2023915" y="45619"/>
                    <a:pt x="2016269" y="47658"/>
                    <a:pt x="2009643" y="51609"/>
                  </a:cubicBezTo>
                  <a:cubicBezTo>
                    <a:pt x="2003017" y="55559"/>
                    <a:pt x="1997792" y="61038"/>
                    <a:pt x="1993969" y="67919"/>
                  </a:cubicBezTo>
                  <a:cubicBezTo>
                    <a:pt x="1990146" y="74800"/>
                    <a:pt x="1988235" y="82701"/>
                    <a:pt x="1988235" y="91621"/>
                  </a:cubicBezTo>
                  <a:cubicBezTo>
                    <a:pt x="1988235" y="100541"/>
                    <a:pt x="1990146" y="108059"/>
                    <a:pt x="1993969" y="114813"/>
                  </a:cubicBezTo>
                  <a:cubicBezTo>
                    <a:pt x="1997792" y="121566"/>
                    <a:pt x="2003017" y="126918"/>
                    <a:pt x="2009643" y="130741"/>
                  </a:cubicBezTo>
                  <a:cubicBezTo>
                    <a:pt x="2016269" y="134564"/>
                    <a:pt x="2023915" y="136476"/>
                    <a:pt x="2032452" y="136476"/>
                  </a:cubicBezTo>
                  <a:cubicBezTo>
                    <a:pt x="2039461" y="136476"/>
                    <a:pt x="2045704" y="134819"/>
                    <a:pt x="2051311" y="131633"/>
                  </a:cubicBezTo>
                  <a:cubicBezTo>
                    <a:pt x="2056791" y="128448"/>
                    <a:pt x="2061251" y="124115"/>
                    <a:pt x="2064564" y="118635"/>
                  </a:cubicBezTo>
                  <a:lnTo>
                    <a:pt x="2064564" y="135074"/>
                  </a:lnTo>
                  <a:lnTo>
                    <a:pt x="2079218" y="135074"/>
                  </a:lnTo>
                  <a:close/>
                  <a:moveTo>
                    <a:pt x="1980335" y="47148"/>
                  </a:moveTo>
                  <a:lnTo>
                    <a:pt x="1945165" y="47148"/>
                  </a:lnTo>
                  <a:lnTo>
                    <a:pt x="1945165" y="30965"/>
                  </a:lnTo>
                  <a:cubicBezTo>
                    <a:pt x="1945165" y="25741"/>
                    <a:pt x="1946694" y="21535"/>
                    <a:pt x="1949880" y="18350"/>
                  </a:cubicBezTo>
                  <a:cubicBezTo>
                    <a:pt x="1953066" y="15164"/>
                    <a:pt x="1957270" y="13635"/>
                    <a:pt x="1962495" y="13635"/>
                  </a:cubicBezTo>
                  <a:cubicBezTo>
                    <a:pt x="1966191" y="13635"/>
                    <a:pt x="1969758" y="14145"/>
                    <a:pt x="1973199" y="15291"/>
                  </a:cubicBezTo>
                  <a:cubicBezTo>
                    <a:pt x="1976639" y="16311"/>
                    <a:pt x="1979952" y="18095"/>
                    <a:pt x="1983010" y="20644"/>
                  </a:cubicBezTo>
                  <a:lnTo>
                    <a:pt x="1983010" y="6244"/>
                  </a:lnTo>
                  <a:cubicBezTo>
                    <a:pt x="1979698" y="3823"/>
                    <a:pt x="1976257" y="2294"/>
                    <a:pt x="1972562" y="1402"/>
                  </a:cubicBezTo>
                  <a:cubicBezTo>
                    <a:pt x="1968866" y="510"/>
                    <a:pt x="1965171" y="0"/>
                    <a:pt x="1961348" y="0"/>
                  </a:cubicBezTo>
                  <a:cubicBezTo>
                    <a:pt x="1951791" y="0"/>
                    <a:pt x="1944400" y="2931"/>
                    <a:pt x="1938921" y="8920"/>
                  </a:cubicBezTo>
                  <a:cubicBezTo>
                    <a:pt x="1933442" y="14909"/>
                    <a:pt x="1930766" y="22427"/>
                    <a:pt x="1930766" y="31730"/>
                  </a:cubicBezTo>
                  <a:lnTo>
                    <a:pt x="1930766" y="135201"/>
                  </a:lnTo>
                  <a:lnTo>
                    <a:pt x="1945165" y="135201"/>
                  </a:lnTo>
                  <a:lnTo>
                    <a:pt x="1945165" y="60656"/>
                  </a:lnTo>
                  <a:lnTo>
                    <a:pt x="1980335" y="60656"/>
                  </a:lnTo>
                  <a:lnTo>
                    <a:pt x="1980335" y="47276"/>
                  </a:lnTo>
                  <a:close/>
                  <a:moveTo>
                    <a:pt x="1805633" y="66263"/>
                  </a:moveTo>
                  <a:cubicBezTo>
                    <a:pt x="1810348" y="61293"/>
                    <a:pt x="1816719" y="58744"/>
                    <a:pt x="1824747" y="58744"/>
                  </a:cubicBezTo>
                  <a:cubicBezTo>
                    <a:pt x="1832775" y="58744"/>
                    <a:pt x="1838636" y="61293"/>
                    <a:pt x="1843351" y="66263"/>
                  </a:cubicBezTo>
                  <a:cubicBezTo>
                    <a:pt x="1847939" y="71233"/>
                    <a:pt x="1850615" y="77476"/>
                    <a:pt x="1851252" y="84995"/>
                  </a:cubicBezTo>
                  <a:lnTo>
                    <a:pt x="1796968" y="84995"/>
                  </a:lnTo>
                  <a:cubicBezTo>
                    <a:pt x="1797987" y="77476"/>
                    <a:pt x="1800918" y="71233"/>
                    <a:pt x="1805761" y="66263"/>
                  </a:cubicBezTo>
                  <a:moveTo>
                    <a:pt x="1845135" y="134309"/>
                  </a:moveTo>
                  <a:cubicBezTo>
                    <a:pt x="1850487" y="132780"/>
                    <a:pt x="1855457" y="130486"/>
                    <a:pt x="1860172" y="127301"/>
                  </a:cubicBezTo>
                  <a:lnTo>
                    <a:pt x="1860172" y="113411"/>
                  </a:lnTo>
                  <a:cubicBezTo>
                    <a:pt x="1855584" y="116724"/>
                    <a:pt x="1850487" y="119273"/>
                    <a:pt x="1845135" y="120802"/>
                  </a:cubicBezTo>
                  <a:cubicBezTo>
                    <a:pt x="1839783" y="122458"/>
                    <a:pt x="1834304" y="123223"/>
                    <a:pt x="1828697" y="123223"/>
                  </a:cubicBezTo>
                  <a:cubicBezTo>
                    <a:pt x="1820032" y="123223"/>
                    <a:pt x="1812769" y="120802"/>
                    <a:pt x="1807035" y="115959"/>
                  </a:cubicBezTo>
                  <a:cubicBezTo>
                    <a:pt x="1801301" y="111117"/>
                    <a:pt x="1797733" y="104746"/>
                    <a:pt x="1796586" y="96845"/>
                  </a:cubicBezTo>
                  <a:lnTo>
                    <a:pt x="1866161" y="96845"/>
                  </a:lnTo>
                  <a:cubicBezTo>
                    <a:pt x="1866161" y="95571"/>
                    <a:pt x="1866415" y="94297"/>
                    <a:pt x="1866415" y="93150"/>
                  </a:cubicBezTo>
                  <a:cubicBezTo>
                    <a:pt x="1866415" y="92003"/>
                    <a:pt x="1866415" y="90729"/>
                    <a:pt x="1866415" y="89582"/>
                  </a:cubicBezTo>
                  <a:cubicBezTo>
                    <a:pt x="1866415" y="81172"/>
                    <a:pt x="1864632" y="73653"/>
                    <a:pt x="1861191" y="67027"/>
                  </a:cubicBezTo>
                  <a:cubicBezTo>
                    <a:pt x="1857750" y="60401"/>
                    <a:pt x="1852908" y="55176"/>
                    <a:pt x="1846664" y="51481"/>
                  </a:cubicBezTo>
                  <a:cubicBezTo>
                    <a:pt x="1840420" y="47658"/>
                    <a:pt x="1833030" y="45747"/>
                    <a:pt x="1824620" y="45747"/>
                  </a:cubicBezTo>
                  <a:cubicBezTo>
                    <a:pt x="1815700" y="45747"/>
                    <a:pt x="1808054" y="47785"/>
                    <a:pt x="1801555" y="51863"/>
                  </a:cubicBezTo>
                  <a:cubicBezTo>
                    <a:pt x="1795056" y="55941"/>
                    <a:pt x="1790087" y="61420"/>
                    <a:pt x="1786519" y="68429"/>
                  </a:cubicBezTo>
                  <a:cubicBezTo>
                    <a:pt x="1782951" y="75437"/>
                    <a:pt x="1781167" y="83338"/>
                    <a:pt x="1781167" y="92130"/>
                  </a:cubicBezTo>
                  <a:cubicBezTo>
                    <a:pt x="1781167" y="100923"/>
                    <a:pt x="1783206" y="108824"/>
                    <a:pt x="1787284" y="115450"/>
                  </a:cubicBezTo>
                  <a:cubicBezTo>
                    <a:pt x="1791361" y="122076"/>
                    <a:pt x="1796968" y="127301"/>
                    <a:pt x="1804104" y="130996"/>
                  </a:cubicBezTo>
                  <a:cubicBezTo>
                    <a:pt x="1811240" y="134691"/>
                    <a:pt x="1819395" y="136603"/>
                    <a:pt x="1828570" y="136603"/>
                  </a:cubicBezTo>
                  <a:cubicBezTo>
                    <a:pt x="1834176" y="136603"/>
                    <a:pt x="1839656" y="135838"/>
                    <a:pt x="1844880" y="134437"/>
                  </a:cubicBezTo>
                  <a:moveTo>
                    <a:pt x="1703310" y="127938"/>
                  </a:moveTo>
                  <a:cubicBezTo>
                    <a:pt x="1711210" y="133799"/>
                    <a:pt x="1721022" y="136730"/>
                    <a:pt x="1733127" y="136730"/>
                  </a:cubicBezTo>
                  <a:cubicBezTo>
                    <a:pt x="1742812" y="136730"/>
                    <a:pt x="1750585" y="134309"/>
                    <a:pt x="1756701" y="129467"/>
                  </a:cubicBezTo>
                  <a:cubicBezTo>
                    <a:pt x="1762818" y="124624"/>
                    <a:pt x="1765749" y="118126"/>
                    <a:pt x="1765749" y="109716"/>
                  </a:cubicBezTo>
                  <a:cubicBezTo>
                    <a:pt x="1765749" y="100286"/>
                    <a:pt x="1760269" y="93277"/>
                    <a:pt x="1749310" y="88690"/>
                  </a:cubicBezTo>
                  <a:lnTo>
                    <a:pt x="1728413" y="80280"/>
                  </a:lnTo>
                  <a:cubicBezTo>
                    <a:pt x="1724972" y="79005"/>
                    <a:pt x="1722551" y="77476"/>
                    <a:pt x="1721149" y="75692"/>
                  </a:cubicBezTo>
                  <a:cubicBezTo>
                    <a:pt x="1719748" y="74036"/>
                    <a:pt x="1718983" y="71742"/>
                    <a:pt x="1718983" y="69194"/>
                  </a:cubicBezTo>
                  <a:cubicBezTo>
                    <a:pt x="1718983" y="65498"/>
                    <a:pt x="1720512" y="62695"/>
                    <a:pt x="1723443" y="60656"/>
                  </a:cubicBezTo>
                  <a:cubicBezTo>
                    <a:pt x="1726374" y="58617"/>
                    <a:pt x="1730324" y="57598"/>
                    <a:pt x="1735039" y="57598"/>
                  </a:cubicBezTo>
                  <a:cubicBezTo>
                    <a:pt x="1739499" y="57598"/>
                    <a:pt x="1743959" y="58617"/>
                    <a:pt x="1748546" y="60528"/>
                  </a:cubicBezTo>
                  <a:cubicBezTo>
                    <a:pt x="1753133" y="62440"/>
                    <a:pt x="1757466" y="65243"/>
                    <a:pt x="1761544" y="68684"/>
                  </a:cubicBezTo>
                  <a:lnTo>
                    <a:pt x="1761544" y="53647"/>
                  </a:lnTo>
                  <a:cubicBezTo>
                    <a:pt x="1758230" y="50971"/>
                    <a:pt x="1754280" y="49060"/>
                    <a:pt x="1749566" y="47658"/>
                  </a:cubicBezTo>
                  <a:cubicBezTo>
                    <a:pt x="1744978" y="46256"/>
                    <a:pt x="1740009" y="45619"/>
                    <a:pt x="1734911" y="45619"/>
                  </a:cubicBezTo>
                  <a:cubicBezTo>
                    <a:pt x="1725864" y="45619"/>
                    <a:pt x="1718601" y="47785"/>
                    <a:pt x="1712994" y="52246"/>
                  </a:cubicBezTo>
                  <a:cubicBezTo>
                    <a:pt x="1707387" y="56706"/>
                    <a:pt x="1704584" y="62822"/>
                    <a:pt x="1704584" y="70468"/>
                  </a:cubicBezTo>
                  <a:cubicBezTo>
                    <a:pt x="1704584" y="76074"/>
                    <a:pt x="1705986" y="80535"/>
                    <a:pt x="1708916" y="83975"/>
                  </a:cubicBezTo>
                  <a:cubicBezTo>
                    <a:pt x="1711847" y="87416"/>
                    <a:pt x="1715925" y="90219"/>
                    <a:pt x="1721404" y="92640"/>
                  </a:cubicBezTo>
                  <a:lnTo>
                    <a:pt x="1742047" y="101051"/>
                  </a:lnTo>
                  <a:cubicBezTo>
                    <a:pt x="1745360" y="102325"/>
                    <a:pt x="1747781" y="103981"/>
                    <a:pt x="1749056" y="105893"/>
                  </a:cubicBezTo>
                  <a:cubicBezTo>
                    <a:pt x="1750457" y="107804"/>
                    <a:pt x="1751095" y="109970"/>
                    <a:pt x="1751095" y="112264"/>
                  </a:cubicBezTo>
                  <a:cubicBezTo>
                    <a:pt x="1751095" y="116342"/>
                    <a:pt x="1749438" y="119400"/>
                    <a:pt x="1746125" y="121566"/>
                  </a:cubicBezTo>
                  <a:cubicBezTo>
                    <a:pt x="1742812" y="123733"/>
                    <a:pt x="1738607" y="124752"/>
                    <a:pt x="1733382" y="124752"/>
                  </a:cubicBezTo>
                  <a:cubicBezTo>
                    <a:pt x="1728158" y="124752"/>
                    <a:pt x="1723188" y="123733"/>
                    <a:pt x="1718091" y="121694"/>
                  </a:cubicBezTo>
                  <a:cubicBezTo>
                    <a:pt x="1712994" y="119655"/>
                    <a:pt x="1708024" y="116469"/>
                    <a:pt x="1703310" y="112009"/>
                  </a:cubicBezTo>
                  <a:lnTo>
                    <a:pt x="1703310" y="127683"/>
                  </a:lnTo>
                  <a:close/>
                  <a:moveTo>
                    <a:pt x="1625834" y="66390"/>
                  </a:moveTo>
                  <a:cubicBezTo>
                    <a:pt x="1630549" y="61420"/>
                    <a:pt x="1636921" y="58872"/>
                    <a:pt x="1644948" y="58872"/>
                  </a:cubicBezTo>
                  <a:cubicBezTo>
                    <a:pt x="1652976" y="58872"/>
                    <a:pt x="1658838" y="61420"/>
                    <a:pt x="1663553" y="66390"/>
                  </a:cubicBezTo>
                  <a:cubicBezTo>
                    <a:pt x="1668140" y="71360"/>
                    <a:pt x="1670816" y="77604"/>
                    <a:pt x="1671453" y="85122"/>
                  </a:cubicBezTo>
                  <a:lnTo>
                    <a:pt x="1617169" y="85122"/>
                  </a:lnTo>
                  <a:cubicBezTo>
                    <a:pt x="1618189" y="77604"/>
                    <a:pt x="1621119" y="71360"/>
                    <a:pt x="1625962" y="66390"/>
                  </a:cubicBezTo>
                  <a:moveTo>
                    <a:pt x="1665336" y="134437"/>
                  </a:moveTo>
                  <a:cubicBezTo>
                    <a:pt x="1670689" y="132908"/>
                    <a:pt x="1675658" y="130614"/>
                    <a:pt x="1680373" y="127428"/>
                  </a:cubicBezTo>
                  <a:lnTo>
                    <a:pt x="1680373" y="113538"/>
                  </a:lnTo>
                  <a:cubicBezTo>
                    <a:pt x="1675786" y="116852"/>
                    <a:pt x="1670689" y="119400"/>
                    <a:pt x="1665336" y="120929"/>
                  </a:cubicBezTo>
                  <a:cubicBezTo>
                    <a:pt x="1659985" y="122586"/>
                    <a:pt x="1654505" y="123350"/>
                    <a:pt x="1648898" y="123350"/>
                  </a:cubicBezTo>
                  <a:cubicBezTo>
                    <a:pt x="1640233" y="123350"/>
                    <a:pt x="1632970" y="120929"/>
                    <a:pt x="1627236" y="116087"/>
                  </a:cubicBezTo>
                  <a:cubicBezTo>
                    <a:pt x="1621502" y="111245"/>
                    <a:pt x="1617934" y="104873"/>
                    <a:pt x="1616787" y="96973"/>
                  </a:cubicBezTo>
                  <a:lnTo>
                    <a:pt x="1686362" y="96973"/>
                  </a:lnTo>
                  <a:cubicBezTo>
                    <a:pt x="1686362" y="95698"/>
                    <a:pt x="1686617" y="94424"/>
                    <a:pt x="1686617" y="93277"/>
                  </a:cubicBezTo>
                  <a:cubicBezTo>
                    <a:pt x="1686617" y="92130"/>
                    <a:pt x="1686617" y="90856"/>
                    <a:pt x="1686617" y="89709"/>
                  </a:cubicBezTo>
                  <a:cubicBezTo>
                    <a:pt x="1686617" y="81299"/>
                    <a:pt x="1684833" y="73781"/>
                    <a:pt x="1681392" y="67155"/>
                  </a:cubicBezTo>
                  <a:cubicBezTo>
                    <a:pt x="1677952" y="60528"/>
                    <a:pt x="1673110" y="55304"/>
                    <a:pt x="1666865" y="51609"/>
                  </a:cubicBezTo>
                  <a:cubicBezTo>
                    <a:pt x="1660622" y="47785"/>
                    <a:pt x="1653231" y="45874"/>
                    <a:pt x="1644821" y="45874"/>
                  </a:cubicBezTo>
                  <a:cubicBezTo>
                    <a:pt x="1635901" y="45874"/>
                    <a:pt x="1628255" y="47913"/>
                    <a:pt x="1621757" y="51991"/>
                  </a:cubicBezTo>
                  <a:cubicBezTo>
                    <a:pt x="1615258" y="56069"/>
                    <a:pt x="1610288" y="61548"/>
                    <a:pt x="1606720" y="68556"/>
                  </a:cubicBezTo>
                  <a:cubicBezTo>
                    <a:pt x="1603152" y="75565"/>
                    <a:pt x="1601368" y="83465"/>
                    <a:pt x="1601368" y="92258"/>
                  </a:cubicBezTo>
                  <a:cubicBezTo>
                    <a:pt x="1601368" y="101051"/>
                    <a:pt x="1603407" y="108951"/>
                    <a:pt x="1607485" y="115577"/>
                  </a:cubicBezTo>
                  <a:cubicBezTo>
                    <a:pt x="1611562" y="122204"/>
                    <a:pt x="1617169" y="127428"/>
                    <a:pt x="1624305" y="131123"/>
                  </a:cubicBezTo>
                  <a:cubicBezTo>
                    <a:pt x="1631441" y="134819"/>
                    <a:pt x="1639596" y="136730"/>
                    <a:pt x="1648771" y="136730"/>
                  </a:cubicBezTo>
                  <a:cubicBezTo>
                    <a:pt x="1654378" y="136730"/>
                    <a:pt x="1659857" y="135966"/>
                    <a:pt x="1665082" y="134564"/>
                  </a:cubicBezTo>
                  <a:moveTo>
                    <a:pt x="1519943" y="75437"/>
                  </a:moveTo>
                  <a:cubicBezTo>
                    <a:pt x="1522237" y="70723"/>
                    <a:pt x="1525422" y="66900"/>
                    <a:pt x="1529373" y="64096"/>
                  </a:cubicBezTo>
                  <a:cubicBezTo>
                    <a:pt x="1533450" y="61293"/>
                    <a:pt x="1538165" y="59891"/>
                    <a:pt x="1543517" y="59891"/>
                  </a:cubicBezTo>
                  <a:cubicBezTo>
                    <a:pt x="1558808" y="59891"/>
                    <a:pt x="1566326" y="68684"/>
                    <a:pt x="1566326" y="86141"/>
                  </a:cubicBezTo>
                  <a:lnTo>
                    <a:pt x="1566326" y="135329"/>
                  </a:lnTo>
                  <a:lnTo>
                    <a:pt x="1580980" y="135329"/>
                  </a:lnTo>
                  <a:lnTo>
                    <a:pt x="1580980" y="83593"/>
                  </a:lnTo>
                  <a:cubicBezTo>
                    <a:pt x="1580980" y="76330"/>
                    <a:pt x="1579706" y="69831"/>
                    <a:pt x="1577158" y="64096"/>
                  </a:cubicBezTo>
                  <a:cubicBezTo>
                    <a:pt x="1574609" y="58362"/>
                    <a:pt x="1570786" y="53902"/>
                    <a:pt x="1565816" y="50589"/>
                  </a:cubicBezTo>
                  <a:cubicBezTo>
                    <a:pt x="1560847" y="47276"/>
                    <a:pt x="1554603" y="45747"/>
                    <a:pt x="1547085" y="45747"/>
                  </a:cubicBezTo>
                  <a:cubicBezTo>
                    <a:pt x="1540331" y="45747"/>
                    <a:pt x="1534342" y="47403"/>
                    <a:pt x="1529118" y="50589"/>
                  </a:cubicBezTo>
                  <a:cubicBezTo>
                    <a:pt x="1523893" y="53902"/>
                    <a:pt x="1519688" y="58235"/>
                    <a:pt x="1516630" y="63714"/>
                  </a:cubicBezTo>
                  <a:lnTo>
                    <a:pt x="1516630" y="1402"/>
                  </a:lnTo>
                  <a:lnTo>
                    <a:pt x="1502231" y="1402"/>
                  </a:lnTo>
                  <a:lnTo>
                    <a:pt x="1502231" y="135201"/>
                  </a:lnTo>
                  <a:lnTo>
                    <a:pt x="1516630" y="135201"/>
                  </a:lnTo>
                  <a:lnTo>
                    <a:pt x="1516630" y="91111"/>
                  </a:lnTo>
                  <a:cubicBezTo>
                    <a:pt x="1516630" y="85249"/>
                    <a:pt x="1517777" y="80025"/>
                    <a:pt x="1520070" y="75183"/>
                  </a:cubicBezTo>
                  <a:moveTo>
                    <a:pt x="1484009" y="116342"/>
                  </a:moveTo>
                  <a:cubicBezTo>
                    <a:pt x="1480823" y="118635"/>
                    <a:pt x="1477382" y="120292"/>
                    <a:pt x="1473942" y="121312"/>
                  </a:cubicBezTo>
                  <a:cubicBezTo>
                    <a:pt x="1470374" y="122331"/>
                    <a:pt x="1466933" y="122841"/>
                    <a:pt x="1463493" y="122841"/>
                  </a:cubicBezTo>
                  <a:cubicBezTo>
                    <a:pt x="1458651" y="122841"/>
                    <a:pt x="1454573" y="121566"/>
                    <a:pt x="1451260" y="118890"/>
                  </a:cubicBezTo>
                  <a:cubicBezTo>
                    <a:pt x="1447947" y="116215"/>
                    <a:pt x="1446290" y="111882"/>
                    <a:pt x="1446290" y="105638"/>
                  </a:cubicBezTo>
                  <a:lnTo>
                    <a:pt x="1446290" y="60528"/>
                  </a:lnTo>
                  <a:lnTo>
                    <a:pt x="1482734" y="60528"/>
                  </a:lnTo>
                  <a:lnTo>
                    <a:pt x="1482734" y="47148"/>
                  </a:lnTo>
                  <a:lnTo>
                    <a:pt x="1446290" y="47148"/>
                  </a:lnTo>
                  <a:lnTo>
                    <a:pt x="1446290" y="19114"/>
                  </a:lnTo>
                  <a:lnTo>
                    <a:pt x="1431891" y="19114"/>
                  </a:lnTo>
                  <a:lnTo>
                    <a:pt x="1431891" y="104619"/>
                  </a:lnTo>
                  <a:cubicBezTo>
                    <a:pt x="1431891" y="116469"/>
                    <a:pt x="1434567" y="124752"/>
                    <a:pt x="1440047" y="129467"/>
                  </a:cubicBezTo>
                  <a:cubicBezTo>
                    <a:pt x="1445398" y="134182"/>
                    <a:pt x="1452789" y="136476"/>
                    <a:pt x="1462091" y="136476"/>
                  </a:cubicBezTo>
                  <a:cubicBezTo>
                    <a:pt x="1465787" y="136476"/>
                    <a:pt x="1469610" y="135966"/>
                    <a:pt x="1473560" y="135074"/>
                  </a:cubicBezTo>
                  <a:cubicBezTo>
                    <a:pt x="1477510" y="134182"/>
                    <a:pt x="1480950" y="132525"/>
                    <a:pt x="1484136" y="130486"/>
                  </a:cubicBezTo>
                  <a:lnTo>
                    <a:pt x="1484136" y="116342"/>
                  </a:lnTo>
                  <a:close/>
                  <a:moveTo>
                    <a:pt x="1374167" y="116342"/>
                  </a:moveTo>
                  <a:cubicBezTo>
                    <a:pt x="1370981" y="118635"/>
                    <a:pt x="1367541" y="120292"/>
                    <a:pt x="1364100" y="121312"/>
                  </a:cubicBezTo>
                  <a:cubicBezTo>
                    <a:pt x="1360533" y="122331"/>
                    <a:pt x="1357092" y="122841"/>
                    <a:pt x="1353651" y="122841"/>
                  </a:cubicBezTo>
                  <a:cubicBezTo>
                    <a:pt x="1348809" y="122841"/>
                    <a:pt x="1344731" y="121566"/>
                    <a:pt x="1341419" y="118890"/>
                  </a:cubicBezTo>
                  <a:cubicBezTo>
                    <a:pt x="1338105" y="116215"/>
                    <a:pt x="1336449" y="111882"/>
                    <a:pt x="1336449" y="105638"/>
                  </a:cubicBezTo>
                  <a:lnTo>
                    <a:pt x="1336449" y="60528"/>
                  </a:lnTo>
                  <a:lnTo>
                    <a:pt x="1372893" y="60528"/>
                  </a:lnTo>
                  <a:lnTo>
                    <a:pt x="1372893" y="47148"/>
                  </a:lnTo>
                  <a:lnTo>
                    <a:pt x="1336449" y="47148"/>
                  </a:lnTo>
                  <a:lnTo>
                    <a:pt x="1336449" y="19114"/>
                  </a:lnTo>
                  <a:lnTo>
                    <a:pt x="1322050" y="19114"/>
                  </a:lnTo>
                  <a:lnTo>
                    <a:pt x="1322050" y="104619"/>
                  </a:lnTo>
                  <a:cubicBezTo>
                    <a:pt x="1322050" y="116469"/>
                    <a:pt x="1324726" y="124752"/>
                    <a:pt x="1330205" y="129467"/>
                  </a:cubicBezTo>
                  <a:cubicBezTo>
                    <a:pt x="1335557" y="134182"/>
                    <a:pt x="1342948" y="136476"/>
                    <a:pt x="1352250" y="136476"/>
                  </a:cubicBezTo>
                  <a:cubicBezTo>
                    <a:pt x="1355945" y="136476"/>
                    <a:pt x="1359768" y="135966"/>
                    <a:pt x="1363718" y="135074"/>
                  </a:cubicBezTo>
                  <a:cubicBezTo>
                    <a:pt x="1367668" y="134182"/>
                    <a:pt x="1371109" y="132525"/>
                    <a:pt x="1374294" y="130486"/>
                  </a:cubicBezTo>
                  <a:lnTo>
                    <a:pt x="1374294" y="116342"/>
                  </a:lnTo>
                  <a:close/>
                  <a:moveTo>
                    <a:pt x="1239605" y="127810"/>
                  </a:moveTo>
                  <a:cubicBezTo>
                    <a:pt x="1247505" y="133672"/>
                    <a:pt x="1257317" y="136603"/>
                    <a:pt x="1269422" y="136603"/>
                  </a:cubicBezTo>
                  <a:cubicBezTo>
                    <a:pt x="1279107" y="136603"/>
                    <a:pt x="1286880" y="134182"/>
                    <a:pt x="1292996" y="129340"/>
                  </a:cubicBezTo>
                  <a:cubicBezTo>
                    <a:pt x="1299113" y="124497"/>
                    <a:pt x="1302043" y="117998"/>
                    <a:pt x="1302043" y="109588"/>
                  </a:cubicBezTo>
                  <a:cubicBezTo>
                    <a:pt x="1302043" y="100159"/>
                    <a:pt x="1296564" y="93150"/>
                    <a:pt x="1285606" y="88563"/>
                  </a:cubicBezTo>
                  <a:lnTo>
                    <a:pt x="1264708" y="80152"/>
                  </a:lnTo>
                  <a:cubicBezTo>
                    <a:pt x="1261267" y="78878"/>
                    <a:pt x="1258846" y="77349"/>
                    <a:pt x="1257444" y="75565"/>
                  </a:cubicBezTo>
                  <a:cubicBezTo>
                    <a:pt x="1256043" y="73908"/>
                    <a:pt x="1255278" y="71615"/>
                    <a:pt x="1255278" y="69066"/>
                  </a:cubicBezTo>
                  <a:cubicBezTo>
                    <a:pt x="1255278" y="65371"/>
                    <a:pt x="1256807" y="62567"/>
                    <a:pt x="1259738" y="60528"/>
                  </a:cubicBezTo>
                  <a:cubicBezTo>
                    <a:pt x="1262669" y="58490"/>
                    <a:pt x="1266619" y="57470"/>
                    <a:pt x="1271334" y="57470"/>
                  </a:cubicBezTo>
                  <a:cubicBezTo>
                    <a:pt x="1275794" y="57470"/>
                    <a:pt x="1280254" y="58490"/>
                    <a:pt x="1284841" y="60401"/>
                  </a:cubicBezTo>
                  <a:cubicBezTo>
                    <a:pt x="1289428" y="62312"/>
                    <a:pt x="1293761" y="65116"/>
                    <a:pt x="1297839" y="68556"/>
                  </a:cubicBezTo>
                  <a:lnTo>
                    <a:pt x="1297839" y="53520"/>
                  </a:lnTo>
                  <a:cubicBezTo>
                    <a:pt x="1294525" y="50844"/>
                    <a:pt x="1290575" y="48933"/>
                    <a:pt x="1285860" y="47531"/>
                  </a:cubicBezTo>
                  <a:cubicBezTo>
                    <a:pt x="1281273" y="46129"/>
                    <a:pt x="1276303" y="45492"/>
                    <a:pt x="1271207" y="45492"/>
                  </a:cubicBezTo>
                  <a:cubicBezTo>
                    <a:pt x="1262159" y="45492"/>
                    <a:pt x="1254896" y="47658"/>
                    <a:pt x="1249289" y="52118"/>
                  </a:cubicBezTo>
                  <a:cubicBezTo>
                    <a:pt x="1243682" y="56578"/>
                    <a:pt x="1240879" y="62695"/>
                    <a:pt x="1240879" y="70340"/>
                  </a:cubicBezTo>
                  <a:cubicBezTo>
                    <a:pt x="1240879" y="75947"/>
                    <a:pt x="1242281" y="80407"/>
                    <a:pt x="1245211" y="83848"/>
                  </a:cubicBezTo>
                  <a:cubicBezTo>
                    <a:pt x="1248142" y="87288"/>
                    <a:pt x="1252220" y="90092"/>
                    <a:pt x="1257699" y="92513"/>
                  </a:cubicBezTo>
                  <a:lnTo>
                    <a:pt x="1278342" y="100923"/>
                  </a:lnTo>
                  <a:cubicBezTo>
                    <a:pt x="1281656" y="102197"/>
                    <a:pt x="1284077" y="103854"/>
                    <a:pt x="1285351" y="105765"/>
                  </a:cubicBezTo>
                  <a:cubicBezTo>
                    <a:pt x="1286753" y="107677"/>
                    <a:pt x="1287390" y="109843"/>
                    <a:pt x="1287390" y="112137"/>
                  </a:cubicBezTo>
                  <a:cubicBezTo>
                    <a:pt x="1287390" y="116215"/>
                    <a:pt x="1285733" y="119273"/>
                    <a:pt x="1282547" y="121439"/>
                  </a:cubicBezTo>
                  <a:cubicBezTo>
                    <a:pt x="1279234" y="123605"/>
                    <a:pt x="1275029" y="124624"/>
                    <a:pt x="1269805" y="124624"/>
                  </a:cubicBezTo>
                  <a:cubicBezTo>
                    <a:pt x="1264580" y="124624"/>
                    <a:pt x="1259611" y="123605"/>
                    <a:pt x="1254514" y="121566"/>
                  </a:cubicBezTo>
                  <a:cubicBezTo>
                    <a:pt x="1249417" y="119527"/>
                    <a:pt x="1244447" y="116342"/>
                    <a:pt x="1239732" y="111882"/>
                  </a:cubicBezTo>
                  <a:lnTo>
                    <a:pt x="1239732" y="127555"/>
                  </a:lnTo>
                  <a:close/>
                  <a:moveTo>
                    <a:pt x="1157415" y="75183"/>
                  </a:moveTo>
                  <a:cubicBezTo>
                    <a:pt x="1159708" y="70468"/>
                    <a:pt x="1162894" y="66645"/>
                    <a:pt x="1166844" y="63841"/>
                  </a:cubicBezTo>
                  <a:cubicBezTo>
                    <a:pt x="1170794" y="61038"/>
                    <a:pt x="1175637" y="59637"/>
                    <a:pt x="1180988" y="59637"/>
                  </a:cubicBezTo>
                  <a:cubicBezTo>
                    <a:pt x="1196280" y="59637"/>
                    <a:pt x="1203798" y="68429"/>
                    <a:pt x="1203798" y="85887"/>
                  </a:cubicBezTo>
                  <a:lnTo>
                    <a:pt x="1203798" y="135074"/>
                  </a:lnTo>
                  <a:lnTo>
                    <a:pt x="1218452" y="135074"/>
                  </a:lnTo>
                  <a:lnTo>
                    <a:pt x="1218452" y="83338"/>
                  </a:lnTo>
                  <a:cubicBezTo>
                    <a:pt x="1218452" y="76074"/>
                    <a:pt x="1217178" y="69576"/>
                    <a:pt x="1214629" y="63841"/>
                  </a:cubicBezTo>
                  <a:cubicBezTo>
                    <a:pt x="1212080" y="58107"/>
                    <a:pt x="1208258" y="53647"/>
                    <a:pt x="1203288" y="50334"/>
                  </a:cubicBezTo>
                  <a:cubicBezTo>
                    <a:pt x="1198319" y="47021"/>
                    <a:pt x="1192075" y="45492"/>
                    <a:pt x="1184557" y="45492"/>
                  </a:cubicBezTo>
                  <a:cubicBezTo>
                    <a:pt x="1177803" y="45492"/>
                    <a:pt x="1171814" y="47148"/>
                    <a:pt x="1166589" y="50334"/>
                  </a:cubicBezTo>
                  <a:cubicBezTo>
                    <a:pt x="1161365" y="53647"/>
                    <a:pt x="1157160" y="57980"/>
                    <a:pt x="1154102" y="63459"/>
                  </a:cubicBezTo>
                  <a:lnTo>
                    <a:pt x="1154102" y="47021"/>
                  </a:lnTo>
                  <a:lnTo>
                    <a:pt x="1139702" y="47021"/>
                  </a:lnTo>
                  <a:lnTo>
                    <a:pt x="1139702" y="134946"/>
                  </a:lnTo>
                  <a:lnTo>
                    <a:pt x="1154102" y="134946"/>
                  </a:lnTo>
                  <a:lnTo>
                    <a:pt x="1154102" y="90856"/>
                  </a:lnTo>
                  <a:cubicBezTo>
                    <a:pt x="1154102" y="84995"/>
                    <a:pt x="1155248" y="79770"/>
                    <a:pt x="1157542" y="74928"/>
                  </a:cubicBezTo>
                  <a:moveTo>
                    <a:pt x="1110267" y="46894"/>
                  </a:moveTo>
                  <a:lnTo>
                    <a:pt x="1095613" y="46894"/>
                  </a:lnTo>
                  <a:lnTo>
                    <a:pt x="1095613" y="134819"/>
                  </a:lnTo>
                  <a:lnTo>
                    <a:pt x="1110267" y="134819"/>
                  </a:lnTo>
                  <a:lnTo>
                    <a:pt x="1110267" y="46894"/>
                  </a:lnTo>
                  <a:close/>
                  <a:moveTo>
                    <a:pt x="1108101" y="28034"/>
                  </a:moveTo>
                  <a:lnTo>
                    <a:pt x="1118677" y="20771"/>
                  </a:lnTo>
                  <a:lnTo>
                    <a:pt x="1108101" y="13253"/>
                  </a:lnTo>
                  <a:cubicBezTo>
                    <a:pt x="1106317" y="11978"/>
                    <a:pt x="1104278" y="11341"/>
                    <a:pt x="1101857" y="11341"/>
                  </a:cubicBezTo>
                  <a:cubicBezTo>
                    <a:pt x="1099308" y="11341"/>
                    <a:pt x="1097014" y="12233"/>
                    <a:pt x="1095231" y="14145"/>
                  </a:cubicBezTo>
                  <a:cubicBezTo>
                    <a:pt x="1093446" y="16056"/>
                    <a:pt x="1092555" y="18222"/>
                    <a:pt x="1092555" y="21026"/>
                  </a:cubicBezTo>
                  <a:cubicBezTo>
                    <a:pt x="1092555" y="23829"/>
                    <a:pt x="1093446" y="25868"/>
                    <a:pt x="1095231" y="27652"/>
                  </a:cubicBezTo>
                  <a:cubicBezTo>
                    <a:pt x="1097014" y="29436"/>
                    <a:pt x="1099181" y="30328"/>
                    <a:pt x="1101857" y="30328"/>
                  </a:cubicBezTo>
                  <a:cubicBezTo>
                    <a:pt x="1104150" y="30328"/>
                    <a:pt x="1106189" y="29563"/>
                    <a:pt x="1108101" y="28162"/>
                  </a:cubicBezTo>
                  <a:moveTo>
                    <a:pt x="1036742" y="63459"/>
                  </a:moveTo>
                  <a:cubicBezTo>
                    <a:pt x="1041329" y="66263"/>
                    <a:pt x="1045025" y="70085"/>
                    <a:pt x="1047573" y="74928"/>
                  </a:cubicBezTo>
                  <a:cubicBezTo>
                    <a:pt x="1050122" y="79770"/>
                    <a:pt x="1051523" y="85249"/>
                    <a:pt x="1051523" y="91366"/>
                  </a:cubicBezTo>
                  <a:cubicBezTo>
                    <a:pt x="1051523" y="97483"/>
                    <a:pt x="1050249" y="102834"/>
                    <a:pt x="1047573" y="107549"/>
                  </a:cubicBezTo>
                  <a:cubicBezTo>
                    <a:pt x="1044897" y="112264"/>
                    <a:pt x="1041329" y="116087"/>
                    <a:pt x="1036742" y="118763"/>
                  </a:cubicBezTo>
                  <a:cubicBezTo>
                    <a:pt x="1032154" y="121566"/>
                    <a:pt x="1026802" y="122841"/>
                    <a:pt x="1020686" y="122841"/>
                  </a:cubicBezTo>
                  <a:cubicBezTo>
                    <a:pt x="1014570" y="122841"/>
                    <a:pt x="1009600" y="121439"/>
                    <a:pt x="1005013" y="118763"/>
                  </a:cubicBezTo>
                  <a:cubicBezTo>
                    <a:pt x="1000425" y="116087"/>
                    <a:pt x="996730" y="112264"/>
                    <a:pt x="994181" y="107549"/>
                  </a:cubicBezTo>
                  <a:cubicBezTo>
                    <a:pt x="991505" y="102834"/>
                    <a:pt x="990231" y="97355"/>
                    <a:pt x="990231" y="91366"/>
                  </a:cubicBezTo>
                  <a:cubicBezTo>
                    <a:pt x="990231" y="85377"/>
                    <a:pt x="991505" y="79642"/>
                    <a:pt x="994181" y="74928"/>
                  </a:cubicBezTo>
                  <a:cubicBezTo>
                    <a:pt x="996857" y="70085"/>
                    <a:pt x="1000425" y="66263"/>
                    <a:pt x="1005013" y="63459"/>
                  </a:cubicBezTo>
                  <a:cubicBezTo>
                    <a:pt x="1009600" y="60656"/>
                    <a:pt x="1014825" y="59254"/>
                    <a:pt x="1020686" y="59254"/>
                  </a:cubicBezTo>
                  <a:cubicBezTo>
                    <a:pt x="1026548" y="59254"/>
                    <a:pt x="1032154" y="60656"/>
                    <a:pt x="1036742" y="63459"/>
                  </a:cubicBezTo>
                  <a:moveTo>
                    <a:pt x="1066177" y="135074"/>
                  </a:moveTo>
                  <a:lnTo>
                    <a:pt x="1066177" y="47148"/>
                  </a:lnTo>
                  <a:lnTo>
                    <a:pt x="1051523" y="47148"/>
                  </a:lnTo>
                  <a:lnTo>
                    <a:pt x="1051523" y="63714"/>
                  </a:lnTo>
                  <a:cubicBezTo>
                    <a:pt x="1048210" y="58107"/>
                    <a:pt x="1043750" y="53647"/>
                    <a:pt x="1038271" y="50462"/>
                  </a:cubicBezTo>
                  <a:cubicBezTo>
                    <a:pt x="1032791" y="47148"/>
                    <a:pt x="1026420" y="45619"/>
                    <a:pt x="1019412" y="45619"/>
                  </a:cubicBezTo>
                  <a:cubicBezTo>
                    <a:pt x="1010874" y="45619"/>
                    <a:pt x="1003229" y="47658"/>
                    <a:pt x="996602" y="51609"/>
                  </a:cubicBezTo>
                  <a:cubicBezTo>
                    <a:pt x="989976" y="55559"/>
                    <a:pt x="984752" y="61038"/>
                    <a:pt x="980929" y="67919"/>
                  </a:cubicBezTo>
                  <a:cubicBezTo>
                    <a:pt x="977106" y="74800"/>
                    <a:pt x="975195" y="82701"/>
                    <a:pt x="975195" y="91621"/>
                  </a:cubicBezTo>
                  <a:cubicBezTo>
                    <a:pt x="975195" y="100541"/>
                    <a:pt x="977106" y="108059"/>
                    <a:pt x="980929" y="114813"/>
                  </a:cubicBezTo>
                  <a:cubicBezTo>
                    <a:pt x="984752" y="121566"/>
                    <a:pt x="989976" y="126918"/>
                    <a:pt x="996602" y="130741"/>
                  </a:cubicBezTo>
                  <a:cubicBezTo>
                    <a:pt x="1003229" y="134564"/>
                    <a:pt x="1010874" y="136476"/>
                    <a:pt x="1019412" y="136476"/>
                  </a:cubicBezTo>
                  <a:cubicBezTo>
                    <a:pt x="1026420" y="136476"/>
                    <a:pt x="1032664" y="134819"/>
                    <a:pt x="1038271" y="131633"/>
                  </a:cubicBezTo>
                  <a:cubicBezTo>
                    <a:pt x="1043750" y="128448"/>
                    <a:pt x="1048210" y="124115"/>
                    <a:pt x="1051523" y="118635"/>
                  </a:cubicBezTo>
                  <a:lnTo>
                    <a:pt x="1051523" y="135074"/>
                  </a:lnTo>
                  <a:lnTo>
                    <a:pt x="1066177" y="135074"/>
                  </a:lnTo>
                  <a:close/>
                  <a:moveTo>
                    <a:pt x="933781" y="107549"/>
                  </a:moveTo>
                  <a:cubicBezTo>
                    <a:pt x="931105" y="112264"/>
                    <a:pt x="927537" y="116087"/>
                    <a:pt x="922950" y="118763"/>
                  </a:cubicBezTo>
                  <a:cubicBezTo>
                    <a:pt x="918363" y="121566"/>
                    <a:pt x="913011" y="122841"/>
                    <a:pt x="906894" y="122841"/>
                  </a:cubicBezTo>
                  <a:cubicBezTo>
                    <a:pt x="900778" y="122841"/>
                    <a:pt x="895808" y="121439"/>
                    <a:pt x="891221" y="118763"/>
                  </a:cubicBezTo>
                  <a:cubicBezTo>
                    <a:pt x="886633" y="116087"/>
                    <a:pt x="882938" y="112264"/>
                    <a:pt x="880390" y="107549"/>
                  </a:cubicBezTo>
                  <a:cubicBezTo>
                    <a:pt x="877714" y="102834"/>
                    <a:pt x="876439" y="97355"/>
                    <a:pt x="876439" y="91366"/>
                  </a:cubicBezTo>
                  <a:cubicBezTo>
                    <a:pt x="876439" y="85377"/>
                    <a:pt x="877714" y="79642"/>
                    <a:pt x="880390" y="74928"/>
                  </a:cubicBezTo>
                  <a:cubicBezTo>
                    <a:pt x="883065" y="70085"/>
                    <a:pt x="886633" y="66263"/>
                    <a:pt x="891221" y="63459"/>
                  </a:cubicBezTo>
                  <a:cubicBezTo>
                    <a:pt x="895808" y="60656"/>
                    <a:pt x="901033" y="59254"/>
                    <a:pt x="906894" y="59254"/>
                  </a:cubicBezTo>
                  <a:cubicBezTo>
                    <a:pt x="912756" y="59254"/>
                    <a:pt x="918363" y="60656"/>
                    <a:pt x="922950" y="63459"/>
                  </a:cubicBezTo>
                  <a:cubicBezTo>
                    <a:pt x="927537" y="66263"/>
                    <a:pt x="931233" y="70085"/>
                    <a:pt x="933781" y="74928"/>
                  </a:cubicBezTo>
                  <a:cubicBezTo>
                    <a:pt x="936457" y="79770"/>
                    <a:pt x="937731" y="85249"/>
                    <a:pt x="937731" y="91366"/>
                  </a:cubicBezTo>
                  <a:cubicBezTo>
                    <a:pt x="937731" y="97483"/>
                    <a:pt x="936457" y="102834"/>
                    <a:pt x="933781" y="107549"/>
                  </a:cubicBezTo>
                  <a:moveTo>
                    <a:pt x="952385" y="47021"/>
                  </a:moveTo>
                  <a:lnTo>
                    <a:pt x="937731" y="47021"/>
                  </a:lnTo>
                  <a:lnTo>
                    <a:pt x="937731" y="63841"/>
                  </a:lnTo>
                  <a:cubicBezTo>
                    <a:pt x="934418" y="58235"/>
                    <a:pt x="929958" y="53775"/>
                    <a:pt x="924479" y="50462"/>
                  </a:cubicBezTo>
                  <a:cubicBezTo>
                    <a:pt x="919000" y="47148"/>
                    <a:pt x="912628" y="45492"/>
                    <a:pt x="905620" y="45492"/>
                  </a:cubicBezTo>
                  <a:cubicBezTo>
                    <a:pt x="897082" y="45492"/>
                    <a:pt x="889437" y="47531"/>
                    <a:pt x="882811" y="51481"/>
                  </a:cubicBezTo>
                  <a:cubicBezTo>
                    <a:pt x="876184" y="55431"/>
                    <a:pt x="870960" y="60911"/>
                    <a:pt x="867137" y="67792"/>
                  </a:cubicBezTo>
                  <a:cubicBezTo>
                    <a:pt x="863314" y="74673"/>
                    <a:pt x="861403" y="82573"/>
                    <a:pt x="861403" y="91494"/>
                  </a:cubicBezTo>
                  <a:cubicBezTo>
                    <a:pt x="861403" y="100413"/>
                    <a:pt x="863314" y="107931"/>
                    <a:pt x="867137" y="114685"/>
                  </a:cubicBezTo>
                  <a:cubicBezTo>
                    <a:pt x="870960" y="121439"/>
                    <a:pt x="876184" y="126791"/>
                    <a:pt x="882811" y="130614"/>
                  </a:cubicBezTo>
                  <a:cubicBezTo>
                    <a:pt x="889437" y="134437"/>
                    <a:pt x="897082" y="136348"/>
                    <a:pt x="905620" y="136348"/>
                  </a:cubicBezTo>
                  <a:cubicBezTo>
                    <a:pt x="912628" y="136348"/>
                    <a:pt x="918872" y="134691"/>
                    <a:pt x="924479" y="131506"/>
                  </a:cubicBezTo>
                  <a:cubicBezTo>
                    <a:pt x="929958" y="128320"/>
                    <a:pt x="934418" y="123987"/>
                    <a:pt x="937731" y="118508"/>
                  </a:cubicBezTo>
                  <a:lnTo>
                    <a:pt x="937731" y="136730"/>
                  </a:lnTo>
                  <a:cubicBezTo>
                    <a:pt x="937731" y="146670"/>
                    <a:pt x="935055" y="154188"/>
                    <a:pt x="929576" y="159412"/>
                  </a:cubicBezTo>
                  <a:cubicBezTo>
                    <a:pt x="924097" y="164637"/>
                    <a:pt x="916324" y="167313"/>
                    <a:pt x="906002" y="167313"/>
                  </a:cubicBezTo>
                  <a:cubicBezTo>
                    <a:pt x="900141" y="167313"/>
                    <a:pt x="894024" y="166166"/>
                    <a:pt x="887653" y="164000"/>
                  </a:cubicBezTo>
                  <a:cubicBezTo>
                    <a:pt x="881281" y="161834"/>
                    <a:pt x="875675" y="158393"/>
                    <a:pt x="870578" y="153806"/>
                  </a:cubicBezTo>
                  <a:lnTo>
                    <a:pt x="870578" y="169862"/>
                  </a:lnTo>
                  <a:cubicBezTo>
                    <a:pt x="880899" y="177380"/>
                    <a:pt x="892750" y="181075"/>
                    <a:pt x="905875" y="181075"/>
                  </a:cubicBezTo>
                  <a:cubicBezTo>
                    <a:pt x="920656" y="181075"/>
                    <a:pt x="931997" y="177125"/>
                    <a:pt x="940153" y="169352"/>
                  </a:cubicBezTo>
                  <a:cubicBezTo>
                    <a:pt x="948180" y="161451"/>
                    <a:pt x="952258" y="150365"/>
                    <a:pt x="952258" y="135838"/>
                  </a:cubicBezTo>
                  <a:lnTo>
                    <a:pt x="952258" y="47148"/>
                  </a:lnTo>
                  <a:close/>
                  <a:moveTo>
                    <a:pt x="809158" y="63332"/>
                  </a:moveTo>
                  <a:cubicBezTo>
                    <a:pt x="813745" y="66135"/>
                    <a:pt x="817441" y="69958"/>
                    <a:pt x="819989" y="74800"/>
                  </a:cubicBezTo>
                  <a:cubicBezTo>
                    <a:pt x="822538" y="79642"/>
                    <a:pt x="823940" y="85122"/>
                    <a:pt x="823940" y="91238"/>
                  </a:cubicBezTo>
                  <a:cubicBezTo>
                    <a:pt x="823940" y="97355"/>
                    <a:pt x="822665" y="102707"/>
                    <a:pt x="819989" y="107422"/>
                  </a:cubicBezTo>
                  <a:cubicBezTo>
                    <a:pt x="817314" y="112137"/>
                    <a:pt x="813745" y="115959"/>
                    <a:pt x="809158" y="118635"/>
                  </a:cubicBezTo>
                  <a:cubicBezTo>
                    <a:pt x="804571" y="121439"/>
                    <a:pt x="799219" y="122713"/>
                    <a:pt x="793102" y="122713"/>
                  </a:cubicBezTo>
                  <a:cubicBezTo>
                    <a:pt x="786986" y="122713"/>
                    <a:pt x="782016" y="121312"/>
                    <a:pt x="777429" y="118635"/>
                  </a:cubicBezTo>
                  <a:cubicBezTo>
                    <a:pt x="772842" y="115959"/>
                    <a:pt x="769146" y="112137"/>
                    <a:pt x="766598" y="107422"/>
                  </a:cubicBezTo>
                  <a:cubicBezTo>
                    <a:pt x="763922" y="102707"/>
                    <a:pt x="762647" y="97228"/>
                    <a:pt x="762647" y="91238"/>
                  </a:cubicBezTo>
                  <a:cubicBezTo>
                    <a:pt x="762647" y="85249"/>
                    <a:pt x="763922" y="79515"/>
                    <a:pt x="766598" y="74800"/>
                  </a:cubicBezTo>
                  <a:cubicBezTo>
                    <a:pt x="769274" y="69958"/>
                    <a:pt x="772842" y="66135"/>
                    <a:pt x="777429" y="63332"/>
                  </a:cubicBezTo>
                  <a:cubicBezTo>
                    <a:pt x="782016" y="60528"/>
                    <a:pt x="787241" y="59127"/>
                    <a:pt x="793102" y="59127"/>
                  </a:cubicBezTo>
                  <a:cubicBezTo>
                    <a:pt x="798964" y="59127"/>
                    <a:pt x="804571" y="60528"/>
                    <a:pt x="809158" y="63332"/>
                  </a:cubicBezTo>
                  <a:moveTo>
                    <a:pt x="838594" y="134946"/>
                  </a:moveTo>
                  <a:lnTo>
                    <a:pt x="838594" y="47021"/>
                  </a:lnTo>
                  <a:lnTo>
                    <a:pt x="823940" y="47021"/>
                  </a:lnTo>
                  <a:lnTo>
                    <a:pt x="823940" y="63587"/>
                  </a:lnTo>
                  <a:cubicBezTo>
                    <a:pt x="820627" y="57980"/>
                    <a:pt x="816167" y="53520"/>
                    <a:pt x="810687" y="50334"/>
                  </a:cubicBezTo>
                  <a:cubicBezTo>
                    <a:pt x="805208" y="47021"/>
                    <a:pt x="798837" y="45492"/>
                    <a:pt x="791828" y="45492"/>
                  </a:cubicBezTo>
                  <a:cubicBezTo>
                    <a:pt x="783290" y="45492"/>
                    <a:pt x="775645" y="47531"/>
                    <a:pt x="769019" y="51481"/>
                  </a:cubicBezTo>
                  <a:cubicBezTo>
                    <a:pt x="762393" y="55431"/>
                    <a:pt x="757168" y="60911"/>
                    <a:pt x="753345" y="67792"/>
                  </a:cubicBezTo>
                  <a:cubicBezTo>
                    <a:pt x="749523" y="74673"/>
                    <a:pt x="747611" y="82573"/>
                    <a:pt x="747611" y="91494"/>
                  </a:cubicBezTo>
                  <a:cubicBezTo>
                    <a:pt x="747611" y="100413"/>
                    <a:pt x="749523" y="107931"/>
                    <a:pt x="753345" y="114685"/>
                  </a:cubicBezTo>
                  <a:cubicBezTo>
                    <a:pt x="757168" y="121439"/>
                    <a:pt x="762393" y="126791"/>
                    <a:pt x="769019" y="130614"/>
                  </a:cubicBezTo>
                  <a:cubicBezTo>
                    <a:pt x="775645" y="134437"/>
                    <a:pt x="783290" y="136348"/>
                    <a:pt x="791828" y="136348"/>
                  </a:cubicBezTo>
                  <a:cubicBezTo>
                    <a:pt x="798837" y="136348"/>
                    <a:pt x="805080" y="134691"/>
                    <a:pt x="810687" y="131506"/>
                  </a:cubicBezTo>
                  <a:cubicBezTo>
                    <a:pt x="816167" y="128320"/>
                    <a:pt x="820627" y="123987"/>
                    <a:pt x="823940" y="118508"/>
                  </a:cubicBezTo>
                  <a:lnTo>
                    <a:pt x="823940" y="134946"/>
                  </a:lnTo>
                  <a:lnTo>
                    <a:pt x="838594" y="134946"/>
                  </a:lnTo>
                  <a:close/>
                  <a:moveTo>
                    <a:pt x="628850" y="127683"/>
                  </a:moveTo>
                  <a:cubicBezTo>
                    <a:pt x="636750" y="133545"/>
                    <a:pt x="646689" y="136476"/>
                    <a:pt x="658667" y="136476"/>
                  </a:cubicBezTo>
                  <a:cubicBezTo>
                    <a:pt x="668352" y="136476"/>
                    <a:pt x="676125" y="134054"/>
                    <a:pt x="682241" y="129212"/>
                  </a:cubicBezTo>
                  <a:cubicBezTo>
                    <a:pt x="688358" y="124370"/>
                    <a:pt x="691289" y="117871"/>
                    <a:pt x="691289" y="109461"/>
                  </a:cubicBezTo>
                  <a:cubicBezTo>
                    <a:pt x="691289" y="100031"/>
                    <a:pt x="685809" y="93023"/>
                    <a:pt x="674851" y="88435"/>
                  </a:cubicBezTo>
                  <a:lnTo>
                    <a:pt x="653953" y="80025"/>
                  </a:lnTo>
                  <a:cubicBezTo>
                    <a:pt x="650512" y="78751"/>
                    <a:pt x="648091" y="77221"/>
                    <a:pt x="646689" y="75437"/>
                  </a:cubicBezTo>
                  <a:cubicBezTo>
                    <a:pt x="645288" y="73781"/>
                    <a:pt x="644523" y="71487"/>
                    <a:pt x="644523" y="68939"/>
                  </a:cubicBezTo>
                  <a:cubicBezTo>
                    <a:pt x="644523" y="65243"/>
                    <a:pt x="646052" y="62440"/>
                    <a:pt x="648983" y="60401"/>
                  </a:cubicBezTo>
                  <a:cubicBezTo>
                    <a:pt x="651914" y="58362"/>
                    <a:pt x="655864" y="57343"/>
                    <a:pt x="660579" y="57343"/>
                  </a:cubicBezTo>
                  <a:cubicBezTo>
                    <a:pt x="665039" y="57343"/>
                    <a:pt x="669499" y="58362"/>
                    <a:pt x="674086" y="60274"/>
                  </a:cubicBezTo>
                  <a:cubicBezTo>
                    <a:pt x="678673" y="62185"/>
                    <a:pt x="683006" y="64988"/>
                    <a:pt x="686956" y="68429"/>
                  </a:cubicBezTo>
                  <a:lnTo>
                    <a:pt x="686956" y="53392"/>
                  </a:lnTo>
                  <a:cubicBezTo>
                    <a:pt x="683643" y="50716"/>
                    <a:pt x="679693" y="48805"/>
                    <a:pt x="674978" y="47403"/>
                  </a:cubicBezTo>
                  <a:cubicBezTo>
                    <a:pt x="670263" y="46002"/>
                    <a:pt x="665421" y="45364"/>
                    <a:pt x="660324" y="45364"/>
                  </a:cubicBezTo>
                  <a:cubicBezTo>
                    <a:pt x="651277" y="45364"/>
                    <a:pt x="644013" y="47531"/>
                    <a:pt x="638407" y="51991"/>
                  </a:cubicBezTo>
                  <a:cubicBezTo>
                    <a:pt x="632800" y="56451"/>
                    <a:pt x="629996" y="62567"/>
                    <a:pt x="629996" y="70213"/>
                  </a:cubicBezTo>
                  <a:cubicBezTo>
                    <a:pt x="629996" y="75820"/>
                    <a:pt x="631398" y="80280"/>
                    <a:pt x="634329" y="83720"/>
                  </a:cubicBezTo>
                  <a:cubicBezTo>
                    <a:pt x="637260" y="87161"/>
                    <a:pt x="641337" y="89964"/>
                    <a:pt x="646817" y="92385"/>
                  </a:cubicBezTo>
                  <a:lnTo>
                    <a:pt x="667460" y="100795"/>
                  </a:lnTo>
                  <a:cubicBezTo>
                    <a:pt x="670773" y="102070"/>
                    <a:pt x="673067" y="103726"/>
                    <a:pt x="674468" y="105638"/>
                  </a:cubicBezTo>
                  <a:cubicBezTo>
                    <a:pt x="675870" y="107549"/>
                    <a:pt x="676507" y="109716"/>
                    <a:pt x="676507" y="112009"/>
                  </a:cubicBezTo>
                  <a:cubicBezTo>
                    <a:pt x="676507" y="116087"/>
                    <a:pt x="674851" y="119145"/>
                    <a:pt x="671665" y="121312"/>
                  </a:cubicBezTo>
                  <a:cubicBezTo>
                    <a:pt x="668352" y="123478"/>
                    <a:pt x="664147" y="124497"/>
                    <a:pt x="658922" y="124497"/>
                  </a:cubicBezTo>
                  <a:cubicBezTo>
                    <a:pt x="653698" y="124497"/>
                    <a:pt x="648728" y="123478"/>
                    <a:pt x="643631" y="121439"/>
                  </a:cubicBezTo>
                  <a:cubicBezTo>
                    <a:pt x="638534" y="119400"/>
                    <a:pt x="633564" y="116215"/>
                    <a:pt x="628850" y="111754"/>
                  </a:cubicBezTo>
                  <a:lnTo>
                    <a:pt x="628850" y="127428"/>
                  </a:lnTo>
                  <a:close/>
                  <a:moveTo>
                    <a:pt x="587181" y="116469"/>
                  </a:moveTo>
                  <a:cubicBezTo>
                    <a:pt x="582721" y="120674"/>
                    <a:pt x="576860" y="122841"/>
                    <a:pt x="569596" y="122841"/>
                  </a:cubicBezTo>
                  <a:cubicBezTo>
                    <a:pt x="562333" y="122841"/>
                    <a:pt x="556472" y="120674"/>
                    <a:pt x="551884" y="116469"/>
                  </a:cubicBezTo>
                  <a:cubicBezTo>
                    <a:pt x="547297" y="112264"/>
                    <a:pt x="545131" y="106020"/>
                    <a:pt x="545131" y="97610"/>
                  </a:cubicBezTo>
                  <a:lnTo>
                    <a:pt x="545131" y="46894"/>
                  </a:lnTo>
                  <a:lnTo>
                    <a:pt x="530731" y="46894"/>
                  </a:lnTo>
                  <a:lnTo>
                    <a:pt x="530731" y="96081"/>
                  </a:lnTo>
                  <a:cubicBezTo>
                    <a:pt x="530731" y="108569"/>
                    <a:pt x="534172" y="118381"/>
                    <a:pt x="541308" y="125517"/>
                  </a:cubicBezTo>
                  <a:cubicBezTo>
                    <a:pt x="548316" y="132652"/>
                    <a:pt x="557746" y="136220"/>
                    <a:pt x="569724" y="136220"/>
                  </a:cubicBezTo>
                  <a:cubicBezTo>
                    <a:pt x="581702" y="136220"/>
                    <a:pt x="590877" y="132652"/>
                    <a:pt x="597885" y="125517"/>
                  </a:cubicBezTo>
                  <a:cubicBezTo>
                    <a:pt x="604893" y="118381"/>
                    <a:pt x="608461" y="108569"/>
                    <a:pt x="608461" y="96081"/>
                  </a:cubicBezTo>
                  <a:lnTo>
                    <a:pt x="608461" y="46894"/>
                  </a:lnTo>
                  <a:lnTo>
                    <a:pt x="594062" y="46894"/>
                  </a:lnTo>
                  <a:lnTo>
                    <a:pt x="594062" y="97610"/>
                  </a:lnTo>
                  <a:cubicBezTo>
                    <a:pt x="594062" y="105893"/>
                    <a:pt x="591896" y="112264"/>
                    <a:pt x="587436" y="116469"/>
                  </a:cubicBezTo>
                  <a:moveTo>
                    <a:pt x="492376" y="107422"/>
                  </a:moveTo>
                  <a:cubicBezTo>
                    <a:pt x="489700" y="112264"/>
                    <a:pt x="486132" y="115959"/>
                    <a:pt x="481545" y="118763"/>
                  </a:cubicBezTo>
                  <a:cubicBezTo>
                    <a:pt x="476957" y="121566"/>
                    <a:pt x="471733" y="122841"/>
                    <a:pt x="465744" y="122841"/>
                  </a:cubicBezTo>
                  <a:cubicBezTo>
                    <a:pt x="459755" y="122841"/>
                    <a:pt x="454275" y="121439"/>
                    <a:pt x="449688" y="118763"/>
                  </a:cubicBezTo>
                  <a:cubicBezTo>
                    <a:pt x="445101" y="116087"/>
                    <a:pt x="441405" y="112264"/>
                    <a:pt x="438729" y="107422"/>
                  </a:cubicBezTo>
                  <a:cubicBezTo>
                    <a:pt x="436053" y="102580"/>
                    <a:pt x="434652" y="97100"/>
                    <a:pt x="434652" y="90856"/>
                  </a:cubicBezTo>
                  <a:cubicBezTo>
                    <a:pt x="434652" y="84612"/>
                    <a:pt x="436053" y="79260"/>
                    <a:pt x="438729" y="74418"/>
                  </a:cubicBezTo>
                  <a:cubicBezTo>
                    <a:pt x="441405" y="69703"/>
                    <a:pt x="445101" y="65880"/>
                    <a:pt x="449688" y="63205"/>
                  </a:cubicBezTo>
                  <a:cubicBezTo>
                    <a:pt x="454275" y="60528"/>
                    <a:pt x="459627" y="59127"/>
                    <a:pt x="465744" y="59127"/>
                  </a:cubicBezTo>
                  <a:cubicBezTo>
                    <a:pt x="471860" y="59127"/>
                    <a:pt x="476957" y="60528"/>
                    <a:pt x="481545" y="63205"/>
                  </a:cubicBezTo>
                  <a:cubicBezTo>
                    <a:pt x="486132" y="66008"/>
                    <a:pt x="489700" y="69703"/>
                    <a:pt x="492376" y="74418"/>
                  </a:cubicBezTo>
                  <a:cubicBezTo>
                    <a:pt x="495052" y="79133"/>
                    <a:pt x="496326" y="84612"/>
                    <a:pt x="496326" y="90856"/>
                  </a:cubicBezTo>
                  <a:cubicBezTo>
                    <a:pt x="496326" y="97100"/>
                    <a:pt x="495052" y="102580"/>
                    <a:pt x="492376" y="107422"/>
                  </a:cubicBezTo>
                  <a:moveTo>
                    <a:pt x="489445" y="130486"/>
                  </a:moveTo>
                  <a:cubicBezTo>
                    <a:pt x="496326" y="126536"/>
                    <a:pt x="501678" y="121184"/>
                    <a:pt x="505501" y="114303"/>
                  </a:cubicBezTo>
                  <a:cubicBezTo>
                    <a:pt x="509324" y="107422"/>
                    <a:pt x="511362" y="99521"/>
                    <a:pt x="511362" y="90729"/>
                  </a:cubicBezTo>
                  <a:cubicBezTo>
                    <a:pt x="511362" y="81936"/>
                    <a:pt x="509451" y="74163"/>
                    <a:pt x="505501" y="67409"/>
                  </a:cubicBezTo>
                  <a:cubicBezTo>
                    <a:pt x="501678" y="60656"/>
                    <a:pt x="496326" y="55304"/>
                    <a:pt x="489445" y="51353"/>
                  </a:cubicBezTo>
                  <a:cubicBezTo>
                    <a:pt x="482564" y="47403"/>
                    <a:pt x="474791" y="45492"/>
                    <a:pt x="465999" y="45492"/>
                  </a:cubicBezTo>
                  <a:cubicBezTo>
                    <a:pt x="457206" y="45492"/>
                    <a:pt x="449178" y="47403"/>
                    <a:pt x="442170" y="51353"/>
                  </a:cubicBezTo>
                  <a:cubicBezTo>
                    <a:pt x="435161" y="55304"/>
                    <a:pt x="429682" y="60656"/>
                    <a:pt x="425732" y="67409"/>
                  </a:cubicBezTo>
                  <a:cubicBezTo>
                    <a:pt x="421782" y="74163"/>
                    <a:pt x="419743" y="81936"/>
                    <a:pt x="419743" y="90729"/>
                  </a:cubicBezTo>
                  <a:cubicBezTo>
                    <a:pt x="419743" y="99521"/>
                    <a:pt x="421782" y="107422"/>
                    <a:pt x="425732" y="114303"/>
                  </a:cubicBezTo>
                  <a:cubicBezTo>
                    <a:pt x="429682" y="121184"/>
                    <a:pt x="435161" y="126663"/>
                    <a:pt x="442170" y="130486"/>
                  </a:cubicBezTo>
                  <a:cubicBezTo>
                    <a:pt x="449178" y="134437"/>
                    <a:pt x="457079" y="136348"/>
                    <a:pt x="465999" y="136348"/>
                  </a:cubicBezTo>
                  <a:cubicBezTo>
                    <a:pt x="474918" y="136348"/>
                    <a:pt x="482564" y="134437"/>
                    <a:pt x="489445" y="130486"/>
                  </a:cubicBezTo>
                  <a:moveTo>
                    <a:pt x="397188" y="47021"/>
                  </a:moveTo>
                  <a:lnTo>
                    <a:pt x="382534" y="47021"/>
                  </a:lnTo>
                  <a:lnTo>
                    <a:pt x="382534" y="134946"/>
                  </a:lnTo>
                  <a:lnTo>
                    <a:pt x="397188" y="134946"/>
                  </a:lnTo>
                  <a:lnTo>
                    <a:pt x="397188" y="47021"/>
                  </a:lnTo>
                  <a:close/>
                  <a:moveTo>
                    <a:pt x="395022" y="28162"/>
                  </a:moveTo>
                  <a:lnTo>
                    <a:pt x="405598" y="20898"/>
                  </a:lnTo>
                  <a:lnTo>
                    <a:pt x="395022" y="13380"/>
                  </a:lnTo>
                  <a:cubicBezTo>
                    <a:pt x="393238" y="12106"/>
                    <a:pt x="391199" y="11469"/>
                    <a:pt x="388778" y="11469"/>
                  </a:cubicBezTo>
                  <a:cubicBezTo>
                    <a:pt x="386102" y="11469"/>
                    <a:pt x="383936" y="12361"/>
                    <a:pt x="382152" y="14272"/>
                  </a:cubicBezTo>
                  <a:cubicBezTo>
                    <a:pt x="380368" y="16184"/>
                    <a:pt x="379476" y="18350"/>
                    <a:pt x="379476" y="21153"/>
                  </a:cubicBezTo>
                  <a:cubicBezTo>
                    <a:pt x="379476" y="23957"/>
                    <a:pt x="380368" y="25995"/>
                    <a:pt x="382152" y="27780"/>
                  </a:cubicBezTo>
                  <a:cubicBezTo>
                    <a:pt x="383936" y="29563"/>
                    <a:pt x="386102" y="30455"/>
                    <a:pt x="388778" y="30455"/>
                  </a:cubicBezTo>
                  <a:cubicBezTo>
                    <a:pt x="391072" y="30455"/>
                    <a:pt x="393111" y="29691"/>
                    <a:pt x="395022" y="28289"/>
                  </a:cubicBezTo>
                  <a:moveTo>
                    <a:pt x="364567" y="116469"/>
                  </a:moveTo>
                  <a:cubicBezTo>
                    <a:pt x="361381" y="118763"/>
                    <a:pt x="358068" y="120419"/>
                    <a:pt x="354501" y="121439"/>
                  </a:cubicBezTo>
                  <a:cubicBezTo>
                    <a:pt x="350933" y="122458"/>
                    <a:pt x="347492" y="122968"/>
                    <a:pt x="344051" y="122968"/>
                  </a:cubicBezTo>
                  <a:cubicBezTo>
                    <a:pt x="339209" y="122968"/>
                    <a:pt x="335132" y="121694"/>
                    <a:pt x="331819" y="119018"/>
                  </a:cubicBezTo>
                  <a:cubicBezTo>
                    <a:pt x="328506" y="116342"/>
                    <a:pt x="326849" y="112009"/>
                    <a:pt x="326849" y="105765"/>
                  </a:cubicBezTo>
                  <a:lnTo>
                    <a:pt x="326849" y="60656"/>
                  </a:lnTo>
                  <a:lnTo>
                    <a:pt x="363293" y="60656"/>
                  </a:lnTo>
                  <a:lnTo>
                    <a:pt x="363293" y="47276"/>
                  </a:lnTo>
                  <a:lnTo>
                    <a:pt x="326849" y="47276"/>
                  </a:lnTo>
                  <a:lnTo>
                    <a:pt x="326849" y="19242"/>
                  </a:lnTo>
                  <a:lnTo>
                    <a:pt x="312450" y="19242"/>
                  </a:lnTo>
                  <a:lnTo>
                    <a:pt x="312450" y="104746"/>
                  </a:lnTo>
                  <a:cubicBezTo>
                    <a:pt x="312450" y="116597"/>
                    <a:pt x="315126" y="124880"/>
                    <a:pt x="320605" y="129594"/>
                  </a:cubicBezTo>
                  <a:cubicBezTo>
                    <a:pt x="326084" y="134309"/>
                    <a:pt x="333348" y="136603"/>
                    <a:pt x="342650" y="136603"/>
                  </a:cubicBezTo>
                  <a:cubicBezTo>
                    <a:pt x="346345" y="136603"/>
                    <a:pt x="350168" y="136093"/>
                    <a:pt x="354118" y="135201"/>
                  </a:cubicBezTo>
                  <a:cubicBezTo>
                    <a:pt x="358068" y="134309"/>
                    <a:pt x="361509" y="132652"/>
                    <a:pt x="364695" y="130614"/>
                  </a:cubicBezTo>
                  <a:lnTo>
                    <a:pt x="364695" y="116469"/>
                  </a:lnTo>
                  <a:close/>
                  <a:moveTo>
                    <a:pt x="265684" y="116724"/>
                  </a:moveTo>
                  <a:cubicBezTo>
                    <a:pt x="261224" y="120929"/>
                    <a:pt x="255363" y="123095"/>
                    <a:pt x="248099" y="123095"/>
                  </a:cubicBezTo>
                  <a:cubicBezTo>
                    <a:pt x="240836" y="123095"/>
                    <a:pt x="234974" y="120929"/>
                    <a:pt x="230387" y="116724"/>
                  </a:cubicBezTo>
                  <a:cubicBezTo>
                    <a:pt x="225927" y="112519"/>
                    <a:pt x="223633" y="106275"/>
                    <a:pt x="223633" y="97865"/>
                  </a:cubicBezTo>
                  <a:lnTo>
                    <a:pt x="223633" y="47148"/>
                  </a:lnTo>
                  <a:lnTo>
                    <a:pt x="209234" y="47148"/>
                  </a:lnTo>
                  <a:lnTo>
                    <a:pt x="209234" y="96335"/>
                  </a:lnTo>
                  <a:cubicBezTo>
                    <a:pt x="209234" y="108824"/>
                    <a:pt x="212802" y="118635"/>
                    <a:pt x="219811" y="125772"/>
                  </a:cubicBezTo>
                  <a:cubicBezTo>
                    <a:pt x="226819" y="132908"/>
                    <a:pt x="236249" y="136476"/>
                    <a:pt x="248227" y="136476"/>
                  </a:cubicBezTo>
                  <a:cubicBezTo>
                    <a:pt x="260205" y="136476"/>
                    <a:pt x="269380" y="132908"/>
                    <a:pt x="276388" y="125772"/>
                  </a:cubicBezTo>
                  <a:cubicBezTo>
                    <a:pt x="283397" y="118635"/>
                    <a:pt x="286964" y="108824"/>
                    <a:pt x="286964" y="96335"/>
                  </a:cubicBezTo>
                  <a:lnTo>
                    <a:pt x="286964" y="47148"/>
                  </a:lnTo>
                  <a:lnTo>
                    <a:pt x="272565" y="47148"/>
                  </a:lnTo>
                  <a:lnTo>
                    <a:pt x="272565" y="97865"/>
                  </a:lnTo>
                  <a:cubicBezTo>
                    <a:pt x="272565" y="106148"/>
                    <a:pt x="270272" y="112519"/>
                    <a:pt x="265812" y="116724"/>
                  </a:cubicBezTo>
                  <a:moveTo>
                    <a:pt x="153039" y="63587"/>
                  </a:moveTo>
                  <a:cubicBezTo>
                    <a:pt x="157627" y="66390"/>
                    <a:pt x="161322" y="70213"/>
                    <a:pt x="163870" y="75055"/>
                  </a:cubicBezTo>
                  <a:cubicBezTo>
                    <a:pt x="166546" y="79898"/>
                    <a:pt x="167821" y="85377"/>
                    <a:pt x="167821" y="91494"/>
                  </a:cubicBezTo>
                  <a:cubicBezTo>
                    <a:pt x="167821" y="97610"/>
                    <a:pt x="166546" y="102962"/>
                    <a:pt x="163870" y="107677"/>
                  </a:cubicBezTo>
                  <a:cubicBezTo>
                    <a:pt x="161195" y="112391"/>
                    <a:pt x="157627" y="116215"/>
                    <a:pt x="153039" y="118890"/>
                  </a:cubicBezTo>
                  <a:cubicBezTo>
                    <a:pt x="148452" y="121694"/>
                    <a:pt x="143100" y="122968"/>
                    <a:pt x="136983" y="122968"/>
                  </a:cubicBezTo>
                  <a:cubicBezTo>
                    <a:pt x="130867" y="122968"/>
                    <a:pt x="125897" y="121566"/>
                    <a:pt x="121310" y="118890"/>
                  </a:cubicBezTo>
                  <a:cubicBezTo>
                    <a:pt x="116723" y="116215"/>
                    <a:pt x="113027" y="112391"/>
                    <a:pt x="110479" y="107677"/>
                  </a:cubicBezTo>
                  <a:cubicBezTo>
                    <a:pt x="107803" y="102962"/>
                    <a:pt x="106529" y="97483"/>
                    <a:pt x="106529" y="91494"/>
                  </a:cubicBezTo>
                  <a:cubicBezTo>
                    <a:pt x="106529" y="85504"/>
                    <a:pt x="107803" y="79770"/>
                    <a:pt x="110479" y="75055"/>
                  </a:cubicBezTo>
                  <a:cubicBezTo>
                    <a:pt x="113027" y="70213"/>
                    <a:pt x="116723" y="66390"/>
                    <a:pt x="121310" y="63587"/>
                  </a:cubicBezTo>
                  <a:cubicBezTo>
                    <a:pt x="125897" y="60783"/>
                    <a:pt x="131122" y="59381"/>
                    <a:pt x="136983" y="59381"/>
                  </a:cubicBezTo>
                  <a:cubicBezTo>
                    <a:pt x="142845" y="59381"/>
                    <a:pt x="148452" y="60783"/>
                    <a:pt x="153039" y="63587"/>
                  </a:cubicBezTo>
                  <a:moveTo>
                    <a:pt x="182475" y="135201"/>
                  </a:moveTo>
                  <a:lnTo>
                    <a:pt x="182475" y="47276"/>
                  </a:lnTo>
                  <a:lnTo>
                    <a:pt x="167821" y="47276"/>
                  </a:lnTo>
                  <a:lnTo>
                    <a:pt x="167821" y="63841"/>
                  </a:lnTo>
                  <a:cubicBezTo>
                    <a:pt x="164508" y="58235"/>
                    <a:pt x="160048" y="53775"/>
                    <a:pt x="154568" y="50589"/>
                  </a:cubicBezTo>
                  <a:cubicBezTo>
                    <a:pt x="149089" y="47276"/>
                    <a:pt x="142718" y="45747"/>
                    <a:pt x="135709" y="45747"/>
                  </a:cubicBezTo>
                  <a:cubicBezTo>
                    <a:pt x="127172" y="45747"/>
                    <a:pt x="119526" y="47785"/>
                    <a:pt x="112900" y="51736"/>
                  </a:cubicBezTo>
                  <a:cubicBezTo>
                    <a:pt x="106274" y="55686"/>
                    <a:pt x="101049" y="61166"/>
                    <a:pt x="97226" y="68047"/>
                  </a:cubicBezTo>
                  <a:cubicBezTo>
                    <a:pt x="93404" y="74928"/>
                    <a:pt x="91492" y="82828"/>
                    <a:pt x="91492" y="91748"/>
                  </a:cubicBezTo>
                  <a:cubicBezTo>
                    <a:pt x="91492" y="100668"/>
                    <a:pt x="93404" y="108187"/>
                    <a:pt x="97226" y="114940"/>
                  </a:cubicBezTo>
                  <a:cubicBezTo>
                    <a:pt x="101049" y="121694"/>
                    <a:pt x="106274" y="127046"/>
                    <a:pt x="112900" y="130869"/>
                  </a:cubicBezTo>
                  <a:cubicBezTo>
                    <a:pt x="119526" y="134691"/>
                    <a:pt x="127172" y="136603"/>
                    <a:pt x="135709" y="136603"/>
                  </a:cubicBezTo>
                  <a:cubicBezTo>
                    <a:pt x="142718" y="136603"/>
                    <a:pt x="148962" y="134946"/>
                    <a:pt x="154568" y="131761"/>
                  </a:cubicBezTo>
                  <a:cubicBezTo>
                    <a:pt x="160048" y="128575"/>
                    <a:pt x="164508" y="124242"/>
                    <a:pt x="167821" y="118763"/>
                  </a:cubicBezTo>
                  <a:lnTo>
                    <a:pt x="167821" y="135201"/>
                  </a:lnTo>
                  <a:lnTo>
                    <a:pt x="182475" y="135201"/>
                  </a:lnTo>
                  <a:close/>
                  <a:moveTo>
                    <a:pt x="19114" y="74545"/>
                  </a:moveTo>
                  <a:cubicBezTo>
                    <a:pt x="21790" y="69831"/>
                    <a:pt x="25613" y="66135"/>
                    <a:pt x="30455" y="63332"/>
                  </a:cubicBezTo>
                  <a:cubicBezTo>
                    <a:pt x="35297" y="60656"/>
                    <a:pt x="40777" y="59381"/>
                    <a:pt x="46893" y="59381"/>
                  </a:cubicBezTo>
                  <a:cubicBezTo>
                    <a:pt x="57979" y="59381"/>
                    <a:pt x="67026" y="63077"/>
                    <a:pt x="74162" y="70595"/>
                  </a:cubicBezTo>
                  <a:lnTo>
                    <a:pt x="74162" y="54539"/>
                  </a:lnTo>
                  <a:cubicBezTo>
                    <a:pt x="66389" y="48550"/>
                    <a:pt x="57087" y="45619"/>
                    <a:pt x="46001" y="45619"/>
                  </a:cubicBezTo>
                  <a:cubicBezTo>
                    <a:pt x="37081" y="45619"/>
                    <a:pt x="29181" y="47531"/>
                    <a:pt x="22172" y="51353"/>
                  </a:cubicBezTo>
                  <a:cubicBezTo>
                    <a:pt x="15164" y="55176"/>
                    <a:pt x="9812" y="60528"/>
                    <a:pt x="5862" y="67409"/>
                  </a:cubicBezTo>
                  <a:cubicBezTo>
                    <a:pt x="1912" y="74291"/>
                    <a:pt x="0" y="82191"/>
                    <a:pt x="0" y="90984"/>
                  </a:cubicBezTo>
                  <a:cubicBezTo>
                    <a:pt x="0" y="99776"/>
                    <a:pt x="1912" y="107804"/>
                    <a:pt x="5734" y="114685"/>
                  </a:cubicBezTo>
                  <a:cubicBezTo>
                    <a:pt x="9557" y="121566"/>
                    <a:pt x="15036" y="126918"/>
                    <a:pt x="21917" y="130741"/>
                  </a:cubicBezTo>
                  <a:cubicBezTo>
                    <a:pt x="28799" y="134564"/>
                    <a:pt x="36826" y="136476"/>
                    <a:pt x="45874" y="136476"/>
                  </a:cubicBezTo>
                  <a:cubicBezTo>
                    <a:pt x="51098" y="136476"/>
                    <a:pt x="56195" y="135838"/>
                    <a:pt x="61165" y="134564"/>
                  </a:cubicBezTo>
                  <a:cubicBezTo>
                    <a:pt x="66134" y="133290"/>
                    <a:pt x="70849" y="131123"/>
                    <a:pt x="75054" y="128320"/>
                  </a:cubicBezTo>
                  <a:lnTo>
                    <a:pt x="75054" y="113538"/>
                  </a:lnTo>
                  <a:cubicBezTo>
                    <a:pt x="71232" y="116852"/>
                    <a:pt x="66899" y="119273"/>
                    <a:pt x="62184" y="120802"/>
                  </a:cubicBezTo>
                  <a:cubicBezTo>
                    <a:pt x="57469" y="122331"/>
                    <a:pt x="52372" y="122968"/>
                    <a:pt x="47020" y="122968"/>
                  </a:cubicBezTo>
                  <a:cubicBezTo>
                    <a:pt x="40777" y="122968"/>
                    <a:pt x="35297" y="121566"/>
                    <a:pt x="30455" y="118890"/>
                  </a:cubicBezTo>
                  <a:cubicBezTo>
                    <a:pt x="25613" y="116215"/>
                    <a:pt x="21790" y="112391"/>
                    <a:pt x="18987" y="107549"/>
                  </a:cubicBezTo>
                  <a:cubicBezTo>
                    <a:pt x="16183" y="102707"/>
                    <a:pt x="14909" y="97228"/>
                    <a:pt x="14909" y="90984"/>
                  </a:cubicBezTo>
                  <a:cubicBezTo>
                    <a:pt x="14909" y="84740"/>
                    <a:pt x="16311" y="79133"/>
                    <a:pt x="18987" y="74418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0D3AE007-2857-0917-4D03-5CB87EF832F3}"/>
                </a:ext>
              </a:extLst>
            </p:cNvPr>
            <p:cNvSpPr/>
            <p:nvPr/>
          </p:nvSpPr>
          <p:spPr>
            <a:xfrm>
              <a:off x="1001933" y="3102446"/>
              <a:ext cx="5550823" cy="180565"/>
            </a:xfrm>
            <a:custGeom>
              <a:avLst/>
              <a:gdLst>
                <a:gd name="connsiteX0" fmla="*/ 5490042 w 5550823"/>
                <a:gd name="connsiteY0" fmla="*/ 66645 h 180565"/>
                <a:gd name="connsiteX1" fmla="*/ 5509156 w 5550823"/>
                <a:gd name="connsiteY1" fmla="*/ 59127 h 180565"/>
                <a:gd name="connsiteX2" fmla="*/ 5527760 w 5550823"/>
                <a:gd name="connsiteY2" fmla="*/ 66645 h 180565"/>
                <a:gd name="connsiteX3" fmla="*/ 5535660 w 5550823"/>
                <a:gd name="connsiteY3" fmla="*/ 85377 h 180565"/>
                <a:gd name="connsiteX4" fmla="*/ 5481377 w 5550823"/>
                <a:gd name="connsiteY4" fmla="*/ 85377 h 180565"/>
                <a:gd name="connsiteX5" fmla="*/ 5490169 w 5550823"/>
                <a:gd name="connsiteY5" fmla="*/ 66645 h 180565"/>
                <a:gd name="connsiteX6" fmla="*/ 5529544 w 5550823"/>
                <a:gd name="connsiteY6" fmla="*/ 134691 h 180565"/>
                <a:gd name="connsiteX7" fmla="*/ 5544580 w 5550823"/>
                <a:gd name="connsiteY7" fmla="*/ 127683 h 180565"/>
                <a:gd name="connsiteX8" fmla="*/ 5544580 w 5550823"/>
                <a:gd name="connsiteY8" fmla="*/ 113793 h 180565"/>
                <a:gd name="connsiteX9" fmla="*/ 5529544 w 5550823"/>
                <a:gd name="connsiteY9" fmla="*/ 121184 h 180565"/>
                <a:gd name="connsiteX10" fmla="*/ 5513106 w 5550823"/>
                <a:gd name="connsiteY10" fmla="*/ 123605 h 180565"/>
                <a:gd name="connsiteX11" fmla="*/ 5491443 w 5550823"/>
                <a:gd name="connsiteY11" fmla="*/ 116342 h 180565"/>
                <a:gd name="connsiteX12" fmla="*/ 5480994 w 5550823"/>
                <a:gd name="connsiteY12" fmla="*/ 97228 h 180565"/>
                <a:gd name="connsiteX13" fmla="*/ 5550569 w 5550823"/>
                <a:gd name="connsiteY13" fmla="*/ 97228 h 180565"/>
                <a:gd name="connsiteX14" fmla="*/ 5550824 w 5550823"/>
                <a:gd name="connsiteY14" fmla="*/ 93532 h 180565"/>
                <a:gd name="connsiteX15" fmla="*/ 5550824 w 5550823"/>
                <a:gd name="connsiteY15" fmla="*/ 89964 h 180565"/>
                <a:gd name="connsiteX16" fmla="*/ 5545600 w 5550823"/>
                <a:gd name="connsiteY16" fmla="*/ 67409 h 180565"/>
                <a:gd name="connsiteX17" fmla="*/ 5531073 w 5550823"/>
                <a:gd name="connsiteY17" fmla="*/ 51736 h 180565"/>
                <a:gd name="connsiteX18" fmla="*/ 5509028 w 5550823"/>
                <a:gd name="connsiteY18" fmla="*/ 46001 h 180565"/>
                <a:gd name="connsiteX19" fmla="*/ 5485964 w 5550823"/>
                <a:gd name="connsiteY19" fmla="*/ 52118 h 180565"/>
                <a:gd name="connsiteX20" fmla="*/ 5470928 w 5550823"/>
                <a:gd name="connsiteY20" fmla="*/ 68684 h 180565"/>
                <a:gd name="connsiteX21" fmla="*/ 5465576 w 5550823"/>
                <a:gd name="connsiteY21" fmla="*/ 92385 h 180565"/>
                <a:gd name="connsiteX22" fmla="*/ 5471692 w 5550823"/>
                <a:gd name="connsiteY22" fmla="*/ 115705 h 180565"/>
                <a:gd name="connsiteX23" fmla="*/ 5488512 w 5550823"/>
                <a:gd name="connsiteY23" fmla="*/ 131378 h 180565"/>
                <a:gd name="connsiteX24" fmla="*/ 5512979 w 5550823"/>
                <a:gd name="connsiteY24" fmla="*/ 136985 h 180565"/>
                <a:gd name="connsiteX25" fmla="*/ 5529289 w 5550823"/>
                <a:gd name="connsiteY25" fmla="*/ 134819 h 180565"/>
                <a:gd name="connsiteX26" fmla="*/ 5387973 w 5550823"/>
                <a:gd name="connsiteY26" fmla="*/ 119400 h 180565"/>
                <a:gd name="connsiteX27" fmla="*/ 5376887 w 5550823"/>
                <a:gd name="connsiteY27" fmla="*/ 108059 h 180565"/>
                <a:gd name="connsiteX28" fmla="*/ 5372809 w 5550823"/>
                <a:gd name="connsiteY28" fmla="*/ 91621 h 180565"/>
                <a:gd name="connsiteX29" fmla="*/ 5376887 w 5550823"/>
                <a:gd name="connsiteY29" fmla="*/ 75183 h 180565"/>
                <a:gd name="connsiteX30" fmla="*/ 5387973 w 5550823"/>
                <a:gd name="connsiteY30" fmla="*/ 63969 h 180565"/>
                <a:gd name="connsiteX31" fmla="*/ 5403901 w 5550823"/>
                <a:gd name="connsiteY31" fmla="*/ 59891 h 180565"/>
                <a:gd name="connsiteX32" fmla="*/ 5419702 w 5550823"/>
                <a:gd name="connsiteY32" fmla="*/ 63969 h 180565"/>
                <a:gd name="connsiteX33" fmla="*/ 5430534 w 5550823"/>
                <a:gd name="connsiteY33" fmla="*/ 75183 h 180565"/>
                <a:gd name="connsiteX34" fmla="*/ 5434484 w 5550823"/>
                <a:gd name="connsiteY34" fmla="*/ 91621 h 180565"/>
                <a:gd name="connsiteX35" fmla="*/ 5430534 w 5550823"/>
                <a:gd name="connsiteY35" fmla="*/ 108059 h 180565"/>
                <a:gd name="connsiteX36" fmla="*/ 5419702 w 5550823"/>
                <a:gd name="connsiteY36" fmla="*/ 119400 h 180565"/>
                <a:gd name="connsiteX37" fmla="*/ 5403901 w 5550823"/>
                <a:gd name="connsiteY37" fmla="*/ 123478 h 180565"/>
                <a:gd name="connsiteX38" fmla="*/ 5387973 w 5550823"/>
                <a:gd name="connsiteY38" fmla="*/ 119400 h 180565"/>
                <a:gd name="connsiteX39" fmla="*/ 5443786 w 5550823"/>
                <a:gd name="connsiteY39" fmla="*/ 68047 h 180565"/>
                <a:gd name="connsiteX40" fmla="*/ 5428112 w 5550823"/>
                <a:gd name="connsiteY40" fmla="*/ 51991 h 180565"/>
                <a:gd name="connsiteX41" fmla="*/ 5405303 w 5550823"/>
                <a:gd name="connsiteY41" fmla="*/ 46129 h 180565"/>
                <a:gd name="connsiteX42" fmla="*/ 5386444 w 5550823"/>
                <a:gd name="connsiteY42" fmla="*/ 51099 h 180565"/>
                <a:gd name="connsiteX43" fmla="*/ 5373064 w 5550823"/>
                <a:gd name="connsiteY43" fmla="*/ 64351 h 180565"/>
                <a:gd name="connsiteX44" fmla="*/ 5373064 w 5550823"/>
                <a:gd name="connsiteY44" fmla="*/ 1912 h 180565"/>
                <a:gd name="connsiteX45" fmla="*/ 5358665 w 5550823"/>
                <a:gd name="connsiteY45" fmla="*/ 1912 h 180565"/>
                <a:gd name="connsiteX46" fmla="*/ 5358665 w 5550823"/>
                <a:gd name="connsiteY46" fmla="*/ 135711 h 180565"/>
                <a:gd name="connsiteX47" fmla="*/ 5373064 w 5550823"/>
                <a:gd name="connsiteY47" fmla="*/ 135711 h 180565"/>
                <a:gd name="connsiteX48" fmla="*/ 5373064 w 5550823"/>
                <a:gd name="connsiteY48" fmla="*/ 118890 h 180565"/>
                <a:gd name="connsiteX49" fmla="*/ 5386444 w 5550823"/>
                <a:gd name="connsiteY49" fmla="*/ 132143 h 180565"/>
                <a:gd name="connsiteX50" fmla="*/ 5405303 w 5550823"/>
                <a:gd name="connsiteY50" fmla="*/ 137113 h 180565"/>
                <a:gd name="connsiteX51" fmla="*/ 5428112 w 5550823"/>
                <a:gd name="connsiteY51" fmla="*/ 131251 h 180565"/>
                <a:gd name="connsiteX52" fmla="*/ 5443786 w 5550823"/>
                <a:gd name="connsiteY52" fmla="*/ 115067 h 180565"/>
                <a:gd name="connsiteX53" fmla="*/ 5449520 w 5550823"/>
                <a:gd name="connsiteY53" fmla="*/ 91493 h 180565"/>
                <a:gd name="connsiteX54" fmla="*/ 5443786 w 5550823"/>
                <a:gd name="connsiteY54" fmla="*/ 68174 h 180565"/>
                <a:gd name="connsiteX55" fmla="*/ 5233405 w 5550823"/>
                <a:gd name="connsiteY55" fmla="*/ 66900 h 180565"/>
                <a:gd name="connsiteX56" fmla="*/ 5252519 w 5550823"/>
                <a:gd name="connsiteY56" fmla="*/ 59381 h 180565"/>
                <a:gd name="connsiteX57" fmla="*/ 5271123 w 5550823"/>
                <a:gd name="connsiteY57" fmla="*/ 66900 h 180565"/>
                <a:gd name="connsiteX58" fmla="*/ 5279023 w 5550823"/>
                <a:gd name="connsiteY58" fmla="*/ 85632 h 180565"/>
                <a:gd name="connsiteX59" fmla="*/ 5224740 w 5550823"/>
                <a:gd name="connsiteY59" fmla="*/ 85632 h 180565"/>
                <a:gd name="connsiteX60" fmla="*/ 5233532 w 5550823"/>
                <a:gd name="connsiteY60" fmla="*/ 66900 h 180565"/>
                <a:gd name="connsiteX61" fmla="*/ 5272907 w 5550823"/>
                <a:gd name="connsiteY61" fmla="*/ 134946 h 180565"/>
                <a:gd name="connsiteX62" fmla="*/ 5287943 w 5550823"/>
                <a:gd name="connsiteY62" fmla="*/ 127938 h 180565"/>
                <a:gd name="connsiteX63" fmla="*/ 5287943 w 5550823"/>
                <a:gd name="connsiteY63" fmla="*/ 114048 h 180565"/>
                <a:gd name="connsiteX64" fmla="*/ 5272907 w 5550823"/>
                <a:gd name="connsiteY64" fmla="*/ 121439 h 180565"/>
                <a:gd name="connsiteX65" fmla="*/ 5256469 w 5550823"/>
                <a:gd name="connsiteY65" fmla="*/ 123860 h 180565"/>
                <a:gd name="connsiteX66" fmla="*/ 5234806 w 5550823"/>
                <a:gd name="connsiteY66" fmla="*/ 116597 h 180565"/>
                <a:gd name="connsiteX67" fmla="*/ 5224357 w 5550823"/>
                <a:gd name="connsiteY67" fmla="*/ 97482 h 180565"/>
                <a:gd name="connsiteX68" fmla="*/ 5293932 w 5550823"/>
                <a:gd name="connsiteY68" fmla="*/ 97482 h 180565"/>
                <a:gd name="connsiteX69" fmla="*/ 5294187 w 5550823"/>
                <a:gd name="connsiteY69" fmla="*/ 93787 h 180565"/>
                <a:gd name="connsiteX70" fmla="*/ 5294187 w 5550823"/>
                <a:gd name="connsiteY70" fmla="*/ 90219 h 180565"/>
                <a:gd name="connsiteX71" fmla="*/ 5288963 w 5550823"/>
                <a:gd name="connsiteY71" fmla="*/ 67664 h 180565"/>
                <a:gd name="connsiteX72" fmla="*/ 5274436 w 5550823"/>
                <a:gd name="connsiteY72" fmla="*/ 51991 h 180565"/>
                <a:gd name="connsiteX73" fmla="*/ 5252391 w 5550823"/>
                <a:gd name="connsiteY73" fmla="*/ 46256 h 180565"/>
                <a:gd name="connsiteX74" fmla="*/ 5229327 w 5550823"/>
                <a:gd name="connsiteY74" fmla="*/ 52373 h 180565"/>
                <a:gd name="connsiteX75" fmla="*/ 5214291 w 5550823"/>
                <a:gd name="connsiteY75" fmla="*/ 68939 h 180565"/>
                <a:gd name="connsiteX76" fmla="*/ 5208939 w 5550823"/>
                <a:gd name="connsiteY76" fmla="*/ 92640 h 180565"/>
                <a:gd name="connsiteX77" fmla="*/ 5215055 w 5550823"/>
                <a:gd name="connsiteY77" fmla="*/ 115959 h 180565"/>
                <a:gd name="connsiteX78" fmla="*/ 5231876 w 5550823"/>
                <a:gd name="connsiteY78" fmla="*/ 131633 h 180565"/>
                <a:gd name="connsiteX79" fmla="*/ 5256341 w 5550823"/>
                <a:gd name="connsiteY79" fmla="*/ 137240 h 180565"/>
                <a:gd name="connsiteX80" fmla="*/ 5272652 w 5550823"/>
                <a:gd name="connsiteY80" fmla="*/ 135074 h 180565"/>
                <a:gd name="connsiteX81" fmla="*/ 5186894 w 5550823"/>
                <a:gd name="connsiteY81" fmla="*/ 47913 h 180565"/>
                <a:gd name="connsiteX82" fmla="*/ 5162301 w 5550823"/>
                <a:gd name="connsiteY82" fmla="*/ 106912 h 180565"/>
                <a:gd name="connsiteX83" fmla="*/ 5132356 w 5550823"/>
                <a:gd name="connsiteY83" fmla="*/ 44855 h 180565"/>
                <a:gd name="connsiteX84" fmla="*/ 5102155 w 5550823"/>
                <a:gd name="connsiteY84" fmla="*/ 107167 h 180565"/>
                <a:gd name="connsiteX85" fmla="*/ 5077562 w 5550823"/>
                <a:gd name="connsiteY85" fmla="*/ 47913 h 180565"/>
                <a:gd name="connsiteX86" fmla="*/ 5060997 w 5550823"/>
                <a:gd name="connsiteY86" fmla="*/ 47913 h 180565"/>
                <a:gd name="connsiteX87" fmla="*/ 5100626 w 5550823"/>
                <a:gd name="connsiteY87" fmla="*/ 138896 h 180565"/>
                <a:gd name="connsiteX88" fmla="*/ 5132610 w 5550823"/>
                <a:gd name="connsiteY88" fmla="*/ 73653 h 180565"/>
                <a:gd name="connsiteX89" fmla="*/ 5163830 w 5550823"/>
                <a:gd name="connsiteY89" fmla="*/ 138896 h 180565"/>
                <a:gd name="connsiteX90" fmla="*/ 5202313 w 5550823"/>
                <a:gd name="connsiteY90" fmla="*/ 47913 h 180565"/>
                <a:gd name="connsiteX91" fmla="*/ 5187021 w 5550823"/>
                <a:gd name="connsiteY91" fmla="*/ 47913 h 180565"/>
                <a:gd name="connsiteX92" fmla="*/ 4974092 w 5550823"/>
                <a:gd name="connsiteY92" fmla="*/ 64224 h 180565"/>
                <a:gd name="connsiteX93" fmla="*/ 4984923 w 5550823"/>
                <a:gd name="connsiteY93" fmla="*/ 75692 h 180565"/>
                <a:gd name="connsiteX94" fmla="*/ 4988873 w 5550823"/>
                <a:gd name="connsiteY94" fmla="*/ 92258 h 180565"/>
                <a:gd name="connsiteX95" fmla="*/ 4984923 w 5550823"/>
                <a:gd name="connsiteY95" fmla="*/ 108441 h 180565"/>
                <a:gd name="connsiteX96" fmla="*/ 4974092 w 5550823"/>
                <a:gd name="connsiteY96" fmla="*/ 119655 h 180565"/>
                <a:gd name="connsiteX97" fmla="*/ 4958036 w 5550823"/>
                <a:gd name="connsiteY97" fmla="*/ 123733 h 180565"/>
                <a:gd name="connsiteX98" fmla="*/ 4942363 w 5550823"/>
                <a:gd name="connsiteY98" fmla="*/ 119655 h 180565"/>
                <a:gd name="connsiteX99" fmla="*/ 4931532 w 5550823"/>
                <a:gd name="connsiteY99" fmla="*/ 108441 h 180565"/>
                <a:gd name="connsiteX100" fmla="*/ 4927581 w 5550823"/>
                <a:gd name="connsiteY100" fmla="*/ 92258 h 180565"/>
                <a:gd name="connsiteX101" fmla="*/ 4931532 w 5550823"/>
                <a:gd name="connsiteY101" fmla="*/ 75692 h 180565"/>
                <a:gd name="connsiteX102" fmla="*/ 4942363 w 5550823"/>
                <a:gd name="connsiteY102" fmla="*/ 64224 h 180565"/>
                <a:gd name="connsiteX103" fmla="*/ 4958036 w 5550823"/>
                <a:gd name="connsiteY103" fmla="*/ 60019 h 180565"/>
                <a:gd name="connsiteX104" fmla="*/ 4974092 w 5550823"/>
                <a:gd name="connsiteY104" fmla="*/ 64224 h 180565"/>
                <a:gd name="connsiteX105" fmla="*/ 5003527 w 5550823"/>
                <a:gd name="connsiteY105" fmla="*/ 135838 h 180565"/>
                <a:gd name="connsiteX106" fmla="*/ 5003527 w 5550823"/>
                <a:gd name="connsiteY106" fmla="*/ 2039 h 180565"/>
                <a:gd name="connsiteX107" fmla="*/ 4988873 w 5550823"/>
                <a:gd name="connsiteY107" fmla="*/ 2039 h 180565"/>
                <a:gd name="connsiteX108" fmla="*/ 4988873 w 5550823"/>
                <a:gd name="connsiteY108" fmla="*/ 64606 h 180565"/>
                <a:gd name="connsiteX109" fmla="*/ 4975621 w 5550823"/>
                <a:gd name="connsiteY109" fmla="*/ 51099 h 180565"/>
                <a:gd name="connsiteX110" fmla="*/ 4956762 w 5550823"/>
                <a:gd name="connsiteY110" fmla="*/ 46129 h 180565"/>
                <a:gd name="connsiteX111" fmla="*/ 4933953 w 5550823"/>
                <a:gd name="connsiteY111" fmla="*/ 52118 h 180565"/>
                <a:gd name="connsiteX112" fmla="*/ 4918279 w 5550823"/>
                <a:gd name="connsiteY112" fmla="*/ 68429 h 180565"/>
                <a:gd name="connsiteX113" fmla="*/ 4912545 w 5550823"/>
                <a:gd name="connsiteY113" fmla="*/ 92130 h 180565"/>
                <a:gd name="connsiteX114" fmla="*/ 4918279 w 5550823"/>
                <a:gd name="connsiteY114" fmla="*/ 115322 h 180565"/>
                <a:gd name="connsiteX115" fmla="*/ 4933953 w 5550823"/>
                <a:gd name="connsiteY115" fmla="*/ 131251 h 180565"/>
                <a:gd name="connsiteX116" fmla="*/ 4956762 w 5550823"/>
                <a:gd name="connsiteY116" fmla="*/ 137113 h 180565"/>
                <a:gd name="connsiteX117" fmla="*/ 4975621 w 5550823"/>
                <a:gd name="connsiteY117" fmla="*/ 132143 h 180565"/>
                <a:gd name="connsiteX118" fmla="*/ 4988873 w 5550823"/>
                <a:gd name="connsiteY118" fmla="*/ 119018 h 180565"/>
                <a:gd name="connsiteX119" fmla="*/ 4988873 w 5550823"/>
                <a:gd name="connsiteY119" fmla="*/ 135583 h 180565"/>
                <a:gd name="connsiteX120" fmla="*/ 5003527 w 5550823"/>
                <a:gd name="connsiteY120" fmla="*/ 135583 h 180565"/>
                <a:gd name="connsiteX121" fmla="*/ 4889736 w 5550823"/>
                <a:gd name="connsiteY121" fmla="*/ 2039 h 180565"/>
                <a:gd name="connsiteX122" fmla="*/ 4875336 w 5550823"/>
                <a:gd name="connsiteY122" fmla="*/ 2039 h 180565"/>
                <a:gd name="connsiteX123" fmla="*/ 4875336 w 5550823"/>
                <a:gd name="connsiteY123" fmla="*/ 135838 h 180565"/>
                <a:gd name="connsiteX124" fmla="*/ 4889736 w 5550823"/>
                <a:gd name="connsiteY124" fmla="*/ 135838 h 180565"/>
                <a:gd name="connsiteX125" fmla="*/ 4889736 w 5550823"/>
                <a:gd name="connsiteY125" fmla="*/ 2039 h 180565"/>
                <a:gd name="connsiteX126" fmla="*/ 4827042 w 5550823"/>
                <a:gd name="connsiteY126" fmla="*/ 117361 h 180565"/>
                <a:gd name="connsiteX127" fmla="*/ 4809457 w 5550823"/>
                <a:gd name="connsiteY127" fmla="*/ 123733 h 180565"/>
                <a:gd name="connsiteX128" fmla="*/ 4791745 w 5550823"/>
                <a:gd name="connsiteY128" fmla="*/ 117361 h 180565"/>
                <a:gd name="connsiteX129" fmla="*/ 4784991 w 5550823"/>
                <a:gd name="connsiteY129" fmla="*/ 98502 h 180565"/>
                <a:gd name="connsiteX130" fmla="*/ 4784991 w 5550823"/>
                <a:gd name="connsiteY130" fmla="*/ 47785 h 180565"/>
                <a:gd name="connsiteX131" fmla="*/ 4770592 w 5550823"/>
                <a:gd name="connsiteY131" fmla="*/ 47785 h 180565"/>
                <a:gd name="connsiteX132" fmla="*/ 4770592 w 5550823"/>
                <a:gd name="connsiteY132" fmla="*/ 96973 h 180565"/>
                <a:gd name="connsiteX133" fmla="*/ 4781168 w 5550823"/>
                <a:gd name="connsiteY133" fmla="*/ 126408 h 180565"/>
                <a:gd name="connsiteX134" fmla="*/ 4809584 w 5550823"/>
                <a:gd name="connsiteY134" fmla="*/ 137113 h 180565"/>
                <a:gd name="connsiteX135" fmla="*/ 4837745 w 5550823"/>
                <a:gd name="connsiteY135" fmla="*/ 126408 h 180565"/>
                <a:gd name="connsiteX136" fmla="*/ 4848322 w 5550823"/>
                <a:gd name="connsiteY136" fmla="*/ 96973 h 180565"/>
                <a:gd name="connsiteX137" fmla="*/ 4848322 w 5550823"/>
                <a:gd name="connsiteY137" fmla="*/ 47785 h 180565"/>
                <a:gd name="connsiteX138" fmla="*/ 4833923 w 5550823"/>
                <a:gd name="connsiteY138" fmla="*/ 47785 h 180565"/>
                <a:gd name="connsiteX139" fmla="*/ 4833923 w 5550823"/>
                <a:gd name="connsiteY139" fmla="*/ 98502 h 180565"/>
                <a:gd name="connsiteX140" fmla="*/ 4827297 w 5550823"/>
                <a:gd name="connsiteY140" fmla="*/ 117361 h 180565"/>
                <a:gd name="connsiteX141" fmla="*/ 4732236 w 5550823"/>
                <a:gd name="connsiteY141" fmla="*/ 108314 h 180565"/>
                <a:gd name="connsiteX142" fmla="*/ 4721405 w 5550823"/>
                <a:gd name="connsiteY142" fmla="*/ 119655 h 180565"/>
                <a:gd name="connsiteX143" fmla="*/ 4705604 w 5550823"/>
                <a:gd name="connsiteY143" fmla="*/ 123733 h 180565"/>
                <a:gd name="connsiteX144" fmla="*/ 4689549 w 5550823"/>
                <a:gd name="connsiteY144" fmla="*/ 119655 h 180565"/>
                <a:gd name="connsiteX145" fmla="*/ 4678590 w 5550823"/>
                <a:gd name="connsiteY145" fmla="*/ 108314 h 180565"/>
                <a:gd name="connsiteX146" fmla="*/ 4674512 w 5550823"/>
                <a:gd name="connsiteY146" fmla="*/ 91876 h 180565"/>
                <a:gd name="connsiteX147" fmla="*/ 4678590 w 5550823"/>
                <a:gd name="connsiteY147" fmla="*/ 75437 h 180565"/>
                <a:gd name="connsiteX148" fmla="*/ 4689549 w 5550823"/>
                <a:gd name="connsiteY148" fmla="*/ 64224 h 180565"/>
                <a:gd name="connsiteX149" fmla="*/ 4705604 w 5550823"/>
                <a:gd name="connsiteY149" fmla="*/ 60146 h 180565"/>
                <a:gd name="connsiteX150" fmla="*/ 4721405 w 5550823"/>
                <a:gd name="connsiteY150" fmla="*/ 64224 h 180565"/>
                <a:gd name="connsiteX151" fmla="*/ 4732236 w 5550823"/>
                <a:gd name="connsiteY151" fmla="*/ 75437 h 180565"/>
                <a:gd name="connsiteX152" fmla="*/ 4736187 w 5550823"/>
                <a:gd name="connsiteY152" fmla="*/ 91876 h 180565"/>
                <a:gd name="connsiteX153" fmla="*/ 4732236 w 5550823"/>
                <a:gd name="connsiteY153" fmla="*/ 108314 h 180565"/>
                <a:gd name="connsiteX154" fmla="*/ 4729306 w 5550823"/>
                <a:gd name="connsiteY154" fmla="*/ 131378 h 180565"/>
                <a:gd name="connsiteX155" fmla="*/ 4745361 w 5550823"/>
                <a:gd name="connsiteY155" fmla="*/ 115195 h 180565"/>
                <a:gd name="connsiteX156" fmla="*/ 4751096 w 5550823"/>
                <a:gd name="connsiteY156" fmla="*/ 91621 h 180565"/>
                <a:gd name="connsiteX157" fmla="*/ 4745361 w 5550823"/>
                <a:gd name="connsiteY157" fmla="*/ 68301 h 180565"/>
                <a:gd name="connsiteX158" fmla="*/ 4729306 w 5550823"/>
                <a:gd name="connsiteY158" fmla="*/ 52246 h 180565"/>
                <a:gd name="connsiteX159" fmla="*/ 4705859 w 5550823"/>
                <a:gd name="connsiteY159" fmla="*/ 46384 h 180565"/>
                <a:gd name="connsiteX160" fmla="*/ 4682030 w 5550823"/>
                <a:gd name="connsiteY160" fmla="*/ 52246 h 180565"/>
                <a:gd name="connsiteX161" fmla="*/ 4665593 w 5550823"/>
                <a:gd name="connsiteY161" fmla="*/ 68301 h 180565"/>
                <a:gd name="connsiteX162" fmla="*/ 4659604 w 5550823"/>
                <a:gd name="connsiteY162" fmla="*/ 91621 h 180565"/>
                <a:gd name="connsiteX163" fmla="*/ 4665593 w 5550823"/>
                <a:gd name="connsiteY163" fmla="*/ 115195 h 180565"/>
                <a:gd name="connsiteX164" fmla="*/ 4682030 w 5550823"/>
                <a:gd name="connsiteY164" fmla="*/ 131378 h 180565"/>
                <a:gd name="connsiteX165" fmla="*/ 4705859 w 5550823"/>
                <a:gd name="connsiteY165" fmla="*/ 137240 h 180565"/>
                <a:gd name="connsiteX166" fmla="*/ 4729306 w 5550823"/>
                <a:gd name="connsiteY166" fmla="*/ 131378 h 180565"/>
                <a:gd name="connsiteX167" fmla="*/ 4578305 w 5550823"/>
                <a:gd name="connsiteY167" fmla="*/ 75947 h 180565"/>
                <a:gd name="connsiteX168" fmla="*/ 4587735 w 5550823"/>
                <a:gd name="connsiteY168" fmla="*/ 64606 h 180565"/>
                <a:gd name="connsiteX169" fmla="*/ 4601879 w 5550823"/>
                <a:gd name="connsiteY169" fmla="*/ 60401 h 180565"/>
                <a:gd name="connsiteX170" fmla="*/ 4624688 w 5550823"/>
                <a:gd name="connsiteY170" fmla="*/ 86651 h 180565"/>
                <a:gd name="connsiteX171" fmla="*/ 4624688 w 5550823"/>
                <a:gd name="connsiteY171" fmla="*/ 135838 h 180565"/>
                <a:gd name="connsiteX172" fmla="*/ 4639343 w 5550823"/>
                <a:gd name="connsiteY172" fmla="*/ 135838 h 180565"/>
                <a:gd name="connsiteX173" fmla="*/ 4639343 w 5550823"/>
                <a:gd name="connsiteY173" fmla="*/ 84102 h 180565"/>
                <a:gd name="connsiteX174" fmla="*/ 4635520 w 5550823"/>
                <a:gd name="connsiteY174" fmla="*/ 64606 h 180565"/>
                <a:gd name="connsiteX175" fmla="*/ 4624179 w 5550823"/>
                <a:gd name="connsiteY175" fmla="*/ 51099 h 180565"/>
                <a:gd name="connsiteX176" fmla="*/ 4605447 w 5550823"/>
                <a:gd name="connsiteY176" fmla="*/ 46129 h 180565"/>
                <a:gd name="connsiteX177" fmla="*/ 4587480 w 5550823"/>
                <a:gd name="connsiteY177" fmla="*/ 51099 h 180565"/>
                <a:gd name="connsiteX178" fmla="*/ 4574992 w 5550823"/>
                <a:gd name="connsiteY178" fmla="*/ 64224 h 180565"/>
                <a:gd name="connsiteX179" fmla="*/ 4574992 w 5550823"/>
                <a:gd name="connsiteY179" fmla="*/ 1912 h 180565"/>
                <a:gd name="connsiteX180" fmla="*/ 4560593 w 5550823"/>
                <a:gd name="connsiteY180" fmla="*/ 1912 h 180565"/>
                <a:gd name="connsiteX181" fmla="*/ 4560593 w 5550823"/>
                <a:gd name="connsiteY181" fmla="*/ 135711 h 180565"/>
                <a:gd name="connsiteX182" fmla="*/ 4574992 w 5550823"/>
                <a:gd name="connsiteY182" fmla="*/ 135711 h 180565"/>
                <a:gd name="connsiteX183" fmla="*/ 4574992 w 5550823"/>
                <a:gd name="connsiteY183" fmla="*/ 91621 h 180565"/>
                <a:gd name="connsiteX184" fmla="*/ 4578433 w 5550823"/>
                <a:gd name="connsiteY184" fmla="*/ 75692 h 180565"/>
                <a:gd name="connsiteX185" fmla="*/ 4475982 w 5550823"/>
                <a:gd name="connsiteY185" fmla="*/ 128320 h 180565"/>
                <a:gd name="connsiteX186" fmla="*/ 4505800 w 5550823"/>
                <a:gd name="connsiteY186" fmla="*/ 137113 h 180565"/>
                <a:gd name="connsiteX187" fmla="*/ 4529374 w 5550823"/>
                <a:gd name="connsiteY187" fmla="*/ 129849 h 180565"/>
                <a:gd name="connsiteX188" fmla="*/ 4538421 w 5550823"/>
                <a:gd name="connsiteY188" fmla="*/ 110098 h 180565"/>
                <a:gd name="connsiteX189" fmla="*/ 4521983 w 5550823"/>
                <a:gd name="connsiteY189" fmla="*/ 89072 h 180565"/>
                <a:gd name="connsiteX190" fmla="*/ 4501085 w 5550823"/>
                <a:gd name="connsiteY190" fmla="*/ 80662 h 180565"/>
                <a:gd name="connsiteX191" fmla="*/ 4493822 w 5550823"/>
                <a:gd name="connsiteY191" fmla="*/ 76074 h 180565"/>
                <a:gd name="connsiteX192" fmla="*/ 4491655 w 5550823"/>
                <a:gd name="connsiteY192" fmla="*/ 69576 h 180565"/>
                <a:gd name="connsiteX193" fmla="*/ 4496115 w 5550823"/>
                <a:gd name="connsiteY193" fmla="*/ 61038 h 180565"/>
                <a:gd name="connsiteX194" fmla="*/ 4507711 w 5550823"/>
                <a:gd name="connsiteY194" fmla="*/ 57980 h 180565"/>
                <a:gd name="connsiteX195" fmla="*/ 4521218 w 5550823"/>
                <a:gd name="connsiteY195" fmla="*/ 60911 h 180565"/>
                <a:gd name="connsiteX196" fmla="*/ 4534216 w 5550823"/>
                <a:gd name="connsiteY196" fmla="*/ 69066 h 180565"/>
                <a:gd name="connsiteX197" fmla="*/ 4534216 w 5550823"/>
                <a:gd name="connsiteY197" fmla="*/ 54029 h 180565"/>
                <a:gd name="connsiteX198" fmla="*/ 4522238 w 5550823"/>
                <a:gd name="connsiteY198" fmla="*/ 48040 h 180565"/>
                <a:gd name="connsiteX199" fmla="*/ 4507583 w 5550823"/>
                <a:gd name="connsiteY199" fmla="*/ 46001 h 180565"/>
                <a:gd name="connsiteX200" fmla="*/ 4485666 w 5550823"/>
                <a:gd name="connsiteY200" fmla="*/ 52755 h 180565"/>
                <a:gd name="connsiteX201" fmla="*/ 4477256 w 5550823"/>
                <a:gd name="connsiteY201" fmla="*/ 70977 h 180565"/>
                <a:gd name="connsiteX202" fmla="*/ 4481589 w 5550823"/>
                <a:gd name="connsiteY202" fmla="*/ 84485 h 180565"/>
                <a:gd name="connsiteX203" fmla="*/ 4494076 w 5550823"/>
                <a:gd name="connsiteY203" fmla="*/ 93150 h 180565"/>
                <a:gd name="connsiteX204" fmla="*/ 4514720 w 5550823"/>
                <a:gd name="connsiteY204" fmla="*/ 101560 h 180565"/>
                <a:gd name="connsiteX205" fmla="*/ 4521728 w 5550823"/>
                <a:gd name="connsiteY205" fmla="*/ 106402 h 180565"/>
                <a:gd name="connsiteX206" fmla="*/ 4523767 w 5550823"/>
                <a:gd name="connsiteY206" fmla="*/ 112774 h 180565"/>
                <a:gd name="connsiteX207" fmla="*/ 4518925 w 5550823"/>
                <a:gd name="connsiteY207" fmla="*/ 122076 h 180565"/>
                <a:gd name="connsiteX208" fmla="*/ 4506182 w 5550823"/>
                <a:gd name="connsiteY208" fmla="*/ 125262 h 180565"/>
                <a:gd name="connsiteX209" fmla="*/ 4490891 w 5550823"/>
                <a:gd name="connsiteY209" fmla="*/ 122203 h 180565"/>
                <a:gd name="connsiteX210" fmla="*/ 4476109 w 5550823"/>
                <a:gd name="connsiteY210" fmla="*/ 112519 h 180565"/>
                <a:gd name="connsiteX211" fmla="*/ 4476109 w 5550823"/>
                <a:gd name="connsiteY211" fmla="*/ 128192 h 180565"/>
                <a:gd name="connsiteX212" fmla="*/ 4410102 w 5550823"/>
                <a:gd name="connsiteY212" fmla="*/ 47658 h 180565"/>
                <a:gd name="connsiteX213" fmla="*/ 4382323 w 5550823"/>
                <a:gd name="connsiteY213" fmla="*/ 105128 h 180565"/>
                <a:gd name="connsiteX214" fmla="*/ 4353652 w 5550823"/>
                <a:gd name="connsiteY214" fmla="*/ 47658 h 180565"/>
                <a:gd name="connsiteX215" fmla="*/ 4336577 w 5550823"/>
                <a:gd name="connsiteY215" fmla="*/ 47658 h 180565"/>
                <a:gd name="connsiteX216" fmla="*/ 4374551 w 5550823"/>
                <a:gd name="connsiteY216" fmla="*/ 121566 h 180565"/>
                <a:gd name="connsiteX217" fmla="*/ 4346389 w 5550823"/>
                <a:gd name="connsiteY217" fmla="*/ 180311 h 180565"/>
                <a:gd name="connsiteX218" fmla="*/ 4361680 w 5550823"/>
                <a:gd name="connsiteY218" fmla="*/ 180311 h 180565"/>
                <a:gd name="connsiteX219" fmla="*/ 4425521 w 5550823"/>
                <a:gd name="connsiteY219" fmla="*/ 47785 h 180565"/>
                <a:gd name="connsiteX220" fmla="*/ 4410230 w 5550823"/>
                <a:gd name="connsiteY220" fmla="*/ 47785 h 180565"/>
                <a:gd name="connsiteX221" fmla="*/ 4265601 w 5550823"/>
                <a:gd name="connsiteY221" fmla="*/ 75692 h 180565"/>
                <a:gd name="connsiteX222" fmla="*/ 4275030 w 5550823"/>
                <a:gd name="connsiteY222" fmla="*/ 64351 h 180565"/>
                <a:gd name="connsiteX223" fmla="*/ 4289175 w 5550823"/>
                <a:gd name="connsiteY223" fmla="*/ 60146 h 180565"/>
                <a:gd name="connsiteX224" fmla="*/ 4311984 w 5550823"/>
                <a:gd name="connsiteY224" fmla="*/ 86396 h 180565"/>
                <a:gd name="connsiteX225" fmla="*/ 4311984 w 5550823"/>
                <a:gd name="connsiteY225" fmla="*/ 135583 h 180565"/>
                <a:gd name="connsiteX226" fmla="*/ 4326638 w 5550823"/>
                <a:gd name="connsiteY226" fmla="*/ 135583 h 180565"/>
                <a:gd name="connsiteX227" fmla="*/ 4326638 w 5550823"/>
                <a:gd name="connsiteY227" fmla="*/ 83848 h 180565"/>
                <a:gd name="connsiteX228" fmla="*/ 4322815 w 5550823"/>
                <a:gd name="connsiteY228" fmla="*/ 64351 h 180565"/>
                <a:gd name="connsiteX229" fmla="*/ 4311474 w 5550823"/>
                <a:gd name="connsiteY229" fmla="*/ 50844 h 180565"/>
                <a:gd name="connsiteX230" fmla="*/ 4292743 w 5550823"/>
                <a:gd name="connsiteY230" fmla="*/ 45874 h 180565"/>
                <a:gd name="connsiteX231" fmla="*/ 4274775 w 5550823"/>
                <a:gd name="connsiteY231" fmla="*/ 50844 h 180565"/>
                <a:gd name="connsiteX232" fmla="*/ 4262288 w 5550823"/>
                <a:gd name="connsiteY232" fmla="*/ 63969 h 180565"/>
                <a:gd name="connsiteX233" fmla="*/ 4262288 w 5550823"/>
                <a:gd name="connsiteY233" fmla="*/ 1657 h 180565"/>
                <a:gd name="connsiteX234" fmla="*/ 4247889 w 5550823"/>
                <a:gd name="connsiteY234" fmla="*/ 1657 h 180565"/>
                <a:gd name="connsiteX235" fmla="*/ 4247889 w 5550823"/>
                <a:gd name="connsiteY235" fmla="*/ 135456 h 180565"/>
                <a:gd name="connsiteX236" fmla="*/ 4262288 w 5550823"/>
                <a:gd name="connsiteY236" fmla="*/ 135456 h 180565"/>
                <a:gd name="connsiteX237" fmla="*/ 4262288 w 5550823"/>
                <a:gd name="connsiteY237" fmla="*/ 91366 h 180565"/>
                <a:gd name="connsiteX238" fmla="*/ 4265728 w 5550823"/>
                <a:gd name="connsiteY238" fmla="*/ 75437 h 180565"/>
                <a:gd name="connsiteX239" fmla="*/ 4216159 w 5550823"/>
                <a:gd name="connsiteY239" fmla="*/ 47403 h 180565"/>
                <a:gd name="connsiteX240" fmla="*/ 4191566 w 5550823"/>
                <a:gd name="connsiteY240" fmla="*/ 106402 h 180565"/>
                <a:gd name="connsiteX241" fmla="*/ 4161621 w 5550823"/>
                <a:gd name="connsiteY241" fmla="*/ 44345 h 180565"/>
                <a:gd name="connsiteX242" fmla="*/ 4131421 w 5550823"/>
                <a:gd name="connsiteY242" fmla="*/ 106657 h 180565"/>
                <a:gd name="connsiteX243" fmla="*/ 4106827 w 5550823"/>
                <a:gd name="connsiteY243" fmla="*/ 47403 h 180565"/>
                <a:gd name="connsiteX244" fmla="*/ 4090262 w 5550823"/>
                <a:gd name="connsiteY244" fmla="*/ 47403 h 180565"/>
                <a:gd name="connsiteX245" fmla="*/ 4129892 w 5550823"/>
                <a:gd name="connsiteY245" fmla="*/ 138387 h 180565"/>
                <a:gd name="connsiteX246" fmla="*/ 4161876 w 5550823"/>
                <a:gd name="connsiteY246" fmla="*/ 73144 h 180565"/>
                <a:gd name="connsiteX247" fmla="*/ 4193095 w 5550823"/>
                <a:gd name="connsiteY247" fmla="*/ 138387 h 180565"/>
                <a:gd name="connsiteX248" fmla="*/ 4231578 w 5550823"/>
                <a:gd name="connsiteY248" fmla="*/ 47403 h 180565"/>
                <a:gd name="connsiteX249" fmla="*/ 4216287 w 5550823"/>
                <a:gd name="connsiteY249" fmla="*/ 47403 h 180565"/>
                <a:gd name="connsiteX250" fmla="*/ 4020432 w 5550823"/>
                <a:gd name="connsiteY250" fmla="*/ 107804 h 180565"/>
                <a:gd name="connsiteX251" fmla="*/ 4009601 w 5550823"/>
                <a:gd name="connsiteY251" fmla="*/ 119145 h 180565"/>
                <a:gd name="connsiteX252" fmla="*/ 3993800 w 5550823"/>
                <a:gd name="connsiteY252" fmla="*/ 123223 h 180565"/>
                <a:gd name="connsiteX253" fmla="*/ 3977744 w 5550823"/>
                <a:gd name="connsiteY253" fmla="*/ 119145 h 180565"/>
                <a:gd name="connsiteX254" fmla="*/ 3966786 w 5550823"/>
                <a:gd name="connsiteY254" fmla="*/ 107804 h 180565"/>
                <a:gd name="connsiteX255" fmla="*/ 3962708 w 5550823"/>
                <a:gd name="connsiteY255" fmla="*/ 91366 h 180565"/>
                <a:gd name="connsiteX256" fmla="*/ 3966786 w 5550823"/>
                <a:gd name="connsiteY256" fmla="*/ 74928 h 180565"/>
                <a:gd name="connsiteX257" fmla="*/ 3977744 w 5550823"/>
                <a:gd name="connsiteY257" fmla="*/ 63714 h 180565"/>
                <a:gd name="connsiteX258" fmla="*/ 3993800 w 5550823"/>
                <a:gd name="connsiteY258" fmla="*/ 59636 h 180565"/>
                <a:gd name="connsiteX259" fmla="*/ 4009601 w 5550823"/>
                <a:gd name="connsiteY259" fmla="*/ 63714 h 180565"/>
                <a:gd name="connsiteX260" fmla="*/ 4020432 w 5550823"/>
                <a:gd name="connsiteY260" fmla="*/ 74928 h 180565"/>
                <a:gd name="connsiteX261" fmla="*/ 4024382 w 5550823"/>
                <a:gd name="connsiteY261" fmla="*/ 91366 h 180565"/>
                <a:gd name="connsiteX262" fmla="*/ 4020432 w 5550823"/>
                <a:gd name="connsiteY262" fmla="*/ 107804 h 180565"/>
                <a:gd name="connsiteX263" fmla="*/ 4017501 w 5550823"/>
                <a:gd name="connsiteY263" fmla="*/ 130868 h 180565"/>
                <a:gd name="connsiteX264" fmla="*/ 4033557 w 5550823"/>
                <a:gd name="connsiteY264" fmla="*/ 114685 h 180565"/>
                <a:gd name="connsiteX265" fmla="*/ 4039419 w 5550823"/>
                <a:gd name="connsiteY265" fmla="*/ 91111 h 180565"/>
                <a:gd name="connsiteX266" fmla="*/ 4033557 w 5550823"/>
                <a:gd name="connsiteY266" fmla="*/ 67792 h 180565"/>
                <a:gd name="connsiteX267" fmla="*/ 4017501 w 5550823"/>
                <a:gd name="connsiteY267" fmla="*/ 51736 h 180565"/>
                <a:gd name="connsiteX268" fmla="*/ 3994055 w 5550823"/>
                <a:gd name="connsiteY268" fmla="*/ 45874 h 180565"/>
                <a:gd name="connsiteX269" fmla="*/ 3970226 w 5550823"/>
                <a:gd name="connsiteY269" fmla="*/ 51736 h 180565"/>
                <a:gd name="connsiteX270" fmla="*/ 3953788 w 5550823"/>
                <a:gd name="connsiteY270" fmla="*/ 67792 h 180565"/>
                <a:gd name="connsiteX271" fmla="*/ 3947799 w 5550823"/>
                <a:gd name="connsiteY271" fmla="*/ 91111 h 180565"/>
                <a:gd name="connsiteX272" fmla="*/ 3953788 w 5550823"/>
                <a:gd name="connsiteY272" fmla="*/ 114685 h 180565"/>
                <a:gd name="connsiteX273" fmla="*/ 3970226 w 5550823"/>
                <a:gd name="connsiteY273" fmla="*/ 130868 h 180565"/>
                <a:gd name="connsiteX274" fmla="*/ 3994055 w 5550823"/>
                <a:gd name="connsiteY274" fmla="*/ 136730 h 180565"/>
                <a:gd name="connsiteX275" fmla="*/ 4017501 w 5550823"/>
                <a:gd name="connsiteY275" fmla="*/ 130868 h 180565"/>
                <a:gd name="connsiteX276" fmla="*/ 3912120 w 5550823"/>
                <a:gd name="connsiteY276" fmla="*/ 17585 h 180565"/>
                <a:gd name="connsiteX277" fmla="*/ 3927411 w 5550823"/>
                <a:gd name="connsiteY277" fmla="*/ 27524 h 180565"/>
                <a:gd name="connsiteX278" fmla="*/ 3927411 w 5550823"/>
                <a:gd name="connsiteY278" fmla="*/ 9812 h 180565"/>
                <a:gd name="connsiteX279" fmla="*/ 3911737 w 5550823"/>
                <a:gd name="connsiteY279" fmla="*/ 2294 h 180565"/>
                <a:gd name="connsiteX280" fmla="*/ 3894153 w 5550823"/>
                <a:gd name="connsiteY280" fmla="*/ 0 h 180565"/>
                <a:gd name="connsiteX281" fmla="*/ 3873764 w 5550823"/>
                <a:gd name="connsiteY281" fmla="*/ 4205 h 180565"/>
                <a:gd name="connsiteX282" fmla="*/ 3858983 w 5550823"/>
                <a:gd name="connsiteY282" fmla="*/ 16311 h 180565"/>
                <a:gd name="connsiteX283" fmla="*/ 3853504 w 5550823"/>
                <a:gd name="connsiteY283" fmla="*/ 35680 h 180565"/>
                <a:gd name="connsiteX284" fmla="*/ 3859238 w 5550823"/>
                <a:gd name="connsiteY284" fmla="*/ 55176 h 180565"/>
                <a:gd name="connsiteX285" fmla="*/ 3875931 w 5550823"/>
                <a:gd name="connsiteY285" fmla="*/ 67919 h 180565"/>
                <a:gd name="connsiteX286" fmla="*/ 3900524 w 5550823"/>
                <a:gd name="connsiteY286" fmla="*/ 80025 h 180565"/>
                <a:gd name="connsiteX287" fmla="*/ 3913521 w 5550823"/>
                <a:gd name="connsiteY287" fmla="*/ 89327 h 180565"/>
                <a:gd name="connsiteX288" fmla="*/ 3917089 w 5550823"/>
                <a:gd name="connsiteY288" fmla="*/ 101178 h 180565"/>
                <a:gd name="connsiteX289" fmla="*/ 3913267 w 5550823"/>
                <a:gd name="connsiteY289" fmla="*/ 113156 h 180565"/>
                <a:gd name="connsiteX290" fmla="*/ 3903073 w 5550823"/>
                <a:gd name="connsiteY290" fmla="*/ 120292 h 180565"/>
                <a:gd name="connsiteX291" fmla="*/ 3889310 w 5550823"/>
                <a:gd name="connsiteY291" fmla="*/ 122586 h 180565"/>
                <a:gd name="connsiteX292" fmla="*/ 3869304 w 5550823"/>
                <a:gd name="connsiteY292" fmla="*/ 118126 h 180565"/>
                <a:gd name="connsiteX293" fmla="*/ 3850063 w 5550823"/>
                <a:gd name="connsiteY293" fmla="*/ 104363 h 180565"/>
                <a:gd name="connsiteX294" fmla="*/ 3850063 w 5550823"/>
                <a:gd name="connsiteY294" fmla="*/ 123223 h 180565"/>
                <a:gd name="connsiteX295" fmla="*/ 3868413 w 5550823"/>
                <a:gd name="connsiteY295" fmla="*/ 133417 h 180565"/>
                <a:gd name="connsiteX296" fmla="*/ 3889310 w 5550823"/>
                <a:gd name="connsiteY296" fmla="*/ 136475 h 180565"/>
                <a:gd name="connsiteX297" fmla="*/ 3911737 w 5550823"/>
                <a:gd name="connsiteY297" fmla="*/ 132015 h 180565"/>
                <a:gd name="connsiteX298" fmla="*/ 3927538 w 5550823"/>
                <a:gd name="connsiteY298" fmla="*/ 119018 h 180565"/>
                <a:gd name="connsiteX299" fmla="*/ 3933400 w 5550823"/>
                <a:gd name="connsiteY299" fmla="*/ 98119 h 180565"/>
                <a:gd name="connsiteX300" fmla="*/ 3911610 w 5550823"/>
                <a:gd name="connsiteY300" fmla="*/ 67792 h 180565"/>
                <a:gd name="connsiteX301" fmla="*/ 3884978 w 5550823"/>
                <a:gd name="connsiteY301" fmla="*/ 54539 h 180565"/>
                <a:gd name="connsiteX302" fmla="*/ 3872872 w 5550823"/>
                <a:gd name="connsiteY302" fmla="*/ 45747 h 180565"/>
                <a:gd name="connsiteX303" fmla="*/ 3869050 w 5550823"/>
                <a:gd name="connsiteY303" fmla="*/ 34278 h 180565"/>
                <a:gd name="connsiteX304" fmla="*/ 3872490 w 5550823"/>
                <a:gd name="connsiteY304" fmla="*/ 22682 h 180565"/>
                <a:gd name="connsiteX305" fmla="*/ 3881792 w 5550823"/>
                <a:gd name="connsiteY305" fmla="*/ 15674 h 180565"/>
                <a:gd name="connsiteX306" fmla="*/ 3894407 w 5550823"/>
                <a:gd name="connsiteY306" fmla="*/ 13380 h 180565"/>
                <a:gd name="connsiteX307" fmla="*/ 3911865 w 5550823"/>
                <a:gd name="connsiteY307" fmla="*/ 17075 h 180565"/>
                <a:gd name="connsiteX308" fmla="*/ 3789663 w 5550823"/>
                <a:gd name="connsiteY308" fmla="*/ 133545 h 180565"/>
                <a:gd name="connsiteX309" fmla="*/ 3792466 w 5550823"/>
                <a:gd name="connsiteY309" fmla="*/ 126154 h 180565"/>
                <a:gd name="connsiteX310" fmla="*/ 3789663 w 5550823"/>
                <a:gd name="connsiteY310" fmla="*/ 118635 h 180565"/>
                <a:gd name="connsiteX311" fmla="*/ 3782145 w 5550823"/>
                <a:gd name="connsiteY311" fmla="*/ 115832 h 180565"/>
                <a:gd name="connsiteX312" fmla="*/ 3774499 w 5550823"/>
                <a:gd name="connsiteY312" fmla="*/ 118635 h 180565"/>
                <a:gd name="connsiteX313" fmla="*/ 3771441 w 5550823"/>
                <a:gd name="connsiteY313" fmla="*/ 126154 h 180565"/>
                <a:gd name="connsiteX314" fmla="*/ 3774499 w 5550823"/>
                <a:gd name="connsiteY314" fmla="*/ 133545 h 180565"/>
                <a:gd name="connsiteX315" fmla="*/ 3782145 w 5550823"/>
                <a:gd name="connsiteY315" fmla="*/ 136348 h 180565"/>
                <a:gd name="connsiteX316" fmla="*/ 3789663 w 5550823"/>
                <a:gd name="connsiteY316" fmla="*/ 133545 h 180565"/>
                <a:gd name="connsiteX317" fmla="*/ 3717794 w 5550823"/>
                <a:gd name="connsiteY317" fmla="*/ 63204 h 180565"/>
                <a:gd name="connsiteX318" fmla="*/ 3728626 w 5550823"/>
                <a:gd name="connsiteY318" fmla="*/ 74673 h 180565"/>
                <a:gd name="connsiteX319" fmla="*/ 3732576 w 5550823"/>
                <a:gd name="connsiteY319" fmla="*/ 91238 h 180565"/>
                <a:gd name="connsiteX320" fmla="*/ 3728626 w 5550823"/>
                <a:gd name="connsiteY320" fmla="*/ 107422 h 180565"/>
                <a:gd name="connsiteX321" fmla="*/ 3717794 w 5550823"/>
                <a:gd name="connsiteY321" fmla="*/ 118635 h 180565"/>
                <a:gd name="connsiteX322" fmla="*/ 3701739 w 5550823"/>
                <a:gd name="connsiteY322" fmla="*/ 122713 h 180565"/>
                <a:gd name="connsiteX323" fmla="*/ 3686065 w 5550823"/>
                <a:gd name="connsiteY323" fmla="*/ 118635 h 180565"/>
                <a:gd name="connsiteX324" fmla="*/ 3675234 w 5550823"/>
                <a:gd name="connsiteY324" fmla="*/ 107422 h 180565"/>
                <a:gd name="connsiteX325" fmla="*/ 3671284 w 5550823"/>
                <a:gd name="connsiteY325" fmla="*/ 91238 h 180565"/>
                <a:gd name="connsiteX326" fmla="*/ 3675234 w 5550823"/>
                <a:gd name="connsiteY326" fmla="*/ 74673 h 180565"/>
                <a:gd name="connsiteX327" fmla="*/ 3686065 w 5550823"/>
                <a:gd name="connsiteY327" fmla="*/ 63204 h 180565"/>
                <a:gd name="connsiteX328" fmla="*/ 3701739 w 5550823"/>
                <a:gd name="connsiteY328" fmla="*/ 58999 h 180565"/>
                <a:gd name="connsiteX329" fmla="*/ 3717794 w 5550823"/>
                <a:gd name="connsiteY329" fmla="*/ 63204 h 180565"/>
                <a:gd name="connsiteX330" fmla="*/ 3747230 w 5550823"/>
                <a:gd name="connsiteY330" fmla="*/ 134819 h 180565"/>
                <a:gd name="connsiteX331" fmla="*/ 3747230 w 5550823"/>
                <a:gd name="connsiteY331" fmla="*/ 1019 h 180565"/>
                <a:gd name="connsiteX332" fmla="*/ 3732576 w 5550823"/>
                <a:gd name="connsiteY332" fmla="*/ 1019 h 180565"/>
                <a:gd name="connsiteX333" fmla="*/ 3732576 w 5550823"/>
                <a:gd name="connsiteY333" fmla="*/ 63587 h 180565"/>
                <a:gd name="connsiteX334" fmla="*/ 3719323 w 5550823"/>
                <a:gd name="connsiteY334" fmla="*/ 50079 h 180565"/>
                <a:gd name="connsiteX335" fmla="*/ 3700464 w 5550823"/>
                <a:gd name="connsiteY335" fmla="*/ 45110 h 180565"/>
                <a:gd name="connsiteX336" fmla="*/ 3677655 w 5550823"/>
                <a:gd name="connsiteY336" fmla="*/ 51099 h 180565"/>
                <a:gd name="connsiteX337" fmla="*/ 3661982 w 5550823"/>
                <a:gd name="connsiteY337" fmla="*/ 67409 h 180565"/>
                <a:gd name="connsiteX338" fmla="*/ 3656247 w 5550823"/>
                <a:gd name="connsiteY338" fmla="*/ 91111 h 180565"/>
                <a:gd name="connsiteX339" fmla="*/ 3661982 w 5550823"/>
                <a:gd name="connsiteY339" fmla="*/ 114303 h 180565"/>
                <a:gd name="connsiteX340" fmla="*/ 3677655 w 5550823"/>
                <a:gd name="connsiteY340" fmla="*/ 130231 h 180565"/>
                <a:gd name="connsiteX341" fmla="*/ 3700464 w 5550823"/>
                <a:gd name="connsiteY341" fmla="*/ 136093 h 180565"/>
                <a:gd name="connsiteX342" fmla="*/ 3719323 w 5550823"/>
                <a:gd name="connsiteY342" fmla="*/ 131123 h 180565"/>
                <a:gd name="connsiteX343" fmla="*/ 3732576 w 5550823"/>
                <a:gd name="connsiteY343" fmla="*/ 117998 h 180565"/>
                <a:gd name="connsiteX344" fmla="*/ 3732576 w 5550823"/>
                <a:gd name="connsiteY344" fmla="*/ 134564 h 180565"/>
                <a:gd name="connsiteX345" fmla="*/ 3747230 w 5550823"/>
                <a:gd name="connsiteY345" fmla="*/ 134564 h 180565"/>
                <a:gd name="connsiteX346" fmla="*/ 3574949 w 5550823"/>
                <a:gd name="connsiteY346" fmla="*/ 74928 h 180565"/>
                <a:gd name="connsiteX347" fmla="*/ 3584379 w 5550823"/>
                <a:gd name="connsiteY347" fmla="*/ 63587 h 180565"/>
                <a:gd name="connsiteX348" fmla="*/ 3598523 w 5550823"/>
                <a:gd name="connsiteY348" fmla="*/ 59381 h 180565"/>
                <a:gd name="connsiteX349" fmla="*/ 3621332 w 5550823"/>
                <a:gd name="connsiteY349" fmla="*/ 85632 h 180565"/>
                <a:gd name="connsiteX350" fmla="*/ 3621332 w 5550823"/>
                <a:gd name="connsiteY350" fmla="*/ 134819 h 180565"/>
                <a:gd name="connsiteX351" fmla="*/ 3635986 w 5550823"/>
                <a:gd name="connsiteY351" fmla="*/ 134819 h 180565"/>
                <a:gd name="connsiteX352" fmla="*/ 3635986 w 5550823"/>
                <a:gd name="connsiteY352" fmla="*/ 83083 h 180565"/>
                <a:gd name="connsiteX353" fmla="*/ 3632164 w 5550823"/>
                <a:gd name="connsiteY353" fmla="*/ 63587 h 180565"/>
                <a:gd name="connsiteX354" fmla="*/ 3620823 w 5550823"/>
                <a:gd name="connsiteY354" fmla="*/ 50079 h 180565"/>
                <a:gd name="connsiteX355" fmla="*/ 3602091 w 5550823"/>
                <a:gd name="connsiteY355" fmla="*/ 45110 h 180565"/>
                <a:gd name="connsiteX356" fmla="*/ 3584124 w 5550823"/>
                <a:gd name="connsiteY356" fmla="*/ 50079 h 180565"/>
                <a:gd name="connsiteX357" fmla="*/ 3571636 w 5550823"/>
                <a:gd name="connsiteY357" fmla="*/ 63204 h 180565"/>
                <a:gd name="connsiteX358" fmla="*/ 3571636 w 5550823"/>
                <a:gd name="connsiteY358" fmla="*/ 46766 h 180565"/>
                <a:gd name="connsiteX359" fmla="*/ 3557237 w 5550823"/>
                <a:gd name="connsiteY359" fmla="*/ 46766 h 180565"/>
                <a:gd name="connsiteX360" fmla="*/ 3557237 w 5550823"/>
                <a:gd name="connsiteY360" fmla="*/ 134691 h 180565"/>
                <a:gd name="connsiteX361" fmla="*/ 3571636 w 5550823"/>
                <a:gd name="connsiteY361" fmla="*/ 134691 h 180565"/>
                <a:gd name="connsiteX362" fmla="*/ 3571636 w 5550823"/>
                <a:gd name="connsiteY362" fmla="*/ 90601 h 180565"/>
                <a:gd name="connsiteX363" fmla="*/ 3575077 w 5550823"/>
                <a:gd name="connsiteY363" fmla="*/ 74673 h 180565"/>
                <a:gd name="connsiteX364" fmla="*/ 3498238 w 5550823"/>
                <a:gd name="connsiteY364" fmla="*/ 62949 h 180565"/>
                <a:gd name="connsiteX365" fmla="*/ 3509070 w 5550823"/>
                <a:gd name="connsiteY365" fmla="*/ 74418 h 180565"/>
                <a:gd name="connsiteX366" fmla="*/ 3513020 w 5550823"/>
                <a:gd name="connsiteY366" fmla="*/ 90983 h 180565"/>
                <a:gd name="connsiteX367" fmla="*/ 3509070 w 5550823"/>
                <a:gd name="connsiteY367" fmla="*/ 107167 h 180565"/>
                <a:gd name="connsiteX368" fmla="*/ 3498238 w 5550823"/>
                <a:gd name="connsiteY368" fmla="*/ 118381 h 180565"/>
                <a:gd name="connsiteX369" fmla="*/ 3482183 w 5550823"/>
                <a:gd name="connsiteY369" fmla="*/ 122458 h 180565"/>
                <a:gd name="connsiteX370" fmla="*/ 3466509 w 5550823"/>
                <a:gd name="connsiteY370" fmla="*/ 118381 h 180565"/>
                <a:gd name="connsiteX371" fmla="*/ 3455678 w 5550823"/>
                <a:gd name="connsiteY371" fmla="*/ 107167 h 180565"/>
                <a:gd name="connsiteX372" fmla="*/ 3451728 w 5550823"/>
                <a:gd name="connsiteY372" fmla="*/ 90983 h 180565"/>
                <a:gd name="connsiteX373" fmla="*/ 3455678 w 5550823"/>
                <a:gd name="connsiteY373" fmla="*/ 74418 h 180565"/>
                <a:gd name="connsiteX374" fmla="*/ 3466509 w 5550823"/>
                <a:gd name="connsiteY374" fmla="*/ 62949 h 180565"/>
                <a:gd name="connsiteX375" fmla="*/ 3482183 w 5550823"/>
                <a:gd name="connsiteY375" fmla="*/ 58744 h 180565"/>
                <a:gd name="connsiteX376" fmla="*/ 3498238 w 5550823"/>
                <a:gd name="connsiteY376" fmla="*/ 62949 h 180565"/>
                <a:gd name="connsiteX377" fmla="*/ 3527674 w 5550823"/>
                <a:gd name="connsiteY377" fmla="*/ 134564 h 180565"/>
                <a:gd name="connsiteX378" fmla="*/ 3527674 w 5550823"/>
                <a:gd name="connsiteY378" fmla="*/ 46639 h 180565"/>
                <a:gd name="connsiteX379" fmla="*/ 3513020 w 5550823"/>
                <a:gd name="connsiteY379" fmla="*/ 46639 h 180565"/>
                <a:gd name="connsiteX380" fmla="*/ 3513020 w 5550823"/>
                <a:gd name="connsiteY380" fmla="*/ 63204 h 180565"/>
                <a:gd name="connsiteX381" fmla="*/ 3499768 w 5550823"/>
                <a:gd name="connsiteY381" fmla="*/ 49952 h 180565"/>
                <a:gd name="connsiteX382" fmla="*/ 3480909 w 5550823"/>
                <a:gd name="connsiteY382" fmla="*/ 44982 h 180565"/>
                <a:gd name="connsiteX383" fmla="*/ 3458099 w 5550823"/>
                <a:gd name="connsiteY383" fmla="*/ 50971 h 180565"/>
                <a:gd name="connsiteX384" fmla="*/ 3442426 w 5550823"/>
                <a:gd name="connsiteY384" fmla="*/ 67282 h 180565"/>
                <a:gd name="connsiteX385" fmla="*/ 3436692 w 5550823"/>
                <a:gd name="connsiteY385" fmla="*/ 90983 h 180565"/>
                <a:gd name="connsiteX386" fmla="*/ 3442426 w 5550823"/>
                <a:gd name="connsiteY386" fmla="*/ 114175 h 180565"/>
                <a:gd name="connsiteX387" fmla="*/ 3458099 w 5550823"/>
                <a:gd name="connsiteY387" fmla="*/ 130104 h 180565"/>
                <a:gd name="connsiteX388" fmla="*/ 3480909 w 5550823"/>
                <a:gd name="connsiteY388" fmla="*/ 135966 h 180565"/>
                <a:gd name="connsiteX389" fmla="*/ 3499768 w 5550823"/>
                <a:gd name="connsiteY389" fmla="*/ 131123 h 180565"/>
                <a:gd name="connsiteX390" fmla="*/ 3513020 w 5550823"/>
                <a:gd name="connsiteY390" fmla="*/ 118126 h 180565"/>
                <a:gd name="connsiteX391" fmla="*/ 3513020 w 5550823"/>
                <a:gd name="connsiteY391" fmla="*/ 134564 h 180565"/>
                <a:gd name="connsiteX392" fmla="*/ 3527674 w 5550823"/>
                <a:gd name="connsiteY392" fmla="*/ 134564 h 180565"/>
                <a:gd name="connsiteX393" fmla="*/ 3400757 w 5550823"/>
                <a:gd name="connsiteY393" fmla="*/ 74290 h 180565"/>
                <a:gd name="connsiteX394" fmla="*/ 3412481 w 5550823"/>
                <a:gd name="connsiteY394" fmla="*/ 63587 h 180565"/>
                <a:gd name="connsiteX395" fmla="*/ 3428536 w 5550823"/>
                <a:gd name="connsiteY395" fmla="*/ 61420 h 180565"/>
                <a:gd name="connsiteX396" fmla="*/ 3428536 w 5550823"/>
                <a:gd name="connsiteY396" fmla="*/ 44982 h 180565"/>
                <a:gd name="connsiteX397" fmla="*/ 3409677 w 5550823"/>
                <a:gd name="connsiteY397" fmla="*/ 50589 h 180565"/>
                <a:gd name="connsiteX398" fmla="*/ 3396425 w 5550823"/>
                <a:gd name="connsiteY398" fmla="*/ 66262 h 180565"/>
                <a:gd name="connsiteX399" fmla="*/ 3396425 w 5550823"/>
                <a:gd name="connsiteY399" fmla="*/ 46639 h 180565"/>
                <a:gd name="connsiteX400" fmla="*/ 3382026 w 5550823"/>
                <a:gd name="connsiteY400" fmla="*/ 46639 h 180565"/>
                <a:gd name="connsiteX401" fmla="*/ 3382026 w 5550823"/>
                <a:gd name="connsiteY401" fmla="*/ 134564 h 180565"/>
                <a:gd name="connsiteX402" fmla="*/ 3396425 w 5550823"/>
                <a:gd name="connsiteY402" fmla="*/ 134564 h 180565"/>
                <a:gd name="connsiteX403" fmla="*/ 3396425 w 5550823"/>
                <a:gd name="connsiteY403" fmla="*/ 92513 h 180565"/>
                <a:gd name="connsiteX404" fmla="*/ 3400757 w 5550823"/>
                <a:gd name="connsiteY404" fmla="*/ 74290 h 180565"/>
                <a:gd name="connsiteX405" fmla="*/ 3297669 w 5550823"/>
                <a:gd name="connsiteY405" fmla="*/ 118381 h 180565"/>
                <a:gd name="connsiteX406" fmla="*/ 3286583 w 5550823"/>
                <a:gd name="connsiteY406" fmla="*/ 107040 h 180565"/>
                <a:gd name="connsiteX407" fmla="*/ 3282506 w 5550823"/>
                <a:gd name="connsiteY407" fmla="*/ 90601 h 180565"/>
                <a:gd name="connsiteX408" fmla="*/ 3286583 w 5550823"/>
                <a:gd name="connsiteY408" fmla="*/ 74163 h 180565"/>
                <a:gd name="connsiteX409" fmla="*/ 3297669 w 5550823"/>
                <a:gd name="connsiteY409" fmla="*/ 62949 h 180565"/>
                <a:gd name="connsiteX410" fmla="*/ 3313598 w 5550823"/>
                <a:gd name="connsiteY410" fmla="*/ 58872 h 180565"/>
                <a:gd name="connsiteX411" fmla="*/ 3329398 w 5550823"/>
                <a:gd name="connsiteY411" fmla="*/ 62949 h 180565"/>
                <a:gd name="connsiteX412" fmla="*/ 3340230 w 5550823"/>
                <a:gd name="connsiteY412" fmla="*/ 74163 h 180565"/>
                <a:gd name="connsiteX413" fmla="*/ 3344180 w 5550823"/>
                <a:gd name="connsiteY413" fmla="*/ 90601 h 180565"/>
                <a:gd name="connsiteX414" fmla="*/ 3340230 w 5550823"/>
                <a:gd name="connsiteY414" fmla="*/ 107040 h 180565"/>
                <a:gd name="connsiteX415" fmla="*/ 3329398 w 5550823"/>
                <a:gd name="connsiteY415" fmla="*/ 118381 h 180565"/>
                <a:gd name="connsiteX416" fmla="*/ 3313598 w 5550823"/>
                <a:gd name="connsiteY416" fmla="*/ 122458 h 180565"/>
                <a:gd name="connsiteX417" fmla="*/ 3297669 w 5550823"/>
                <a:gd name="connsiteY417" fmla="*/ 118381 h 180565"/>
                <a:gd name="connsiteX418" fmla="*/ 3353482 w 5550823"/>
                <a:gd name="connsiteY418" fmla="*/ 67027 h 180565"/>
                <a:gd name="connsiteX419" fmla="*/ 3337809 w 5550823"/>
                <a:gd name="connsiteY419" fmla="*/ 50971 h 180565"/>
                <a:gd name="connsiteX420" fmla="*/ 3314999 w 5550823"/>
                <a:gd name="connsiteY420" fmla="*/ 45110 h 180565"/>
                <a:gd name="connsiteX421" fmla="*/ 3296140 w 5550823"/>
                <a:gd name="connsiteY421" fmla="*/ 50079 h 180565"/>
                <a:gd name="connsiteX422" fmla="*/ 3282760 w 5550823"/>
                <a:gd name="connsiteY422" fmla="*/ 63332 h 180565"/>
                <a:gd name="connsiteX423" fmla="*/ 3282760 w 5550823"/>
                <a:gd name="connsiteY423" fmla="*/ 892 h 180565"/>
                <a:gd name="connsiteX424" fmla="*/ 3268361 w 5550823"/>
                <a:gd name="connsiteY424" fmla="*/ 892 h 180565"/>
                <a:gd name="connsiteX425" fmla="*/ 3268361 w 5550823"/>
                <a:gd name="connsiteY425" fmla="*/ 134691 h 180565"/>
                <a:gd name="connsiteX426" fmla="*/ 3282760 w 5550823"/>
                <a:gd name="connsiteY426" fmla="*/ 134691 h 180565"/>
                <a:gd name="connsiteX427" fmla="*/ 3282760 w 5550823"/>
                <a:gd name="connsiteY427" fmla="*/ 117871 h 180565"/>
                <a:gd name="connsiteX428" fmla="*/ 3296140 w 5550823"/>
                <a:gd name="connsiteY428" fmla="*/ 131123 h 180565"/>
                <a:gd name="connsiteX429" fmla="*/ 3314999 w 5550823"/>
                <a:gd name="connsiteY429" fmla="*/ 136093 h 180565"/>
                <a:gd name="connsiteX430" fmla="*/ 3337809 w 5550823"/>
                <a:gd name="connsiteY430" fmla="*/ 130231 h 180565"/>
                <a:gd name="connsiteX431" fmla="*/ 3353482 w 5550823"/>
                <a:gd name="connsiteY431" fmla="*/ 114048 h 180565"/>
                <a:gd name="connsiteX432" fmla="*/ 3359216 w 5550823"/>
                <a:gd name="connsiteY432" fmla="*/ 90474 h 180565"/>
                <a:gd name="connsiteX433" fmla="*/ 3353482 w 5550823"/>
                <a:gd name="connsiteY433" fmla="*/ 67155 h 180565"/>
                <a:gd name="connsiteX434" fmla="*/ 3183750 w 5550823"/>
                <a:gd name="connsiteY434" fmla="*/ 74418 h 180565"/>
                <a:gd name="connsiteX435" fmla="*/ 3195473 w 5550823"/>
                <a:gd name="connsiteY435" fmla="*/ 63714 h 180565"/>
                <a:gd name="connsiteX436" fmla="*/ 3211529 w 5550823"/>
                <a:gd name="connsiteY436" fmla="*/ 61548 h 180565"/>
                <a:gd name="connsiteX437" fmla="*/ 3211529 w 5550823"/>
                <a:gd name="connsiteY437" fmla="*/ 45110 h 180565"/>
                <a:gd name="connsiteX438" fmla="*/ 3192670 w 5550823"/>
                <a:gd name="connsiteY438" fmla="*/ 50716 h 180565"/>
                <a:gd name="connsiteX439" fmla="*/ 3179418 w 5550823"/>
                <a:gd name="connsiteY439" fmla="*/ 66390 h 180565"/>
                <a:gd name="connsiteX440" fmla="*/ 3179418 w 5550823"/>
                <a:gd name="connsiteY440" fmla="*/ 46766 h 180565"/>
                <a:gd name="connsiteX441" fmla="*/ 3165018 w 5550823"/>
                <a:gd name="connsiteY441" fmla="*/ 46766 h 180565"/>
                <a:gd name="connsiteX442" fmla="*/ 3165018 w 5550823"/>
                <a:gd name="connsiteY442" fmla="*/ 134691 h 180565"/>
                <a:gd name="connsiteX443" fmla="*/ 3179418 w 5550823"/>
                <a:gd name="connsiteY443" fmla="*/ 134691 h 180565"/>
                <a:gd name="connsiteX444" fmla="*/ 3179418 w 5550823"/>
                <a:gd name="connsiteY444" fmla="*/ 92640 h 180565"/>
                <a:gd name="connsiteX445" fmla="*/ 3183750 w 5550823"/>
                <a:gd name="connsiteY445" fmla="*/ 74418 h 180565"/>
                <a:gd name="connsiteX446" fmla="*/ 3122968 w 5550823"/>
                <a:gd name="connsiteY446" fmla="*/ 107167 h 180565"/>
                <a:gd name="connsiteX447" fmla="*/ 3112136 w 5550823"/>
                <a:gd name="connsiteY447" fmla="*/ 118508 h 180565"/>
                <a:gd name="connsiteX448" fmla="*/ 3096335 w 5550823"/>
                <a:gd name="connsiteY448" fmla="*/ 122586 h 180565"/>
                <a:gd name="connsiteX449" fmla="*/ 3080280 w 5550823"/>
                <a:gd name="connsiteY449" fmla="*/ 118508 h 180565"/>
                <a:gd name="connsiteX450" fmla="*/ 3069321 w 5550823"/>
                <a:gd name="connsiteY450" fmla="*/ 107167 h 180565"/>
                <a:gd name="connsiteX451" fmla="*/ 3065244 w 5550823"/>
                <a:gd name="connsiteY451" fmla="*/ 90729 h 180565"/>
                <a:gd name="connsiteX452" fmla="*/ 3069321 w 5550823"/>
                <a:gd name="connsiteY452" fmla="*/ 74290 h 180565"/>
                <a:gd name="connsiteX453" fmla="*/ 3080280 w 5550823"/>
                <a:gd name="connsiteY453" fmla="*/ 63077 h 180565"/>
                <a:gd name="connsiteX454" fmla="*/ 3096335 w 5550823"/>
                <a:gd name="connsiteY454" fmla="*/ 58999 h 180565"/>
                <a:gd name="connsiteX455" fmla="*/ 3112136 w 5550823"/>
                <a:gd name="connsiteY455" fmla="*/ 63077 h 180565"/>
                <a:gd name="connsiteX456" fmla="*/ 3122968 w 5550823"/>
                <a:gd name="connsiteY456" fmla="*/ 74290 h 180565"/>
                <a:gd name="connsiteX457" fmla="*/ 3126918 w 5550823"/>
                <a:gd name="connsiteY457" fmla="*/ 90729 h 180565"/>
                <a:gd name="connsiteX458" fmla="*/ 3122968 w 5550823"/>
                <a:gd name="connsiteY458" fmla="*/ 107167 h 180565"/>
                <a:gd name="connsiteX459" fmla="*/ 3120037 w 5550823"/>
                <a:gd name="connsiteY459" fmla="*/ 130231 h 180565"/>
                <a:gd name="connsiteX460" fmla="*/ 3136093 w 5550823"/>
                <a:gd name="connsiteY460" fmla="*/ 114048 h 180565"/>
                <a:gd name="connsiteX461" fmla="*/ 3141954 w 5550823"/>
                <a:gd name="connsiteY461" fmla="*/ 90474 h 180565"/>
                <a:gd name="connsiteX462" fmla="*/ 3136093 w 5550823"/>
                <a:gd name="connsiteY462" fmla="*/ 67155 h 180565"/>
                <a:gd name="connsiteX463" fmla="*/ 3120037 w 5550823"/>
                <a:gd name="connsiteY463" fmla="*/ 51099 h 180565"/>
                <a:gd name="connsiteX464" fmla="*/ 3096590 w 5550823"/>
                <a:gd name="connsiteY464" fmla="*/ 45237 h 180565"/>
                <a:gd name="connsiteX465" fmla="*/ 3072762 w 5550823"/>
                <a:gd name="connsiteY465" fmla="*/ 51099 h 180565"/>
                <a:gd name="connsiteX466" fmla="*/ 3056324 w 5550823"/>
                <a:gd name="connsiteY466" fmla="*/ 67155 h 180565"/>
                <a:gd name="connsiteX467" fmla="*/ 3050335 w 5550823"/>
                <a:gd name="connsiteY467" fmla="*/ 90474 h 180565"/>
                <a:gd name="connsiteX468" fmla="*/ 3056324 w 5550823"/>
                <a:gd name="connsiteY468" fmla="*/ 114048 h 180565"/>
                <a:gd name="connsiteX469" fmla="*/ 3072762 w 5550823"/>
                <a:gd name="connsiteY469" fmla="*/ 130231 h 180565"/>
                <a:gd name="connsiteX470" fmla="*/ 3096590 w 5550823"/>
                <a:gd name="connsiteY470" fmla="*/ 136093 h 180565"/>
                <a:gd name="connsiteX471" fmla="*/ 3120037 w 5550823"/>
                <a:gd name="connsiteY471" fmla="*/ 130231 h 180565"/>
                <a:gd name="connsiteX472" fmla="*/ 2984710 w 5550823"/>
                <a:gd name="connsiteY472" fmla="*/ 46766 h 180565"/>
                <a:gd name="connsiteX473" fmla="*/ 2956931 w 5550823"/>
                <a:gd name="connsiteY473" fmla="*/ 104236 h 180565"/>
                <a:gd name="connsiteX474" fmla="*/ 2928260 w 5550823"/>
                <a:gd name="connsiteY474" fmla="*/ 46766 h 180565"/>
                <a:gd name="connsiteX475" fmla="*/ 2911185 w 5550823"/>
                <a:gd name="connsiteY475" fmla="*/ 46766 h 180565"/>
                <a:gd name="connsiteX476" fmla="*/ 2949158 w 5550823"/>
                <a:gd name="connsiteY476" fmla="*/ 120674 h 180565"/>
                <a:gd name="connsiteX477" fmla="*/ 2920997 w 5550823"/>
                <a:gd name="connsiteY477" fmla="*/ 179418 h 180565"/>
                <a:gd name="connsiteX478" fmla="*/ 2936288 w 5550823"/>
                <a:gd name="connsiteY478" fmla="*/ 179418 h 180565"/>
                <a:gd name="connsiteX479" fmla="*/ 3000129 w 5550823"/>
                <a:gd name="connsiteY479" fmla="*/ 46894 h 180565"/>
                <a:gd name="connsiteX480" fmla="*/ 2984837 w 5550823"/>
                <a:gd name="connsiteY480" fmla="*/ 46894 h 180565"/>
                <a:gd name="connsiteX481" fmla="*/ 2906470 w 5550823"/>
                <a:gd name="connsiteY481" fmla="*/ 115959 h 180565"/>
                <a:gd name="connsiteX482" fmla="*/ 2896404 w 5550823"/>
                <a:gd name="connsiteY482" fmla="*/ 120929 h 180565"/>
                <a:gd name="connsiteX483" fmla="*/ 2885955 w 5550823"/>
                <a:gd name="connsiteY483" fmla="*/ 122458 h 180565"/>
                <a:gd name="connsiteX484" fmla="*/ 2873722 w 5550823"/>
                <a:gd name="connsiteY484" fmla="*/ 118508 h 180565"/>
                <a:gd name="connsiteX485" fmla="*/ 2868752 w 5550823"/>
                <a:gd name="connsiteY485" fmla="*/ 105256 h 180565"/>
                <a:gd name="connsiteX486" fmla="*/ 2868752 w 5550823"/>
                <a:gd name="connsiteY486" fmla="*/ 60146 h 180565"/>
                <a:gd name="connsiteX487" fmla="*/ 2905196 w 5550823"/>
                <a:gd name="connsiteY487" fmla="*/ 60146 h 180565"/>
                <a:gd name="connsiteX488" fmla="*/ 2905196 w 5550823"/>
                <a:gd name="connsiteY488" fmla="*/ 46766 h 180565"/>
                <a:gd name="connsiteX489" fmla="*/ 2868752 w 5550823"/>
                <a:gd name="connsiteY489" fmla="*/ 46766 h 180565"/>
                <a:gd name="connsiteX490" fmla="*/ 2868752 w 5550823"/>
                <a:gd name="connsiteY490" fmla="*/ 18732 h 180565"/>
                <a:gd name="connsiteX491" fmla="*/ 2854353 w 5550823"/>
                <a:gd name="connsiteY491" fmla="*/ 18732 h 180565"/>
                <a:gd name="connsiteX492" fmla="*/ 2854353 w 5550823"/>
                <a:gd name="connsiteY492" fmla="*/ 104236 h 180565"/>
                <a:gd name="connsiteX493" fmla="*/ 2862508 w 5550823"/>
                <a:gd name="connsiteY493" fmla="*/ 129084 h 180565"/>
                <a:gd name="connsiteX494" fmla="*/ 2884553 w 5550823"/>
                <a:gd name="connsiteY494" fmla="*/ 136093 h 180565"/>
                <a:gd name="connsiteX495" fmla="*/ 2896021 w 5550823"/>
                <a:gd name="connsiteY495" fmla="*/ 134691 h 180565"/>
                <a:gd name="connsiteX496" fmla="*/ 2906598 w 5550823"/>
                <a:gd name="connsiteY496" fmla="*/ 130104 h 180565"/>
                <a:gd name="connsiteX497" fmla="*/ 2906598 w 5550823"/>
                <a:gd name="connsiteY497" fmla="*/ 115959 h 180565"/>
                <a:gd name="connsiteX498" fmla="*/ 2826319 w 5550823"/>
                <a:gd name="connsiteY498" fmla="*/ 46766 h 180565"/>
                <a:gd name="connsiteX499" fmla="*/ 2811665 w 5550823"/>
                <a:gd name="connsiteY499" fmla="*/ 46766 h 180565"/>
                <a:gd name="connsiteX500" fmla="*/ 2811665 w 5550823"/>
                <a:gd name="connsiteY500" fmla="*/ 134691 h 180565"/>
                <a:gd name="connsiteX501" fmla="*/ 2826319 w 5550823"/>
                <a:gd name="connsiteY501" fmla="*/ 134691 h 180565"/>
                <a:gd name="connsiteX502" fmla="*/ 2826319 w 5550823"/>
                <a:gd name="connsiteY502" fmla="*/ 46766 h 180565"/>
                <a:gd name="connsiteX503" fmla="*/ 2824153 w 5550823"/>
                <a:gd name="connsiteY503" fmla="*/ 27907 h 180565"/>
                <a:gd name="connsiteX504" fmla="*/ 2834729 w 5550823"/>
                <a:gd name="connsiteY504" fmla="*/ 20643 h 180565"/>
                <a:gd name="connsiteX505" fmla="*/ 2824153 w 5550823"/>
                <a:gd name="connsiteY505" fmla="*/ 13125 h 180565"/>
                <a:gd name="connsiteX506" fmla="*/ 2817909 w 5550823"/>
                <a:gd name="connsiteY506" fmla="*/ 11214 h 180565"/>
                <a:gd name="connsiteX507" fmla="*/ 2811282 w 5550823"/>
                <a:gd name="connsiteY507" fmla="*/ 14017 h 180565"/>
                <a:gd name="connsiteX508" fmla="*/ 2808607 w 5550823"/>
                <a:gd name="connsiteY508" fmla="*/ 20898 h 180565"/>
                <a:gd name="connsiteX509" fmla="*/ 2811282 w 5550823"/>
                <a:gd name="connsiteY509" fmla="*/ 27524 h 180565"/>
                <a:gd name="connsiteX510" fmla="*/ 2817909 w 5550823"/>
                <a:gd name="connsiteY510" fmla="*/ 30201 h 180565"/>
                <a:gd name="connsiteX511" fmla="*/ 2824153 w 5550823"/>
                <a:gd name="connsiteY511" fmla="*/ 28034 h 180565"/>
                <a:gd name="connsiteX512" fmla="*/ 2793698 w 5550823"/>
                <a:gd name="connsiteY512" fmla="*/ 116214 h 180565"/>
                <a:gd name="connsiteX513" fmla="*/ 2783631 w 5550823"/>
                <a:gd name="connsiteY513" fmla="*/ 121184 h 180565"/>
                <a:gd name="connsiteX514" fmla="*/ 2773182 w 5550823"/>
                <a:gd name="connsiteY514" fmla="*/ 122713 h 180565"/>
                <a:gd name="connsiteX515" fmla="*/ 2760949 w 5550823"/>
                <a:gd name="connsiteY515" fmla="*/ 118763 h 180565"/>
                <a:gd name="connsiteX516" fmla="*/ 2755979 w 5550823"/>
                <a:gd name="connsiteY516" fmla="*/ 105510 h 180565"/>
                <a:gd name="connsiteX517" fmla="*/ 2755979 w 5550823"/>
                <a:gd name="connsiteY517" fmla="*/ 60401 h 180565"/>
                <a:gd name="connsiteX518" fmla="*/ 2792424 w 5550823"/>
                <a:gd name="connsiteY518" fmla="*/ 60401 h 180565"/>
                <a:gd name="connsiteX519" fmla="*/ 2792424 w 5550823"/>
                <a:gd name="connsiteY519" fmla="*/ 47021 h 180565"/>
                <a:gd name="connsiteX520" fmla="*/ 2755979 w 5550823"/>
                <a:gd name="connsiteY520" fmla="*/ 47021 h 180565"/>
                <a:gd name="connsiteX521" fmla="*/ 2755979 w 5550823"/>
                <a:gd name="connsiteY521" fmla="*/ 18987 h 180565"/>
                <a:gd name="connsiteX522" fmla="*/ 2741580 w 5550823"/>
                <a:gd name="connsiteY522" fmla="*/ 18987 h 180565"/>
                <a:gd name="connsiteX523" fmla="*/ 2741580 w 5550823"/>
                <a:gd name="connsiteY523" fmla="*/ 104491 h 180565"/>
                <a:gd name="connsiteX524" fmla="*/ 2749736 w 5550823"/>
                <a:gd name="connsiteY524" fmla="*/ 129339 h 180565"/>
                <a:gd name="connsiteX525" fmla="*/ 2771781 w 5550823"/>
                <a:gd name="connsiteY525" fmla="*/ 136348 h 180565"/>
                <a:gd name="connsiteX526" fmla="*/ 2783249 w 5550823"/>
                <a:gd name="connsiteY526" fmla="*/ 134946 h 180565"/>
                <a:gd name="connsiteX527" fmla="*/ 2793825 w 5550823"/>
                <a:gd name="connsiteY527" fmla="*/ 130359 h 180565"/>
                <a:gd name="connsiteX528" fmla="*/ 2793825 w 5550823"/>
                <a:gd name="connsiteY528" fmla="*/ 116214 h 180565"/>
                <a:gd name="connsiteX529" fmla="*/ 2658244 w 5550823"/>
                <a:gd name="connsiteY529" fmla="*/ 75055 h 180565"/>
                <a:gd name="connsiteX530" fmla="*/ 2667673 w 5550823"/>
                <a:gd name="connsiteY530" fmla="*/ 63714 h 180565"/>
                <a:gd name="connsiteX531" fmla="*/ 2681817 w 5550823"/>
                <a:gd name="connsiteY531" fmla="*/ 59509 h 180565"/>
                <a:gd name="connsiteX532" fmla="*/ 2704627 w 5550823"/>
                <a:gd name="connsiteY532" fmla="*/ 85759 h 180565"/>
                <a:gd name="connsiteX533" fmla="*/ 2704627 w 5550823"/>
                <a:gd name="connsiteY533" fmla="*/ 134946 h 180565"/>
                <a:gd name="connsiteX534" fmla="*/ 2719281 w 5550823"/>
                <a:gd name="connsiteY534" fmla="*/ 134946 h 180565"/>
                <a:gd name="connsiteX535" fmla="*/ 2719281 w 5550823"/>
                <a:gd name="connsiteY535" fmla="*/ 83210 h 180565"/>
                <a:gd name="connsiteX536" fmla="*/ 2715458 w 5550823"/>
                <a:gd name="connsiteY536" fmla="*/ 63714 h 180565"/>
                <a:gd name="connsiteX537" fmla="*/ 2704117 w 5550823"/>
                <a:gd name="connsiteY537" fmla="*/ 50207 h 180565"/>
                <a:gd name="connsiteX538" fmla="*/ 2685385 w 5550823"/>
                <a:gd name="connsiteY538" fmla="*/ 45237 h 180565"/>
                <a:gd name="connsiteX539" fmla="*/ 2667418 w 5550823"/>
                <a:gd name="connsiteY539" fmla="*/ 50207 h 180565"/>
                <a:gd name="connsiteX540" fmla="*/ 2654930 w 5550823"/>
                <a:gd name="connsiteY540" fmla="*/ 63332 h 180565"/>
                <a:gd name="connsiteX541" fmla="*/ 2654930 w 5550823"/>
                <a:gd name="connsiteY541" fmla="*/ 46894 h 180565"/>
                <a:gd name="connsiteX542" fmla="*/ 2640531 w 5550823"/>
                <a:gd name="connsiteY542" fmla="*/ 46894 h 180565"/>
                <a:gd name="connsiteX543" fmla="*/ 2640531 w 5550823"/>
                <a:gd name="connsiteY543" fmla="*/ 134819 h 180565"/>
                <a:gd name="connsiteX544" fmla="*/ 2654930 w 5550823"/>
                <a:gd name="connsiteY544" fmla="*/ 134819 h 180565"/>
                <a:gd name="connsiteX545" fmla="*/ 2654930 w 5550823"/>
                <a:gd name="connsiteY545" fmla="*/ 90729 h 180565"/>
                <a:gd name="connsiteX546" fmla="*/ 2658371 w 5550823"/>
                <a:gd name="connsiteY546" fmla="*/ 74800 h 180565"/>
                <a:gd name="connsiteX547" fmla="*/ 2556557 w 5550823"/>
                <a:gd name="connsiteY547" fmla="*/ 65880 h 180565"/>
                <a:gd name="connsiteX548" fmla="*/ 2575671 w 5550823"/>
                <a:gd name="connsiteY548" fmla="*/ 58362 h 180565"/>
                <a:gd name="connsiteX549" fmla="*/ 2594275 w 5550823"/>
                <a:gd name="connsiteY549" fmla="*/ 65880 h 180565"/>
                <a:gd name="connsiteX550" fmla="*/ 2602176 w 5550823"/>
                <a:gd name="connsiteY550" fmla="*/ 84612 h 180565"/>
                <a:gd name="connsiteX551" fmla="*/ 2547892 w 5550823"/>
                <a:gd name="connsiteY551" fmla="*/ 84612 h 180565"/>
                <a:gd name="connsiteX552" fmla="*/ 2556685 w 5550823"/>
                <a:gd name="connsiteY552" fmla="*/ 65880 h 180565"/>
                <a:gd name="connsiteX553" fmla="*/ 2596059 w 5550823"/>
                <a:gd name="connsiteY553" fmla="*/ 133927 h 180565"/>
                <a:gd name="connsiteX554" fmla="*/ 2611096 w 5550823"/>
                <a:gd name="connsiteY554" fmla="*/ 126918 h 180565"/>
                <a:gd name="connsiteX555" fmla="*/ 2611096 w 5550823"/>
                <a:gd name="connsiteY555" fmla="*/ 113029 h 180565"/>
                <a:gd name="connsiteX556" fmla="*/ 2596059 w 5550823"/>
                <a:gd name="connsiteY556" fmla="*/ 120419 h 180565"/>
                <a:gd name="connsiteX557" fmla="*/ 2579621 w 5550823"/>
                <a:gd name="connsiteY557" fmla="*/ 122840 h 180565"/>
                <a:gd name="connsiteX558" fmla="*/ 2557959 w 5550823"/>
                <a:gd name="connsiteY558" fmla="*/ 115577 h 180565"/>
                <a:gd name="connsiteX559" fmla="*/ 2547510 w 5550823"/>
                <a:gd name="connsiteY559" fmla="*/ 96463 h 180565"/>
                <a:gd name="connsiteX560" fmla="*/ 2617085 w 5550823"/>
                <a:gd name="connsiteY560" fmla="*/ 96463 h 180565"/>
                <a:gd name="connsiteX561" fmla="*/ 2617339 w 5550823"/>
                <a:gd name="connsiteY561" fmla="*/ 92767 h 180565"/>
                <a:gd name="connsiteX562" fmla="*/ 2617339 w 5550823"/>
                <a:gd name="connsiteY562" fmla="*/ 89200 h 180565"/>
                <a:gd name="connsiteX563" fmla="*/ 2612115 w 5550823"/>
                <a:gd name="connsiteY563" fmla="*/ 66645 h 180565"/>
                <a:gd name="connsiteX564" fmla="*/ 2597588 w 5550823"/>
                <a:gd name="connsiteY564" fmla="*/ 50971 h 180565"/>
                <a:gd name="connsiteX565" fmla="*/ 2575543 w 5550823"/>
                <a:gd name="connsiteY565" fmla="*/ 45237 h 180565"/>
                <a:gd name="connsiteX566" fmla="*/ 2552479 w 5550823"/>
                <a:gd name="connsiteY566" fmla="*/ 51353 h 180565"/>
                <a:gd name="connsiteX567" fmla="*/ 2537443 w 5550823"/>
                <a:gd name="connsiteY567" fmla="*/ 67919 h 180565"/>
                <a:gd name="connsiteX568" fmla="*/ 2532091 w 5550823"/>
                <a:gd name="connsiteY568" fmla="*/ 91621 h 180565"/>
                <a:gd name="connsiteX569" fmla="*/ 2538208 w 5550823"/>
                <a:gd name="connsiteY569" fmla="*/ 114940 h 180565"/>
                <a:gd name="connsiteX570" fmla="*/ 2555028 w 5550823"/>
                <a:gd name="connsiteY570" fmla="*/ 130614 h 180565"/>
                <a:gd name="connsiteX571" fmla="*/ 2579494 w 5550823"/>
                <a:gd name="connsiteY571" fmla="*/ 136220 h 180565"/>
                <a:gd name="connsiteX572" fmla="*/ 2595804 w 5550823"/>
                <a:gd name="connsiteY572" fmla="*/ 134054 h 180565"/>
                <a:gd name="connsiteX573" fmla="*/ 2413712 w 5550823"/>
                <a:gd name="connsiteY573" fmla="*/ 66008 h 180565"/>
                <a:gd name="connsiteX574" fmla="*/ 2432826 w 5550823"/>
                <a:gd name="connsiteY574" fmla="*/ 58490 h 180565"/>
                <a:gd name="connsiteX575" fmla="*/ 2451430 w 5550823"/>
                <a:gd name="connsiteY575" fmla="*/ 66008 h 180565"/>
                <a:gd name="connsiteX576" fmla="*/ 2459331 w 5550823"/>
                <a:gd name="connsiteY576" fmla="*/ 84740 h 180565"/>
                <a:gd name="connsiteX577" fmla="*/ 2405047 w 5550823"/>
                <a:gd name="connsiteY577" fmla="*/ 84740 h 180565"/>
                <a:gd name="connsiteX578" fmla="*/ 2413839 w 5550823"/>
                <a:gd name="connsiteY578" fmla="*/ 66008 h 180565"/>
                <a:gd name="connsiteX579" fmla="*/ 2453214 w 5550823"/>
                <a:gd name="connsiteY579" fmla="*/ 134054 h 180565"/>
                <a:gd name="connsiteX580" fmla="*/ 2468251 w 5550823"/>
                <a:gd name="connsiteY580" fmla="*/ 127046 h 180565"/>
                <a:gd name="connsiteX581" fmla="*/ 2468251 w 5550823"/>
                <a:gd name="connsiteY581" fmla="*/ 113156 h 180565"/>
                <a:gd name="connsiteX582" fmla="*/ 2453214 w 5550823"/>
                <a:gd name="connsiteY582" fmla="*/ 120547 h 180565"/>
                <a:gd name="connsiteX583" fmla="*/ 2436776 w 5550823"/>
                <a:gd name="connsiteY583" fmla="*/ 122968 h 180565"/>
                <a:gd name="connsiteX584" fmla="*/ 2415114 w 5550823"/>
                <a:gd name="connsiteY584" fmla="*/ 115705 h 180565"/>
                <a:gd name="connsiteX585" fmla="*/ 2404665 w 5550823"/>
                <a:gd name="connsiteY585" fmla="*/ 96590 h 180565"/>
                <a:gd name="connsiteX586" fmla="*/ 2474240 w 5550823"/>
                <a:gd name="connsiteY586" fmla="*/ 96590 h 180565"/>
                <a:gd name="connsiteX587" fmla="*/ 2474494 w 5550823"/>
                <a:gd name="connsiteY587" fmla="*/ 92895 h 180565"/>
                <a:gd name="connsiteX588" fmla="*/ 2474494 w 5550823"/>
                <a:gd name="connsiteY588" fmla="*/ 89327 h 180565"/>
                <a:gd name="connsiteX589" fmla="*/ 2469270 w 5550823"/>
                <a:gd name="connsiteY589" fmla="*/ 66772 h 180565"/>
                <a:gd name="connsiteX590" fmla="*/ 2454743 w 5550823"/>
                <a:gd name="connsiteY590" fmla="*/ 51099 h 180565"/>
                <a:gd name="connsiteX591" fmla="*/ 2432699 w 5550823"/>
                <a:gd name="connsiteY591" fmla="*/ 45364 h 180565"/>
                <a:gd name="connsiteX592" fmla="*/ 2409634 w 5550823"/>
                <a:gd name="connsiteY592" fmla="*/ 51481 h 180565"/>
                <a:gd name="connsiteX593" fmla="*/ 2394598 w 5550823"/>
                <a:gd name="connsiteY593" fmla="*/ 68047 h 180565"/>
                <a:gd name="connsiteX594" fmla="*/ 2389246 w 5550823"/>
                <a:gd name="connsiteY594" fmla="*/ 91748 h 180565"/>
                <a:gd name="connsiteX595" fmla="*/ 2395363 w 5550823"/>
                <a:gd name="connsiteY595" fmla="*/ 115067 h 180565"/>
                <a:gd name="connsiteX596" fmla="*/ 2412183 w 5550823"/>
                <a:gd name="connsiteY596" fmla="*/ 130741 h 180565"/>
                <a:gd name="connsiteX597" fmla="*/ 2436649 w 5550823"/>
                <a:gd name="connsiteY597" fmla="*/ 136348 h 180565"/>
                <a:gd name="connsiteX598" fmla="*/ 2452959 w 5550823"/>
                <a:gd name="connsiteY598" fmla="*/ 134182 h 180565"/>
                <a:gd name="connsiteX599" fmla="*/ 2377778 w 5550823"/>
                <a:gd name="connsiteY599" fmla="*/ 116214 h 180565"/>
                <a:gd name="connsiteX600" fmla="*/ 2367711 w 5550823"/>
                <a:gd name="connsiteY600" fmla="*/ 121184 h 180565"/>
                <a:gd name="connsiteX601" fmla="*/ 2357262 w 5550823"/>
                <a:gd name="connsiteY601" fmla="*/ 122713 h 180565"/>
                <a:gd name="connsiteX602" fmla="*/ 2345029 w 5550823"/>
                <a:gd name="connsiteY602" fmla="*/ 118763 h 180565"/>
                <a:gd name="connsiteX603" fmla="*/ 2340187 w 5550823"/>
                <a:gd name="connsiteY603" fmla="*/ 105510 h 180565"/>
                <a:gd name="connsiteX604" fmla="*/ 2340187 w 5550823"/>
                <a:gd name="connsiteY604" fmla="*/ 60401 h 180565"/>
                <a:gd name="connsiteX605" fmla="*/ 2376631 w 5550823"/>
                <a:gd name="connsiteY605" fmla="*/ 60401 h 180565"/>
                <a:gd name="connsiteX606" fmla="*/ 2376631 w 5550823"/>
                <a:gd name="connsiteY606" fmla="*/ 47021 h 180565"/>
                <a:gd name="connsiteX607" fmla="*/ 2340187 w 5550823"/>
                <a:gd name="connsiteY607" fmla="*/ 47021 h 180565"/>
                <a:gd name="connsiteX608" fmla="*/ 2340187 w 5550823"/>
                <a:gd name="connsiteY608" fmla="*/ 18987 h 180565"/>
                <a:gd name="connsiteX609" fmla="*/ 2325788 w 5550823"/>
                <a:gd name="connsiteY609" fmla="*/ 18987 h 180565"/>
                <a:gd name="connsiteX610" fmla="*/ 2325788 w 5550823"/>
                <a:gd name="connsiteY610" fmla="*/ 104491 h 180565"/>
                <a:gd name="connsiteX611" fmla="*/ 2333943 w 5550823"/>
                <a:gd name="connsiteY611" fmla="*/ 129339 h 180565"/>
                <a:gd name="connsiteX612" fmla="*/ 2355988 w 5550823"/>
                <a:gd name="connsiteY612" fmla="*/ 136348 h 180565"/>
                <a:gd name="connsiteX613" fmla="*/ 2367456 w 5550823"/>
                <a:gd name="connsiteY613" fmla="*/ 134946 h 180565"/>
                <a:gd name="connsiteX614" fmla="*/ 2378032 w 5550823"/>
                <a:gd name="connsiteY614" fmla="*/ 130359 h 180565"/>
                <a:gd name="connsiteX615" fmla="*/ 2378032 w 5550823"/>
                <a:gd name="connsiteY615" fmla="*/ 116214 h 180565"/>
                <a:gd name="connsiteX616" fmla="*/ 2268063 w 5550823"/>
                <a:gd name="connsiteY616" fmla="*/ 63332 h 180565"/>
                <a:gd name="connsiteX617" fmla="*/ 2278895 w 5550823"/>
                <a:gd name="connsiteY617" fmla="*/ 74800 h 180565"/>
                <a:gd name="connsiteX618" fmla="*/ 2282845 w 5550823"/>
                <a:gd name="connsiteY618" fmla="*/ 91366 h 180565"/>
                <a:gd name="connsiteX619" fmla="*/ 2278895 w 5550823"/>
                <a:gd name="connsiteY619" fmla="*/ 107549 h 180565"/>
                <a:gd name="connsiteX620" fmla="*/ 2268063 w 5550823"/>
                <a:gd name="connsiteY620" fmla="*/ 118763 h 180565"/>
                <a:gd name="connsiteX621" fmla="*/ 2252008 w 5550823"/>
                <a:gd name="connsiteY621" fmla="*/ 122840 h 180565"/>
                <a:gd name="connsiteX622" fmla="*/ 2236334 w 5550823"/>
                <a:gd name="connsiteY622" fmla="*/ 118763 h 180565"/>
                <a:gd name="connsiteX623" fmla="*/ 2225503 w 5550823"/>
                <a:gd name="connsiteY623" fmla="*/ 107549 h 180565"/>
                <a:gd name="connsiteX624" fmla="*/ 2221553 w 5550823"/>
                <a:gd name="connsiteY624" fmla="*/ 91366 h 180565"/>
                <a:gd name="connsiteX625" fmla="*/ 2225503 w 5550823"/>
                <a:gd name="connsiteY625" fmla="*/ 74800 h 180565"/>
                <a:gd name="connsiteX626" fmla="*/ 2236334 w 5550823"/>
                <a:gd name="connsiteY626" fmla="*/ 63332 h 180565"/>
                <a:gd name="connsiteX627" fmla="*/ 2252008 w 5550823"/>
                <a:gd name="connsiteY627" fmla="*/ 59127 h 180565"/>
                <a:gd name="connsiteX628" fmla="*/ 2268063 w 5550823"/>
                <a:gd name="connsiteY628" fmla="*/ 63332 h 180565"/>
                <a:gd name="connsiteX629" fmla="*/ 2297499 w 5550823"/>
                <a:gd name="connsiteY629" fmla="*/ 134946 h 180565"/>
                <a:gd name="connsiteX630" fmla="*/ 2297499 w 5550823"/>
                <a:gd name="connsiteY630" fmla="*/ 47021 h 180565"/>
                <a:gd name="connsiteX631" fmla="*/ 2282845 w 5550823"/>
                <a:gd name="connsiteY631" fmla="*/ 47021 h 180565"/>
                <a:gd name="connsiteX632" fmla="*/ 2282845 w 5550823"/>
                <a:gd name="connsiteY632" fmla="*/ 63587 h 180565"/>
                <a:gd name="connsiteX633" fmla="*/ 2269593 w 5550823"/>
                <a:gd name="connsiteY633" fmla="*/ 50334 h 180565"/>
                <a:gd name="connsiteX634" fmla="*/ 2250734 w 5550823"/>
                <a:gd name="connsiteY634" fmla="*/ 45364 h 180565"/>
                <a:gd name="connsiteX635" fmla="*/ 2227924 w 5550823"/>
                <a:gd name="connsiteY635" fmla="*/ 51353 h 180565"/>
                <a:gd name="connsiteX636" fmla="*/ 2212251 w 5550823"/>
                <a:gd name="connsiteY636" fmla="*/ 67664 h 180565"/>
                <a:gd name="connsiteX637" fmla="*/ 2206517 w 5550823"/>
                <a:gd name="connsiteY637" fmla="*/ 91366 h 180565"/>
                <a:gd name="connsiteX638" fmla="*/ 2212251 w 5550823"/>
                <a:gd name="connsiteY638" fmla="*/ 114558 h 180565"/>
                <a:gd name="connsiteX639" fmla="*/ 2227924 w 5550823"/>
                <a:gd name="connsiteY639" fmla="*/ 130486 h 180565"/>
                <a:gd name="connsiteX640" fmla="*/ 2250734 w 5550823"/>
                <a:gd name="connsiteY640" fmla="*/ 136348 h 180565"/>
                <a:gd name="connsiteX641" fmla="*/ 2269593 w 5550823"/>
                <a:gd name="connsiteY641" fmla="*/ 131506 h 180565"/>
                <a:gd name="connsiteX642" fmla="*/ 2282845 w 5550823"/>
                <a:gd name="connsiteY642" fmla="*/ 118508 h 180565"/>
                <a:gd name="connsiteX643" fmla="*/ 2282845 w 5550823"/>
                <a:gd name="connsiteY643" fmla="*/ 134946 h 180565"/>
                <a:gd name="connsiteX644" fmla="*/ 2297499 w 5550823"/>
                <a:gd name="connsiteY644" fmla="*/ 134946 h 180565"/>
                <a:gd name="connsiteX645" fmla="*/ 2069278 w 5550823"/>
                <a:gd name="connsiteY645" fmla="*/ 75055 h 180565"/>
                <a:gd name="connsiteX646" fmla="*/ 2077943 w 5550823"/>
                <a:gd name="connsiteY646" fmla="*/ 63714 h 180565"/>
                <a:gd name="connsiteX647" fmla="*/ 2090813 w 5550823"/>
                <a:gd name="connsiteY647" fmla="*/ 59509 h 180565"/>
                <a:gd name="connsiteX648" fmla="*/ 2111711 w 5550823"/>
                <a:gd name="connsiteY648" fmla="*/ 85759 h 180565"/>
                <a:gd name="connsiteX649" fmla="*/ 2111711 w 5550823"/>
                <a:gd name="connsiteY649" fmla="*/ 134946 h 180565"/>
                <a:gd name="connsiteX650" fmla="*/ 2126111 w 5550823"/>
                <a:gd name="connsiteY650" fmla="*/ 134946 h 180565"/>
                <a:gd name="connsiteX651" fmla="*/ 2126111 w 5550823"/>
                <a:gd name="connsiteY651" fmla="*/ 89582 h 180565"/>
                <a:gd name="connsiteX652" fmla="*/ 2129169 w 5550823"/>
                <a:gd name="connsiteY652" fmla="*/ 74290 h 180565"/>
                <a:gd name="connsiteX653" fmla="*/ 2137834 w 5550823"/>
                <a:gd name="connsiteY653" fmla="*/ 63459 h 180565"/>
                <a:gd name="connsiteX654" fmla="*/ 2150704 w 5550823"/>
                <a:gd name="connsiteY654" fmla="*/ 59381 h 180565"/>
                <a:gd name="connsiteX655" fmla="*/ 2171602 w 5550823"/>
                <a:gd name="connsiteY655" fmla="*/ 85632 h 180565"/>
                <a:gd name="connsiteX656" fmla="*/ 2171602 w 5550823"/>
                <a:gd name="connsiteY656" fmla="*/ 134819 h 180565"/>
                <a:gd name="connsiteX657" fmla="*/ 2186001 w 5550823"/>
                <a:gd name="connsiteY657" fmla="*/ 134819 h 180565"/>
                <a:gd name="connsiteX658" fmla="*/ 2186001 w 5550823"/>
                <a:gd name="connsiteY658" fmla="*/ 83083 h 180565"/>
                <a:gd name="connsiteX659" fmla="*/ 2182306 w 5550823"/>
                <a:gd name="connsiteY659" fmla="*/ 63587 h 180565"/>
                <a:gd name="connsiteX660" fmla="*/ 2171474 w 5550823"/>
                <a:gd name="connsiteY660" fmla="*/ 50079 h 180565"/>
                <a:gd name="connsiteX661" fmla="*/ 2153507 w 5550823"/>
                <a:gd name="connsiteY661" fmla="*/ 45110 h 180565"/>
                <a:gd name="connsiteX662" fmla="*/ 2134775 w 5550823"/>
                <a:gd name="connsiteY662" fmla="*/ 50334 h 180565"/>
                <a:gd name="connsiteX663" fmla="*/ 2122288 w 5550823"/>
                <a:gd name="connsiteY663" fmla="*/ 64351 h 180565"/>
                <a:gd name="connsiteX664" fmla="*/ 2112094 w 5550823"/>
                <a:gd name="connsiteY664" fmla="*/ 50207 h 180565"/>
                <a:gd name="connsiteX665" fmla="*/ 2095018 w 5550823"/>
                <a:gd name="connsiteY665" fmla="*/ 44982 h 180565"/>
                <a:gd name="connsiteX666" fmla="*/ 2078071 w 5550823"/>
                <a:gd name="connsiteY666" fmla="*/ 49697 h 180565"/>
                <a:gd name="connsiteX667" fmla="*/ 2066093 w 5550823"/>
                <a:gd name="connsiteY667" fmla="*/ 62440 h 180565"/>
                <a:gd name="connsiteX668" fmla="*/ 2066093 w 5550823"/>
                <a:gd name="connsiteY668" fmla="*/ 46511 h 180565"/>
                <a:gd name="connsiteX669" fmla="*/ 2051693 w 5550823"/>
                <a:gd name="connsiteY669" fmla="*/ 46511 h 180565"/>
                <a:gd name="connsiteX670" fmla="*/ 2051693 w 5550823"/>
                <a:gd name="connsiteY670" fmla="*/ 134436 h 180565"/>
                <a:gd name="connsiteX671" fmla="*/ 2066093 w 5550823"/>
                <a:gd name="connsiteY671" fmla="*/ 134436 h 180565"/>
                <a:gd name="connsiteX672" fmla="*/ 2066093 w 5550823"/>
                <a:gd name="connsiteY672" fmla="*/ 90347 h 180565"/>
                <a:gd name="connsiteX673" fmla="*/ 2069151 w 5550823"/>
                <a:gd name="connsiteY673" fmla="*/ 74418 h 180565"/>
                <a:gd name="connsiteX674" fmla="*/ 2022258 w 5550823"/>
                <a:gd name="connsiteY674" fmla="*/ 46384 h 180565"/>
                <a:gd name="connsiteX675" fmla="*/ 2007604 w 5550823"/>
                <a:gd name="connsiteY675" fmla="*/ 46384 h 180565"/>
                <a:gd name="connsiteX676" fmla="*/ 2007604 w 5550823"/>
                <a:gd name="connsiteY676" fmla="*/ 134309 h 180565"/>
                <a:gd name="connsiteX677" fmla="*/ 2022258 w 5550823"/>
                <a:gd name="connsiteY677" fmla="*/ 134309 h 180565"/>
                <a:gd name="connsiteX678" fmla="*/ 2022258 w 5550823"/>
                <a:gd name="connsiteY678" fmla="*/ 46384 h 180565"/>
                <a:gd name="connsiteX679" fmla="*/ 2022768 w 5550823"/>
                <a:gd name="connsiteY679" fmla="*/ 26887 h 180565"/>
                <a:gd name="connsiteX680" fmla="*/ 2025571 w 5550823"/>
                <a:gd name="connsiteY680" fmla="*/ 20261 h 180565"/>
                <a:gd name="connsiteX681" fmla="*/ 2022768 w 5550823"/>
                <a:gd name="connsiteY681" fmla="*/ 13380 h 180565"/>
                <a:gd name="connsiteX682" fmla="*/ 2016141 w 5550823"/>
                <a:gd name="connsiteY682" fmla="*/ 10577 h 180565"/>
                <a:gd name="connsiteX683" fmla="*/ 2009898 w 5550823"/>
                <a:gd name="connsiteY683" fmla="*/ 12488 h 180565"/>
                <a:gd name="connsiteX684" fmla="*/ 1999321 w 5550823"/>
                <a:gd name="connsiteY684" fmla="*/ 20006 h 180565"/>
                <a:gd name="connsiteX685" fmla="*/ 2009898 w 5550823"/>
                <a:gd name="connsiteY685" fmla="*/ 27270 h 180565"/>
                <a:gd name="connsiteX686" fmla="*/ 2016141 w 5550823"/>
                <a:gd name="connsiteY686" fmla="*/ 29436 h 180565"/>
                <a:gd name="connsiteX687" fmla="*/ 2022768 w 5550823"/>
                <a:gd name="connsiteY687" fmla="*/ 26760 h 180565"/>
                <a:gd name="connsiteX688" fmla="*/ 1989637 w 5550823"/>
                <a:gd name="connsiteY688" fmla="*/ 115450 h 180565"/>
                <a:gd name="connsiteX689" fmla="*/ 1979570 w 5550823"/>
                <a:gd name="connsiteY689" fmla="*/ 120419 h 180565"/>
                <a:gd name="connsiteX690" fmla="*/ 1969121 w 5550823"/>
                <a:gd name="connsiteY690" fmla="*/ 121949 h 180565"/>
                <a:gd name="connsiteX691" fmla="*/ 1956888 w 5550823"/>
                <a:gd name="connsiteY691" fmla="*/ 117998 h 180565"/>
                <a:gd name="connsiteX692" fmla="*/ 1952046 w 5550823"/>
                <a:gd name="connsiteY692" fmla="*/ 104746 h 180565"/>
                <a:gd name="connsiteX693" fmla="*/ 1952046 w 5550823"/>
                <a:gd name="connsiteY693" fmla="*/ 59636 h 180565"/>
                <a:gd name="connsiteX694" fmla="*/ 1988490 w 5550823"/>
                <a:gd name="connsiteY694" fmla="*/ 59636 h 180565"/>
                <a:gd name="connsiteX695" fmla="*/ 1988490 w 5550823"/>
                <a:gd name="connsiteY695" fmla="*/ 46256 h 180565"/>
                <a:gd name="connsiteX696" fmla="*/ 1952046 w 5550823"/>
                <a:gd name="connsiteY696" fmla="*/ 46256 h 180565"/>
                <a:gd name="connsiteX697" fmla="*/ 1952046 w 5550823"/>
                <a:gd name="connsiteY697" fmla="*/ 18222 h 180565"/>
                <a:gd name="connsiteX698" fmla="*/ 1937647 w 5550823"/>
                <a:gd name="connsiteY698" fmla="*/ 18222 h 180565"/>
                <a:gd name="connsiteX699" fmla="*/ 1937647 w 5550823"/>
                <a:gd name="connsiteY699" fmla="*/ 103726 h 180565"/>
                <a:gd name="connsiteX700" fmla="*/ 1945802 w 5550823"/>
                <a:gd name="connsiteY700" fmla="*/ 128575 h 180565"/>
                <a:gd name="connsiteX701" fmla="*/ 1967847 w 5550823"/>
                <a:gd name="connsiteY701" fmla="*/ 135583 h 180565"/>
                <a:gd name="connsiteX702" fmla="*/ 1979315 w 5550823"/>
                <a:gd name="connsiteY702" fmla="*/ 134182 h 180565"/>
                <a:gd name="connsiteX703" fmla="*/ 1989892 w 5550823"/>
                <a:gd name="connsiteY703" fmla="*/ 129594 h 180565"/>
                <a:gd name="connsiteX704" fmla="*/ 1989892 w 5550823"/>
                <a:gd name="connsiteY704" fmla="*/ 115450 h 180565"/>
                <a:gd name="connsiteX705" fmla="*/ 1909485 w 5550823"/>
                <a:gd name="connsiteY705" fmla="*/ 46256 h 180565"/>
                <a:gd name="connsiteX706" fmla="*/ 1894832 w 5550823"/>
                <a:gd name="connsiteY706" fmla="*/ 46256 h 180565"/>
                <a:gd name="connsiteX707" fmla="*/ 1894832 w 5550823"/>
                <a:gd name="connsiteY707" fmla="*/ 134182 h 180565"/>
                <a:gd name="connsiteX708" fmla="*/ 1909485 w 5550823"/>
                <a:gd name="connsiteY708" fmla="*/ 134182 h 180565"/>
                <a:gd name="connsiteX709" fmla="*/ 1909485 w 5550823"/>
                <a:gd name="connsiteY709" fmla="*/ 46256 h 180565"/>
                <a:gd name="connsiteX710" fmla="*/ 1907319 w 5550823"/>
                <a:gd name="connsiteY710" fmla="*/ 27397 h 180565"/>
                <a:gd name="connsiteX711" fmla="*/ 1917896 w 5550823"/>
                <a:gd name="connsiteY711" fmla="*/ 20134 h 180565"/>
                <a:gd name="connsiteX712" fmla="*/ 1907319 w 5550823"/>
                <a:gd name="connsiteY712" fmla="*/ 12615 h 180565"/>
                <a:gd name="connsiteX713" fmla="*/ 1901075 w 5550823"/>
                <a:gd name="connsiteY713" fmla="*/ 10704 h 180565"/>
                <a:gd name="connsiteX714" fmla="*/ 1894449 w 5550823"/>
                <a:gd name="connsiteY714" fmla="*/ 13507 h 180565"/>
                <a:gd name="connsiteX715" fmla="*/ 1891773 w 5550823"/>
                <a:gd name="connsiteY715" fmla="*/ 20389 h 180565"/>
                <a:gd name="connsiteX716" fmla="*/ 1894449 w 5550823"/>
                <a:gd name="connsiteY716" fmla="*/ 27015 h 180565"/>
                <a:gd name="connsiteX717" fmla="*/ 1901075 w 5550823"/>
                <a:gd name="connsiteY717" fmla="*/ 29691 h 180565"/>
                <a:gd name="connsiteX718" fmla="*/ 1907319 w 5550823"/>
                <a:gd name="connsiteY718" fmla="*/ 27524 h 180565"/>
                <a:gd name="connsiteX719" fmla="*/ 1846919 w 5550823"/>
                <a:gd name="connsiteY719" fmla="*/ 106912 h 180565"/>
                <a:gd name="connsiteX720" fmla="*/ 1836088 w 5550823"/>
                <a:gd name="connsiteY720" fmla="*/ 118126 h 180565"/>
                <a:gd name="connsiteX721" fmla="*/ 1820032 w 5550823"/>
                <a:gd name="connsiteY721" fmla="*/ 122203 h 180565"/>
                <a:gd name="connsiteX722" fmla="*/ 1804359 w 5550823"/>
                <a:gd name="connsiteY722" fmla="*/ 118126 h 180565"/>
                <a:gd name="connsiteX723" fmla="*/ 1793527 w 5550823"/>
                <a:gd name="connsiteY723" fmla="*/ 106912 h 180565"/>
                <a:gd name="connsiteX724" fmla="*/ 1789577 w 5550823"/>
                <a:gd name="connsiteY724" fmla="*/ 90729 h 180565"/>
                <a:gd name="connsiteX725" fmla="*/ 1793527 w 5550823"/>
                <a:gd name="connsiteY725" fmla="*/ 74163 h 180565"/>
                <a:gd name="connsiteX726" fmla="*/ 1804359 w 5550823"/>
                <a:gd name="connsiteY726" fmla="*/ 62694 h 180565"/>
                <a:gd name="connsiteX727" fmla="*/ 1820032 w 5550823"/>
                <a:gd name="connsiteY727" fmla="*/ 58490 h 180565"/>
                <a:gd name="connsiteX728" fmla="*/ 1836088 w 5550823"/>
                <a:gd name="connsiteY728" fmla="*/ 62694 h 180565"/>
                <a:gd name="connsiteX729" fmla="*/ 1846919 w 5550823"/>
                <a:gd name="connsiteY729" fmla="*/ 74163 h 180565"/>
                <a:gd name="connsiteX730" fmla="*/ 1850869 w 5550823"/>
                <a:gd name="connsiteY730" fmla="*/ 90729 h 180565"/>
                <a:gd name="connsiteX731" fmla="*/ 1846919 w 5550823"/>
                <a:gd name="connsiteY731" fmla="*/ 106912 h 180565"/>
                <a:gd name="connsiteX732" fmla="*/ 1865523 w 5550823"/>
                <a:gd name="connsiteY732" fmla="*/ 46384 h 180565"/>
                <a:gd name="connsiteX733" fmla="*/ 1850869 w 5550823"/>
                <a:gd name="connsiteY733" fmla="*/ 46384 h 180565"/>
                <a:gd name="connsiteX734" fmla="*/ 1850869 w 5550823"/>
                <a:gd name="connsiteY734" fmla="*/ 63204 h 180565"/>
                <a:gd name="connsiteX735" fmla="*/ 1837617 w 5550823"/>
                <a:gd name="connsiteY735" fmla="*/ 49824 h 180565"/>
                <a:gd name="connsiteX736" fmla="*/ 1818758 w 5550823"/>
                <a:gd name="connsiteY736" fmla="*/ 44855 h 180565"/>
                <a:gd name="connsiteX737" fmla="*/ 1795948 w 5550823"/>
                <a:gd name="connsiteY737" fmla="*/ 50844 h 180565"/>
                <a:gd name="connsiteX738" fmla="*/ 1780275 w 5550823"/>
                <a:gd name="connsiteY738" fmla="*/ 67155 h 180565"/>
                <a:gd name="connsiteX739" fmla="*/ 1774541 w 5550823"/>
                <a:gd name="connsiteY739" fmla="*/ 90856 h 180565"/>
                <a:gd name="connsiteX740" fmla="*/ 1780275 w 5550823"/>
                <a:gd name="connsiteY740" fmla="*/ 114048 h 180565"/>
                <a:gd name="connsiteX741" fmla="*/ 1795948 w 5550823"/>
                <a:gd name="connsiteY741" fmla="*/ 129976 h 180565"/>
                <a:gd name="connsiteX742" fmla="*/ 1818758 w 5550823"/>
                <a:gd name="connsiteY742" fmla="*/ 135838 h 180565"/>
                <a:gd name="connsiteX743" fmla="*/ 1837617 w 5550823"/>
                <a:gd name="connsiteY743" fmla="*/ 130996 h 180565"/>
                <a:gd name="connsiteX744" fmla="*/ 1850869 w 5550823"/>
                <a:gd name="connsiteY744" fmla="*/ 117998 h 180565"/>
                <a:gd name="connsiteX745" fmla="*/ 1850869 w 5550823"/>
                <a:gd name="connsiteY745" fmla="*/ 136220 h 180565"/>
                <a:gd name="connsiteX746" fmla="*/ 1842714 w 5550823"/>
                <a:gd name="connsiteY746" fmla="*/ 158903 h 180565"/>
                <a:gd name="connsiteX747" fmla="*/ 1819140 w 5550823"/>
                <a:gd name="connsiteY747" fmla="*/ 166803 h 180565"/>
                <a:gd name="connsiteX748" fmla="*/ 1800918 w 5550823"/>
                <a:gd name="connsiteY748" fmla="*/ 163490 h 180565"/>
                <a:gd name="connsiteX749" fmla="*/ 1783843 w 5550823"/>
                <a:gd name="connsiteY749" fmla="*/ 153296 h 180565"/>
                <a:gd name="connsiteX750" fmla="*/ 1783843 w 5550823"/>
                <a:gd name="connsiteY750" fmla="*/ 169352 h 180565"/>
                <a:gd name="connsiteX751" fmla="*/ 1819140 w 5550823"/>
                <a:gd name="connsiteY751" fmla="*/ 180565 h 180565"/>
                <a:gd name="connsiteX752" fmla="*/ 1853418 w 5550823"/>
                <a:gd name="connsiteY752" fmla="*/ 168842 h 180565"/>
                <a:gd name="connsiteX753" fmla="*/ 1865523 w 5550823"/>
                <a:gd name="connsiteY753" fmla="*/ 135329 h 180565"/>
                <a:gd name="connsiteX754" fmla="*/ 1865523 w 5550823"/>
                <a:gd name="connsiteY754" fmla="*/ 46639 h 180565"/>
                <a:gd name="connsiteX755" fmla="*/ 1697321 w 5550823"/>
                <a:gd name="connsiteY755" fmla="*/ 65498 h 180565"/>
                <a:gd name="connsiteX756" fmla="*/ 1716434 w 5550823"/>
                <a:gd name="connsiteY756" fmla="*/ 57980 h 180565"/>
                <a:gd name="connsiteX757" fmla="*/ 1735039 w 5550823"/>
                <a:gd name="connsiteY757" fmla="*/ 65498 h 180565"/>
                <a:gd name="connsiteX758" fmla="*/ 1742939 w 5550823"/>
                <a:gd name="connsiteY758" fmla="*/ 84230 h 180565"/>
                <a:gd name="connsiteX759" fmla="*/ 1688655 w 5550823"/>
                <a:gd name="connsiteY759" fmla="*/ 84230 h 180565"/>
                <a:gd name="connsiteX760" fmla="*/ 1697448 w 5550823"/>
                <a:gd name="connsiteY760" fmla="*/ 65498 h 180565"/>
                <a:gd name="connsiteX761" fmla="*/ 1736823 w 5550823"/>
                <a:gd name="connsiteY761" fmla="*/ 133545 h 180565"/>
                <a:gd name="connsiteX762" fmla="*/ 1751859 w 5550823"/>
                <a:gd name="connsiteY762" fmla="*/ 126536 h 180565"/>
                <a:gd name="connsiteX763" fmla="*/ 1751859 w 5550823"/>
                <a:gd name="connsiteY763" fmla="*/ 112646 h 180565"/>
                <a:gd name="connsiteX764" fmla="*/ 1736823 w 5550823"/>
                <a:gd name="connsiteY764" fmla="*/ 120037 h 180565"/>
                <a:gd name="connsiteX765" fmla="*/ 1720385 w 5550823"/>
                <a:gd name="connsiteY765" fmla="*/ 122458 h 180565"/>
                <a:gd name="connsiteX766" fmla="*/ 1698722 w 5550823"/>
                <a:gd name="connsiteY766" fmla="*/ 115195 h 180565"/>
                <a:gd name="connsiteX767" fmla="*/ 1688273 w 5550823"/>
                <a:gd name="connsiteY767" fmla="*/ 96081 h 180565"/>
                <a:gd name="connsiteX768" fmla="*/ 1757848 w 5550823"/>
                <a:gd name="connsiteY768" fmla="*/ 96081 h 180565"/>
                <a:gd name="connsiteX769" fmla="*/ 1758103 w 5550823"/>
                <a:gd name="connsiteY769" fmla="*/ 92385 h 180565"/>
                <a:gd name="connsiteX770" fmla="*/ 1758103 w 5550823"/>
                <a:gd name="connsiteY770" fmla="*/ 88817 h 180565"/>
                <a:gd name="connsiteX771" fmla="*/ 1752878 w 5550823"/>
                <a:gd name="connsiteY771" fmla="*/ 66262 h 180565"/>
                <a:gd name="connsiteX772" fmla="*/ 1738352 w 5550823"/>
                <a:gd name="connsiteY772" fmla="*/ 50589 h 180565"/>
                <a:gd name="connsiteX773" fmla="*/ 1716307 w 5550823"/>
                <a:gd name="connsiteY773" fmla="*/ 44855 h 180565"/>
                <a:gd name="connsiteX774" fmla="*/ 1693243 w 5550823"/>
                <a:gd name="connsiteY774" fmla="*/ 50971 h 180565"/>
                <a:gd name="connsiteX775" fmla="*/ 1678207 w 5550823"/>
                <a:gd name="connsiteY775" fmla="*/ 67537 h 180565"/>
                <a:gd name="connsiteX776" fmla="*/ 1672854 w 5550823"/>
                <a:gd name="connsiteY776" fmla="*/ 91238 h 180565"/>
                <a:gd name="connsiteX777" fmla="*/ 1678971 w 5550823"/>
                <a:gd name="connsiteY777" fmla="*/ 114558 h 180565"/>
                <a:gd name="connsiteX778" fmla="*/ 1695791 w 5550823"/>
                <a:gd name="connsiteY778" fmla="*/ 130231 h 180565"/>
                <a:gd name="connsiteX779" fmla="*/ 1720257 w 5550823"/>
                <a:gd name="connsiteY779" fmla="*/ 135838 h 180565"/>
                <a:gd name="connsiteX780" fmla="*/ 1736568 w 5550823"/>
                <a:gd name="connsiteY780" fmla="*/ 133672 h 180565"/>
                <a:gd name="connsiteX781" fmla="*/ 1649918 w 5550823"/>
                <a:gd name="connsiteY781" fmla="*/ 637 h 180565"/>
                <a:gd name="connsiteX782" fmla="*/ 1635519 w 5550823"/>
                <a:gd name="connsiteY782" fmla="*/ 637 h 180565"/>
                <a:gd name="connsiteX783" fmla="*/ 1635519 w 5550823"/>
                <a:gd name="connsiteY783" fmla="*/ 134436 h 180565"/>
                <a:gd name="connsiteX784" fmla="*/ 1649918 w 5550823"/>
                <a:gd name="connsiteY784" fmla="*/ 134436 h 180565"/>
                <a:gd name="connsiteX785" fmla="*/ 1649918 w 5550823"/>
                <a:gd name="connsiteY785" fmla="*/ 637 h 180565"/>
                <a:gd name="connsiteX786" fmla="*/ 1535361 w 5550823"/>
                <a:gd name="connsiteY786" fmla="*/ 62822 h 180565"/>
                <a:gd name="connsiteX787" fmla="*/ 1546193 w 5550823"/>
                <a:gd name="connsiteY787" fmla="*/ 74290 h 180565"/>
                <a:gd name="connsiteX788" fmla="*/ 1550143 w 5550823"/>
                <a:gd name="connsiteY788" fmla="*/ 90856 h 180565"/>
                <a:gd name="connsiteX789" fmla="*/ 1546193 w 5550823"/>
                <a:gd name="connsiteY789" fmla="*/ 107040 h 180565"/>
                <a:gd name="connsiteX790" fmla="*/ 1535361 w 5550823"/>
                <a:gd name="connsiteY790" fmla="*/ 118253 h 180565"/>
                <a:gd name="connsiteX791" fmla="*/ 1519306 w 5550823"/>
                <a:gd name="connsiteY791" fmla="*/ 122331 h 180565"/>
                <a:gd name="connsiteX792" fmla="*/ 1503632 w 5550823"/>
                <a:gd name="connsiteY792" fmla="*/ 118253 h 180565"/>
                <a:gd name="connsiteX793" fmla="*/ 1492801 w 5550823"/>
                <a:gd name="connsiteY793" fmla="*/ 107040 h 180565"/>
                <a:gd name="connsiteX794" fmla="*/ 1488851 w 5550823"/>
                <a:gd name="connsiteY794" fmla="*/ 90856 h 180565"/>
                <a:gd name="connsiteX795" fmla="*/ 1492801 w 5550823"/>
                <a:gd name="connsiteY795" fmla="*/ 74290 h 180565"/>
                <a:gd name="connsiteX796" fmla="*/ 1503632 w 5550823"/>
                <a:gd name="connsiteY796" fmla="*/ 62822 h 180565"/>
                <a:gd name="connsiteX797" fmla="*/ 1519306 w 5550823"/>
                <a:gd name="connsiteY797" fmla="*/ 58617 h 180565"/>
                <a:gd name="connsiteX798" fmla="*/ 1535361 w 5550823"/>
                <a:gd name="connsiteY798" fmla="*/ 62822 h 180565"/>
                <a:gd name="connsiteX799" fmla="*/ 1564797 w 5550823"/>
                <a:gd name="connsiteY799" fmla="*/ 134436 h 180565"/>
                <a:gd name="connsiteX800" fmla="*/ 1564797 w 5550823"/>
                <a:gd name="connsiteY800" fmla="*/ 46511 h 180565"/>
                <a:gd name="connsiteX801" fmla="*/ 1550143 w 5550823"/>
                <a:gd name="connsiteY801" fmla="*/ 46511 h 180565"/>
                <a:gd name="connsiteX802" fmla="*/ 1550143 w 5550823"/>
                <a:gd name="connsiteY802" fmla="*/ 63077 h 180565"/>
                <a:gd name="connsiteX803" fmla="*/ 1536890 w 5550823"/>
                <a:gd name="connsiteY803" fmla="*/ 49824 h 180565"/>
                <a:gd name="connsiteX804" fmla="*/ 1518031 w 5550823"/>
                <a:gd name="connsiteY804" fmla="*/ 44855 h 180565"/>
                <a:gd name="connsiteX805" fmla="*/ 1495222 w 5550823"/>
                <a:gd name="connsiteY805" fmla="*/ 50844 h 180565"/>
                <a:gd name="connsiteX806" fmla="*/ 1479549 w 5550823"/>
                <a:gd name="connsiteY806" fmla="*/ 67155 h 180565"/>
                <a:gd name="connsiteX807" fmla="*/ 1473814 w 5550823"/>
                <a:gd name="connsiteY807" fmla="*/ 90856 h 180565"/>
                <a:gd name="connsiteX808" fmla="*/ 1479549 w 5550823"/>
                <a:gd name="connsiteY808" fmla="*/ 114048 h 180565"/>
                <a:gd name="connsiteX809" fmla="*/ 1495222 w 5550823"/>
                <a:gd name="connsiteY809" fmla="*/ 129976 h 180565"/>
                <a:gd name="connsiteX810" fmla="*/ 1518031 w 5550823"/>
                <a:gd name="connsiteY810" fmla="*/ 135838 h 180565"/>
                <a:gd name="connsiteX811" fmla="*/ 1536890 w 5550823"/>
                <a:gd name="connsiteY811" fmla="*/ 130996 h 180565"/>
                <a:gd name="connsiteX812" fmla="*/ 1550143 w 5550823"/>
                <a:gd name="connsiteY812" fmla="*/ 117998 h 180565"/>
                <a:gd name="connsiteX813" fmla="*/ 1550143 w 5550823"/>
                <a:gd name="connsiteY813" fmla="*/ 134436 h 180565"/>
                <a:gd name="connsiteX814" fmla="*/ 1564797 w 5550823"/>
                <a:gd name="connsiteY814" fmla="*/ 134436 h 180565"/>
                <a:gd name="connsiteX815" fmla="*/ 1391369 w 5550823"/>
                <a:gd name="connsiteY815" fmla="*/ 106912 h 180565"/>
                <a:gd name="connsiteX816" fmla="*/ 1380538 w 5550823"/>
                <a:gd name="connsiteY816" fmla="*/ 118126 h 180565"/>
                <a:gd name="connsiteX817" fmla="*/ 1364482 w 5550823"/>
                <a:gd name="connsiteY817" fmla="*/ 122203 h 180565"/>
                <a:gd name="connsiteX818" fmla="*/ 1348809 w 5550823"/>
                <a:gd name="connsiteY818" fmla="*/ 118126 h 180565"/>
                <a:gd name="connsiteX819" fmla="*/ 1337978 w 5550823"/>
                <a:gd name="connsiteY819" fmla="*/ 106912 h 180565"/>
                <a:gd name="connsiteX820" fmla="*/ 1334028 w 5550823"/>
                <a:gd name="connsiteY820" fmla="*/ 90729 h 180565"/>
                <a:gd name="connsiteX821" fmla="*/ 1337978 w 5550823"/>
                <a:gd name="connsiteY821" fmla="*/ 74163 h 180565"/>
                <a:gd name="connsiteX822" fmla="*/ 1348809 w 5550823"/>
                <a:gd name="connsiteY822" fmla="*/ 62694 h 180565"/>
                <a:gd name="connsiteX823" fmla="*/ 1364482 w 5550823"/>
                <a:gd name="connsiteY823" fmla="*/ 58490 h 180565"/>
                <a:gd name="connsiteX824" fmla="*/ 1380538 w 5550823"/>
                <a:gd name="connsiteY824" fmla="*/ 62694 h 180565"/>
                <a:gd name="connsiteX825" fmla="*/ 1391369 w 5550823"/>
                <a:gd name="connsiteY825" fmla="*/ 74163 h 180565"/>
                <a:gd name="connsiteX826" fmla="*/ 1395320 w 5550823"/>
                <a:gd name="connsiteY826" fmla="*/ 90729 h 180565"/>
                <a:gd name="connsiteX827" fmla="*/ 1391369 w 5550823"/>
                <a:gd name="connsiteY827" fmla="*/ 106912 h 180565"/>
                <a:gd name="connsiteX828" fmla="*/ 1409974 w 5550823"/>
                <a:gd name="connsiteY828" fmla="*/ 46384 h 180565"/>
                <a:gd name="connsiteX829" fmla="*/ 1395320 w 5550823"/>
                <a:gd name="connsiteY829" fmla="*/ 46384 h 180565"/>
                <a:gd name="connsiteX830" fmla="*/ 1395320 w 5550823"/>
                <a:gd name="connsiteY830" fmla="*/ 63204 h 180565"/>
                <a:gd name="connsiteX831" fmla="*/ 1382067 w 5550823"/>
                <a:gd name="connsiteY831" fmla="*/ 49824 h 180565"/>
                <a:gd name="connsiteX832" fmla="*/ 1363208 w 5550823"/>
                <a:gd name="connsiteY832" fmla="*/ 44855 h 180565"/>
                <a:gd name="connsiteX833" fmla="*/ 1340399 w 5550823"/>
                <a:gd name="connsiteY833" fmla="*/ 50844 h 180565"/>
                <a:gd name="connsiteX834" fmla="*/ 1324725 w 5550823"/>
                <a:gd name="connsiteY834" fmla="*/ 67155 h 180565"/>
                <a:gd name="connsiteX835" fmla="*/ 1318991 w 5550823"/>
                <a:gd name="connsiteY835" fmla="*/ 90856 h 180565"/>
                <a:gd name="connsiteX836" fmla="*/ 1324725 w 5550823"/>
                <a:gd name="connsiteY836" fmla="*/ 114048 h 180565"/>
                <a:gd name="connsiteX837" fmla="*/ 1340399 w 5550823"/>
                <a:gd name="connsiteY837" fmla="*/ 129976 h 180565"/>
                <a:gd name="connsiteX838" fmla="*/ 1363208 w 5550823"/>
                <a:gd name="connsiteY838" fmla="*/ 135838 h 180565"/>
                <a:gd name="connsiteX839" fmla="*/ 1382067 w 5550823"/>
                <a:gd name="connsiteY839" fmla="*/ 130996 h 180565"/>
                <a:gd name="connsiteX840" fmla="*/ 1395320 w 5550823"/>
                <a:gd name="connsiteY840" fmla="*/ 117998 h 180565"/>
                <a:gd name="connsiteX841" fmla="*/ 1395320 w 5550823"/>
                <a:gd name="connsiteY841" fmla="*/ 136220 h 180565"/>
                <a:gd name="connsiteX842" fmla="*/ 1387164 w 5550823"/>
                <a:gd name="connsiteY842" fmla="*/ 158903 h 180565"/>
                <a:gd name="connsiteX843" fmla="*/ 1363591 w 5550823"/>
                <a:gd name="connsiteY843" fmla="*/ 166803 h 180565"/>
                <a:gd name="connsiteX844" fmla="*/ 1345369 w 5550823"/>
                <a:gd name="connsiteY844" fmla="*/ 163490 h 180565"/>
                <a:gd name="connsiteX845" fmla="*/ 1328293 w 5550823"/>
                <a:gd name="connsiteY845" fmla="*/ 153296 h 180565"/>
                <a:gd name="connsiteX846" fmla="*/ 1328293 w 5550823"/>
                <a:gd name="connsiteY846" fmla="*/ 169352 h 180565"/>
                <a:gd name="connsiteX847" fmla="*/ 1363591 w 5550823"/>
                <a:gd name="connsiteY847" fmla="*/ 180565 h 180565"/>
                <a:gd name="connsiteX848" fmla="*/ 1397868 w 5550823"/>
                <a:gd name="connsiteY848" fmla="*/ 168842 h 180565"/>
                <a:gd name="connsiteX849" fmla="*/ 1409974 w 5550823"/>
                <a:gd name="connsiteY849" fmla="*/ 135329 h 180565"/>
                <a:gd name="connsiteX850" fmla="*/ 1409974 w 5550823"/>
                <a:gd name="connsiteY850" fmla="*/ 46639 h 180565"/>
                <a:gd name="connsiteX851" fmla="*/ 1237693 w 5550823"/>
                <a:gd name="connsiteY851" fmla="*/ 74418 h 180565"/>
                <a:gd name="connsiteX852" fmla="*/ 1247123 w 5550823"/>
                <a:gd name="connsiteY852" fmla="*/ 63077 h 180565"/>
                <a:gd name="connsiteX853" fmla="*/ 1261267 w 5550823"/>
                <a:gd name="connsiteY853" fmla="*/ 58872 h 180565"/>
                <a:gd name="connsiteX854" fmla="*/ 1284076 w 5550823"/>
                <a:gd name="connsiteY854" fmla="*/ 85122 h 180565"/>
                <a:gd name="connsiteX855" fmla="*/ 1284076 w 5550823"/>
                <a:gd name="connsiteY855" fmla="*/ 134309 h 180565"/>
                <a:gd name="connsiteX856" fmla="*/ 1298730 w 5550823"/>
                <a:gd name="connsiteY856" fmla="*/ 134309 h 180565"/>
                <a:gd name="connsiteX857" fmla="*/ 1298730 w 5550823"/>
                <a:gd name="connsiteY857" fmla="*/ 82573 h 180565"/>
                <a:gd name="connsiteX858" fmla="*/ 1294908 w 5550823"/>
                <a:gd name="connsiteY858" fmla="*/ 63077 h 180565"/>
                <a:gd name="connsiteX859" fmla="*/ 1283567 w 5550823"/>
                <a:gd name="connsiteY859" fmla="*/ 49569 h 180565"/>
                <a:gd name="connsiteX860" fmla="*/ 1264835 w 5550823"/>
                <a:gd name="connsiteY860" fmla="*/ 44600 h 180565"/>
                <a:gd name="connsiteX861" fmla="*/ 1246868 w 5550823"/>
                <a:gd name="connsiteY861" fmla="*/ 49569 h 180565"/>
                <a:gd name="connsiteX862" fmla="*/ 1234380 w 5550823"/>
                <a:gd name="connsiteY862" fmla="*/ 62694 h 180565"/>
                <a:gd name="connsiteX863" fmla="*/ 1234380 w 5550823"/>
                <a:gd name="connsiteY863" fmla="*/ 46256 h 180565"/>
                <a:gd name="connsiteX864" fmla="*/ 1219981 w 5550823"/>
                <a:gd name="connsiteY864" fmla="*/ 46256 h 180565"/>
                <a:gd name="connsiteX865" fmla="*/ 1219981 w 5550823"/>
                <a:gd name="connsiteY865" fmla="*/ 134182 h 180565"/>
                <a:gd name="connsiteX866" fmla="*/ 1234380 w 5550823"/>
                <a:gd name="connsiteY866" fmla="*/ 134182 h 180565"/>
                <a:gd name="connsiteX867" fmla="*/ 1234380 w 5550823"/>
                <a:gd name="connsiteY867" fmla="*/ 90092 h 180565"/>
                <a:gd name="connsiteX868" fmla="*/ 1237821 w 5550823"/>
                <a:gd name="connsiteY868" fmla="*/ 74163 h 180565"/>
                <a:gd name="connsiteX869" fmla="*/ 1190545 w 5550823"/>
                <a:gd name="connsiteY869" fmla="*/ 46129 h 180565"/>
                <a:gd name="connsiteX870" fmla="*/ 1175891 w 5550823"/>
                <a:gd name="connsiteY870" fmla="*/ 46129 h 180565"/>
                <a:gd name="connsiteX871" fmla="*/ 1175891 w 5550823"/>
                <a:gd name="connsiteY871" fmla="*/ 134054 h 180565"/>
                <a:gd name="connsiteX872" fmla="*/ 1190545 w 5550823"/>
                <a:gd name="connsiteY872" fmla="*/ 134054 h 180565"/>
                <a:gd name="connsiteX873" fmla="*/ 1190545 w 5550823"/>
                <a:gd name="connsiteY873" fmla="*/ 46129 h 180565"/>
                <a:gd name="connsiteX874" fmla="*/ 1188379 w 5550823"/>
                <a:gd name="connsiteY874" fmla="*/ 27270 h 180565"/>
                <a:gd name="connsiteX875" fmla="*/ 1198956 w 5550823"/>
                <a:gd name="connsiteY875" fmla="*/ 20006 h 180565"/>
                <a:gd name="connsiteX876" fmla="*/ 1188379 w 5550823"/>
                <a:gd name="connsiteY876" fmla="*/ 12488 h 180565"/>
                <a:gd name="connsiteX877" fmla="*/ 1182135 w 5550823"/>
                <a:gd name="connsiteY877" fmla="*/ 10577 h 180565"/>
                <a:gd name="connsiteX878" fmla="*/ 1175509 w 5550823"/>
                <a:gd name="connsiteY878" fmla="*/ 13380 h 180565"/>
                <a:gd name="connsiteX879" fmla="*/ 1172833 w 5550823"/>
                <a:gd name="connsiteY879" fmla="*/ 20261 h 180565"/>
                <a:gd name="connsiteX880" fmla="*/ 1175509 w 5550823"/>
                <a:gd name="connsiteY880" fmla="*/ 26887 h 180565"/>
                <a:gd name="connsiteX881" fmla="*/ 1182135 w 5550823"/>
                <a:gd name="connsiteY881" fmla="*/ 29563 h 180565"/>
                <a:gd name="connsiteX882" fmla="*/ 1188379 w 5550823"/>
                <a:gd name="connsiteY882" fmla="*/ 27397 h 180565"/>
                <a:gd name="connsiteX883" fmla="*/ 1157924 w 5550823"/>
                <a:gd name="connsiteY883" fmla="*/ 115577 h 180565"/>
                <a:gd name="connsiteX884" fmla="*/ 1147857 w 5550823"/>
                <a:gd name="connsiteY884" fmla="*/ 120547 h 180565"/>
                <a:gd name="connsiteX885" fmla="*/ 1137409 w 5550823"/>
                <a:gd name="connsiteY885" fmla="*/ 122076 h 180565"/>
                <a:gd name="connsiteX886" fmla="*/ 1125176 w 5550823"/>
                <a:gd name="connsiteY886" fmla="*/ 118126 h 180565"/>
                <a:gd name="connsiteX887" fmla="*/ 1120333 w 5550823"/>
                <a:gd name="connsiteY887" fmla="*/ 104873 h 180565"/>
                <a:gd name="connsiteX888" fmla="*/ 1120333 w 5550823"/>
                <a:gd name="connsiteY888" fmla="*/ 59764 h 180565"/>
                <a:gd name="connsiteX889" fmla="*/ 1156777 w 5550823"/>
                <a:gd name="connsiteY889" fmla="*/ 59764 h 180565"/>
                <a:gd name="connsiteX890" fmla="*/ 1156777 w 5550823"/>
                <a:gd name="connsiteY890" fmla="*/ 46384 h 180565"/>
                <a:gd name="connsiteX891" fmla="*/ 1120333 w 5550823"/>
                <a:gd name="connsiteY891" fmla="*/ 46384 h 180565"/>
                <a:gd name="connsiteX892" fmla="*/ 1120333 w 5550823"/>
                <a:gd name="connsiteY892" fmla="*/ 18350 h 180565"/>
                <a:gd name="connsiteX893" fmla="*/ 1105934 w 5550823"/>
                <a:gd name="connsiteY893" fmla="*/ 18350 h 180565"/>
                <a:gd name="connsiteX894" fmla="*/ 1105934 w 5550823"/>
                <a:gd name="connsiteY894" fmla="*/ 103854 h 180565"/>
                <a:gd name="connsiteX895" fmla="*/ 1114090 w 5550823"/>
                <a:gd name="connsiteY895" fmla="*/ 128702 h 180565"/>
                <a:gd name="connsiteX896" fmla="*/ 1136134 w 5550823"/>
                <a:gd name="connsiteY896" fmla="*/ 135711 h 180565"/>
                <a:gd name="connsiteX897" fmla="*/ 1147603 w 5550823"/>
                <a:gd name="connsiteY897" fmla="*/ 134309 h 180565"/>
                <a:gd name="connsiteX898" fmla="*/ 1158179 w 5550823"/>
                <a:gd name="connsiteY898" fmla="*/ 129722 h 180565"/>
                <a:gd name="connsiteX899" fmla="*/ 1158179 w 5550823"/>
                <a:gd name="connsiteY899" fmla="*/ 115577 h 180565"/>
                <a:gd name="connsiteX900" fmla="*/ 1048210 w 5550823"/>
                <a:gd name="connsiteY900" fmla="*/ 62694 h 180565"/>
                <a:gd name="connsiteX901" fmla="*/ 1059041 w 5550823"/>
                <a:gd name="connsiteY901" fmla="*/ 74163 h 180565"/>
                <a:gd name="connsiteX902" fmla="*/ 1062991 w 5550823"/>
                <a:gd name="connsiteY902" fmla="*/ 90729 h 180565"/>
                <a:gd name="connsiteX903" fmla="*/ 1059041 w 5550823"/>
                <a:gd name="connsiteY903" fmla="*/ 106912 h 180565"/>
                <a:gd name="connsiteX904" fmla="*/ 1048210 w 5550823"/>
                <a:gd name="connsiteY904" fmla="*/ 118126 h 180565"/>
                <a:gd name="connsiteX905" fmla="*/ 1032154 w 5550823"/>
                <a:gd name="connsiteY905" fmla="*/ 122203 h 180565"/>
                <a:gd name="connsiteX906" fmla="*/ 1016481 w 5550823"/>
                <a:gd name="connsiteY906" fmla="*/ 118126 h 180565"/>
                <a:gd name="connsiteX907" fmla="*/ 1005649 w 5550823"/>
                <a:gd name="connsiteY907" fmla="*/ 106912 h 180565"/>
                <a:gd name="connsiteX908" fmla="*/ 1001699 w 5550823"/>
                <a:gd name="connsiteY908" fmla="*/ 90729 h 180565"/>
                <a:gd name="connsiteX909" fmla="*/ 1005649 w 5550823"/>
                <a:gd name="connsiteY909" fmla="*/ 74163 h 180565"/>
                <a:gd name="connsiteX910" fmla="*/ 1016481 w 5550823"/>
                <a:gd name="connsiteY910" fmla="*/ 62694 h 180565"/>
                <a:gd name="connsiteX911" fmla="*/ 1032154 w 5550823"/>
                <a:gd name="connsiteY911" fmla="*/ 58490 h 180565"/>
                <a:gd name="connsiteX912" fmla="*/ 1048210 w 5550823"/>
                <a:gd name="connsiteY912" fmla="*/ 62694 h 180565"/>
                <a:gd name="connsiteX913" fmla="*/ 1077646 w 5550823"/>
                <a:gd name="connsiteY913" fmla="*/ 134309 h 180565"/>
                <a:gd name="connsiteX914" fmla="*/ 1077646 w 5550823"/>
                <a:gd name="connsiteY914" fmla="*/ 46384 h 180565"/>
                <a:gd name="connsiteX915" fmla="*/ 1062991 w 5550823"/>
                <a:gd name="connsiteY915" fmla="*/ 46384 h 180565"/>
                <a:gd name="connsiteX916" fmla="*/ 1062991 w 5550823"/>
                <a:gd name="connsiteY916" fmla="*/ 62949 h 180565"/>
                <a:gd name="connsiteX917" fmla="*/ 1049739 w 5550823"/>
                <a:gd name="connsiteY917" fmla="*/ 49697 h 180565"/>
                <a:gd name="connsiteX918" fmla="*/ 1030880 w 5550823"/>
                <a:gd name="connsiteY918" fmla="*/ 44727 h 180565"/>
                <a:gd name="connsiteX919" fmla="*/ 1008071 w 5550823"/>
                <a:gd name="connsiteY919" fmla="*/ 50716 h 180565"/>
                <a:gd name="connsiteX920" fmla="*/ 992397 w 5550823"/>
                <a:gd name="connsiteY920" fmla="*/ 67027 h 180565"/>
                <a:gd name="connsiteX921" fmla="*/ 986663 w 5550823"/>
                <a:gd name="connsiteY921" fmla="*/ 90729 h 180565"/>
                <a:gd name="connsiteX922" fmla="*/ 992397 w 5550823"/>
                <a:gd name="connsiteY922" fmla="*/ 113921 h 180565"/>
                <a:gd name="connsiteX923" fmla="*/ 1008071 w 5550823"/>
                <a:gd name="connsiteY923" fmla="*/ 129849 h 180565"/>
                <a:gd name="connsiteX924" fmla="*/ 1030880 w 5550823"/>
                <a:gd name="connsiteY924" fmla="*/ 135711 h 180565"/>
                <a:gd name="connsiteX925" fmla="*/ 1049739 w 5550823"/>
                <a:gd name="connsiteY925" fmla="*/ 130868 h 180565"/>
                <a:gd name="connsiteX926" fmla="*/ 1062991 w 5550823"/>
                <a:gd name="connsiteY926" fmla="*/ 117871 h 180565"/>
                <a:gd name="connsiteX927" fmla="*/ 1062991 w 5550823"/>
                <a:gd name="connsiteY927" fmla="*/ 134309 h 180565"/>
                <a:gd name="connsiteX928" fmla="*/ 1077646 w 5550823"/>
                <a:gd name="connsiteY928" fmla="*/ 134309 h 180565"/>
                <a:gd name="connsiteX929" fmla="*/ 905365 w 5550823"/>
                <a:gd name="connsiteY929" fmla="*/ 74418 h 180565"/>
                <a:gd name="connsiteX930" fmla="*/ 914795 w 5550823"/>
                <a:gd name="connsiteY930" fmla="*/ 63077 h 180565"/>
                <a:gd name="connsiteX931" fmla="*/ 928939 w 5550823"/>
                <a:gd name="connsiteY931" fmla="*/ 58872 h 180565"/>
                <a:gd name="connsiteX932" fmla="*/ 951748 w 5550823"/>
                <a:gd name="connsiteY932" fmla="*/ 85122 h 180565"/>
                <a:gd name="connsiteX933" fmla="*/ 951748 w 5550823"/>
                <a:gd name="connsiteY933" fmla="*/ 134309 h 180565"/>
                <a:gd name="connsiteX934" fmla="*/ 966402 w 5550823"/>
                <a:gd name="connsiteY934" fmla="*/ 134309 h 180565"/>
                <a:gd name="connsiteX935" fmla="*/ 966402 w 5550823"/>
                <a:gd name="connsiteY935" fmla="*/ 82573 h 180565"/>
                <a:gd name="connsiteX936" fmla="*/ 962579 w 5550823"/>
                <a:gd name="connsiteY936" fmla="*/ 63077 h 180565"/>
                <a:gd name="connsiteX937" fmla="*/ 951239 w 5550823"/>
                <a:gd name="connsiteY937" fmla="*/ 49569 h 180565"/>
                <a:gd name="connsiteX938" fmla="*/ 932507 w 5550823"/>
                <a:gd name="connsiteY938" fmla="*/ 44600 h 180565"/>
                <a:gd name="connsiteX939" fmla="*/ 914540 w 5550823"/>
                <a:gd name="connsiteY939" fmla="*/ 49569 h 180565"/>
                <a:gd name="connsiteX940" fmla="*/ 902052 w 5550823"/>
                <a:gd name="connsiteY940" fmla="*/ 62694 h 180565"/>
                <a:gd name="connsiteX941" fmla="*/ 902052 w 5550823"/>
                <a:gd name="connsiteY941" fmla="*/ 46256 h 180565"/>
                <a:gd name="connsiteX942" fmla="*/ 887653 w 5550823"/>
                <a:gd name="connsiteY942" fmla="*/ 46256 h 180565"/>
                <a:gd name="connsiteX943" fmla="*/ 887653 w 5550823"/>
                <a:gd name="connsiteY943" fmla="*/ 134182 h 180565"/>
                <a:gd name="connsiteX944" fmla="*/ 902052 w 5550823"/>
                <a:gd name="connsiteY944" fmla="*/ 134182 h 180565"/>
                <a:gd name="connsiteX945" fmla="*/ 902052 w 5550823"/>
                <a:gd name="connsiteY945" fmla="*/ 90092 h 180565"/>
                <a:gd name="connsiteX946" fmla="*/ 905492 w 5550823"/>
                <a:gd name="connsiteY946" fmla="*/ 74163 h 180565"/>
                <a:gd name="connsiteX947" fmla="*/ 845729 w 5550823"/>
                <a:gd name="connsiteY947" fmla="*/ 106530 h 180565"/>
                <a:gd name="connsiteX948" fmla="*/ 834898 w 5550823"/>
                <a:gd name="connsiteY948" fmla="*/ 117871 h 180565"/>
                <a:gd name="connsiteX949" fmla="*/ 819097 w 5550823"/>
                <a:gd name="connsiteY949" fmla="*/ 121949 h 180565"/>
                <a:gd name="connsiteX950" fmla="*/ 803042 w 5550823"/>
                <a:gd name="connsiteY950" fmla="*/ 117871 h 180565"/>
                <a:gd name="connsiteX951" fmla="*/ 792083 w 5550823"/>
                <a:gd name="connsiteY951" fmla="*/ 106530 h 180565"/>
                <a:gd name="connsiteX952" fmla="*/ 788005 w 5550823"/>
                <a:gd name="connsiteY952" fmla="*/ 90092 h 180565"/>
                <a:gd name="connsiteX953" fmla="*/ 792083 w 5550823"/>
                <a:gd name="connsiteY953" fmla="*/ 73653 h 180565"/>
                <a:gd name="connsiteX954" fmla="*/ 803042 w 5550823"/>
                <a:gd name="connsiteY954" fmla="*/ 62440 h 180565"/>
                <a:gd name="connsiteX955" fmla="*/ 819097 w 5550823"/>
                <a:gd name="connsiteY955" fmla="*/ 58362 h 180565"/>
                <a:gd name="connsiteX956" fmla="*/ 834898 w 5550823"/>
                <a:gd name="connsiteY956" fmla="*/ 62440 h 180565"/>
                <a:gd name="connsiteX957" fmla="*/ 845729 w 5550823"/>
                <a:gd name="connsiteY957" fmla="*/ 73653 h 180565"/>
                <a:gd name="connsiteX958" fmla="*/ 849680 w 5550823"/>
                <a:gd name="connsiteY958" fmla="*/ 90092 h 180565"/>
                <a:gd name="connsiteX959" fmla="*/ 845729 w 5550823"/>
                <a:gd name="connsiteY959" fmla="*/ 106530 h 180565"/>
                <a:gd name="connsiteX960" fmla="*/ 842799 w 5550823"/>
                <a:gd name="connsiteY960" fmla="*/ 129594 h 180565"/>
                <a:gd name="connsiteX961" fmla="*/ 858854 w 5550823"/>
                <a:gd name="connsiteY961" fmla="*/ 113411 h 180565"/>
                <a:gd name="connsiteX962" fmla="*/ 864716 w 5550823"/>
                <a:gd name="connsiteY962" fmla="*/ 89837 h 180565"/>
                <a:gd name="connsiteX963" fmla="*/ 858854 w 5550823"/>
                <a:gd name="connsiteY963" fmla="*/ 66517 h 180565"/>
                <a:gd name="connsiteX964" fmla="*/ 842799 w 5550823"/>
                <a:gd name="connsiteY964" fmla="*/ 50462 h 180565"/>
                <a:gd name="connsiteX965" fmla="*/ 819352 w 5550823"/>
                <a:gd name="connsiteY965" fmla="*/ 44600 h 180565"/>
                <a:gd name="connsiteX966" fmla="*/ 795523 w 5550823"/>
                <a:gd name="connsiteY966" fmla="*/ 50462 h 180565"/>
                <a:gd name="connsiteX967" fmla="*/ 779085 w 5550823"/>
                <a:gd name="connsiteY967" fmla="*/ 66517 h 180565"/>
                <a:gd name="connsiteX968" fmla="*/ 773096 w 5550823"/>
                <a:gd name="connsiteY968" fmla="*/ 89837 h 180565"/>
                <a:gd name="connsiteX969" fmla="*/ 779085 w 5550823"/>
                <a:gd name="connsiteY969" fmla="*/ 113411 h 180565"/>
                <a:gd name="connsiteX970" fmla="*/ 795523 w 5550823"/>
                <a:gd name="connsiteY970" fmla="*/ 129594 h 180565"/>
                <a:gd name="connsiteX971" fmla="*/ 819352 w 5550823"/>
                <a:gd name="connsiteY971" fmla="*/ 135456 h 180565"/>
                <a:gd name="connsiteX972" fmla="*/ 842799 w 5550823"/>
                <a:gd name="connsiteY972" fmla="*/ 129594 h 180565"/>
                <a:gd name="connsiteX973" fmla="*/ 695366 w 5550823"/>
                <a:gd name="connsiteY973" fmla="*/ 126791 h 180565"/>
                <a:gd name="connsiteX974" fmla="*/ 725184 w 5550823"/>
                <a:gd name="connsiteY974" fmla="*/ 135583 h 180565"/>
                <a:gd name="connsiteX975" fmla="*/ 748758 w 5550823"/>
                <a:gd name="connsiteY975" fmla="*/ 128320 h 180565"/>
                <a:gd name="connsiteX976" fmla="*/ 757805 w 5550823"/>
                <a:gd name="connsiteY976" fmla="*/ 108569 h 180565"/>
                <a:gd name="connsiteX977" fmla="*/ 741367 w 5550823"/>
                <a:gd name="connsiteY977" fmla="*/ 87543 h 180565"/>
                <a:gd name="connsiteX978" fmla="*/ 720469 w 5550823"/>
                <a:gd name="connsiteY978" fmla="*/ 79133 h 180565"/>
                <a:gd name="connsiteX979" fmla="*/ 713206 w 5550823"/>
                <a:gd name="connsiteY979" fmla="*/ 74545 h 180565"/>
                <a:gd name="connsiteX980" fmla="*/ 711040 w 5550823"/>
                <a:gd name="connsiteY980" fmla="*/ 68047 h 180565"/>
                <a:gd name="connsiteX981" fmla="*/ 715500 w 5550823"/>
                <a:gd name="connsiteY981" fmla="*/ 59509 h 180565"/>
                <a:gd name="connsiteX982" fmla="*/ 727095 w 5550823"/>
                <a:gd name="connsiteY982" fmla="*/ 56451 h 180565"/>
                <a:gd name="connsiteX983" fmla="*/ 740603 w 5550823"/>
                <a:gd name="connsiteY983" fmla="*/ 59381 h 180565"/>
                <a:gd name="connsiteX984" fmla="*/ 753473 w 5550823"/>
                <a:gd name="connsiteY984" fmla="*/ 67537 h 180565"/>
                <a:gd name="connsiteX985" fmla="*/ 753473 w 5550823"/>
                <a:gd name="connsiteY985" fmla="*/ 52500 h 180565"/>
                <a:gd name="connsiteX986" fmla="*/ 741495 w 5550823"/>
                <a:gd name="connsiteY986" fmla="*/ 46511 h 180565"/>
                <a:gd name="connsiteX987" fmla="*/ 726841 w 5550823"/>
                <a:gd name="connsiteY987" fmla="*/ 44472 h 180565"/>
                <a:gd name="connsiteX988" fmla="*/ 704923 w 5550823"/>
                <a:gd name="connsiteY988" fmla="*/ 51226 h 180565"/>
                <a:gd name="connsiteX989" fmla="*/ 696513 w 5550823"/>
                <a:gd name="connsiteY989" fmla="*/ 69448 h 180565"/>
                <a:gd name="connsiteX990" fmla="*/ 700845 w 5550823"/>
                <a:gd name="connsiteY990" fmla="*/ 82956 h 180565"/>
                <a:gd name="connsiteX991" fmla="*/ 713333 w 5550823"/>
                <a:gd name="connsiteY991" fmla="*/ 91621 h 180565"/>
                <a:gd name="connsiteX992" fmla="*/ 733976 w 5550823"/>
                <a:gd name="connsiteY992" fmla="*/ 100031 h 180565"/>
                <a:gd name="connsiteX993" fmla="*/ 740985 w 5550823"/>
                <a:gd name="connsiteY993" fmla="*/ 104873 h 180565"/>
                <a:gd name="connsiteX994" fmla="*/ 743024 w 5550823"/>
                <a:gd name="connsiteY994" fmla="*/ 111245 h 180565"/>
                <a:gd name="connsiteX995" fmla="*/ 738181 w 5550823"/>
                <a:gd name="connsiteY995" fmla="*/ 120547 h 180565"/>
                <a:gd name="connsiteX996" fmla="*/ 725439 w 5550823"/>
                <a:gd name="connsiteY996" fmla="*/ 123733 h 180565"/>
                <a:gd name="connsiteX997" fmla="*/ 710148 w 5550823"/>
                <a:gd name="connsiteY997" fmla="*/ 120674 h 180565"/>
                <a:gd name="connsiteX998" fmla="*/ 695366 w 5550823"/>
                <a:gd name="connsiteY998" fmla="*/ 110990 h 180565"/>
                <a:gd name="connsiteX999" fmla="*/ 695366 w 5550823"/>
                <a:gd name="connsiteY999" fmla="*/ 126663 h 180565"/>
                <a:gd name="connsiteX1000" fmla="*/ 658540 w 5550823"/>
                <a:gd name="connsiteY1000" fmla="*/ 73781 h 180565"/>
                <a:gd name="connsiteX1001" fmla="*/ 670263 w 5550823"/>
                <a:gd name="connsiteY1001" fmla="*/ 63077 h 180565"/>
                <a:gd name="connsiteX1002" fmla="*/ 686319 w 5550823"/>
                <a:gd name="connsiteY1002" fmla="*/ 60911 h 180565"/>
                <a:gd name="connsiteX1003" fmla="*/ 686319 w 5550823"/>
                <a:gd name="connsiteY1003" fmla="*/ 44472 h 180565"/>
                <a:gd name="connsiteX1004" fmla="*/ 667460 w 5550823"/>
                <a:gd name="connsiteY1004" fmla="*/ 50079 h 180565"/>
                <a:gd name="connsiteX1005" fmla="*/ 654208 w 5550823"/>
                <a:gd name="connsiteY1005" fmla="*/ 65753 h 180565"/>
                <a:gd name="connsiteX1006" fmla="*/ 654208 w 5550823"/>
                <a:gd name="connsiteY1006" fmla="*/ 46129 h 180565"/>
                <a:gd name="connsiteX1007" fmla="*/ 639808 w 5550823"/>
                <a:gd name="connsiteY1007" fmla="*/ 46129 h 180565"/>
                <a:gd name="connsiteX1008" fmla="*/ 639808 w 5550823"/>
                <a:gd name="connsiteY1008" fmla="*/ 134054 h 180565"/>
                <a:gd name="connsiteX1009" fmla="*/ 654208 w 5550823"/>
                <a:gd name="connsiteY1009" fmla="*/ 134054 h 180565"/>
                <a:gd name="connsiteX1010" fmla="*/ 654208 w 5550823"/>
                <a:gd name="connsiteY1010" fmla="*/ 92003 h 180565"/>
                <a:gd name="connsiteX1011" fmla="*/ 658540 w 5550823"/>
                <a:gd name="connsiteY1011" fmla="*/ 73781 h 180565"/>
                <a:gd name="connsiteX1012" fmla="*/ 555707 w 5550823"/>
                <a:gd name="connsiteY1012" fmla="*/ 65243 h 180565"/>
                <a:gd name="connsiteX1013" fmla="*/ 574821 w 5550823"/>
                <a:gd name="connsiteY1013" fmla="*/ 57725 h 180565"/>
                <a:gd name="connsiteX1014" fmla="*/ 593425 w 5550823"/>
                <a:gd name="connsiteY1014" fmla="*/ 65243 h 180565"/>
                <a:gd name="connsiteX1015" fmla="*/ 601325 w 5550823"/>
                <a:gd name="connsiteY1015" fmla="*/ 83975 h 180565"/>
                <a:gd name="connsiteX1016" fmla="*/ 547042 w 5550823"/>
                <a:gd name="connsiteY1016" fmla="*/ 83975 h 180565"/>
                <a:gd name="connsiteX1017" fmla="*/ 555834 w 5550823"/>
                <a:gd name="connsiteY1017" fmla="*/ 65243 h 180565"/>
                <a:gd name="connsiteX1018" fmla="*/ 595209 w 5550823"/>
                <a:gd name="connsiteY1018" fmla="*/ 133290 h 180565"/>
                <a:gd name="connsiteX1019" fmla="*/ 610245 w 5550823"/>
                <a:gd name="connsiteY1019" fmla="*/ 126281 h 180565"/>
                <a:gd name="connsiteX1020" fmla="*/ 610245 w 5550823"/>
                <a:gd name="connsiteY1020" fmla="*/ 112391 h 180565"/>
                <a:gd name="connsiteX1021" fmla="*/ 595209 w 5550823"/>
                <a:gd name="connsiteY1021" fmla="*/ 119782 h 180565"/>
                <a:gd name="connsiteX1022" fmla="*/ 578771 w 5550823"/>
                <a:gd name="connsiteY1022" fmla="*/ 122203 h 180565"/>
                <a:gd name="connsiteX1023" fmla="*/ 557108 w 5550823"/>
                <a:gd name="connsiteY1023" fmla="*/ 114940 h 180565"/>
                <a:gd name="connsiteX1024" fmla="*/ 546659 w 5550823"/>
                <a:gd name="connsiteY1024" fmla="*/ 95826 h 180565"/>
                <a:gd name="connsiteX1025" fmla="*/ 616234 w 5550823"/>
                <a:gd name="connsiteY1025" fmla="*/ 95826 h 180565"/>
                <a:gd name="connsiteX1026" fmla="*/ 616489 w 5550823"/>
                <a:gd name="connsiteY1026" fmla="*/ 92130 h 180565"/>
                <a:gd name="connsiteX1027" fmla="*/ 616489 w 5550823"/>
                <a:gd name="connsiteY1027" fmla="*/ 88562 h 180565"/>
                <a:gd name="connsiteX1028" fmla="*/ 611265 w 5550823"/>
                <a:gd name="connsiteY1028" fmla="*/ 66008 h 180565"/>
                <a:gd name="connsiteX1029" fmla="*/ 596738 w 5550823"/>
                <a:gd name="connsiteY1029" fmla="*/ 50334 h 180565"/>
                <a:gd name="connsiteX1030" fmla="*/ 574693 w 5550823"/>
                <a:gd name="connsiteY1030" fmla="*/ 44600 h 180565"/>
                <a:gd name="connsiteX1031" fmla="*/ 551629 w 5550823"/>
                <a:gd name="connsiteY1031" fmla="*/ 50716 h 180565"/>
                <a:gd name="connsiteX1032" fmla="*/ 536593 w 5550823"/>
                <a:gd name="connsiteY1032" fmla="*/ 67282 h 180565"/>
                <a:gd name="connsiteX1033" fmla="*/ 531241 w 5550823"/>
                <a:gd name="connsiteY1033" fmla="*/ 90983 h 180565"/>
                <a:gd name="connsiteX1034" fmla="*/ 537357 w 5550823"/>
                <a:gd name="connsiteY1034" fmla="*/ 114303 h 180565"/>
                <a:gd name="connsiteX1035" fmla="*/ 554178 w 5550823"/>
                <a:gd name="connsiteY1035" fmla="*/ 129976 h 180565"/>
                <a:gd name="connsiteX1036" fmla="*/ 578644 w 5550823"/>
                <a:gd name="connsiteY1036" fmla="*/ 135583 h 180565"/>
                <a:gd name="connsiteX1037" fmla="*/ 594954 w 5550823"/>
                <a:gd name="connsiteY1037" fmla="*/ 133417 h 180565"/>
                <a:gd name="connsiteX1038" fmla="*/ 496199 w 5550823"/>
                <a:gd name="connsiteY1038" fmla="*/ 106657 h 180565"/>
                <a:gd name="connsiteX1039" fmla="*/ 485367 w 5550823"/>
                <a:gd name="connsiteY1039" fmla="*/ 117998 h 180565"/>
                <a:gd name="connsiteX1040" fmla="*/ 469566 w 5550823"/>
                <a:gd name="connsiteY1040" fmla="*/ 122076 h 180565"/>
                <a:gd name="connsiteX1041" fmla="*/ 453638 w 5550823"/>
                <a:gd name="connsiteY1041" fmla="*/ 117998 h 180565"/>
                <a:gd name="connsiteX1042" fmla="*/ 442552 w 5550823"/>
                <a:gd name="connsiteY1042" fmla="*/ 106657 h 180565"/>
                <a:gd name="connsiteX1043" fmla="*/ 438602 w 5550823"/>
                <a:gd name="connsiteY1043" fmla="*/ 90219 h 180565"/>
                <a:gd name="connsiteX1044" fmla="*/ 442552 w 5550823"/>
                <a:gd name="connsiteY1044" fmla="*/ 73781 h 180565"/>
                <a:gd name="connsiteX1045" fmla="*/ 453638 w 5550823"/>
                <a:gd name="connsiteY1045" fmla="*/ 62567 h 180565"/>
                <a:gd name="connsiteX1046" fmla="*/ 469566 w 5550823"/>
                <a:gd name="connsiteY1046" fmla="*/ 58490 h 180565"/>
                <a:gd name="connsiteX1047" fmla="*/ 485367 w 5550823"/>
                <a:gd name="connsiteY1047" fmla="*/ 62567 h 180565"/>
                <a:gd name="connsiteX1048" fmla="*/ 496199 w 5550823"/>
                <a:gd name="connsiteY1048" fmla="*/ 73781 h 180565"/>
                <a:gd name="connsiteX1049" fmla="*/ 500149 w 5550823"/>
                <a:gd name="connsiteY1049" fmla="*/ 90219 h 180565"/>
                <a:gd name="connsiteX1050" fmla="*/ 496199 w 5550823"/>
                <a:gd name="connsiteY1050" fmla="*/ 106657 h 180565"/>
                <a:gd name="connsiteX1051" fmla="*/ 493650 w 5550823"/>
                <a:gd name="connsiteY1051" fmla="*/ 129722 h 180565"/>
                <a:gd name="connsiteX1052" fmla="*/ 509323 w 5550823"/>
                <a:gd name="connsiteY1052" fmla="*/ 113538 h 180565"/>
                <a:gd name="connsiteX1053" fmla="*/ 515058 w 5550823"/>
                <a:gd name="connsiteY1053" fmla="*/ 89964 h 180565"/>
                <a:gd name="connsiteX1054" fmla="*/ 509323 w 5550823"/>
                <a:gd name="connsiteY1054" fmla="*/ 66645 h 180565"/>
                <a:gd name="connsiteX1055" fmla="*/ 493650 w 5550823"/>
                <a:gd name="connsiteY1055" fmla="*/ 50589 h 180565"/>
                <a:gd name="connsiteX1056" fmla="*/ 470841 w 5550823"/>
                <a:gd name="connsiteY1056" fmla="*/ 44727 h 180565"/>
                <a:gd name="connsiteX1057" fmla="*/ 451982 w 5550823"/>
                <a:gd name="connsiteY1057" fmla="*/ 49697 h 180565"/>
                <a:gd name="connsiteX1058" fmla="*/ 438602 w 5550823"/>
                <a:gd name="connsiteY1058" fmla="*/ 63077 h 180565"/>
                <a:gd name="connsiteX1059" fmla="*/ 438602 w 5550823"/>
                <a:gd name="connsiteY1059" fmla="*/ 46256 h 180565"/>
                <a:gd name="connsiteX1060" fmla="*/ 424203 w 5550823"/>
                <a:gd name="connsiteY1060" fmla="*/ 46256 h 180565"/>
                <a:gd name="connsiteX1061" fmla="*/ 424203 w 5550823"/>
                <a:gd name="connsiteY1061" fmla="*/ 178781 h 180565"/>
                <a:gd name="connsiteX1062" fmla="*/ 438602 w 5550823"/>
                <a:gd name="connsiteY1062" fmla="*/ 178781 h 180565"/>
                <a:gd name="connsiteX1063" fmla="*/ 438602 w 5550823"/>
                <a:gd name="connsiteY1063" fmla="*/ 117361 h 180565"/>
                <a:gd name="connsiteX1064" fmla="*/ 451982 w 5550823"/>
                <a:gd name="connsiteY1064" fmla="*/ 130614 h 180565"/>
                <a:gd name="connsiteX1065" fmla="*/ 470841 w 5550823"/>
                <a:gd name="connsiteY1065" fmla="*/ 135583 h 180565"/>
                <a:gd name="connsiteX1066" fmla="*/ 493650 w 5550823"/>
                <a:gd name="connsiteY1066" fmla="*/ 129722 h 180565"/>
                <a:gd name="connsiteX1067" fmla="*/ 279446 w 5550823"/>
                <a:gd name="connsiteY1067" fmla="*/ 74290 h 180565"/>
                <a:gd name="connsiteX1068" fmla="*/ 288111 w 5550823"/>
                <a:gd name="connsiteY1068" fmla="*/ 62949 h 180565"/>
                <a:gd name="connsiteX1069" fmla="*/ 300981 w 5550823"/>
                <a:gd name="connsiteY1069" fmla="*/ 58744 h 180565"/>
                <a:gd name="connsiteX1070" fmla="*/ 321879 w 5550823"/>
                <a:gd name="connsiteY1070" fmla="*/ 84994 h 180565"/>
                <a:gd name="connsiteX1071" fmla="*/ 321879 w 5550823"/>
                <a:gd name="connsiteY1071" fmla="*/ 134182 h 180565"/>
                <a:gd name="connsiteX1072" fmla="*/ 336278 w 5550823"/>
                <a:gd name="connsiteY1072" fmla="*/ 134182 h 180565"/>
                <a:gd name="connsiteX1073" fmla="*/ 336278 w 5550823"/>
                <a:gd name="connsiteY1073" fmla="*/ 88817 h 180565"/>
                <a:gd name="connsiteX1074" fmla="*/ 339337 w 5550823"/>
                <a:gd name="connsiteY1074" fmla="*/ 73526 h 180565"/>
                <a:gd name="connsiteX1075" fmla="*/ 348002 w 5550823"/>
                <a:gd name="connsiteY1075" fmla="*/ 62694 h 180565"/>
                <a:gd name="connsiteX1076" fmla="*/ 360872 w 5550823"/>
                <a:gd name="connsiteY1076" fmla="*/ 58617 h 180565"/>
                <a:gd name="connsiteX1077" fmla="*/ 381770 w 5550823"/>
                <a:gd name="connsiteY1077" fmla="*/ 84867 h 180565"/>
                <a:gd name="connsiteX1078" fmla="*/ 381770 w 5550823"/>
                <a:gd name="connsiteY1078" fmla="*/ 134054 h 180565"/>
                <a:gd name="connsiteX1079" fmla="*/ 396169 w 5550823"/>
                <a:gd name="connsiteY1079" fmla="*/ 134054 h 180565"/>
                <a:gd name="connsiteX1080" fmla="*/ 396169 w 5550823"/>
                <a:gd name="connsiteY1080" fmla="*/ 82318 h 180565"/>
                <a:gd name="connsiteX1081" fmla="*/ 392473 w 5550823"/>
                <a:gd name="connsiteY1081" fmla="*/ 62822 h 180565"/>
                <a:gd name="connsiteX1082" fmla="*/ 381642 w 5550823"/>
                <a:gd name="connsiteY1082" fmla="*/ 49315 h 180565"/>
                <a:gd name="connsiteX1083" fmla="*/ 363675 w 5550823"/>
                <a:gd name="connsiteY1083" fmla="*/ 44345 h 180565"/>
                <a:gd name="connsiteX1084" fmla="*/ 344943 w 5550823"/>
                <a:gd name="connsiteY1084" fmla="*/ 49569 h 180565"/>
                <a:gd name="connsiteX1085" fmla="*/ 332456 w 5550823"/>
                <a:gd name="connsiteY1085" fmla="*/ 63587 h 180565"/>
                <a:gd name="connsiteX1086" fmla="*/ 322262 w 5550823"/>
                <a:gd name="connsiteY1086" fmla="*/ 49442 h 180565"/>
                <a:gd name="connsiteX1087" fmla="*/ 305186 w 5550823"/>
                <a:gd name="connsiteY1087" fmla="*/ 44217 h 180565"/>
                <a:gd name="connsiteX1088" fmla="*/ 288239 w 5550823"/>
                <a:gd name="connsiteY1088" fmla="*/ 48932 h 180565"/>
                <a:gd name="connsiteX1089" fmla="*/ 276261 w 5550823"/>
                <a:gd name="connsiteY1089" fmla="*/ 61675 h 180565"/>
                <a:gd name="connsiteX1090" fmla="*/ 276261 w 5550823"/>
                <a:gd name="connsiteY1090" fmla="*/ 45747 h 180565"/>
                <a:gd name="connsiteX1091" fmla="*/ 261861 w 5550823"/>
                <a:gd name="connsiteY1091" fmla="*/ 45747 h 180565"/>
                <a:gd name="connsiteX1092" fmla="*/ 261861 w 5550823"/>
                <a:gd name="connsiteY1092" fmla="*/ 133672 h 180565"/>
                <a:gd name="connsiteX1093" fmla="*/ 276261 w 5550823"/>
                <a:gd name="connsiteY1093" fmla="*/ 133672 h 180565"/>
                <a:gd name="connsiteX1094" fmla="*/ 276261 w 5550823"/>
                <a:gd name="connsiteY1094" fmla="*/ 89582 h 180565"/>
                <a:gd name="connsiteX1095" fmla="*/ 279319 w 5550823"/>
                <a:gd name="connsiteY1095" fmla="*/ 73653 h 180565"/>
                <a:gd name="connsiteX1096" fmla="*/ 232426 w 5550823"/>
                <a:gd name="connsiteY1096" fmla="*/ 45619 h 180565"/>
                <a:gd name="connsiteX1097" fmla="*/ 217772 w 5550823"/>
                <a:gd name="connsiteY1097" fmla="*/ 45619 h 180565"/>
                <a:gd name="connsiteX1098" fmla="*/ 217772 w 5550823"/>
                <a:gd name="connsiteY1098" fmla="*/ 133545 h 180565"/>
                <a:gd name="connsiteX1099" fmla="*/ 232426 w 5550823"/>
                <a:gd name="connsiteY1099" fmla="*/ 133545 h 180565"/>
                <a:gd name="connsiteX1100" fmla="*/ 232426 w 5550823"/>
                <a:gd name="connsiteY1100" fmla="*/ 45619 h 180565"/>
                <a:gd name="connsiteX1101" fmla="*/ 230260 w 5550823"/>
                <a:gd name="connsiteY1101" fmla="*/ 26760 h 180565"/>
                <a:gd name="connsiteX1102" fmla="*/ 240836 w 5550823"/>
                <a:gd name="connsiteY1102" fmla="*/ 19496 h 180565"/>
                <a:gd name="connsiteX1103" fmla="*/ 230260 w 5550823"/>
                <a:gd name="connsiteY1103" fmla="*/ 11978 h 180565"/>
                <a:gd name="connsiteX1104" fmla="*/ 224016 w 5550823"/>
                <a:gd name="connsiteY1104" fmla="*/ 10067 h 180565"/>
                <a:gd name="connsiteX1105" fmla="*/ 217390 w 5550823"/>
                <a:gd name="connsiteY1105" fmla="*/ 12870 h 180565"/>
                <a:gd name="connsiteX1106" fmla="*/ 214714 w 5550823"/>
                <a:gd name="connsiteY1106" fmla="*/ 19751 h 180565"/>
                <a:gd name="connsiteX1107" fmla="*/ 217390 w 5550823"/>
                <a:gd name="connsiteY1107" fmla="*/ 26378 h 180565"/>
                <a:gd name="connsiteX1108" fmla="*/ 224016 w 5550823"/>
                <a:gd name="connsiteY1108" fmla="*/ 29054 h 180565"/>
                <a:gd name="connsiteX1109" fmla="*/ 230260 w 5550823"/>
                <a:gd name="connsiteY1109" fmla="*/ 26887 h 180565"/>
                <a:gd name="connsiteX1110" fmla="*/ 133415 w 5550823"/>
                <a:gd name="connsiteY1110" fmla="*/ 73399 h 180565"/>
                <a:gd name="connsiteX1111" fmla="*/ 145139 w 5550823"/>
                <a:gd name="connsiteY1111" fmla="*/ 62694 h 180565"/>
                <a:gd name="connsiteX1112" fmla="*/ 161194 w 5550823"/>
                <a:gd name="connsiteY1112" fmla="*/ 60528 h 180565"/>
                <a:gd name="connsiteX1113" fmla="*/ 161194 w 5550823"/>
                <a:gd name="connsiteY1113" fmla="*/ 44090 h 180565"/>
                <a:gd name="connsiteX1114" fmla="*/ 142335 w 5550823"/>
                <a:gd name="connsiteY1114" fmla="*/ 49697 h 180565"/>
                <a:gd name="connsiteX1115" fmla="*/ 129083 w 5550823"/>
                <a:gd name="connsiteY1115" fmla="*/ 65371 h 180565"/>
                <a:gd name="connsiteX1116" fmla="*/ 129083 w 5550823"/>
                <a:gd name="connsiteY1116" fmla="*/ 45747 h 180565"/>
                <a:gd name="connsiteX1117" fmla="*/ 114684 w 5550823"/>
                <a:gd name="connsiteY1117" fmla="*/ 45747 h 180565"/>
                <a:gd name="connsiteX1118" fmla="*/ 114684 w 5550823"/>
                <a:gd name="connsiteY1118" fmla="*/ 133672 h 180565"/>
                <a:gd name="connsiteX1119" fmla="*/ 129083 w 5550823"/>
                <a:gd name="connsiteY1119" fmla="*/ 133672 h 180565"/>
                <a:gd name="connsiteX1120" fmla="*/ 129083 w 5550823"/>
                <a:gd name="connsiteY1120" fmla="*/ 91621 h 180565"/>
                <a:gd name="connsiteX1121" fmla="*/ 133415 w 5550823"/>
                <a:gd name="connsiteY1121" fmla="*/ 73399 h 180565"/>
                <a:gd name="connsiteX1122" fmla="*/ 72633 w 5550823"/>
                <a:gd name="connsiteY1122" fmla="*/ 106147 h 180565"/>
                <a:gd name="connsiteX1123" fmla="*/ 61802 w 5550823"/>
                <a:gd name="connsiteY1123" fmla="*/ 117489 h 180565"/>
                <a:gd name="connsiteX1124" fmla="*/ 46001 w 5550823"/>
                <a:gd name="connsiteY1124" fmla="*/ 121566 h 180565"/>
                <a:gd name="connsiteX1125" fmla="*/ 29945 w 5550823"/>
                <a:gd name="connsiteY1125" fmla="*/ 117489 h 180565"/>
                <a:gd name="connsiteX1126" fmla="*/ 18987 w 5550823"/>
                <a:gd name="connsiteY1126" fmla="*/ 106147 h 180565"/>
                <a:gd name="connsiteX1127" fmla="*/ 15036 w 5550823"/>
                <a:gd name="connsiteY1127" fmla="*/ 89709 h 180565"/>
                <a:gd name="connsiteX1128" fmla="*/ 18987 w 5550823"/>
                <a:gd name="connsiteY1128" fmla="*/ 73271 h 180565"/>
                <a:gd name="connsiteX1129" fmla="*/ 29945 w 5550823"/>
                <a:gd name="connsiteY1129" fmla="*/ 62058 h 180565"/>
                <a:gd name="connsiteX1130" fmla="*/ 46001 w 5550823"/>
                <a:gd name="connsiteY1130" fmla="*/ 57980 h 180565"/>
                <a:gd name="connsiteX1131" fmla="*/ 61802 w 5550823"/>
                <a:gd name="connsiteY1131" fmla="*/ 62058 h 180565"/>
                <a:gd name="connsiteX1132" fmla="*/ 72633 w 5550823"/>
                <a:gd name="connsiteY1132" fmla="*/ 73271 h 180565"/>
                <a:gd name="connsiteX1133" fmla="*/ 76583 w 5550823"/>
                <a:gd name="connsiteY1133" fmla="*/ 89709 h 180565"/>
                <a:gd name="connsiteX1134" fmla="*/ 72633 w 5550823"/>
                <a:gd name="connsiteY1134" fmla="*/ 106147 h 180565"/>
                <a:gd name="connsiteX1135" fmla="*/ 69702 w 5550823"/>
                <a:gd name="connsiteY1135" fmla="*/ 129212 h 180565"/>
                <a:gd name="connsiteX1136" fmla="*/ 85758 w 5550823"/>
                <a:gd name="connsiteY1136" fmla="*/ 113029 h 180565"/>
                <a:gd name="connsiteX1137" fmla="*/ 91620 w 5550823"/>
                <a:gd name="connsiteY1137" fmla="*/ 89454 h 180565"/>
                <a:gd name="connsiteX1138" fmla="*/ 85758 w 5550823"/>
                <a:gd name="connsiteY1138" fmla="*/ 66135 h 180565"/>
                <a:gd name="connsiteX1139" fmla="*/ 69702 w 5550823"/>
                <a:gd name="connsiteY1139" fmla="*/ 50079 h 180565"/>
                <a:gd name="connsiteX1140" fmla="*/ 46256 w 5550823"/>
                <a:gd name="connsiteY1140" fmla="*/ 44217 h 180565"/>
                <a:gd name="connsiteX1141" fmla="*/ 22427 w 5550823"/>
                <a:gd name="connsiteY1141" fmla="*/ 50079 h 180565"/>
                <a:gd name="connsiteX1142" fmla="*/ 5989 w 5550823"/>
                <a:gd name="connsiteY1142" fmla="*/ 66135 h 180565"/>
                <a:gd name="connsiteX1143" fmla="*/ 0 w 5550823"/>
                <a:gd name="connsiteY1143" fmla="*/ 89454 h 180565"/>
                <a:gd name="connsiteX1144" fmla="*/ 5989 w 5550823"/>
                <a:gd name="connsiteY1144" fmla="*/ 113029 h 180565"/>
                <a:gd name="connsiteX1145" fmla="*/ 22427 w 5550823"/>
                <a:gd name="connsiteY1145" fmla="*/ 129212 h 180565"/>
                <a:gd name="connsiteX1146" fmla="*/ 46256 w 5550823"/>
                <a:gd name="connsiteY1146" fmla="*/ 135074 h 180565"/>
                <a:gd name="connsiteX1147" fmla="*/ 69702 w 5550823"/>
                <a:gd name="connsiteY1147" fmla="*/ 129212 h 18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</a:cxnLst>
              <a:rect l="l" t="t" r="r" b="b"/>
              <a:pathLst>
                <a:path w="5550823" h="180565">
                  <a:moveTo>
                    <a:pt x="5490042" y="66645"/>
                  </a:moveTo>
                  <a:cubicBezTo>
                    <a:pt x="5494757" y="61675"/>
                    <a:pt x="5501128" y="59127"/>
                    <a:pt x="5509156" y="59127"/>
                  </a:cubicBezTo>
                  <a:cubicBezTo>
                    <a:pt x="5517184" y="59127"/>
                    <a:pt x="5523045" y="61675"/>
                    <a:pt x="5527760" y="66645"/>
                  </a:cubicBezTo>
                  <a:cubicBezTo>
                    <a:pt x="5532348" y="71615"/>
                    <a:pt x="5535023" y="77858"/>
                    <a:pt x="5535660" y="85377"/>
                  </a:cubicBezTo>
                  <a:lnTo>
                    <a:pt x="5481377" y="85377"/>
                  </a:lnTo>
                  <a:cubicBezTo>
                    <a:pt x="5482396" y="77858"/>
                    <a:pt x="5485327" y="71615"/>
                    <a:pt x="5490169" y="66645"/>
                  </a:cubicBezTo>
                  <a:moveTo>
                    <a:pt x="5529544" y="134691"/>
                  </a:moveTo>
                  <a:cubicBezTo>
                    <a:pt x="5534895" y="133162"/>
                    <a:pt x="5539865" y="130868"/>
                    <a:pt x="5544580" y="127683"/>
                  </a:cubicBezTo>
                  <a:lnTo>
                    <a:pt x="5544580" y="113793"/>
                  </a:lnTo>
                  <a:cubicBezTo>
                    <a:pt x="5539993" y="117106"/>
                    <a:pt x="5534895" y="119655"/>
                    <a:pt x="5529544" y="121184"/>
                  </a:cubicBezTo>
                  <a:cubicBezTo>
                    <a:pt x="5524192" y="122840"/>
                    <a:pt x="5518713" y="123605"/>
                    <a:pt x="5513106" y="123605"/>
                  </a:cubicBezTo>
                  <a:cubicBezTo>
                    <a:pt x="5504441" y="123605"/>
                    <a:pt x="5497178" y="121184"/>
                    <a:pt x="5491443" y="116342"/>
                  </a:cubicBezTo>
                  <a:cubicBezTo>
                    <a:pt x="5485709" y="111499"/>
                    <a:pt x="5482141" y="105128"/>
                    <a:pt x="5480994" y="97228"/>
                  </a:cubicBezTo>
                  <a:lnTo>
                    <a:pt x="5550569" y="97228"/>
                  </a:lnTo>
                  <a:cubicBezTo>
                    <a:pt x="5550696" y="95953"/>
                    <a:pt x="5550824" y="94679"/>
                    <a:pt x="5550824" y="93532"/>
                  </a:cubicBezTo>
                  <a:cubicBezTo>
                    <a:pt x="5550824" y="92385"/>
                    <a:pt x="5550824" y="91111"/>
                    <a:pt x="5550824" y="89964"/>
                  </a:cubicBezTo>
                  <a:cubicBezTo>
                    <a:pt x="5550824" y="81554"/>
                    <a:pt x="5549167" y="74036"/>
                    <a:pt x="5545600" y="67409"/>
                  </a:cubicBezTo>
                  <a:cubicBezTo>
                    <a:pt x="5542159" y="60783"/>
                    <a:pt x="5537317" y="55559"/>
                    <a:pt x="5531073" y="51736"/>
                  </a:cubicBezTo>
                  <a:cubicBezTo>
                    <a:pt x="5524829" y="47913"/>
                    <a:pt x="5517438" y="46001"/>
                    <a:pt x="5509028" y="46001"/>
                  </a:cubicBezTo>
                  <a:cubicBezTo>
                    <a:pt x="5500108" y="46001"/>
                    <a:pt x="5492463" y="48040"/>
                    <a:pt x="5485964" y="52118"/>
                  </a:cubicBezTo>
                  <a:cubicBezTo>
                    <a:pt x="5479465" y="56196"/>
                    <a:pt x="5474495" y="61675"/>
                    <a:pt x="5470928" y="68684"/>
                  </a:cubicBezTo>
                  <a:cubicBezTo>
                    <a:pt x="5467360" y="75692"/>
                    <a:pt x="5465576" y="83593"/>
                    <a:pt x="5465576" y="92385"/>
                  </a:cubicBezTo>
                  <a:cubicBezTo>
                    <a:pt x="5465576" y="101178"/>
                    <a:pt x="5467615" y="109078"/>
                    <a:pt x="5471692" y="115705"/>
                  </a:cubicBezTo>
                  <a:cubicBezTo>
                    <a:pt x="5475770" y="122331"/>
                    <a:pt x="5481377" y="127555"/>
                    <a:pt x="5488512" y="131378"/>
                  </a:cubicBezTo>
                  <a:cubicBezTo>
                    <a:pt x="5495649" y="135074"/>
                    <a:pt x="5503803" y="136985"/>
                    <a:pt x="5512979" y="136985"/>
                  </a:cubicBezTo>
                  <a:cubicBezTo>
                    <a:pt x="5518585" y="136985"/>
                    <a:pt x="5524065" y="136220"/>
                    <a:pt x="5529289" y="134819"/>
                  </a:cubicBezTo>
                  <a:moveTo>
                    <a:pt x="5387973" y="119400"/>
                  </a:moveTo>
                  <a:cubicBezTo>
                    <a:pt x="5383258" y="116597"/>
                    <a:pt x="5379563" y="112901"/>
                    <a:pt x="5376887" y="108059"/>
                  </a:cubicBezTo>
                  <a:cubicBezTo>
                    <a:pt x="5374211" y="103217"/>
                    <a:pt x="5372809" y="97737"/>
                    <a:pt x="5372809" y="91621"/>
                  </a:cubicBezTo>
                  <a:cubicBezTo>
                    <a:pt x="5372809" y="85504"/>
                    <a:pt x="5374211" y="80025"/>
                    <a:pt x="5376887" y="75183"/>
                  </a:cubicBezTo>
                  <a:cubicBezTo>
                    <a:pt x="5379563" y="70468"/>
                    <a:pt x="5383258" y="66645"/>
                    <a:pt x="5387973" y="63969"/>
                  </a:cubicBezTo>
                  <a:cubicBezTo>
                    <a:pt x="5392688" y="61165"/>
                    <a:pt x="5398040" y="59891"/>
                    <a:pt x="5403901" y="59891"/>
                  </a:cubicBezTo>
                  <a:cubicBezTo>
                    <a:pt x="5409763" y="59891"/>
                    <a:pt x="5415115" y="61293"/>
                    <a:pt x="5419702" y="63969"/>
                  </a:cubicBezTo>
                  <a:cubicBezTo>
                    <a:pt x="5424289" y="66645"/>
                    <a:pt x="5427857" y="70468"/>
                    <a:pt x="5430534" y="75183"/>
                  </a:cubicBezTo>
                  <a:cubicBezTo>
                    <a:pt x="5433209" y="79897"/>
                    <a:pt x="5434484" y="85377"/>
                    <a:pt x="5434484" y="91621"/>
                  </a:cubicBezTo>
                  <a:cubicBezTo>
                    <a:pt x="5434484" y="97865"/>
                    <a:pt x="5433209" y="103344"/>
                    <a:pt x="5430534" y="108059"/>
                  </a:cubicBezTo>
                  <a:cubicBezTo>
                    <a:pt x="5427857" y="112901"/>
                    <a:pt x="5424289" y="116597"/>
                    <a:pt x="5419702" y="119400"/>
                  </a:cubicBezTo>
                  <a:cubicBezTo>
                    <a:pt x="5415115" y="122076"/>
                    <a:pt x="5409891" y="123478"/>
                    <a:pt x="5403901" y="123478"/>
                  </a:cubicBezTo>
                  <a:cubicBezTo>
                    <a:pt x="5397912" y="123478"/>
                    <a:pt x="5392688" y="122076"/>
                    <a:pt x="5387973" y="119400"/>
                  </a:cubicBezTo>
                  <a:moveTo>
                    <a:pt x="5443786" y="68047"/>
                  </a:moveTo>
                  <a:cubicBezTo>
                    <a:pt x="5439963" y="61293"/>
                    <a:pt x="5434738" y="55941"/>
                    <a:pt x="5428112" y="51991"/>
                  </a:cubicBezTo>
                  <a:cubicBezTo>
                    <a:pt x="5421486" y="48040"/>
                    <a:pt x="5413841" y="46129"/>
                    <a:pt x="5405303" y="46129"/>
                  </a:cubicBezTo>
                  <a:cubicBezTo>
                    <a:pt x="5398295" y="46129"/>
                    <a:pt x="5391923" y="47785"/>
                    <a:pt x="5386444" y="51099"/>
                  </a:cubicBezTo>
                  <a:cubicBezTo>
                    <a:pt x="5380837" y="54412"/>
                    <a:pt x="5376377" y="58744"/>
                    <a:pt x="5373064" y="64351"/>
                  </a:cubicBezTo>
                  <a:lnTo>
                    <a:pt x="5373064" y="1912"/>
                  </a:lnTo>
                  <a:lnTo>
                    <a:pt x="5358665" y="1912"/>
                  </a:lnTo>
                  <a:lnTo>
                    <a:pt x="5358665" y="135711"/>
                  </a:lnTo>
                  <a:lnTo>
                    <a:pt x="5373064" y="135711"/>
                  </a:lnTo>
                  <a:lnTo>
                    <a:pt x="5373064" y="118890"/>
                  </a:lnTo>
                  <a:cubicBezTo>
                    <a:pt x="5376377" y="124497"/>
                    <a:pt x="5380837" y="128957"/>
                    <a:pt x="5386444" y="132143"/>
                  </a:cubicBezTo>
                  <a:cubicBezTo>
                    <a:pt x="5392051" y="135456"/>
                    <a:pt x="5398295" y="137113"/>
                    <a:pt x="5405303" y="137113"/>
                  </a:cubicBezTo>
                  <a:cubicBezTo>
                    <a:pt x="5413841" y="137113"/>
                    <a:pt x="5421486" y="135201"/>
                    <a:pt x="5428112" y="131251"/>
                  </a:cubicBezTo>
                  <a:cubicBezTo>
                    <a:pt x="5434738" y="127301"/>
                    <a:pt x="5439963" y="121949"/>
                    <a:pt x="5443786" y="115067"/>
                  </a:cubicBezTo>
                  <a:cubicBezTo>
                    <a:pt x="5447609" y="108186"/>
                    <a:pt x="5449520" y="100286"/>
                    <a:pt x="5449520" y="91493"/>
                  </a:cubicBezTo>
                  <a:cubicBezTo>
                    <a:pt x="5449520" y="82701"/>
                    <a:pt x="5447609" y="74928"/>
                    <a:pt x="5443786" y="68174"/>
                  </a:cubicBezTo>
                  <a:moveTo>
                    <a:pt x="5233405" y="66900"/>
                  </a:moveTo>
                  <a:cubicBezTo>
                    <a:pt x="5238120" y="61930"/>
                    <a:pt x="5244491" y="59381"/>
                    <a:pt x="5252519" y="59381"/>
                  </a:cubicBezTo>
                  <a:cubicBezTo>
                    <a:pt x="5260547" y="59381"/>
                    <a:pt x="5266408" y="61930"/>
                    <a:pt x="5271123" y="66900"/>
                  </a:cubicBezTo>
                  <a:cubicBezTo>
                    <a:pt x="5275711" y="71869"/>
                    <a:pt x="5278386" y="78113"/>
                    <a:pt x="5279023" y="85632"/>
                  </a:cubicBezTo>
                  <a:lnTo>
                    <a:pt x="5224740" y="85632"/>
                  </a:lnTo>
                  <a:cubicBezTo>
                    <a:pt x="5225759" y="78113"/>
                    <a:pt x="5228690" y="71869"/>
                    <a:pt x="5233532" y="66900"/>
                  </a:cubicBezTo>
                  <a:moveTo>
                    <a:pt x="5272907" y="134946"/>
                  </a:moveTo>
                  <a:cubicBezTo>
                    <a:pt x="5278259" y="133417"/>
                    <a:pt x="5283229" y="131123"/>
                    <a:pt x="5287943" y="127938"/>
                  </a:cubicBezTo>
                  <a:lnTo>
                    <a:pt x="5287943" y="114048"/>
                  </a:lnTo>
                  <a:cubicBezTo>
                    <a:pt x="5283356" y="117361"/>
                    <a:pt x="5278259" y="119910"/>
                    <a:pt x="5272907" y="121439"/>
                  </a:cubicBezTo>
                  <a:cubicBezTo>
                    <a:pt x="5267555" y="123095"/>
                    <a:pt x="5262076" y="123860"/>
                    <a:pt x="5256469" y="123860"/>
                  </a:cubicBezTo>
                  <a:cubicBezTo>
                    <a:pt x="5247804" y="123860"/>
                    <a:pt x="5240541" y="121439"/>
                    <a:pt x="5234806" y="116597"/>
                  </a:cubicBezTo>
                  <a:cubicBezTo>
                    <a:pt x="5229072" y="111754"/>
                    <a:pt x="5225504" y="105383"/>
                    <a:pt x="5224357" y="97482"/>
                  </a:cubicBezTo>
                  <a:lnTo>
                    <a:pt x="5293932" y="97482"/>
                  </a:lnTo>
                  <a:cubicBezTo>
                    <a:pt x="5293932" y="96208"/>
                    <a:pt x="5294187" y="94934"/>
                    <a:pt x="5294187" y="93787"/>
                  </a:cubicBezTo>
                  <a:cubicBezTo>
                    <a:pt x="5294187" y="92640"/>
                    <a:pt x="5294187" y="91366"/>
                    <a:pt x="5294187" y="90219"/>
                  </a:cubicBezTo>
                  <a:cubicBezTo>
                    <a:pt x="5294187" y="81809"/>
                    <a:pt x="5292403" y="74290"/>
                    <a:pt x="5288963" y="67664"/>
                  </a:cubicBezTo>
                  <a:cubicBezTo>
                    <a:pt x="5285522" y="61038"/>
                    <a:pt x="5280680" y="55813"/>
                    <a:pt x="5274436" y="51991"/>
                  </a:cubicBezTo>
                  <a:cubicBezTo>
                    <a:pt x="5268192" y="48168"/>
                    <a:pt x="5260801" y="46256"/>
                    <a:pt x="5252391" y="46256"/>
                  </a:cubicBezTo>
                  <a:cubicBezTo>
                    <a:pt x="5243471" y="46256"/>
                    <a:pt x="5235826" y="48295"/>
                    <a:pt x="5229327" y="52373"/>
                  </a:cubicBezTo>
                  <a:cubicBezTo>
                    <a:pt x="5222828" y="56451"/>
                    <a:pt x="5217859" y="61930"/>
                    <a:pt x="5214291" y="68939"/>
                  </a:cubicBezTo>
                  <a:cubicBezTo>
                    <a:pt x="5210723" y="75947"/>
                    <a:pt x="5208939" y="83848"/>
                    <a:pt x="5208939" y="92640"/>
                  </a:cubicBezTo>
                  <a:cubicBezTo>
                    <a:pt x="5208939" y="101433"/>
                    <a:pt x="5210978" y="109333"/>
                    <a:pt x="5215055" y="115959"/>
                  </a:cubicBezTo>
                  <a:cubicBezTo>
                    <a:pt x="5219133" y="122586"/>
                    <a:pt x="5224740" y="127810"/>
                    <a:pt x="5231876" y="131633"/>
                  </a:cubicBezTo>
                  <a:cubicBezTo>
                    <a:pt x="5239012" y="135329"/>
                    <a:pt x="5247167" y="137240"/>
                    <a:pt x="5256341" y="137240"/>
                  </a:cubicBezTo>
                  <a:cubicBezTo>
                    <a:pt x="5261948" y="137240"/>
                    <a:pt x="5267427" y="136475"/>
                    <a:pt x="5272652" y="135074"/>
                  </a:cubicBezTo>
                  <a:moveTo>
                    <a:pt x="5186894" y="47913"/>
                  </a:moveTo>
                  <a:lnTo>
                    <a:pt x="5162301" y="106912"/>
                  </a:lnTo>
                  <a:lnTo>
                    <a:pt x="5132356" y="44855"/>
                  </a:lnTo>
                  <a:lnTo>
                    <a:pt x="5102155" y="107167"/>
                  </a:lnTo>
                  <a:lnTo>
                    <a:pt x="5077562" y="47913"/>
                  </a:lnTo>
                  <a:lnTo>
                    <a:pt x="5060997" y="47913"/>
                  </a:lnTo>
                  <a:lnTo>
                    <a:pt x="5100626" y="138896"/>
                  </a:lnTo>
                  <a:lnTo>
                    <a:pt x="5132610" y="73653"/>
                  </a:lnTo>
                  <a:lnTo>
                    <a:pt x="5163830" y="138896"/>
                  </a:lnTo>
                  <a:lnTo>
                    <a:pt x="5202313" y="47913"/>
                  </a:lnTo>
                  <a:lnTo>
                    <a:pt x="5187021" y="47913"/>
                  </a:lnTo>
                  <a:close/>
                  <a:moveTo>
                    <a:pt x="4974092" y="64224"/>
                  </a:moveTo>
                  <a:cubicBezTo>
                    <a:pt x="4978679" y="67027"/>
                    <a:pt x="4982375" y="70850"/>
                    <a:pt x="4984923" y="75692"/>
                  </a:cubicBezTo>
                  <a:cubicBezTo>
                    <a:pt x="4987472" y="80535"/>
                    <a:pt x="4988873" y="86014"/>
                    <a:pt x="4988873" y="92258"/>
                  </a:cubicBezTo>
                  <a:cubicBezTo>
                    <a:pt x="4988873" y="98502"/>
                    <a:pt x="4987599" y="103726"/>
                    <a:pt x="4984923" y="108441"/>
                  </a:cubicBezTo>
                  <a:cubicBezTo>
                    <a:pt x="4982247" y="113156"/>
                    <a:pt x="4978679" y="116979"/>
                    <a:pt x="4974092" y="119655"/>
                  </a:cubicBezTo>
                  <a:cubicBezTo>
                    <a:pt x="4969504" y="122331"/>
                    <a:pt x="4964153" y="123733"/>
                    <a:pt x="4958036" y="123733"/>
                  </a:cubicBezTo>
                  <a:cubicBezTo>
                    <a:pt x="4951920" y="123733"/>
                    <a:pt x="4946950" y="122331"/>
                    <a:pt x="4942363" y="119655"/>
                  </a:cubicBezTo>
                  <a:cubicBezTo>
                    <a:pt x="4937775" y="116851"/>
                    <a:pt x="4934080" y="113156"/>
                    <a:pt x="4931532" y="108441"/>
                  </a:cubicBezTo>
                  <a:cubicBezTo>
                    <a:pt x="4928983" y="103726"/>
                    <a:pt x="4927581" y="98247"/>
                    <a:pt x="4927581" y="92258"/>
                  </a:cubicBezTo>
                  <a:cubicBezTo>
                    <a:pt x="4927581" y="86269"/>
                    <a:pt x="4928856" y="80535"/>
                    <a:pt x="4931532" y="75692"/>
                  </a:cubicBezTo>
                  <a:cubicBezTo>
                    <a:pt x="4934080" y="70850"/>
                    <a:pt x="4937775" y="67027"/>
                    <a:pt x="4942363" y="64224"/>
                  </a:cubicBezTo>
                  <a:cubicBezTo>
                    <a:pt x="4946950" y="61420"/>
                    <a:pt x="4952175" y="60019"/>
                    <a:pt x="4958036" y="60019"/>
                  </a:cubicBezTo>
                  <a:cubicBezTo>
                    <a:pt x="4963898" y="60019"/>
                    <a:pt x="4969504" y="61420"/>
                    <a:pt x="4974092" y="64224"/>
                  </a:cubicBezTo>
                  <a:moveTo>
                    <a:pt x="5003527" y="135838"/>
                  </a:moveTo>
                  <a:lnTo>
                    <a:pt x="5003527" y="2039"/>
                  </a:lnTo>
                  <a:lnTo>
                    <a:pt x="4988873" y="2039"/>
                  </a:lnTo>
                  <a:lnTo>
                    <a:pt x="4988873" y="64606"/>
                  </a:lnTo>
                  <a:cubicBezTo>
                    <a:pt x="4985560" y="58872"/>
                    <a:pt x="4981100" y="54412"/>
                    <a:pt x="4975621" y="51099"/>
                  </a:cubicBezTo>
                  <a:cubicBezTo>
                    <a:pt x="4970142" y="47785"/>
                    <a:pt x="4963770" y="46129"/>
                    <a:pt x="4956762" y="46129"/>
                  </a:cubicBezTo>
                  <a:cubicBezTo>
                    <a:pt x="4948224" y="46129"/>
                    <a:pt x="4940579" y="48168"/>
                    <a:pt x="4933953" y="52118"/>
                  </a:cubicBezTo>
                  <a:cubicBezTo>
                    <a:pt x="4927326" y="56068"/>
                    <a:pt x="4922102" y="61548"/>
                    <a:pt x="4918279" y="68429"/>
                  </a:cubicBezTo>
                  <a:cubicBezTo>
                    <a:pt x="4914456" y="75310"/>
                    <a:pt x="4912545" y="83210"/>
                    <a:pt x="4912545" y="92130"/>
                  </a:cubicBezTo>
                  <a:cubicBezTo>
                    <a:pt x="4912545" y="101050"/>
                    <a:pt x="4914456" y="108569"/>
                    <a:pt x="4918279" y="115322"/>
                  </a:cubicBezTo>
                  <a:cubicBezTo>
                    <a:pt x="4922102" y="122076"/>
                    <a:pt x="4927326" y="127428"/>
                    <a:pt x="4933953" y="131251"/>
                  </a:cubicBezTo>
                  <a:cubicBezTo>
                    <a:pt x="4940579" y="135074"/>
                    <a:pt x="4948224" y="137113"/>
                    <a:pt x="4956762" y="137113"/>
                  </a:cubicBezTo>
                  <a:cubicBezTo>
                    <a:pt x="4963770" y="137113"/>
                    <a:pt x="4970014" y="135456"/>
                    <a:pt x="4975621" y="132143"/>
                  </a:cubicBezTo>
                  <a:cubicBezTo>
                    <a:pt x="4981228" y="128830"/>
                    <a:pt x="4985560" y="124497"/>
                    <a:pt x="4988873" y="119018"/>
                  </a:cubicBezTo>
                  <a:lnTo>
                    <a:pt x="4988873" y="135583"/>
                  </a:lnTo>
                  <a:lnTo>
                    <a:pt x="5003527" y="135583"/>
                  </a:lnTo>
                  <a:close/>
                  <a:moveTo>
                    <a:pt x="4889736" y="2039"/>
                  </a:moveTo>
                  <a:lnTo>
                    <a:pt x="4875336" y="2039"/>
                  </a:lnTo>
                  <a:lnTo>
                    <a:pt x="4875336" y="135838"/>
                  </a:lnTo>
                  <a:lnTo>
                    <a:pt x="4889736" y="135838"/>
                  </a:lnTo>
                  <a:lnTo>
                    <a:pt x="4889736" y="2039"/>
                  </a:lnTo>
                  <a:close/>
                  <a:moveTo>
                    <a:pt x="4827042" y="117361"/>
                  </a:moveTo>
                  <a:cubicBezTo>
                    <a:pt x="4822582" y="121566"/>
                    <a:pt x="4816720" y="123733"/>
                    <a:pt x="4809457" y="123733"/>
                  </a:cubicBezTo>
                  <a:cubicBezTo>
                    <a:pt x="4802194" y="123733"/>
                    <a:pt x="4796332" y="121566"/>
                    <a:pt x="4791745" y="117361"/>
                  </a:cubicBezTo>
                  <a:cubicBezTo>
                    <a:pt x="4787285" y="113156"/>
                    <a:pt x="4784991" y="106912"/>
                    <a:pt x="4784991" y="98502"/>
                  </a:cubicBezTo>
                  <a:lnTo>
                    <a:pt x="4784991" y="47785"/>
                  </a:lnTo>
                  <a:lnTo>
                    <a:pt x="4770592" y="47785"/>
                  </a:lnTo>
                  <a:lnTo>
                    <a:pt x="4770592" y="96973"/>
                  </a:lnTo>
                  <a:cubicBezTo>
                    <a:pt x="4770592" y="109461"/>
                    <a:pt x="4774032" y="119272"/>
                    <a:pt x="4781168" y="126408"/>
                  </a:cubicBezTo>
                  <a:cubicBezTo>
                    <a:pt x="4788304" y="133545"/>
                    <a:pt x="4797606" y="137113"/>
                    <a:pt x="4809584" y="137113"/>
                  </a:cubicBezTo>
                  <a:cubicBezTo>
                    <a:pt x="4821562" y="137113"/>
                    <a:pt x="4830737" y="133545"/>
                    <a:pt x="4837745" y="126408"/>
                  </a:cubicBezTo>
                  <a:cubicBezTo>
                    <a:pt x="4844754" y="119272"/>
                    <a:pt x="4848322" y="109461"/>
                    <a:pt x="4848322" y="96973"/>
                  </a:cubicBezTo>
                  <a:lnTo>
                    <a:pt x="4848322" y="47785"/>
                  </a:lnTo>
                  <a:lnTo>
                    <a:pt x="4833923" y="47785"/>
                  </a:lnTo>
                  <a:lnTo>
                    <a:pt x="4833923" y="98502"/>
                  </a:lnTo>
                  <a:cubicBezTo>
                    <a:pt x="4833923" y="106785"/>
                    <a:pt x="4831756" y="113156"/>
                    <a:pt x="4827297" y="117361"/>
                  </a:cubicBezTo>
                  <a:moveTo>
                    <a:pt x="4732236" y="108314"/>
                  </a:moveTo>
                  <a:cubicBezTo>
                    <a:pt x="4729688" y="113156"/>
                    <a:pt x="4725993" y="116851"/>
                    <a:pt x="4721405" y="119655"/>
                  </a:cubicBezTo>
                  <a:cubicBezTo>
                    <a:pt x="4716818" y="122331"/>
                    <a:pt x="4711593" y="123733"/>
                    <a:pt x="4705604" y="123733"/>
                  </a:cubicBezTo>
                  <a:cubicBezTo>
                    <a:pt x="4699615" y="123733"/>
                    <a:pt x="4694136" y="122331"/>
                    <a:pt x="4689549" y="119655"/>
                  </a:cubicBezTo>
                  <a:cubicBezTo>
                    <a:pt x="4684961" y="116851"/>
                    <a:pt x="4681266" y="113156"/>
                    <a:pt x="4678590" y="108314"/>
                  </a:cubicBezTo>
                  <a:cubicBezTo>
                    <a:pt x="4675914" y="103472"/>
                    <a:pt x="4674512" y="97992"/>
                    <a:pt x="4674512" y="91876"/>
                  </a:cubicBezTo>
                  <a:cubicBezTo>
                    <a:pt x="4674512" y="85759"/>
                    <a:pt x="4675914" y="80280"/>
                    <a:pt x="4678590" y="75437"/>
                  </a:cubicBezTo>
                  <a:cubicBezTo>
                    <a:pt x="4681266" y="70723"/>
                    <a:pt x="4684961" y="66900"/>
                    <a:pt x="4689549" y="64224"/>
                  </a:cubicBezTo>
                  <a:cubicBezTo>
                    <a:pt x="4694136" y="61420"/>
                    <a:pt x="4699488" y="60146"/>
                    <a:pt x="4705604" y="60146"/>
                  </a:cubicBezTo>
                  <a:cubicBezTo>
                    <a:pt x="4711721" y="60146"/>
                    <a:pt x="4716818" y="61548"/>
                    <a:pt x="4721405" y="64224"/>
                  </a:cubicBezTo>
                  <a:cubicBezTo>
                    <a:pt x="4725993" y="66900"/>
                    <a:pt x="4729561" y="70723"/>
                    <a:pt x="4732236" y="75437"/>
                  </a:cubicBezTo>
                  <a:cubicBezTo>
                    <a:pt x="4734913" y="80152"/>
                    <a:pt x="4736187" y="85632"/>
                    <a:pt x="4736187" y="91876"/>
                  </a:cubicBezTo>
                  <a:cubicBezTo>
                    <a:pt x="4736187" y="98119"/>
                    <a:pt x="4734913" y="103599"/>
                    <a:pt x="4732236" y="108314"/>
                  </a:cubicBezTo>
                  <a:moveTo>
                    <a:pt x="4729306" y="131378"/>
                  </a:moveTo>
                  <a:cubicBezTo>
                    <a:pt x="4736187" y="127428"/>
                    <a:pt x="4741539" y="122076"/>
                    <a:pt x="4745361" y="115195"/>
                  </a:cubicBezTo>
                  <a:cubicBezTo>
                    <a:pt x="4749184" y="108314"/>
                    <a:pt x="4751096" y="100413"/>
                    <a:pt x="4751096" y="91621"/>
                  </a:cubicBezTo>
                  <a:cubicBezTo>
                    <a:pt x="4751096" y="82828"/>
                    <a:pt x="4749184" y="75055"/>
                    <a:pt x="4745361" y="68301"/>
                  </a:cubicBezTo>
                  <a:cubicBezTo>
                    <a:pt x="4741539" y="61548"/>
                    <a:pt x="4736187" y="56196"/>
                    <a:pt x="4729306" y="52246"/>
                  </a:cubicBezTo>
                  <a:cubicBezTo>
                    <a:pt x="4722425" y="48295"/>
                    <a:pt x="4714651" y="46384"/>
                    <a:pt x="4705859" y="46384"/>
                  </a:cubicBezTo>
                  <a:cubicBezTo>
                    <a:pt x="4697067" y="46384"/>
                    <a:pt x="4689039" y="48295"/>
                    <a:pt x="4682030" y="52246"/>
                  </a:cubicBezTo>
                  <a:cubicBezTo>
                    <a:pt x="4675022" y="56196"/>
                    <a:pt x="4669543" y="61548"/>
                    <a:pt x="4665593" y="68301"/>
                  </a:cubicBezTo>
                  <a:cubicBezTo>
                    <a:pt x="4661642" y="75055"/>
                    <a:pt x="4659604" y="82828"/>
                    <a:pt x="4659604" y="91621"/>
                  </a:cubicBezTo>
                  <a:cubicBezTo>
                    <a:pt x="4659604" y="100413"/>
                    <a:pt x="4661642" y="108314"/>
                    <a:pt x="4665593" y="115195"/>
                  </a:cubicBezTo>
                  <a:cubicBezTo>
                    <a:pt x="4669543" y="122076"/>
                    <a:pt x="4675022" y="127555"/>
                    <a:pt x="4682030" y="131378"/>
                  </a:cubicBezTo>
                  <a:cubicBezTo>
                    <a:pt x="4689039" y="135329"/>
                    <a:pt x="4696939" y="137240"/>
                    <a:pt x="4705859" y="137240"/>
                  </a:cubicBezTo>
                  <a:cubicBezTo>
                    <a:pt x="4714779" y="137240"/>
                    <a:pt x="4722425" y="135329"/>
                    <a:pt x="4729306" y="131378"/>
                  </a:cubicBezTo>
                  <a:moveTo>
                    <a:pt x="4578305" y="75947"/>
                  </a:moveTo>
                  <a:cubicBezTo>
                    <a:pt x="4580599" y="71232"/>
                    <a:pt x="4583785" y="67409"/>
                    <a:pt x="4587735" y="64606"/>
                  </a:cubicBezTo>
                  <a:cubicBezTo>
                    <a:pt x="4591813" y="61803"/>
                    <a:pt x="4596527" y="60401"/>
                    <a:pt x="4601879" y="60401"/>
                  </a:cubicBezTo>
                  <a:cubicBezTo>
                    <a:pt x="4617043" y="60401"/>
                    <a:pt x="4624688" y="69193"/>
                    <a:pt x="4624688" y="86651"/>
                  </a:cubicBezTo>
                  <a:lnTo>
                    <a:pt x="4624688" y="135838"/>
                  </a:lnTo>
                  <a:lnTo>
                    <a:pt x="4639343" y="135838"/>
                  </a:lnTo>
                  <a:lnTo>
                    <a:pt x="4639343" y="84102"/>
                  </a:lnTo>
                  <a:cubicBezTo>
                    <a:pt x="4639343" y="76839"/>
                    <a:pt x="4638068" y="70340"/>
                    <a:pt x="4635520" y="64606"/>
                  </a:cubicBezTo>
                  <a:cubicBezTo>
                    <a:pt x="4632971" y="58872"/>
                    <a:pt x="4629148" y="54412"/>
                    <a:pt x="4624179" y="51099"/>
                  </a:cubicBezTo>
                  <a:cubicBezTo>
                    <a:pt x="4619209" y="47785"/>
                    <a:pt x="4612965" y="46129"/>
                    <a:pt x="4605447" y="46129"/>
                  </a:cubicBezTo>
                  <a:cubicBezTo>
                    <a:pt x="4598694" y="46129"/>
                    <a:pt x="4592705" y="47785"/>
                    <a:pt x="4587480" y="51099"/>
                  </a:cubicBezTo>
                  <a:cubicBezTo>
                    <a:pt x="4582256" y="54412"/>
                    <a:pt x="4578051" y="58744"/>
                    <a:pt x="4574992" y="64224"/>
                  </a:cubicBezTo>
                  <a:lnTo>
                    <a:pt x="4574992" y="1912"/>
                  </a:lnTo>
                  <a:lnTo>
                    <a:pt x="4560593" y="1912"/>
                  </a:lnTo>
                  <a:lnTo>
                    <a:pt x="4560593" y="135711"/>
                  </a:lnTo>
                  <a:lnTo>
                    <a:pt x="4574992" y="135711"/>
                  </a:lnTo>
                  <a:lnTo>
                    <a:pt x="4574992" y="91621"/>
                  </a:lnTo>
                  <a:cubicBezTo>
                    <a:pt x="4574992" y="85759"/>
                    <a:pt x="4576139" y="80535"/>
                    <a:pt x="4578433" y="75692"/>
                  </a:cubicBezTo>
                  <a:moveTo>
                    <a:pt x="4475982" y="128320"/>
                  </a:moveTo>
                  <a:cubicBezTo>
                    <a:pt x="4483882" y="134182"/>
                    <a:pt x="4493822" y="137113"/>
                    <a:pt x="4505800" y="137113"/>
                  </a:cubicBezTo>
                  <a:cubicBezTo>
                    <a:pt x="4515484" y="137113"/>
                    <a:pt x="4523257" y="134691"/>
                    <a:pt x="4529374" y="129849"/>
                  </a:cubicBezTo>
                  <a:cubicBezTo>
                    <a:pt x="4535490" y="125007"/>
                    <a:pt x="4538421" y="118508"/>
                    <a:pt x="4538421" y="110098"/>
                  </a:cubicBezTo>
                  <a:cubicBezTo>
                    <a:pt x="4538421" y="100668"/>
                    <a:pt x="4532942" y="93660"/>
                    <a:pt x="4521983" y="89072"/>
                  </a:cubicBezTo>
                  <a:lnTo>
                    <a:pt x="4501085" y="80662"/>
                  </a:lnTo>
                  <a:cubicBezTo>
                    <a:pt x="4497644" y="79388"/>
                    <a:pt x="4495223" y="77858"/>
                    <a:pt x="4493822" y="76074"/>
                  </a:cubicBezTo>
                  <a:cubicBezTo>
                    <a:pt x="4492420" y="74290"/>
                    <a:pt x="4491655" y="72124"/>
                    <a:pt x="4491655" y="69576"/>
                  </a:cubicBezTo>
                  <a:cubicBezTo>
                    <a:pt x="4491655" y="65880"/>
                    <a:pt x="4493185" y="63077"/>
                    <a:pt x="4496115" y="61038"/>
                  </a:cubicBezTo>
                  <a:cubicBezTo>
                    <a:pt x="4499046" y="58999"/>
                    <a:pt x="4502996" y="57980"/>
                    <a:pt x="4507711" y="57980"/>
                  </a:cubicBezTo>
                  <a:cubicBezTo>
                    <a:pt x="4512171" y="57980"/>
                    <a:pt x="4516631" y="58999"/>
                    <a:pt x="4521218" y="60911"/>
                  </a:cubicBezTo>
                  <a:cubicBezTo>
                    <a:pt x="4525806" y="62822"/>
                    <a:pt x="4530138" y="65625"/>
                    <a:pt x="4534216" y="69066"/>
                  </a:cubicBezTo>
                  <a:lnTo>
                    <a:pt x="4534216" y="54029"/>
                  </a:lnTo>
                  <a:cubicBezTo>
                    <a:pt x="4530903" y="51353"/>
                    <a:pt x="4526953" y="49442"/>
                    <a:pt x="4522238" y="48040"/>
                  </a:cubicBezTo>
                  <a:cubicBezTo>
                    <a:pt x="4517650" y="46639"/>
                    <a:pt x="4512681" y="46001"/>
                    <a:pt x="4507583" y="46001"/>
                  </a:cubicBezTo>
                  <a:cubicBezTo>
                    <a:pt x="4498536" y="46001"/>
                    <a:pt x="4491273" y="48168"/>
                    <a:pt x="4485666" y="52755"/>
                  </a:cubicBezTo>
                  <a:cubicBezTo>
                    <a:pt x="4480060" y="57215"/>
                    <a:pt x="4477256" y="63332"/>
                    <a:pt x="4477256" y="70977"/>
                  </a:cubicBezTo>
                  <a:cubicBezTo>
                    <a:pt x="4477256" y="76584"/>
                    <a:pt x="4478658" y="81044"/>
                    <a:pt x="4481589" y="84485"/>
                  </a:cubicBezTo>
                  <a:cubicBezTo>
                    <a:pt x="4484519" y="87925"/>
                    <a:pt x="4488597" y="90729"/>
                    <a:pt x="4494076" y="93150"/>
                  </a:cubicBezTo>
                  <a:lnTo>
                    <a:pt x="4514720" y="101560"/>
                  </a:lnTo>
                  <a:cubicBezTo>
                    <a:pt x="4518033" y="102834"/>
                    <a:pt x="4520454" y="104491"/>
                    <a:pt x="4521728" y="106402"/>
                  </a:cubicBezTo>
                  <a:cubicBezTo>
                    <a:pt x="4523130" y="108314"/>
                    <a:pt x="4523767" y="110480"/>
                    <a:pt x="4523767" y="112774"/>
                  </a:cubicBezTo>
                  <a:cubicBezTo>
                    <a:pt x="4523767" y="116851"/>
                    <a:pt x="4522110" y="119910"/>
                    <a:pt x="4518925" y="122076"/>
                  </a:cubicBezTo>
                  <a:cubicBezTo>
                    <a:pt x="4515611" y="124242"/>
                    <a:pt x="4511406" y="125262"/>
                    <a:pt x="4506182" y="125262"/>
                  </a:cubicBezTo>
                  <a:cubicBezTo>
                    <a:pt x="4500957" y="125262"/>
                    <a:pt x="4495988" y="124242"/>
                    <a:pt x="4490891" y="122203"/>
                  </a:cubicBezTo>
                  <a:cubicBezTo>
                    <a:pt x="4485794" y="120165"/>
                    <a:pt x="4480824" y="116979"/>
                    <a:pt x="4476109" y="112519"/>
                  </a:cubicBezTo>
                  <a:lnTo>
                    <a:pt x="4476109" y="128192"/>
                  </a:lnTo>
                  <a:close/>
                  <a:moveTo>
                    <a:pt x="4410102" y="47658"/>
                  </a:moveTo>
                  <a:lnTo>
                    <a:pt x="4382323" y="105128"/>
                  </a:lnTo>
                  <a:lnTo>
                    <a:pt x="4353652" y="47658"/>
                  </a:lnTo>
                  <a:lnTo>
                    <a:pt x="4336577" y="47658"/>
                  </a:lnTo>
                  <a:lnTo>
                    <a:pt x="4374551" y="121566"/>
                  </a:lnTo>
                  <a:lnTo>
                    <a:pt x="4346389" y="180311"/>
                  </a:lnTo>
                  <a:lnTo>
                    <a:pt x="4361680" y="180311"/>
                  </a:lnTo>
                  <a:lnTo>
                    <a:pt x="4425521" y="47785"/>
                  </a:lnTo>
                  <a:lnTo>
                    <a:pt x="4410230" y="47785"/>
                  </a:lnTo>
                  <a:close/>
                  <a:moveTo>
                    <a:pt x="4265601" y="75692"/>
                  </a:moveTo>
                  <a:cubicBezTo>
                    <a:pt x="4267894" y="70977"/>
                    <a:pt x="4270953" y="67155"/>
                    <a:pt x="4275030" y="64351"/>
                  </a:cubicBezTo>
                  <a:cubicBezTo>
                    <a:pt x="4279108" y="61548"/>
                    <a:pt x="4283823" y="60146"/>
                    <a:pt x="4289175" y="60146"/>
                  </a:cubicBezTo>
                  <a:cubicBezTo>
                    <a:pt x="4304338" y="60146"/>
                    <a:pt x="4311984" y="68939"/>
                    <a:pt x="4311984" y="86396"/>
                  </a:cubicBezTo>
                  <a:lnTo>
                    <a:pt x="4311984" y="135583"/>
                  </a:lnTo>
                  <a:lnTo>
                    <a:pt x="4326638" y="135583"/>
                  </a:lnTo>
                  <a:lnTo>
                    <a:pt x="4326638" y="83848"/>
                  </a:lnTo>
                  <a:cubicBezTo>
                    <a:pt x="4326638" y="76584"/>
                    <a:pt x="4325364" y="70085"/>
                    <a:pt x="4322815" y="64351"/>
                  </a:cubicBezTo>
                  <a:cubicBezTo>
                    <a:pt x="4320267" y="58617"/>
                    <a:pt x="4316444" y="54157"/>
                    <a:pt x="4311474" y="50844"/>
                  </a:cubicBezTo>
                  <a:cubicBezTo>
                    <a:pt x="4306505" y="47531"/>
                    <a:pt x="4300261" y="45874"/>
                    <a:pt x="4292743" y="45874"/>
                  </a:cubicBezTo>
                  <a:cubicBezTo>
                    <a:pt x="4285989" y="45874"/>
                    <a:pt x="4280000" y="47531"/>
                    <a:pt x="4274775" y="50844"/>
                  </a:cubicBezTo>
                  <a:cubicBezTo>
                    <a:pt x="4269551" y="54157"/>
                    <a:pt x="4265346" y="58490"/>
                    <a:pt x="4262288" y="63969"/>
                  </a:cubicBezTo>
                  <a:lnTo>
                    <a:pt x="4262288" y="1657"/>
                  </a:lnTo>
                  <a:lnTo>
                    <a:pt x="4247889" y="1657"/>
                  </a:lnTo>
                  <a:lnTo>
                    <a:pt x="4247889" y="135456"/>
                  </a:lnTo>
                  <a:lnTo>
                    <a:pt x="4262288" y="135456"/>
                  </a:lnTo>
                  <a:lnTo>
                    <a:pt x="4262288" y="91366"/>
                  </a:lnTo>
                  <a:cubicBezTo>
                    <a:pt x="4262288" y="85504"/>
                    <a:pt x="4263435" y="80280"/>
                    <a:pt x="4265728" y="75437"/>
                  </a:cubicBezTo>
                  <a:moveTo>
                    <a:pt x="4216159" y="47403"/>
                  </a:moveTo>
                  <a:lnTo>
                    <a:pt x="4191566" y="106402"/>
                  </a:lnTo>
                  <a:lnTo>
                    <a:pt x="4161621" y="44345"/>
                  </a:lnTo>
                  <a:lnTo>
                    <a:pt x="4131421" y="106657"/>
                  </a:lnTo>
                  <a:lnTo>
                    <a:pt x="4106827" y="47403"/>
                  </a:lnTo>
                  <a:lnTo>
                    <a:pt x="4090262" y="47403"/>
                  </a:lnTo>
                  <a:lnTo>
                    <a:pt x="4129892" y="138387"/>
                  </a:lnTo>
                  <a:lnTo>
                    <a:pt x="4161876" y="73144"/>
                  </a:lnTo>
                  <a:lnTo>
                    <a:pt x="4193095" y="138387"/>
                  </a:lnTo>
                  <a:lnTo>
                    <a:pt x="4231578" y="47403"/>
                  </a:lnTo>
                  <a:lnTo>
                    <a:pt x="4216287" y="47403"/>
                  </a:lnTo>
                  <a:close/>
                  <a:moveTo>
                    <a:pt x="4020432" y="107804"/>
                  </a:moveTo>
                  <a:cubicBezTo>
                    <a:pt x="4017756" y="112646"/>
                    <a:pt x="4014188" y="116342"/>
                    <a:pt x="4009601" y="119145"/>
                  </a:cubicBezTo>
                  <a:cubicBezTo>
                    <a:pt x="4005014" y="121821"/>
                    <a:pt x="3999789" y="123223"/>
                    <a:pt x="3993800" y="123223"/>
                  </a:cubicBezTo>
                  <a:cubicBezTo>
                    <a:pt x="3987811" y="123223"/>
                    <a:pt x="3982332" y="121821"/>
                    <a:pt x="3977744" y="119145"/>
                  </a:cubicBezTo>
                  <a:cubicBezTo>
                    <a:pt x="3973157" y="116342"/>
                    <a:pt x="3969462" y="112646"/>
                    <a:pt x="3966786" y="107804"/>
                  </a:cubicBezTo>
                  <a:cubicBezTo>
                    <a:pt x="3964110" y="102962"/>
                    <a:pt x="3962708" y="97482"/>
                    <a:pt x="3962708" y="91366"/>
                  </a:cubicBezTo>
                  <a:cubicBezTo>
                    <a:pt x="3962708" y="85249"/>
                    <a:pt x="3964110" y="79770"/>
                    <a:pt x="3966786" y="74928"/>
                  </a:cubicBezTo>
                  <a:cubicBezTo>
                    <a:pt x="3969462" y="70213"/>
                    <a:pt x="3973157" y="66390"/>
                    <a:pt x="3977744" y="63714"/>
                  </a:cubicBezTo>
                  <a:cubicBezTo>
                    <a:pt x="3982332" y="60911"/>
                    <a:pt x="3987684" y="59636"/>
                    <a:pt x="3993800" y="59636"/>
                  </a:cubicBezTo>
                  <a:cubicBezTo>
                    <a:pt x="3999916" y="59636"/>
                    <a:pt x="4005014" y="61038"/>
                    <a:pt x="4009601" y="63714"/>
                  </a:cubicBezTo>
                  <a:cubicBezTo>
                    <a:pt x="4014188" y="66390"/>
                    <a:pt x="4017756" y="70213"/>
                    <a:pt x="4020432" y="74928"/>
                  </a:cubicBezTo>
                  <a:cubicBezTo>
                    <a:pt x="4022981" y="79642"/>
                    <a:pt x="4024382" y="85122"/>
                    <a:pt x="4024382" y="91366"/>
                  </a:cubicBezTo>
                  <a:cubicBezTo>
                    <a:pt x="4024382" y="97610"/>
                    <a:pt x="4023108" y="103089"/>
                    <a:pt x="4020432" y="107804"/>
                  </a:cubicBezTo>
                  <a:moveTo>
                    <a:pt x="4017501" y="130868"/>
                  </a:moveTo>
                  <a:cubicBezTo>
                    <a:pt x="4024382" y="126918"/>
                    <a:pt x="4029734" y="121566"/>
                    <a:pt x="4033557" y="114685"/>
                  </a:cubicBezTo>
                  <a:cubicBezTo>
                    <a:pt x="4037380" y="107804"/>
                    <a:pt x="4039419" y="99904"/>
                    <a:pt x="4039419" y="91111"/>
                  </a:cubicBezTo>
                  <a:cubicBezTo>
                    <a:pt x="4039419" y="82318"/>
                    <a:pt x="4037507" y="74545"/>
                    <a:pt x="4033557" y="67792"/>
                  </a:cubicBezTo>
                  <a:cubicBezTo>
                    <a:pt x="4029734" y="61038"/>
                    <a:pt x="4024382" y="55686"/>
                    <a:pt x="4017501" y="51736"/>
                  </a:cubicBezTo>
                  <a:cubicBezTo>
                    <a:pt x="4010620" y="47785"/>
                    <a:pt x="4002847" y="45874"/>
                    <a:pt x="3994055" y="45874"/>
                  </a:cubicBezTo>
                  <a:cubicBezTo>
                    <a:pt x="3985262" y="45874"/>
                    <a:pt x="3977234" y="47785"/>
                    <a:pt x="3970226" y="51736"/>
                  </a:cubicBezTo>
                  <a:cubicBezTo>
                    <a:pt x="3963218" y="55686"/>
                    <a:pt x="3957738" y="61038"/>
                    <a:pt x="3953788" y="67792"/>
                  </a:cubicBezTo>
                  <a:cubicBezTo>
                    <a:pt x="3949838" y="74545"/>
                    <a:pt x="3947799" y="82318"/>
                    <a:pt x="3947799" y="91111"/>
                  </a:cubicBezTo>
                  <a:cubicBezTo>
                    <a:pt x="3947799" y="99904"/>
                    <a:pt x="3949838" y="107804"/>
                    <a:pt x="3953788" y="114685"/>
                  </a:cubicBezTo>
                  <a:cubicBezTo>
                    <a:pt x="3957738" y="121566"/>
                    <a:pt x="3963218" y="127046"/>
                    <a:pt x="3970226" y="130868"/>
                  </a:cubicBezTo>
                  <a:cubicBezTo>
                    <a:pt x="3977234" y="134819"/>
                    <a:pt x="3985135" y="136730"/>
                    <a:pt x="3994055" y="136730"/>
                  </a:cubicBezTo>
                  <a:cubicBezTo>
                    <a:pt x="4002975" y="136730"/>
                    <a:pt x="4010620" y="134819"/>
                    <a:pt x="4017501" y="130868"/>
                  </a:cubicBezTo>
                  <a:moveTo>
                    <a:pt x="3912120" y="17585"/>
                  </a:moveTo>
                  <a:cubicBezTo>
                    <a:pt x="3917599" y="20134"/>
                    <a:pt x="3922696" y="23447"/>
                    <a:pt x="3927411" y="27524"/>
                  </a:cubicBezTo>
                  <a:lnTo>
                    <a:pt x="3927411" y="9812"/>
                  </a:lnTo>
                  <a:cubicBezTo>
                    <a:pt x="3922696" y="6371"/>
                    <a:pt x="3917471" y="3823"/>
                    <a:pt x="3911737" y="2294"/>
                  </a:cubicBezTo>
                  <a:cubicBezTo>
                    <a:pt x="3906131" y="765"/>
                    <a:pt x="3900269" y="0"/>
                    <a:pt x="3894153" y="0"/>
                  </a:cubicBezTo>
                  <a:cubicBezTo>
                    <a:pt x="3886762" y="0"/>
                    <a:pt x="3880008" y="1402"/>
                    <a:pt x="3873764" y="4205"/>
                  </a:cubicBezTo>
                  <a:cubicBezTo>
                    <a:pt x="3867648" y="7009"/>
                    <a:pt x="3862678" y="11086"/>
                    <a:pt x="3858983" y="16311"/>
                  </a:cubicBezTo>
                  <a:cubicBezTo>
                    <a:pt x="3855288" y="21535"/>
                    <a:pt x="3853504" y="28034"/>
                    <a:pt x="3853504" y="35680"/>
                  </a:cubicBezTo>
                  <a:cubicBezTo>
                    <a:pt x="3853504" y="43326"/>
                    <a:pt x="3855415" y="50207"/>
                    <a:pt x="3859238" y="55176"/>
                  </a:cubicBezTo>
                  <a:cubicBezTo>
                    <a:pt x="3863060" y="60274"/>
                    <a:pt x="3868667" y="64478"/>
                    <a:pt x="3875931" y="67919"/>
                  </a:cubicBezTo>
                  <a:lnTo>
                    <a:pt x="3900524" y="80025"/>
                  </a:lnTo>
                  <a:cubicBezTo>
                    <a:pt x="3906768" y="83083"/>
                    <a:pt x="3911100" y="86269"/>
                    <a:pt x="3913521" y="89327"/>
                  </a:cubicBezTo>
                  <a:cubicBezTo>
                    <a:pt x="3915942" y="92385"/>
                    <a:pt x="3917089" y="96463"/>
                    <a:pt x="3917089" y="101178"/>
                  </a:cubicBezTo>
                  <a:cubicBezTo>
                    <a:pt x="3917089" y="105893"/>
                    <a:pt x="3915815" y="109970"/>
                    <a:pt x="3913267" y="113156"/>
                  </a:cubicBezTo>
                  <a:cubicBezTo>
                    <a:pt x="3910718" y="116342"/>
                    <a:pt x="3907277" y="118763"/>
                    <a:pt x="3903073" y="120292"/>
                  </a:cubicBezTo>
                  <a:cubicBezTo>
                    <a:pt x="3898867" y="121821"/>
                    <a:pt x="3894280" y="122586"/>
                    <a:pt x="3889310" y="122586"/>
                  </a:cubicBezTo>
                  <a:cubicBezTo>
                    <a:pt x="3882939" y="122586"/>
                    <a:pt x="3876185" y="121056"/>
                    <a:pt x="3869304" y="118126"/>
                  </a:cubicBezTo>
                  <a:cubicBezTo>
                    <a:pt x="3862424" y="115195"/>
                    <a:pt x="3855925" y="110607"/>
                    <a:pt x="3850063" y="104363"/>
                  </a:cubicBezTo>
                  <a:lnTo>
                    <a:pt x="3850063" y="123223"/>
                  </a:lnTo>
                  <a:cubicBezTo>
                    <a:pt x="3855542" y="127938"/>
                    <a:pt x="3861659" y="131378"/>
                    <a:pt x="3868413" y="133417"/>
                  </a:cubicBezTo>
                  <a:cubicBezTo>
                    <a:pt x="3875166" y="135456"/>
                    <a:pt x="3882174" y="136475"/>
                    <a:pt x="3889310" y="136475"/>
                  </a:cubicBezTo>
                  <a:cubicBezTo>
                    <a:pt x="3897593" y="136475"/>
                    <a:pt x="3905111" y="134946"/>
                    <a:pt x="3911737" y="132015"/>
                  </a:cubicBezTo>
                  <a:cubicBezTo>
                    <a:pt x="3918364" y="129084"/>
                    <a:pt x="3923716" y="124752"/>
                    <a:pt x="3927538" y="119018"/>
                  </a:cubicBezTo>
                  <a:cubicBezTo>
                    <a:pt x="3931361" y="113283"/>
                    <a:pt x="3933400" y="106402"/>
                    <a:pt x="3933400" y="98119"/>
                  </a:cubicBezTo>
                  <a:cubicBezTo>
                    <a:pt x="3933400" y="84867"/>
                    <a:pt x="3926137" y="74673"/>
                    <a:pt x="3911610" y="67792"/>
                  </a:cubicBezTo>
                  <a:lnTo>
                    <a:pt x="3884978" y="54539"/>
                  </a:lnTo>
                  <a:cubicBezTo>
                    <a:pt x="3879499" y="51991"/>
                    <a:pt x="3875548" y="49060"/>
                    <a:pt x="3872872" y="45747"/>
                  </a:cubicBezTo>
                  <a:cubicBezTo>
                    <a:pt x="3870196" y="42434"/>
                    <a:pt x="3869050" y="38738"/>
                    <a:pt x="3869050" y="34278"/>
                  </a:cubicBezTo>
                  <a:cubicBezTo>
                    <a:pt x="3869050" y="29691"/>
                    <a:pt x="3870196" y="25740"/>
                    <a:pt x="3872490" y="22682"/>
                  </a:cubicBezTo>
                  <a:cubicBezTo>
                    <a:pt x="3874784" y="19624"/>
                    <a:pt x="3877842" y="17330"/>
                    <a:pt x="3881792" y="15674"/>
                  </a:cubicBezTo>
                  <a:cubicBezTo>
                    <a:pt x="3885615" y="14145"/>
                    <a:pt x="3889820" y="13380"/>
                    <a:pt x="3894407" y="13380"/>
                  </a:cubicBezTo>
                  <a:cubicBezTo>
                    <a:pt x="3900524" y="13380"/>
                    <a:pt x="3906385" y="14654"/>
                    <a:pt x="3911865" y="17075"/>
                  </a:cubicBezTo>
                  <a:moveTo>
                    <a:pt x="3789663" y="133545"/>
                  </a:moveTo>
                  <a:cubicBezTo>
                    <a:pt x="3791574" y="131633"/>
                    <a:pt x="3792466" y="129212"/>
                    <a:pt x="3792466" y="126154"/>
                  </a:cubicBezTo>
                  <a:cubicBezTo>
                    <a:pt x="3792466" y="123095"/>
                    <a:pt x="3791574" y="120547"/>
                    <a:pt x="3789663" y="118635"/>
                  </a:cubicBezTo>
                  <a:cubicBezTo>
                    <a:pt x="3787751" y="116724"/>
                    <a:pt x="3785203" y="115832"/>
                    <a:pt x="3782145" y="115832"/>
                  </a:cubicBezTo>
                  <a:cubicBezTo>
                    <a:pt x="3779087" y="115832"/>
                    <a:pt x="3776538" y="116724"/>
                    <a:pt x="3774499" y="118635"/>
                  </a:cubicBezTo>
                  <a:cubicBezTo>
                    <a:pt x="3772460" y="120547"/>
                    <a:pt x="3771441" y="122968"/>
                    <a:pt x="3771441" y="126154"/>
                  </a:cubicBezTo>
                  <a:cubicBezTo>
                    <a:pt x="3771441" y="129339"/>
                    <a:pt x="3772460" y="131761"/>
                    <a:pt x="3774499" y="133545"/>
                  </a:cubicBezTo>
                  <a:cubicBezTo>
                    <a:pt x="3776538" y="135329"/>
                    <a:pt x="3779087" y="136348"/>
                    <a:pt x="3782145" y="136348"/>
                  </a:cubicBezTo>
                  <a:cubicBezTo>
                    <a:pt x="3785203" y="136348"/>
                    <a:pt x="3787751" y="135456"/>
                    <a:pt x="3789663" y="133545"/>
                  </a:cubicBezTo>
                  <a:moveTo>
                    <a:pt x="3717794" y="63204"/>
                  </a:moveTo>
                  <a:cubicBezTo>
                    <a:pt x="3722382" y="66008"/>
                    <a:pt x="3726077" y="69831"/>
                    <a:pt x="3728626" y="74673"/>
                  </a:cubicBezTo>
                  <a:cubicBezTo>
                    <a:pt x="3731302" y="79515"/>
                    <a:pt x="3732576" y="84994"/>
                    <a:pt x="3732576" y="91238"/>
                  </a:cubicBezTo>
                  <a:cubicBezTo>
                    <a:pt x="3732576" y="97482"/>
                    <a:pt x="3731302" y="102707"/>
                    <a:pt x="3728626" y="107422"/>
                  </a:cubicBezTo>
                  <a:cubicBezTo>
                    <a:pt x="3726077" y="112137"/>
                    <a:pt x="3722382" y="115959"/>
                    <a:pt x="3717794" y="118635"/>
                  </a:cubicBezTo>
                  <a:cubicBezTo>
                    <a:pt x="3713207" y="121311"/>
                    <a:pt x="3707855" y="122713"/>
                    <a:pt x="3701739" y="122713"/>
                  </a:cubicBezTo>
                  <a:cubicBezTo>
                    <a:pt x="3695622" y="122713"/>
                    <a:pt x="3690653" y="121311"/>
                    <a:pt x="3686065" y="118635"/>
                  </a:cubicBezTo>
                  <a:cubicBezTo>
                    <a:pt x="3681478" y="115832"/>
                    <a:pt x="3677782" y="112137"/>
                    <a:pt x="3675234" y="107422"/>
                  </a:cubicBezTo>
                  <a:cubicBezTo>
                    <a:pt x="3672558" y="102707"/>
                    <a:pt x="3671284" y="97228"/>
                    <a:pt x="3671284" y="91238"/>
                  </a:cubicBezTo>
                  <a:cubicBezTo>
                    <a:pt x="3671284" y="85249"/>
                    <a:pt x="3672558" y="79515"/>
                    <a:pt x="3675234" y="74673"/>
                  </a:cubicBezTo>
                  <a:cubicBezTo>
                    <a:pt x="3677910" y="69831"/>
                    <a:pt x="3681478" y="66008"/>
                    <a:pt x="3686065" y="63204"/>
                  </a:cubicBezTo>
                  <a:cubicBezTo>
                    <a:pt x="3690653" y="60401"/>
                    <a:pt x="3696005" y="58999"/>
                    <a:pt x="3701739" y="58999"/>
                  </a:cubicBezTo>
                  <a:cubicBezTo>
                    <a:pt x="3707473" y="58999"/>
                    <a:pt x="3713207" y="60401"/>
                    <a:pt x="3717794" y="63204"/>
                  </a:cubicBezTo>
                  <a:moveTo>
                    <a:pt x="3747230" y="134819"/>
                  </a:moveTo>
                  <a:lnTo>
                    <a:pt x="3747230" y="1019"/>
                  </a:lnTo>
                  <a:lnTo>
                    <a:pt x="3732576" y="1019"/>
                  </a:lnTo>
                  <a:lnTo>
                    <a:pt x="3732576" y="63587"/>
                  </a:lnTo>
                  <a:cubicBezTo>
                    <a:pt x="3729263" y="57852"/>
                    <a:pt x="3724803" y="53392"/>
                    <a:pt x="3719323" y="50079"/>
                  </a:cubicBezTo>
                  <a:cubicBezTo>
                    <a:pt x="3713844" y="46766"/>
                    <a:pt x="3707473" y="45110"/>
                    <a:pt x="3700464" y="45110"/>
                  </a:cubicBezTo>
                  <a:cubicBezTo>
                    <a:pt x="3691927" y="45110"/>
                    <a:pt x="3684281" y="47148"/>
                    <a:pt x="3677655" y="51099"/>
                  </a:cubicBezTo>
                  <a:cubicBezTo>
                    <a:pt x="3671029" y="55049"/>
                    <a:pt x="3665804" y="60528"/>
                    <a:pt x="3661982" y="67409"/>
                  </a:cubicBezTo>
                  <a:cubicBezTo>
                    <a:pt x="3658159" y="74290"/>
                    <a:pt x="3656247" y="82191"/>
                    <a:pt x="3656247" y="91111"/>
                  </a:cubicBezTo>
                  <a:cubicBezTo>
                    <a:pt x="3656247" y="100031"/>
                    <a:pt x="3658159" y="107549"/>
                    <a:pt x="3661982" y="114303"/>
                  </a:cubicBezTo>
                  <a:cubicBezTo>
                    <a:pt x="3665804" y="121056"/>
                    <a:pt x="3671029" y="126408"/>
                    <a:pt x="3677655" y="130231"/>
                  </a:cubicBezTo>
                  <a:cubicBezTo>
                    <a:pt x="3684281" y="134054"/>
                    <a:pt x="3691927" y="136093"/>
                    <a:pt x="3700464" y="136093"/>
                  </a:cubicBezTo>
                  <a:cubicBezTo>
                    <a:pt x="3707473" y="136093"/>
                    <a:pt x="3713717" y="134436"/>
                    <a:pt x="3719323" y="131123"/>
                  </a:cubicBezTo>
                  <a:cubicBezTo>
                    <a:pt x="3724803" y="127810"/>
                    <a:pt x="3729263" y="123478"/>
                    <a:pt x="3732576" y="117998"/>
                  </a:cubicBezTo>
                  <a:lnTo>
                    <a:pt x="3732576" y="134564"/>
                  </a:lnTo>
                  <a:lnTo>
                    <a:pt x="3747230" y="134564"/>
                  </a:lnTo>
                  <a:close/>
                  <a:moveTo>
                    <a:pt x="3574949" y="74928"/>
                  </a:moveTo>
                  <a:cubicBezTo>
                    <a:pt x="3577243" y="70213"/>
                    <a:pt x="3580301" y="66390"/>
                    <a:pt x="3584379" y="63587"/>
                  </a:cubicBezTo>
                  <a:cubicBezTo>
                    <a:pt x="3588457" y="60783"/>
                    <a:pt x="3593171" y="59381"/>
                    <a:pt x="3598523" y="59381"/>
                  </a:cubicBezTo>
                  <a:cubicBezTo>
                    <a:pt x="3613687" y="59381"/>
                    <a:pt x="3621332" y="68174"/>
                    <a:pt x="3621332" y="85632"/>
                  </a:cubicBezTo>
                  <a:lnTo>
                    <a:pt x="3621332" y="134819"/>
                  </a:lnTo>
                  <a:lnTo>
                    <a:pt x="3635986" y="134819"/>
                  </a:lnTo>
                  <a:lnTo>
                    <a:pt x="3635986" y="83083"/>
                  </a:lnTo>
                  <a:cubicBezTo>
                    <a:pt x="3635986" y="75820"/>
                    <a:pt x="3634712" y="69321"/>
                    <a:pt x="3632164" y="63587"/>
                  </a:cubicBezTo>
                  <a:cubicBezTo>
                    <a:pt x="3629615" y="57852"/>
                    <a:pt x="3625792" y="53392"/>
                    <a:pt x="3620823" y="50079"/>
                  </a:cubicBezTo>
                  <a:cubicBezTo>
                    <a:pt x="3615853" y="46766"/>
                    <a:pt x="3609609" y="45110"/>
                    <a:pt x="3602091" y="45110"/>
                  </a:cubicBezTo>
                  <a:cubicBezTo>
                    <a:pt x="3595337" y="45110"/>
                    <a:pt x="3589348" y="46766"/>
                    <a:pt x="3584124" y="50079"/>
                  </a:cubicBezTo>
                  <a:cubicBezTo>
                    <a:pt x="3578900" y="53392"/>
                    <a:pt x="3574694" y="57725"/>
                    <a:pt x="3571636" y="63204"/>
                  </a:cubicBezTo>
                  <a:lnTo>
                    <a:pt x="3571636" y="46766"/>
                  </a:lnTo>
                  <a:lnTo>
                    <a:pt x="3557237" y="46766"/>
                  </a:lnTo>
                  <a:lnTo>
                    <a:pt x="3557237" y="134691"/>
                  </a:lnTo>
                  <a:lnTo>
                    <a:pt x="3571636" y="134691"/>
                  </a:lnTo>
                  <a:lnTo>
                    <a:pt x="3571636" y="90601"/>
                  </a:lnTo>
                  <a:cubicBezTo>
                    <a:pt x="3571636" y="84740"/>
                    <a:pt x="3572783" y="79515"/>
                    <a:pt x="3575077" y="74673"/>
                  </a:cubicBezTo>
                  <a:moveTo>
                    <a:pt x="3498238" y="62949"/>
                  </a:moveTo>
                  <a:cubicBezTo>
                    <a:pt x="3502826" y="65753"/>
                    <a:pt x="3506521" y="69576"/>
                    <a:pt x="3509070" y="74418"/>
                  </a:cubicBezTo>
                  <a:cubicBezTo>
                    <a:pt x="3511746" y="79260"/>
                    <a:pt x="3513020" y="84740"/>
                    <a:pt x="3513020" y="90983"/>
                  </a:cubicBezTo>
                  <a:cubicBezTo>
                    <a:pt x="3513020" y="97228"/>
                    <a:pt x="3511746" y="102452"/>
                    <a:pt x="3509070" y="107167"/>
                  </a:cubicBezTo>
                  <a:cubicBezTo>
                    <a:pt x="3506394" y="111882"/>
                    <a:pt x="3502826" y="115705"/>
                    <a:pt x="3498238" y="118381"/>
                  </a:cubicBezTo>
                  <a:cubicBezTo>
                    <a:pt x="3493651" y="121056"/>
                    <a:pt x="3488299" y="122458"/>
                    <a:pt x="3482183" y="122458"/>
                  </a:cubicBezTo>
                  <a:cubicBezTo>
                    <a:pt x="3476066" y="122458"/>
                    <a:pt x="3471097" y="121056"/>
                    <a:pt x="3466509" y="118381"/>
                  </a:cubicBezTo>
                  <a:cubicBezTo>
                    <a:pt x="3461922" y="115577"/>
                    <a:pt x="3458227" y="111882"/>
                    <a:pt x="3455678" y="107167"/>
                  </a:cubicBezTo>
                  <a:cubicBezTo>
                    <a:pt x="3453002" y="102452"/>
                    <a:pt x="3451728" y="96973"/>
                    <a:pt x="3451728" y="90983"/>
                  </a:cubicBezTo>
                  <a:cubicBezTo>
                    <a:pt x="3451728" y="84994"/>
                    <a:pt x="3453002" y="79260"/>
                    <a:pt x="3455678" y="74418"/>
                  </a:cubicBezTo>
                  <a:cubicBezTo>
                    <a:pt x="3458227" y="69576"/>
                    <a:pt x="3461922" y="65753"/>
                    <a:pt x="3466509" y="62949"/>
                  </a:cubicBezTo>
                  <a:cubicBezTo>
                    <a:pt x="3471097" y="60146"/>
                    <a:pt x="3476321" y="58744"/>
                    <a:pt x="3482183" y="58744"/>
                  </a:cubicBezTo>
                  <a:cubicBezTo>
                    <a:pt x="3488045" y="58744"/>
                    <a:pt x="3493651" y="60146"/>
                    <a:pt x="3498238" y="62949"/>
                  </a:cubicBezTo>
                  <a:moveTo>
                    <a:pt x="3527674" y="134564"/>
                  </a:moveTo>
                  <a:lnTo>
                    <a:pt x="3527674" y="46639"/>
                  </a:lnTo>
                  <a:lnTo>
                    <a:pt x="3513020" y="46639"/>
                  </a:lnTo>
                  <a:lnTo>
                    <a:pt x="3513020" y="63204"/>
                  </a:lnTo>
                  <a:cubicBezTo>
                    <a:pt x="3509707" y="57597"/>
                    <a:pt x="3505247" y="53137"/>
                    <a:pt x="3499768" y="49952"/>
                  </a:cubicBezTo>
                  <a:cubicBezTo>
                    <a:pt x="3494288" y="46766"/>
                    <a:pt x="3487917" y="44982"/>
                    <a:pt x="3480909" y="44982"/>
                  </a:cubicBezTo>
                  <a:cubicBezTo>
                    <a:pt x="3472371" y="44982"/>
                    <a:pt x="3464725" y="47021"/>
                    <a:pt x="3458099" y="50971"/>
                  </a:cubicBezTo>
                  <a:cubicBezTo>
                    <a:pt x="3451473" y="54921"/>
                    <a:pt x="3446249" y="60401"/>
                    <a:pt x="3442426" y="67282"/>
                  </a:cubicBezTo>
                  <a:cubicBezTo>
                    <a:pt x="3438603" y="74163"/>
                    <a:pt x="3436692" y="82064"/>
                    <a:pt x="3436692" y="90983"/>
                  </a:cubicBezTo>
                  <a:cubicBezTo>
                    <a:pt x="3436692" y="99904"/>
                    <a:pt x="3438603" y="107422"/>
                    <a:pt x="3442426" y="114175"/>
                  </a:cubicBezTo>
                  <a:cubicBezTo>
                    <a:pt x="3446249" y="120929"/>
                    <a:pt x="3451473" y="126281"/>
                    <a:pt x="3458099" y="130104"/>
                  </a:cubicBezTo>
                  <a:cubicBezTo>
                    <a:pt x="3464725" y="133927"/>
                    <a:pt x="3472371" y="135966"/>
                    <a:pt x="3480909" y="135966"/>
                  </a:cubicBezTo>
                  <a:cubicBezTo>
                    <a:pt x="3487917" y="135966"/>
                    <a:pt x="3494161" y="134309"/>
                    <a:pt x="3499768" y="131123"/>
                  </a:cubicBezTo>
                  <a:cubicBezTo>
                    <a:pt x="3505374" y="127938"/>
                    <a:pt x="3509707" y="123605"/>
                    <a:pt x="3513020" y="118126"/>
                  </a:cubicBezTo>
                  <a:lnTo>
                    <a:pt x="3513020" y="134564"/>
                  </a:lnTo>
                  <a:lnTo>
                    <a:pt x="3527674" y="134564"/>
                  </a:lnTo>
                  <a:close/>
                  <a:moveTo>
                    <a:pt x="3400757" y="74290"/>
                  </a:moveTo>
                  <a:cubicBezTo>
                    <a:pt x="3403688" y="69448"/>
                    <a:pt x="3407511" y="65880"/>
                    <a:pt x="3412481" y="63587"/>
                  </a:cubicBezTo>
                  <a:cubicBezTo>
                    <a:pt x="3417323" y="61293"/>
                    <a:pt x="3422675" y="60656"/>
                    <a:pt x="3428536" y="61420"/>
                  </a:cubicBezTo>
                  <a:lnTo>
                    <a:pt x="3428536" y="44982"/>
                  </a:lnTo>
                  <a:cubicBezTo>
                    <a:pt x="3421528" y="44982"/>
                    <a:pt x="3415284" y="46894"/>
                    <a:pt x="3409677" y="50589"/>
                  </a:cubicBezTo>
                  <a:cubicBezTo>
                    <a:pt x="3404198" y="54284"/>
                    <a:pt x="3399738" y="59509"/>
                    <a:pt x="3396425" y="66262"/>
                  </a:cubicBezTo>
                  <a:lnTo>
                    <a:pt x="3396425" y="46639"/>
                  </a:lnTo>
                  <a:lnTo>
                    <a:pt x="3382026" y="46639"/>
                  </a:lnTo>
                  <a:lnTo>
                    <a:pt x="3382026" y="134564"/>
                  </a:lnTo>
                  <a:lnTo>
                    <a:pt x="3396425" y="134564"/>
                  </a:lnTo>
                  <a:lnTo>
                    <a:pt x="3396425" y="92513"/>
                  </a:lnTo>
                  <a:cubicBezTo>
                    <a:pt x="3396425" y="85249"/>
                    <a:pt x="3397826" y="79260"/>
                    <a:pt x="3400757" y="74290"/>
                  </a:cubicBezTo>
                  <a:moveTo>
                    <a:pt x="3297669" y="118381"/>
                  </a:moveTo>
                  <a:cubicBezTo>
                    <a:pt x="3292955" y="115577"/>
                    <a:pt x="3289259" y="111882"/>
                    <a:pt x="3286583" y="107040"/>
                  </a:cubicBezTo>
                  <a:cubicBezTo>
                    <a:pt x="3283907" y="102197"/>
                    <a:pt x="3282506" y="96718"/>
                    <a:pt x="3282506" y="90601"/>
                  </a:cubicBezTo>
                  <a:cubicBezTo>
                    <a:pt x="3282506" y="84485"/>
                    <a:pt x="3283907" y="79005"/>
                    <a:pt x="3286583" y="74163"/>
                  </a:cubicBezTo>
                  <a:cubicBezTo>
                    <a:pt x="3289259" y="69448"/>
                    <a:pt x="3292955" y="65625"/>
                    <a:pt x="3297669" y="62949"/>
                  </a:cubicBezTo>
                  <a:cubicBezTo>
                    <a:pt x="3302384" y="60146"/>
                    <a:pt x="3307736" y="58872"/>
                    <a:pt x="3313598" y="58872"/>
                  </a:cubicBezTo>
                  <a:cubicBezTo>
                    <a:pt x="3319459" y="58872"/>
                    <a:pt x="3324811" y="60274"/>
                    <a:pt x="3329398" y="62949"/>
                  </a:cubicBezTo>
                  <a:cubicBezTo>
                    <a:pt x="3333986" y="65625"/>
                    <a:pt x="3337554" y="69448"/>
                    <a:pt x="3340230" y="74163"/>
                  </a:cubicBezTo>
                  <a:cubicBezTo>
                    <a:pt x="3342906" y="78878"/>
                    <a:pt x="3344180" y="84357"/>
                    <a:pt x="3344180" y="90601"/>
                  </a:cubicBezTo>
                  <a:cubicBezTo>
                    <a:pt x="3344180" y="96845"/>
                    <a:pt x="3342906" y="102325"/>
                    <a:pt x="3340230" y="107040"/>
                  </a:cubicBezTo>
                  <a:cubicBezTo>
                    <a:pt x="3337681" y="111882"/>
                    <a:pt x="3333986" y="115577"/>
                    <a:pt x="3329398" y="118381"/>
                  </a:cubicBezTo>
                  <a:cubicBezTo>
                    <a:pt x="3324811" y="121056"/>
                    <a:pt x="3319587" y="122458"/>
                    <a:pt x="3313598" y="122458"/>
                  </a:cubicBezTo>
                  <a:cubicBezTo>
                    <a:pt x="3307609" y="122458"/>
                    <a:pt x="3302384" y="121056"/>
                    <a:pt x="3297669" y="118381"/>
                  </a:cubicBezTo>
                  <a:moveTo>
                    <a:pt x="3353482" y="67027"/>
                  </a:moveTo>
                  <a:cubicBezTo>
                    <a:pt x="3349659" y="60274"/>
                    <a:pt x="3344435" y="54921"/>
                    <a:pt x="3337809" y="50971"/>
                  </a:cubicBezTo>
                  <a:cubicBezTo>
                    <a:pt x="3331183" y="47021"/>
                    <a:pt x="3323537" y="45110"/>
                    <a:pt x="3314999" y="45110"/>
                  </a:cubicBezTo>
                  <a:cubicBezTo>
                    <a:pt x="3307991" y="45110"/>
                    <a:pt x="3301747" y="46766"/>
                    <a:pt x="3296140" y="50079"/>
                  </a:cubicBezTo>
                  <a:cubicBezTo>
                    <a:pt x="3290534" y="53392"/>
                    <a:pt x="3286074" y="57725"/>
                    <a:pt x="3282760" y="63332"/>
                  </a:cubicBezTo>
                  <a:lnTo>
                    <a:pt x="3282760" y="892"/>
                  </a:lnTo>
                  <a:lnTo>
                    <a:pt x="3268361" y="892"/>
                  </a:lnTo>
                  <a:lnTo>
                    <a:pt x="3268361" y="134691"/>
                  </a:lnTo>
                  <a:lnTo>
                    <a:pt x="3282760" y="134691"/>
                  </a:lnTo>
                  <a:lnTo>
                    <a:pt x="3282760" y="117871"/>
                  </a:lnTo>
                  <a:cubicBezTo>
                    <a:pt x="3286074" y="123478"/>
                    <a:pt x="3290534" y="127938"/>
                    <a:pt x="3296140" y="131123"/>
                  </a:cubicBezTo>
                  <a:cubicBezTo>
                    <a:pt x="3301747" y="134436"/>
                    <a:pt x="3307991" y="136093"/>
                    <a:pt x="3314999" y="136093"/>
                  </a:cubicBezTo>
                  <a:cubicBezTo>
                    <a:pt x="3323537" y="136093"/>
                    <a:pt x="3331183" y="134182"/>
                    <a:pt x="3337809" y="130231"/>
                  </a:cubicBezTo>
                  <a:cubicBezTo>
                    <a:pt x="3344435" y="126281"/>
                    <a:pt x="3349659" y="120929"/>
                    <a:pt x="3353482" y="114048"/>
                  </a:cubicBezTo>
                  <a:cubicBezTo>
                    <a:pt x="3357305" y="107167"/>
                    <a:pt x="3359216" y="99266"/>
                    <a:pt x="3359216" y="90474"/>
                  </a:cubicBezTo>
                  <a:cubicBezTo>
                    <a:pt x="3359216" y="81681"/>
                    <a:pt x="3357305" y="73908"/>
                    <a:pt x="3353482" y="67155"/>
                  </a:cubicBezTo>
                  <a:moveTo>
                    <a:pt x="3183750" y="74418"/>
                  </a:moveTo>
                  <a:cubicBezTo>
                    <a:pt x="3186681" y="69576"/>
                    <a:pt x="3190504" y="66008"/>
                    <a:pt x="3195473" y="63714"/>
                  </a:cubicBezTo>
                  <a:cubicBezTo>
                    <a:pt x="3200443" y="61420"/>
                    <a:pt x="3205667" y="60783"/>
                    <a:pt x="3211529" y="61548"/>
                  </a:cubicBezTo>
                  <a:lnTo>
                    <a:pt x="3211529" y="45110"/>
                  </a:lnTo>
                  <a:cubicBezTo>
                    <a:pt x="3204521" y="45110"/>
                    <a:pt x="3198277" y="47021"/>
                    <a:pt x="3192670" y="50716"/>
                  </a:cubicBezTo>
                  <a:cubicBezTo>
                    <a:pt x="3187190" y="54412"/>
                    <a:pt x="3182731" y="59636"/>
                    <a:pt x="3179418" y="66390"/>
                  </a:cubicBezTo>
                  <a:lnTo>
                    <a:pt x="3179418" y="46766"/>
                  </a:lnTo>
                  <a:lnTo>
                    <a:pt x="3165018" y="46766"/>
                  </a:lnTo>
                  <a:lnTo>
                    <a:pt x="3165018" y="134691"/>
                  </a:lnTo>
                  <a:lnTo>
                    <a:pt x="3179418" y="134691"/>
                  </a:lnTo>
                  <a:lnTo>
                    <a:pt x="3179418" y="92640"/>
                  </a:lnTo>
                  <a:cubicBezTo>
                    <a:pt x="3179418" y="85377"/>
                    <a:pt x="3180819" y="79388"/>
                    <a:pt x="3183750" y="74418"/>
                  </a:cubicBezTo>
                  <a:moveTo>
                    <a:pt x="3122968" y="107167"/>
                  </a:moveTo>
                  <a:cubicBezTo>
                    <a:pt x="3120419" y="112009"/>
                    <a:pt x="3116724" y="115705"/>
                    <a:pt x="3112136" y="118508"/>
                  </a:cubicBezTo>
                  <a:cubicBezTo>
                    <a:pt x="3107549" y="121184"/>
                    <a:pt x="3102324" y="122586"/>
                    <a:pt x="3096335" y="122586"/>
                  </a:cubicBezTo>
                  <a:cubicBezTo>
                    <a:pt x="3090347" y="122586"/>
                    <a:pt x="3084867" y="121184"/>
                    <a:pt x="3080280" y="118508"/>
                  </a:cubicBezTo>
                  <a:cubicBezTo>
                    <a:pt x="3075692" y="115705"/>
                    <a:pt x="3071997" y="112009"/>
                    <a:pt x="3069321" y="107167"/>
                  </a:cubicBezTo>
                  <a:cubicBezTo>
                    <a:pt x="3066645" y="102325"/>
                    <a:pt x="3065244" y="96845"/>
                    <a:pt x="3065244" y="90729"/>
                  </a:cubicBezTo>
                  <a:cubicBezTo>
                    <a:pt x="3065244" y="84612"/>
                    <a:pt x="3066645" y="79133"/>
                    <a:pt x="3069321" y="74290"/>
                  </a:cubicBezTo>
                  <a:cubicBezTo>
                    <a:pt x="3071997" y="69576"/>
                    <a:pt x="3075692" y="65753"/>
                    <a:pt x="3080280" y="63077"/>
                  </a:cubicBezTo>
                  <a:cubicBezTo>
                    <a:pt x="3084867" y="60274"/>
                    <a:pt x="3090219" y="58999"/>
                    <a:pt x="3096335" y="58999"/>
                  </a:cubicBezTo>
                  <a:cubicBezTo>
                    <a:pt x="3102452" y="58999"/>
                    <a:pt x="3107549" y="60401"/>
                    <a:pt x="3112136" y="63077"/>
                  </a:cubicBezTo>
                  <a:cubicBezTo>
                    <a:pt x="3116724" y="65753"/>
                    <a:pt x="3120292" y="69576"/>
                    <a:pt x="3122968" y="74290"/>
                  </a:cubicBezTo>
                  <a:cubicBezTo>
                    <a:pt x="3125516" y="79005"/>
                    <a:pt x="3126918" y="84485"/>
                    <a:pt x="3126918" y="90729"/>
                  </a:cubicBezTo>
                  <a:cubicBezTo>
                    <a:pt x="3126918" y="96973"/>
                    <a:pt x="3125644" y="102452"/>
                    <a:pt x="3122968" y="107167"/>
                  </a:cubicBezTo>
                  <a:moveTo>
                    <a:pt x="3120037" y="130231"/>
                  </a:moveTo>
                  <a:cubicBezTo>
                    <a:pt x="3126918" y="126281"/>
                    <a:pt x="3132270" y="120929"/>
                    <a:pt x="3136093" y="114048"/>
                  </a:cubicBezTo>
                  <a:cubicBezTo>
                    <a:pt x="3139915" y="107167"/>
                    <a:pt x="3141954" y="99266"/>
                    <a:pt x="3141954" y="90474"/>
                  </a:cubicBezTo>
                  <a:cubicBezTo>
                    <a:pt x="3141954" y="81681"/>
                    <a:pt x="3140043" y="73908"/>
                    <a:pt x="3136093" y="67155"/>
                  </a:cubicBezTo>
                  <a:cubicBezTo>
                    <a:pt x="3132270" y="60401"/>
                    <a:pt x="3126918" y="55049"/>
                    <a:pt x="3120037" y="51099"/>
                  </a:cubicBezTo>
                  <a:cubicBezTo>
                    <a:pt x="3113156" y="47148"/>
                    <a:pt x="3105383" y="45237"/>
                    <a:pt x="3096590" y="45237"/>
                  </a:cubicBezTo>
                  <a:cubicBezTo>
                    <a:pt x="3087798" y="45237"/>
                    <a:pt x="3079770" y="47148"/>
                    <a:pt x="3072762" y="51099"/>
                  </a:cubicBezTo>
                  <a:cubicBezTo>
                    <a:pt x="3065753" y="55049"/>
                    <a:pt x="3060401" y="60401"/>
                    <a:pt x="3056324" y="67155"/>
                  </a:cubicBezTo>
                  <a:cubicBezTo>
                    <a:pt x="3052373" y="73908"/>
                    <a:pt x="3050335" y="81681"/>
                    <a:pt x="3050335" y="90474"/>
                  </a:cubicBezTo>
                  <a:cubicBezTo>
                    <a:pt x="3050335" y="99266"/>
                    <a:pt x="3052373" y="107167"/>
                    <a:pt x="3056324" y="114048"/>
                  </a:cubicBezTo>
                  <a:cubicBezTo>
                    <a:pt x="3060274" y="120929"/>
                    <a:pt x="3065753" y="126408"/>
                    <a:pt x="3072762" y="130231"/>
                  </a:cubicBezTo>
                  <a:cubicBezTo>
                    <a:pt x="3079770" y="134182"/>
                    <a:pt x="3087670" y="136093"/>
                    <a:pt x="3096590" y="136093"/>
                  </a:cubicBezTo>
                  <a:cubicBezTo>
                    <a:pt x="3105510" y="136093"/>
                    <a:pt x="3113156" y="134182"/>
                    <a:pt x="3120037" y="130231"/>
                  </a:cubicBezTo>
                  <a:moveTo>
                    <a:pt x="2984710" y="46766"/>
                  </a:moveTo>
                  <a:lnTo>
                    <a:pt x="2956931" y="104236"/>
                  </a:lnTo>
                  <a:lnTo>
                    <a:pt x="2928260" y="46766"/>
                  </a:lnTo>
                  <a:lnTo>
                    <a:pt x="2911185" y="46766"/>
                  </a:lnTo>
                  <a:lnTo>
                    <a:pt x="2949158" y="120674"/>
                  </a:lnTo>
                  <a:lnTo>
                    <a:pt x="2920997" y="179418"/>
                  </a:lnTo>
                  <a:lnTo>
                    <a:pt x="2936288" y="179418"/>
                  </a:lnTo>
                  <a:lnTo>
                    <a:pt x="3000129" y="46894"/>
                  </a:lnTo>
                  <a:lnTo>
                    <a:pt x="2984837" y="46894"/>
                  </a:lnTo>
                  <a:close/>
                  <a:moveTo>
                    <a:pt x="2906470" y="115959"/>
                  </a:moveTo>
                  <a:cubicBezTo>
                    <a:pt x="2903284" y="118253"/>
                    <a:pt x="2899844" y="119910"/>
                    <a:pt x="2896404" y="120929"/>
                  </a:cubicBezTo>
                  <a:cubicBezTo>
                    <a:pt x="2892836" y="121949"/>
                    <a:pt x="2889395" y="122458"/>
                    <a:pt x="2885955" y="122458"/>
                  </a:cubicBezTo>
                  <a:cubicBezTo>
                    <a:pt x="2881112" y="122458"/>
                    <a:pt x="2877035" y="121184"/>
                    <a:pt x="2873722" y="118508"/>
                  </a:cubicBezTo>
                  <a:cubicBezTo>
                    <a:pt x="2870408" y="115832"/>
                    <a:pt x="2868752" y="111499"/>
                    <a:pt x="2868752" y="105256"/>
                  </a:cubicBezTo>
                  <a:lnTo>
                    <a:pt x="2868752" y="60146"/>
                  </a:lnTo>
                  <a:lnTo>
                    <a:pt x="2905196" y="60146"/>
                  </a:lnTo>
                  <a:lnTo>
                    <a:pt x="2905196" y="46766"/>
                  </a:lnTo>
                  <a:lnTo>
                    <a:pt x="2868752" y="46766"/>
                  </a:lnTo>
                  <a:lnTo>
                    <a:pt x="2868752" y="18732"/>
                  </a:lnTo>
                  <a:lnTo>
                    <a:pt x="2854353" y="18732"/>
                  </a:lnTo>
                  <a:lnTo>
                    <a:pt x="2854353" y="104236"/>
                  </a:lnTo>
                  <a:cubicBezTo>
                    <a:pt x="2854353" y="116087"/>
                    <a:pt x="2857028" y="124370"/>
                    <a:pt x="2862508" y="129084"/>
                  </a:cubicBezTo>
                  <a:cubicBezTo>
                    <a:pt x="2867860" y="133799"/>
                    <a:pt x="2875251" y="136093"/>
                    <a:pt x="2884553" y="136093"/>
                  </a:cubicBezTo>
                  <a:cubicBezTo>
                    <a:pt x="2888248" y="136093"/>
                    <a:pt x="2892071" y="135583"/>
                    <a:pt x="2896021" y="134691"/>
                  </a:cubicBezTo>
                  <a:cubicBezTo>
                    <a:pt x="2899972" y="133672"/>
                    <a:pt x="2903412" y="132143"/>
                    <a:pt x="2906598" y="130104"/>
                  </a:cubicBezTo>
                  <a:lnTo>
                    <a:pt x="2906598" y="115959"/>
                  </a:lnTo>
                  <a:close/>
                  <a:moveTo>
                    <a:pt x="2826319" y="46766"/>
                  </a:moveTo>
                  <a:lnTo>
                    <a:pt x="2811665" y="46766"/>
                  </a:lnTo>
                  <a:lnTo>
                    <a:pt x="2811665" y="134691"/>
                  </a:lnTo>
                  <a:lnTo>
                    <a:pt x="2826319" y="134691"/>
                  </a:lnTo>
                  <a:lnTo>
                    <a:pt x="2826319" y="46766"/>
                  </a:lnTo>
                  <a:close/>
                  <a:moveTo>
                    <a:pt x="2824153" y="27907"/>
                  </a:moveTo>
                  <a:lnTo>
                    <a:pt x="2834729" y="20643"/>
                  </a:lnTo>
                  <a:lnTo>
                    <a:pt x="2824153" y="13125"/>
                  </a:lnTo>
                  <a:cubicBezTo>
                    <a:pt x="2822368" y="11851"/>
                    <a:pt x="2820330" y="11214"/>
                    <a:pt x="2817909" y="11214"/>
                  </a:cubicBezTo>
                  <a:cubicBezTo>
                    <a:pt x="2815233" y="11214"/>
                    <a:pt x="2813067" y="12106"/>
                    <a:pt x="2811282" y="14017"/>
                  </a:cubicBezTo>
                  <a:cubicBezTo>
                    <a:pt x="2809499" y="15801"/>
                    <a:pt x="2808607" y="18095"/>
                    <a:pt x="2808607" y="20898"/>
                  </a:cubicBezTo>
                  <a:cubicBezTo>
                    <a:pt x="2808607" y="23702"/>
                    <a:pt x="2809499" y="25740"/>
                    <a:pt x="2811282" y="27524"/>
                  </a:cubicBezTo>
                  <a:cubicBezTo>
                    <a:pt x="2813067" y="29308"/>
                    <a:pt x="2815233" y="30201"/>
                    <a:pt x="2817909" y="30201"/>
                  </a:cubicBezTo>
                  <a:cubicBezTo>
                    <a:pt x="2820202" y="30201"/>
                    <a:pt x="2822241" y="29436"/>
                    <a:pt x="2824153" y="28034"/>
                  </a:cubicBezTo>
                  <a:moveTo>
                    <a:pt x="2793698" y="116214"/>
                  </a:moveTo>
                  <a:cubicBezTo>
                    <a:pt x="2790512" y="118508"/>
                    <a:pt x="2787071" y="120165"/>
                    <a:pt x="2783631" y="121184"/>
                  </a:cubicBezTo>
                  <a:cubicBezTo>
                    <a:pt x="2780190" y="122203"/>
                    <a:pt x="2776622" y="122713"/>
                    <a:pt x="2773182" y="122713"/>
                  </a:cubicBezTo>
                  <a:cubicBezTo>
                    <a:pt x="2768340" y="122713"/>
                    <a:pt x="2764262" y="121439"/>
                    <a:pt x="2760949" y="118763"/>
                  </a:cubicBezTo>
                  <a:cubicBezTo>
                    <a:pt x="2757636" y="116087"/>
                    <a:pt x="2755979" y="111754"/>
                    <a:pt x="2755979" y="105510"/>
                  </a:cubicBezTo>
                  <a:lnTo>
                    <a:pt x="2755979" y="60401"/>
                  </a:lnTo>
                  <a:lnTo>
                    <a:pt x="2792424" y="60401"/>
                  </a:lnTo>
                  <a:lnTo>
                    <a:pt x="2792424" y="47021"/>
                  </a:lnTo>
                  <a:lnTo>
                    <a:pt x="2755979" y="47021"/>
                  </a:lnTo>
                  <a:lnTo>
                    <a:pt x="2755979" y="18987"/>
                  </a:lnTo>
                  <a:lnTo>
                    <a:pt x="2741580" y="18987"/>
                  </a:lnTo>
                  <a:lnTo>
                    <a:pt x="2741580" y="104491"/>
                  </a:lnTo>
                  <a:cubicBezTo>
                    <a:pt x="2741580" y="116342"/>
                    <a:pt x="2744256" y="124624"/>
                    <a:pt x="2749736" y="129339"/>
                  </a:cubicBezTo>
                  <a:cubicBezTo>
                    <a:pt x="2755215" y="134054"/>
                    <a:pt x="2762478" y="136348"/>
                    <a:pt x="2771781" y="136348"/>
                  </a:cubicBezTo>
                  <a:cubicBezTo>
                    <a:pt x="2775476" y="136348"/>
                    <a:pt x="2779299" y="135838"/>
                    <a:pt x="2783249" y="134946"/>
                  </a:cubicBezTo>
                  <a:cubicBezTo>
                    <a:pt x="2787199" y="133927"/>
                    <a:pt x="2790639" y="132398"/>
                    <a:pt x="2793825" y="130359"/>
                  </a:cubicBezTo>
                  <a:lnTo>
                    <a:pt x="2793825" y="116214"/>
                  </a:lnTo>
                  <a:close/>
                  <a:moveTo>
                    <a:pt x="2658244" y="75055"/>
                  </a:moveTo>
                  <a:cubicBezTo>
                    <a:pt x="2660537" y="70340"/>
                    <a:pt x="2663595" y="66517"/>
                    <a:pt x="2667673" y="63714"/>
                  </a:cubicBezTo>
                  <a:cubicBezTo>
                    <a:pt x="2671751" y="60911"/>
                    <a:pt x="2676465" y="59509"/>
                    <a:pt x="2681817" y="59509"/>
                  </a:cubicBezTo>
                  <a:cubicBezTo>
                    <a:pt x="2697108" y="59509"/>
                    <a:pt x="2704627" y="68301"/>
                    <a:pt x="2704627" y="85759"/>
                  </a:cubicBezTo>
                  <a:lnTo>
                    <a:pt x="2704627" y="134946"/>
                  </a:lnTo>
                  <a:lnTo>
                    <a:pt x="2719281" y="134946"/>
                  </a:lnTo>
                  <a:lnTo>
                    <a:pt x="2719281" y="83210"/>
                  </a:lnTo>
                  <a:cubicBezTo>
                    <a:pt x="2719281" y="75947"/>
                    <a:pt x="2718007" y="69448"/>
                    <a:pt x="2715458" y="63714"/>
                  </a:cubicBezTo>
                  <a:cubicBezTo>
                    <a:pt x="2712909" y="57980"/>
                    <a:pt x="2709087" y="53520"/>
                    <a:pt x="2704117" y="50207"/>
                  </a:cubicBezTo>
                  <a:cubicBezTo>
                    <a:pt x="2699147" y="46894"/>
                    <a:pt x="2692904" y="45237"/>
                    <a:pt x="2685385" y="45237"/>
                  </a:cubicBezTo>
                  <a:cubicBezTo>
                    <a:pt x="2678631" y="45237"/>
                    <a:pt x="2672642" y="46894"/>
                    <a:pt x="2667418" y="50207"/>
                  </a:cubicBezTo>
                  <a:cubicBezTo>
                    <a:pt x="2662194" y="53520"/>
                    <a:pt x="2657988" y="57852"/>
                    <a:pt x="2654930" y="63332"/>
                  </a:cubicBezTo>
                  <a:lnTo>
                    <a:pt x="2654930" y="46894"/>
                  </a:lnTo>
                  <a:lnTo>
                    <a:pt x="2640531" y="46894"/>
                  </a:lnTo>
                  <a:lnTo>
                    <a:pt x="2640531" y="134819"/>
                  </a:lnTo>
                  <a:lnTo>
                    <a:pt x="2654930" y="134819"/>
                  </a:lnTo>
                  <a:lnTo>
                    <a:pt x="2654930" y="90729"/>
                  </a:lnTo>
                  <a:cubicBezTo>
                    <a:pt x="2654930" y="84867"/>
                    <a:pt x="2656077" y="79642"/>
                    <a:pt x="2658371" y="74800"/>
                  </a:cubicBezTo>
                  <a:moveTo>
                    <a:pt x="2556557" y="65880"/>
                  </a:moveTo>
                  <a:cubicBezTo>
                    <a:pt x="2561272" y="60911"/>
                    <a:pt x="2567643" y="58362"/>
                    <a:pt x="2575671" y="58362"/>
                  </a:cubicBezTo>
                  <a:cubicBezTo>
                    <a:pt x="2583699" y="58362"/>
                    <a:pt x="2589560" y="60911"/>
                    <a:pt x="2594275" y="65880"/>
                  </a:cubicBezTo>
                  <a:cubicBezTo>
                    <a:pt x="2598863" y="70850"/>
                    <a:pt x="2601539" y="77094"/>
                    <a:pt x="2602176" y="84612"/>
                  </a:cubicBezTo>
                  <a:lnTo>
                    <a:pt x="2547892" y="84612"/>
                  </a:lnTo>
                  <a:cubicBezTo>
                    <a:pt x="2548911" y="77094"/>
                    <a:pt x="2551842" y="70850"/>
                    <a:pt x="2556685" y="65880"/>
                  </a:cubicBezTo>
                  <a:moveTo>
                    <a:pt x="2596059" y="133927"/>
                  </a:moveTo>
                  <a:cubicBezTo>
                    <a:pt x="2601411" y="132398"/>
                    <a:pt x="2606381" y="130104"/>
                    <a:pt x="2611096" y="126918"/>
                  </a:cubicBezTo>
                  <a:lnTo>
                    <a:pt x="2611096" y="113029"/>
                  </a:lnTo>
                  <a:cubicBezTo>
                    <a:pt x="2606508" y="116342"/>
                    <a:pt x="2601411" y="118890"/>
                    <a:pt x="2596059" y="120419"/>
                  </a:cubicBezTo>
                  <a:cubicBezTo>
                    <a:pt x="2590707" y="122076"/>
                    <a:pt x="2585228" y="122840"/>
                    <a:pt x="2579621" y="122840"/>
                  </a:cubicBezTo>
                  <a:cubicBezTo>
                    <a:pt x="2570956" y="122840"/>
                    <a:pt x="2563693" y="120419"/>
                    <a:pt x="2557959" y="115577"/>
                  </a:cubicBezTo>
                  <a:cubicBezTo>
                    <a:pt x="2552225" y="110735"/>
                    <a:pt x="2548657" y="104363"/>
                    <a:pt x="2547510" y="96463"/>
                  </a:cubicBezTo>
                  <a:lnTo>
                    <a:pt x="2617085" y="96463"/>
                  </a:lnTo>
                  <a:cubicBezTo>
                    <a:pt x="2617085" y="95189"/>
                    <a:pt x="2617339" y="93914"/>
                    <a:pt x="2617339" y="92767"/>
                  </a:cubicBezTo>
                  <a:cubicBezTo>
                    <a:pt x="2617339" y="91621"/>
                    <a:pt x="2617339" y="90347"/>
                    <a:pt x="2617339" y="89200"/>
                  </a:cubicBezTo>
                  <a:cubicBezTo>
                    <a:pt x="2617339" y="80789"/>
                    <a:pt x="2615556" y="73271"/>
                    <a:pt x="2612115" y="66645"/>
                  </a:cubicBezTo>
                  <a:cubicBezTo>
                    <a:pt x="2608674" y="60019"/>
                    <a:pt x="2603832" y="54794"/>
                    <a:pt x="2597588" y="50971"/>
                  </a:cubicBezTo>
                  <a:cubicBezTo>
                    <a:pt x="2591345" y="47148"/>
                    <a:pt x="2583954" y="45237"/>
                    <a:pt x="2575543" y="45237"/>
                  </a:cubicBezTo>
                  <a:cubicBezTo>
                    <a:pt x="2566624" y="45237"/>
                    <a:pt x="2558978" y="47276"/>
                    <a:pt x="2552479" y="51353"/>
                  </a:cubicBezTo>
                  <a:cubicBezTo>
                    <a:pt x="2545981" y="55431"/>
                    <a:pt x="2541011" y="60911"/>
                    <a:pt x="2537443" y="67919"/>
                  </a:cubicBezTo>
                  <a:cubicBezTo>
                    <a:pt x="2533875" y="74928"/>
                    <a:pt x="2532091" y="82828"/>
                    <a:pt x="2532091" y="91621"/>
                  </a:cubicBezTo>
                  <a:cubicBezTo>
                    <a:pt x="2532091" y="100413"/>
                    <a:pt x="2534130" y="108314"/>
                    <a:pt x="2538208" y="114940"/>
                  </a:cubicBezTo>
                  <a:cubicBezTo>
                    <a:pt x="2542285" y="121566"/>
                    <a:pt x="2547892" y="126791"/>
                    <a:pt x="2555028" y="130614"/>
                  </a:cubicBezTo>
                  <a:cubicBezTo>
                    <a:pt x="2562164" y="134309"/>
                    <a:pt x="2570319" y="136220"/>
                    <a:pt x="2579494" y="136220"/>
                  </a:cubicBezTo>
                  <a:cubicBezTo>
                    <a:pt x="2585100" y="136220"/>
                    <a:pt x="2590580" y="135456"/>
                    <a:pt x="2595804" y="134054"/>
                  </a:cubicBezTo>
                  <a:moveTo>
                    <a:pt x="2413712" y="66008"/>
                  </a:moveTo>
                  <a:cubicBezTo>
                    <a:pt x="2418427" y="61038"/>
                    <a:pt x="2424798" y="58490"/>
                    <a:pt x="2432826" y="58490"/>
                  </a:cubicBezTo>
                  <a:cubicBezTo>
                    <a:pt x="2440854" y="58490"/>
                    <a:pt x="2446716" y="61038"/>
                    <a:pt x="2451430" y="66008"/>
                  </a:cubicBezTo>
                  <a:cubicBezTo>
                    <a:pt x="2456017" y="70977"/>
                    <a:pt x="2458694" y="77221"/>
                    <a:pt x="2459331" y="84740"/>
                  </a:cubicBezTo>
                  <a:lnTo>
                    <a:pt x="2405047" y="84740"/>
                  </a:lnTo>
                  <a:cubicBezTo>
                    <a:pt x="2406066" y="77221"/>
                    <a:pt x="2408997" y="70977"/>
                    <a:pt x="2413839" y="66008"/>
                  </a:cubicBezTo>
                  <a:moveTo>
                    <a:pt x="2453214" y="134054"/>
                  </a:moveTo>
                  <a:cubicBezTo>
                    <a:pt x="2458566" y="132525"/>
                    <a:pt x="2463536" y="130231"/>
                    <a:pt x="2468251" y="127046"/>
                  </a:cubicBezTo>
                  <a:lnTo>
                    <a:pt x="2468251" y="113156"/>
                  </a:lnTo>
                  <a:cubicBezTo>
                    <a:pt x="2463663" y="116469"/>
                    <a:pt x="2458566" y="119018"/>
                    <a:pt x="2453214" y="120547"/>
                  </a:cubicBezTo>
                  <a:cubicBezTo>
                    <a:pt x="2447862" y="122203"/>
                    <a:pt x="2442383" y="122968"/>
                    <a:pt x="2436776" y="122968"/>
                  </a:cubicBezTo>
                  <a:cubicBezTo>
                    <a:pt x="2428111" y="122968"/>
                    <a:pt x="2420848" y="120547"/>
                    <a:pt x="2415114" y="115705"/>
                  </a:cubicBezTo>
                  <a:cubicBezTo>
                    <a:pt x="2409380" y="110862"/>
                    <a:pt x="2405939" y="104491"/>
                    <a:pt x="2404665" y="96590"/>
                  </a:cubicBezTo>
                  <a:lnTo>
                    <a:pt x="2474240" y="96590"/>
                  </a:lnTo>
                  <a:cubicBezTo>
                    <a:pt x="2474240" y="95316"/>
                    <a:pt x="2474494" y="94042"/>
                    <a:pt x="2474494" y="92895"/>
                  </a:cubicBezTo>
                  <a:cubicBezTo>
                    <a:pt x="2474494" y="91748"/>
                    <a:pt x="2474494" y="90474"/>
                    <a:pt x="2474494" y="89327"/>
                  </a:cubicBezTo>
                  <a:cubicBezTo>
                    <a:pt x="2474494" y="80917"/>
                    <a:pt x="2472838" y="73399"/>
                    <a:pt x="2469270" y="66772"/>
                  </a:cubicBezTo>
                  <a:cubicBezTo>
                    <a:pt x="2465829" y="60146"/>
                    <a:pt x="2460987" y="54921"/>
                    <a:pt x="2454743" y="51099"/>
                  </a:cubicBezTo>
                  <a:cubicBezTo>
                    <a:pt x="2448499" y="47276"/>
                    <a:pt x="2441109" y="45364"/>
                    <a:pt x="2432699" y="45364"/>
                  </a:cubicBezTo>
                  <a:cubicBezTo>
                    <a:pt x="2423779" y="45364"/>
                    <a:pt x="2416133" y="47403"/>
                    <a:pt x="2409634" y="51481"/>
                  </a:cubicBezTo>
                  <a:cubicBezTo>
                    <a:pt x="2403136" y="55559"/>
                    <a:pt x="2398166" y="61038"/>
                    <a:pt x="2394598" y="68047"/>
                  </a:cubicBezTo>
                  <a:cubicBezTo>
                    <a:pt x="2391030" y="75055"/>
                    <a:pt x="2389246" y="82956"/>
                    <a:pt x="2389246" y="91748"/>
                  </a:cubicBezTo>
                  <a:cubicBezTo>
                    <a:pt x="2389246" y="100541"/>
                    <a:pt x="2391285" y="108441"/>
                    <a:pt x="2395363" y="115067"/>
                  </a:cubicBezTo>
                  <a:cubicBezTo>
                    <a:pt x="2399440" y="121694"/>
                    <a:pt x="2405047" y="126918"/>
                    <a:pt x="2412183" y="130741"/>
                  </a:cubicBezTo>
                  <a:cubicBezTo>
                    <a:pt x="2419319" y="134436"/>
                    <a:pt x="2427474" y="136348"/>
                    <a:pt x="2436649" y="136348"/>
                  </a:cubicBezTo>
                  <a:cubicBezTo>
                    <a:pt x="2442256" y="136348"/>
                    <a:pt x="2447735" y="135583"/>
                    <a:pt x="2452959" y="134182"/>
                  </a:cubicBezTo>
                  <a:moveTo>
                    <a:pt x="2377778" y="116214"/>
                  </a:moveTo>
                  <a:cubicBezTo>
                    <a:pt x="2374592" y="118508"/>
                    <a:pt x="2371152" y="120165"/>
                    <a:pt x="2367711" y="121184"/>
                  </a:cubicBezTo>
                  <a:cubicBezTo>
                    <a:pt x="2364143" y="122203"/>
                    <a:pt x="2360703" y="122713"/>
                    <a:pt x="2357262" y="122713"/>
                  </a:cubicBezTo>
                  <a:cubicBezTo>
                    <a:pt x="2352420" y="122713"/>
                    <a:pt x="2348342" y="121439"/>
                    <a:pt x="2345029" y="118763"/>
                  </a:cubicBezTo>
                  <a:cubicBezTo>
                    <a:pt x="2341716" y="116087"/>
                    <a:pt x="2340187" y="111754"/>
                    <a:pt x="2340187" y="105510"/>
                  </a:cubicBezTo>
                  <a:lnTo>
                    <a:pt x="2340187" y="60401"/>
                  </a:lnTo>
                  <a:lnTo>
                    <a:pt x="2376631" y="60401"/>
                  </a:lnTo>
                  <a:lnTo>
                    <a:pt x="2376631" y="47021"/>
                  </a:lnTo>
                  <a:lnTo>
                    <a:pt x="2340187" y="47021"/>
                  </a:lnTo>
                  <a:lnTo>
                    <a:pt x="2340187" y="18987"/>
                  </a:lnTo>
                  <a:lnTo>
                    <a:pt x="2325788" y="18987"/>
                  </a:lnTo>
                  <a:lnTo>
                    <a:pt x="2325788" y="104491"/>
                  </a:lnTo>
                  <a:cubicBezTo>
                    <a:pt x="2325788" y="116342"/>
                    <a:pt x="2328464" y="124624"/>
                    <a:pt x="2333943" y="129339"/>
                  </a:cubicBezTo>
                  <a:cubicBezTo>
                    <a:pt x="2339295" y="134054"/>
                    <a:pt x="2346686" y="136348"/>
                    <a:pt x="2355988" y="136348"/>
                  </a:cubicBezTo>
                  <a:cubicBezTo>
                    <a:pt x="2359683" y="136348"/>
                    <a:pt x="2363506" y="135838"/>
                    <a:pt x="2367456" y="134946"/>
                  </a:cubicBezTo>
                  <a:cubicBezTo>
                    <a:pt x="2371406" y="133927"/>
                    <a:pt x="2374847" y="132398"/>
                    <a:pt x="2378032" y="130359"/>
                  </a:cubicBezTo>
                  <a:lnTo>
                    <a:pt x="2378032" y="116214"/>
                  </a:lnTo>
                  <a:close/>
                  <a:moveTo>
                    <a:pt x="2268063" y="63332"/>
                  </a:moveTo>
                  <a:cubicBezTo>
                    <a:pt x="2272651" y="66135"/>
                    <a:pt x="2276346" y="69958"/>
                    <a:pt x="2278895" y="74800"/>
                  </a:cubicBezTo>
                  <a:cubicBezTo>
                    <a:pt x="2281443" y="79642"/>
                    <a:pt x="2282845" y="85122"/>
                    <a:pt x="2282845" y="91366"/>
                  </a:cubicBezTo>
                  <a:cubicBezTo>
                    <a:pt x="2282845" y="97610"/>
                    <a:pt x="2281571" y="102834"/>
                    <a:pt x="2278895" y="107549"/>
                  </a:cubicBezTo>
                  <a:cubicBezTo>
                    <a:pt x="2276219" y="112264"/>
                    <a:pt x="2272651" y="116087"/>
                    <a:pt x="2268063" y="118763"/>
                  </a:cubicBezTo>
                  <a:cubicBezTo>
                    <a:pt x="2263476" y="121439"/>
                    <a:pt x="2258124" y="122840"/>
                    <a:pt x="2252008" y="122840"/>
                  </a:cubicBezTo>
                  <a:cubicBezTo>
                    <a:pt x="2245891" y="122840"/>
                    <a:pt x="2240922" y="121439"/>
                    <a:pt x="2236334" y="118763"/>
                  </a:cubicBezTo>
                  <a:cubicBezTo>
                    <a:pt x="2231747" y="115959"/>
                    <a:pt x="2228052" y="112264"/>
                    <a:pt x="2225503" y="107549"/>
                  </a:cubicBezTo>
                  <a:cubicBezTo>
                    <a:pt x="2222827" y="102834"/>
                    <a:pt x="2221553" y="97355"/>
                    <a:pt x="2221553" y="91366"/>
                  </a:cubicBezTo>
                  <a:cubicBezTo>
                    <a:pt x="2221553" y="85377"/>
                    <a:pt x="2222827" y="79642"/>
                    <a:pt x="2225503" y="74800"/>
                  </a:cubicBezTo>
                  <a:cubicBezTo>
                    <a:pt x="2228179" y="69958"/>
                    <a:pt x="2231747" y="66135"/>
                    <a:pt x="2236334" y="63332"/>
                  </a:cubicBezTo>
                  <a:cubicBezTo>
                    <a:pt x="2240922" y="60528"/>
                    <a:pt x="2246146" y="59127"/>
                    <a:pt x="2252008" y="59127"/>
                  </a:cubicBezTo>
                  <a:cubicBezTo>
                    <a:pt x="2257869" y="59127"/>
                    <a:pt x="2263476" y="60528"/>
                    <a:pt x="2268063" y="63332"/>
                  </a:cubicBezTo>
                  <a:moveTo>
                    <a:pt x="2297499" y="134946"/>
                  </a:moveTo>
                  <a:lnTo>
                    <a:pt x="2297499" y="47021"/>
                  </a:lnTo>
                  <a:lnTo>
                    <a:pt x="2282845" y="47021"/>
                  </a:lnTo>
                  <a:lnTo>
                    <a:pt x="2282845" y="63587"/>
                  </a:lnTo>
                  <a:cubicBezTo>
                    <a:pt x="2279532" y="57980"/>
                    <a:pt x="2275072" y="53520"/>
                    <a:pt x="2269593" y="50334"/>
                  </a:cubicBezTo>
                  <a:cubicBezTo>
                    <a:pt x="2264113" y="47021"/>
                    <a:pt x="2257742" y="45364"/>
                    <a:pt x="2250734" y="45364"/>
                  </a:cubicBezTo>
                  <a:cubicBezTo>
                    <a:pt x="2242196" y="45364"/>
                    <a:pt x="2234551" y="47403"/>
                    <a:pt x="2227924" y="51353"/>
                  </a:cubicBezTo>
                  <a:cubicBezTo>
                    <a:pt x="2221298" y="55304"/>
                    <a:pt x="2216074" y="60783"/>
                    <a:pt x="2212251" y="67664"/>
                  </a:cubicBezTo>
                  <a:cubicBezTo>
                    <a:pt x="2208428" y="74545"/>
                    <a:pt x="2206517" y="82446"/>
                    <a:pt x="2206517" y="91366"/>
                  </a:cubicBezTo>
                  <a:cubicBezTo>
                    <a:pt x="2206517" y="100286"/>
                    <a:pt x="2208428" y="107804"/>
                    <a:pt x="2212251" y="114558"/>
                  </a:cubicBezTo>
                  <a:cubicBezTo>
                    <a:pt x="2216074" y="121311"/>
                    <a:pt x="2221298" y="126663"/>
                    <a:pt x="2227924" y="130486"/>
                  </a:cubicBezTo>
                  <a:cubicBezTo>
                    <a:pt x="2234551" y="134309"/>
                    <a:pt x="2242196" y="136348"/>
                    <a:pt x="2250734" y="136348"/>
                  </a:cubicBezTo>
                  <a:cubicBezTo>
                    <a:pt x="2257742" y="136348"/>
                    <a:pt x="2263986" y="134691"/>
                    <a:pt x="2269593" y="131506"/>
                  </a:cubicBezTo>
                  <a:cubicBezTo>
                    <a:pt x="2275072" y="128320"/>
                    <a:pt x="2279532" y="123987"/>
                    <a:pt x="2282845" y="118508"/>
                  </a:cubicBezTo>
                  <a:lnTo>
                    <a:pt x="2282845" y="134946"/>
                  </a:lnTo>
                  <a:lnTo>
                    <a:pt x="2297499" y="134946"/>
                  </a:lnTo>
                  <a:close/>
                  <a:moveTo>
                    <a:pt x="2069278" y="75055"/>
                  </a:moveTo>
                  <a:cubicBezTo>
                    <a:pt x="2071317" y="70340"/>
                    <a:pt x="2074120" y="66517"/>
                    <a:pt x="2077943" y="63714"/>
                  </a:cubicBezTo>
                  <a:cubicBezTo>
                    <a:pt x="2081766" y="60911"/>
                    <a:pt x="2085971" y="59509"/>
                    <a:pt x="2090813" y="59509"/>
                  </a:cubicBezTo>
                  <a:cubicBezTo>
                    <a:pt x="2104703" y="59509"/>
                    <a:pt x="2111711" y="68301"/>
                    <a:pt x="2111711" y="85759"/>
                  </a:cubicBezTo>
                  <a:lnTo>
                    <a:pt x="2111711" y="134946"/>
                  </a:lnTo>
                  <a:lnTo>
                    <a:pt x="2126111" y="134946"/>
                  </a:lnTo>
                  <a:lnTo>
                    <a:pt x="2126111" y="89582"/>
                  </a:lnTo>
                  <a:cubicBezTo>
                    <a:pt x="2126111" y="83975"/>
                    <a:pt x="2127130" y="78878"/>
                    <a:pt x="2129169" y="74290"/>
                  </a:cubicBezTo>
                  <a:cubicBezTo>
                    <a:pt x="2131207" y="69703"/>
                    <a:pt x="2134138" y="66135"/>
                    <a:pt x="2137834" y="63459"/>
                  </a:cubicBezTo>
                  <a:cubicBezTo>
                    <a:pt x="2141529" y="60783"/>
                    <a:pt x="2145862" y="59381"/>
                    <a:pt x="2150704" y="59381"/>
                  </a:cubicBezTo>
                  <a:cubicBezTo>
                    <a:pt x="2164593" y="59381"/>
                    <a:pt x="2171602" y="68174"/>
                    <a:pt x="2171602" y="85632"/>
                  </a:cubicBezTo>
                  <a:lnTo>
                    <a:pt x="2171602" y="134819"/>
                  </a:lnTo>
                  <a:lnTo>
                    <a:pt x="2186001" y="134819"/>
                  </a:lnTo>
                  <a:lnTo>
                    <a:pt x="2186001" y="83083"/>
                  </a:lnTo>
                  <a:cubicBezTo>
                    <a:pt x="2186001" y="75820"/>
                    <a:pt x="2184727" y="69321"/>
                    <a:pt x="2182306" y="63587"/>
                  </a:cubicBezTo>
                  <a:cubicBezTo>
                    <a:pt x="2179884" y="57852"/>
                    <a:pt x="2176189" y="53392"/>
                    <a:pt x="2171474" y="50079"/>
                  </a:cubicBezTo>
                  <a:cubicBezTo>
                    <a:pt x="2166632" y="46766"/>
                    <a:pt x="2160643" y="45110"/>
                    <a:pt x="2153507" y="45110"/>
                  </a:cubicBezTo>
                  <a:cubicBezTo>
                    <a:pt x="2146371" y="45110"/>
                    <a:pt x="2140255" y="46894"/>
                    <a:pt x="2134775" y="50334"/>
                  </a:cubicBezTo>
                  <a:cubicBezTo>
                    <a:pt x="2129296" y="53775"/>
                    <a:pt x="2125091" y="58490"/>
                    <a:pt x="2122288" y="64351"/>
                  </a:cubicBezTo>
                  <a:cubicBezTo>
                    <a:pt x="2119994" y="58362"/>
                    <a:pt x="2116681" y="53647"/>
                    <a:pt x="2112094" y="50207"/>
                  </a:cubicBezTo>
                  <a:cubicBezTo>
                    <a:pt x="2107634" y="46766"/>
                    <a:pt x="2101900" y="44982"/>
                    <a:pt x="2095018" y="44982"/>
                  </a:cubicBezTo>
                  <a:cubicBezTo>
                    <a:pt x="2088774" y="44982"/>
                    <a:pt x="2083040" y="46511"/>
                    <a:pt x="2078071" y="49697"/>
                  </a:cubicBezTo>
                  <a:cubicBezTo>
                    <a:pt x="2073101" y="52883"/>
                    <a:pt x="2069023" y="57088"/>
                    <a:pt x="2066093" y="62440"/>
                  </a:cubicBezTo>
                  <a:lnTo>
                    <a:pt x="2066093" y="46511"/>
                  </a:lnTo>
                  <a:lnTo>
                    <a:pt x="2051693" y="46511"/>
                  </a:lnTo>
                  <a:lnTo>
                    <a:pt x="2051693" y="134436"/>
                  </a:lnTo>
                  <a:lnTo>
                    <a:pt x="2066093" y="134436"/>
                  </a:lnTo>
                  <a:lnTo>
                    <a:pt x="2066093" y="90347"/>
                  </a:lnTo>
                  <a:cubicBezTo>
                    <a:pt x="2066093" y="84485"/>
                    <a:pt x="2067112" y="79260"/>
                    <a:pt x="2069151" y="74418"/>
                  </a:cubicBezTo>
                  <a:moveTo>
                    <a:pt x="2022258" y="46384"/>
                  </a:moveTo>
                  <a:lnTo>
                    <a:pt x="2007604" y="46384"/>
                  </a:lnTo>
                  <a:lnTo>
                    <a:pt x="2007604" y="134309"/>
                  </a:lnTo>
                  <a:lnTo>
                    <a:pt x="2022258" y="134309"/>
                  </a:lnTo>
                  <a:lnTo>
                    <a:pt x="2022258" y="46384"/>
                  </a:lnTo>
                  <a:close/>
                  <a:moveTo>
                    <a:pt x="2022768" y="26887"/>
                  </a:moveTo>
                  <a:cubicBezTo>
                    <a:pt x="2024679" y="25103"/>
                    <a:pt x="2025571" y="22937"/>
                    <a:pt x="2025571" y="20261"/>
                  </a:cubicBezTo>
                  <a:cubicBezTo>
                    <a:pt x="2025571" y="17458"/>
                    <a:pt x="2024679" y="15291"/>
                    <a:pt x="2022768" y="13380"/>
                  </a:cubicBezTo>
                  <a:cubicBezTo>
                    <a:pt x="2020856" y="11469"/>
                    <a:pt x="2018690" y="10577"/>
                    <a:pt x="2016141" y="10577"/>
                  </a:cubicBezTo>
                  <a:cubicBezTo>
                    <a:pt x="2013720" y="10577"/>
                    <a:pt x="2011682" y="11214"/>
                    <a:pt x="2009898" y="12488"/>
                  </a:cubicBezTo>
                  <a:lnTo>
                    <a:pt x="1999321" y="20006"/>
                  </a:lnTo>
                  <a:lnTo>
                    <a:pt x="2009898" y="27270"/>
                  </a:lnTo>
                  <a:cubicBezTo>
                    <a:pt x="2011936" y="28671"/>
                    <a:pt x="2013975" y="29436"/>
                    <a:pt x="2016141" y="29436"/>
                  </a:cubicBezTo>
                  <a:cubicBezTo>
                    <a:pt x="2018817" y="29436"/>
                    <a:pt x="2020984" y="28544"/>
                    <a:pt x="2022768" y="26760"/>
                  </a:cubicBezTo>
                  <a:moveTo>
                    <a:pt x="1989637" y="115450"/>
                  </a:moveTo>
                  <a:cubicBezTo>
                    <a:pt x="1986451" y="117743"/>
                    <a:pt x="1983011" y="119400"/>
                    <a:pt x="1979570" y="120419"/>
                  </a:cubicBezTo>
                  <a:cubicBezTo>
                    <a:pt x="1976129" y="121439"/>
                    <a:pt x="1972562" y="121949"/>
                    <a:pt x="1969121" y="121949"/>
                  </a:cubicBezTo>
                  <a:cubicBezTo>
                    <a:pt x="1964279" y="121949"/>
                    <a:pt x="1960201" y="120674"/>
                    <a:pt x="1956888" y="117998"/>
                  </a:cubicBezTo>
                  <a:cubicBezTo>
                    <a:pt x="1953575" y="115322"/>
                    <a:pt x="1952046" y="110990"/>
                    <a:pt x="1952046" y="104746"/>
                  </a:cubicBezTo>
                  <a:lnTo>
                    <a:pt x="1952046" y="59636"/>
                  </a:lnTo>
                  <a:lnTo>
                    <a:pt x="1988490" y="59636"/>
                  </a:lnTo>
                  <a:lnTo>
                    <a:pt x="1988490" y="46256"/>
                  </a:lnTo>
                  <a:lnTo>
                    <a:pt x="1952046" y="46256"/>
                  </a:lnTo>
                  <a:lnTo>
                    <a:pt x="1952046" y="18222"/>
                  </a:lnTo>
                  <a:lnTo>
                    <a:pt x="1937647" y="18222"/>
                  </a:lnTo>
                  <a:lnTo>
                    <a:pt x="1937647" y="103726"/>
                  </a:lnTo>
                  <a:cubicBezTo>
                    <a:pt x="1937647" y="115577"/>
                    <a:pt x="1940323" y="123860"/>
                    <a:pt x="1945802" y="128575"/>
                  </a:cubicBezTo>
                  <a:cubicBezTo>
                    <a:pt x="1951281" y="133290"/>
                    <a:pt x="1958545" y="135583"/>
                    <a:pt x="1967847" y="135583"/>
                  </a:cubicBezTo>
                  <a:cubicBezTo>
                    <a:pt x="1971542" y="135583"/>
                    <a:pt x="1975365" y="135074"/>
                    <a:pt x="1979315" y="134182"/>
                  </a:cubicBezTo>
                  <a:cubicBezTo>
                    <a:pt x="1983265" y="133162"/>
                    <a:pt x="1986706" y="131633"/>
                    <a:pt x="1989892" y="129594"/>
                  </a:cubicBezTo>
                  <a:lnTo>
                    <a:pt x="1989892" y="115450"/>
                  </a:lnTo>
                  <a:close/>
                  <a:moveTo>
                    <a:pt x="1909485" y="46256"/>
                  </a:moveTo>
                  <a:lnTo>
                    <a:pt x="1894832" y="46256"/>
                  </a:lnTo>
                  <a:lnTo>
                    <a:pt x="1894832" y="134182"/>
                  </a:lnTo>
                  <a:lnTo>
                    <a:pt x="1909485" y="134182"/>
                  </a:lnTo>
                  <a:lnTo>
                    <a:pt x="1909485" y="46256"/>
                  </a:lnTo>
                  <a:close/>
                  <a:moveTo>
                    <a:pt x="1907319" y="27397"/>
                  </a:moveTo>
                  <a:lnTo>
                    <a:pt x="1917896" y="20134"/>
                  </a:lnTo>
                  <a:lnTo>
                    <a:pt x="1907319" y="12615"/>
                  </a:lnTo>
                  <a:cubicBezTo>
                    <a:pt x="1905535" y="11341"/>
                    <a:pt x="1903496" y="10704"/>
                    <a:pt x="1901075" y="10704"/>
                  </a:cubicBezTo>
                  <a:cubicBezTo>
                    <a:pt x="1898399" y="10704"/>
                    <a:pt x="1896233" y="11596"/>
                    <a:pt x="1894449" y="13507"/>
                  </a:cubicBezTo>
                  <a:cubicBezTo>
                    <a:pt x="1892665" y="15291"/>
                    <a:pt x="1891773" y="17585"/>
                    <a:pt x="1891773" y="20389"/>
                  </a:cubicBezTo>
                  <a:cubicBezTo>
                    <a:pt x="1891773" y="23192"/>
                    <a:pt x="1892665" y="25231"/>
                    <a:pt x="1894449" y="27015"/>
                  </a:cubicBezTo>
                  <a:cubicBezTo>
                    <a:pt x="1896233" y="28799"/>
                    <a:pt x="1898399" y="29691"/>
                    <a:pt x="1901075" y="29691"/>
                  </a:cubicBezTo>
                  <a:cubicBezTo>
                    <a:pt x="1903369" y="29691"/>
                    <a:pt x="1905408" y="28926"/>
                    <a:pt x="1907319" y="27524"/>
                  </a:cubicBezTo>
                  <a:moveTo>
                    <a:pt x="1846919" y="106912"/>
                  </a:moveTo>
                  <a:cubicBezTo>
                    <a:pt x="1844243" y="111627"/>
                    <a:pt x="1840675" y="115450"/>
                    <a:pt x="1836088" y="118126"/>
                  </a:cubicBezTo>
                  <a:cubicBezTo>
                    <a:pt x="1831501" y="120802"/>
                    <a:pt x="1826148" y="122203"/>
                    <a:pt x="1820032" y="122203"/>
                  </a:cubicBezTo>
                  <a:cubicBezTo>
                    <a:pt x="1813916" y="122203"/>
                    <a:pt x="1808946" y="120802"/>
                    <a:pt x="1804359" y="118126"/>
                  </a:cubicBezTo>
                  <a:cubicBezTo>
                    <a:pt x="1799771" y="115322"/>
                    <a:pt x="1796076" y="111627"/>
                    <a:pt x="1793527" y="106912"/>
                  </a:cubicBezTo>
                  <a:cubicBezTo>
                    <a:pt x="1790851" y="102197"/>
                    <a:pt x="1789577" y="96718"/>
                    <a:pt x="1789577" y="90729"/>
                  </a:cubicBezTo>
                  <a:cubicBezTo>
                    <a:pt x="1789577" y="84740"/>
                    <a:pt x="1790851" y="79005"/>
                    <a:pt x="1793527" y="74163"/>
                  </a:cubicBezTo>
                  <a:cubicBezTo>
                    <a:pt x="1796203" y="69321"/>
                    <a:pt x="1799771" y="65498"/>
                    <a:pt x="1804359" y="62694"/>
                  </a:cubicBezTo>
                  <a:cubicBezTo>
                    <a:pt x="1808946" y="59891"/>
                    <a:pt x="1814171" y="58490"/>
                    <a:pt x="1820032" y="58490"/>
                  </a:cubicBezTo>
                  <a:cubicBezTo>
                    <a:pt x="1825894" y="58490"/>
                    <a:pt x="1831501" y="59891"/>
                    <a:pt x="1836088" y="62694"/>
                  </a:cubicBezTo>
                  <a:cubicBezTo>
                    <a:pt x="1840675" y="65498"/>
                    <a:pt x="1844371" y="69321"/>
                    <a:pt x="1846919" y="74163"/>
                  </a:cubicBezTo>
                  <a:cubicBezTo>
                    <a:pt x="1849468" y="79005"/>
                    <a:pt x="1850869" y="84485"/>
                    <a:pt x="1850869" y="90729"/>
                  </a:cubicBezTo>
                  <a:cubicBezTo>
                    <a:pt x="1850869" y="96973"/>
                    <a:pt x="1849595" y="102197"/>
                    <a:pt x="1846919" y="106912"/>
                  </a:cubicBezTo>
                  <a:moveTo>
                    <a:pt x="1865523" y="46384"/>
                  </a:moveTo>
                  <a:lnTo>
                    <a:pt x="1850869" y="46384"/>
                  </a:lnTo>
                  <a:lnTo>
                    <a:pt x="1850869" y="63204"/>
                  </a:lnTo>
                  <a:cubicBezTo>
                    <a:pt x="1847556" y="57597"/>
                    <a:pt x="1843096" y="53137"/>
                    <a:pt x="1837617" y="49824"/>
                  </a:cubicBezTo>
                  <a:cubicBezTo>
                    <a:pt x="1832138" y="46511"/>
                    <a:pt x="1825766" y="44855"/>
                    <a:pt x="1818758" y="44855"/>
                  </a:cubicBezTo>
                  <a:cubicBezTo>
                    <a:pt x="1810220" y="44855"/>
                    <a:pt x="1802575" y="46894"/>
                    <a:pt x="1795948" y="50844"/>
                  </a:cubicBezTo>
                  <a:cubicBezTo>
                    <a:pt x="1789322" y="54794"/>
                    <a:pt x="1784098" y="60274"/>
                    <a:pt x="1780275" y="67155"/>
                  </a:cubicBezTo>
                  <a:cubicBezTo>
                    <a:pt x="1776452" y="74036"/>
                    <a:pt x="1774541" y="81936"/>
                    <a:pt x="1774541" y="90856"/>
                  </a:cubicBezTo>
                  <a:cubicBezTo>
                    <a:pt x="1774541" y="99776"/>
                    <a:pt x="1776452" y="107294"/>
                    <a:pt x="1780275" y="114048"/>
                  </a:cubicBezTo>
                  <a:cubicBezTo>
                    <a:pt x="1784098" y="120802"/>
                    <a:pt x="1789322" y="126154"/>
                    <a:pt x="1795948" y="129976"/>
                  </a:cubicBezTo>
                  <a:cubicBezTo>
                    <a:pt x="1802575" y="133799"/>
                    <a:pt x="1810220" y="135838"/>
                    <a:pt x="1818758" y="135838"/>
                  </a:cubicBezTo>
                  <a:cubicBezTo>
                    <a:pt x="1825766" y="135838"/>
                    <a:pt x="1832010" y="134182"/>
                    <a:pt x="1837617" y="130996"/>
                  </a:cubicBezTo>
                  <a:cubicBezTo>
                    <a:pt x="1843096" y="127810"/>
                    <a:pt x="1847556" y="123478"/>
                    <a:pt x="1850869" y="117998"/>
                  </a:cubicBezTo>
                  <a:lnTo>
                    <a:pt x="1850869" y="136220"/>
                  </a:lnTo>
                  <a:cubicBezTo>
                    <a:pt x="1850869" y="146032"/>
                    <a:pt x="1848193" y="153678"/>
                    <a:pt x="1842714" y="158903"/>
                  </a:cubicBezTo>
                  <a:cubicBezTo>
                    <a:pt x="1837235" y="164127"/>
                    <a:pt x="1829462" y="166803"/>
                    <a:pt x="1819140" y="166803"/>
                  </a:cubicBezTo>
                  <a:cubicBezTo>
                    <a:pt x="1813278" y="166803"/>
                    <a:pt x="1807162" y="165656"/>
                    <a:pt x="1800918" y="163490"/>
                  </a:cubicBezTo>
                  <a:cubicBezTo>
                    <a:pt x="1794547" y="161324"/>
                    <a:pt x="1788813" y="157883"/>
                    <a:pt x="1783843" y="153296"/>
                  </a:cubicBezTo>
                  <a:lnTo>
                    <a:pt x="1783843" y="169352"/>
                  </a:lnTo>
                  <a:cubicBezTo>
                    <a:pt x="1794164" y="176870"/>
                    <a:pt x="1806015" y="180565"/>
                    <a:pt x="1819140" y="180565"/>
                  </a:cubicBezTo>
                  <a:cubicBezTo>
                    <a:pt x="1833921" y="180565"/>
                    <a:pt x="1845262" y="176615"/>
                    <a:pt x="1853418" y="168842"/>
                  </a:cubicBezTo>
                  <a:cubicBezTo>
                    <a:pt x="1861446" y="160941"/>
                    <a:pt x="1865523" y="149855"/>
                    <a:pt x="1865523" y="135329"/>
                  </a:cubicBezTo>
                  <a:lnTo>
                    <a:pt x="1865523" y="46639"/>
                  </a:lnTo>
                  <a:close/>
                  <a:moveTo>
                    <a:pt x="1697321" y="65498"/>
                  </a:moveTo>
                  <a:cubicBezTo>
                    <a:pt x="1702035" y="60528"/>
                    <a:pt x="1708407" y="57980"/>
                    <a:pt x="1716434" y="57980"/>
                  </a:cubicBezTo>
                  <a:cubicBezTo>
                    <a:pt x="1724462" y="57980"/>
                    <a:pt x="1730324" y="60528"/>
                    <a:pt x="1735039" y="65498"/>
                  </a:cubicBezTo>
                  <a:cubicBezTo>
                    <a:pt x="1739626" y="70468"/>
                    <a:pt x="1742302" y="76712"/>
                    <a:pt x="1742939" y="84230"/>
                  </a:cubicBezTo>
                  <a:lnTo>
                    <a:pt x="1688655" y="84230"/>
                  </a:lnTo>
                  <a:cubicBezTo>
                    <a:pt x="1689675" y="76712"/>
                    <a:pt x="1692606" y="70468"/>
                    <a:pt x="1697448" y="65498"/>
                  </a:cubicBezTo>
                  <a:moveTo>
                    <a:pt x="1736823" y="133545"/>
                  </a:moveTo>
                  <a:cubicBezTo>
                    <a:pt x="1742174" y="132015"/>
                    <a:pt x="1747144" y="129722"/>
                    <a:pt x="1751859" y="126536"/>
                  </a:cubicBezTo>
                  <a:lnTo>
                    <a:pt x="1751859" y="112646"/>
                  </a:lnTo>
                  <a:cubicBezTo>
                    <a:pt x="1747272" y="115959"/>
                    <a:pt x="1742174" y="118508"/>
                    <a:pt x="1736823" y="120037"/>
                  </a:cubicBezTo>
                  <a:cubicBezTo>
                    <a:pt x="1731471" y="121694"/>
                    <a:pt x="1725991" y="122458"/>
                    <a:pt x="1720385" y="122458"/>
                  </a:cubicBezTo>
                  <a:cubicBezTo>
                    <a:pt x="1711720" y="122458"/>
                    <a:pt x="1704456" y="120037"/>
                    <a:pt x="1698722" y="115195"/>
                  </a:cubicBezTo>
                  <a:cubicBezTo>
                    <a:pt x="1692988" y="110353"/>
                    <a:pt x="1689420" y="103981"/>
                    <a:pt x="1688273" y="96081"/>
                  </a:cubicBezTo>
                  <a:lnTo>
                    <a:pt x="1757848" y="96081"/>
                  </a:lnTo>
                  <a:cubicBezTo>
                    <a:pt x="1757848" y="94806"/>
                    <a:pt x="1758103" y="93532"/>
                    <a:pt x="1758103" y="92385"/>
                  </a:cubicBezTo>
                  <a:cubicBezTo>
                    <a:pt x="1758103" y="91238"/>
                    <a:pt x="1758103" y="89964"/>
                    <a:pt x="1758103" y="88817"/>
                  </a:cubicBezTo>
                  <a:cubicBezTo>
                    <a:pt x="1758103" y="80407"/>
                    <a:pt x="1756319" y="72889"/>
                    <a:pt x="1752878" y="66262"/>
                  </a:cubicBezTo>
                  <a:cubicBezTo>
                    <a:pt x="1749438" y="59636"/>
                    <a:pt x="1744596" y="54412"/>
                    <a:pt x="1738352" y="50589"/>
                  </a:cubicBezTo>
                  <a:cubicBezTo>
                    <a:pt x="1732108" y="46766"/>
                    <a:pt x="1724717" y="44855"/>
                    <a:pt x="1716307" y="44855"/>
                  </a:cubicBezTo>
                  <a:cubicBezTo>
                    <a:pt x="1707387" y="44855"/>
                    <a:pt x="1699614" y="46894"/>
                    <a:pt x="1693243" y="50971"/>
                  </a:cubicBezTo>
                  <a:cubicBezTo>
                    <a:pt x="1686744" y="55049"/>
                    <a:pt x="1681774" y="60528"/>
                    <a:pt x="1678207" y="67537"/>
                  </a:cubicBezTo>
                  <a:cubicBezTo>
                    <a:pt x="1674638" y="74545"/>
                    <a:pt x="1672854" y="82446"/>
                    <a:pt x="1672854" y="91238"/>
                  </a:cubicBezTo>
                  <a:cubicBezTo>
                    <a:pt x="1672854" y="100031"/>
                    <a:pt x="1674893" y="107931"/>
                    <a:pt x="1678971" y="114558"/>
                  </a:cubicBezTo>
                  <a:cubicBezTo>
                    <a:pt x="1683049" y="121184"/>
                    <a:pt x="1688655" y="126408"/>
                    <a:pt x="1695791" y="130231"/>
                  </a:cubicBezTo>
                  <a:cubicBezTo>
                    <a:pt x="1702927" y="133927"/>
                    <a:pt x="1711082" y="135838"/>
                    <a:pt x="1720257" y="135838"/>
                  </a:cubicBezTo>
                  <a:cubicBezTo>
                    <a:pt x="1725864" y="135838"/>
                    <a:pt x="1731216" y="135074"/>
                    <a:pt x="1736568" y="133672"/>
                  </a:cubicBezTo>
                  <a:moveTo>
                    <a:pt x="1649918" y="637"/>
                  </a:moveTo>
                  <a:lnTo>
                    <a:pt x="1635519" y="637"/>
                  </a:lnTo>
                  <a:lnTo>
                    <a:pt x="1635519" y="134436"/>
                  </a:lnTo>
                  <a:lnTo>
                    <a:pt x="1649918" y="134436"/>
                  </a:lnTo>
                  <a:lnTo>
                    <a:pt x="1649918" y="637"/>
                  </a:lnTo>
                  <a:close/>
                  <a:moveTo>
                    <a:pt x="1535361" y="62822"/>
                  </a:moveTo>
                  <a:cubicBezTo>
                    <a:pt x="1539949" y="65625"/>
                    <a:pt x="1543644" y="69448"/>
                    <a:pt x="1546193" y="74290"/>
                  </a:cubicBezTo>
                  <a:cubicBezTo>
                    <a:pt x="1548869" y="79133"/>
                    <a:pt x="1550143" y="84612"/>
                    <a:pt x="1550143" y="90856"/>
                  </a:cubicBezTo>
                  <a:cubicBezTo>
                    <a:pt x="1550143" y="97100"/>
                    <a:pt x="1548869" y="102325"/>
                    <a:pt x="1546193" y="107040"/>
                  </a:cubicBezTo>
                  <a:cubicBezTo>
                    <a:pt x="1543517" y="111754"/>
                    <a:pt x="1539949" y="115577"/>
                    <a:pt x="1535361" y="118253"/>
                  </a:cubicBezTo>
                  <a:cubicBezTo>
                    <a:pt x="1530774" y="120929"/>
                    <a:pt x="1525422" y="122331"/>
                    <a:pt x="1519306" y="122331"/>
                  </a:cubicBezTo>
                  <a:cubicBezTo>
                    <a:pt x="1513189" y="122331"/>
                    <a:pt x="1508219" y="120929"/>
                    <a:pt x="1503632" y="118253"/>
                  </a:cubicBezTo>
                  <a:cubicBezTo>
                    <a:pt x="1499045" y="115450"/>
                    <a:pt x="1495349" y="111754"/>
                    <a:pt x="1492801" y="107040"/>
                  </a:cubicBezTo>
                  <a:cubicBezTo>
                    <a:pt x="1490253" y="102325"/>
                    <a:pt x="1488851" y="96845"/>
                    <a:pt x="1488851" y="90856"/>
                  </a:cubicBezTo>
                  <a:cubicBezTo>
                    <a:pt x="1488851" y="84867"/>
                    <a:pt x="1490125" y="79133"/>
                    <a:pt x="1492801" y="74290"/>
                  </a:cubicBezTo>
                  <a:cubicBezTo>
                    <a:pt x="1495477" y="69448"/>
                    <a:pt x="1499045" y="65625"/>
                    <a:pt x="1503632" y="62822"/>
                  </a:cubicBezTo>
                  <a:cubicBezTo>
                    <a:pt x="1508219" y="60019"/>
                    <a:pt x="1513444" y="58617"/>
                    <a:pt x="1519306" y="58617"/>
                  </a:cubicBezTo>
                  <a:cubicBezTo>
                    <a:pt x="1525167" y="58617"/>
                    <a:pt x="1530774" y="60019"/>
                    <a:pt x="1535361" y="62822"/>
                  </a:cubicBezTo>
                  <a:moveTo>
                    <a:pt x="1564797" y="134436"/>
                  </a:moveTo>
                  <a:lnTo>
                    <a:pt x="1564797" y="46511"/>
                  </a:lnTo>
                  <a:lnTo>
                    <a:pt x="1550143" y="46511"/>
                  </a:lnTo>
                  <a:lnTo>
                    <a:pt x="1550143" y="63077"/>
                  </a:lnTo>
                  <a:cubicBezTo>
                    <a:pt x="1546830" y="57470"/>
                    <a:pt x="1542370" y="53010"/>
                    <a:pt x="1536890" y="49824"/>
                  </a:cubicBezTo>
                  <a:cubicBezTo>
                    <a:pt x="1531411" y="46639"/>
                    <a:pt x="1525040" y="44855"/>
                    <a:pt x="1518031" y="44855"/>
                  </a:cubicBezTo>
                  <a:cubicBezTo>
                    <a:pt x="1509494" y="44855"/>
                    <a:pt x="1501848" y="46894"/>
                    <a:pt x="1495222" y="50844"/>
                  </a:cubicBezTo>
                  <a:cubicBezTo>
                    <a:pt x="1488596" y="54794"/>
                    <a:pt x="1483371" y="60274"/>
                    <a:pt x="1479549" y="67155"/>
                  </a:cubicBezTo>
                  <a:cubicBezTo>
                    <a:pt x="1475726" y="74036"/>
                    <a:pt x="1473814" y="81936"/>
                    <a:pt x="1473814" y="90856"/>
                  </a:cubicBezTo>
                  <a:cubicBezTo>
                    <a:pt x="1473814" y="99776"/>
                    <a:pt x="1475726" y="107294"/>
                    <a:pt x="1479549" y="114048"/>
                  </a:cubicBezTo>
                  <a:cubicBezTo>
                    <a:pt x="1483371" y="120802"/>
                    <a:pt x="1488596" y="126154"/>
                    <a:pt x="1495222" y="129976"/>
                  </a:cubicBezTo>
                  <a:cubicBezTo>
                    <a:pt x="1501848" y="133799"/>
                    <a:pt x="1509494" y="135838"/>
                    <a:pt x="1518031" y="135838"/>
                  </a:cubicBezTo>
                  <a:cubicBezTo>
                    <a:pt x="1525040" y="135838"/>
                    <a:pt x="1531284" y="134182"/>
                    <a:pt x="1536890" y="130996"/>
                  </a:cubicBezTo>
                  <a:cubicBezTo>
                    <a:pt x="1542497" y="127810"/>
                    <a:pt x="1546830" y="123478"/>
                    <a:pt x="1550143" y="117998"/>
                  </a:cubicBezTo>
                  <a:lnTo>
                    <a:pt x="1550143" y="134436"/>
                  </a:lnTo>
                  <a:lnTo>
                    <a:pt x="1564797" y="134436"/>
                  </a:lnTo>
                  <a:close/>
                  <a:moveTo>
                    <a:pt x="1391369" y="106912"/>
                  </a:moveTo>
                  <a:cubicBezTo>
                    <a:pt x="1388694" y="111627"/>
                    <a:pt x="1385126" y="115450"/>
                    <a:pt x="1380538" y="118126"/>
                  </a:cubicBezTo>
                  <a:cubicBezTo>
                    <a:pt x="1375951" y="120802"/>
                    <a:pt x="1370599" y="122203"/>
                    <a:pt x="1364482" y="122203"/>
                  </a:cubicBezTo>
                  <a:cubicBezTo>
                    <a:pt x="1358366" y="122203"/>
                    <a:pt x="1353396" y="120802"/>
                    <a:pt x="1348809" y="118126"/>
                  </a:cubicBezTo>
                  <a:cubicBezTo>
                    <a:pt x="1344222" y="115322"/>
                    <a:pt x="1340526" y="111627"/>
                    <a:pt x="1337978" y="106912"/>
                  </a:cubicBezTo>
                  <a:cubicBezTo>
                    <a:pt x="1335429" y="102197"/>
                    <a:pt x="1334028" y="96718"/>
                    <a:pt x="1334028" y="90729"/>
                  </a:cubicBezTo>
                  <a:cubicBezTo>
                    <a:pt x="1334028" y="84740"/>
                    <a:pt x="1335302" y="79005"/>
                    <a:pt x="1337978" y="74163"/>
                  </a:cubicBezTo>
                  <a:cubicBezTo>
                    <a:pt x="1340654" y="69321"/>
                    <a:pt x="1344222" y="65498"/>
                    <a:pt x="1348809" y="62694"/>
                  </a:cubicBezTo>
                  <a:cubicBezTo>
                    <a:pt x="1353396" y="59891"/>
                    <a:pt x="1358748" y="58490"/>
                    <a:pt x="1364482" y="58490"/>
                  </a:cubicBezTo>
                  <a:cubicBezTo>
                    <a:pt x="1370217" y="58490"/>
                    <a:pt x="1375951" y="59891"/>
                    <a:pt x="1380538" y="62694"/>
                  </a:cubicBezTo>
                  <a:cubicBezTo>
                    <a:pt x="1385126" y="65498"/>
                    <a:pt x="1388821" y="69321"/>
                    <a:pt x="1391369" y="74163"/>
                  </a:cubicBezTo>
                  <a:cubicBezTo>
                    <a:pt x="1393918" y="79005"/>
                    <a:pt x="1395320" y="84485"/>
                    <a:pt x="1395320" y="90729"/>
                  </a:cubicBezTo>
                  <a:cubicBezTo>
                    <a:pt x="1395320" y="96973"/>
                    <a:pt x="1394046" y="102197"/>
                    <a:pt x="1391369" y="106912"/>
                  </a:cubicBezTo>
                  <a:moveTo>
                    <a:pt x="1409974" y="46384"/>
                  </a:moveTo>
                  <a:lnTo>
                    <a:pt x="1395320" y="46384"/>
                  </a:lnTo>
                  <a:lnTo>
                    <a:pt x="1395320" y="63204"/>
                  </a:lnTo>
                  <a:cubicBezTo>
                    <a:pt x="1392007" y="57597"/>
                    <a:pt x="1387547" y="53137"/>
                    <a:pt x="1382067" y="49824"/>
                  </a:cubicBezTo>
                  <a:cubicBezTo>
                    <a:pt x="1376588" y="46511"/>
                    <a:pt x="1370217" y="44855"/>
                    <a:pt x="1363208" y="44855"/>
                  </a:cubicBezTo>
                  <a:cubicBezTo>
                    <a:pt x="1354671" y="44855"/>
                    <a:pt x="1347025" y="46894"/>
                    <a:pt x="1340399" y="50844"/>
                  </a:cubicBezTo>
                  <a:cubicBezTo>
                    <a:pt x="1333773" y="54794"/>
                    <a:pt x="1328548" y="60274"/>
                    <a:pt x="1324725" y="67155"/>
                  </a:cubicBezTo>
                  <a:cubicBezTo>
                    <a:pt x="1320903" y="74036"/>
                    <a:pt x="1318991" y="81936"/>
                    <a:pt x="1318991" y="90856"/>
                  </a:cubicBezTo>
                  <a:cubicBezTo>
                    <a:pt x="1318991" y="99776"/>
                    <a:pt x="1320903" y="107294"/>
                    <a:pt x="1324725" y="114048"/>
                  </a:cubicBezTo>
                  <a:cubicBezTo>
                    <a:pt x="1328548" y="120802"/>
                    <a:pt x="1333773" y="126154"/>
                    <a:pt x="1340399" y="129976"/>
                  </a:cubicBezTo>
                  <a:cubicBezTo>
                    <a:pt x="1347025" y="133799"/>
                    <a:pt x="1354671" y="135838"/>
                    <a:pt x="1363208" y="135838"/>
                  </a:cubicBezTo>
                  <a:cubicBezTo>
                    <a:pt x="1370217" y="135838"/>
                    <a:pt x="1376461" y="134182"/>
                    <a:pt x="1382067" y="130996"/>
                  </a:cubicBezTo>
                  <a:cubicBezTo>
                    <a:pt x="1387547" y="127810"/>
                    <a:pt x="1392007" y="123478"/>
                    <a:pt x="1395320" y="117998"/>
                  </a:cubicBezTo>
                  <a:lnTo>
                    <a:pt x="1395320" y="136220"/>
                  </a:lnTo>
                  <a:cubicBezTo>
                    <a:pt x="1395320" y="146032"/>
                    <a:pt x="1392644" y="153678"/>
                    <a:pt x="1387164" y="158903"/>
                  </a:cubicBezTo>
                  <a:cubicBezTo>
                    <a:pt x="1381685" y="164127"/>
                    <a:pt x="1373912" y="166803"/>
                    <a:pt x="1363591" y="166803"/>
                  </a:cubicBezTo>
                  <a:cubicBezTo>
                    <a:pt x="1357729" y="166803"/>
                    <a:pt x="1351612" y="165656"/>
                    <a:pt x="1345369" y="163490"/>
                  </a:cubicBezTo>
                  <a:cubicBezTo>
                    <a:pt x="1338997" y="161324"/>
                    <a:pt x="1333263" y="157883"/>
                    <a:pt x="1328293" y="153296"/>
                  </a:cubicBezTo>
                  <a:lnTo>
                    <a:pt x="1328293" y="169352"/>
                  </a:lnTo>
                  <a:cubicBezTo>
                    <a:pt x="1338615" y="176870"/>
                    <a:pt x="1350466" y="180565"/>
                    <a:pt x="1363591" y="180565"/>
                  </a:cubicBezTo>
                  <a:cubicBezTo>
                    <a:pt x="1378372" y="180565"/>
                    <a:pt x="1389713" y="176615"/>
                    <a:pt x="1397868" y="168842"/>
                  </a:cubicBezTo>
                  <a:cubicBezTo>
                    <a:pt x="1405896" y="160941"/>
                    <a:pt x="1409974" y="149855"/>
                    <a:pt x="1409974" y="135329"/>
                  </a:cubicBezTo>
                  <a:lnTo>
                    <a:pt x="1409974" y="46639"/>
                  </a:lnTo>
                  <a:close/>
                  <a:moveTo>
                    <a:pt x="1237693" y="74418"/>
                  </a:moveTo>
                  <a:cubicBezTo>
                    <a:pt x="1239987" y="69703"/>
                    <a:pt x="1243172" y="65880"/>
                    <a:pt x="1247123" y="63077"/>
                  </a:cubicBezTo>
                  <a:cubicBezTo>
                    <a:pt x="1251200" y="60274"/>
                    <a:pt x="1255915" y="58872"/>
                    <a:pt x="1261267" y="58872"/>
                  </a:cubicBezTo>
                  <a:cubicBezTo>
                    <a:pt x="1276431" y="58872"/>
                    <a:pt x="1284076" y="67664"/>
                    <a:pt x="1284076" y="85122"/>
                  </a:cubicBezTo>
                  <a:lnTo>
                    <a:pt x="1284076" y="134309"/>
                  </a:lnTo>
                  <a:lnTo>
                    <a:pt x="1298730" y="134309"/>
                  </a:lnTo>
                  <a:lnTo>
                    <a:pt x="1298730" y="82573"/>
                  </a:lnTo>
                  <a:cubicBezTo>
                    <a:pt x="1298730" y="75310"/>
                    <a:pt x="1297456" y="68811"/>
                    <a:pt x="1294908" y="63077"/>
                  </a:cubicBezTo>
                  <a:cubicBezTo>
                    <a:pt x="1292359" y="57343"/>
                    <a:pt x="1288536" y="52883"/>
                    <a:pt x="1283567" y="49569"/>
                  </a:cubicBezTo>
                  <a:cubicBezTo>
                    <a:pt x="1278597" y="46256"/>
                    <a:pt x="1272353" y="44600"/>
                    <a:pt x="1264835" y="44600"/>
                  </a:cubicBezTo>
                  <a:cubicBezTo>
                    <a:pt x="1258081" y="44600"/>
                    <a:pt x="1252092" y="46256"/>
                    <a:pt x="1246868" y="49569"/>
                  </a:cubicBezTo>
                  <a:cubicBezTo>
                    <a:pt x="1241643" y="52883"/>
                    <a:pt x="1237438" y="57215"/>
                    <a:pt x="1234380" y="62694"/>
                  </a:cubicBezTo>
                  <a:lnTo>
                    <a:pt x="1234380" y="46256"/>
                  </a:lnTo>
                  <a:lnTo>
                    <a:pt x="1219981" y="46256"/>
                  </a:lnTo>
                  <a:lnTo>
                    <a:pt x="1219981" y="134182"/>
                  </a:lnTo>
                  <a:lnTo>
                    <a:pt x="1234380" y="134182"/>
                  </a:lnTo>
                  <a:lnTo>
                    <a:pt x="1234380" y="90092"/>
                  </a:lnTo>
                  <a:cubicBezTo>
                    <a:pt x="1234380" y="84230"/>
                    <a:pt x="1235527" y="79005"/>
                    <a:pt x="1237821" y="74163"/>
                  </a:cubicBezTo>
                  <a:moveTo>
                    <a:pt x="1190545" y="46129"/>
                  </a:moveTo>
                  <a:lnTo>
                    <a:pt x="1175891" y="46129"/>
                  </a:lnTo>
                  <a:lnTo>
                    <a:pt x="1175891" y="134054"/>
                  </a:lnTo>
                  <a:lnTo>
                    <a:pt x="1190545" y="134054"/>
                  </a:lnTo>
                  <a:lnTo>
                    <a:pt x="1190545" y="46129"/>
                  </a:lnTo>
                  <a:close/>
                  <a:moveTo>
                    <a:pt x="1188379" y="27270"/>
                  </a:moveTo>
                  <a:lnTo>
                    <a:pt x="1198956" y="20006"/>
                  </a:lnTo>
                  <a:lnTo>
                    <a:pt x="1188379" y="12488"/>
                  </a:lnTo>
                  <a:cubicBezTo>
                    <a:pt x="1186595" y="11214"/>
                    <a:pt x="1184556" y="10577"/>
                    <a:pt x="1182135" y="10577"/>
                  </a:cubicBezTo>
                  <a:cubicBezTo>
                    <a:pt x="1179459" y="10577"/>
                    <a:pt x="1177293" y="11469"/>
                    <a:pt x="1175509" y="13380"/>
                  </a:cubicBezTo>
                  <a:cubicBezTo>
                    <a:pt x="1173725" y="15164"/>
                    <a:pt x="1172833" y="17458"/>
                    <a:pt x="1172833" y="20261"/>
                  </a:cubicBezTo>
                  <a:cubicBezTo>
                    <a:pt x="1172833" y="23064"/>
                    <a:pt x="1173725" y="25103"/>
                    <a:pt x="1175509" y="26887"/>
                  </a:cubicBezTo>
                  <a:cubicBezTo>
                    <a:pt x="1177293" y="28671"/>
                    <a:pt x="1179459" y="29563"/>
                    <a:pt x="1182135" y="29563"/>
                  </a:cubicBezTo>
                  <a:cubicBezTo>
                    <a:pt x="1184429" y="29563"/>
                    <a:pt x="1186468" y="28799"/>
                    <a:pt x="1188379" y="27397"/>
                  </a:cubicBezTo>
                  <a:moveTo>
                    <a:pt x="1157924" y="115577"/>
                  </a:moveTo>
                  <a:cubicBezTo>
                    <a:pt x="1154739" y="117871"/>
                    <a:pt x="1151298" y="119527"/>
                    <a:pt x="1147857" y="120547"/>
                  </a:cubicBezTo>
                  <a:cubicBezTo>
                    <a:pt x="1144290" y="121566"/>
                    <a:pt x="1140849" y="122076"/>
                    <a:pt x="1137409" y="122076"/>
                  </a:cubicBezTo>
                  <a:cubicBezTo>
                    <a:pt x="1132566" y="122076"/>
                    <a:pt x="1128489" y="120802"/>
                    <a:pt x="1125176" y="118126"/>
                  </a:cubicBezTo>
                  <a:cubicBezTo>
                    <a:pt x="1121863" y="115450"/>
                    <a:pt x="1120333" y="111117"/>
                    <a:pt x="1120333" y="104873"/>
                  </a:cubicBezTo>
                  <a:lnTo>
                    <a:pt x="1120333" y="59764"/>
                  </a:lnTo>
                  <a:lnTo>
                    <a:pt x="1156777" y="59764"/>
                  </a:lnTo>
                  <a:lnTo>
                    <a:pt x="1156777" y="46384"/>
                  </a:lnTo>
                  <a:lnTo>
                    <a:pt x="1120333" y="46384"/>
                  </a:lnTo>
                  <a:lnTo>
                    <a:pt x="1120333" y="18350"/>
                  </a:lnTo>
                  <a:lnTo>
                    <a:pt x="1105934" y="18350"/>
                  </a:lnTo>
                  <a:lnTo>
                    <a:pt x="1105934" y="103854"/>
                  </a:lnTo>
                  <a:cubicBezTo>
                    <a:pt x="1105934" y="115705"/>
                    <a:pt x="1108610" y="123987"/>
                    <a:pt x="1114090" y="128702"/>
                  </a:cubicBezTo>
                  <a:cubicBezTo>
                    <a:pt x="1119441" y="133417"/>
                    <a:pt x="1126832" y="135711"/>
                    <a:pt x="1136134" y="135711"/>
                  </a:cubicBezTo>
                  <a:cubicBezTo>
                    <a:pt x="1139830" y="135711"/>
                    <a:pt x="1143652" y="135201"/>
                    <a:pt x="1147603" y="134309"/>
                  </a:cubicBezTo>
                  <a:cubicBezTo>
                    <a:pt x="1151553" y="133417"/>
                    <a:pt x="1154993" y="131761"/>
                    <a:pt x="1158179" y="129722"/>
                  </a:cubicBezTo>
                  <a:lnTo>
                    <a:pt x="1158179" y="115577"/>
                  </a:lnTo>
                  <a:close/>
                  <a:moveTo>
                    <a:pt x="1048210" y="62694"/>
                  </a:moveTo>
                  <a:cubicBezTo>
                    <a:pt x="1052797" y="65498"/>
                    <a:pt x="1056493" y="69321"/>
                    <a:pt x="1059041" y="74163"/>
                  </a:cubicBezTo>
                  <a:cubicBezTo>
                    <a:pt x="1061717" y="79005"/>
                    <a:pt x="1062991" y="84485"/>
                    <a:pt x="1062991" y="90729"/>
                  </a:cubicBezTo>
                  <a:cubicBezTo>
                    <a:pt x="1062991" y="96973"/>
                    <a:pt x="1061717" y="102197"/>
                    <a:pt x="1059041" y="106912"/>
                  </a:cubicBezTo>
                  <a:cubicBezTo>
                    <a:pt x="1056365" y="111627"/>
                    <a:pt x="1052797" y="115450"/>
                    <a:pt x="1048210" y="118126"/>
                  </a:cubicBezTo>
                  <a:cubicBezTo>
                    <a:pt x="1043623" y="120802"/>
                    <a:pt x="1038271" y="122203"/>
                    <a:pt x="1032154" y="122203"/>
                  </a:cubicBezTo>
                  <a:cubicBezTo>
                    <a:pt x="1026038" y="122203"/>
                    <a:pt x="1021068" y="120802"/>
                    <a:pt x="1016481" y="118126"/>
                  </a:cubicBezTo>
                  <a:cubicBezTo>
                    <a:pt x="1011893" y="115322"/>
                    <a:pt x="1008198" y="111627"/>
                    <a:pt x="1005649" y="106912"/>
                  </a:cubicBezTo>
                  <a:cubicBezTo>
                    <a:pt x="1003101" y="102197"/>
                    <a:pt x="1001699" y="96718"/>
                    <a:pt x="1001699" y="90729"/>
                  </a:cubicBezTo>
                  <a:cubicBezTo>
                    <a:pt x="1001699" y="84740"/>
                    <a:pt x="1002974" y="79005"/>
                    <a:pt x="1005649" y="74163"/>
                  </a:cubicBezTo>
                  <a:cubicBezTo>
                    <a:pt x="1008326" y="69321"/>
                    <a:pt x="1011893" y="65498"/>
                    <a:pt x="1016481" y="62694"/>
                  </a:cubicBezTo>
                  <a:cubicBezTo>
                    <a:pt x="1021068" y="59891"/>
                    <a:pt x="1026293" y="58490"/>
                    <a:pt x="1032154" y="58490"/>
                  </a:cubicBezTo>
                  <a:cubicBezTo>
                    <a:pt x="1038016" y="58490"/>
                    <a:pt x="1043623" y="59891"/>
                    <a:pt x="1048210" y="62694"/>
                  </a:cubicBezTo>
                  <a:moveTo>
                    <a:pt x="1077646" y="134309"/>
                  </a:moveTo>
                  <a:lnTo>
                    <a:pt x="1077646" y="46384"/>
                  </a:lnTo>
                  <a:lnTo>
                    <a:pt x="1062991" y="46384"/>
                  </a:lnTo>
                  <a:lnTo>
                    <a:pt x="1062991" y="62949"/>
                  </a:lnTo>
                  <a:cubicBezTo>
                    <a:pt x="1059678" y="57343"/>
                    <a:pt x="1055218" y="52883"/>
                    <a:pt x="1049739" y="49697"/>
                  </a:cubicBezTo>
                  <a:cubicBezTo>
                    <a:pt x="1044260" y="46384"/>
                    <a:pt x="1037889" y="44727"/>
                    <a:pt x="1030880" y="44727"/>
                  </a:cubicBezTo>
                  <a:cubicBezTo>
                    <a:pt x="1022343" y="44727"/>
                    <a:pt x="1014697" y="46766"/>
                    <a:pt x="1008071" y="50716"/>
                  </a:cubicBezTo>
                  <a:cubicBezTo>
                    <a:pt x="1001445" y="54667"/>
                    <a:pt x="996220" y="60146"/>
                    <a:pt x="992397" y="67027"/>
                  </a:cubicBezTo>
                  <a:cubicBezTo>
                    <a:pt x="988574" y="73908"/>
                    <a:pt x="986663" y="81809"/>
                    <a:pt x="986663" y="90729"/>
                  </a:cubicBezTo>
                  <a:cubicBezTo>
                    <a:pt x="986663" y="99649"/>
                    <a:pt x="988574" y="107167"/>
                    <a:pt x="992397" y="113921"/>
                  </a:cubicBezTo>
                  <a:cubicBezTo>
                    <a:pt x="996220" y="120674"/>
                    <a:pt x="1001445" y="126026"/>
                    <a:pt x="1008071" y="129849"/>
                  </a:cubicBezTo>
                  <a:cubicBezTo>
                    <a:pt x="1014697" y="133672"/>
                    <a:pt x="1022343" y="135711"/>
                    <a:pt x="1030880" y="135711"/>
                  </a:cubicBezTo>
                  <a:cubicBezTo>
                    <a:pt x="1037889" y="135711"/>
                    <a:pt x="1044132" y="134054"/>
                    <a:pt x="1049739" y="130868"/>
                  </a:cubicBezTo>
                  <a:cubicBezTo>
                    <a:pt x="1055218" y="127683"/>
                    <a:pt x="1059678" y="123350"/>
                    <a:pt x="1062991" y="117871"/>
                  </a:cubicBezTo>
                  <a:lnTo>
                    <a:pt x="1062991" y="134309"/>
                  </a:lnTo>
                  <a:lnTo>
                    <a:pt x="1077646" y="134309"/>
                  </a:lnTo>
                  <a:close/>
                  <a:moveTo>
                    <a:pt x="905365" y="74418"/>
                  </a:moveTo>
                  <a:cubicBezTo>
                    <a:pt x="907659" y="69703"/>
                    <a:pt x="910844" y="65880"/>
                    <a:pt x="914795" y="63077"/>
                  </a:cubicBezTo>
                  <a:cubicBezTo>
                    <a:pt x="918745" y="60274"/>
                    <a:pt x="923587" y="58872"/>
                    <a:pt x="928939" y="58872"/>
                  </a:cubicBezTo>
                  <a:cubicBezTo>
                    <a:pt x="944103" y="58872"/>
                    <a:pt x="951748" y="67664"/>
                    <a:pt x="951748" y="85122"/>
                  </a:cubicBezTo>
                  <a:lnTo>
                    <a:pt x="951748" y="134309"/>
                  </a:lnTo>
                  <a:lnTo>
                    <a:pt x="966402" y="134309"/>
                  </a:lnTo>
                  <a:lnTo>
                    <a:pt x="966402" y="82573"/>
                  </a:lnTo>
                  <a:cubicBezTo>
                    <a:pt x="966402" y="75310"/>
                    <a:pt x="965128" y="68811"/>
                    <a:pt x="962579" y="63077"/>
                  </a:cubicBezTo>
                  <a:cubicBezTo>
                    <a:pt x="960031" y="57343"/>
                    <a:pt x="956208" y="52883"/>
                    <a:pt x="951239" y="49569"/>
                  </a:cubicBezTo>
                  <a:cubicBezTo>
                    <a:pt x="946269" y="46256"/>
                    <a:pt x="940025" y="44600"/>
                    <a:pt x="932507" y="44600"/>
                  </a:cubicBezTo>
                  <a:cubicBezTo>
                    <a:pt x="925753" y="44600"/>
                    <a:pt x="919764" y="46256"/>
                    <a:pt x="914540" y="49569"/>
                  </a:cubicBezTo>
                  <a:cubicBezTo>
                    <a:pt x="909315" y="52883"/>
                    <a:pt x="905110" y="57215"/>
                    <a:pt x="902052" y="62694"/>
                  </a:cubicBezTo>
                  <a:lnTo>
                    <a:pt x="902052" y="46256"/>
                  </a:lnTo>
                  <a:lnTo>
                    <a:pt x="887653" y="46256"/>
                  </a:lnTo>
                  <a:lnTo>
                    <a:pt x="887653" y="134182"/>
                  </a:lnTo>
                  <a:lnTo>
                    <a:pt x="902052" y="134182"/>
                  </a:lnTo>
                  <a:lnTo>
                    <a:pt x="902052" y="90092"/>
                  </a:lnTo>
                  <a:cubicBezTo>
                    <a:pt x="902052" y="84230"/>
                    <a:pt x="903199" y="79005"/>
                    <a:pt x="905492" y="74163"/>
                  </a:cubicBezTo>
                  <a:moveTo>
                    <a:pt x="845729" y="106530"/>
                  </a:moveTo>
                  <a:cubicBezTo>
                    <a:pt x="843053" y="111372"/>
                    <a:pt x="839485" y="115067"/>
                    <a:pt x="834898" y="117871"/>
                  </a:cubicBezTo>
                  <a:cubicBezTo>
                    <a:pt x="830311" y="120547"/>
                    <a:pt x="825086" y="121949"/>
                    <a:pt x="819097" y="121949"/>
                  </a:cubicBezTo>
                  <a:cubicBezTo>
                    <a:pt x="813108" y="121949"/>
                    <a:pt x="807629" y="120547"/>
                    <a:pt x="803042" y="117871"/>
                  </a:cubicBezTo>
                  <a:cubicBezTo>
                    <a:pt x="798454" y="115067"/>
                    <a:pt x="794759" y="111372"/>
                    <a:pt x="792083" y="106530"/>
                  </a:cubicBezTo>
                  <a:cubicBezTo>
                    <a:pt x="789407" y="101688"/>
                    <a:pt x="788005" y="96208"/>
                    <a:pt x="788005" y="90092"/>
                  </a:cubicBezTo>
                  <a:cubicBezTo>
                    <a:pt x="788005" y="83975"/>
                    <a:pt x="789407" y="78496"/>
                    <a:pt x="792083" y="73653"/>
                  </a:cubicBezTo>
                  <a:cubicBezTo>
                    <a:pt x="794759" y="68939"/>
                    <a:pt x="798454" y="65116"/>
                    <a:pt x="803042" y="62440"/>
                  </a:cubicBezTo>
                  <a:cubicBezTo>
                    <a:pt x="807629" y="59636"/>
                    <a:pt x="812981" y="58362"/>
                    <a:pt x="819097" y="58362"/>
                  </a:cubicBezTo>
                  <a:cubicBezTo>
                    <a:pt x="825214" y="58362"/>
                    <a:pt x="830311" y="59764"/>
                    <a:pt x="834898" y="62440"/>
                  </a:cubicBezTo>
                  <a:cubicBezTo>
                    <a:pt x="839485" y="65116"/>
                    <a:pt x="843053" y="68939"/>
                    <a:pt x="845729" y="73653"/>
                  </a:cubicBezTo>
                  <a:cubicBezTo>
                    <a:pt x="848405" y="78368"/>
                    <a:pt x="849680" y="83848"/>
                    <a:pt x="849680" y="90092"/>
                  </a:cubicBezTo>
                  <a:cubicBezTo>
                    <a:pt x="849680" y="96335"/>
                    <a:pt x="848405" y="101815"/>
                    <a:pt x="845729" y="106530"/>
                  </a:cubicBezTo>
                  <a:moveTo>
                    <a:pt x="842799" y="129594"/>
                  </a:moveTo>
                  <a:cubicBezTo>
                    <a:pt x="849680" y="125644"/>
                    <a:pt x="855032" y="120292"/>
                    <a:pt x="858854" y="113411"/>
                  </a:cubicBezTo>
                  <a:cubicBezTo>
                    <a:pt x="862677" y="106530"/>
                    <a:pt x="864716" y="98629"/>
                    <a:pt x="864716" y="89837"/>
                  </a:cubicBezTo>
                  <a:cubicBezTo>
                    <a:pt x="864716" y="81044"/>
                    <a:pt x="862805" y="73271"/>
                    <a:pt x="858854" y="66517"/>
                  </a:cubicBezTo>
                  <a:cubicBezTo>
                    <a:pt x="855032" y="59764"/>
                    <a:pt x="849680" y="54412"/>
                    <a:pt x="842799" y="50462"/>
                  </a:cubicBezTo>
                  <a:cubicBezTo>
                    <a:pt x="835918" y="46511"/>
                    <a:pt x="828145" y="44600"/>
                    <a:pt x="819352" y="44600"/>
                  </a:cubicBezTo>
                  <a:cubicBezTo>
                    <a:pt x="810560" y="44600"/>
                    <a:pt x="802532" y="46511"/>
                    <a:pt x="795523" y="50462"/>
                  </a:cubicBezTo>
                  <a:cubicBezTo>
                    <a:pt x="788515" y="54412"/>
                    <a:pt x="783036" y="59764"/>
                    <a:pt x="779085" y="66517"/>
                  </a:cubicBezTo>
                  <a:cubicBezTo>
                    <a:pt x="775135" y="73271"/>
                    <a:pt x="773096" y="81044"/>
                    <a:pt x="773096" y="89837"/>
                  </a:cubicBezTo>
                  <a:cubicBezTo>
                    <a:pt x="773096" y="98629"/>
                    <a:pt x="775135" y="106530"/>
                    <a:pt x="779085" y="113411"/>
                  </a:cubicBezTo>
                  <a:cubicBezTo>
                    <a:pt x="783036" y="120292"/>
                    <a:pt x="788515" y="125771"/>
                    <a:pt x="795523" y="129594"/>
                  </a:cubicBezTo>
                  <a:cubicBezTo>
                    <a:pt x="802532" y="133545"/>
                    <a:pt x="810432" y="135456"/>
                    <a:pt x="819352" y="135456"/>
                  </a:cubicBezTo>
                  <a:cubicBezTo>
                    <a:pt x="828272" y="135456"/>
                    <a:pt x="835918" y="133545"/>
                    <a:pt x="842799" y="129594"/>
                  </a:cubicBezTo>
                  <a:moveTo>
                    <a:pt x="695366" y="126791"/>
                  </a:moveTo>
                  <a:cubicBezTo>
                    <a:pt x="703267" y="132652"/>
                    <a:pt x="713206" y="135583"/>
                    <a:pt x="725184" y="135583"/>
                  </a:cubicBezTo>
                  <a:cubicBezTo>
                    <a:pt x="734868" y="135583"/>
                    <a:pt x="742641" y="133162"/>
                    <a:pt x="748758" y="128320"/>
                  </a:cubicBezTo>
                  <a:cubicBezTo>
                    <a:pt x="754874" y="123478"/>
                    <a:pt x="757805" y="116979"/>
                    <a:pt x="757805" y="108569"/>
                  </a:cubicBezTo>
                  <a:cubicBezTo>
                    <a:pt x="757805" y="99139"/>
                    <a:pt x="752326" y="92130"/>
                    <a:pt x="741367" y="87543"/>
                  </a:cubicBezTo>
                  <a:lnTo>
                    <a:pt x="720469" y="79133"/>
                  </a:lnTo>
                  <a:cubicBezTo>
                    <a:pt x="717029" y="77858"/>
                    <a:pt x="714608" y="76329"/>
                    <a:pt x="713206" y="74545"/>
                  </a:cubicBezTo>
                  <a:cubicBezTo>
                    <a:pt x="711804" y="72761"/>
                    <a:pt x="711040" y="70595"/>
                    <a:pt x="711040" y="68047"/>
                  </a:cubicBezTo>
                  <a:cubicBezTo>
                    <a:pt x="711040" y="64351"/>
                    <a:pt x="712569" y="61548"/>
                    <a:pt x="715500" y="59509"/>
                  </a:cubicBezTo>
                  <a:cubicBezTo>
                    <a:pt x="718430" y="57470"/>
                    <a:pt x="722381" y="56451"/>
                    <a:pt x="727095" y="56451"/>
                  </a:cubicBezTo>
                  <a:cubicBezTo>
                    <a:pt x="731555" y="56451"/>
                    <a:pt x="736015" y="57470"/>
                    <a:pt x="740603" y="59381"/>
                  </a:cubicBezTo>
                  <a:cubicBezTo>
                    <a:pt x="745190" y="61293"/>
                    <a:pt x="749522" y="64096"/>
                    <a:pt x="753473" y="67537"/>
                  </a:cubicBezTo>
                  <a:lnTo>
                    <a:pt x="753473" y="52500"/>
                  </a:lnTo>
                  <a:cubicBezTo>
                    <a:pt x="750160" y="49824"/>
                    <a:pt x="746209" y="47913"/>
                    <a:pt x="741495" y="46511"/>
                  </a:cubicBezTo>
                  <a:cubicBezTo>
                    <a:pt x="736780" y="45110"/>
                    <a:pt x="731938" y="44472"/>
                    <a:pt x="726841" y="44472"/>
                  </a:cubicBezTo>
                  <a:cubicBezTo>
                    <a:pt x="717793" y="44472"/>
                    <a:pt x="710530" y="46639"/>
                    <a:pt x="704923" y="51226"/>
                  </a:cubicBezTo>
                  <a:cubicBezTo>
                    <a:pt x="699316" y="55686"/>
                    <a:pt x="696513" y="61803"/>
                    <a:pt x="696513" y="69448"/>
                  </a:cubicBezTo>
                  <a:cubicBezTo>
                    <a:pt x="696513" y="75055"/>
                    <a:pt x="697915" y="79515"/>
                    <a:pt x="700845" y="82956"/>
                  </a:cubicBezTo>
                  <a:cubicBezTo>
                    <a:pt x="703776" y="86396"/>
                    <a:pt x="707854" y="89200"/>
                    <a:pt x="713333" y="91621"/>
                  </a:cubicBezTo>
                  <a:lnTo>
                    <a:pt x="733976" y="100031"/>
                  </a:lnTo>
                  <a:cubicBezTo>
                    <a:pt x="737289" y="101305"/>
                    <a:pt x="739711" y="102962"/>
                    <a:pt x="740985" y="104873"/>
                  </a:cubicBezTo>
                  <a:cubicBezTo>
                    <a:pt x="742259" y="106785"/>
                    <a:pt x="743024" y="108951"/>
                    <a:pt x="743024" y="111245"/>
                  </a:cubicBezTo>
                  <a:cubicBezTo>
                    <a:pt x="743024" y="115322"/>
                    <a:pt x="741367" y="118381"/>
                    <a:pt x="738181" y="120547"/>
                  </a:cubicBezTo>
                  <a:cubicBezTo>
                    <a:pt x="734868" y="122713"/>
                    <a:pt x="730663" y="123733"/>
                    <a:pt x="725439" y="123733"/>
                  </a:cubicBezTo>
                  <a:cubicBezTo>
                    <a:pt x="720214" y="123733"/>
                    <a:pt x="715245" y="122713"/>
                    <a:pt x="710148" y="120674"/>
                  </a:cubicBezTo>
                  <a:cubicBezTo>
                    <a:pt x="705051" y="118635"/>
                    <a:pt x="700081" y="115450"/>
                    <a:pt x="695366" y="110990"/>
                  </a:cubicBezTo>
                  <a:lnTo>
                    <a:pt x="695366" y="126663"/>
                  </a:lnTo>
                  <a:close/>
                  <a:moveTo>
                    <a:pt x="658540" y="73781"/>
                  </a:moveTo>
                  <a:cubicBezTo>
                    <a:pt x="661471" y="68939"/>
                    <a:pt x="665294" y="65371"/>
                    <a:pt x="670263" y="63077"/>
                  </a:cubicBezTo>
                  <a:cubicBezTo>
                    <a:pt x="675105" y="60783"/>
                    <a:pt x="680457" y="60146"/>
                    <a:pt x="686319" y="60911"/>
                  </a:cubicBezTo>
                  <a:lnTo>
                    <a:pt x="686319" y="44472"/>
                  </a:lnTo>
                  <a:cubicBezTo>
                    <a:pt x="679310" y="44472"/>
                    <a:pt x="673067" y="46384"/>
                    <a:pt x="667460" y="50079"/>
                  </a:cubicBezTo>
                  <a:cubicBezTo>
                    <a:pt x="661981" y="53775"/>
                    <a:pt x="657521" y="58999"/>
                    <a:pt x="654208" y="65753"/>
                  </a:cubicBezTo>
                  <a:lnTo>
                    <a:pt x="654208" y="46129"/>
                  </a:lnTo>
                  <a:lnTo>
                    <a:pt x="639808" y="46129"/>
                  </a:lnTo>
                  <a:lnTo>
                    <a:pt x="639808" y="134054"/>
                  </a:lnTo>
                  <a:lnTo>
                    <a:pt x="654208" y="134054"/>
                  </a:lnTo>
                  <a:lnTo>
                    <a:pt x="654208" y="92003"/>
                  </a:lnTo>
                  <a:cubicBezTo>
                    <a:pt x="654208" y="84740"/>
                    <a:pt x="655609" y="78751"/>
                    <a:pt x="658540" y="73781"/>
                  </a:cubicBezTo>
                  <a:moveTo>
                    <a:pt x="555707" y="65243"/>
                  </a:moveTo>
                  <a:cubicBezTo>
                    <a:pt x="560422" y="60274"/>
                    <a:pt x="566793" y="57725"/>
                    <a:pt x="574821" y="57725"/>
                  </a:cubicBezTo>
                  <a:cubicBezTo>
                    <a:pt x="582849" y="57725"/>
                    <a:pt x="588710" y="60274"/>
                    <a:pt x="593425" y="65243"/>
                  </a:cubicBezTo>
                  <a:cubicBezTo>
                    <a:pt x="598012" y="70213"/>
                    <a:pt x="600688" y="76457"/>
                    <a:pt x="601325" y="83975"/>
                  </a:cubicBezTo>
                  <a:lnTo>
                    <a:pt x="547042" y="83975"/>
                  </a:lnTo>
                  <a:cubicBezTo>
                    <a:pt x="548061" y="76457"/>
                    <a:pt x="550992" y="70213"/>
                    <a:pt x="555834" y="65243"/>
                  </a:cubicBezTo>
                  <a:moveTo>
                    <a:pt x="595209" y="133290"/>
                  </a:moveTo>
                  <a:cubicBezTo>
                    <a:pt x="600561" y="131761"/>
                    <a:pt x="605531" y="129467"/>
                    <a:pt x="610245" y="126281"/>
                  </a:cubicBezTo>
                  <a:lnTo>
                    <a:pt x="610245" y="112391"/>
                  </a:lnTo>
                  <a:cubicBezTo>
                    <a:pt x="605658" y="115705"/>
                    <a:pt x="600561" y="118253"/>
                    <a:pt x="595209" y="119782"/>
                  </a:cubicBezTo>
                  <a:cubicBezTo>
                    <a:pt x="589857" y="121439"/>
                    <a:pt x="584378" y="122203"/>
                    <a:pt x="578771" y="122203"/>
                  </a:cubicBezTo>
                  <a:cubicBezTo>
                    <a:pt x="570106" y="122203"/>
                    <a:pt x="562843" y="119782"/>
                    <a:pt x="557108" y="114940"/>
                  </a:cubicBezTo>
                  <a:cubicBezTo>
                    <a:pt x="551374" y="110098"/>
                    <a:pt x="547806" y="103726"/>
                    <a:pt x="546659" y="95826"/>
                  </a:cubicBezTo>
                  <a:lnTo>
                    <a:pt x="616234" y="95826"/>
                  </a:lnTo>
                  <a:cubicBezTo>
                    <a:pt x="616234" y="94551"/>
                    <a:pt x="616489" y="93277"/>
                    <a:pt x="616489" y="92130"/>
                  </a:cubicBezTo>
                  <a:cubicBezTo>
                    <a:pt x="616489" y="90983"/>
                    <a:pt x="616489" y="89709"/>
                    <a:pt x="616489" y="88562"/>
                  </a:cubicBezTo>
                  <a:cubicBezTo>
                    <a:pt x="616489" y="80152"/>
                    <a:pt x="614705" y="72634"/>
                    <a:pt x="611265" y="66008"/>
                  </a:cubicBezTo>
                  <a:cubicBezTo>
                    <a:pt x="607824" y="59381"/>
                    <a:pt x="602982" y="54157"/>
                    <a:pt x="596738" y="50334"/>
                  </a:cubicBezTo>
                  <a:cubicBezTo>
                    <a:pt x="590494" y="46511"/>
                    <a:pt x="583103" y="44600"/>
                    <a:pt x="574693" y="44600"/>
                  </a:cubicBezTo>
                  <a:cubicBezTo>
                    <a:pt x="565773" y="44600"/>
                    <a:pt x="558128" y="46639"/>
                    <a:pt x="551629" y="50716"/>
                  </a:cubicBezTo>
                  <a:cubicBezTo>
                    <a:pt x="545130" y="54794"/>
                    <a:pt x="540161" y="60274"/>
                    <a:pt x="536593" y="67282"/>
                  </a:cubicBezTo>
                  <a:cubicBezTo>
                    <a:pt x="533025" y="74290"/>
                    <a:pt x="531241" y="82191"/>
                    <a:pt x="531241" y="90983"/>
                  </a:cubicBezTo>
                  <a:cubicBezTo>
                    <a:pt x="531241" y="99776"/>
                    <a:pt x="533280" y="107677"/>
                    <a:pt x="537357" y="114303"/>
                  </a:cubicBezTo>
                  <a:cubicBezTo>
                    <a:pt x="541435" y="120929"/>
                    <a:pt x="547042" y="126154"/>
                    <a:pt x="554178" y="129976"/>
                  </a:cubicBezTo>
                  <a:cubicBezTo>
                    <a:pt x="561314" y="133672"/>
                    <a:pt x="569469" y="135583"/>
                    <a:pt x="578644" y="135583"/>
                  </a:cubicBezTo>
                  <a:cubicBezTo>
                    <a:pt x="584250" y="135583"/>
                    <a:pt x="589730" y="134819"/>
                    <a:pt x="594954" y="133417"/>
                  </a:cubicBezTo>
                  <a:moveTo>
                    <a:pt x="496199" y="106657"/>
                  </a:moveTo>
                  <a:cubicBezTo>
                    <a:pt x="493523" y="111499"/>
                    <a:pt x="489955" y="115195"/>
                    <a:pt x="485367" y="117998"/>
                  </a:cubicBezTo>
                  <a:cubicBezTo>
                    <a:pt x="480780" y="120674"/>
                    <a:pt x="475556" y="122076"/>
                    <a:pt x="469566" y="122076"/>
                  </a:cubicBezTo>
                  <a:cubicBezTo>
                    <a:pt x="463577" y="122076"/>
                    <a:pt x="458226" y="120674"/>
                    <a:pt x="453638" y="117998"/>
                  </a:cubicBezTo>
                  <a:cubicBezTo>
                    <a:pt x="448923" y="115195"/>
                    <a:pt x="445228" y="111499"/>
                    <a:pt x="442552" y="106657"/>
                  </a:cubicBezTo>
                  <a:cubicBezTo>
                    <a:pt x="439876" y="101815"/>
                    <a:pt x="438602" y="96335"/>
                    <a:pt x="438602" y="90219"/>
                  </a:cubicBezTo>
                  <a:cubicBezTo>
                    <a:pt x="438602" y="84102"/>
                    <a:pt x="439876" y="78623"/>
                    <a:pt x="442552" y="73781"/>
                  </a:cubicBezTo>
                  <a:cubicBezTo>
                    <a:pt x="445228" y="69066"/>
                    <a:pt x="448923" y="65243"/>
                    <a:pt x="453638" y="62567"/>
                  </a:cubicBezTo>
                  <a:cubicBezTo>
                    <a:pt x="458353" y="59764"/>
                    <a:pt x="463705" y="58490"/>
                    <a:pt x="469566" y="58490"/>
                  </a:cubicBezTo>
                  <a:cubicBezTo>
                    <a:pt x="475428" y="58490"/>
                    <a:pt x="480780" y="59891"/>
                    <a:pt x="485367" y="62567"/>
                  </a:cubicBezTo>
                  <a:cubicBezTo>
                    <a:pt x="489955" y="65243"/>
                    <a:pt x="493523" y="69066"/>
                    <a:pt x="496199" y="73781"/>
                  </a:cubicBezTo>
                  <a:cubicBezTo>
                    <a:pt x="498875" y="78496"/>
                    <a:pt x="500149" y="83975"/>
                    <a:pt x="500149" y="90219"/>
                  </a:cubicBezTo>
                  <a:cubicBezTo>
                    <a:pt x="500149" y="96463"/>
                    <a:pt x="498875" y="101942"/>
                    <a:pt x="496199" y="106657"/>
                  </a:cubicBezTo>
                  <a:moveTo>
                    <a:pt x="493650" y="129722"/>
                  </a:moveTo>
                  <a:cubicBezTo>
                    <a:pt x="500276" y="125771"/>
                    <a:pt x="505501" y="120419"/>
                    <a:pt x="509323" y="113538"/>
                  </a:cubicBezTo>
                  <a:cubicBezTo>
                    <a:pt x="513146" y="106657"/>
                    <a:pt x="515058" y="98757"/>
                    <a:pt x="515058" y="89964"/>
                  </a:cubicBezTo>
                  <a:cubicBezTo>
                    <a:pt x="515058" y="81172"/>
                    <a:pt x="513146" y="73399"/>
                    <a:pt x="509323" y="66645"/>
                  </a:cubicBezTo>
                  <a:cubicBezTo>
                    <a:pt x="505501" y="59891"/>
                    <a:pt x="500276" y="54539"/>
                    <a:pt x="493650" y="50589"/>
                  </a:cubicBezTo>
                  <a:cubicBezTo>
                    <a:pt x="487024" y="46639"/>
                    <a:pt x="479378" y="44727"/>
                    <a:pt x="470841" y="44727"/>
                  </a:cubicBezTo>
                  <a:cubicBezTo>
                    <a:pt x="463832" y="44727"/>
                    <a:pt x="457461" y="46384"/>
                    <a:pt x="451982" y="49697"/>
                  </a:cubicBezTo>
                  <a:cubicBezTo>
                    <a:pt x="446375" y="53010"/>
                    <a:pt x="441915" y="57470"/>
                    <a:pt x="438602" y="63077"/>
                  </a:cubicBezTo>
                  <a:lnTo>
                    <a:pt x="438602" y="46256"/>
                  </a:lnTo>
                  <a:lnTo>
                    <a:pt x="424203" y="46256"/>
                  </a:lnTo>
                  <a:lnTo>
                    <a:pt x="424203" y="178781"/>
                  </a:lnTo>
                  <a:lnTo>
                    <a:pt x="438602" y="178781"/>
                  </a:lnTo>
                  <a:lnTo>
                    <a:pt x="438602" y="117361"/>
                  </a:lnTo>
                  <a:cubicBezTo>
                    <a:pt x="441915" y="122968"/>
                    <a:pt x="446375" y="127428"/>
                    <a:pt x="451982" y="130614"/>
                  </a:cubicBezTo>
                  <a:cubicBezTo>
                    <a:pt x="457588" y="133927"/>
                    <a:pt x="463832" y="135583"/>
                    <a:pt x="470841" y="135583"/>
                  </a:cubicBezTo>
                  <a:cubicBezTo>
                    <a:pt x="479378" y="135583"/>
                    <a:pt x="487024" y="133672"/>
                    <a:pt x="493650" y="129722"/>
                  </a:cubicBezTo>
                  <a:moveTo>
                    <a:pt x="279446" y="74290"/>
                  </a:moveTo>
                  <a:cubicBezTo>
                    <a:pt x="281485" y="69576"/>
                    <a:pt x="284288" y="65753"/>
                    <a:pt x="288111" y="62949"/>
                  </a:cubicBezTo>
                  <a:cubicBezTo>
                    <a:pt x="291807" y="60146"/>
                    <a:pt x="296139" y="58744"/>
                    <a:pt x="300981" y="58744"/>
                  </a:cubicBezTo>
                  <a:cubicBezTo>
                    <a:pt x="314871" y="58744"/>
                    <a:pt x="321879" y="67537"/>
                    <a:pt x="321879" y="84994"/>
                  </a:cubicBezTo>
                  <a:lnTo>
                    <a:pt x="321879" y="134182"/>
                  </a:lnTo>
                  <a:lnTo>
                    <a:pt x="336278" y="134182"/>
                  </a:lnTo>
                  <a:lnTo>
                    <a:pt x="336278" y="88817"/>
                  </a:lnTo>
                  <a:cubicBezTo>
                    <a:pt x="336278" y="83210"/>
                    <a:pt x="337298" y="78113"/>
                    <a:pt x="339337" y="73526"/>
                  </a:cubicBezTo>
                  <a:cubicBezTo>
                    <a:pt x="341376" y="68939"/>
                    <a:pt x="344306" y="65371"/>
                    <a:pt x="348002" y="62694"/>
                  </a:cubicBezTo>
                  <a:cubicBezTo>
                    <a:pt x="351697" y="60019"/>
                    <a:pt x="356029" y="58617"/>
                    <a:pt x="360872" y="58617"/>
                  </a:cubicBezTo>
                  <a:cubicBezTo>
                    <a:pt x="374761" y="58617"/>
                    <a:pt x="381770" y="67409"/>
                    <a:pt x="381770" y="84867"/>
                  </a:cubicBezTo>
                  <a:lnTo>
                    <a:pt x="381770" y="134054"/>
                  </a:lnTo>
                  <a:lnTo>
                    <a:pt x="396169" y="134054"/>
                  </a:lnTo>
                  <a:lnTo>
                    <a:pt x="396169" y="82318"/>
                  </a:lnTo>
                  <a:cubicBezTo>
                    <a:pt x="396169" y="75055"/>
                    <a:pt x="394895" y="68556"/>
                    <a:pt x="392473" y="62822"/>
                  </a:cubicBezTo>
                  <a:cubicBezTo>
                    <a:pt x="390052" y="57088"/>
                    <a:pt x="386357" y="52628"/>
                    <a:pt x="381642" y="49315"/>
                  </a:cubicBezTo>
                  <a:cubicBezTo>
                    <a:pt x="376800" y="46001"/>
                    <a:pt x="370811" y="44345"/>
                    <a:pt x="363675" y="44345"/>
                  </a:cubicBezTo>
                  <a:cubicBezTo>
                    <a:pt x="356539" y="44345"/>
                    <a:pt x="350423" y="46129"/>
                    <a:pt x="344943" y="49569"/>
                  </a:cubicBezTo>
                  <a:cubicBezTo>
                    <a:pt x="339464" y="53010"/>
                    <a:pt x="335259" y="57725"/>
                    <a:pt x="332456" y="63587"/>
                  </a:cubicBezTo>
                  <a:cubicBezTo>
                    <a:pt x="330162" y="57597"/>
                    <a:pt x="326849" y="52883"/>
                    <a:pt x="322262" y="49442"/>
                  </a:cubicBezTo>
                  <a:cubicBezTo>
                    <a:pt x="317802" y="46001"/>
                    <a:pt x="312067" y="44217"/>
                    <a:pt x="305186" y="44217"/>
                  </a:cubicBezTo>
                  <a:cubicBezTo>
                    <a:pt x="298815" y="44217"/>
                    <a:pt x="293208" y="45747"/>
                    <a:pt x="288239" y="48932"/>
                  </a:cubicBezTo>
                  <a:cubicBezTo>
                    <a:pt x="283269" y="52118"/>
                    <a:pt x="279191" y="56323"/>
                    <a:pt x="276261" y="61675"/>
                  </a:cubicBezTo>
                  <a:lnTo>
                    <a:pt x="276261" y="45747"/>
                  </a:lnTo>
                  <a:lnTo>
                    <a:pt x="261861" y="45747"/>
                  </a:lnTo>
                  <a:lnTo>
                    <a:pt x="261861" y="133672"/>
                  </a:lnTo>
                  <a:lnTo>
                    <a:pt x="276261" y="133672"/>
                  </a:lnTo>
                  <a:lnTo>
                    <a:pt x="276261" y="89582"/>
                  </a:lnTo>
                  <a:cubicBezTo>
                    <a:pt x="276261" y="83720"/>
                    <a:pt x="277280" y="78496"/>
                    <a:pt x="279319" y="73653"/>
                  </a:cubicBezTo>
                  <a:moveTo>
                    <a:pt x="232426" y="45619"/>
                  </a:moveTo>
                  <a:lnTo>
                    <a:pt x="217772" y="45619"/>
                  </a:lnTo>
                  <a:lnTo>
                    <a:pt x="217772" y="133545"/>
                  </a:lnTo>
                  <a:lnTo>
                    <a:pt x="232426" y="133545"/>
                  </a:lnTo>
                  <a:lnTo>
                    <a:pt x="232426" y="45619"/>
                  </a:lnTo>
                  <a:close/>
                  <a:moveTo>
                    <a:pt x="230260" y="26760"/>
                  </a:moveTo>
                  <a:lnTo>
                    <a:pt x="240836" y="19496"/>
                  </a:lnTo>
                  <a:lnTo>
                    <a:pt x="230260" y="11978"/>
                  </a:lnTo>
                  <a:cubicBezTo>
                    <a:pt x="228476" y="10704"/>
                    <a:pt x="226437" y="10067"/>
                    <a:pt x="224016" y="10067"/>
                  </a:cubicBezTo>
                  <a:cubicBezTo>
                    <a:pt x="221340" y="10067"/>
                    <a:pt x="219173" y="10959"/>
                    <a:pt x="217390" y="12870"/>
                  </a:cubicBezTo>
                  <a:cubicBezTo>
                    <a:pt x="215606" y="14654"/>
                    <a:pt x="214714" y="16948"/>
                    <a:pt x="214714" y="19751"/>
                  </a:cubicBezTo>
                  <a:cubicBezTo>
                    <a:pt x="214714" y="22555"/>
                    <a:pt x="215606" y="24594"/>
                    <a:pt x="217390" y="26378"/>
                  </a:cubicBezTo>
                  <a:cubicBezTo>
                    <a:pt x="219173" y="28162"/>
                    <a:pt x="221340" y="29054"/>
                    <a:pt x="224016" y="29054"/>
                  </a:cubicBezTo>
                  <a:cubicBezTo>
                    <a:pt x="226309" y="29054"/>
                    <a:pt x="228348" y="28289"/>
                    <a:pt x="230260" y="26887"/>
                  </a:cubicBezTo>
                  <a:moveTo>
                    <a:pt x="133415" y="73399"/>
                  </a:moveTo>
                  <a:cubicBezTo>
                    <a:pt x="136346" y="68556"/>
                    <a:pt x="140169" y="64988"/>
                    <a:pt x="145139" y="62694"/>
                  </a:cubicBezTo>
                  <a:cubicBezTo>
                    <a:pt x="149981" y="60401"/>
                    <a:pt x="155333" y="59764"/>
                    <a:pt x="161194" y="60528"/>
                  </a:cubicBezTo>
                  <a:lnTo>
                    <a:pt x="161194" y="44090"/>
                  </a:lnTo>
                  <a:cubicBezTo>
                    <a:pt x="154186" y="44090"/>
                    <a:pt x="147942" y="46001"/>
                    <a:pt x="142335" y="49697"/>
                  </a:cubicBezTo>
                  <a:cubicBezTo>
                    <a:pt x="136856" y="53392"/>
                    <a:pt x="132396" y="58617"/>
                    <a:pt x="129083" y="65371"/>
                  </a:cubicBezTo>
                  <a:lnTo>
                    <a:pt x="129083" y="45747"/>
                  </a:lnTo>
                  <a:lnTo>
                    <a:pt x="114684" y="45747"/>
                  </a:lnTo>
                  <a:lnTo>
                    <a:pt x="114684" y="133672"/>
                  </a:lnTo>
                  <a:lnTo>
                    <a:pt x="129083" y="133672"/>
                  </a:lnTo>
                  <a:lnTo>
                    <a:pt x="129083" y="91621"/>
                  </a:lnTo>
                  <a:cubicBezTo>
                    <a:pt x="129083" y="84357"/>
                    <a:pt x="130485" y="78368"/>
                    <a:pt x="133415" y="73399"/>
                  </a:cubicBezTo>
                  <a:moveTo>
                    <a:pt x="72633" y="106147"/>
                  </a:moveTo>
                  <a:cubicBezTo>
                    <a:pt x="69957" y="110990"/>
                    <a:pt x="66389" y="114685"/>
                    <a:pt x="61802" y="117489"/>
                  </a:cubicBezTo>
                  <a:cubicBezTo>
                    <a:pt x="57214" y="120165"/>
                    <a:pt x="51990" y="121566"/>
                    <a:pt x="46001" y="121566"/>
                  </a:cubicBezTo>
                  <a:cubicBezTo>
                    <a:pt x="40012" y="121566"/>
                    <a:pt x="34533" y="120165"/>
                    <a:pt x="29945" y="117489"/>
                  </a:cubicBezTo>
                  <a:cubicBezTo>
                    <a:pt x="25358" y="114685"/>
                    <a:pt x="21662" y="110990"/>
                    <a:pt x="18987" y="106147"/>
                  </a:cubicBezTo>
                  <a:cubicBezTo>
                    <a:pt x="16311" y="101305"/>
                    <a:pt x="15036" y="95826"/>
                    <a:pt x="15036" y="89709"/>
                  </a:cubicBezTo>
                  <a:cubicBezTo>
                    <a:pt x="15036" y="83593"/>
                    <a:pt x="16311" y="78113"/>
                    <a:pt x="18987" y="73271"/>
                  </a:cubicBezTo>
                  <a:cubicBezTo>
                    <a:pt x="21662" y="68556"/>
                    <a:pt x="25358" y="64733"/>
                    <a:pt x="29945" y="62058"/>
                  </a:cubicBezTo>
                  <a:cubicBezTo>
                    <a:pt x="34533" y="59254"/>
                    <a:pt x="39884" y="57980"/>
                    <a:pt x="46001" y="57980"/>
                  </a:cubicBezTo>
                  <a:cubicBezTo>
                    <a:pt x="52117" y="57980"/>
                    <a:pt x="57214" y="59381"/>
                    <a:pt x="61802" y="62058"/>
                  </a:cubicBezTo>
                  <a:cubicBezTo>
                    <a:pt x="66389" y="64733"/>
                    <a:pt x="69957" y="68556"/>
                    <a:pt x="72633" y="73271"/>
                  </a:cubicBezTo>
                  <a:cubicBezTo>
                    <a:pt x="75309" y="77986"/>
                    <a:pt x="76583" y="83465"/>
                    <a:pt x="76583" y="89709"/>
                  </a:cubicBezTo>
                  <a:cubicBezTo>
                    <a:pt x="76583" y="95953"/>
                    <a:pt x="75309" y="101433"/>
                    <a:pt x="72633" y="106147"/>
                  </a:cubicBezTo>
                  <a:moveTo>
                    <a:pt x="69702" y="129212"/>
                  </a:moveTo>
                  <a:cubicBezTo>
                    <a:pt x="76583" y="125262"/>
                    <a:pt x="81935" y="119910"/>
                    <a:pt x="85758" y="113029"/>
                  </a:cubicBezTo>
                  <a:cubicBezTo>
                    <a:pt x="89581" y="106147"/>
                    <a:pt x="91620" y="98247"/>
                    <a:pt x="91620" y="89454"/>
                  </a:cubicBezTo>
                  <a:cubicBezTo>
                    <a:pt x="91620" y="80662"/>
                    <a:pt x="89708" y="72889"/>
                    <a:pt x="85758" y="66135"/>
                  </a:cubicBezTo>
                  <a:cubicBezTo>
                    <a:pt x="81935" y="59381"/>
                    <a:pt x="76583" y="54029"/>
                    <a:pt x="69702" y="50079"/>
                  </a:cubicBezTo>
                  <a:cubicBezTo>
                    <a:pt x="62821" y="46129"/>
                    <a:pt x="55048" y="44217"/>
                    <a:pt x="46256" y="44217"/>
                  </a:cubicBezTo>
                  <a:cubicBezTo>
                    <a:pt x="37463" y="44217"/>
                    <a:pt x="29435" y="46129"/>
                    <a:pt x="22427" y="50079"/>
                  </a:cubicBezTo>
                  <a:cubicBezTo>
                    <a:pt x="15419" y="54029"/>
                    <a:pt x="10067" y="59381"/>
                    <a:pt x="5989" y="66135"/>
                  </a:cubicBezTo>
                  <a:cubicBezTo>
                    <a:pt x="2039" y="72889"/>
                    <a:pt x="0" y="80662"/>
                    <a:pt x="0" y="89454"/>
                  </a:cubicBezTo>
                  <a:cubicBezTo>
                    <a:pt x="0" y="98247"/>
                    <a:pt x="2039" y="106147"/>
                    <a:pt x="5989" y="113029"/>
                  </a:cubicBezTo>
                  <a:cubicBezTo>
                    <a:pt x="9939" y="119910"/>
                    <a:pt x="15419" y="125389"/>
                    <a:pt x="22427" y="129212"/>
                  </a:cubicBezTo>
                  <a:cubicBezTo>
                    <a:pt x="29435" y="133162"/>
                    <a:pt x="37336" y="135074"/>
                    <a:pt x="46256" y="135074"/>
                  </a:cubicBezTo>
                  <a:cubicBezTo>
                    <a:pt x="55176" y="135074"/>
                    <a:pt x="62821" y="133162"/>
                    <a:pt x="69702" y="129212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AA8AAF00-9058-A267-F15D-3C4AE67688B0}"/>
                </a:ext>
              </a:extLst>
            </p:cNvPr>
            <p:cNvSpPr/>
            <p:nvPr/>
          </p:nvSpPr>
          <p:spPr>
            <a:xfrm>
              <a:off x="601686" y="2887857"/>
              <a:ext cx="6363677" cy="179800"/>
            </a:xfrm>
            <a:custGeom>
              <a:avLst/>
              <a:gdLst>
                <a:gd name="connsiteX0" fmla="*/ 6363550 w 6363677"/>
                <a:gd name="connsiteY0" fmla="*/ 117234 h 179800"/>
                <a:gd name="connsiteX1" fmla="*/ 6353483 w 6363677"/>
                <a:gd name="connsiteY1" fmla="*/ 122203 h 179800"/>
                <a:gd name="connsiteX2" fmla="*/ 6343034 w 6363677"/>
                <a:gd name="connsiteY2" fmla="*/ 123733 h 179800"/>
                <a:gd name="connsiteX3" fmla="*/ 6330802 w 6363677"/>
                <a:gd name="connsiteY3" fmla="*/ 119782 h 179800"/>
                <a:gd name="connsiteX4" fmla="*/ 6325832 w 6363677"/>
                <a:gd name="connsiteY4" fmla="*/ 106530 h 179800"/>
                <a:gd name="connsiteX5" fmla="*/ 6325832 w 6363677"/>
                <a:gd name="connsiteY5" fmla="*/ 61420 h 179800"/>
                <a:gd name="connsiteX6" fmla="*/ 6362276 w 6363677"/>
                <a:gd name="connsiteY6" fmla="*/ 61420 h 179800"/>
                <a:gd name="connsiteX7" fmla="*/ 6362276 w 6363677"/>
                <a:gd name="connsiteY7" fmla="*/ 48040 h 179800"/>
                <a:gd name="connsiteX8" fmla="*/ 6325832 w 6363677"/>
                <a:gd name="connsiteY8" fmla="*/ 48040 h 179800"/>
                <a:gd name="connsiteX9" fmla="*/ 6325832 w 6363677"/>
                <a:gd name="connsiteY9" fmla="*/ 20006 h 179800"/>
                <a:gd name="connsiteX10" fmla="*/ 6311433 w 6363677"/>
                <a:gd name="connsiteY10" fmla="*/ 20006 h 179800"/>
                <a:gd name="connsiteX11" fmla="*/ 6311433 w 6363677"/>
                <a:gd name="connsiteY11" fmla="*/ 105510 h 179800"/>
                <a:gd name="connsiteX12" fmla="*/ 6319588 w 6363677"/>
                <a:gd name="connsiteY12" fmla="*/ 130359 h 179800"/>
                <a:gd name="connsiteX13" fmla="*/ 6341633 w 6363677"/>
                <a:gd name="connsiteY13" fmla="*/ 137367 h 179800"/>
                <a:gd name="connsiteX14" fmla="*/ 6353101 w 6363677"/>
                <a:gd name="connsiteY14" fmla="*/ 135966 h 179800"/>
                <a:gd name="connsiteX15" fmla="*/ 6363677 w 6363677"/>
                <a:gd name="connsiteY15" fmla="*/ 131378 h 179800"/>
                <a:gd name="connsiteX16" fmla="*/ 6363677 w 6363677"/>
                <a:gd name="connsiteY16" fmla="*/ 117234 h 179800"/>
                <a:gd name="connsiteX17" fmla="*/ 6228095 w 6363677"/>
                <a:gd name="connsiteY17" fmla="*/ 76074 h 179800"/>
                <a:gd name="connsiteX18" fmla="*/ 6237526 w 6363677"/>
                <a:gd name="connsiteY18" fmla="*/ 64733 h 179800"/>
                <a:gd name="connsiteX19" fmla="*/ 6251670 w 6363677"/>
                <a:gd name="connsiteY19" fmla="*/ 60528 h 179800"/>
                <a:gd name="connsiteX20" fmla="*/ 6274479 w 6363677"/>
                <a:gd name="connsiteY20" fmla="*/ 86778 h 179800"/>
                <a:gd name="connsiteX21" fmla="*/ 6274479 w 6363677"/>
                <a:gd name="connsiteY21" fmla="*/ 135966 h 179800"/>
                <a:gd name="connsiteX22" fmla="*/ 6289133 w 6363677"/>
                <a:gd name="connsiteY22" fmla="*/ 135966 h 179800"/>
                <a:gd name="connsiteX23" fmla="*/ 6289133 w 6363677"/>
                <a:gd name="connsiteY23" fmla="*/ 84230 h 179800"/>
                <a:gd name="connsiteX24" fmla="*/ 6285310 w 6363677"/>
                <a:gd name="connsiteY24" fmla="*/ 64733 h 179800"/>
                <a:gd name="connsiteX25" fmla="*/ 6273969 w 6363677"/>
                <a:gd name="connsiteY25" fmla="*/ 51226 h 179800"/>
                <a:gd name="connsiteX26" fmla="*/ 6255237 w 6363677"/>
                <a:gd name="connsiteY26" fmla="*/ 46256 h 179800"/>
                <a:gd name="connsiteX27" fmla="*/ 6237270 w 6363677"/>
                <a:gd name="connsiteY27" fmla="*/ 51226 h 179800"/>
                <a:gd name="connsiteX28" fmla="*/ 6224783 w 6363677"/>
                <a:gd name="connsiteY28" fmla="*/ 64351 h 179800"/>
                <a:gd name="connsiteX29" fmla="*/ 6224783 w 6363677"/>
                <a:gd name="connsiteY29" fmla="*/ 47913 h 179800"/>
                <a:gd name="connsiteX30" fmla="*/ 6210384 w 6363677"/>
                <a:gd name="connsiteY30" fmla="*/ 47913 h 179800"/>
                <a:gd name="connsiteX31" fmla="*/ 6210384 w 6363677"/>
                <a:gd name="connsiteY31" fmla="*/ 135838 h 179800"/>
                <a:gd name="connsiteX32" fmla="*/ 6224783 w 6363677"/>
                <a:gd name="connsiteY32" fmla="*/ 135838 h 179800"/>
                <a:gd name="connsiteX33" fmla="*/ 6224783 w 6363677"/>
                <a:gd name="connsiteY33" fmla="*/ 91748 h 179800"/>
                <a:gd name="connsiteX34" fmla="*/ 6228223 w 6363677"/>
                <a:gd name="connsiteY34" fmla="*/ 75820 h 179800"/>
                <a:gd name="connsiteX35" fmla="*/ 6162089 w 6363677"/>
                <a:gd name="connsiteY35" fmla="*/ 117234 h 179800"/>
                <a:gd name="connsiteX36" fmla="*/ 6144504 w 6363677"/>
                <a:gd name="connsiteY36" fmla="*/ 123605 h 179800"/>
                <a:gd name="connsiteX37" fmla="*/ 6126792 w 6363677"/>
                <a:gd name="connsiteY37" fmla="*/ 117234 h 179800"/>
                <a:gd name="connsiteX38" fmla="*/ 6120038 w 6363677"/>
                <a:gd name="connsiteY38" fmla="*/ 98374 h 179800"/>
                <a:gd name="connsiteX39" fmla="*/ 6120038 w 6363677"/>
                <a:gd name="connsiteY39" fmla="*/ 47658 h 179800"/>
                <a:gd name="connsiteX40" fmla="*/ 6105639 w 6363677"/>
                <a:gd name="connsiteY40" fmla="*/ 47658 h 179800"/>
                <a:gd name="connsiteX41" fmla="*/ 6105639 w 6363677"/>
                <a:gd name="connsiteY41" fmla="*/ 96845 h 179800"/>
                <a:gd name="connsiteX42" fmla="*/ 6116215 w 6363677"/>
                <a:gd name="connsiteY42" fmla="*/ 126281 h 179800"/>
                <a:gd name="connsiteX43" fmla="*/ 6144631 w 6363677"/>
                <a:gd name="connsiteY43" fmla="*/ 136985 h 179800"/>
                <a:gd name="connsiteX44" fmla="*/ 6172793 w 6363677"/>
                <a:gd name="connsiteY44" fmla="*/ 126281 h 179800"/>
                <a:gd name="connsiteX45" fmla="*/ 6183369 w 6363677"/>
                <a:gd name="connsiteY45" fmla="*/ 96845 h 179800"/>
                <a:gd name="connsiteX46" fmla="*/ 6183369 w 6363677"/>
                <a:gd name="connsiteY46" fmla="*/ 47658 h 179800"/>
                <a:gd name="connsiteX47" fmla="*/ 6168970 w 6363677"/>
                <a:gd name="connsiteY47" fmla="*/ 47658 h 179800"/>
                <a:gd name="connsiteX48" fmla="*/ 6168970 w 6363677"/>
                <a:gd name="connsiteY48" fmla="*/ 98374 h 179800"/>
                <a:gd name="connsiteX49" fmla="*/ 6162344 w 6363677"/>
                <a:gd name="connsiteY49" fmla="*/ 117234 h 179800"/>
                <a:gd name="connsiteX50" fmla="*/ 6067283 w 6363677"/>
                <a:gd name="connsiteY50" fmla="*/ 108186 h 179800"/>
                <a:gd name="connsiteX51" fmla="*/ 6056452 w 6363677"/>
                <a:gd name="connsiteY51" fmla="*/ 119527 h 179800"/>
                <a:gd name="connsiteX52" fmla="*/ 6040651 w 6363677"/>
                <a:gd name="connsiteY52" fmla="*/ 123605 h 179800"/>
                <a:gd name="connsiteX53" fmla="*/ 6024596 w 6363677"/>
                <a:gd name="connsiteY53" fmla="*/ 119527 h 179800"/>
                <a:gd name="connsiteX54" fmla="*/ 6013637 w 6363677"/>
                <a:gd name="connsiteY54" fmla="*/ 108186 h 179800"/>
                <a:gd name="connsiteX55" fmla="*/ 6009559 w 6363677"/>
                <a:gd name="connsiteY55" fmla="*/ 91748 h 179800"/>
                <a:gd name="connsiteX56" fmla="*/ 6013637 w 6363677"/>
                <a:gd name="connsiteY56" fmla="*/ 75310 h 179800"/>
                <a:gd name="connsiteX57" fmla="*/ 6024596 w 6363677"/>
                <a:gd name="connsiteY57" fmla="*/ 64096 h 179800"/>
                <a:gd name="connsiteX58" fmla="*/ 6040651 w 6363677"/>
                <a:gd name="connsiteY58" fmla="*/ 60019 h 179800"/>
                <a:gd name="connsiteX59" fmla="*/ 6056452 w 6363677"/>
                <a:gd name="connsiteY59" fmla="*/ 64096 h 179800"/>
                <a:gd name="connsiteX60" fmla="*/ 6067283 w 6363677"/>
                <a:gd name="connsiteY60" fmla="*/ 75310 h 179800"/>
                <a:gd name="connsiteX61" fmla="*/ 6071233 w 6363677"/>
                <a:gd name="connsiteY61" fmla="*/ 91748 h 179800"/>
                <a:gd name="connsiteX62" fmla="*/ 6067283 w 6363677"/>
                <a:gd name="connsiteY62" fmla="*/ 108186 h 179800"/>
                <a:gd name="connsiteX63" fmla="*/ 6064353 w 6363677"/>
                <a:gd name="connsiteY63" fmla="*/ 131251 h 179800"/>
                <a:gd name="connsiteX64" fmla="*/ 6080408 w 6363677"/>
                <a:gd name="connsiteY64" fmla="*/ 115067 h 179800"/>
                <a:gd name="connsiteX65" fmla="*/ 6086270 w 6363677"/>
                <a:gd name="connsiteY65" fmla="*/ 91493 h 179800"/>
                <a:gd name="connsiteX66" fmla="*/ 6080408 w 6363677"/>
                <a:gd name="connsiteY66" fmla="*/ 68174 h 179800"/>
                <a:gd name="connsiteX67" fmla="*/ 6064353 w 6363677"/>
                <a:gd name="connsiteY67" fmla="*/ 52118 h 179800"/>
                <a:gd name="connsiteX68" fmla="*/ 6040907 w 6363677"/>
                <a:gd name="connsiteY68" fmla="*/ 46256 h 179800"/>
                <a:gd name="connsiteX69" fmla="*/ 6017077 w 6363677"/>
                <a:gd name="connsiteY69" fmla="*/ 52118 h 179800"/>
                <a:gd name="connsiteX70" fmla="*/ 6000639 w 6363677"/>
                <a:gd name="connsiteY70" fmla="*/ 68174 h 179800"/>
                <a:gd name="connsiteX71" fmla="*/ 5994651 w 6363677"/>
                <a:gd name="connsiteY71" fmla="*/ 91493 h 179800"/>
                <a:gd name="connsiteX72" fmla="*/ 6000639 w 6363677"/>
                <a:gd name="connsiteY72" fmla="*/ 115067 h 179800"/>
                <a:gd name="connsiteX73" fmla="*/ 6017077 w 6363677"/>
                <a:gd name="connsiteY73" fmla="*/ 131251 h 179800"/>
                <a:gd name="connsiteX74" fmla="*/ 6040907 w 6363677"/>
                <a:gd name="connsiteY74" fmla="*/ 137112 h 179800"/>
                <a:gd name="connsiteX75" fmla="*/ 6064353 w 6363677"/>
                <a:gd name="connsiteY75" fmla="*/ 131251 h 179800"/>
                <a:gd name="connsiteX76" fmla="*/ 5922272 w 6363677"/>
                <a:gd name="connsiteY76" fmla="*/ 75055 h 179800"/>
                <a:gd name="connsiteX77" fmla="*/ 5933613 w 6363677"/>
                <a:gd name="connsiteY77" fmla="*/ 63841 h 179800"/>
                <a:gd name="connsiteX78" fmla="*/ 5950051 w 6363677"/>
                <a:gd name="connsiteY78" fmla="*/ 59764 h 179800"/>
                <a:gd name="connsiteX79" fmla="*/ 5977320 w 6363677"/>
                <a:gd name="connsiteY79" fmla="*/ 70977 h 179800"/>
                <a:gd name="connsiteX80" fmla="*/ 5977320 w 6363677"/>
                <a:gd name="connsiteY80" fmla="*/ 54921 h 179800"/>
                <a:gd name="connsiteX81" fmla="*/ 5949159 w 6363677"/>
                <a:gd name="connsiteY81" fmla="*/ 46001 h 179800"/>
                <a:gd name="connsiteX82" fmla="*/ 5925331 w 6363677"/>
                <a:gd name="connsiteY82" fmla="*/ 51863 h 179800"/>
                <a:gd name="connsiteX83" fmla="*/ 5909020 w 6363677"/>
                <a:gd name="connsiteY83" fmla="*/ 67919 h 179800"/>
                <a:gd name="connsiteX84" fmla="*/ 5903158 w 6363677"/>
                <a:gd name="connsiteY84" fmla="*/ 91493 h 179800"/>
                <a:gd name="connsiteX85" fmla="*/ 5909020 w 6363677"/>
                <a:gd name="connsiteY85" fmla="*/ 115067 h 179800"/>
                <a:gd name="connsiteX86" fmla="*/ 5925203 w 6363677"/>
                <a:gd name="connsiteY86" fmla="*/ 131123 h 179800"/>
                <a:gd name="connsiteX87" fmla="*/ 5949159 w 6363677"/>
                <a:gd name="connsiteY87" fmla="*/ 136985 h 179800"/>
                <a:gd name="connsiteX88" fmla="*/ 5964451 w 6363677"/>
                <a:gd name="connsiteY88" fmla="*/ 135074 h 179800"/>
                <a:gd name="connsiteX89" fmla="*/ 5978340 w 6363677"/>
                <a:gd name="connsiteY89" fmla="*/ 128830 h 179800"/>
                <a:gd name="connsiteX90" fmla="*/ 5978340 w 6363677"/>
                <a:gd name="connsiteY90" fmla="*/ 114048 h 179800"/>
                <a:gd name="connsiteX91" fmla="*/ 5965470 w 6363677"/>
                <a:gd name="connsiteY91" fmla="*/ 121311 h 179800"/>
                <a:gd name="connsiteX92" fmla="*/ 5950306 w 6363677"/>
                <a:gd name="connsiteY92" fmla="*/ 123478 h 179800"/>
                <a:gd name="connsiteX93" fmla="*/ 5933741 w 6363677"/>
                <a:gd name="connsiteY93" fmla="*/ 119400 h 179800"/>
                <a:gd name="connsiteX94" fmla="*/ 5922272 w 6363677"/>
                <a:gd name="connsiteY94" fmla="*/ 108059 h 179800"/>
                <a:gd name="connsiteX95" fmla="*/ 5918195 w 6363677"/>
                <a:gd name="connsiteY95" fmla="*/ 91621 h 179800"/>
                <a:gd name="connsiteX96" fmla="*/ 5922272 w 6363677"/>
                <a:gd name="connsiteY96" fmla="*/ 75055 h 179800"/>
                <a:gd name="connsiteX97" fmla="*/ 5830780 w 6363677"/>
                <a:gd name="connsiteY97" fmla="*/ 75055 h 179800"/>
                <a:gd name="connsiteX98" fmla="*/ 5842121 w 6363677"/>
                <a:gd name="connsiteY98" fmla="*/ 63841 h 179800"/>
                <a:gd name="connsiteX99" fmla="*/ 5858559 w 6363677"/>
                <a:gd name="connsiteY99" fmla="*/ 59764 h 179800"/>
                <a:gd name="connsiteX100" fmla="*/ 5885828 w 6363677"/>
                <a:gd name="connsiteY100" fmla="*/ 70977 h 179800"/>
                <a:gd name="connsiteX101" fmla="*/ 5885828 w 6363677"/>
                <a:gd name="connsiteY101" fmla="*/ 54921 h 179800"/>
                <a:gd name="connsiteX102" fmla="*/ 5857667 w 6363677"/>
                <a:gd name="connsiteY102" fmla="*/ 46001 h 179800"/>
                <a:gd name="connsiteX103" fmla="*/ 5833838 w 6363677"/>
                <a:gd name="connsiteY103" fmla="*/ 51863 h 179800"/>
                <a:gd name="connsiteX104" fmla="*/ 5817528 w 6363677"/>
                <a:gd name="connsiteY104" fmla="*/ 67919 h 179800"/>
                <a:gd name="connsiteX105" fmla="*/ 5811666 w 6363677"/>
                <a:gd name="connsiteY105" fmla="*/ 91493 h 179800"/>
                <a:gd name="connsiteX106" fmla="*/ 5817528 w 6363677"/>
                <a:gd name="connsiteY106" fmla="*/ 115067 h 179800"/>
                <a:gd name="connsiteX107" fmla="*/ 5833711 w 6363677"/>
                <a:gd name="connsiteY107" fmla="*/ 131123 h 179800"/>
                <a:gd name="connsiteX108" fmla="*/ 5857667 w 6363677"/>
                <a:gd name="connsiteY108" fmla="*/ 136985 h 179800"/>
                <a:gd name="connsiteX109" fmla="*/ 5872958 w 6363677"/>
                <a:gd name="connsiteY109" fmla="*/ 135074 h 179800"/>
                <a:gd name="connsiteX110" fmla="*/ 5886848 w 6363677"/>
                <a:gd name="connsiteY110" fmla="*/ 128830 h 179800"/>
                <a:gd name="connsiteX111" fmla="*/ 5886848 w 6363677"/>
                <a:gd name="connsiteY111" fmla="*/ 114048 h 179800"/>
                <a:gd name="connsiteX112" fmla="*/ 5873977 w 6363677"/>
                <a:gd name="connsiteY112" fmla="*/ 121311 h 179800"/>
                <a:gd name="connsiteX113" fmla="*/ 5858814 w 6363677"/>
                <a:gd name="connsiteY113" fmla="*/ 123478 h 179800"/>
                <a:gd name="connsiteX114" fmla="*/ 5842248 w 6363677"/>
                <a:gd name="connsiteY114" fmla="*/ 119400 h 179800"/>
                <a:gd name="connsiteX115" fmla="*/ 5830780 w 6363677"/>
                <a:gd name="connsiteY115" fmla="*/ 108059 h 179800"/>
                <a:gd name="connsiteX116" fmla="*/ 5826702 w 6363677"/>
                <a:gd name="connsiteY116" fmla="*/ 91621 h 179800"/>
                <a:gd name="connsiteX117" fmla="*/ 5830780 w 6363677"/>
                <a:gd name="connsiteY117" fmla="*/ 75055 h 179800"/>
                <a:gd name="connsiteX118" fmla="*/ 5759421 w 6363677"/>
                <a:gd name="connsiteY118" fmla="*/ 64096 h 179800"/>
                <a:gd name="connsiteX119" fmla="*/ 5770253 w 6363677"/>
                <a:gd name="connsiteY119" fmla="*/ 75565 h 179800"/>
                <a:gd name="connsiteX120" fmla="*/ 5774203 w 6363677"/>
                <a:gd name="connsiteY120" fmla="*/ 92130 h 179800"/>
                <a:gd name="connsiteX121" fmla="*/ 5770253 w 6363677"/>
                <a:gd name="connsiteY121" fmla="*/ 108314 h 179800"/>
                <a:gd name="connsiteX122" fmla="*/ 5759421 w 6363677"/>
                <a:gd name="connsiteY122" fmla="*/ 119527 h 179800"/>
                <a:gd name="connsiteX123" fmla="*/ 5743365 w 6363677"/>
                <a:gd name="connsiteY123" fmla="*/ 123605 h 179800"/>
                <a:gd name="connsiteX124" fmla="*/ 5727692 w 6363677"/>
                <a:gd name="connsiteY124" fmla="*/ 119527 h 179800"/>
                <a:gd name="connsiteX125" fmla="*/ 5716861 w 6363677"/>
                <a:gd name="connsiteY125" fmla="*/ 108314 h 179800"/>
                <a:gd name="connsiteX126" fmla="*/ 5712911 w 6363677"/>
                <a:gd name="connsiteY126" fmla="*/ 92130 h 179800"/>
                <a:gd name="connsiteX127" fmla="*/ 5716861 w 6363677"/>
                <a:gd name="connsiteY127" fmla="*/ 75565 h 179800"/>
                <a:gd name="connsiteX128" fmla="*/ 5727692 w 6363677"/>
                <a:gd name="connsiteY128" fmla="*/ 64096 h 179800"/>
                <a:gd name="connsiteX129" fmla="*/ 5743365 w 6363677"/>
                <a:gd name="connsiteY129" fmla="*/ 59891 h 179800"/>
                <a:gd name="connsiteX130" fmla="*/ 5759421 w 6363677"/>
                <a:gd name="connsiteY130" fmla="*/ 64096 h 179800"/>
                <a:gd name="connsiteX131" fmla="*/ 5788857 w 6363677"/>
                <a:gd name="connsiteY131" fmla="*/ 135711 h 179800"/>
                <a:gd name="connsiteX132" fmla="*/ 5788857 w 6363677"/>
                <a:gd name="connsiteY132" fmla="*/ 47785 h 179800"/>
                <a:gd name="connsiteX133" fmla="*/ 5774203 w 6363677"/>
                <a:gd name="connsiteY133" fmla="*/ 47785 h 179800"/>
                <a:gd name="connsiteX134" fmla="*/ 5774203 w 6363677"/>
                <a:gd name="connsiteY134" fmla="*/ 64351 h 179800"/>
                <a:gd name="connsiteX135" fmla="*/ 5760950 w 6363677"/>
                <a:gd name="connsiteY135" fmla="*/ 51099 h 179800"/>
                <a:gd name="connsiteX136" fmla="*/ 5742091 w 6363677"/>
                <a:gd name="connsiteY136" fmla="*/ 46129 h 179800"/>
                <a:gd name="connsiteX137" fmla="*/ 5719282 w 6363677"/>
                <a:gd name="connsiteY137" fmla="*/ 52118 h 179800"/>
                <a:gd name="connsiteX138" fmla="*/ 5703608 w 6363677"/>
                <a:gd name="connsiteY138" fmla="*/ 68429 h 179800"/>
                <a:gd name="connsiteX139" fmla="*/ 5697874 w 6363677"/>
                <a:gd name="connsiteY139" fmla="*/ 92130 h 179800"/>
                <a:gd name="connsiteX140" fmla="*/ 5703608 w 6363677"/>
                <a:gd name="connsiteY140" fmla="*/ 115322 h 179800"/>
                <a:gd name="connsiteX141" fmla="*/ 5719282 w 6363677"/>
                <a:gd name="connsiteY141" fmla="*/ 131251 h 179800"/>
                <a:gd name="connsiteX142" fmla="*/ 5742091 w 6363677"/>
                <a:gd name="connsiteY142" fmla="*/ 137112 h 179800"/>
                <a:gd name="connsiteX143" fmla="*/ 5760950 w 6363677"/>
                <a:gd name="connsiteY143" fmla="*/ 132270 h 179800"/>
                <a:gd name="connsiteX144" fmla="*/ 5774203 w 6363677"/>
                <a:gd name="connsiteY144" fmla="*/ 119272 h 179800"/>
                <a:gd name="connsiteX145" fmla="*/ 5774203 w 6363677"/>
                <a:gd name="connsiteY145" fmla="*/ 135711 h 179800"/>
                <a:gd name="connsiteX146" fmla="*/ 5788857 w 6363677"/>
                <a:gd name="connsiteY146" fmla="*/ 135711 h 179800"/>
                <a:gd name="connsiteX147" fmla="*/ 5634034 w 6363677"/>
                <a:gd name="connsiteY147" fmla="*/ 1911 h 179800"/>
                <a:gd name="connsiteX148" fmla="*/ 5619634 w 6363677"/>
                <a:gd name="connsiteY148" fmla="*/ 1911 h 179800"/>
                <a:gd name="connsiteX149" fmla="*/ 5619634 w 6363677"/>
                <a:gd name="connsiteY149" fmla="*/ 135711 h 179800"/>
                <a:gd name="connsiteX150" fmla="*/ 5634034 w 6363677"/>
                <a:gd name="connsiteY150" fmla="*/ 135711 h 179800"/>
                <a:gd name="connsiteX151" fmla="*/ 5634034 w 6363677"/>
                <a:gd name="connsiteY151" fmla="*/ 1911 h 179800"/>
                <a:gd name="connsiteX152" fmla="*/ 5560508 w 6363677"/>
                <a:gd name="connsiteY152" fmla="*/ 64096 h 179800"/>
                <a:gd name="connsiteX153" fmla="*/ 5571340 w 6363677"/>
                <a:gd name="connsiteY153" fmla="*/ 75565 h 179800"/>
                <a:gd name="connsiteX154" fmla="*/ 5575290 w 6363677"/>
                <a:gd name="connsiteY154" fmla="*/ 92130 h 179800"/>
                <a:gd name="connsiteX155" fmla="*/ 5571340 w 6363677"/>
                <a:gd name="connsiteY155" fmla="*/ 108314 h 179800"/>
                <a:gd name="connsiteX156" fmla="*/ 5560508 w 6363677"/>
                <a:gd name="connsiteY156" fmla="*/ 119527 h 179800"/>
                <a:gd name="connsiteX157" fmla="*/ 5544453 w 6363677"/>
                <a:gd name="connsiteY157" fmla="*/ 123605 h 179800"/>
                <a:gd name="connsiteX158" fmla="*/ 5528779 w 6363677"/>
                <a:gd name="connsiteY158" fmla="*/ 119527 h 179800"/>
                <a:gd name="connsiteX159" fmla="*/ 5517948 w 6363677"/>
                <a:gd name="connsiteY159" fmla="*/ 108314 h 179800"/>
                <a:gd name="connsiteX160" fmla="*/ 5513998 w 6363677"/>
                <a:gd name="connsiteY160" fmla="*/ 92130 h 179800"/>
                <a:gd name="connsiteX161" fmla="*/ 5517948 w 6363677"/>
                <a:gd name="connsiteY161" fmla="*/ 75565 h 179800"/>
                <a:gd name="connsiteX162" fmla="*/ 5528779 w 6363677"/>
                <a:gd name="connsiteY162" fmla="*/ 64096 h 179800"/>
                <a:gd name="connsiteX163" fmla="*/ 5544453 w 6363677"/>
                <a:gd name="connsiteY163" fmla="*/ 59891 h 179800"/>
                <a:gd name="connsiteX164" fmla="*/ 5560508 w 6363677"/>
                <a:gd name="connsiteY164" fmla="*/ 64096 h 179800"/>
                <a:gd name="connsiteX165" fmla="*/ 5589944 w 6363677"/>
                <a:gd name="connsiteY165" fmla="*/ 135711 h 179800"/>
                <a:gd name="connsiteX166" fmla="*/ 5589944 w 6363677"/>
                <a:gd name="connsiteY166" fmla="*/ 47785 h 179800"/>
                <a:gd name="connsiteX167" fmla="*/ 5575290 w 6363677"/>
                <a:gd name="connsiteY167" fmla="*/ 47785 h 179800"/>
                <a:gd name="connsiteX168" fmla="*/ 5575290 w 6363677"/>
                <a:gd name="connsiteY168" fmla="*/ 64351 h 179800"/>
                <a:gd name="connsiteX169" fmla="*/ 5562038 w 6363677"/>
                <a:gd name="connsiteY169" fmla="*/ 51099 h 179800"/>
                <a:gd name="connsiteX170" fmla="*/ 5543179 w 6363677"/>
                <a:gd name="connsiteY170" fmla="*/ 46129 h 179800"/>
                <a:gd name="connsiteX171" fmla="*/ 5520369 w 6363677"/>
                <a:gd name="connsiteY171" fmla="*/ 52118 h 179800"/>
                <a:gd name="connsiteX172" fmla="*/ 5504696 w 6363677"/>
                <a:gd name="connsiteY172" fmla="*/ 68429 h 179800"/>
                <a:gd name="connsiteX173" fmla="*/ 5498962 w 6363677"/>
                <a:gd name="connsiteY173" fmla="*/ 92130 h 179800"/>
                <a:gd name="connsiteX174" fmla="*/ 5504696 w 6363677"/>
                <a:gd name="connsiteY174" fmla="*/ 115322 h 179800"/>
                <a:gd name="connsiteX175" fmla="*/ 5520369 w 6363677"/>
                <a:gd name="connsiteY175" fmla="*/ 131251 h 179800"/>
                <a:gd name="connsiteX176" fmla="*/ 5543179 w 6363677"/>
                <a:gd name="connsiteY176" fmla="*/ 137112 h 179800"/>
                <a:gd name="connsiteX177" fmla="*/ 5562038 w 6363677"/>
                <a:gd name="connsiteY177" fmla="*/ 132270 h 179800"/>
                <a:gd name="connsiteX178" fmla="*/ 5575290 w 6363677"/>
                <a:gd name="connsiteY178" fmla="*/ 119272 h 179800"/>
                <a:gd name="connsiteX179" fmla="*/ 5575290 w 6363677"/>
                <a:gd name="connsiteY179" fmla="*/ 135711 h 179800"/>
                <a:gd name="connsiteX180" fmla="*/ 5589944 w 6363677"/>
                <a:gd name="connsiteY180" fmla="*/ 135711 h 179800"/>
                <a:gd name="connsiteX181" fmla="*/ 5457420 w 6363677"/>
                <a:gd name="connsiteY181" fmla="*/ 117234 h 179800"/>
                <a:gd name="connsiteX182" fmla="*/ 5439835 w 6363677"/>
                <a:gd name="connsiteY182" fmla="*/ 123605 h 179800"/>
                <a:gd name="connsiteX183" fmla="*/ 5422123 w 6363677"/>
                <a:gd name="connsiteY183" fmla="*/ 117234 h 179800"/>
                <a:gd name="connsiteX184" fmla="*/ 5415370 w 6363677"/>
                <a:gd name="connsiteY184" fmla="*/ 98374 h 179800"/>
                <a:gd name="connsiteX185" fmla="*/ 5415370 w 6363677"/>
                <a:gd name="connsiteY185" fmla="*/ 47658 h 179800"/>
                <a:gd name="connsiteX186" fmla="*/ 5400971 w 6363677"/>
                <a:gd name="connsiteY186" fmla="*/ 47658 h 179800"/>
                <a:gd name="connsiteX187" fmla="*/ 5400971 w 6363677"/>
                <a:gd name="connsiteY187" fmla="*/ 96845 h 179800"/>
                <a:gd name="connsiteX188" fmla="*/ 5411547 w 6363677"/>
                <a:gd name="connsiteY188" fmla="*/ 126281 h 179800"/>
                <a:gd name="connsiteX189" fmla="*/ 5439963 w 6363677"/>
                <a:gd name="connsiteY189" fmla="*/ 136985 h 179800"/>
                <a:gd name="connsiteX190" fmla="*/ 5468124 w 6363677"/>
                <a:gd name="connsiteY190" fmla="*/ 126281 h 179800"/>
                <a:gd name="connsiteX191" fmla="*/ 5478701 w 6363677"/>
                <a:gd name="connsiteY191" fmla="*/ 96845 h 179800"/>
                <a:gd name="connsiteX192" fmla="*/ 5478701 w 6363677"/>
                <a:gd name="connsiteY192" fmla="*/ 47658 h 179800"/>
                <a:gd name="connsiteX193" fmla="*/ 5464302 w 6363677"/>
                <a:gd name="connsiteY193" fmla="*/ 47658 h 179800"/>
                <a:gd name="connsiteX194" fmla="*/ 5464302 w 6363677"/>
                <a:gd name="connsiteY194" fmla="*/ 98374 h 179800"/>
                <a:gd name="connsiteX195" fmla="*/ 5457548 w 6363677"/>
                <a:gd name="connsiteY195" fmla="*/ 117234 h 179800"/>
                <a:gd name="connsiteX196" fmla="*/ 5344775 w 6363677"/>
                <a:gd name="connsiteY196" fmla="*/ 64096 h 179800"/>
                <a:gd name="connsiteX197" fmla="*/ 5355607 w 6363677"/>
                <a:gd name="connsiteY197" fmla="*/ 75565 h 179800"/>
                <a:gd name="connsiteX198" fmla="*/ 5359557 w 6363677"/>
                <a:gd name="connsiteY198" fmla="*/ 92130 h 179800"/>
                <a:gd name="connsiteX199" fmla="*/ 5355607 w 6363677"/>
                <a:gd name="connsiteY199" fmla="*/ 108314 h 179800"/>
                <a:gd name="connsiteX200" fmla="*/ 5344775 w 6363677"/>
                <a:gd name="connsiteY200" fmla="*/ 119527 h 179800"/>
                <a:gd name="connsiteX201" fmla="*/ 5328720 w 6363677"/>
                <a:gd name="connsiteY201" fmla="*/ 123605 h 179800"/>
                <a:gd name="connsiteX202" fmla="*/ 5313046 w 6363677"/>
                <a:gd name="connsiteY202" fmla="*/ 119527 h 179800"/>
                <a:gd name="connsiteX203" fmla="*/ 5302215 w 6363677"/>
                <a:gd name="connsiteY203" fmla="*/ 108314 h 179800"/>
                <a:gd name="connsiteX204" fmla="*/ 5298265 w 6363677"/>
                <a:gd name="connsiteY204" fmla="*/ 92130 h 179800"/>
                <a:gd name="connsiteX205" fmla="*/ 5302215 w 6363677"/>
                <a:gd name="connsiteY205" fmla="*/ 75565 h 179800"/>
                <a:gd name="connsiteX206" fmla="*/ 5313046 w 6363677"/>
                <a:gd name="connsiteY206" fmla="*/ 64096 h 179800"/>
                <a:gd name="connsiteX207" fmla="*/ 5328720 w 6363677"/>
                <a:gd name="connsiteY207" fmla="*/ 59891 h 179800"/>
                <a:gd name="connsiteX208" fmla="*/ 5344775 w 6363677"/>
                <a:gd name="connsiteY208" fmla="*/ 64096 h 179800"/>
                <a:gd name="connsiteX209" fmla="*/ 5374211 w 6363677"/>
                <a:gd name="connsiteY209" fmla="*/ 135711 h 179800"/>
                <a:gd name="connsiteX210" fmla="*/ 5374211 w 6363677"/>
                <a:gd name="connsiteY210" fmla="*/ 1911 h 179800"/>
                <a:gd name="connsiteX211" fmla="*/ 5359557 w 6363677"/>
                <a:gd name="connsiteY211" fmla="*/ 1911 h 179800"/>
                <a:gd name="connsiteX212" fmla="*/ 5359557 w 6363677"/>
                <a:gd name="connsiteY212" fmla="*/ 64478 h 179800"/>
                <a:gd name="connsiteX213" fmla="*/ 5346304 w 6363677"/>
                <a:gd name="connsiteY213" fmla="*/ 50971 h 179800"/>
                <a:gd name="connsiteX214" fmla="*/ 5327446 w 6363677"/>
                <a:gd name="connsiteY214" fmla="*/ 46001 h 179800"/>
                <a:gd name="connsiteX215" fmla="*/ 5304636 w 6363677"/>
                <a:gd name="connsiteY215" fmla="*/ 51991 h 179800"/>
                <a:gd name="connsiteX216" fmla="*/ 5288963 w 6363677"/>
                <a:gd name="connsiteY216" fmla="*/ 68301 h 179800"/>
                <a:gd name="connsiteX217" fmla="*/ 5283229 w 6363677"/>
                <a:gd name="connsiteY217" fmla="*/ 92003 h 179800"/>
                <a:gd name="connsiteX218" fmla="*/ 5288963 w 6363677"/>
                <a:gd name="connsiteY218" fmla="*/ 115195 h 179800"/>
                <a:gd name="connsiteX219" fmla="*/ 5304636 w 6363677"/>
                <a:gd name="connsiteY219" fmla="*/ 131123 h 179800"/>
                <a:gd name="connsiteX220" fmla="*/ 5327446 w 6363677"/>
                <a:gd name="connsiteY220" fmla="*/ 136985 h 179800"/>
                <a:gd name="connsiteX221" fmla="*/ 5346304 w 6363677"/>
                <a:gd name="connsiteY221" fmla="*/ 132015 h 179800"/>
                <a:gd name="connsiteX222" fmla="*/ 5359557 w 6363677"/>
                <a:gd name="connsiteY222" fmla="*/ 118890 h 179800"/>
                <a:gd name="connsiteX223" fmla="*/ 5359557 w 6363677"/>
                <a:gd name="connsiteY223" fmla="*/ 135456 h 179800"/>
                <a:gd name="connsiteX224" fmla="*/ 5374211 w 6363677"/>
                <a:gd name="connsiteY224" fmla="*/ 135456 h 179800"/>
                <a:gd name="connsiteX225" fmla="*/ 5260547 w 6363677"/>
                <a:gd name="connsiteY225" fmla="*/ 47785 h 179800"/>
                <a:gd name="connsiteX226" fmla="*/ 5245893 w 6363677"/>
                <a:gd name="connsiteY226" fmla="*/ 47785 h 179800"/>
                <a:gd name="connsiteX227" fmla="*/ 5245893 w 6363677"/>
                <a:gd name="connsiteY227" fmla="*/ 135711 h 179800"/>
                <a:gd name="connsiteX228" fmla="*/ 5260547 w 6363677"/>
                <a:gd name="connsiteY228" fmla="*/ 135711 h 179800"/>
                <a:gd name="connsiteX229" fmla="*/ 5260547 w 6363677"/>
                <a:gd name="connsiteY229" fmla="*/ 47785 h 179800"/>
                <a:gd name="connsiteX230" fmla="*/ 5258380 w 6363677"/>
                <a:gd name="connsiteY230" fmla="*/ 28926 h 179800"/>
                <a:gd name="connsiteX231" fmla="*/ 5268957 w 6363677"/>
                <a:gd name="connsiteY231" fmla="*/ 21663 h 179800"/>
                <a:gd name="connsiteX232" fmla="*/ 5258380 w 6363677"/>
                <a:gd name="connsiteY232" fmla="*/ 14145 h 179800"/>
                <a:gd name="connsiteX233" fmla="*/ 5252137 w 6363677"/>
                <a:gd name="connsiteY233" fmla="*/ 12233 h 179800"/>
                <a:gd name="connsiteX234" fmla="*/ 5245510 w 6363677"/>
                <a:gd name="connsiteY234" fmla="*/ 15037 h 179800"/>
                <a:gd name="connsiteX235" fmla="*/ 5242834 w 6363677"/>
                <a:gd name="connsiteY235" fmla="*/ 21918 h 179800"/>
                <a:gd name="connsiteX236" fmla="*/ 5245510 w 6363677"/>
                <a:gd name="connsiteY236" fmla="*/ 28544 h 179800"/>
                <a:gd name="connsiteX237" fmla="*/ 5252137 w 6363677"/>
                <a:gd name="connsiteY237" fmla="*/ 31220 h 179800"/>
                <a:gd name="connsiteX238" fmla="*/ 5258380 w 6363677"/>
                <a:gd name="connsiteY238" fmla="*/ 29054 h 179800"/>
                <a:gd name="connsiteX239" fmla="*/ 5214546 w 6363677"/>
                <a:gd name="connsiteY239" fmla="*/ 47913 h 179800"/>
                <a:gd name="connsiteX240" fmla="*/ 5186130 w 6363677"/>
                <a:gd name="connsiteY240" fmla="*/ 108441 h 179800"/>
                <a:gd name="connsiteX241" fmla="*/ 5157459 w 6363677"/>
                <a:gd name="connsiteY241" fmla="*/ 47913 h 179800"/>
                <a:gd name="connsiteX242" fmla="*/ 5140511 w 6363677"/>
                <a:gd name="connsiteY242" fmla="*/ 47913 h 179800"/>
                <a:gd name="connsiteX243" fmla="*/ 5185492 w 6363677"/>
                <a:gd name="connsiteY243" fmla="*/ 138896 h 179800"/>
                <a:gd name="connsiteX244" fmla="*/ 5230092 w 6363677"/>
                <a:gd name="connsiteY244" fmla="*/ 47913 h 179800"/>
                <a:gd name="connsiteX245" fmla="*/ 5214546 w 6363677"/>
                <a:gd name="connsiteY245" fmla="*/ 47913 h 179800"/>
                <a:gd name="connsiteX246" fmla="*/ 5124583 w 6363677"/>
                <a:gd name="connsiteY246" fmla="*/ 47913 h 179800"/>
                <a:gd name="connsiteX247" fmla="*/ 5109929 w 6363677"/>
                <a:gd name="connsiteY247" fmla="*/ 47913 h 179800"/>
                <a:gd name="connsiteX248" fmla="*/ 5109929 w 6363677"/>
                <a:gd name="connsiteY248" fmla="*/ 135838 h 179800"/>
                <a:gd name="connsiteX249" fmla="*/ 5124583 w 6363677"/>
                <a:gd name="connsiteY249" fmla="*/ 135838 h 179800"/>
                <a:gd name="connsiteX250" fmla="*/ 5124583 w 6363677"/>
                <a:gd name="connsiteY250" fmla="*/ 47913 h 179800"/>
                <a:gd name="connsiteX251" fmla="*/ 5124965 w 6363677"/>
                <a:gd name="connsiteY251" fmla="*/ 28416 h 179800"/>
                <a:gd name="connsiteX252" fmla="*/ 5127768 w 6363677"/>
                <a:gd name="connsiteY252" fmla="*/ 21790 h 179800"/>
                <a:gd name="connsiteX253" fmla="*/ 5124965 w 6363677"/>
                <a:gd name="connsiteY253" fmla="*/ 14909 h 179800"/>
                <a:gd name="connsiteX254" fmla="*/ 5118339 w 6363677"/>
                <a:gd name="connsiteY254" fmla="*/ 12106 h 179800"/>
                <a:gd name="connsiteX255" fmla="*/ 5112095 w 6363677"/>
                <a:gd name="connsiteY255" fmla="*/ 14017 h 179800"/>
                <a:gd name="connsiteX256" fmla="*/ 5101518 w 6363677"/>
                <a:gd name="connsiteY256" fmla="*/ 21535 h 179800"/>
                <a:gd name="connsiteX257" fmla="*/ 5112095 w 6363677"/>
                <a:gd name="connsiteY257" fmla="*/ 28799 h 179800"/>
                <a:gd name="connsiteX258" fmla="*/ 5118339 w 6363677"/>
                <a:gd name="connsiteY258" fmla="*/ 30965 h 179800"/>
                <a:gd name="connsiteX259" fmla="*/ 5124965 w 6363677"/>
                <a:gd name="connsiteY259" fmla="*/ 28289 h 179800"/>
                <a:gd name="connsiteX260" fmla="*/ 5051058 w 6363677"/>
                <a:gd name="connsiteY260" fmla="*/ 64096 h 179800"/>
                <a:gd name="connsiteX261" fmla="*/ 5061889 w 6363677"/>
                <a:gd name="connsiteY261" fmla="*/ 75565 h 179800"/>
                <a:gd name="connsiteX262" fmla="*/ 5065839 w 6363677"/>
                <a:gd name="connsiteY262" fmla="*/ 92130 h 179800"/>
                <a:gd name="connsiteX263" fmla="*/ 5061889 w 6363677"/>
                <a:gd name="connsiteY263" fmla="*/ 108314 h 179800"/>
                <a:gd name="connsiteX264" fmla="*/ 5051058 w 6363677"/>
                <a:gd name="connsiteY264" fmla="*/ 119527 h 179800"/>
                <a:gd name="connsiteX265" fmla="*/ 5035002 w 6363677"/>
                <a:gd name="connsiteY265" fmla="*/ 123605 h 179800"/>
                <a:gd name="connsiteX266" fmla="*/ 5019328 w 6363677"/>
                <a:gd name="connsiteY266" fmla="*/ 119527 h 179800"/>
                <a:gd name="connsiteX267" fmla="*/ 5008497 w 6363677"/>
                <a:gd name="connsiteY267" fmla="*/ 108314 h 179800"/>
                <a:gd name="connsiteX268" fmla="*/ 5004547 w 6363677"/>
                <a:gd name="connsiteY268" fmla="*/ 92130 h 179800"/>
                <a:gd name="connsiteX269" fmla="*/ 5008497 w 6363677"/>
                <a:gd name="connsiteY269" fmla="*/ 75565 h 179800"/>
                <a:gd name="connsiteX270" fmla="*/ 5019328 w 6363677"/>
                <a:gd name="connsiteY270" fmla="*/ 64096 h 179800"/>
                <a:gd name="connsiteX271" fmla="*/ 5035002 w 6363677"/>
                <a:gd name="connsiteY271" fmla="*/ 59891 h 179800"/>
                <a:gd name="connsiteX272" fmla="*/ 5051058 w 6363677"/>
                <a:gd name="connsiteY272" fmla="*/ 64096 h 179800"/>
                <a:gd name="connsiteX273" fmla="*/ 5080493 w 6363677"/>
                <a:gd name="connsiteY273" fmla="*/ 135711 h 179800"/>
                <a:gd name="connsiteX274" fmla="*/ 5080493 w 6363677"/>
                <a:gd name="connsiteY274" fmla="*/ 1911 h 179800"/>
                <a:gd name="connsiteX275" fmla="*/ 5065839 w 6363677"/>
                <a:gd name="connsiteY275" fmla="*/ 1911 h 179800"/>
                <a:gd name="connsiteX276" fmla="*/ 5065839 w 6363677"/>
                <a:gd name="connsiteY276" fmla="*/ 64478 h 179800"/>
                <a:gd name="connsiteX277" fmla="*/ 5052587 w 6363677"/>
                <a:gd name="connsiteY277" fmla="*/ 50971 h 179800"/>
                <a:gd name="connsiteX278" fmla="*/ 5033727 w 6363677"/>
                <a:gd name="connsiteY278" fmla="*/ 46001 h 179800"/>
                <a:gd name="connsiteX279" fmla="*/ 5010918 w 6363677"/>
                <a:gd name="connsiteY279" fmla="*/ 51991 h 179800"/>
                <a:gd name="connsiteX280" fmla="*/ 4995245 w 6363677"/>
                <a:gd name="connsiteY280" fmla="*/ 68301 h 179800"/>
                <a:gd name="connsiteX281" fmla="*/ 4989510 w 6363677"/>
                <a:gd name="connsiteY281" fmla="*/ 92003 h 179800"/>
                <a:gd name="connsiteX282" fmla="*/ 4995245 w 6363677"/>
                <a:gd name="connsiteY282" fmla="*/ 115195 h 179800"/>
                <a:gd name="connsiteX283" fmla="*/ 5010918 w 6363677"/>
                <a:gd name="connsiteY283" fmla="*/ 131123 h 179800"/>
                <a:gd name="connsiteX284" fmla="*/ 5033727 w 6363677"/>
                <a:gd name="connsiteY284" fmla="*/ 136985 h 179800"/>
                <a:gd name="connsiteX285" fmla="*/ 5052587 w 6363677"/>
                <a:gd name="connsiteY285" fmla="*/ 132015 h 179800"/>
                <a:gd name="connsiteX286" fmla="*/ 5065839 w 6363677"/>
                <a:gd name="connsiteY286" fmla="*/ 118890 h 179800"/>
                <a:gd name="connsiteX287" fmla="*/ 5065839 w 6363677"/>
                <a:gd name="connsiteY287" fmla="*/ 135456 h 179800"/>
                <a:gd name="connsiteX288" fmla="*/ 5080493 w 6363677"/>
                <a:gd name="connsiteY288" fmla="*/ 135456 h 179800"/>
                <a:gd name="connsiteX289" fmla="*/ 4908213 w 6363677"/>
                <a:gd name="connsiteY289" fmla="*/ 75820 h 179800"/>
                <a:gd name="connsiteX290" fmla="*/ 4917642 w 6363677"/>
                <a:gd name="connsiteY290" fmla="*/ 64478 h 179800"/>
                <a:gd name="connsiteX291" fmla="*/ 4931786 w 6363677"/>
                <a:gd name="connsiteY291" fmla="*/ 60273 h 179800"/>
                <a:gd name="connsiteX292" fmla="*/ 4954596 w 6363677"/>
                <a:gd name="connsiteY292" fmla="*/ 86523 h 179800"/>
                <a:gd name="connsiteX293" fmla="*/ 4954596 w 6363677"/>
                <a:gd name="connsiteY293" fmla="*/ 135711 h 179800"/>
                <a:gd name="connsiteX294" fmla="*/ 4969250 w 6363677"/>
                <a:gd name="connsiteY294" fmla="*/ 135711 h 179800"/>
                <a:gd name="connsiteX295" fmla="*/ 4969250 w 6363677"/>
                <a:gd name="connsiteY295" fmla="*/ 83975 h 179800"/>
                <a:gd name="connsiteX296" fmla="*/ 4965427 w 6363677"/>
                <a:gd name="connsiteY296" fmla="*/ 64478 h 179800"/>
                <a:gd name="connsiteX297" fmla="*/ 4954086 w 6363677"/>
                <a:gd name="connsiteY297" fmla="*/ 50971 h 179800"/>
                <a:gd name="connsiteX298" fmla="*/ 4935354 w 6363677"/>
                <a:gd name="connsiteY298" fmla="*/ 46001 h 179800"/>
                <a:gd name="connsiteX299" fmla="*/ 4917387 w 6363677"/>
                <a:gd name="connsiteY299" fmla="*/ 50971 h 179800"/>
                <a:gd name="connsiteX300" fmla="*/ 4904899 w 6363677"/>
                <a:gd name="connsiteY300" fmla="*/ 64096 h 179800"/>
                <a:gd name="connsiteX301" fmla="*/ 4904899 w 6363677"/>
                <a:gd name="connsiteY301" fmla="*/ 47658 h 179800"/>
                <a:gd name="connsiteX302" fmla="*/ 4890500 w 6363677"/>
                <a:gd name="connsiteY302" fmla="*/ 47658 h 179800"/>
                <a:gd name="connsiteX303" fmla="*/ 4890500 w 6363677"/>
                <a:gd name="connsiteY303" fmla="*/ 135583 h 179800"/>
                <a:gd name="connsiteX304" fmla="*/ 4904899 w 6363677"/>
                <a:gd name="connsiteY304" fmla="*/ 135583 h 179800"/>
                <a:gd name="connsiteX305" fmla="*/ 4904899 w 6363677"/>
                <a:gd name="connsiteY305" fmla="*/ 91493 h 179800"/>
                <a:gd name="connsiteX306" fmla="*/ 4908340 w 6363677"/>
                <a:gd name="connsiteY306" fmla="*/ 75565 h 179800"/>
                <a:gd name="connsiteX307" fmla="*/ 4861065 w 6363677"/>
                <a:gd name="connsiteY307" fmla="*/ 47531 h 179800"/>
                <a:gd name="connsiteX308" fmla="*/ 4846411 w 6363677"/>
                <a:gd name="connsiteY308" fmla="*/ 47531 h 179800"/>
                <a:gd name="connsiteX309" fmla="*/ 4846411 w 6363677"/>
                <a:gd name="connsiteY309" fmla="*/ 135456 h 179800"/>
                <a:gd name="connsiteX310" fmla="*/ 4861065 w 6363677"/>
                <a:gd name="connsiteY310" fmla="*/ 135456 h 179800"/>
                <a:gd name="connsiteX311" fmla="*/ 4861065 w 6363677"/>
                <a:gd name="connsiteY311" fmla="*/ 47531 h 179800"/>
                <a:gd name="connsiteX312" fmla="*/ 4858898 w 6363677"/>
                <a:gd name="connsiteY312" fmla="*/ 28671 h 179800"/>
                <a:gd name="connsiteX313" fmla="*/ 4869475 w 6363677"/>
                <a:gd name="connsiteY313" fmla="*/ 21408 h 179800"/>
                <a:gd name="connsiteX314" fmla="*/ 4858898 w 6363677"/>
                <a:gd name="connsiteY314" fmla="*/ 13890 h 179800"/>
                <a:gd name="connsiteX315" fmla="*/ 4852655 w 6363677"/>
                <a:gd name="connsiteY315" fmla="*/ 11978 h 179800"/>
                <a:gd name="connsiteX316" fmla="*/ 4846028 w 6363677"/>
                <a:gd name="connsiteY316" fmla="*/ 14782 h 179800"/>
                <a:gd name="connsiteX317" fmla="*/ 4843352 w 6363677"/>
                <a:gd name="connsiteY317" fmla="*/ 21663 h 179800"/>
                <a:gd name="connsiteX318" fmla="*/ 4846028 w 6363677"/>
                <a:gd name="connsiteY318" fmla="*/ 28289 h 179800"/>
                <a:gd name="connsiteX319" fmla="*/ 4852655 w 6363677"/>
                <a:gd name="connsiteY319" fmla="*/ 30965 h 179800"/>
                <a:gd name="connsiteX320" fmla="*/ 4858898 w 6363677"/>
                <a:gd name="connsiteY320" fmla="*/ 28799 h 179800"/>
                <a:gd name="connsiteX321" fmla="*/ 4716690 w 6363677"/>
                <a:gd name="connsiteY321" fmla="*/ 75692 h 179800"/>
                <a:gd name="connsiteX322" fmla="*/ 4726120 w 6363677"/>
                <a:gd name="connsiteY322" fmla="*/ 64351 h 179800"/>
                <a:gd name="connsiteX323" fmla="*/ 4740264 w 6363677"/>
                <a:gd name="connsiteY323" fmla="*/ 60146 h 179800"/>
                <a:gd name="connsiteX324" fmla="*/ 4763074 w 6363677"/>
                <a:gd name="connsiteY324" fmla="*/ 86396 h 179800"/>
                <a:gd name="connsiteX325" fmla="*/ 4763074 w 6363677"/>
                <a:gd name="connsiteY325" fmla="*/ 135583 h 179800"/>
                <a:gd name="connsiteX326" fmla="*/ 4777728 w 6363677"/>
                <a:gd name="connsiteY326" fmla="*/ 135583 h 179800"/>
                <a:gd name="connsiteX327" fmla="*/ 4777728 w 6363677"/>
                <a:gd name="connsiteY327" fmla="*/ 83848 h 179800"/>
                <a:gd name="connsiteX328" fmla="*/ 4773905 w 6363677"/>
                <a:gd name="connsiteY328" fmla="*/ 64351 h 179800"/>
                <a:gd name="connsiteX329" fmla="*/ 4762564 w 6363677"/>
                <a:gd name="connsiteY329" fmla="*/ 50844 h 179800"/>
                <a:gd name="connsiteX330" fmla="*/ 4743832 w 6363677"/>
                <a:gd name="connsiteY330" fmla="*/ 45874 h 179800"/>
                <a:gd name="connsiteX331" fmla="*/ 4725865 w 6363677"/>
                <a:gd name="connsiteY331" fmla="*/ 50844 h 179800"/>
                <a:gd name="connsiteX332" fmla="*/ 4713377 w 6363677"/>
                <a:gd name="connsiteY332" fmla="*/ 63969 h 179800"/>
                <a:gd name="connsiteX333" fmla="*/ 4713377 w 6363677"/>
                <a:gd name="connsiteY333" fmla="*/ 47531 h 179800"/>
                <a:gd name="connsiteX334" fmla="*/ 4698978 w 6363677"/>
                <a:gd name="connsiteY334" fmla="*/ 47531 h 179800"/>
                <a:gd name="connsiteX335" fmla="*/ 4698978 w 6363677"/>
                <a:gd name="connsiteY335" fmla="*/ 135456 h 179800"/>
                <a:gd name="connsiteX336" fmla="*/ 4713377 w 6363677"/>
                <a:gd name="connsiteY336" fmla="*/ 135456 h 179800"/>
                <a:gd name="connsiteX337" fmla="*/ 4713377 w 6363677"/>
                <a:gd name="connsiteY337" fmla="*/ 91366 h 179800"/>
                <a:gd name="connsiteX338" fmla="*/ 4716818 w 6363677"/>
                <a:gd name="connsiteY338" fmla="*/ 75437 h 179800"/>
                <a:gd name="connsiteX339" fmla="*/ 4639980 w 6363677"/>
                <a:gd name="connsiteY339" fmla="*/ 63714 h 179800"/>
                <a:gd name="connsiteX340" fmla="*/ 4650811 w 6363677"/>
                <a:gd name="connsiteY340" fmla="*/ 75182 h 179800"/>
                <a:gd name="connsiteX341" fmla="*/ 4654761 w 6363677"/>
                <a:gd name="connsiteY341" fmla="*/ 91748 h 179800"/>
                <a:gd name="connsiteX342" fmla="*/ 4650811 w 6363677"/>
                <a:gd name="connsiteY342" fmla="*/ 107931 h 179800"/>
                <a:gd name="connsiteX343" fmla="*/ 4639980 w 6363677"/>
                <a:gd name="connsiteY343" fmla="*/ 119145 h 179800"/>
                <a:gd name="connsiteX344" fmla="*/ 4623924 w 6363677"/>
                <a:gd name="connsiteY344" fmla="*/ 123223 h 179800"/>
                <a:gd name="connsiteX345" fmla="*/ 4608251 w 6363677"/>
                <a:gd name="connsiteY345" fmla="*/ 119145 h 179800"/>
                <a:gd name="connsiteX346" fmla="*/ 4597419 w 6363677"/>
                <a:gd name="connsiteY346" fmla="*/ 107931 h 179800"/>
                <a:gd name="connsiteX347" fmla="*/ 4593469 w 6363677"/>
                <a:gd name="connsiteY347" fmla="*/ 91748 h 179800"/>
                <a:gd name="connsiteX348" fmla="*/ 4597419 w 6363677"/>
                <a:gd name="connsiteY348" fmla="*/ 75182 h 179800"/>
                <a:gd name="connsiteX349" fmla="*/ 4608251 w 6363677"/>
                <a:gd name="connsiteY349" fmla="*/ 63714 h 179800"/>
                <a:gd name="connsiteX350" fmla="*/ 4623924 w 6363677"/>
                <a:gd name="connsiteY350" fmla="*/ 59509 h 179800"/>
                <a:gd name="connsiteX351" fmla="*/ 4639980 w 6363677"/>
                <a:gd name="connsiteY351" fmla="*/ 63714 h 179800"/>
                <a:gd name="connsiteX352" fmla="*/ 4669415 w 6363677"/>
                <a:gd name="connsiteY352" fmla="*/ 135328 h 179800"/>
                <a:gd name="connsiteX353" fmla="*/ 4669415 w 6363677"/>
                <a:gd name="connsiteY353" fmla="*/ 47403 h 179800"/>
                <a:gd name="connsiteX354" fmla="*/ 4654761 w 6363677"/>
                <a:gd name="connsiteY354" fmla="*/ 47403 h 179800"/>
                <a:gd name="connsiteX355" fmla="*/ 4654761 w 6363677"/>
                <a:gd name="connsiteY355" fmla="*/ 63969 h 179800"/>
                <a:gd name="connsiteX356" fmla="*/ 4641509 w 6363677"/>
                <a:gd name="connsiteY356" fmla="*/ 50716 h 179800"/>
                <a:gd name="connsiteX357" fmla="*/ 4622650 w 6363677"/>
                <a:gd name="connsiteY357" fmla="*/ 45747 h 179800"/>
                <a:gd name="connsiteX358" fmla="*/ 4599840 w 6363677"/>
                <a:gd name="connsiteY358" fmla="*/ 51736 h 179800"/>
                <a:gd name="connsiteX359" fmla="*/ 4584167 w 6363677"/>
                <a:gd name="connsiteY359" fmla="*/ 68046 h 179800"/>
                <a:gd name="connsiteX360" fmla="*/ 4578433 w 6363677"/>
                <a:gd name="connsiteY360" fmla="*/ 91748 h 179800"/>
                <a:gd name="connsiteX361" fmla="*/ 4584167 w 6363677"/>
                <a:gd name="connsiteY361" fmla="*/ 114940 h 179800"/>
                <a:gd name="connsiteX362" fmla="*/ 4599840 w 6363677"/>
                <a:gd name="connsiteY362" fmla="*/ 130868 h 179800"/>
                <a:gd name="connsiteX363" fmla="*/ 4622650 w 6363677"/>
                <a:gd name="connsiteY363" fmla="*/ 136730 h 179800"/>
                <a:gd name="connsiteX364" fmla="*/ 4641509 w 6363677"/>
                <a:gd name="connsiteY364" fmla="*/ 131888 h 179800"/>
                <a:gd name="connsiteX365" fmla="*/ 4654761 w 6363677"/>
                <a:gd name="connsiteY365" fmla="*/ 118890 h 179800"/>
                <a:gd name="connsiteX366" fmla="*/ 4654761 w 6363677"/>
                <a:gd name="connsiteY366" fmla="*/ 135328 h 179800"/>
                <a:gd name="connsiteX367" fmla="*/ 4669415 w 6363677"/>
                <a:gd name="connsiteY367" fmla="*/ 135328 h 179800"/>
                <a:gd name="connsiteX368" fmla="*/ 4459671 w 6363677"/>
                <a:gd name="connsiteY368" fmla="*/ 128065 h 179800"/>
                <a:gd name="connsiteX369" fmla="*/ 4489489 w 6363677"/>
                <a:gd name="connsiteY369" fmla="*/ 136858 h 179800"/>
                <a:gd name="connsiteX370" fmla="*/ 4513063 w 6363677"/>
                <a:gd name="connsiteY370" fmla="*/ 129594 h 179800"/>
                <a:gd name="connsiteX371" fmla="*/ 4522110 w 6363677"/>
                <a:gd name="connsiteY371" fmla="*/ 109843 h 179800"/>
                <a:gd name="connsiteX372" fmla="*/ 4505672 w 6363677"/>
                <a:gd name="connsiteY372" fmla="*/ 88817 h 179800"/>
                <a:gd name="connsiteX373" fmla="*/ 4484774 w 6363677"/>
                <a:gd name="connsiteY373" fmla="*/ 80407 h 179800"/>
                <a:gd name="connsiteX374" fmla="*/ 4477511 w 6363677"/>
                <a:gd name="connsiteY374" fmla="*/ 75820 h 179800"/>
                <a:gd name="connsiteX375" fmla="*/ 4475345 w 6363677"/>
                <a:gd name="connsiteY375" fmla="*/ 69321 h 179800"/>
                <a:gd name="connsiteX376" fmla="*/ 4479805 w 6363677"/>
                <a:gd name="connsiteY376" fmla="*/ 60783 h 179800"/>
                <a:gd name="connsiteX377" fmla="*/ 4491400 w 6363677"/>
                <a:gd name="connsiteY377" fmla="*/ 57725 h 179800"/>
                <a:gd name="connsiteX378" fmla="*/ 4504908 w 6363677"/>
                <a:gd name="connsiteY378" fmla="*/ 60656 h 179800"/>
                <a:gd name="connsiteX379" fmla="*/ 4517778 w 6363677"/>
                <a:gd name="connsiteY379" fmla="*/ 68811 h 179800"/>
                <a:gd name="connsiteX380" fmla="*/ 4517778 w 6363677"/>
                <a:gd name="connsiteY380" fmla="*/ 53775 h 179800"/>
                <a:gd name="connsiteX381" fmla="*/ 4505800 w 6363677"/>
                <a:gd name="connsiteY381" fmla="*/ 47785 h 179800"/>
                <a:gd name="connsiteX382" fmla="*/ 4491146 w 6363677"/>
                <a:gd name="connsiteY382" fmla="*/ 45747 h 179800"/>
                <a:gd name="connsiteX383" fmla="*/ 4469228 w 6363677"/>
                <a:gd name="connsiteY383" fmla="*/ 52500 h 179800"/>
                <a:gd name="connsiteX384" fmla="*/ 4460818 w 6363677"/>
                <a:gd name="connsiteY384" fmla="*/ 70723 h 179800"/>
                <a:gd name="connsiteX385" fmla="*/ 4465151 w 6363677"/>
                <a:gd name="connsiteY385" fmla="*/ 84230 h 179800"/>
                <a:gd name="connsiteX386" fmla="*/ 4477639 w 6363677"/>
                <a:gd name="connsiteY386" fmla="*/ 92895 h 179800"/>
                <a:gd name="connsiteX387" fmla="*/ 4498282 w 6363677"/>
                <a:gd name="connsiteY387" fmla="*/ 101305 h 179800"/>
                <a:gd name="connsiteX388" fmla="*/ 4505290 w 6363677"/>
                <a:gd name="connsiteY388" fmla="*/ 106147 h 179800"/>
                <a:gd name="connsiteX389" fmla="*/ 4507329 w 6363677"/>
                <a:gd name="connsiteY389" fmla="*/ 112519 h 179800"/>
                <a:gd name="connsiteX390" fmla="*/ 4502359 w 6363677"/>
                <a:gd name="connsiteY390" fmla="*/ 121821 h 179800"/>
                <a:gd name="connsiteX391" fmla="*/ 4489617 w 6363677"/>
                <a:gd name="connsiteY391" fmla="*/ 125007 h 179800"/>
                <a:gd name="connsiteX392" fmla="*/ 4474325 w 6363677"/>
                <a:gd name="connsiteY392" fmla="*/ 121949 h 179800"/>
                <a:gd name="connsiteX393" fmla="*/ 4459544 w 6363677"/>
                <a:gd name="connsiteY393" fmla="*/ 112264 h 179800"/>
                <a:gd name="connsiteX394" fmla="*/ 4459544 w 6363677"/>
                <a:gd name="connsiteY394" fmla="*/ 127937 h 179800"/>
                <a:gd name="connsiteX395" fmla="*/ 4447693 w 6363677"/>
                <a:gd name="connsiteY395" fmla="*/ 21026 h 179800"/>
                <a:gd name="connsiteX396" fmla="*/ 4450114 w 6363677"/>
                <a:gd name="connsiteY396" fmla="*/ 15928 h 179800"/>
                <a:gd name="connsiteX397" fmla="*/ 4451134 w 6363677"/>
                <a:gd name="connsiteY397" fmla="*/ 10704 h 179800"/>
                <a:gd name="connsiteX398" fmla="*/ 4448203 w 6363677"/>
                <a:gd name="connsiteY398" fmla="*/ 3186 h 179800"/>
                <a:gd name="connsiteX399" fmla="*/ 4440557 w 6363677"/>
                <a:gd name="connsiteY399" fmla="*/ 255 h 179800"/>
                <a:gd name="connsiteX400" fmla="*/ 4432912 w 6363677"/>
                <a:gd name="connsiteY400" fmla="*/ 2931 h 179800"/>
                <a:gd name="connsiteX401" fmla="*/ 4429726 w 6363677"/>
                <a:gd name="connsiteY401" fmla="*/ 10067 h 179800"/>
                <a:gd name="connsiteX402" fmla="*/ 4431893 w 6363677"/>
                <a:gd name="connsiteY402" fmla="*/ 16183 h 179800"/>
                <a:gd name="connsiteX403" fmla="*/ 4437372 w 6363677"/>
                <a:gd name="connsiteY403" fmla="*/ 19879 h 179800"/>
                <a:gd name="connsiteX404" fmla="*/ 4425394 w 6363677"/>
                <a:gd name="connsiteY404" fmla="*/ 43071 h 179800"/>
                <a:gd name="connsiteX405" fmla="*/ 4435588 w 6363677"/>
                <a:gd name="connsiteY405" fmla="*/ 43071 h 179800"/>
                <a:gd name="connsiteX406" fmla="*/ 4447566 w 6363677"/>
                <a:gd name="connsiteY406" fmla="*/ 21153 h 179800"/>
                <a:gd name="connsiteX407" fmla="*/ 4417366 w 6363677"/>
                <a:gd name="connsiteY407" fmla="*/ 116596 h 179800"/>
                <a:gd name="connsiteX408" fmla="*/ 4407299 w 6363677"/>
                <a:gd name="connsiteY408" fmla="*/ 121566 h 179800"/>
                <a:gd name="connsiteX409" fmla="*/ 4396850 w 6363677"/>
                <a:gd name="connsiteY409" fmla="*/ 123095 h 179800"/>
                <a:gd name="connsiteX410" fmla="*/ 4384617 w 6363677"/>
                <a:gd name="connsiteY410" fmla="*/ 119145 h 179800"/>
                <a:gd name="connsiteX411" fmla="*/ 4379648 w 6363677"/>
                <a:gd name="connsiteY411" fmla="*/ 105893 h 179800"/>
                <a:gd name="connsiteX412" fmla="*/ 4379648 w 6363677"/>
                <a:gd name="connsiteY412" fmla="*/ 60783 h 179800"/>
                <a:gd name="connsiteX413" fmla="*/ 4416091 w 6363677"/>
                <a:gd name="connsiteY413" fmla="*/ 60783 h 179800"/>
                <a:gd name="connsiteX414" fmla="*/ 4416091 w 6363677"/>
                <a:gd name="connsiteY414" fmla="*/ 47403 h 179800"/>
                <a:gd name="connsiteX415" fmla="*/ 4379648 w 6363677"/>
                <a:gd name="connsiteY415" fmla="*/ 47403 h 179800"/>
                <a:gd name="connsiteX416" fmla="*/ 4379648 w 6363677"/>
                <a:gd name="connsiteY416" fmla="*/ 19369 h 179800"/>
                <a:gd name="connsiteX417" fmla="*/ 4365248 w 6363677"/>
                <a:gd name="connsiteY417" fmla="*/ 19369 h 179800"/>
                <a:gd name="connsiteX418" fmla="*/ 4365248 w 6363677"/>
                <a:gd name="connsiteY418" fmla="*/ 104873 h 179800"/>
                <a:gd name="connsiteX419" fmla="*/ 4373404 w 6363677"/>
                <a:gd name="connsiteY419" fmla="*/ 129722 h 179800"/>
                <a:gd name="connsiteX420" fmla="*/ 4395448 w 6363677"/>
                <a:gd name="connsiteY420" fmla="*/ 136730 h 179800"/>
                <a:gd name="connsiteX421" fmla="*/ 4406917 w 6363677"/>
                <a:gd name="connsiteY421" fmla="*/ 135328 h 179800"/>
                <a:gd name="connsiteX422" fmla="*/ 4417493 w 6363677"/>
                <a:gd name="connsiteY422" fmla="*/ 130741 h 179800"/>
                <a:gd name="connsiteX423" fmla="*/ 4417493 w 6363677"/>
                <a:gd name="connsiteY423" fmla="*/ 116596 h 179800"/>
                <a:gd name="connsiteX424" fmla="*/ 4337214 w 6363677"/>
                <a:gd name="connsiteY424" fmla="*/ 47403 h 179800"/>
                <a:gd name="connsiteX425" fmla="*/ 4322560 w 6363677"/>
                <a:gd name="connsiteY425" fmla="*/ 47403 h 179800"/>
                <a:gd name="connsiteX426" fmla="*/ 4322560 w 6363677"/>
                <a:gd name="connsiteY426" fmla="*/ 135328 h 179800"/>
                <a:gd name="connsiteX427" fmla="*/ 4337214 w 6363677"/>
                <a:gd name="connsiteY427" fmla="*/ 135328 h 179800"/>
                <a:gd name="connsiteX428" fmla="*/ 4337214 w 6363677"/>
                <a:gd name="connsiteY428" fmla="*/ 47403 h 179800"/>
                <a:gd name="connsiteX429" fmla="*/ 4335048 w 6363677"/>
                <a:gd name="connsiteY429" fmla="*/ 28544 h 179800"/>
                <a:gd name="connsiteX430" fmla="*/ 4345625 w 6363677"/>
                <a:gd name="connsiteY430" fmla="*/ 21280 h 179800"/>
                <a:gd name="connsiteX431" fmla="*/ 4335048 w 6363677"/>
                <a:gd name="connsiteY431" fmla="*/ 13762 h 179800"/>
                <a:gd name="connsiteX432" fmla="*/ 4328805 w 6363677"/>
                <a:gd name="connsiteY432" fmla="*/ 11851 h 179800"/>
                <a:gd name="connsiteX433" fmla="*/ 4322178 w 6363677"/>
                <a:gd name="connsiteY433" fmla="*/ 14654 h 179800"/>
                <a:gd name="connsiteX434" fmla="*/ 4319502 w 6363677"/>
                <a:gd name="connsiteY434" fmla="*/ 21535 h 179800"/>
                <a:gd name="connsiteX435" fmla="*/ 4322178 w 6363677"/>
                <a:gd name="connsiteY435" fmla="*/ 28162 h 179800"/>
                <a:gd name="connsiteX436" fmla="*/ 4328805 w 6363677"/>
                <a:gd name="connsiteY436" fmla="*/ 30838 h 179800"/>
                <a:gd name="connsiteX437" fmla="*/ 4335048 w 6363677"/>
                <a:gd name="connsiteY437" fmla="*/ 28671 h 179800"/>
                <a:gd name="connsiteX438" fmla="*/ 4238204 w 6363677"/>
                <a:gd name="connsiteY438" fmla="*/ 75182 h 179800"/>
                <a:gd name="connsiteX439" fmla="*/ 4249928 w 6363677"/>
                <a:gd name="connsiteY439" fmla="*/ 64478 h 179800"/>
                <a:gd name="connsiteX440" fmla="*/ 4265983 w 6363677"/>
                <a:gd name="connsiteY440" fmla="*/ 62312 h 179800"/>
                <a:gd name="connsiteX441" fmla="*/ 4265983 w 6363677"/>
                <a:gd name="connsiteY441" fmla="*/ 45874 h 179800"/>
                <a:gd name="connsiteX442" fmla="*/ 4247124 w 6363677"/>
                <a:gd name="connsiteY442" fmla="*/ 51481 h 179800"/>
                <a:gd name="connsiteX443" fmla="*/ 4233872 w 6363677"/>
                <a:gd name="connsiteY443" fmla="*/ 67155 h 179800"/>
                <a:gd name="connsiteX444" fmla="*/ 4233872 w 6363677"/>
                <a:gd name="connsiteY444" fmla="*/ 47531 h 179800"/>
                <a:gd name="connsiteX445" fmla="*/ 4219472 w 6363677"/>
                <a:gd name="connsiteY445" fmla="*/ 47531 h 179800"/>
                <a:gd name="connsiteX446" fmla="*/ 4219472 w 6363677"/>
                <a:gd name="connsiteY446" fmla="*/ 135456 h 179800"/>
                <a:gd name="connsiteX447" fmla="*/ 4233872 w 6363677"/>
                <a:gd name="connsiteY447" fmla="*/ 135456 h 179800"/>
                <a:gd name="connsiteX448" fmla="*/ 4233872 w 6363677"/>
                <a:gd name="connsiteY448" fmla="*/ 93405 h 179800"/>
                <a:gd name="connsiteX449" fmla="*/ 4238204 w 6363677"/>
                <a:gd name="connsiteY449" fmla="*/ 75182 h 179800"/>
                <a:gd name="connsiteX450" fmla="*/ 4135371 w 6363677"/>
                <a:gd name="connsiteY450" fmla="*/ 66645 h 179800"/>
                <a:gd name="connsiteX451" fmla="*/ 4154485 w 6363677"/>
                <a:gd name="connsiteY451" fmla="*/ 59127 h 179800"/>
                <a:gd name="connsiteX452" fmla="*/ 4173089 w 6363677"/>
                <a:gd name="connsiteY452" fmla="*/ 66645 h 179800"/>
                <a:gd name="connsiteX453" fmla="*/ 4180990 w 6363677"/>
                <a:gd name="connsiteY453" fmla="*/ 85377 h 179800"/>
                <a:gd name="connsiteX454" fmla="*/ 4126706 w 6363677"/>
                <a:gd name="connsiteY454" fmla="*/ 85377 h 179800"/>
                <a:gd name="connsiteX455" fmla="*/ 4135498 w 6363677"/>
                <a:gd name="connsiteY455" fmla="*/ 66645 h 179800"/>
                <a:gd name="connsiteX456" fmla="*/ 4174873 w 6363677"/>
                <a:gd name="connsiteY456" fmla="*/ 134691 h 179800"/>
                <a:gd name="connsiteX457" fmla="*/ 4189909 w 6363677"/>
                <a:gd name="connsiteY457" fmla="*/ 127683 h 179800"/>
                <a:gd name="connsiteX458" fmla="*/ 4189909 w 6363677"/>
                <a:gd name="connsiteY458" fmla="*/ 113793 h 179800"/>
                <a:gd name="connsiteX459" fmla="*/ 4174873 w 6363677"/>
                <a:gd name="connsiteY459" fmla="*/ 121184 h 179800"/>
                <a:gd name="connsiteX460" fmla="*/ 4158435 w 6363677"/>
                <a:gd name="connsiteY460" fmla="*/ 123605 h 179800"/>
                <a:gd name="connsiteX461" fmla="*/ 4136773 w 6363677"/>
                <a:gd name="connsiteY461" fmla="*/ 116342 h 179800"/>
                <a:gd name="connsiteX462" fmla="*/ 4126324 w 6363677"/>
                <a:gd name="connsiteY462" fmla="*/ 97228 h 179800"/>
                <a:gd name="connsiteX463" fmla="*/ 4195898 w 6363677"/>
                <a:gd name="connsiteY463" fmla="*/ 97228 h 179800"/>
                <a:gd name="connsiteX464" fmla="*/ 4196154 w 6363677"/>
                <a:gd name="connsiteY464" fmla="*/ 93532 h 179800"/>
                <a:gd name="connsiteX465" fmla="*/ 4196154 w 6363677"/>
                <a:gd name="connsiteY465" fmla="*/ 89964 h 179800"/>
                <a:gd name="connsiteX466" fmla="*/ 4190929 w 6363677"/>
                <a:gd name="connsiteY466" fmla="*/ 67409 h 179800"/>
                <a:gd name="connsiteX467" fmla="*/ 4176402 w 6363677"/>
                <a:gd name="connsiteY467" fmla="*/ 51736 h 179800"/>
                <a:gd name="connsiteX468" fmla="*/ 4154358 w 6363677"/>
                <a:gd name="connsiteY468" fmla="*/ 46001 h 179800"/>
                <a:gd name="connsiteX469" fmla="*/ 4131293 w 6363677"/>
                <a:gd name="connsiteY469" fmla="*/ 52118 h 179800"/>
                <a:gd name="connsiteX470" fmla="*/ 4116257 w 6363677"/>
                <a:gd name="connsiteY470" fmla="*/ 68684 h 179800"/>
                <a:gd name="connsiteX471" fmla="*/ 4110905 w 6363677"/>
                <a:gd name="connsiteY471" fmla="*/ 92385 h 179800"/>
                <a:gd name="connsiteX472" fmla="*/ 4117021 w 6363677"/>
                <a:gd name="connsiteY472" fmla="*/ 115705 h 179800"/>
                <a:gd name="connsiteX473" fmla="*/ 4133842 w 6363677"/>
                <a:gd name="connsiteY473" fmla="*/ 131378 h 179800"/>
                <a:gd name="connsiteX474" fmla="*/ 4158308 w 6363677"/>
                <a:gd name="connsiteY474" fmla="*/ 136985 h 179800"/>
                <a:gd name="connsiteX475" fmla="*/ 4174618 w 6363677"/>
                <a:gd name="connsiteY475" fmla="*/ 134819 h 179800"/>
                <a:gd name="connsiteX476" fmla="*/ 4029479 w 6363677"/>
                <a:gd name="connsiteY476" fmla="*/ 75692 h 179800"/>
                <a:gd name="connsiteX477" fmla="*/ 4038909 w 6363677"/>
                <a:gd name="connsiteY477" fmla="*/ 64351 h 179800"/>
                <a:gd name="connsiteX478" fmla="*/ 4053053 w 6363677"/>
                <a:gd name="connsiteY478" fmla="*/ 60146 h 179800"/>
                <a:gd name="connsiteX479" fmla="*/ 4075863 w 6363677"/>
                <a:gd name="connsiteY479" fmla="*/ 86396 h 179800"/>
                <a:gd name="connsiteX480" fmla="*/ 4075863 w 6363677"/>
                <a:gd name="connsiteY480" fmla="*/ 135583 h 179800"/>
                <a:gd name="connsiteX481" fmla="*/ 4090517 w 6363677"/>
                <a:gd name="connsiteY481" fmla="*/ 135583 h 179800"/>
                <a:gd name="connsiteX482" fmla="*/ 4090517 w 6363677"/>
                <a:gd name="connsiteY482" fmla="*/ 83848 h 179800"/>
                <a:gd name="connsiteX483" fmla="*/ 4086694 w 6363677"/>
                <a:gd name="connsiteY483" fmla="*/ 64351 h 179800"/>
                <a:gd name="connsiteX484" fmla="*/ 4075353 w 6363677"/>
                <a:gd name="connsiteY484" fmla="*/ 50844 h 179800"/>
                <a:gd name="connsiteX485" fmla="*/ 4056621 w 6363677"/>
                <a:gd name="connsiteY485" fmla="*/ 45874 h 179800"/>
                <a:gd name="connsiteX486" fmla="*/ 4038654 w 6363677"/>
                <a:gd name="connsiteY486" fmla="*/ 50844 h 179800"/>
                <a:gd name="connsiteX487" fmla="*/ 4026167 w 6363677"/>
                <a:gd name="connsiteY487" fmla="*/ 63969 h 179800"/>
                <a:gd name="connsiteX488" fmla="*/ 4026167 w 6363677"/>
                <a:gd name="connsiteY488" fmla="*/ 1657 h 179800"/>
                <a:gd name="connsiteX489" fmla="*/ 4011767 w 6363677"/>
                <a:gd name="connsiteY489" fmla="*/ 1657 h 179800"/>
                <a:gd name="connsiteX490" fmla="*/ 4011767 w 6363677"/>
                <a:gd name="connsiteY490" fmla="*/ 135456 h 179800"/>
                <a:gd name="connsiteX491" fmla="*/ 4026167 w 6363677"/>
                <a:gd name="connsiteY491" fmla="*/ 135456 h 179800"/>
                <a:gd name="connsiteX492" fmla="*/ 4026167 w 6363677"/>
                <a:gd name="connsiteY492" fmla="*/ 91366 h 179800"/>
                <a:gd name="connsiteX493" fmla="*/ 4029607 w 6363677"/>
                <a:gd name="connsiteY493" fmla="*/ 75437 h 179800"/>
                <a:gd name="connsiteX494" fmla="*/ 3993545 w 6363677"/>
                <a:gd name="connsiteY494" fmla="*/ 116596 h 179800"/>
                <a:gd name="connsiteX495" fmla="*/ 3983479 w 6363677"/>
                <a:gd name="connsiteY495" fmla="*/ 121566 h 179800"/>
                <a:gd name="connsiteX496" fmla="*/ 3973030 w 6363677"/>
                <a:gd name="connsiteY496" fmla="*/ 123095 h 179800"/>
                <a:gd name="connsiteX497" fmla="*/ 3960797 w 6363677"/>
                <a:gd name="connsiteY497" fmla="*/ 119145 h 179800"/>
                <a:gd name="connsiteX498" fmla="*/ 3955827 w 6363677"/>
                <a:gd name="connsiteY498" fmla="*/ 105893 h 179800"/>
                <a:gd name="connsiteX499" fmla="*/ 3955827 w 6363677"/>
                <a:gd name="connsiteY499" fmla="*/ 60783 h 179800"/>
                <a:gd name="connsiteX500" fmla="*/ 3992271 w 6363677"/>
                <a:gd name="connsiteY500" fmla="*/ 60783 h 179800"/>
                <a:gd name="connsiteX501" fmla="*/ 3992271 w 6363677"/>
                <a:gd name="connsiteY501" fmla="*/ 47403 h 179800"/>
                <a:gd name="connsiteX502" fmla="*/ 3955827 w 6363677"/>
                <a:gd name="connsiteY502" fmla="*/ 47403 h 179800"/>
                <a:gd name="connsiteX503" fmla="*/ 3955827 w 6363677"/>
                <a:gd name="connsiteY503" fmla="*/ 19369 h 179800"/>
                <a:gd name="connsiteX504" fmla="*/ 3941428 w 6363677"/>
                <a:gd name="connsiteY504" fmla="*/ 19369 h 179800"/>
                <a:gd name="connsiteX505" fmla="*/ 3941428 w 6363677"/>
                <a:gd name="connsiteY505" fmla="*/ 104873 h 179800"/>
                <a:gd name="connsiteX506" fmla="*/ 3949583 w 6363677"/>
                <a:gd name="connsiteY506" fmla="*/ 129722 h 179800"/>
                <a:gd name="connsiteX507" fmla="*/ 3971628 w 6363677"/>
                <a:gd name="connsiteY507" fmla="*/ 136730 h 179800"/>
                <a:gd name="connsiteX508" fmla="*/ 3983096 w 6363677"/>
                <a:gd name="connsiteY508" fmla="*/ 135328 h 179800"/>
                <a:gd name="connsiteX509" fmla="*/ 3993673 w 6363677"/>
                <a:gd name="connsiteY509" fmla="*/ 130741 h 179800"/>
                <a:gd name="connsiteX510" fmla="*/ 3993673 w 6363677"/>
                <a:gd name="connsiteY510" fmla="*/ 116596 h 179800"/>
                <a:gd name="connsiteX511" fmla="*/ 3860512 w 6363677"/>
                <a:gd name="connsiteY511" fmla="*/ 66517 h 179800"/>
                <a:gd name="connsiteX512" fmla="*/ 3879626 w 6363677"/>
                <a:gd name="connsiteY512" fmla="*/ 58999 h 179800"/>
                <a:gd name="connsiteX513" fmla="*/ 3898230 w 6363677"/>
                <a:gd name="connsiteY513" fmla="*/ 66517 h 179800"/>
                <a:gd name="connsiteX514" fmla="*/ 3906131 w 6363677"/>
                <a:gd name="connsiteY514" fmla="*/ 85249 h 179800"/>
                <a:gd name="connsiteX515" fmla="*/ 3851847 w 6363677"/>
                <a:gd name="connsiteY515" fmla="*/ 85249 h 179800"/>
                <a:gd name="connsiteX516" fmla="*/ 3860639 w 6363677"/>
                <a:gd name="connsiteY516" fmla="*/ 66517 h 179800"/>
                <a:gd name="connsiteX517" fmla="*/ 3900014 w 6363677"/>
                <a:gd name="connsiteY517" fmla="*/ 134564 h 179800"/>
                <a:gd name="connsiteX518" fmla="*/ 3915051 w 6363677"/>
                <a:gd name="connsiteY518" fmla="*/ 127555 h 179800"/>
                <a:gd name="connsiteX519" fmla="*/ 3915051 w 6363677"/>
                <a:gd name="connsiteY519" fmla="*/ 113666 h 179800"/>
                <a:gd name="connsiteX520" fmla="*/ 3900014 w 6363677"/>
                <a:gd name="connsiteY520" fmla="*/ 121056 h 179800"/>
                <a:gd name="connsiteX521" fmla="*/ 3883576 w 6363677"/>
                <a:gd name="connsiteY521" fmla="*/ 123478 h 179800"/>
                <a:gd name="connsiteX522" fmla="*/ 3861914 w 6363677"/>
                <a:gd name="connsiteY522" fmla="*/ 116214 h 179800"/>
                <a:gd name="connsiteX523" fmla="*/ 3851465 w 6363677"/>
                <a:gd name="connsiteY523" fmla="*/ 97100 h 179800"/>
                <a:gd name="connsiteX524" fmla="*/ 3921040 w 6363677"/>
                <a:gd name="connsiteY524" fmla="*/ 97100 h 179800"/>
                <a:gd name="connsiteX525" fmla="*/ 3921294 w 6363677"/>
                <a:gd name="connsiteY525" fmla="*/ 93405 h 179800"/>
                <a:gd name="connsiteX526" fmla="*/ 3921294 w 6363677"/>
                <a:gd name="connsiteY526" fmla="*/ 89837 h 179800"/>
                <a:gd name="connsiteX527" fmla="*/ 3916070 w 6363677"/>
                <a:gd name="connsiteY527" fmla="*/ 67282 h 179800"/>
                <a:gd name="connsiteX528" fmla="*/ 3901544 w 6363677"/>
                <a:gd name="connsiteY528" fmla="*/ 51608 h 179800"/>
                <a:gd name="connsiteX529" fmla="*/ 3879499 w 6363677"/>
                <a:gd name="connsiteY529" fmla="*/ 45874 h 179800"/>
                <a:gd name="connsiteX530" fmla="*/ 3856434 w 6363677"/>
                <a:gd name="connsiteY530" fmla="*/ 51991 h 179800"/>
                <a:gd name="connsiteX531" fmla="*/ 3841398 w 6363677"/>
                <a:gd name="connsiteY531" fmla="*/ 68556 h 179800"/>
                <a:gd name="connsiteX532" fmla="*/ 3836046 w 6363677"/>
                <a:gd name="connsiteY532" fmla="*/ 92258 h 179800"/>
                <a:gd name="connsiteX533" fmla="*/ 3842163 w 6363677"/>
                <a:gd name="connsiteY533" fmla="*/ 115577 h 179800"/>
                <a:gd name="connsiteX534" fmla="*/ 3858983 w 6363677"/>
                <a:gd name="connsiteY534" fmla="*/ 131251 h 179800"/>
                <a:gd name="connsiteX535" fmla="*/ 3883449 w 6363677"/>
                <a:gd name="connsiteY535" fmla="*/ 136858 h 179800"/>
                <a:gd name="connsiteX536" fmla="*/ 3899759 w 6363677"/>
                <a:gd name="connsiteY536" fmla="*/ 134691 h 179800"/>
                <a:gd name="connsiteX537" fmla="*/ 3754620 w 6363677"/>
                <a:gd name="connsiteY537" fmla="*/ 75565 h 179800"/>
                <a:gd name="connsiteX538" fmla="*/ 3764050 w 6363677"/>
                <a:gd name="connsiteY538" fmla="*/ 64224 h 179800"/>
                <a:gd name="connsiteX539" fmla="*/ 3778194 w 6363677"/>
                <a:gd name="connsiteY539" fmla="*/ 60019 h 179800"/>
                <a:gd name="connsiteX540" fmla="*/ 3801004 w 6363677"/>
                <a:gd name="connsiteY540" fmla="*/ 86269 h 179800"/>
                <a:gd name="connsiteX541" fmla="*/ 3801004 w 6363677"/>
                <a:gd name="connsiteY541" fmla="*/ 135456 h 179800"/>
                <a:gd name="connsiteX542" fmla="*/ 3815658 w 6363677"/>
                <a:gd name="connsiteY542" fmla="*/ 135456 h 179800"/>
                <a:gd name="connsiteX543" fmla="*/ 3815658 w 6363677"/>
                <a:gd name="connsiteY543" fmla="*/ 83720 h 179800"/>
                <a:gd name="connsiteX544" fmla="*/ 3811835 w 6363677"/>
                <a:gd name="connsiteY544" fmla="*/ 64224 h 179800"/>
                <a:gd name="connsiteX545" fmla="*/ 3800494 w 6363677"/>
                <a:gd name="connsiteY545" fmla="*/ 50716 h 179800"/>
                <a:gd name="connsiteX546" fmla="*/ 3781762 w 6363677"/>
                <a:gd name="connsiteY546" fmla="*/ 45747 h 179800"/>
                <a:gd name="connsiteX547" fmla="*/ 3763795 w 6363677"/>
                <a:gd name="connsiteY547" fmla="*/ 50716 h 179800"/>
                <a:gd name="connsiteX548" fmla="*/ 3751308 w 6363677"/>
                <a:gd name="connsiteY548" fmla="*/ 63841 h 179800"/>
                <a:gd name="connsiteX549" fmla="*/ 3751308 w 6363677"/>
                <a:gd name="connsiteY549" fmla="*/ 1529 h 179800"/>
                <a:gd name="connsiteX550" fmla="*/ 3736908 w 6363677"/>
                <a:gd name="connsiteY550" fmla="*/ 1529 h 179800"/>
                <a:gd name="connsiteX551" fmla="*/ 3736908 w 6363677"/>
                <a:gd name="connsiteY551" fmla="*/ 135328 h 179800"/>
                <a:gd name="connsiteX552" fmla="*/ 3751308 w 6363677"/>
                <a:gd name="connsiteY552" fmla="*/ 135328 h 179800"/>
                <a:gd name="connsiteX553" fmla="*/ 3751308 w 6363677"/>
                <a:gd name="connsiteY553" fmla="*/ 91238 h 179800"/>
                <a:gd name="connsiteX554" fmla="*/ 3754748 w 6363677"/>
                <a:gd name="connsiteY554" fmla="*/ 75310 h 179800"/>
                <a:gd name="connsiteX555" fmla="*/ 3705179 w 6363677"/>
                <a:gd name="connsiteY555" fmla="*/ 47276 h 179800"/>
                <a:gd name="connsiteX556" fmla="*/ 3680586 w 6363677"/>
                <a:gd name="connsiteY556" fmla="*/ 106275 h 179800"/>
                <a:gd name="connsiteX557" fmla="*/ 3650641 w 6363677"/>
                <a:gd name="connsiteY557" fmla="*/ 44217 h 179800"/>
                <a:gd name="connsiteX558" fmla="*/ 3620440 w 6363677"/>
                <a:gd name="connsiteY558" fmla="*/ 106530 h 179800"/>
                <a:gd name="connsiteX559" fmla="*/ 3595847 w 6363677"/>
                <a:gd name="connsiteY559" fmla="*/ 47276 h 179800"/>
                <a:gd name="connsiteX560" fmla="*/ 3579282 w 6363677"/>
                <a:gd name="connsiteY560" fmla="*/ 47276 h 179800"/>
                <a:gd name="connsiteX561" fmla="*/ 3618911 w 6363677"/>
                <a:gd name="connsiteY561" fmla="*/ 138259 h 179800"/>
                <a:gd name="connsiteX562" fmla="*/ 3650896 w 6363677"/>
                <a:gd name="connsiteY562" fmla="*/ 73016 h 179800"/>
                <a:gd name="connsiteX563" fmla="*/ 3682115 w 6363677"/>
                <a:gd name="connsiteY563" fmla="*/ 138259 h 179800"/>
                <a:gd name="connsiteX564" fmla="*/ 3720598 w 6363677"/>
                <a:gd name="connsiteY564" fmla="*/ 47276 h 179800"/>
                <a:gd name="connsiteX565" fmla="*/ 3705306 w 6363677"/>
                <a:gd name="connsiteY565" fmla="*/ 47276 h 179800"/>
                <a:gd name="connsiteX566" fmla="*/ 3533026 w 6363677"/>
                <a:gd name="connsiteY566" fmla="*/ 76202 h 179800"/>
                <a:gd name="connsiteX567" fmla="*/ 3450963 w 6363677"/>
                <a:gd name="connsiteY567" fmla="*/ 76202 h 179800"/>
                <a:gd name="connsiteX568" fmla="*/ 3450963 w 6363677"/>
                <a:gd name="connsiteY568" fmla="*/ 89582 h 179800"/>
                <a:gd name="connsiteX569" fmla="*/ 3533026 w 6363677"/>
                <a:gd name="connsiteY569" fmla="*/ 89582 h 179800"/>
                <a:gd name="connsiteX570" fmla="*/ 3533026 w 6363677"/>
                <a:gd name="connsiteY570" fmla="*/ 76202 h 179800"/>
                <a:gd name="connsiteX571" fmla="*/ 3402924 w 6363677"/>
                <a:gd name="connsiteY571" fmla="*/ 116469 h 179800"/>
                <a:gd name="connsiteX572" fmla="*/ 3392857 w 6363677"/>
                <a:gd name="connsiteY572" fmla="*/ 121439 h 179800"/>
                <a:gd name="connsiteX573" fmla="*/ 3382408 w 6363677"/>
                <a:gd name="connsiteY573" fmla="*/ 122968 h 179800"/>
                <a:gd name="connsiteX574" fmla="*/ 3370175 w 6363677"/>
                <a:gd name="connsiteY574" fmla="*/ 119018 h 179800"/>
                <a:gd name="connsiteX575" fmla="*/ 3365205 w 6363677"/>
                <a:gd name="connsiteY575" fmla="*/ 105765 h 179800"/>
                <a:gd name="connsiteX576" fmla="*/ 3365205 w 6363677"/>
                <a:gd name="connsiteY576" fmla="*/ 60656 h 179800"/>
                <a:gd name="connsiteX577" fmla="*/ 3401649 w 6363677"/>
                <a:gd name="connsiteY577" fmla="*/ 60656 h 179800"/>
                <a:gd name="connsiteX578" fmla="*/ 3401649 w 6363677"/>
                <a:gd name="connsiteY578" fmla="*/ 47276 h 179800"/>
                <a:gd name="connsiteX579" fmla="*/ 3365205 w 6363677"/>
                <a:gd name="connsiteY579" fmla="*/ 47276 h 179800"/>
                <a:gd name="connsiteX580" fmla="*/ 3365205 w 6363677"/>
                <a:gd name="connsiteY580" fmla="*/ 19242 h 179800"/>
                <a:gd name="connsiteX581" fmla="*/ 3350806 w 6363677"/>
                <a:gd name="connsiteY581" fmla="*/ 19242 h 179800"/>
                <a:gd name="connsiteX582" fmla="*/ 3350806 w 6363677"/>
                <a:gd name="connsiteY582" fmla="*/ 104746 h 179800"/>
                <a:gd name="connsiteX583" fmla="*/ 3358961 w 6363677"/>
                <a:gd name="connsiteY583" fmla="*/ 129594 h 179800"/>
                <a:gd name="connsiteX584" fmla="*/ 3381006 w 6363677"/>
                <a:gd name="connsiteY584" fmla="*/ 136603 h 179800"/>
                <a:gd name="connsiteX585" fmla="*/ 3392475 w 6363677"/>
                <a:gd name="connsiteY585" fmla="*/ 135201 h 179800"/>
                <a:gd name="connsiteX586" fmla="*/ 3403051 w 6363677"/>
                <a:gd name="connsiteY586" fmla="*/ 130614 h 179800"/>
                <a:gd name="connsiteX587" fmla="*/ 3403051 w 6363677"/>
                <a:gd name="connsiteY587" fmla="*/ 116469 h 179800"/>
                <a:gd name="connsiteX588" fmla="*/ 3267469 w 6363677"/>
                <a:gd name="connsiteY588" fmla="*/ 75310 h 179800"/>
                <a:gd name="connsiteX589" fmla="*/ 3276899 w 6363677"/>
                <a:gd name="connsiteY589" fmla="*/ 63969 h 179800"/>
                <a:gd name="connsiteX590" fmla="*/ 3291043 w 6363677"/>
                <a:gd name="connsiteY590" fmla="*/ 59764 h 179800"/>
                <a:gd name="connsiteX591" fmla="*/ 3313852 w 6363677"/>
                <a:gd name="connsiteY591" fmla="*/ 86014 h 179800"/>
                <a:gd name="connsiteX592" fmla="*/ 3313852 w 6363677"/>
                <a:gd name="connsiteY592" fmla="*/ 135201 h 179800"/>
                <a:gd name="connsiteX593" fmla="*/ 3328507 w 6363677"/>
                <a:gd name="connsiteY593" fmla="*/ 135201 h 179800"/>
                <a:gd name="connsiteX594" fmla="*/ 3328507 w 6363677"/>
                <a:gd name="connsiteY594" fmla="*/ 83465 h 179800"/>
                <a:gd name="connsiteX595" fmla="*/ 3324684 w 6363677"/>
                <a:gd name="connsiteY595" fmla="*/ 63969 h 179800"/>
                <a:gd name="connsiteX596" fmla="*/ 3313343 w 6363677"/>
                <a:gd name="connsiteY596" fmla="*/ 50462 h 179800"/>
                <a:gd name="connsiteX597" fmla="*/ 3294611 w 6363677"/>
                <a:gd name="connsiteY597" fmla="*/ 45492 h 179800"/>
                <a:gd name="connsiteX598" fmla="*/ 3276644 w 6363677"/>
                <a:gd name="connsiteY598" fmla="*/ 50462 h 179800"/>
                <a:gd name="connsiteX599" fmla="*/ 3264156 w 6363677"/>
                <a:gd name="connsiteY599" fmla="*/ 63587 h 179800"/>
                <a:gd name="connsiteX600" fmla="*/ 3264156 w 6363677"/>
                <a:gd name="connsiteY600" fmla="*/ 47148 h 179800"/>
                <a:gd name="connsiteX601" fmla="*/ 3249757 w 6363677"/>
                <a:gd name="connsiteY601" fmla="*/ 47148 h 179800"/>
                <a:gd name="connsiteX602" fmla="*/ 3249757 w 6363677"/>
                <a:gd name="connsiteY602" fmla="*/ 135074 h 179800"/>
                <a:gd name="connsiteX603" fmla="*/ 3264156 w 6363677"/>
                <a:gd name="connsiteY603" fmla="*/ 135074 h 179800"/>
                <a:gd name="connsiteX604" fmla="*/ 3264156 w 6363677"/>
                <a:gd name="connsiteY604" fmla="*/ 90983 h 179800"/>
                <a:gd name="connsiteX605" fmla="*/ 3267597 w 6363677"/>
                <a:gd name="connsiteY605" fmla="*/ 75055 h 179800"/>
                <a:gd name="connsiteX606" fmla="*/ 3165783 w 6363677"/>
                <a:gd name="connsiteY606" fmla="*/ 66135 h 179800"/>
                <a:gd name="connsiteX607" fmla="*/ 3184897 w 6363677"/>
                <a:gd name="connsiteY607" fmla="*/ 58617 h 179800"/>
                <a:gd name="connsiteX608" fmla="*/ 3203501 w 6363677"/>
                <a:gd name="connsiteY608" fmla="*/ 66135 h 179800"/>
                <a:gd name="connsiteX609" fmla="*/ 3211402 w 6363677"/>
                <a:gd name="connsiteY609" fmla="*/ 84867 h 179800"/>
                <a:gd name="connsiteX610" fmla="*/ 3157118 w 6363677"/>
                <a:gd name="connsiteY610" fmla="*/ 84867 h 179800"/>
                <a:gd name="connsiteX611" fmla="*/ 3165910 w 6363677"/>
                <a:gd name="connsiteY611" fmla="*/ 66135 h 179800"/>
                <a:gd name="connsiteX612" fmla="*/ 3205285 w 6363677"/>
                <a:gd name="connsiteY612" fmla="*/ 134182 h 179800"/>
                <a:gd name="connsiteX613" fmla="*/ 3220321 w 6363677"/>
                <a:gd name="connsiteY613" fmla="*/ 127173 h 179800"/>
                <a:gd name="connsiteX614" fmla="*/ 3220321 w 6363677"/>
                <a:gd name="connsiteY614" fmla="*/ 113283 h 179800"/>
                <a:gd name="connsiteX615" fmla="*/ 3205285 w 6363677"/>
                <a:gd name="connsiteY615" fmla="*/ 120674 h 179800"/>
                <a:gd name="connsiteX616" fmla="*/ 3188847 w 6363677"/>
                <a:gd name="connsiteY616" fmla="*/ 123095 h 179800"/>
                <a:gd name="connsiteX617" fmla="*/ 3167185 w 6363677"/>
                <a:gd name="connsiteY617" fmla="*/ 115832 h 179800"/>
                <a:gd name="connsiteX618" fmla="*/ 3156736 w 6363677"/>
                <a:gd name="connsiteY618" fmla="*/ 96718 h 179800"/>
                <a:gd name="connsiteX619" fmla="*/ 3226310 w 6363677"/>
                <a:gd name="connsiteY619" fmla="*/ 96718 h 179800"/>
                <a:gd name="connsiteX620" fmla="*/ 3226566 w 6363677"/>
                <a:gd name="connsiteY620" fmla="*/ 93022 h 179800"/>
                <a:gd name="connsiteX621" fmla="*/ 3226566 w 6363677"/>
                <a:gd name="connsiteY621" fmla="*/ 89454 h 179800"/>
                <a:gd name="connsiteX622" fmla="*/ 3221341 w 6363677"/>
                <a:gd name="connsiteY622" fmla="*/ 66900 h 179800"/>
                <a:gd name="connsiteX623" fmla="*/ 3206814 w 6363677"/>
                <a:gd name="connsiteY623" fmla="*/ 51226 h 179800"/>
                <a:gd name="connsiteX624" fmla="*/ 3184770 w 6363677"/>
                <a:gd name="connsiteY624" fmla="*/ 45492 h 179800"/>
                <a:gd name="connsiteX625" fmla="*/ 3161705 w 6363677"/>
                <a:gd name="connsiteY625" fmla="*/ 51608 h 179800"/>
                <a:gd name="connsiteX626" fmla="*/ 3146669 w 6363677"/>
                <a:gd name="connsiteY626" fmla="*/ 68174 h 179800"/>
                <a:gd name="connsiteX627" fmla="*/ 3141317 w 6363677"/>
                <a:gd name="connsiteY627" fmla="*/ 91876 h 179800"/>
                <a:gd name="connsiteX628" fmla="*/ 3147433 w 6363677"/>
                <a:gd name="connsiteY628" fmla="*/ 115195 h 179800"/>
                <a:gd name="connsiteX629" fmla="*/ 3164254 w 6363677"/>
                <a:gd name="connsiteY629" fmla="*/ 130868 h 179800"/>
                <a:gd name="connsiteX630" fmla="*/ 3188720 w 6363677"/>
                <a:gd name="connsiteY630" fmla="*/ 136475 h 179800"/>
                <a:gd name="connsiteX631" fmla="*/ 3205030 w 6363677"/>
                <a:gd name="connsiteY631" fmla="*/ 134309 h 179800"/>
                <a:gd name="connsiteX632" fmla="*/ 3118380 w 6363677"/>
                <a:gd name="connsiteY632" fmla="*/ 1274 h 179800"/>
                <a:gd name="connsiteX633" fmla="*/ 3103981 w 6363677"/>
                <a:gd name="connsiteY633" fmla="*/ 1274 h 179800"/>
                <a:gd name="connsiteX634" fmla="*/ 3103981 w 6363677"/>
                <a:gd name="connsiteY634" fmla="*/ 135074 h 179800"/>
                <a:gd name="connsiteX635" fmla="*/ 3118380 w 6363677"/>
                <a:gd name="connsiteY635" fmla="*/ 135074 h 179800"/>
                <a:gd name="connsiteX636" fmla="*/ 3118380 w 6363677"/>
                <a:gd name="connsiteY636" fmla="*/ 1274 h 179800"/>
                <a:gd name="connsiteX637" fmla="*/ 3044855 w 6363677"/>
                <a:gd name="connsiteY637" fmla="*/ 63459 h 179800"/>
                <a:gd name="connsiteX638" fmla="*/ 3055687 w 6363677"/>
                <a:gd name="connsiteY638" fmla="*/ 74928 h 179800"/>
                <a:gd name="connsiteX639" fmla="*/ 3059637 w 6363677"/>
                <a:gd name="connsiteY639" fmla="*/ 91493 h 179800"/>
                <a:gd name="connsiteX640" fmla="*/ 3055687 w 6363677"/>
                <a:gd name="connsiteY640" fmla="*/ 107677 h 179800"/>
                <a:gd name="connsiteX641" fmla="*/ 3044855 w 6363677"/>
                <a:gd name="connsiteY641" fmla="*/ 118890 h 179800"/>
                <a:gd name="connsiteX642" fmla="*/ 3028799 w 6363677"/>
                <a:gd name="connsiteY642" fmla="*/ 122968 h 179800"/>
                <a:gd name="connsiteX643" fmla="*/ 3013126 w 6363677"/>
                <a:gd name="connsiteY643" fmla="*/ 118890 h 179800"/>
                <a:gd name="connsiteX644" fmla="*/ 3002295 w 6363677"/>
                <a:gd name="connsiteY644" fmla="*/ 107677 h 179800"/>
                <a:gd name="connsiteX645" fmla="*/ 2998345 w 6363677"/>
                <a:gd name="connsiteY645" fmla="*/ 91493 h 179800"/>
                <a:gd name="connsiteX646" fmla="*/ 3002295 w 6363677"/>
                <a:gd name="connsiteY646" fmla="*/ 74928 h 179800"/>
                <a:gd name="connsiteX647" fmla="*/ 3013126 w 6363677"/>
                <a:gd name="connsiteY647" fmla="*/ 63459 h 179800"/>
                <a:gd name="connsiteX648" fmla="*/ 3028799 w 6363677"/>
                <a:gd name="connsiteY648" fmla="*/ 59254 h 179800"/>
                <a:gd name="connsiteX649" fmla="*/ 3044855 w 6363677"/>
                <a:gd name="connsiteY649" fmla="*/ 63459 h 179800"/>
                <a:gd name="connsiteX650" fmla="*/ 3074291 w 6363677"/>
                <a:gd name="connsiteY650" fmla="*/ 135074 h 179800"/>
                <a:gd name="connsiteX651" fmla="*/ 3074291 w 6363677"/>
                <a:gd name="connsiteY651" fmla="*/ 47148 h 179800"/>
                <a:gd name="connsiteX652" fmla="*/ 3059637 w 6363677"/>
                <a:gd name="connsiteY652" fmla="*/ 47148 h 179800"/>
                <a:gd name="connsiteX653" fmla="*/ 3059637 w 6363677"/>
                <a:gd name="connsiteY653" fmla="*/ 63714 h 179800"/>
                <a:gd name="connsiteX654" fmla="*/ 3046384 w 6363677"/>
                <a:gd name="connsiteY654" fmla="*/ 50462 h 179800"/>
                <a:gd name="connsiteX655" fmla="*/ 3027525 w 6363677"/>
                <a:gd name="connsiteY655" fmla="*/ 45492 h 179800"/>
                <a:gd name="connsiteX656" fmla="*/ 3004716 w 6363677"/>
                <a:gd name="connsiteY656" fmla="*/ 51481 h 179800"/>
                <a:gd name="connsiteX657" fmla="*/ 2989042 w 6363677"/>
                <a:gd name="connsiteY657" fmla="*/ 67792 h 179800"/>
                <a:gd name="connsiteX658" fmla="*/ 2983308 w 6363677"/>
                <a:gd name="connsiteY658" fmla="*/ 91493 h 179800"/>
                <a:gd name="connsiteX659" fmla="*/ 2989042 w 6363677"/>
                <a:gd name="connsiteY659" fmla="*/ 114685 h 179800"/>
                <a:gd name="connsiteX660" fmla="*/ 3004716 w 6363677"/>
                <a:gd name="connsiteY660" fmla="*/ 130614 h 179800"/>
                <a:gd name="connsiteX661" fmla="*/ 3027525 w 6363677"/>
                <a:gd name="connsiteY661" fmla="*/ 136475 h 179800"/>
                <a:gd name="connsiteX662" fmla="*/ 3046384 w 6363677"/>
                <a:gd name="connsiteY662" fmla="*/ 131633 h 179800"/>
                <a:gd name="connsiteX663" fmla="*/ 3059637 w 6363677"/>
                <a:gd name="connsiteY663" fmla="*/ 118635 h 179800"/>
                <a:gd name="connsiteX664" fmla="*/ 3059637 w 6363677"/>
                <a:gd name="connsiteY664" fmla="*/ 135074 h 179800"/>
                <a:gd name="connsiteX665" fmla="*/ 3074291 w 6363677"/>
                <a:gd name="connsiteY665" fmla="*/ 135074 h 179800"/>
                <a:gd name="connsiteX666" fmla="*/ 2958460 w 6363677"/>
                <a:gd name="connsiteY666" fmla="*/ 47148 h 179800"/>
                <a:gd name="connsiteX667" fmla="*/ 2930044 w 6363677"/>
                <a:gd name="connsiteY667" fmla="*/ 107677 h 179800"/>
                <a:gd name="connsiteX668" fmla="*/ 2901373 w 6363677"/>
                <a:gd name="connsiteY668" fmla="*/ 47148 h 179800"/>
                <a:gd name="connsiteX669" fmla="*/ 2884425 w 6363677"/>
                <a:gd name="connsiteY669" fmla="*/ 47148 h 179800"/>
                <a:gd name="connsiteX670" fmla="*/ 2929407 w 6363677"/>
                <a:gd name="connsiteY670" fmla="*/ 138132 h 179800"/>
                <a:gd name="connsiteX671" fmla="*/ 2974006 w 6363677"/>
                <a:gd name="connsiteY671" fmla="*/ 47148 h 179800"/>
                <a:gd name="connsiteX672" fmla="*/ 2958460 w 6363677"/>
                <a:gd name="connsiteY672" fmla="*/ 47148 h 179800"/>
                <a:gd name="connsiteX673" fmla="*/ 2813959 w 6363677"/>
                <a:gd name="connsiteY673" fmla="*/ 66262 h 179800"/>
                <a:gd name="connsiteX674" fmla="*/ 2833073 w 6363677"/>
                <a:gd name="connsiteY674" fmla="*/ 58744 h 179800"/>
                <a:gd name="connsiteX675" fmla="*/ 2851677 w 6363677"/>
                <a:gd name="connsiteY675" fmla="*/ 66262 h 179800"/>
                <a:gd name="connsiteX676" fmla="*/ 2859577 w 6363677"/>
                <a:gd name="connsiteY676" fmla="*/ 84994 h 179800"/>
                <a:gd name="connsiteX677" fmla="*/ 2805293 w 6363677"/>
                <a:gd name="connsiteY677" fmla="*/ 84994 h 179800"/>
                <a:gd name="connsiteX678" fmla="*/ 2814086 w 6363677"/>
                <a:gd name="connsiteY678" fmla="*/ 66262 h 179800"/>
                <a:gd name="connsiteX679" fmla="*/ 2853461 w 6363677"/>
                <a:gd name="connsiteY679" fmla="*/ 134309 h 179800"/>
                <a:gd name="connsiteX680" fmla="*/ 2868497 w 6363677"/>
                <a:gd name="connsiteY680" fmla="*/ 127301 h 179800"/>
                <a:gd name="connsiteX681" fmla="*/ 2868497 w 6363677"/>
                <a:gd name="connsiteY681" fmla="*/ 113411 h 179800"/>
                <a:gd name="connsiteX682" fmla="*/ 2853461 w 6363677"/>
                <a:gd name="connsiteY682" fmla="*/ 120802 h 179800"/>
                <a:gd name="connsiteX683" fmla="*/ 2837023 w 6363677"/>
                <a:gd name="connsiteY683" fmla="*/ 123223 h 179800"/>
                <a:gd name="connsiteX684" fmla="*/ 2815360 w 6363677"/>
                <a:gd name="connsiteY684" fmla="*/ 115959 h 179800"/>
                <a:gd name="connsiteX685" fmla="*/ 2804911 w 6363677"/>
                <a:gd name="connsiteY685" fmla="*/ 96845 h 179800"/>
                <a:gd name="connsiteX686" fmla="*/ 2874486 w 6363677"/>
                <a:gd name="connsiteY686" fmla="*/ 96845 h 179800"/>
                <a:gd name="connsiteX687" fmla="*/ 2874741 w 6363677"/>
                <a:gd name="connsiteY687" fmla="*/ 93150 h 179800"/>
                <a:gd name="connsiteX688" fmla="*/ 2874741 w 6363677"/>
                <a:gd name="connsiteY688" fmla="*/ 89582 h 179800"/>
                <a:gd name="connsiteX689" fmla="*/ 2869516 w 6363677"/>
                <a:gd name="connsiteY689" fmla="*/ 67027 h 179800"/>
                <a:gd name="connsiteX690" fmla="*/ 2854990 w 6363677"/>
                <a:gd name="connsiteY690" fmla="*/ 51353 h 179800"/>
                <a:gd name="connsiteX691" fmla="*/ 2832945 w 6363677"/>
                <a:gd name="connsiteY691" fmla="*/ 45619 h 179800"/>
                <a:gd name="connsiteX692" fmla="*/ 2809881 w 6363677"/>
                <a:gd name="connsiteY692" fmla="*/ 51736 h 179800"/>
                <a:gd name="connsiteX693" fmla="*/ 2794845 w 6363677"/>
                <a:gd name="connsiteY693" fmla="*/ 68301 h 179800"/>
                <a:gd name="connsiteX694" fmla="*/ 2789493 w 6363677"/>
                <a:gd name="connsiteY694" fmla="*/ 92003 h 179800"/>
                <a:gd name="connsiteX695" fmla="*/ 2795609 w 6363677"/>
                <a:gd name="connsiteY695" fmla="*/ 115322 h 179800"/>
                <a:gd name="connsiteX696" fmla="*/ 2812430 w 6363677"/>
                <a:gd name="connsiteY696" fmla="*/ 130996 h 179800"/>
                <a:gd name="connsiteX697" fmla="*/ 2836895 w 6363677"/>
                <a:gd name="connsiteY697" fmla="*/ 136603 h 179800"/>
                <a:gd name="connsiteX698" fmla="*/ 2853206 w 6363677"/>
                <a:gd name="connsiteY698" fmla="*/ 134436 h 179800"/>
                <a:gd name="connsiteX699" fmla="*/ 2753431 w 6363677"/>
                <a:gd name="connsiteY699" fmla="*/ 74928 h 179800"/>
                <a:gd name="connsiteX700" fmla="*/ 2765154 w 6363677"/>
                <a:gd name="connsiteY700" fmla="*/ 64224 h 179800"/>
                <a:gd name="connsiteX701" fmla="*/ 2781210 w 6363677"/>
                <a:gd name="connsiteY701" fmla="*/ 62057 h 179800"/>
                <a:gd name="connsiteX702" fmla="*/ 2781210 w 6363677"/>
                <a:gd name="connsiteY702" fmla="*/ 45619 h 179800"/>
                <a:gd name="connsiteX703" fmla="*/ 2762351 w 6363677"/>
                <a:gd name="connsiteY703" fmla="*/ 51226 h 179800"/>
                <a:gd name="connsiteX704" fmla="*/ 2749099 w 6363677"/>
                <a:gd name="connsiteY704" fmla="*/ 66900 h 179800"/>
                <a:gd name="connsiteX705" fmla="*/ 2749099 w 6363677"/>
                <a:gd name="connsiteY705" fmla="*/ 47276 h 179800"/>
                <a:gd name="connsiteX706" fmla="*/ 2734699 w 6363677"/>
                <a:gd name="connsiteY706" fmla="*/ 47276 h 179800"/>
                <a:gd name="connsiteX707" fmla="*/ 2734699 w 6363677"/>
                <a:gd name="connsiteY707" fmla="*/ 135201 h 179800"/>
                <a:gd name="connsiteX708" fmla="*/ 2749099 w 6363677"/>
                <a:gd name="connsiteY708" fmla="*/ 135201 h 179800"/>
                <a:gd name="connsiteX709" fmla="*/ 2749099 w 6363677"/>
                <a:gd name="connsiteY709" fmla="*/ 93150 h 179800"/>
                <a:gd name="connsiteX710" fmla="*/ 2753431 w 6363677"/>
                <a:gd name="connsiteY710" fmla="*/ 74928 h 179800"/>
                <a:gd name="connsiteX711" fmla="*/ 2692904 w 6363677"/>
                <a:gd name="connsiteY711" fmla="*/ 107677 h 179800"/>
                <a:gd name="connsiteX712" fmla="*/ 2682072 w 6363677"/>
                <a:gd name="connsiteY712" fmla="*/ 119018 h 179800"/>
                <a:gd name="connsiteX713" fmla="*/ 2666271 w 6363677"/>
                <a:gd name="connsiteY713" fmla="*/ 123095 h 179800"/>
                <a:gd name="connsiteX714" fmla="*/ 2650343 w 6363677"/>
                <a:gd name="connsiteY714" fmla="*/ 119018 h 179800"/>
                <a:gd name="connsiteX715" fmla="*/ 2639257 w 6363677"/>
                <a:gd name="connsiteY715" fmla="*/ 107677 h 179800"/>
                <a:gd name="connsiteX716" fmla="*/ 2635179 w 6363677"/>
                <a:gd name="connsiteY716" fmla="*/ 91238 h 179800"/>
                <a:gd name="connsiteX717" fmla="*/ 2639257 w 6363677"/>
                <a:gd name="connsiteY717" fmla="*/ 74800 h 179800"/>
                <a:gd name="connsiteX718" fmla="*/ 2650343 w 6363677"/>
                <a:gd name="connsiteY718" fmla="*/ 63587 h 179800"/>
                <a:gd name="connsiteX719" fmla="*/ 2666271 w 6363677"/>
                <a:gd name="connsiteY719" fmla="*/ 59509 h 179800"/>
                <a:gd name="connsiteX720" fmla="*/ 2682072 w 6363677"/>
                <a:gd name="connsiteY720" fmla="*/ 63587 h 179800"/>
                <a:gd name="connsiteX721" fmla="*/ 2692904 w 6363677"/>
                <a:gd name="connsiteY721" fmla="*/ 74800 h 179800"/>
                <a:gd name="connsiteX722" fmla="*/ 2696854 w 6363677"/>
                <a:gd name="connsiteY722" fmla="*/ 91238 h 179800"/>
                <a:gd name="connsiteX723" fmla="*/ 2692904 w 6363677"/>
                <a:gd name="connsiteY723" fmla="*/ 107677 h 179800"/>
                <a:gd name="connsiteX724" fmla="*/ 2690355 w 6363677"/>
                <a:gd name="connsiteY724" fmla="*/ 130741 h 179800"/>
                <a:gd name="connsiteX725" fmla="*/ 2706028 w 6363677"/>
                <a:gd name="connsiteY725" fmla="*/ 114558 h 179800"/>
                <a:gd name="connsiteX726" fmla="*/ 2711762 w 6363677"/>
                <a:gd name="connsiteY726" fmla="*/ 90983 h 179800"/>
                <a:gd name="connsiteX727" fmla="*/ 2706028 w 6363677"/>
                <a:gd name="connsiteY727" fmla="*/ 67664 h 179800"/>
                <a:gd name="connsiteX728" fmla="*/ 2690355 w 6363677"/>
                <a:gd name="connsiteY728" fmla="*/ 51608 h 179800"/>
                <a:gd name="connsiteX729" fmla="*/ 2667545 w 6363677"/>
                <a:gd name="connsiteY729" fmla="*/ 45747 h 179800"/>
                <a:gd name="connsiteX730" fmla="*/ 2648687 w 6363677"/>
                <a:gd name="connsiteY730" fmla="*/ 50716 h 179800"/>
                <a:gd name="connsiteX731" fmla="*/ 2635307 w 6363677"/>
                <a:gd name="connsiteY731" fmla="*/ 64096 h 179800"/>
                <a:gd name="connsiteX732" fmla="*/ 2635307 w 6363677"/>
                <a:gd name="connsiteY732" fmla="*/ 47276 h 179800"/>
                <a:gd name="connsiteX733" fmla="*/ 2620907 w 6363677"/>
                <a:gd name="connsiteY733" fmla="*/ 47276 h 179800"/>
                <a:gd name="connsiteX734" fmla="*/ 2620907 w 6363677"/>
                <a:gd name="connsiteY734" fmla="*/ 179801 h 179800"/>
                <a:gd name="connsiteX735" fmla="*/ 2635307 w 6363677"/>
                <a:gd name="connsiteY735" fmla="*/ 179801 h 179800"/>
                <a:gd name="connsiteX736" fmla="*/ 2635307 w 6363677"/>
                <a:gd name="connsiteY736" fmla="*/ 118380 h 179800"/>
                <a:gd name="connsiteX737" fmla="*/ 2648687 w 6363677"/>
                <a:gd name="connsiteY737" fmla="*/ 131633 h 179800"/>
                <a:gd name="connsiteX738" fmla="*/ 2667545 w 6363677"/>
                <a:gd name="connsiteY738" fmla="*/ 136603 h 179800"/>
                <a:gd name="connsiteX739" fmla="*/ 2690355 w 6363677"/>
                <a:gd name="connsiteY739" fmla="*/ 130741 h 179800"/>
                <a:gd name="connsiteX740" fmla="*/ 2495775 w 6363677"/>
                <a:gd name="connsiteY740" fmla="*/ 66390 h 179800"/>
                <a:gd name="connsiteX741" fmla="*/ 2514889 w 6363677"/>
                <a:gd name="connsiteY741" fmla="*/ 58872 h 179800"/>
                <a:gd name="connsiteX742" fmla="*/ 2533493 w 6363677"/>
                <a:gd name="connsiteY742" fmla="*/ 66390 h 179800"/>
                <a:gd name="connsiteX743" fmla="*/ 2541393 w 6363677"/>
                <a:gd name="connsiteY743" fmla="*/ 85122 h 179800"/>
                <a:gd name="connsiteX744" fmla="*/ 2487110 w 6363677"/>
                <a:gd name="connsiteY744" fmla="*/ 85122 h 179800"/>
                <a:gd name="connsiteX745" fmla="*/ 2495902 w 6363677"/>
                <a:gd name="connsiteY745" fmla="*/ 66390 h 179800"/>
                <a:gd name="connsiteX746" fmla="*/ 2535277 w 6363677"/>
                <a:gd name="connsiteY746" fmla="*/ 134436 h 179800"/>
                <a:gd name="connsiteX747" fmla="*/ 2550313 w 6363677"/>
                <a:gd name="connsiteY747" fmla="*/ 127428 h 179800"/>
                <a:gd name="connsiteX748" fmla="*/ 2550313 w 6363677"/>
                <a:gd name="connsiteY748" fmla="*/ 113538 h 179800"/>
                <a:gd name="connsiteX749" fmla="*/ 2535277 w 6363677"/>
                <a:gd name="connsiteY749" fmla="*/ 120929 h 179800"/>
                <a:gd name="connsiteX750" fmla="*/ 2518839 w 6363677"/>
                <a:gd name="connsiteY750" fmla="*/ 123350 h 179800"/>
                <a:gd name="connsiteX751" fmla="*/ 2497176 w 6363677"/>
                <a:gd name="connsiteY751" fmla="*/ 116087 h 179800"/>
                <a:gd name="connsiteX752" fmla="*/ 2486727 w 6363677"/>
                <a:gd name="connsiteY752" fmla="*/ 96973 h 179800"/>
                <a:gd name="connsiteX753" fmla="*/ 2556302 w 6363677"/>
                <a:gd name="connsiteY753" fmla="*/ 96973 h 179800"/>
                <a:gd name="connsiteX754" fmla="*/ 2556557 w 6363677"/>
                <a:gd name="connsiteY754" fmla="*/ 93277 h 179800"/>
                <a:gd name="connsiteX755" fmla="*/ 2556557 w 6363677"/>
                <a:gd name="connsiteY755" fmla="*/ 89709 h 179800"/>
                <a:gd name="connsiteX756" fmla="*/ 2551333 w 6363677"/>
                <a:gd name="connsiteY756" fmla="*/ 67155 h 179800"/>
                <a:gd name="connsiteX757" fmla="*/ 2536806 w 6363677"/>
                <a:gd name="connsiteY757" fmla="*/ 51481 h 179800"/>
                <a:gd name="connsiteX758" fmla="*/ 2514761 w 6363677"/>
                <a:gd name="connsiteY758" fmla="*/ 45747 h 179800"/>
                <a:gd name="connsiteX759" fmla="*/ 2491697 w 6363677"/>
                <a:gd name="connsiteY759" fmla="*/ 51863 h 179800"/>
                <a:gd name="connsiteX760" fmla="*/ 2476661 w 6363677"/>
                <a:gd name="connsiteY760" fmla="*/ 68429 h 179800"/>
                <a:gd name="connsiteX761" fmla="*/ 2471309 w 6363677"/>
                <a:gd name="connsiteY761" fmla="*/ 92130 h 179800"/>
                <a:gd name="connsiteX762" fmla="*/ 2477425 w 6363677"/>
                <a:gd name="connsiteY762" fmla="*/ 115450 h 179800"/>
                <a:gd name="connsiteX763" fmla="*/ 2494246 w 6363677"/>
                <a:gd name="connsiteY763" fmla="*/ 131123 h 179800"/>
                <a:gd name="connsiteX764" fmla="*/ 2518711 w 6363677"/>
                <a:gd name="connsiteY764" fmla="*/ 136730 h 179800"/>
                <a:gd name="connsiteX765" fmla="*/ 2535022 w 6363677"/>
                <a:gd name="connsiteY765" fmla="*/ 134564 h 179800"/>
                <a:gd name="connsiteX766" fmla="*/ 2435247 w 6363677"/>
                <a:gd name="connsiteY766" fmla="*/ 75055 h 179800"/>
                <a:gd name="connsiteX767" fmla="*/ 2446970 w 6363677"/>
                <a:gd name="connsiteY767" fmla="*/ 64351 h 179800"/>
                <a:gd name="connsiteX768" fmla="*/ 2463026 w 6363677"/>
                <a:gd name="connsiteY768" fmla="*/ 62185 h 179800"/>
                <a:gd name="connsiteX769" fmla="*/ 2463026 w 6363677"/>
                <a:gd name="connsiteY769" fmla="*/ 45747 h 179800"/>
                <a:gd name="connsiteX770" fmla="*/ 2444167 w 6363677"/>
                <a:gd name="connsiteY770" fmla="*/ 51353 h 179800"/>
                <a:gd name="connsiteX771" fmla="*/ 2430915 w 6363677"/>
                <a:gd name="connsiteY771" fmla="*/ 67027 h 179800"/>
                <a:gd name="connsiteX772" fmla="*/ 2430915 w 6363677"/>
                <a:gd name="connsiteY772" fmla="*/ 47403 h 179800"/>
                <a:gd name="connsiteX773" fmla="*/ 2416516 w 6363677"/>
                <a:gd name="connsiteY773" fmla="*/ 47403 h 179800"/>
                <a:gd name="connsiteX774" fmla="*/ 2416516 w 6363677"/>
                <a:gd name="connsiteY774" fmla="*/ 135328 h 179800"/>
                <a:gd name="connsiteX775" fmla="*/ 2430915 w 6363677"/>
                <a:gd name="connsiteY775" fmla="*/ 135328 h 179800"/>
                <a:gd name="connsiteX776" fmla="*/ 2430915 w 6363677"/>
                <a:gd name="connsiteY776" fmla="*/ 93277 h 179800"/>
                <a:gd name="connsiteX777" fmla="*/ 2435247 w 6363677"/>
                <a:gd name="connsiteY777" fmla="*/ 75055 h 179800"/>
                <a:gd name="connsiteX778" fmla="*/ 2357390 w 6363677"/>
                <a:gd name="connsiteY778" fmla="*/ 63714 h 179800"/>
                <a:gd name="connsiteX779" fmla="*/ 2368221 w 6363677"/>
                <a:gd name="connsiteY779" fmla="*/ 75182 h 179800"/>
                <a:gd name="connsiteX780" fmla="*/ 2372171 w 6363677"/>
                <a:gd name="connsiteY780" fmla="*/ 91748 h 179800"/>
                <a:gd name="connsiteX781" fmla="*/ 2368221 w 6363677"/>
                <a:gd name="connsiteY781" fmla="*/ 107931 h 179800"/>
                <a:gd name="connsiteX782" fmla="*/ 2357390 w 6363677"/>
                <a:gd name="connsiteY782" fmla="*/ 119145 h 179800"/>
                <a:gd name="connsiteX783" fmla="*/ 2341334 w 6363677"/>
                <a:gd name="connsiteY783" fmla="*/ 123223 h 179800"/>
                <a:gd name="connsiteX784" fmla="*/ 2325660 w 6363677"/>
                <a:gd name="connsiteY784" fmla="*/ 119145 h 179800"/>
                <a:gd name="connsiteX785" fmla="*/ 2314829 w 6363677"/>
                <a:gd name="connsiteY785" fmla="*/ 107931 h 179800"/>
                <a:gd name="connsiteX786" fmla="*/ 2310879 w 6363677"/>
                <a:gd name="connsiteY786" fmla="*/ 91748 h 179800"/>
                <a:gd name="connsiteX787" fmla="*/ 2314829 w 6363677"/>
                <a:gd name="connsiteY787" fmla="*/ 75182 h 179800"/>
                <a:gd name="connsiteX788" fmla="*/ 2325660 w 6363677"/>
                <a:gd name="connsiteY788" fmla="*/ 63714 h 179800"/>
                <a:gd name="connsiteX789" fmla="*/ 2341334 w 6363677"/>
                <a:gd name="connsiteY789" fmla="*/ 59509 h 179800"/>
                <a:gd name="connsiteX790" fmla="*/ 2357390 w 6363677"/>
                <a:gd name="connsiteY790" fmla="*/ 63714 h 179800"/>
                <a:gd name="connsiteX791" fmla="*/ 2386825 w 6363677"/>
                <a:gd name="connsiteY791" fmla="*/ 135328 h 179800"/>
                <a:gd name="connsiteX792" fmla="*/ 2386825 w 6363677"/>
                <a:gd name="connsiteY792" fmla="*/ 47403 h 179800"/>
                <a:gd name="connsiteX793" fmla="*/ 2372171 w 6363677"/>
                <a:gd name="connsiteY793" fmla="*/ 47403 h 179800"/>
                <a:gd name="connsiteX794" fmla="*/ 2372171 w 6363677"/>
                <a:gd name="connsiteY794" fmla="*/ 63969 h 179800"/>
                <a:gd name="connsiteX795" fmla="*/ 2358919 w 6363677"/>
                <a:gd name="connsiteY795" fmla="*/ 50716 h 179800"/>
                <a:gd name="connsiteX796" fmla="*/ 2340060 w 6363677"/>
                <a:gd name="connsiteY796" fmla="*/ 45747 h 179800"/>
                <a:gd name="connsiteX797" fmla="*/ 2317250 w 6363677"/>
                <a:gd name="connsiteY797" fmla="*/ 51736 h 179800"/>
                <a:gd name="connsiteX798" fmla="*/ 2301577 w 6363677"/>
                <a:gd name="connsiteY798" fmla="*/ 68046 h 179800"/>
                <a:gd name="connsiteX799" fmla="*/ 2295843 w 6363677"/>
                <a:gd name="connsiteY799" fmla="*/ 91748 h 179800"/>
                <a:gd name="connsiteX800" fmla="*/ 2301577 w 6363677"/>
                <a:gd name="connsiteY800" fmla="*/ 114940 h 179800"/>
                <a:gd name="connsiteX801" fmla="*/ 2317250 w 6363677"/>
                <a:gd name="connsiteY801" fmla="*/ 130868 h 179800"/>
                <a:gd name="connsiteX802" fmla="*/ 2340060 w 6363677"/>
                <a:gd name="connsiteY802" fmla="*/ 136730 h 179800"/>
                <a:gd name="connsiteX803" fmla="*/ 2358919 w 6363677"/>
                <a:gd name="connsiteY803" fmla="*/ 131888 h 179800"/>
                <a:gd name="connsiteX804" fmla="*/ 2372171 w 6363677"/>
                <a:gd name="connsiteY804" fmla="*/ 118890 h 179800"/>
                <a:gd name="connsiteX805" fmla="*/ 2372171 w 6363677"/>
                <a:gd name="connsiteY805" fmla="*/ 135328 h 179800"/>
                <a:gd name="connsiteX806" fmla="*/ 2386825 w 6363677"/>
                <a:gd name="connsiteY806" fmla="*/ 135328 h 179800"/>
                <a:gd name="connsiteX807" fmla="*/ 2177081 w 6363677"/>
                <a:gd name="connsiteY807" fmla="*/ 128065 h 179800"/>
                <a:gd name="connsiteX808" fmla="*/ 2206899 w 6363677"/>
                <a:gd name="connsiteY808" fmla="*/ 136858 h 179800"/>
                <a:gd name="connsiteX809" fmla="*/ 2230473 w 6363677"/>
                <a:gd name="connsiteY809" fmla="*/ 129594 h 179800"/>
                <a:gd name="connsiteX810" fmla="*/ 2239520 w 6363677"/>
                <a:gd name="connsiteY810" fmla="*/ 109843 h 179800"/>
                <a:gd name="connsiteX811" fmla="*/ 2223082 w 6363677"/>
                <a:gd name="connsiteY811" fmla="*/ 88817 h 179800"/>
                <a:gd name="connsiteX812" fmla="*/ 2202184 w 6363677"/>
                <a:gd name="connsiteY812" fmla="*/ 80407 h 179800"/>
                <a:gd name="connsiteX813" fmla="*/ 2194921 w 6363677"/>
                <a:gd name="connsiteY813" fmla="*/ 75820 h 179800"/>
                <a:gd name="connsiteX814" fmla="*/ 2192754 w 6363677"/>
                <a:gd name="connsiteY814" fmla="*/ 69321 h 179800"/>
                <a:gd name="connsiteX815" fmla="*/ 2197214 w 6363677"/>
                <a:gd name="connsiteY815" fmla="*/ 60783 h 179800"/>
                <a:gd name="connsiteX816" fmla="*/ 2208810 w 6363677"/>
                <a:gd name="connsiteY816" fmla="*/ 57725 h 179800"/>
                <a:gd name="connsiteX817" fmla="*/ 2222318 w 6363677"/>
                <a:gd name="connsiteY817" fmla="*/ 60656 h 179800"/>
                <a:gd name="connsiteX818" fmla="*/ 2235188 w 6363677"/>
                <a:gd name="connsiteY818" fmla="*/ 68811 h 179800"/>
                <a:gd name="connsiteX819" fmla="*/ 2235188 w 6363677"/>
                <a:gd name="connsiteY819" fmla="*/ 53775 h 179800"/>
                <a:gd name="connsiteX820" fmla="*/ 2223209 w 6363677"/>
                <a:gd name="connsiteY820" fmla="*/ 47785 h 179800"/>
                <a:gd name="connsiteX821" fmla="*/ 2208555 w 6363677"/>
                <a:gd name="connsiteY821" fmla="*/ 45747 h 179800"/>
                <a:gd name="connsiteX822" fmla="*/ 2186638 w 6363677"/>
                <a:gd name="connsiteY822" fmla="*/ 52500 h 179800"/>
                <a:gd name="connsiteX823" fmla="*/ 2178228 w 6363677"/>
                <a:gd name="connsiteY823" fmla="*/ 70723 h 179800"/>
                <a:gd name="connsiteX824" fmla="*/ 2182561 w 6363677"/>
                <a:gd name="connsiteY824" fmla="*/ 84230 h 179800"/>
                <a:gd name="connsiteX825" fmla="*/ 2195048 w 6363677"/>
                <a:gd name="connsiteY825" fmla="*/ 92895 h 179800"/>
                <a:gd name="connsiteX826" fmla="*/ 2215691 w 6363677"/>
                <a:gd name="connsiteY826" fmla="*/ 101305 h 179800"/>
                <a:gd name="connsiteX827" fmla="*/ 2222700 w 6363677"/>
                <a:gd name="connsiteY827" fmla="*/ 106147 h 179800"/>
                <a:gd name="connsiteX828" fmla="*/ 2224739 w 6363677"/>
                <a:gd name="connsiteY828" fmla="*/ 112519 h 179800"/>
                <a:gd name="connsiteX829" fmla="*/ 2219896 w 6363677"/>
                <a:gd name="connsiteY829" fmla="*/ 121821 h 179800"/>
                <a:gd name="connsiteX830" fmla="*/ 2207154 w 6363677"/>
                <a:gd name="connsiteY830" fmla="*/ 125007 h 179800"/>
                <a:gd name="connsiteX831" fmla="*/ 2191863 w 6363677"/>
                <a:gd name="connsiteY831" fmla="*/ 121949 h 179800"/>
                <a:gd name="connsiteX832" fmla="*/ 2177081 w 6363677"/>
                <a:gd name="connsiteY832" fmla="*/ 112264 h 179800"/>
                <a:gd name="connsiteX833" fmla="*/ 2177081 w 6363677"/>
                <a:gd name="connsiteY833" fmla="*/ 127937 h 179800"/>
                <a:gd name="connsiteX834" fmla="*/ 2165485 w 6363677"/>
                <a:gd name="connsiteY834" fmla="*/ 116596 h 179800"/>
                <a:gd name="connsiteX835" fmla="*/ 2155419 w 6363677"/>
                <a:gd name="connsiteY835" fmla="*/ 121566 h 179800"/>
                <a:gd name="connsiteX836" fmla="*/ 2144970 w 6363677"/>
                <a:gd name="connsiteY836" fmla="*/ 123095 h 179800"/>
                <a:gd name="connsiteX837" fmla="*/ 2132737 w 6363677"/>
                <a:gd name="connsiteY837" fmla="*/ 119145 h 179800"/>
                <a:gd name="connsiteX838" fmla="*/ 2127894 w 6363677"/>
                <a:gd name="connsiteY838" fmla="*/ 105893 h 179800"/>
                <a:gd name="connsiteX839" fmla="*/ 2127894 w 6363677"/>
                <a:gd name="connsiteY839" fmla="*/ 60783 h 179800"/>
                <a:gd name="connsiteX840" fmla="*/ 2164338 w 6363677"/>
                <a:gd name="connsiteY840" fmla="*/ 60783 h 179800"/>
                <a:gd name="connsiteX841" fmla="*/ 2164338 w 6363677"/>
                <a:gd name="connsiteY841" fmla="*/ 47403 h 179800"/>
                <a:gd name="connsiteX842" fmla="*/ 2127894 w 6363677"/>
                <a:gd name="connsiteY842" fmla="*/ 47403 h 179800"/>
                <a:gd name="connsiteX843" fmla="*/ 2127894 w 6363677"/>
                <a:gd name="connsiteY843" fmla="*/ 19369 h 179800"/>
                <a:gd name="connsiteX844" fmla="*/ 2113495 w 6363677"/>
                <a:gd name="connsiteY844" fmla="*/ 19369 h 179800"/>
                <a:gd name="connsiteX845" fmla="*/ 2113495 w 6363677"/>
                <a:gd name="connsiteY845" fmla="*/ 104873 h 179800"/>
                <a:gd name="connsiteX846" fmla="*/ 2121651 w 6363677"/>
                <a:gd name="connsiteY846" fmla="*/ 129722 h 179800"/>
                <a:gd name="connsiteX847" fmla="*/ 2143695 w 6363677"/>
                <a:gd name="connsiteY847" fmla="*/ 136730 h 179800"/>
                <a:gd name="connsiteX848" fmla="*/ 2155164 w 6363677"/>
                <a:gd name="connsiteY848" fmla="*/ 135328 h 179800"/>
                <a:gd name="connsiteX849" fmla="*/ 2165740 w 6363677"/>
                <a:gd name="connsiteY849" fmla="*/ 130741 h 179800"/>
                <a:gd name="connsiteX850" fmla="*/ 2165740 w 6363677"/>
                <a:gd name="connsiteY850" fmla="*/ 116596 h 179800"/>
                <a:gd name="connsiteX851" fmla="*/ 2030031 w 6363677"/>
                <a:gd name="connsiteY851" fmla="*/ 75437 h 179800"/>
                <a:gd name="connsiteX852" fmla="*/ 2039460 w 6363677"/>
                <a:gd name="connsiteY852" fmla="*/ 64096 h 179800"/>
                <a:gd name="connsiteX853" fmla="*/ 2053605 w 6363677"/>
                <a:gd name="connsiteY853" fmla="*/ 59891 h 179800"/>
                <a:gd name="connsiteX854" fmla="*/ 2076414 w 6363677"/>
                <a:gd name="connsiteY854" fmla="*/ 86141 h 179800"/>
                <a:gd name="connsiteX855" fmla="*/ 2076414 w 6363677"/>
                <a:gd name="connsiteY855" fmla="*/ 135328 h 179800"/>
                <a:gd name="connsiteX856" fmla="*/ 2091068 w 6363677"/>
                <a:gd name="connsiteY856" fmla="*/ 135328 h 179800"/>
                <a:gd name="connsiteX857" fmla="*/ 2091068 w 6363677"/>
                <a:gd name="connsiteY857" fmla="*/ 83593 h 179800"/>
                <a:gd name="connsiteX858" fmla="*/ 2087245 w 6363677"/>
                <a:gd name="connsiteY858" fmla="*/ 64096 h 179800"/>
                <a:gd name="connsiteX859" fmla="*/ 2075904 w 6363677"/>
                <a:gd name="connsiteY859" fmla="*/ 50589 h 179800"/>
                <a:gd name="connsiteX860" fmla="*/ 2057173 w 6363677"/>
                <a:gd name="connsiteY860" fmla="*/ 45619 h 179800"/>
                <a:gd name="connsiteX861" fmla="*/ 2039206 w 6363677"/>
                <a:gd name="connsiteY861" fmla="*/ 50589 h 179800"/>
                <a:gd name="connsiteX862" fmla="*/ 2026718 w 6363677"/>
                <a:gd name="connsiteY862" fmla="*/ 63714 h 179800"/>
                <a:gd name="connsiteX863" fmla="*/ 2026718 w 6363677"/>
                <a:gd name="connsiteY863" fmla="*/ 47276 h 179800"/>
                <a:gd name="connsiteX864" fmla="*/ 2012319 w 6363677"/>
                <a:gd name="connsiteY864" fmla="*/ 47276 h 179800"/>
                <a:gd name="connsiteX865" fmla="*/ 2012319 w 6363677"/>
                <a:gd name="connsiteY865" fmla="*/ 135201 h 179800"/>
                <a:gd name="connsiteX866" fmla="*/ 2026718 w 6363677"/>
                <a:gd name="connsiteY866" fmla="*/ 135201 h 179800"/>
                <a:gd name="connsiteX867" fmla="*/ 2026718 w 6363677"/>
                <a:gd name="connsiteY867" fmla="*/ 91111 h 179800"/>
                <a:gd name="connsiteX868" fmla="*/ 2030158 w 6363677"/>
                <a:gd name="connsiteY868" fmla="*/ 75182 h 179800"/>
                <a:gd name="connsiteX869" fmla="*/ 1964024 w 6363677"/>
                <a:gd name="connsiteY869" fmla="*/ 116596 h 179800"/>
                <a:gd name="connsiteX870" fmla="*/ 1946439 w 6363677"/>
                <a:gd name="connsiteY870" fmla="*/ 122968 h 179800"/>
                <a:gd name="connsiteX871" fmla="*/ 1928727 w 6363677"/>
                <a:gd name="connsiteY871" fmla="*/ 116596 h 179800"/>
                <a:gd name="connsiteX872" fmla="*/ 1921973 w 6363677"/>
                <a:gd name="connsiteY872" fmla="*/ 97737 h 179800"/>
                <a:gd name="connsiteX873" fmla="*/ 1921973 w 6363677"/>
                <a:gd name="connsiteY873" fmla="*/ 47021 h 179800"/>
                <a:gd name="connsiteX874" fmla="*/ 1907574 w 6363677"/>
                <a:gd name="connsiteY874" fmla="*/ 47021 h 179800"/>
                <a:gd name="connsiteX875" fmla="*/ 1907574 w 6363677"/>
                <a:gd name="connsiteY875" fmla="*/ 96208 h 179800"/>
                <a:gd name="connsiteX876" fmla="*/ 1918151 w 6363677"/>
                <a:gd name="connsiteY876" fmla="*/ 125644 h 179800"/>
                <a:gd name="connsiteX877" fmla="*/ 1946567 w 6363677"/>
                <a:gd name="connsiteY877" fmla="*/ 136348 h 179800"/>
                <a:gd name="connsiteX878" fmla="*/ 1974728 w 6363677"/>
                <a:gd name="connsiteY878" fmla="*/ 125644 h 179800"/>
                <a:gd name="connsiteX879" fmla="*/ 1985304 w 6363677"/>
                <a:gd name="connsiteY879" fmla="*/ 96208 h 179800"/>
                <a:gd name="connsiteX880" fmla="*/ 1985304 w 6363677"/>
                <a:gd name="connsiteY880" fmla="*/ 47021 h 179800"/>
                <a:gd name="connsiteX881" fmla="*/ 1970905 w 6363677"/>
                <a:gd name="connsiteY881" fmla="*/ 47021 h 179800"/>
                <a:gd name="connsiteX882" fmla="*/ 1970905 w 6363677"/>
                <a:gd name="connsiteY882" fmla="*/ 97737 h 179800"/>
                <a:gd name="connsiteX883" fmla="*/ 1964279 w 6363677"/>
                <a:gd name="connsiteY883" fmla="*/ 116596 h 179800"/>
                <a:gd name="connsiteX884" fmla="*/ 1869219 w 6363677"/>
                <a:gd name="connsiteY884" fmla="*/ 107549 h 179800"/>
                <a:gd name="connsiteX885" fmla="*/ 1858388 w 6363677"/>
                <a:gd name="connsiteY885" fmla="*/ 118890 h 179800"/>
                <a:gd name="connsiteX886" fmla="*/ 1842587 w 6363677"/>
                <a:gd name="connsiteY886" fmla="*/ 122968 h 179800"/>
                <a:gd name="connsiteX887" fmla="*/ 1826531 w 6363677"/>
                <a:gd name="connsiteY887" fmla="*/ 118890 h 179800"/>
                <a:gd name="connsiteX888" fmla="*/ 1815572 w 6363677"/>
                <a:gd name="connsiteY888" fmla="*/ 107549 h 179800"/>
                <a:gd name="connsiteX889" fmla="*/ 1811495 w 6363677"/>
                <a:gd name="connsiteY889" fmla="*/ 91111 h 179800"/>
                <a:gd name="connsiteX890" fmla="*/ 1815572 w 6363677"/>
                <a:gd name="connsiteY890" fmla="*/ 74673 h 179800"/>
                <a:gd name="connsiteX891" fmla="*/ 1826531 w 6363677"/>
                <a:gd name="connsiteY891" fmla="*/ 63459 h 179800"/>
                <a:gd name="connsiteX892" fmla="*/ 1842587 w 6363677"/>
                <a:gd name="connsiteY892" fmla="*/ 59381 h 179800"/>
                <a:gd name="connsiteX893" fmla="*/ 1858388 w 6363677"/>
                <a:gd name="connsiteY893" fmla="*/ 63459 h 179800"/>
                <a:gd name="connsiteX894" fmla="*/ 1869219 w 6363677"/>
                <a:gd name="connsiteY894" fmla="*/ 74673 h 179800"/>
                <a:gd name="connsiteX895" fmla="*/ 1873169 w 6363677"/>
                <a:gd name="connsiteY895" fmla="*/ 91111 h 179800"/>
                <a:gd name="connsiteX896" fmla="*/ 1869219 w 6363677"/>
                <a:gd name="connsiteY896" fmla="*/ 107549 h 179800"/>
                <a:gd name="connsiteX897" fmla="*/ 1866288 w 6363677"/>
                <a:gd name="connsiteY897" fmla="*/ 130614 h 179800"/>
                <a:gd name="connsiteX898" fmla="*/ 1882344 w 6363677"/>
                <a:gd name="connsiteY898" fmla="*/ 114430 h 179800"/>
                <a:gd name="connsiteX899" fmla="*/ 1888205 w 6363677"/>
                <a:gd name="connsiteY899" fmla="*/ 90856 h 179800"/>
                <a:gd name="connsiteX900" fmla="*/ 1882344 w 6363677"/>
                <a:gd name="connsiteY900" fmla="*/ 67537 h 179800"/>
                <a:gd name="connsiteX901" fmla="*/ 1866288 w 6363677"/>
                <a:gd name="connsiteY901" fmla="*/ 51481 h 179800"/>
                <a:gd name="connsiteX902" fmla="*/ 1842841 w 6363677"/>
                <a:gd name="connsiteY902" fmla="*/ 45619 h 179800"/>
                <a:gd name="connsiteX903" fmla="*/ 1819013 w 6363677"/>
                <a:gd name="connsiteY903" fmla="*/ 51481 h 179800"/>
                <a:gd name="connsiteX904" fmla="*/ 1802575 w 6363677"/>
                <a:gd name="connsiteY904" fmla="*/ 67537 h 179800"/>
                <a:gd name="connsiteX905" fmla="*/ 1796586 w 6363677"/>
                <a:gd name="connsiteY905" fmla="*/ 90856 h 179800"/>
                <a:gd name="connsiteX906" fmla="*/ 1802575 w 6363677"/>
                <a:gd name="connsiteY906" fmla="*/ 114430 h 179800"/>
                <a:gd name="connsiteX907" fmla="*/ 1819013 w 6363677"/>
                <a:gd name="connsiteY907" fmla="*/ 130614 h 179800"/>
                <a:gd name="connsiteX908" fmla="*/ 1842841 w 6363677"/>
                <a:gd name="connsiteY908" fmla="*/ 136475 h 179800"/>
                <a:gd name="connsiteX909" fmla="*/ 1866288 w 6363677"/>
                <a:gd name="connsiteY909" fmla="*/ 130614 h 179800"/>
                <a:gd name="connsiteX910" fmla="*/ 1724207 w 6363677"/>
                <a:gd name="connsiteY910" fmla="*/ 74418 h 179800"/>
                <a:gd name="connsiteX911" fmla="*/ 1735548 w 6363677"/>
                <a:gd name="connsiteY911" fmla="*/ 63204 h 179800"/>
                <a:gd name="connsiteX912" fmla="*/ 1752114 w 6363677"/>
                <a:gd name="connsiteY912" fmla="*/ 59127 h 179800"/>
                <a:gd name="connsiteX913" fmla="*/ 1779383 w 6363677"/>
                <a:gd name="connsiteY913" fmla="*/ 70340 h 179800"/>
                <a:gd name="connsiteX914" fmla="*/ 1779383 w 6363677"/>
                <a:gd name="connsiteY914" fmla="*/ 54284 h 179800"/>
                <a:gd name="connsiteX915" fmla="*/ 1751222 w 6363677"/>
                <a:gd name="connsiteY915" fmla="*/ 45364 h 179800"/>
                <a:gd name="connsiteX916" fmla="*/ 1727393 w 6363677"/>
                <a:gd name="connsiteY916" fmla="*/ 51226 h 179800"/>
                <a:gd name="connsiteX917" fmla="*/ 1711083 w 6363677"/>
                <a:gd name="connsiteY917" fmla="*/ 67282 h 179800"/>
                <a:gd name="connsiteX918" fmla="*/ 1705221 w 6363677"/>
                <a:gd name="connsiteY918" fmla="*/ 90856 h 179800"/>
                <a:gd name="connsiteX919" fmla="*/ 1711083 w 6363677"/>
                <a:gd name="connsiteY919" fmla="*/ 114430 h 179800"/>
                <a:gd name="connsiteX920" fmla="*/ 1727266 w 6363677"/>
                <a:gd name="connsiteY920" fmla="*/ 130486 h 179800"/>
                <a:gd name="connsiteX921" fmla="*/ 1751222 w 6363677"/>
                <a:gd name="connsiteY921" fmla="*/ 136348 h 179800"/>
                <a:gd name="connsiteX922" fmla="*/ 1766513 w 6363677"/>
                <a:gd name="connsiteY922" fmla="*/ 134436 h 179800"/>
                <a:gd name="connsiteX923" fmla="*/ 1780402 w 6363677"/>
                <a:gd name="connsiteY923" fmla="*/ 128192 h 179800"/>
                <a:gd name="connsiteX924" fmla="*/ 1780402 w 6363677"/>
                <a:gd name="connsiteY924" fmla="*/ 113411 h 179800"/>
                <a:gd name="connsiteX925" fmla="*/ 1767532 w 6363677"/>
                <a:gd name="connsiteY925" fmla="*/ 120674 h 179800"/>
                <a:gd name="connsiteX926" fmla="*/ 1752369 w 6363677"/>
                <a:gd name="connsiteY926" fmla="*/ 122840 h 179800"/>
                <a:gd name="connsiteX927" fmla="*/ 1735803 w 6363677"/>
                <a:gd name="connsiteY927" fmla="*/ 118763 h 179800"/>
                <a:gd name="connsiteX928" fmla="*/ 1724335 w 6363677"/>
                <a:gd name="connsiteY928" fmla="*/ 107422 h 179800"/>
                <a:gd name="connsiteX929" fmla="*/ 1720257 w 6363677"/>
                <a:gd name="connsiteY929" fmla="*/ 90983 h 179800"/>
                <a:gd name="connsiteX930" fmla="*/ 1724335 w 6363677"/>
                <a:gd name="connsiteY930" fmla="*/ 74418 h 179800"/>
                <a:gd name="connsiteX931" fmla="*/ 1632843 w 6363677"/>
                <a:gd name="connsiteY931" fmla="*/ 74418 h 179800"/>
                <a:gd name="connsiteX932" fmla="*/ 1644184 w 6363677"/>
                <a:gd name="connsiteY932" fmla="*/ 63204 h 179800"/>
                <a:gd name="connsiteX933" fmla="*/ 1660622 w 6363677"/>
                <a:gd name="connsiteY933" fmla="*/ 59127 h 179800"/>
                <a:gd name="connsiteX934" fmla="*/ 1687891 w 6363677"/>
                <a:gd name="connsiteY934" fmla="*/ 70340 h 179800"/>
                <a:gd name="connsiteX935" fmla="*/ 1687891 w 6363677"/>
                <a:gd name="connsiteY935" fmla="*/ 54284 h 179800"/>
                <a:gd name="connsiteX936" fmla="*/ 1659730 w 6363677"/>
                <a:gd name="connsiteY936" fmla="*/ 45364 h 179800"/>
                <a:gd name="connsiteX937" fmla="*/ 1635901 w 6363677"/>
                <a:gd name="connsiteY937" fmla="*/ 51226 h 179800"/>
                <a:gd name="connsiteX938" fmla="*/ 1619590 w 6363677"/>
                <a:gd name="connsiteY938" fmla="*/ 67282 h 179800"/>
                <a:gd name="connsiteX939" fmla="*/ 1613729 w 6363677"/>
                <a:gd name="connsiteY939" fmla="*/ 90856 h 179800"/>
                <a:gd name="connsiteX940" fmla="*/ 1619590 w 6363677"/>
                <a:gd name="connsiteY940" fmla="*/ 114430 h 179800"/>
                <a:gd name="connsiteX941" fmla="*/ 1635774 w 6363677"/>
                <a:gd name="connsiteY941" fmla="*/ 130486 h 179800"/>
                <a:gd name="connsiteX942" fmla="*/ 1659730 w 6363677"/>
                <a:gd name="connsiteY942" fmla="*/ 136348 h 179800"/>
                <a:gd name="connsiteX943" fmla="*/ 1675021 w 6363677"/>
                <a:gd name="connsiteY943" fmla="*/ 134436 h 179800"/>
                <a:gd name="connsiteX944" fmla="*/ 1688910 w 6363677"/>
                <a:gd name="connsiteY944" fmla="*/ 128192 h 179800"/>
                <a:gd name="connsiteX945" fmla="*/ 1688910 w 6363677"/>
                <a:gd name="connsiteY945" fmla="*/ 113411 h 179800"/>
                <a:gd name="connsiteX946" fmla="*/ 1676040 w 6363677"/>
                <a:gd name="connsiteY946" fmla="*/ 120674 h 179800"/>
                <a:gd name="connsiteX947" fmla="*/ 1660877 w 6363677"/>
                <a:gd name="connsiteY947" fmla="*/ 122840 h 179800"/>
                <a:gd name="connsiteX948" fmla="*/ 1644311 w 6363677"/>
                <a:gd name="connsiteY948" fmla="*/ 118763 h 179800"/>
                <a:gd name="connsiteX949" fmla="*/ 1632843 w 6363677"/>
                <a:gd name="connsiteY949" fmla="*/ 107422 h 179800"/>
                <a:gd name="connsiteX950" fmla="*/ 1628765 w 6363677"/>
                <a:gd name="connsiteY950" fmla="*/ 90983 h 179800"/>
                <a:gd name="connsiteX951" fmla="*/ 1632843 w 6363677"/>
                <a:gd name="connsiteY951" fmla="*/ 74418 h 179800"/>
                <a:gd name="connsiteX952" fmla="*/ 1561484 w 6363677"/>
                <a:gd name="connsiteY952" fmla="*/ 63459 h 179800"/>
                <a:gd name="connsiteX953" fmla="*/ 1572315 w 6363677"/>
                <a:gd name="connsiteY953" fmla="*/ 74928 h 179800"/>
                <a:gd name="connsiteX954" fmla="*/ 1576265 w 6363677"/>
                <a:gd name="connsiteY954" fmla="*/ 91493 h 179800"/>
                <a:gd name="connsiteX955" fmla="*/ 1572315 w 6363677"/>
                <a:gd name="connsiteY955" fmla="*/ 107677 h 179800"/>
                <a:gd name="connsiteX956" fmla="*/ 1561484 w 6363677"/>
                <a:gd name="connsiteY956" fmla="*/ 118890 h 179800"/>
                <a:gd name="connsiteX957" fmla="*/ 1545428 w 6363677"/>
                <a:gd name="connsiteY957" fmla="*/ 122968 h 179800"/>
                <a:gd name="connsiteX958" fmla="*/ 1529755 w 6363677"/>
                <a:gd name="connsiteY958" fmla="*/ 118890 h 179800"/>
                <a:gd name="connsiteX959" fmla="*/ 1518923 w 6363677"/>
                <a:gd name="connsiteY959" fmla="*/ 107677 h 179800"/>
                <a:gd name="connsiteX960" fmla="*/ 1514973 w 6363677"/>
                <a:gd name="connsiteY960" fmla="*/ 91493 h 179800"/>
                <a:gd name="connsiteX961" fmla="*/ 1518923 w 6363677"/>
                <a:gd name="connsiteY961" fmla="*/ 74928 h 179800"/>
                <a:gd name="connsiteX962" fmla="*/ 1529755 w 6363677"/>
                <a:gd name="connsiteY962" fmla="*/ 63459 h 179800"/>
                <a:gd name="connsiteX963" fmla="*/ 1545428 w 6363677"/>
                <a:gd name="connsiteY963" fmla="*/ 59254 h 179800"/>
                <a:gd name="connsiteX964" fmla="*/ 1561484 w 6363677"/>
                <a:gd name="connsiteY964" fmla="*/ 63459 h 179800"/>
                <a:gd name="connsiteX965" fmla="*/ 1590919 w 6363677"/>
                <a:gd name="connsiteY965" fmla="*/ 135074 h 179800"/>
                <a:gd name="connsiteX966" fmla="*/ 1590919 w 6363677"/>
                <a:gd name="connsiteY966" fmla="*/ 47148 h 179800"/>
                <a:gd name="connsiteX967" fmla="*/ 1576265 w 6363677"/>
                <a:gd name="connsiteY967" fmla="*/ 47148 h 179800"/>
                <a:gd name="connsiteX968" fmla="*/ 1576265 w 6363677"/>
                <a:gd name="connsiteY968" fmla="*/ 63714 h 179800"/>
                <a:gd name="connsiteX969" fmla="*/ 1563013 w 6363677"/>
                <a:gd name="connsiteY969" fmla="*/ 50462 h 179800"/>
                <a:gd name="connsiteX970" fmla="*/ 1544154 w 6363677"/>
                <a:gd name="connsiteY970" fmla="*/ 45492 h 179800"/>
                <a:gd name="connsiteX971" fmla="*/ 1521345 w 6363677"/>
                <a:gd name="connsiteY971" fmla="*/ 51481 h 179800"/>
                <a:gd name="connsiteX972" fmla="*/ 1505671 w 6363677"/>
                <a:gd name="connsiteY972" fmla="*/ 67792 h 179800"/>
                <a:gd name="connsiteX973" fmla="*/ 1499937 w 6363677"/>
                <a:gd name="connsiteY973" fmla="*/ 91493 h 179800"/>
                <a:gd name="connsiteX974" fmla="*/ 1505671 w 6363677"/>
                <a:gd name="connsiteY974" fmla="*/ 114685 h 179800"/>
                <a:gd name="connsiteX975" fmla="*/ 1521345 w 6363677"/>
                <a:gd name="connsiteY975" fmla="*/ 130614 h 179800"/>
                <a:gd name="connsiteX976" fmla="*/ 1544154 w 6363677"/>
                <a:gd name="connsiteY976" fmla="*/ 136475 h 179800"/>
                <a:gd name="connsiteX977" fmla="*/ 1563013 w 6363677"/>
                <a:gd name="connsiteY977" fmla="*/ 131633 h 179800"/>
                <a:gd name="connsiteX978" fmla="*/ 1576265 w 6363677"/>
                <a:gd name="connsiteY978" fmla="*/ 118635 h 179800"/>
                <a:gd name="connsiteX979" fmla="*/ 1576265 w 6363677"/>
                <a:gd name="connsiteY979" fmla="*/ 135074 h 179800"/>
                <a:gd name="connsiteX980" fmla="*/ 1590919 w 6363677"/>
                <a:gd name="connsiteY980" fmla="*/ 135074 h 179800"/>
                <a:gd name="connsiteX981" fmla="*/ 1406661 w 6363677"/>
                <a:gd name="connsiteY981" fmla="*/ 63459 h 179800"/>
                <a:gd name="connsiteX982" fmla="*/ 1417492 w 6363677"/>
                <a:gd name="connsiteY982" fmla="*/ 74928 h 179800"/>
                <a:gd name="connsiteX983" fmla="*/ 1421442 w 6363677"/>
                <a:gd name="connsiteY983" fmla="*/ 91493 h 179800"/>
                <a:gd name="connsiteX984" fmla="*/ 1417492 w 6363677"/>
                <a:gd name="connsiteY984" fmla="*/ 107677 h 179800"/>
                <a:gd name="connsiteX985" fmla="*/ 1406661 w 6363677"/>
                <a:gd name="connsiteY985" fmla="*/ 118890 h 179800"/>
                <a:gd name="connsiteX986" fmla="*/ 1390605 w 6363677"/>
                <a:gd name="connsiteY986" fmla="*/ 122968 h 179800"/>
                <a:gd name="connsiteX987" fmla="*/ 1374932 w 6363677"/>
                <a:gd name="connsiteY987" fmla="*/ 118890 h 179800"/>
                <a:gd name="connsiteX988" fmla="*/ 1364100 w 6363677"/>
                <a:gd name="connsiteY988" fmla="*/ 107677 h 179800"/>
                <a:gd name="connsiteX989" fmla="*/ 1360150 w 6363677"/>
                <a:gd name="connsiteY989" fmla="*/ 91493 h 179800"/>
                <a:gd name="connsiteX990" fmla="*/ 1364100 w 6363677"/>
                <a:gd name="connsiteY990" fmla="*/ 74928 h 179800"/>
                <a:gd name="connsiteX991" fmla="*/ 1374932 w 6363677"/>
                <a:gd name="connsiteY991" fmla="*/ 63459 h 179800"/>
                <a:gd name="connsiteX992" fmla="*/ 1390605 w 6363677"/>
                <a:gd name="connsiteY992" fmla="*/ 59254 h 179800"/>
                <a:gd name="connsiteX993" fmla="*/ 1406661 w 6363677"/>
                <a:gd name="connsiteY993" fmla="*/ 63459 h 179800"/>
                <a:gd name="connsiteX994" fmla="*/ 1436096 w 6363677"/>
                <a:gd name="connsiteY994" fmla="*/ 135074 h 179800"/>
                <a:gd name="connsiteX995" fmla="*/ 1436096 w 6363677"/>
                <a:gd name="connsiteY995" fmla="*/ 47148 h 179800"/>
                <a:gd name="connsiteX996" fmla="*/ 1421442 w 6363677"/>
                <a:gd name="connsiteY996" fmla="*/ 47148 h 179800"/>
                <a:gd name="connsiteX997" fmla="*/ 1421442 w 6363677"/>
                <a:gd name="connsiteY997" fmla="*/ 63714 h 179800"/>
                <a:gd name="connsiteX998" fmla="*/ 1408190 w 6363677"/>
                <a:gd name="connsiteY998" fmla="*/ 50462 h 179800"/>
                <a:gd name="connsiteX999" fmla="*/ 1389331 w 6363677"/>
                <a:gd name="connsiteY999" fmla="*/ 45492 h 179800"/>
                <a:gd name="connsiteX1000" fmla="*/ 1366521 w 6363677"/>
                <a:gd name="connsiteY1000" fmla="*/ 51481 h 179800"/>
                <a:gd name="connsiteX1001" fmla="*/ 1350848 w 6363677"/>
                <a:gd name="connsiteY1001" fmla="*/ 67792 h 179800"/>
                <a:gd name="connsiteX1002" fmla="*/ 1345114 w 6363677"/>
                <a:gd name="connsiteY1002" fmla="*/ 91493 h 179800"/>
                <a:gd name="connsiteX1003" fmla="*/ 1350848 w 6363677"/>
                <a:gd name="connsiteY1003" fmla="*/ 114685 h 179800"/>
                <a:gd name="connsiteX1004" fmla="*/ 1366521 w 6363677"/>
                <a:gd name="connsiteY1004" fmla="*/ 130614 h 179800"/>
                <a:gd name="connsiteX1005" fmla="*/ 1389331 w 6363677"/>
                <a:gd name="connsiteY1005" fmla="*/ 136475 h 179800"/>
                <a:gd name="connsiteX1006" fmla="*/ 1408190 w 6363677"/>
                <a:gd name="connsiteY1006" fmla="*/ 131633 h 179800"/>
                <a:gd name="connsiteX1007" fmla="*/ 1421442 w 6363677"/>
                <a:gd name="connsiteY1007" fmla="*/ 118635 h 179800"/>
                <a:gd name="connsiteX1008" fmla="*/ 1421442 w 6363677"/>
                <a:gd name="connsiteY1008" fmla="*/ 135074 h 179800"/>
                <a:gd name="connsiteX1009" fmla="*/ 1436096 w 6363677"/>
                <a:gd name="connsiteY1009" fmla="*/ 135074 h 179800"/>
                <a:gd name="connsiteX1010" fmla="*/ 1322432 w 6363677"/>
                <a:gd name="connsiteY1010" fmla="*/ 47148 h 179800"/>
                <a:gd name="connsiteX1011" fmla="*/ 1307778 w 6363677"/>
                <a:gd name="connsiteY1011" fmla="*/ 47148 h 179800"/>
                <a:gd name="connsiteX1012" fmla="*/ 1307778 w 6363677"/>
                <a:gd name="connsiteY1012" fmla="*/ 135074 h 179800"/>
                <a:gd name="connsiteX1013" fmla="*/ 1322432 w 6363677"/>
                <a:gd name="connsiteY1013" fmla="*/ 135074 h 179800"/>
                <a:gd name="connsiteX1014" fmla="*/ 1322432 w 6363677"/>
                <a:gd name="connsiteY1014" fmla="*/ 47148 h 179800"/>
                <a:gd name="connsiteX1015" fmla="*/ 1320266 w 6363677"/>
                <a:gd name="connsiteY1015" fmla="*/ 28289 h 179800"/>
                <a:gd name="connsiteX1016" fmla="*/ 1330842 w 6363677"/>
                <a:gd name="connsiteY1016" fmla="*/ 21026 h 179800"/>
                <a:gd name="connsiteX1017" fmla="*/ 1320266 w 6363677"/>
                <a:gd name="connsiteY1017" fmla="*/ 13507 h 179800"/>
                <a:gd name="connsiteX1018" fmla="*/ 1314022 w 6363677"/>
                <a:gd name="connsiteY1018" fmla="*/ 11596 h 179800"/>
                <a:gd name="connsiteX1019" fmla="*/ 1307395 w 6363677"/>
                <a:gd name="connsiteY1019" fmla="*/ 14399 h 179800"/>
                <a:gd name="connsiteX1020" fmla="*/ 1304720 w 6363677"/>
                <a:gd name="connsiteY1020" fmla="*/ 21280 h 179800"/>
                <a:gd name="connsiteX1021" fmla="*/ 1307395 w 6363677"/>
                <a:gd name="connsiteY1021" fmla="*/ 27907 h 179800"/>
                <a:gd name="connsiteX1022" fmla="*/ 1314022 w 6363677"/>
                <a:gd name="connsiteY1022" fmla="*/ 30583 h 179800"/>
                <a:gd name="connsiteX1023" fmla="*/ 1320266 w 6363677"/>
                <a:gd name="connsiteY1023" fmla="*/ 28416 h 179800"/>
                <a:gd name="connsiteX1024" fmla="*/ 1248907 w 6363677"/>
                <a:gd name="connsiteY1024" fmla="*/ 63587 h 179800"/>
                <a:gd name="connsiteX1025" fmla="*/ 1259738 w 6363677"/>
                <a:gd name="connsiteY1025" fmla="*/ 75055 h 179800"/>
                <a:gd name="connsiteX1026" fmla="*/ 1263688 w 6363677"/>
                <a:gd name="connsiteY1026" fmla="*/ 91621 h 179800"/>
                <a:gd name="connsiteX1027" fmla="*/ 1259738 w 6363677"/>
                <a:gd name="connsiteY1027" fmla="*/ 107804 h 179800"/>
                <a:gd name="connsiteX1028" fmla="*/ 1248907 w 6363677"/>
                <a:gd name="connsiteY1028" fmla="*/ 119018 h 179800"/>
                <a:gd name="connsiteX1029" fmla="*/ 1232851 w 6363677"/>
                <a:gd name="connsiteY1029" fmla="*/ 123095 h 179800"/>
                <a:gd name="connsiteX1030" fmla="*/ 1217178 w 6363677"/>
                <a:gd name="connsiteY1030" fmla="*/ 119018 h 179800"/>
                <a:gd name="connsiteX1031" fmla="*/ 1206346 w 6363677"/>
                <a:gd name="connsiteY1031" fmla="*/ 107804 h 179800"/>
                <a:gd name="connsiteX1032" fmla="*/ 1202396 w 6363677"/>
                <a:gd name="connsiteY1032" fmla="*/ 91621 h 179800"/>
                <a:gd name="connsiteX1033" fmla="*/ 1206346 w 6363677"/>
                <a:gd name="connsiteY1033" fmla="*/ 75055 h 179800"/>
                <a:gd name="connsiteX1034" fmla="*/ 1217178 w 6363677"/>
                <a:gd name="connsiteY1034" fmla="*/ 63587 h 179800"/>
                <a:gd name="connsiteX1035" fmla="*/ 1232851 w 6363677"/>
                <a:gd name="connsiteY1035" fmla="*/ 59381 h 179800"/>
                <a:gd name="connsiteX1036" fmla="*/ 1248907 w 6363677"/>
                <a:gd name="connsiteY1036" fmla="*/ 63587 h 179800"/>
                <a:gd name="connsiteX1037" fmla="*/ 1278342 w 6363677"/>
                <a:gd name="connsiteY1037" fmla="*/ 135201 h 179800"/>
                <a:gd name="connsiteX1038" fmla="*/ 1278342 w 6363677"/>
                <a:gd name="connsiteY1038" fmla="*/ 1402 h 179800"/>
                <a:gd name="connsiteX1039" fmla="*/ 1263688 w 6363677"/>
                <a:gd name="connsiteY1039" fmla="*/ 1402 h 179800"/>
                <a:gd name="connsiteX1040" fmla="*/ 1263688 w 6363677"/>
                <a:gd name="connsiteY1040" fmla="*/ 63969 h 179800"/>
                <a:gd name="connsiteX1041" fmla="*/ 1250436 w 6363677"/>
                <a:gd name="connsiteY1041" fmla="*/ 50462 h 179800"/>
                <a:gd name="connsiteX1042" fmla="*/ 1231577 w 6363677"/>
                <a:gd name="connsiteY1042" fmla="*/ 45492 h 179800"/>
                <a:gd name="connsiteX1043" fmla="*/ 1208768 w 6363677"/>
                <a:gd name="connsiteY1043" fmla="*/ 51481 h 179800"/>
                <a:gd name="connsiteX1044" fmla="*/ 1193094 w 6363677"/>
                <a:gd name="connsiteY1044" fmla="*/ 67792 h 179800"/>
                <a:gd name="connsiteX1045" fmla="*/ 1187360 w 6363677"/>
                <a:gd name="connsiteY1045" fmla="*/ 91493 h 179800"/>
                <a:gd name="connsiteX1046" fmla="*/ 1193094 w 6363677"/>
                <a:gd name="connsiteY1046" fmla="*/ 114685 h 179800"/>
                <a:gd name="connsiteX1047" fmla="*/ 1208768 w 6363677"/>
                <a:gd name="connsiteY1047" fmla="*/ 130614 h 179800"/>
                <a:gd name="connsiteX1048" fmla="*/ 1231577 w 6363677"/>
                <a:gd name="connsiteY1048" fmla="*/ 136475 h 179800"/>
                <a:gd name="connsiteX1049" fmla="*/ 1250436 w 6363677"/>
                <a:gd name="connsiteY1049" fmla="*/ 131506 h 179800"/>
                <a:gd name="connsiteX1050" fmla="*/ 1263688 w 6363677"/>
                <a:gd name="connsiteY1050" fmla="*/ 118380 h 179800"/>
                <a:gd name="connsiteX1051" fmla="*/ 1263688 w 6363677"/>
                <a:gd name="connsiteY1051" fmla="*/ 134946 h 179800"/>
                <a:gd name="connsiteX1052" fmla="*/ 1278342 w 6363677"/>
                <a:gd name="connsiteY1052" fmla="*/ 134946 h 179800"/>
                <a:gd name="connsiteX1053" fmla="*/ 1110139 w 6363677"/>
                <a:gd name="connsiteY1053" fmla="*/ 66390 h 179800"/>
                <a:gd name="connsiteX1054" fmla="*/ 1129253 w 6363677"/>
                <a:gd name="connsiteY1054" fmla="*/ 58872 h 179800"/>
                <a:gd name="connsiteX1055" fmla="*/ 1147857 w 6363677"/>
                <a:gd name="connsiteY1055" fmla="*/ 66390 h 179800"/>
                <a:gd name="connsiteX1056" fmla="*/ 1155758 w 6363677"/>
                <a:gd name="connsiteY1056" fmla="*/ 85122 h 179800"/>
                <a:gd name="connsiteX1057" fmla="*/ 1101474 w 6363677"/>
                <a:gd name="connsiteY1057" fmla="*/ 85122 h 179800"/>
                <a:gd name="connsiteX1058" fmla="*/ 1110267 w 6363677"/>
                <a:gd name="connsiteY1058" fmla="*/ 66390 h 179800"/>
                <a:gd name="connsiteX1059" fmla="*/ 1149641 w 6363677"/>
                <a:gd name="connsiteY1059" fmla="*/ 134436 h 179800"/>
                <a:gd name="connsiteX1060" fmla="*/ 1164678 w 6363677"/>
                <a:gd name="connsiteY1060" fmla="*/ 127428 h 179800"/>
                <a:gd name="connsiteX1061" fmla="*/ 1164678 w 6363677"/>
                <a:gd name="connsiteY1061" fmla="*/ 113538 h 179800"/>
                <a:gd name="connsiteX1062" fmla="*/ 1149641 w 6363677"/>
                <a:gd name="connsiteY1062" fmla="*/ 120929 h 179800"/>
                <a:gd name="connsiteX1063" fmla="*/ 1133204 w 6363677"/>
                <a:gd name="connsiteY1063" fmla="*/ 123350 h 179800"/>
                <a:gd name="connsiteX1064" fmla="*/ 1111541 w 6363677"/>
                <a:gd name="connsiteY1064" fmla="*/ 116087 h 179800"/>
                <a:gd name="connsiteX1065" fmla="*/ 1101092 w 6363677"/>
                <a:gd name="connsiteY1065" fmla="*/ 96973 h 179800"/>
                <a:gd name="connsiteX1066" fmla="*/ 1170667 w 6363677"/>
                <a:gd name="connsiteY1066" fmla="*/ 96973 h 179800"/>
                <a:gd name="connsiteX1067" fmla="*/ 1170922 w 6363677"/>
                <a:gd name="connsiteY1067" fmla="*/ 93277 h 179800"/>
                <a:gd name="connsiteX1068" fmla="*/ 1170922 w 6363677"/>
                <a:gd name="connsiteY1068" fmla="*/ 89709 h 179800"/>
                <a:gd name="connsiteX1069" fmla="*/ 1165697 w 6363677"/>
                <a:gd name="connsiteY1069" fmla="*/ 67155 h 179800"/>
                <a:gd name="connsiteX1070" fmla="*/ 1151171 w 6363677"/>
                <a:gd name="connsiteY1070" fmla="*/ 51481 h 179800"/>
                <a:gd name="connsiteX1071" fmla="*/ 1129126 w 6363677"/>
                <a:gd name="connsiteY1071" fmla="*/ 45747 h 179800"/>
                <a:gd name="connsiteX1072" fmla="*/ 1106062 w 6363677"/>
                <a:gd name="connsiteY1072" fmla="*/ 51863 h 179800"/>
                <a:gd name="connsiteX1073" fmla="*/ 1091025 w 6363677"/>
                <a:gd name="connsiteY1073" fmla="*/ 68429 h 179800"/>
                <a:gd name="connsiteX1074" fmla="*/ 1085674 w 6363677"/>
                <a:gd name="connsiteY1074" fmla="*/ 92130 h 179800"/>
                <a:gd name="connsiteX1075" fmla="*/ 1091790 w 6363677"/>
                <a:gd name="connsiteY1075" fmla="*/ 115450 h 179800"/>
                <a:gd name="connsiteX1076" fmla="*/ 1108610 w 6363677"/>
                <a:gd name="connsiteY1076" fmla="*/ 131123 h 179800"/>
                <a:gd name="connsiteX1077" fmla="*/ 1133076 w 6363677"/>
                <a:gd name="connsiteY1077" fmla="*/ 136730 h 179800"/>
                <a:gd name="connsiteX1078" fmla="*/ 1149387 w 6363677"/>
                <a:gd name="connsiteY1078" fmla="*/ 134564 h 179800"/>
                <a:gd name="connsiteX1079" fmla="*/ 948435 w 6363677"/>
                <a:gd name="connsiteY1079" fmla="*/ 75437 h 179800"/>
                <a:gd name="connsiteX1080" fmla="*/ 957100 w 6363677"/>
                <a:gd name="connsiteY1080" fmla="*/ 64096 h 179800"/>
                <a:gd name="connsiteX1081" fmla="*/ 969970 w 6363677"/>
                <a:gd name="connsiteY1081" fmla="*/ 59891 h 179800"/>
                <a:gd name="connsiteX1082" fmla="*/ 990868 w 6363677"/>
                <a:gd name="connsiteY1082" fmla="*/ 86141 h 179800"/>
                <a:gd name="connsiteX1083" fmla="*/ 990868 w 6363677"/>
                <a:gd name="connsiteY1083" fmla="*/ 135328 h 179800"/>
                <a:gd name="connsiteX1084" fmla="*/ 1005267 w 6363677"/>
                <a:gd name="connsiteY1084" fmla="*/ 135328 h 179800"/>
                <a:gd name="connsiteX1085" fmla="*/ 1005267 w 6363677"/>
                <a:gd name="connsiteY1085" fmla="*/ 89964 h 179800"/>
                <a:gd name="connsiteX1086" fmla="*/ 1008326 w 6363677"/>
                <a:gd name="connsiteY1086" fmla="*/ 74673 h 179800"/>
                <a:gd name="connsiteX1087" fmla="*/ 1016991 w 6363677"/>
                <a:gd name="connsiteY1087" fmla="*/ 63841 h 179800"/>
                <a:gd name="connsiteX1088" fmla="*/ 1029861 w 6363677"/>
                <a:gd name="connsiteY1088" fmla="*/ 59764 h 179800"/>
                <a:gd name="connsiteX1089" fmla="*/ 1050759 w 6363677"/>
                <a:gd name="connsiteY1089" fmla="*/ 86014 h 179800"/>
                <a:gd name="connsiteX1090" fmla="*/ 1050759 w 6363677"/>
                <a:gd name="connsiteY1090" fmla="*/ 135201 h 179800"/>
                <a:gd name="connsiteX1091" fmla="*/ 1065158 w 6363677"/>
                <a:gd name="connsiteY1091" fmla="*/ 135201 h 179800"/>
                <a:gd name="connsiteX1092" fmla="*/ 1065158 w 6363677"/>
                <a:gd name="connsiteY1092" fmla="*/ 83465 h 179800"/>
                <a:gd name="connsiteX1093" fmla="*/ 1061462 w 6363677"/>
                <a:gd name="connsiteY1093" fmla="*/ 63969 h 179800"/>
                <a:gd name="connsiteX1094" fmla="*/ 1050631 w 6363677"/>
                <a:gd name="connsiteY1094" fmla="*/ 50462 h 179800"/>
                <a:gd name="connsiteX1095" fmla="*/ 1032664 w 6363677"/>
                <a:gd name="connsiteY1095" fmla="*/ 45492 h 179800"/>
                <a:gd name="connsiteX1096" fmla="*/ 1013932 w 6363677"/>
                <a:gd name="connsiteY1096" fmla="*/ 50716 h 179800"/>
                <a:gd name="connsiteX1097" fmla="*/ 1001445 w 6363677"/>
                <a:gd name="connsiteY1097" fmla="*/ 64733 h 179800"/>
                <a:gd name="connsiteX1098" fmla="*/ 991250 w 6363677"/>
                <a:gd name="connsiteY1098" fmla="*/ 50589 h 179800"/>
                <a:gd name="connsiteX1099" fmla="*/ 974175 w 6363677"/>
                <a:gd name="connsiteY1099" fmla="*/ 45364 h 179800"/>
                <a:gd name="connsiteX1100" fmla="*/ 957228 w 6363677"/>
                <a:gd name="connsiteY1100" fmla="*/ 50079 h 179800"/>
                <a:gd name="connsiteX1101" fmla="*/ 945249 w 6363677"/>
                <a:gd name="connsiteY1101" fmla="*/ 62822 h 179800"/>
                <a:gd name="connsiteX1102" fmla="*/ 945249 w 6363677"/>
                <a:gd name="connsiteY1102" fmla="*/ 46894 h 179800"/>
                <a:gd name="connsiteX1103" fmla="*/ 930850 w 6363677"/>
                <a:gd name="connsiteY1103" fmla="*/ 46894 h 179800"/>
                <a:gd name="connsiteX1104" fmla="*/ 930850 w 6363677"/>
                <a:gd name="connsiteY1104" fmla="*/ 134819 h 179800"/>
                <a:gd name="connsiteX1105" fmla="*/ 945249 w 6363677"/>
                <a:gd name="connsiteY1105" fmla="*/ 134819 h 179800"/>
                <a:gd name="connsiteX1106" fmla="*/ 945249 w 6363677"/>
                <a:gd name="connsiteY1106" fmla="*/ 90729 h 179800"/>
                <a:gd name="connsiteX1107" fmla="*/ 948308 w 6363677"/>
                <a:gd name="connsiteY1107" fmla="*/ 74800 h 179800"/>
                <a:gd name="connsiteX1108" fmla="*/ 860129 w 6363677"/>
                <a:gd name="connsiteY1108" fmla="*/ 892 h 179800"/>
                <a:gd name="connsiteX1109" fmla="*/ 845729 w 6363677"/>
                <a:gd name="connsiteY1109" fmla="*/ 892 h 179800"/>
                <a:gd name="connsiteX1110" fmla="*/ 845729 w 6363677"/>
                <a:gd name="connsiteY1110" fmla="*/ 134691 h 179800"/>
                <a:gd name="connsiteX1111" fmla="*/ 860129 w 6363677"/>
                <a:gd name="connsiteY1111" fmla="*/ 134691 h 179800"/>
                <a:gd name="connsiteX1112" fmla="*/ 860129 w 6363677"/>
                <a:gd name="connsiteY1112" fmla="*/ 892 h 179800"/>
                <a:gd name="connsiteX1113" fmla="*/ 786604 w 6363677"/>
                <a:gd name="connsiteY1113" fmla="*/ 63077 h 179800"/>
                <a:gd name="connsiteX1114" fmla="*/ 797435 w 6363677"/>
                <a:gd name="connsiteY1114" fmla="*/ 74545 h 179800"/>
                <a:gd name="connsiteX1115" fmla="*/ 801385 w 6363677"/>
                <a:gd name="connsiteY1115" fmla="*/ 91111 h 179800"/>
                <a:gd name="connsiteX1116" fmla="*/ 797435 w 6363677"/>
                <a:gd name="connsiteY1116" fmla="*/ 107294 h 179800"/>
                <a:gd name="connsiteX1117" fmla="*/ 786604 w 6363677"/>
                <a:gd name="connsiteY1117" fmla="*/ 118508 h 179800"/>
                <a:gd name="connsiteX1118" fmla="*/ 770548 w 6363677"/>
                <a:gd name="connsiteY1118" fmla="*/ 122586 h 179800"/>
                <a:gd name="connsiteX1119" fmla="*/ 754874 w 6363677"/>
                <a:gd name="connsiteY1119" fmla="*/ 118508 h 179800"/>
                <a:gd name="connsiteX1120" fmla="*/ 744043 w 6363677"/>
                <a:gd name="connsiteY1120" fmla="*/ 107294 h 179800"/>
                <a:gd name="connsiteX1121" fmla="*/ 740093 w 6363677"/>
                <a:gd name="connsiteY1121" fmla="*/ 91111 h 179800"/>
                <a:gd name="connsiteX1122" fmla="*/ 744043 w 6363677"/>
                <a:gd name="connsiteY1122" fmla="*/ 74545 h 179800"/>
                <a:gd name="connsiteX1123" fmla="*/ 754874 w 6363677"/>
                <a:gd name="connsiteY1123" fmla="*/ 63077 h 179800"/>
                <a:gd name="connsiteX1124" fmla="*/ 770548 w 6363677"/>
                <a:gd name="connsiteY1124" fmla="*/ 58872 h 179800"/>
                <a:gd name="connsiteX1125" fmla="*/ 786604 w 6363677"/>
                <a:gd name="connsiteY1125" fmla="*/ 63077 h 179800"/>
                <a:gd name="connsiteX1126" fmla="*/ 816039 w 6363677"/>
                <a:gd name="connsiteY1126" fmla="*/ 134691 h 179800"/>
                <a:gd name="connsiteX1127" fmla="*/ 816039 w 6363677"/>
                <a:gd name="connsiteY1127" fmla="*/ 46766 h 179800"/>
                <a:gd name="connsiteX1128" fmla="*/ 801385 w 6363677"/>
                <a:gd name="connsiteY1128" fmla="*/ 46766 h 179800"/>
                <a:gd name="connsiteX1129" fmla="*/ 801385 w 6363677"/>
                <a:gd name="connsiteY1129" fmla="*/ 63332 h 179800"/>
                <a:gd name="connsiteX1130" fmla="*/ 788133 w 6363677"/>
                <a:gd name="connsiteY1130" fmla="*/ 50079 h 179800"/>
                <a:gd name="connsiteX1131" fmla="*/ 769274 w 6363677"/>
                <a:gd name="connsiteY1131" fmla="*/ 45109 h 179800"/>
                <a:gd name="connsiteX1132" fmla="*/ 746464 w 6363677"/>
                <a:gd name="connsiteY1132" fmla="*/ 51099 h 179800"/>
                <a:gd name="connsiteX1133" fmla="*/ 730791 w 6363677"/>
                <a:gd name="connsiteY1133" fmla="*/ 67409 h 179800"/>
                <a:gd name="connsiteX1134" fmla="*/ 725057 w 6363677"/>
                <a:gd name="connsiteY1134" fmla="*/ 91111 h 179800"/>
                <a:gd name="connsiteX1135" fmla="*/ 730791 w 6363677"/>
                <a:gd name="connsiteY1135" fmla="*/ 114303 h 179800"/>
                <a:gd name="connsiteX1136" fmla="*/ 746464 w 6363677"/>
                <a:gd name="connsiteY1136" fmla="*/ 130231 h 179800"/>
                <a:gd name="connsiteX1137" fmla="*/ 769274 w 6363677"/>
                <a:gd name="connsiteY1137" fmla="*/ 136093 h 179800"/>
                <a:gd name="connsiteX1138" fmla="*/ 788133 w 6363677"/>
                <a:gd name="connsiteY1138" fmla="*/ 131251 h 179800"/>
                <a:gd name="connsiteX1139" fmla="*/ 801385 w 6363677"/>
                <a:gd name="connsiteY1139" fmla="*/ 118253 h 179800"/>
                <a:gd name="connsiteX1140" fmla="*/ 801385 w 6363677"/>
                <a:gd name="connsiteY1140" fmla="*/ 134691 h 179800"/>
                <a:gd name="connsiteX1141" fmla="*/ 816039 w 6363677"/>
                <a:gd name="connsiteY1141" fmla="*/ 134691 h 179800"/>
                <a:gd name="connsiteX1142" fmla="*/ 702375 w 6363677"/>
                <a:gd name="connsiteY1142" fmla="*/ 46766 h 179800"/>
                <a:gd name="connsiteX1143" fmla="*/ 687721 w 6363677"/>
                <a:gd name="connsiteY1143" fmla="*/ 46766 h 179800"/>
                <a:gd name="connsiteX1144" fmla="*/ 687721 w 6363677"/>
                <a:gd name="connsiteY1144" fmla="*/ 134691 h 179800"/>
                <a:gd name="connsiteX1145" fmla="*/ 702375 w 6363677"/>
                <a:gd name="connsiteY1145" fmla="*/ 134691 h 179800"/>
                <a:gd name="connsiteX1146" fmla="*/ 702375 w 6363677"/>
                <a:gd name="connsiteY1146" fmla="*/ 46766 h 179800"/>
                <a:gd name="connsiteX1147" fmla="*/ 700208 w 6363677"/>
                <a:gd name="connsiteY1147" fmla="*/ 27907 h 179800"/>
                <a:gd name="connsiteX1148" fmla="*/ 710785 w 6363677"/>
                <a:gd name="connsiteY1148" fmla="*/ 20643 h 179800"/>
                <a:gd name="connsiteX1149" fmla="*/ 700208 w 6363677"/>
                <a:gd name="connsiteY1149" fmla="*/ 13125 h 179800"/>
                <a:gd name="connsiteX1150" fmla="*/ 693964 w 6363677"/>
                <a:gd name="connsiteY1150" fmla="*/ 11214 h 179800"/>
                <a:gd name="connsiteX1151" fmla="*/ 687338 w 6363677"/>
                <a:gd name="connsiteY1151" fmla="*/ 14017 h 179800"/>
                <a:gd name="connsiteX1152" fmla="*/ 684662 w 6363677"/>
                <a:gd name="connsiteY1152" fmla="*/ 20898 h 179800"/>
                <a:gd name="connsiteX1153" fmla="*/ 687338 w 6363677"/>
                <a:gd name="connsiteY1153" fmla="*/ 27524 h 179800"/>
                <a:gd name="connsiteX1154" fmla="*/ 693964 w 6363677"/>
                <a:gd name="connsiteY1154" fmla="*/ 30200 h 179800"/>
                <a:gd name="connsiteX1155" fmla="*/ 700208 w 6363677"/>
                <a:gd name="connsiteY1155" fmla="*/ 28034 h 179800"/>
                <a:gd name="connsiteX1156" fmla="*/ 608716 w 6363677"/>
                <a:gd name="connsiteY1156" fmla="*/ 74290 h 179800"/>
                <a:gd name="connsiteX1157" fmla="*/ 620057 w 6363677"/>
                <a:gd name="connsiteY1157" fmla="*/ 63077 h 179800"/>
                <a:gd name="connsiteX1158" fmla="*/ 636495 w 6363677"/>
                <a:gd name="connsiteY1158" fmla="*/ 58999 h 179800"/>
                <a:gd name="connsiteX1159" fmla="*/ 663764 w 6363677"/>
                <a:gd name="connsiteY1159" fmla="*/ 70213 h 179800"/>
                <a:gd name="connsiteX1160" fmla="*/ 663764 w 6363677"/>
                <a:gd name="connsiteY1160" fmla="*/ 54157 h 179800"/>
                <a:gd name="connsiteX1161" fmla="*/ 635603 w 6363677"/>
                <a:gd name="connsiteY1161" fmla="*/ 45237 h 179800"/>
                <a:gd name="connsiteX1162" fmla="*/ 611774 w 6363677"/>
                <a:gd name="connsiteY1162" fmla="*/ 51099 h 179800"/>
                <a:gd name="connsiteX1163" fmla="*/ 595464 w 6363677"/>
                <a:gd name="connsiteY1163" fmla="*/ 67155 h 179800"/>
                <a:gd name="connsiteX1164" fmla="*/ 589602 w 6363677"/>
                <a:gd name="connsiteY1164" fmla="*/ 90729 h 179800"/>
                <a:gd name="connsiteX1165" fmla="*/ 595464 w 6363677"/>
                <a:gd name="connsiteY1165" fmla="*/ 114303 h 179800"/>
                <a:gd name="connsiteX1166" fmla="*/ 611647 w 6363677"/>
                <a:gd name="connsiteY1166" fmla="*/ 130359 h 179800"/>
                <a:gd name="connsiteX1167" fmla="*/ 635603 w 6363677"/>
                <a:gd name="connsiteY1167" fmla="*/ 136220 h 179800"/>
                <a:gd name="connsiteX1168" fmla="*/ 650894 w 6363677"/>
                <a:gd name="connsiteY1168" fmla="*/ 134309 h 179800"/>
                <a:gd name="connsiteX1169" fmla="*/ 664784 w 6363677"/>
                <a:gd name="connsiteY1169" fmla="*/ 128065 h 179800"/>
                <a:gd name="connsiteX1170" fmla="*/ 664784 w 6363677"/>
                <a:gd name="connsiteY1170" fmla="*/ 113283 h 179800"/>
                <a:gd name="connsiteX1171" fmla="*/ 651914 w 6363677"/>
                <a:gd name="connsiteY1171" fmla="*/ 120547 h 179800"/>
                <a:gd name="connsiteX1172" fmla="*/ 636750 w 6363677"/>
                <a:gd name="connsiteY1172" fmla="*/ 122713 h 179800"/>
                <a:gd name="connsiteX1173" fmla="*/ 620185 w 6363677"/>
                <a:gd name="connsiteY1173" fmla="*/ 118635 h 179800"/>
                <a:gd name="connsiteX1174" fmla="*/ 608716 w 6363677"/>
                <a:gd name="connsiteY1174" fmla="*/ 107294 h 179800"/>
                <a:gd name="connsiteX1175" fmla="*/ 604639 w 6363677"/>
                <a:gd name="connsiteY1175" fmla="*/ 90856 h 179800"/>
                <a:gd name="connsiteX1176" fmla="*/ 608716 w 6363677"/>
                <a:gd name="connsiteY1176" fmla="*/ 74290 h 179800"/>
                <a:gd name="connsiteX1177" fmla="*/ 554433 w 6363677"/>
                <a:gd name="connsiteY1177" fmla="*/ 107422 h 179800"/>
                <a:gd name="connsiteX1178" fmla="*/ 543601 w 6363677"/>
                <a:gd name="connsiteY1178" fmla="*/ 118763 h 179800"/>
                <a:gd name="connsiteX1179" fmla="*/ 527800 w 6363677"/>
                <a:gd name="connsiteY1179" fmla="*/ 122840 h 179800"/>
                <a:gd name="connsiteX1180" fmla="*/ 511745 w 6363677"/>
                <a:gd name="connsiteY1180" fmla="*/ 118763 h 179800"/>
                <a:gd name="connsiteX1181" fmla="*/ 500786 w 6363677"/>
                <a:gd name="connsiteY1181" fmla="*/ 107422 h 179800"/>
                <a:gd name="connsiteX1182" fmla="*/ 496836 w 6363677"/>
                <a:gd name="connsiteY1182" fmla="*/ 90983 h 179800"/>
                <a:gd name="connsiteX1183" fmla="*/ 500786 w 6363677"/>
                <a:gd name="connsiteY1183" fmla="*/ 74545 h 179800"/>
                <a:gd name="connsiteX1184" fmla="*/ 511745 w 6363677"/>
                <a:gd name="connsiteY1184" fmla="*/ 63332 h 179800"/>
                <a:gd name="connsiteX1185" fmla="*/ 527800 w 6363677"/>
                <a:gd name="connsiteY1185" fmla="*/ 59254 h 179800"/>
                <a:gd name="connsiteX1186" fmla="*/ 543601 w 6363677"/>
                <a:gd name="connsiteY1186" fmla="*/ 63332 h 179800"/>
                <a:gd name="connsiteX1187" fmla="*/ 554433 w 6363677"/>
                <a:gd name="connsiteY1187" fmla="*/ 74545 h 179800"/>
                <a:gd name="connsiteX1188" fmla="*/ 558383 w 6363677"/>
                <a:gd name="connsiteY1188" fmla="*/ 90983 h 179800"/>
                <a:gd name="connsiteX1189" fmla="*/ 554433 w 6363677"/>
                <a:gd name="connsiteY1189" fmla="*/ 107422 h 179800"/>
                <a:gd name="connsiteX1190" fmla="*/ 551502 w 6363677"/>
                <a:gd name="connsiteY1190" fmla="*/ 130486 h 179800"/>
                <a:gd name="connsiteX1191" fmla="*/ 567557 w 6363677"/>
                <a:gd name="connsiteY1191" fmla="*/ 114303 h 179800"/>
                <a:gd name="connsiteX1192" fmla="*/ 573419 w 6363677"/>
                <a:gd name="connsiteY1192" fmla="*/ 90729 h 179800"/>
                <a:gd name="connsiteX1193" fmla="*/ 567557 w 6363677"/>
                <a:gd name="connsiteY1193" fmla="*/ 67409 h 179800"/>
                <a:gd name="connsiteX1194" fmla="*/ 551502 w 6363677"/>
                <a:gd name="connsiteY1194" fmla="*/ 51353 h 179800"/>
                <a:gd name="connsiteX1195" fmla="*/ 528055 w 6363677"/>
                <a:gd name="connsiteY1195" fmla="*/ 45492 h 179800"/>
                <a:gd name="connsiteX1196" fmla="*/ 504226 w 6363677"/>
                <a:gd name="connsiteY1196" fmla="*/ 51353 h 179800"/>
                <a:gd name="connsiteX1197" fmla="*/ 487788 w 6363677"/>
                <a:gd name="connsiteY1197" fmla="*/ 67409 h 179800"/>
                <a:gd name="connsiteX1198" fmla="*/ 481799 w 6363677"/>
                <a:gd name="connsiteY1198" fmla="*/ 90729 h 179800"/>
                <a:gd name="connsiteX1199" fmla="*/ 487788 w 6363677"/>
                <a:gd name="connsiteY1199" fmla="*/ 114303 h 179800"/>
                <a:gd name="connsiteX1200" fmla="*/ 504226 w 6363677"/>
                <a:gd name="connsiteY1200" fmla="*/ 130486 h 179800"/>
                <a:gd name="connsiteX1201" fmla="*/ 528055 w 6363677"/>
                <a:gd name="connsiteY1201" fmla="*/ 136348 h 179800"/>
                <a:gd name="connsiteX1202" fmla="*/ 551502 w 6363677"/>
                <a:gd name="connsiteY1202" fmla="*/ 130486 h 179800"/>
                <a:gd name="connsiteX1203" fmla="*/ 404069 w 6363677"/>
                <a:gd name="connsiteY1203" fmla="*/ 127683 h 179800"/>
                <a:gd name="connsiteX1204" fmla="*/ 433887 w 6363677"/>
                <a:gd name="connsiteY1204" fmla="*/ 136475 h 179800"/>
                <a:gd name="connsiteX1205" fmla="*/ 457461 w 6363677"/>
                <a:gd name="connsiteY1205" fmla="*/ 129212 h 179800"/>
                <a:gd name="connsiteX1206" fmla="*/ 466508 w 6363677"/>
                <a:gd name="connsiteY1206" fmla="*/ 109460 h 179800"/>
                <a:gd name="connsiteX1207" fmla="*/ 450070 w 6363677"/>
                <a:gd name="connsiteY1207" fmla="*/ 88435 h 179800"/>
                <a:gd name="connsiteX1208" fmla="*/ 429172 w 6363677"/>
                <a:gd name="connsiteY1208" fmla="*/ 80025 h 179800"/>
                <a:gd name="connsiteX1209" fmla="*/ 421909 w 6363677"/>
                <a:gd name="connsiteY1209" fmla="*/ 75437 h 179800"/>
                <a:gd name="connsiteX1210" fmla="*/ 419743 w 6363677"/>
                <a:gd name="connsiteY1210" fmla="*/ 68939 h 179800"/>
                <a:gd name="connsiteX1211" fmla="*/ 424203 w 6363677"/>
                <a:gd name="connsiteY1211" fmla="*/ 60401 h 179800"/>
                <a:gd name="connsiteX1212" fmla="*/ 435799 w 6363677"/>
                <a:gd name="connsiteY1212" fmla="*/ 57343 h 179800"/>
                <a:gd name="connsiteX1213" fmla="*/ 449306 w 6363677"/>
                <a:gd name="connsiteY1213" fmla="*/ 60273 h 179800"/>
                <a:gd name="connsiteX1214" fmla="*/ 462176 w 6363677"/>
                <a:gd name="connsiteY1214" fmla="*/ 68429 h 179800"/>
                <a:gd name="connsiteX1215" fmla="*/ 462176 w 6363677"/>
                <a:gd name="connsiteY1215" fmla="*/ 53392 h 179800"/>
                <a:gd name="connsiteX1216" fmla="*/ 450198 w 6363677"/>
                <a:gd name="connsiteY1216" fmla="*/ 47403 h 179800"/>
                <a:gd name="connsiteX1217" fmla="*/ 435544 w 6363677"/>
                <a:gd name="connsiteY1217" fmla="*/ 45364 h 179800"/>
                <a:gd name="connsiteX1218" fmla="*/ 413626 w 6363677"/>
                <a:gd name="connsiteY1218" fmla="*/ 52118 h 179800"/>
                <a:gd name="connsiteX1219" fmla="*/ 405216 w 6363677"/>
                <a:gd name="connsiteY1219" fmla="*/ 70340 h 179800"/>
                <a:gd name="connsiteX1220" fmla="*/ 409549 w 6363677"/>
                <a:gd name="connsiteY1220" fmla="*/ 83848 h 179800"/>
                <a:gd name="connsiteX1221" fmla="*/ 422036 w 6363677"/>
                <a:gd name="connsiteY1221" fmla="*/ 92513 h 179800"/>
                <a:gd name="connsiteX1222" fmla="*/ 442679 w 6363677"/>
                <a:gd name="connsiteY1222" fmla="*/ 100923 h 179800"/>
                <a:gd name="connsiteX1223" fmla="*/ 449688 w 6363677"/>
                <a:gd name="connsiteY1223" fmla="*/ 105765 h 179800"/>
                <a:gd name="connsiteX1224" fmla="*/ 451727 w 6363677"/>
                <a:gd name="connsiteY1224" fmla="*/ 112137 h 179800"/>
                <a:gd name="connsiteX1225" fmla="*/ 446757 w 6363677"/>
                <a:gd name="connsiteY1225" fmla="*/ 121439 h 179800"/>
                <a:gd name="connsiteX1226" fmla="*/ 434014 w 6363677"/>
                <a:gd name="connsiteY1226" fmla="*/ 124624 h 179800"/>
                <a:gd name="connsiteX1227" fmla="*/ 418723 w 6363677"/>
                <a:gd name="connsiteY1227" fmla="*/ 121566 h 179800"/>
                <a:gd name="connsiteX1228" fmla="*/ 403942 w 6363677"/>
                <a:gd name="connsiteY1228" fmla="*/ 111882 h 179800"/>
                <a:gd name="connsiteX1229" fmla="*/ 403942 w 6363677"/>
                <a:gd name="connsiteY1229" fmla="*/ 127555 h 179800"/>
                <a:gd name="connsiteX1230" fmla="*/ 285690 w 6363677"/>
                <a:gd name="connsiteY1230" fmla="*/ 66135 h 179800"/>
                <a:gd name="connsiteX1231" fmla="*/ 304804 w 6363677"/>
                <a:gd name="connsiteY1231" fmla="*/ 58617 h 179800"/>
                <a:gd name="connsiteX1232" fmla="*/ 323408 w 6363677"/>
                <a:gd name="connsiteY1232" fmla="*/ 66135 h 179800"/>
                <a:gd name="connsiteX1233" fmla="*/ 331309 w 6363677"/>
                <a:gd name="connsiteY1233" fmla="*/ 84867 h 179800"/>
                <a:gd name="connsiteX1234" fmla="*/ 277025 w 6363677"/>
                <a:gd name="connsiteY1234" fmla="*/ 84867 h 179800"/>
                <a:gd name="connsiteX1235" fmla="*/ 285818 w 6363677"/>
                <a:gd name="connsiteY1235" fmla="*/ 66135 h 179800"/>
                <a:gd name="connsiteX1236" fmla="*/ 325192 w 6363677"/>
                <a:gd name="connsiteY1236" fmla="*/ 134182 h 179800"/>
                <a:gd name="connsiteX1237" fmla="*/ 340229 w 6363677"/>
                <a:gd name="connsiteY1237" fmla="*/ 127173 h 179800"/>
                <a:gd name="connsiteX1238" fmla="*/ 340229 w 6363677"/>
                <a:gd name="connsiteY1238" fmla="*/ 113283 h 179800"/>
                <a:gd name="connsiteX1239" fmla="*/ 325192 w 6363677"/>
                <a:gd name="connsiteY1239" fmla="*/ 120674 h 179800"/>
                <a:gd name="connsiteX1240" fmla="*/ 308754 w 6363677"/>
                <a:gd name="connsiteY1240" fmla="*/ 123095 h 179800"/>
                <a:gd name="connsiteX1241" fmla="*/ 287092 w 6363677"/>
                <a:gd name="connsiteY1241" fmla="*/ 115832 h 179800"/>
                <a:gd name="connsiteX1242" fmla="*/ 276643 w 6363677"/>
                <a:gd name="connsiteY1242" fmla="*/ 96718 h 179800"/>
                <a:gd name="connsiteX1243" fmla="*/ 346218 w 6363677"/>
                <a:gd name="connsiteY1243" fmla="*/ 96718 h 179800"/>
                <a:gd name="connsiteX1244" fmla="*/ 346473 w 6363677"/>
                <a:gd name="connsiteY1244" fmla="*/ 93022 h 179800"/>
                <a:gd name="connsiteX1245" fmla="*/ 346473 w 6363677"/>
                <a:gd name="connsiteY1245" fmla="*/ 89454 h 179800"/>
                <a:gd name="connsiteX1246" fmla="*/ 341248 w 6363677"/>
                <a:gd name="connsiteY1246" fmla="*/ 66900 h 179800"/>
                <a:gd name="connsiteX1247" fmla="*/ 326721 w 6363677"/>
                <a:gd name="connsiteY1247" fmla="*/ 51226 h 179800"/>
                <a:gd name="connsiteX1248" fmla="*/ 304677 w 6363677"/>
                <a:gd name="connsiteY1248" fmla="*/ 45492 h 179800"/>
                <a:gd name="connsiteX1249" fmla="*/ 281612 w 6363677"/>
                <a:gd name="connsiteY1249" fmla="*/ 51608 h 179800"/>
                <a:gd name="connsiteX1250" fmla="*/ 266576 w 6363677"/>
                <a:gd name="connsiteY1250" fmla="*/ 68174 h 179800"/>
                <a:gd name="connsiteX1251" fmla="*/ 261224 w 6363677"/>
                <a:gd name="connsiteY1251" fmla="*/ 91876 h 179800"/>
                <a:gd name="connsiteX1252" fmla="*/ 267341 w 6363677"/>
                <a:gd name="connsiteY1252" fmla="*/ 115195 h 179800"/>
                <a:gd name="connsiteX1253" fmla="*/ 284161 w 6363677"/>
                <a:gd name="connsiteY1253" fmla="*/ 130868 h 179800"/>
                <a:gd name="connsiteX1254" fmla="*/ 308627 w 6363677"/>
                <a:gd name="connsiteY1254" fmla="*/ 136475 h 179800"/>
                <a:gd name="connsiteX1255" fmla="*/ 324937 w 6363677"/>
                <a:gd name="connsiteY1255" fmla="*/ 134309 h 179800"/>
                <a:gd name="connsiteX1256" fmla="*/ 255108 w 6363677"/>
                <a:gd name="connsiteY1256" fmla="*/ 135074 h 179800"/>
                <a:gd name="connsiteX1257" fmla="*/ 216243 w 6363677"/>
                <a:gd name="connsiteY1257" fmla="*/ 81681 h 179800"/>
                <a:gd name="connsiteX1258" fmla="*/ 250138 w 6363677"/>
                <a:gd name="connsiteY1258" fmla="*/ 47021 h 179800"/>
                <a:gd name="connsiteX1259" fmla="*/ 232808 w 6363677"/>
                <a:gd name="connsiteY1259" fmla="*/ 47021 h 179800"/>
                <a:gd name="connsiteX1260" fmla="*/ 192541 w 6363677"/>
                <a:gd name="connsiteY1260" fmla="*/ 88053 h 179800"/>
                <a:gd name="connsiteX1261" fmla="*/ 192541 w 6363677"/>
                <a:gd name="connsiteY1261" fmla="*/ 1147 h 179800"/>
                <a:gd name="connsiteX1262" fmla="*/ 178142 w 6363677"/>
                <a:gd name="connsiteY1262" fmla="*/ 1147 h 179800"/>
                <a:gd name="connsiteX1263" fmla="*/ 178142 w 6363677"/>
                <a:gd name="connsiteY1263" fmla="*/ 134946 h 179800"/>
                <a:gd name="connsiteX1264" fmla="*/ 192541 w 6363677"/>
                <a:gd name="connsiteY1264" fmla="*/ 134946 h 179800"/>
                <a:gd name="connsiteX1265" fmla="*/ 192541 w 6363677"/>
                <a:gd name="connsiteY1265" fmla="*/ 106402 h 179800"/>
                <a:gd name="connsiteX1266" fmla="*/ 206303 w 6363677"/>
                <a:gd name="connsiteY1266" fmla="*/ 92258 h 179800"/>
                <a:gd name="connsiteX1267" fmla="*/ 237395 w 6363677"/>
                <a:gd name="connsiteY1267" fmla="*/ 134946 h 179800"/>
                <a:gd name="connsiteX1268" fmla="*/ 255235 w 6363677"/>
                <a:gd name="connsiteY1268" fmla="*/ 134946 h 179800"/>
                <a:gd name="connsiteX1269" fmla="*/ 119016 w 6363677"/>
                <a:gd name="connsiteY1269" fmla="*/ 63459 h 179800"/>
                <a:gd name="connsiteX1270" fmla="*/ 129848 w 6363677"/>
                <a:gd name="connsiteY1270" fmla="*/ 74928 h 179800"/>
                <a:gd name="connsiteX1271" fmla="*/ 133798 w 6363677"/>
                <a:gd name="connsiteY1271" fmla="*/ 91493 h 179800"/>
                <a:gd name="connsiteX1272" fmla="*/ 129848 w 6363677"/>
                <a:gd name="connsiteY1272" fmla="*/ 107677 h 179800"/>
                <a:gd name="connsiteX1273" fmla="*/ 119016 w 6363677"/>
                <a:gd name="connsiteY1273" fmla="*/ 118890 h 179800"/>
                <a:gd name="connsiteX1274" fmla="*/ 102961 w 6363677"/>
                <a:gd name="connsiteY1274" fmla="*/ 122968 h 179800"/>
                <a:gd name="connsiteX1275" fmla="*/ 87287 w 6363677"/>
                <a:gd name="connsiteY1275" fmla="*/ 118890 h 179800"/>
                <a:gd name="connsiteX1276" fmla="*/ 76456 w 6363677"/>
                <a:gd name="connsiteY1276" fmla="*/ 107677 h 179800"/>
                <a:gd name="connsiteX1277" fmla="*/ 72506 w 6363677"/>
                <a:gd name="connsiteY1277" fmla="*/ 91493 h 179800"/>
                <a:gd name="connsiteX1278" fmla="*/ 76456 w 6363677"/>
                <a:gd name="connsiteY1278" fmla="*/ 74928 h 179800"/>
                <a:gd name="connsiteX1279" fmla="*/ 87287 w 6363677"/>
                <a:gd name="connsiteY1279" fmla="*/ 63459 h 179800"/>
                <a:gd name="connsiteX1280" fmla="*/ 102961 w 6363677"/>
                <a:gd name="connsiteY1280" fmla="*/ 59254 h 179800"/>
                <a:gd name="connsiteX1281" fmla="*/ 119016 w 6363677"/>
                <a:gd name="connsiteY1281" fmla="*/ 63459 h 179800"/>
                <a:gd name="connsiteX1282" fmla="*/ 148452 w 6363677"/>
                <a:gd name="connsiteY1282" fmla="*/ 135074 h 179800"/>
                <a:gd name="connsiteX1283" fmla="*/ 148452 w 6363677"/>
                <a:gd name="connsiteY1283" fmla="*/ 47148 h 179800"/>
                <a:gd name="connsiteX1284" fmla="*/ 133798 w 6363677"/>
                <a:gd name="connsiteY1284" fmla="*/ 47148 h 179800"/>
                <a:gd name="connsiteX1285" fmla="*/ 133798 w 6363677"/>
                <a:gd name="connsiteY1285" fmla="*/ 63714 h 179800"/>
                <a:gd name="connsiteX1286" fmla="*/ 120545 w 6363677"/>
                <a:gd name="connsiteY1286" fmla="*/ 50462 h 179800"/>
                <a:gd name="connsiteX1287" fmla="*/ 101686 w 6363677"/>
                <a:gd name="connsiteY1287" fmla="*/ 45492 h 179800"/>
                <a:gd name="connsiteX1288" fmla="*/ 78877 w 6363677"/>
                <a:gd name="connsiteY1288" fmla="*/ 51481 h 179800"/>
                <a:gd name="connsiteX1289" fmla="*/ 63204 w 6363677"/>
                <a:gd name="connsiteY1289" fmla="*/ 67792 h 179800"/>
                <a:gd name="connsiteX1290" fmla="*/ 57469 w 6363677"/>
                <a:gd name="connsiteY1290" fmla="*/ 91493 h 179800"/>
                <a:gd name="connsiteX1291" fmla="*/ 63204 w 6363677"/>
                <a:gd name="connsiteY1291" fmla="*/ 114685 h 179800"/>
                <a:gd name="connsiteX1292" fmla="*/ 78877 w 6363677"/>
                <a:gd name="connsiteY1292" fmla="*/ 130614 h 179800"/>
                <a:gd name="connsiteX1293" fmla="*/ 101686 w 6363677"/>
                <a:gd name="connsiteY1293" fmla="*/ 136475 h 179800"/>
                <a:gd name="connsiteX1294" fmla="*/ 120545 w 6363677"/>
                <a:gd name="connsiteY1294" fmla="*/ 131633 h 179800"/>
                <a:gd name="connsiteX1295" fmla="*/ 133798 w 6363677"/>
                <a:gd name="connsiteY1295" fmla="*/ 118635 h 179800"/>
                <a:gd name="connsiteX1296" fmla="*/ 133798 w 6363677"/>
                <a:gd name="connsiteY1296" fmla="*/ 135074 h 179800"/>
                <a:gd name="connsiteX1297" fmla="*/ 148452 w 6363677"/>
                <a:gd name="connsiteY1297" fmla="*/ 135074 h 179800"/>
                <a:gd name="connsiteX1298" fmla="*/ 49569 w 6363677"/>
                <a:gd name="connsiteY1298" fmla="*/ 47148 h 179800"/>
                <a:gd name="connsiteX1299" fmla="*/ 14399 w 6363677"/>
                <a:gd name="connsiteY1299" fmla="*/ 47148 h 179800"/>
                <a:gd name="connsiteX1300" fmla="*/ 14399 w 6363677"/>
                <a:gd name="connsiteY1300" fmla="*/ 30965 h 179800"/>
                <a:gd name="connsiteX1301" fmla="*/ 19114 w 6363677"/>
                <a:gd name="connsiteY1301" fmla="*/ 18350 h 179800"/>
                <a:gd name="connsiteX1302" fmla="*/ 31729 w 6363677"/>
                <a:gd name="connsiteY1302" fmla="*/ 13635 h 179800"/>
                <a:gd name="connsiteX1303" fmla="*/ 42433 w 6363677"/>
                <a:gd name="connsiteY1303" fmla="*/ 15291 h 179800"/>
                <a:gd name="connsiteX1304" fmla="*/ 52245 w 6363677"/>
                <a:gd name="connsiteY1304" fmla="*/ 20643 h 179800"/>
                <a:gd name="connsiteX1305" fmla="*/ 52245 w 6363677"/>
                <a:gd name="connsiteY1305" fmla="*/ 6244 h 179800"/>
                <a:gd name="connsiteX1306" fmla="*/ 41796 w 6363677"/>
                <a:gd name="connsiteY1306" fmla="*/ 1274 h 179800"/>
                <a:gd name="connsiteX1307" fmla="*/ 30582 w 6363677"/>
                <a:gd name="connsiteY1307" fmla="*/ 0 h 179800"/>
                <a:gd name="connsiteX1308" fmla="*/ 8155 w 6363677"/>
                <a:gd name="connsiteY1308" fmla="*/ 8920 h 179800"/>
                <a:gd name="connsiteX1309" fmla="*/ 0 w 6363677"/>
                <a:gd name="connsiteY1309" fmla="*/ 31730 h 179800"/>
                <a:gd name="connsiteX1310" fmla="*/ 0 w 6363677"/>
                <a:gd name="connsiteY1310" fmla="*/ 135201 h 179800"/>
                <a:gd name="connsiteX1311" fmla="*/ 14399 w 6363677"/>
                <a:gd name="connsiteY1311" fmla="*/ 135201 h 179800"/>
                <a:gd name="connsiteX1312" fmla="*/ 14399 w 6363677"/>
                <a:gd name="connsiteY1312" fmla="*/ 60656 h 179800"/>
                <a:gd name="connsiteX1313" fmla="*/ 49569 w 6363677"/>
                <a:gd name="connsiteY1313" fmla="*/ 60656 h 179800"/>
                <a:gd name="connsiteX1314" fmla="*/ 49569 w 6363677"/>
                <a:gd name="connsiteY1314" fmla="*/ 47276 h 17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</a:cxnLst>
              <a:rect l="l" t="t" r="r" b="b"/>
              <a:pathLst>
                <a:path w="6363677" h="179800">
                  <a:moveTo>
                    <a:pt x="6363550" y="117234"/>
                  </a:moveTo>
                  <a:cubicBezTo>
                    <a:pt x="6360364" y="119527"/>
                    <a:pt x="6356924" y="121184"/>
                    <a:pt x="6353483" y="122203"/>
                  </a:cubicBezTo>
                  <a:cubicBezTo>
                    <a:pt x="6349916" y="123223"/>
                    <a:pt x="6346475" y="123733"/>
                    <a:pt x="6343034" y="123733"/>
                  </a:cubicBezTo>
                  <a:cubicBezTo>
                    <a:pt x="6338192" y="123733"/>
                    <a:pt x="6334114" y="122458"/>
                    <a:pt x="6330802" y="119782"/>
                  </a:cubicBezTo>
                  <a:cubicBezTo>
                    <a:pt x="6327489" y="117106"/>
                    <a:pt x="6325832" y="112774"/>
                    <a:pt x="6325832" y="106530"/>
                  </a:cubicBezTo>
                  <a:lnTo>
                    <a:pt x="6325832" y="61420"/>
                  </a:lnTo>
                  <a:lnTo>
                    <a:pt x="6362276" y="61420"/>
                  </a:lnTo>
                  <a:lnTo>
                    <a:pt x="6362276" y="48040"/>
                  </a:lnTo>
                  <a:lnTo>
                    <a:pt x="6325832" y="48040"/>
                  </a:lnTo>
                  <a:lnTo>
                    <a:pt x="6325832" y="20006"/>
                  </a:lnTo>
                  <a:lnTo>
                    <a:pt x="6311433" y="20006"/>
                  </a:lnTo>
                  <a:lnTo>
                    <a:pt x="6311433" y="105510"/>
                  </a:lnTo>
                  <a:cubicBezTo>
                    <a:pt x="6311433" y="117361"/>
                    <a:pt x="6314108" y="125644"/>
                    <a:pt x="6319588" y="130359"/>
                  </a:cubicBezTo>
                  <a:cubicBezTo>
                    <a:pt x="6324940" y="135074"/>
                    <a:pt x="6332331" y="137367"/>
                    <a:pt x="6341633" y="137367"/>
                  </a:cubicBezTo>
                  <a:cubicBezTo>
                    <a:pt x="6345328" y="137367"/>
                    <a:pt x="6349150" y="136858"/>
                    <a:pt x="6353101" y="135966"/>
                  </a:cubicBezTo>
                  <a:cubicBezTo>
                    <a:pt x="6357052" y="134946"/>
                    <a:pt x="6360492" y="133417"/>
                    <a:pt x="6363677" y="131378"/>
                  </a:cubicBezTo>
                  <a:lnTo>
                    <a:pt x="6363677" y="117234"/>
                  </a:lnTo>
                  <a:close/>
                  <a:moveTo>
                    <a:pt x="6228095" y="76074"/>
                  </a:moveTo>
                  <a:cubicBezTo>
                    <a:pt x="6230390" y="71360"/>
                    <a:pt x="6233575" y="67537"/>
                    <a:pt x="6237526" y="64733"/>
                  </a:cubicBezTo>
                  <a:cubicBezTo>
                    <a:pt x="6241603" y="61930"/>
                    <a:pt x="6246318" y="60528"/>
                    <a:pt x="6251670" y="60528"/>
                  </a:cubicBezTo>
                  <a:cubicBezTo>
                    <a:pt x="6266961" y="60528"/>
                    <a:pt x="6274479" y="69321"/>
                    <a:pt x="6274479" y="86778"/>
                  </a:cubicBezTo>
                  <a:lnTo>
                    <a:pt x="6274479" y="135966"/>
                  </a:lnTo>
                  <a:lnTo>
                    <a:pt x="6289133" y="135966"/>
                  </a:lnTo>
                  <a:lnTo>
                    <a:pt x="6289133" y="84230"/>
                  </a:lnTo>
                  <a:cubicBezTo>
                    <a:pt x="6289133" y="76966"/>
                    <a:pt x="6287858" y="70468"/>
                    <a:pt x="6285310" y="64733"/>
                  </a:cubicBezTo>
                  <a:cubicBezTo>
                    <a:pt x="6282762" y="58999"/>
                    <a:pt x="6278939" y="54539"/>
                    <a:pt x="6273969" y="51226"/>
                  </a:cubicBezTo>
                  <a:cubicBezTo>
                    <a:pt x="6268999" y="47913"/>
                    <a:pt x="6262756" y="46256"/>
                    <a:pt x="6255237" y="46256"/>
                  </a:cubicBezTo>
                  <a:cubicBezTo>
                    <a:pt x="6248484" y="46256"/>
                    <a:pt x="6242495" y="47913"/>
                    <a:pt x="6237270" y="51226"/>
                  </a:cubicBezTo>
                  <a:cubicBezTo>
                    <a:pt x="6232046" y="54539"/>
                    <a:pt x="6227841" y="58872"/>
                    <a:pt x="6224783" y="64351"/>
                  </a:cubicBezTo>
                  <a:lnTo>
                    <a:pt x="6224783" y="47913"/>
                  </a:lnTo>
                  <a:lnTo>
                    <a:pt x="6210384" y="47913"/>
                  </a:lnTo>
                  <a:lnTo>
                    <a:pt x="6210384" y="135838"/>
                  </a:lnTo>
                  <a:lnTo>
                    <a:pt x="6224783" y="135838"/>
                  </a:lnTo>
                  <a:lnTo>
                    <a:pt x="6224783" y="91748"/>
                  </a:lnTo>
                  <a:cubicBezTo>
                    <a:pt x="6224783" y="85886"/>
                    <a:pt x="6225929" y="80662"/>
                    <a:pt x="6228223" y="75820"/>
                  </a:cubicBezTo>
                  <a:moveTo>
                    <a:pt x="6162089" y="117234"/>
                  </a:moveTo>
                  <a:cubicBezTo>
                    <a:pt x="6157629" y="121439"/>
                    <a:pt x="6151767" y="123605"/>
                    <a:pt x="6144504" y="123605"/>
                  </a:cubicBezTo>
                  <a:cubicBezTo>
                    <a:pt x="6137241" y="123605"/>
                    <a:pt x="6131379" y="121439"/>
                    <a:pt x="6126792" y="117234"/>
                  </a:cubicBezTo>
                  <a:cubicBezTo>
                    <a:pt x="6122332" y="113028"/>
                    <a:pt x="6120038" y="106785"/>
                    <a:pt x="6120038" y="98374"/>
                  </a:cubicBezTo>
                  <a:lnTo>
                    <a:pt x="6120038" y="47658"/>
                  </a:lnTo>
                  <a:lnTo>
                    <a:pt x="6105639" y="47658"/>
                  </a:lnTo>
                  <a:lnTo>
                    <a:pt x="6105639" y="96845"/>
                  </a:lnTo>
                  <a:cubicBezTo>
                    <a:pt x="6105639" y="109333"/>
                    <a:pt x="6109207" y="119145"/>
                    <a:pt x="6116215" y="126281"/>
                  </a:cubicBezTo>
                  <a:cubicBezTo>
                    <a:pt x="6123224" y="133417"/>
                    <a:pt x="6132653" y="136985"/>
                    <a:pt x="6144631" y="136985"/>
                  </a:cubicBezTo>
                  <a:cubicBezTo>
                    <a:pt x="6156609" y="136985"/>
                    <a:pt x="6165784" y="133417"/>
                    <a:pt x="6172793" y="126281"/>
                  </a:cubicBezTo>
                  <a:cubicBezTo>
                    <a:pt x="6179801" y="119145"/>
                    <a:pt x="6183369" y="109333"/>
                    <a:pt x="6183369" y="96845"/>
                  </a:cubicBezTo>
                  <a:lnTo>
                    <a:pt x="6183369" y="47658"/>
                  </a:lnTo>
                  <a:lnTo>
                    <a:pt x="6168970" y="47658"/>
                  </a:lnTo>
                  <a:lnTo>
                    <a:pt x="6168970" y="98374"/>
                  </a:lnTo>
                  <a:cubicBezTo>
                    <a:pt x="6168970" y="106657"/>
                    <a:pt x="6166803" y="113028"/>
                    <a:pt x="6162344" y="117234"/>
                  </a:cubicBezTo>
                  <a:moveTo>
                    <a:pt x="6067283" y="108186"/>
                  </a:moveTo>
                  <a:cubicBezTo>
                    <a:pt x="6064608" y="113028"/>
                    <a:pt x="6061039" y="116724"/>
                    <a:pt x="6056452" y="119527"/>
                  </a:cubicBezTo>
                  <a:cubicBezTo>
                    <a:pt x="6051865" y="122203"/>
                    <a:pt x="6046640" y="123605"/>
                    <a:pt x="6040651" y="123605"/>
                  </a:cubicBezTo>
                  <a:cubicBezTo>
                    <a:pt x="6034662" y="123605"/>
                    <a:pt x="6029183" y="122203"/>
                    <a:pt x="6024596" y="119527"/>
                  </a:cubicBezTo>
                  <a:cubicBezTo>
                    <a:pt x="6020008" y="116724"/>
                    <a:pt x="6016313" y="113028"/>
                    <a:pt x="6013637" y="108186"/>
                  </a:cubicBezTo>
                  <a:cubicBezTo>
                    <a:pt x="6010961" y="103344"/>
                    <a:pt x="6009559" y="97865"/>
                    <a:pt x="6009559" y="91748"/>
                  </a:cubicBezTo>
                  <a:cubicBezTo>
                    <a:pt x="6009559" y="85632"/>
                    <a:pt x="6010961" y="80152"/>
                    <a:pt x="6013637" y="75310"/>
                  </a:cubicBezTo>
                  <a:cubicBezTo>
                    <a:pt x="6016313" y="70595"/>
                    <a:pt x="6020008" y="66772"/>
                    <a:pt x="6024596" y="64096"/>
                  </a:cubicBezTo>
                  <a:cubicBezTo>
                    <a:pt x="6029183" y="61293"/>
                    <a:pt x="6034535" y="60019"/>
                    <a:pt x="6040651" y="60019"/>
                  </a:cubicBezTo>
                  <a:cubicBezTo>
                    <a:pt x="6046768" y="60019"/>
                    <a:pt x="6051865" y="61420"/>
                    <a:pt x="6056452" y="64096"/>
                  </a:cubicBezTo>
                  <a:cubicBezTo>
                    <a:pt x="6061039" y="66772"/>
                    <a:pt x="6064608" y="70595"/>
                    <a:pt x="6067283" y="75310"/>
                  </a:cubicBezTo>
                  <a:cubicBezTo>
                    <a:pt x="6069959" y="80025"/>
                    <a:pt x="6071233" y="85504"/>
                    <a:pt x="6071233" y="91748"/>
                  </a:cubicBezTo>
                  <a:cubicBezTo>
                    <a:pt x="6071233" y="97992"/>
                    <a:pt x="6069959" y="103471"/>
                    <a:pt x="6067283" y="108186"/>
                  </a:cubicBezTo>
                  <a:moveTo>
                    <a:pt x="6064353" y="131251"/>
                  </a:moveTo>
                  <a:cubicBezTo>
                    <a:pt x="6071233" y="127301"/>
                    <a:pt x="6076586" y="121949"/>
                    <a:pt x="6080408" y="115067"/>
                  </a:cubicBezTo>
                  <a:cubicBezTo>
                    <a:pt x="6084231" y="108186"/>
                    <a:pt x="6086270" y="100286"/>
                    <a:pt x="6086270" y="91493"/>
                  </a:cubicBezTo>
                  <a:cubicBezTo>
                    <a:pt x="6086270" y="82701"/>
                    <a:pt x="6084359" y="74928"/>
                    <a:pt x="6080408" y="68174"/>
                  </a:cubicBezTo>
                  <a:cubicBezTo>
                    <a:pt x="6076586" y="61420"/>
                    <a:pt x="6071233" y="56068"/>
                    <a:pt x="6064353" y="52118"/>
                  </a:cubicBezTo>
                  <a:cubicBezTo>
                    <a:pt x="6057472" y="48168"/>
                    <a:pt x="6049698" y="46256"/>
                    <a:pt x="6040907" y="46256"/>
                  </a:cubicBezTo>
                  <a:cubicBezTo>
                    <a:pt x="6032114" y="46256"/>
                    <a:pt x="6024086" y="48168"/>
                    <a:pt x="6017077" y="52118"/>
                  </a:cubicBezTo>
                  <a:cubicBezTo>
                    <a:pt x="6010069" y="56068"/>
                    <a:pt x="6004590" y="61420"/>
                    <a:pt x="6000639" y="68174"/>
                  </a:cubicBezTo>
                  <a:cubicBezTo>
                    <a:pt x="5996689" y="74928"/>
                    <a:pt x="5994651" y="82701"/>
                    <a:pt x="5994651" y="91493"/>
                  </a:cubicBezTo>
                  <a:cubicBezTo>
                    <a:pt x="5994651" y="100286"/>
                    <a:pt x="5996689" y="108186"/>
                    <a:pt x="6000639" y="115067"/>
                  </a:cubicBezTo>
                  <a:cubicBezTo>
                    <a:pt x="6004590" y="121949"/>
                    <a:pt x="6010069" y="127428"/>
                    <a:pt x="6017077" y="131251"/>
                  </a:cubicBezTo>
                  <a:cubicBezTo>
                    <a:pt x="6024086" y="135201"/>
                    <a:pt x="6031987" y="137112"/>
                    <a:pt x="6040907" y="137112"/>
                  </a:cubicBezTo>
                  <a:cubicBezTo>
                    <a:pt x="6049826" y="137112"/>
                    <a:pt x="6057472" y="135201"/>
                    <a:pt x="6064353" y="131251"/>
                  </a:cubicBezTo>
                  <a:moveTo>
                    <a:pt x="5922272" y="75055"/>
                  </a:moveTo>
                  <a:cubicBezTo>
                    <a:pt x="5925076" y="70340"/>
                    <a:pt x="5928771" y="66645"/>
                    <a:pt x="5933613" y="63841"/>
                  </a:cubicBezTo>
                  <a:cubicBezTo>
                    <a:pt x="5938455" y="61165"/>
                    <a:pt x="5943934" y="59764"/>
                    <a:pt x="5950051" y="59764"/>
                  </a:cubicBezTo>
                  <a:cubicBezTo>
                    <a:pt x="5961138" y="59764"/>
                    <a:pt x="5970184" y="63459"/>
                    <a:pt x="5977320" y="70977"/>
                  </a:cubicBezTo>
                  <a:lnTo>
                    <a:pt x="5977320" y="54921"/>
                  </a:lnTo>
                  <a:cubicBezTo>
                    <a:pt x="5969547" y="48932"/>
                    <a:pt x="5960245" y="46001"/>
                    <a:pt x="5949159" y="46001"/>
                  </a:cubicBezTo>
                  <a:cubicBezTo>
                    <a:pt x="5940239" y="46001"/>
                    <a:pt x="5932339" y="47913"/>
                    <a:pt x="5925331" y="51863"/>
                  </a:cubicBezTo>
                  <a:cubicBezTo>
                    <a:pt x="5918322" y="55686"/>
                    <a:pt x="5912970" y="61038"/>
                    <a:pt x="5909020" y="67919"/>
                  </a:cubicBezTo>
                  <a:cubicBezTo>
                    <a:pt x="5905070" y="74800"/>
                    <a:pt x="5903158" y="82573"/>
                    <a:pt x="5903158" y="91493"/>
                  </a:cubicBezTo>
                  <a:cubicBezTo>
                    <a:pt x="5903158" y="100413"/>
                    <a:pt x="5905070" y="108314"/>
                    <a:pt x="5909020" y="115067"/>
                  </a:cubicBezTo>
                  <a:cubicBezTo>
                    <a:pt x="5912842" y="121949"/>
                    <a:pt x="5918322" y="127301"/>
                    <a:pt x="5925203" y="131123"/>
                  </a:cubicBezTo>
                  <a:cubicBezTo>
                    <a:pt x="5932084" y="134946"/>
                    <a:pt x="5940112" y="136985"/>
                    <a:pt x="5949159" y="136985"/>
                  </a:cubicBezTo>
                  <a:cubicBezTo>
                    <a:pt x="5954384" y="136985"/>
                    <a:pt x="5959481" y="136348"/>
                    <a:pt x="5964451" y="135074"/>
                  </a:cubicBezTo>
                  <a:cubicBezTo>
                    <a:pt x="5969420" y="133799"/>
                    <a:pt x="5974134" y="131633"/>
                    <a:pt x="5978340" y="128830"/>
                  </a:cubicBezTo>
                  <a:lnTo>
                    <a:pt x="5978340" y="114048"/>
                  </a:lnTo>
                  <a:cubicBezTo>
                    <a:pt x="5974517" y="117361"/>
                    <a:pt x="5970312" y="119782"/>
                    <a:pt x="5965470" y="121311"/>
                  </a:cubicBezTo>
                  <a:cubicBezTo>
                    <a:pt x="5960755" y="122840"/>
                    <a:pt x="5955658" y="123478"/>
                    <a:pt x="5950306" y="123478"/>
                  </a:cubicBezTo>
                  <a:cubicBezTo>
                    <a:pt x="5944190" y="123478"/>
                    <a:pt x="5938583" y="122076"/>
                    <a:pt x="5933741" y="119400"/>
                  </a:cubicBezTo>
                  <a:cubicBezTo>
                    <a:pt x="5928898" y="116596"/>
                    <a:pt x="5925076" y="112901"/>
                    <a:pt x="5922272" y="108059"/>
                  </a:cubicBezTo>
                  <a:cubicBezTo>
                    <a:pt x="5919596" y="103217"/>
                    <a:pt x="5918195" y="97737"/>
                    <a:pt x="5918195" y="91621"/>
                  </a:cubicBezTo>
                  <a:cubicBezTo>
                    <a:pt x="5918195" y="85504"/>
                    <a:pt x="5919596" y="79770"/>
                    <a:pt x="5922272" y="75055"/>
                  </a:cubicBezTo>
                  <a:moveTo>
                    <a:pt x="5830780" y="75055"/>
                  </a:moveTo>
                  <a:cubicBezTo>
                    <a:pt x="5833456" y="70340"/>
                    <a:pt x="5837279" y="66645"/>
                    <a:pt x="5842121" y="63841"/>
                  </a:cubicBezTo>
                  <a:cubicBezTo>
                    <a:pt x="5846963" y="61165"/>
                    <a:pt x="5852442" y="59764"/>
                    <a:pt x="5858559" y="59764"/>
                  </a:cubicBezTo>
                  <a:cubicBezTo>
                    <a:pt x="5869645" y="59764"/>
                    <a:pt x="5878692" y="63459"/>
                    <a:pt x="5885828" y="70977"/>
                  </a:cubicBezTo>
                  <a:lnTo>
                    <a:pt x="5885828" y="54921"/>
                  </a:lnTo>
                  <a:cubicBezTo>
                    <a:pt x="5878055" y="48932"/>
                    <a:pt x="5868753" y="46001"/>
                    <a:pt x="5857667" y="46001"/>
                  </a:cubicBezTo>
                  <a:cubicBezTo>
                    <a:pt x="5848747" y="46001"/>
                    <a:pt x="5840847" y="47913"/>
                    <a:pt x="5833838" y="51863"/>
                  </a:cubicBezTo>
                  <a:cubicBezTo>
                    <a:pt x="5826830" y="55686"/>
                    <a:pt x="5821478" y="61038"/>
                    <a:pt x="5817528" y="67919"/>
                  </a:cubicBezTo>
                  <a:cubicBezTo>
                    <a:pt x="5813577" y="74800"/>
                    <a:pt x="5811666" y="82573"/>
                    <a:pt x="5811666" y="91493"/>
                  </a:cubicBezTo>
                  <a:cubicBezTo>
                    <a:pt x="5811666" y="100413"/>
                    <a:pt x="5813577" y="108314"/>
                    <a:pt x="5817528" y="115067"/>
                  </a:cubicBezTo>
                  <a:cubicBezTo>
                    <a:pt x="5821350" y="121949"/>
                    <a:pt x="5826830" y="127301"/>
                    <a:pt x="5833711" y="131123"/>
                  </a:cubicBezTo>
                  <a:cubicBezTo>
                    <a:pt x="5840592" y="134946"/>
                    <a:pt x="5848620" y="136985"/>
                    <a:pt x="5857667" y="136985"/>
                  </a:cubicBezTo>
                  <a:cubicBezTo>
                    <a:pt x="5862891" y="136985"/>
                    <a:pt x="5867988" y="136348"/>
                    <a:pt x="5872958" y="135074"/>
                  </a:cubicBezTo>
                  <a:cubicBezTo>
                    <a:pt x="5877928" y="133799"/>
                    <a:pt x="5882642" y="131633"/>
                    <a:pt x="5886848" y="128830"/>
                  </a:cubicBezTo>
                  <a:lnTo>
                    <a:pt x="5886848" y="114048"/>
                  </a:lnTo>
                  <a:cubicBezTo>
                    <a:pt x="5883025" y="117361"/>
                    <a:pt x="5878692" y="119782"/>
                    <a:pt x="5873977" y="121311"/>
                  </a:cubicBezTo>
                  <a:cubicBezTo>
                    <a:pt x="5869263" y="122840"/>
                    <a:pt x="5864166" y="123478"/>
                    <a:pt x="5858814" y="123478"/>
                  </a:cubicBezTo>
                  <a:cubicBezTo>
                    <a:pt x="5852570" y="123478"/>
                    <a:pt x="5847091" y="122076"/>
                    <a:pt x="5842248" y="119400"/>
                  </a:cubicBezTo>
                  <a:cubicBezTo>
                    <a:pt x="5837406" y="116596"/>
                    <a:pt x="5833584" y="112901"/>
                    <a:pt x="5830780" y="108059"/>
                  </a:cubicBezTo>
                  <a:cubicBezTo>
                    <a:pt x="5828104" y="103217"/>
                    <a:pt x="5826702" y="97737"/>
                    <a:pt x="5826702" y="91621"/>
                  </a:cubicBezTo>
                  <a:cubicBezTo>
                    <a:pt x="5826702" y="85504"/>
                    <a:pt x="5828104" y="79770"/>
                    <a:pt x="5830780" y="75055"/>
                  </a:cubicBezTo>
                  <a:moveTo>
                    <a:pt x="5759421" y="64096"/>
                  </a:moveTo>
                  <a:cubicBezTo>
                    <a:pt x="5764008" y="66900"/>
                    <a:pt x="5767704" y="70723"/>
                    <a:pt x="5770253" y="75565"/>
                  </a:cubicBezTo>
                  <a:cubicBezTo>
                    <a:pt x="5772801" y="80407"/>
                    <a:pt x="5774203" y="85886"/>
                    <a:pt x="5774203" y="92130"/>
                  </a:cubicBezTo>
                  <a:cubicBezTo>
                    <a:pt x="5774203" y="98374"/>
                    <a:pt x="5772928" y="103599"/>
                    <a:pt x="5770253" y="108314"/>
                  </a:cubicBezTo>
                  <a:cubicBezTo>
                    <a:pt x="5767576" y="113028"/>
                    <a:pt x="5764008" y="116851"/>
                    <a:pt x="5759421" y="119527"/>
                  </a:cubicBezTo>
                  <a:cubicBezTo>
                    <a:pt x="5754834" y="122203"/>
                    <a:pt x="5749482" y="123605"/>
                    <a:pt x="5743365" y="123605"/>
                  </a:cubicBezTo>
                  <a:cubicBezTo>
                    <a:pt x="5737249" y="123605"/>
                    <a:pt x="5732279" y="122203"/>
                    <a:pt x="5727692" y="119527"/>
                  </a:cubicBezTo>
                  <a:cubicBezTo>
                    <a:pt x="5723105" y="116724"/>
                    <a:pt x="5719409" y="113028"/>
                    <a:pt x="5716861" y="108314"/>
                  </a:cubicBezTo>
                  <a:cubicBezTo>
                    <a:pt x="5714185" y="103599"/>
                    <a:pt x="5712911" y="98119"/>
                    <a:pt x="5712911" y="92130"/>
                  </a:cubicBezTo>
                  <a:cubicBezTo>
                    <a:pt x="5712911" y="86141"/>
                    <a:pt x="5714185" y="80407"/>
                    <a:pt x="5716861" y="75565"/>
                  </a:cubicBezTo>
                  <a:cubicBezTo>
                    <a:pt x="5719537" y="70723"/>
                    <a:pt x="5723105" y="66900"/>
                    <a:pt x="5727692" y="64096"/>
                  </a:cubicBezTo>
                  <a:cubicBezTo>
                    <a:pt x="5732279" y="61293"/>
                    <a:pt x="5737504" y="59891"/>
                    <a:pt x="5743365" y="59891"/>
                  </a:cubicBezTo>
                  <a:cubicBezTo>
                    <a:pt x="5749227" y="59891"/>
                    <a:pt x="5754834" y="61293"/>
                    <a:pt x="5759421" y="64096"/>
                  </a:cubicBezTo>
                  <a:moveTo>
                    <a:pt x="5788857" y="135711"/>
                  </a:moveTo>
                  <a:lnTo>
                    <a:pt x="5788857" y="47785"/>
                  </a:lnTo>
                  <a:lnTo>
                    <a:pt x="5774203" y="47785"/>
                  </a:lnTo>
                  <a:lnTo>
                    <a:pt x="5774203" y="64351"/>
                  </a:lnTo>
                  <a:cubicBezTo>
                    <a:pt x="5770890" y="58744"/>
                    <a:pt x="5766430" y="54284"/>
                    <a:pt x="5760950" y="51099"/>
                  </a:cubicBezTo>
                  <a:cubicBezTo>
                    <a:pt x="5755471" y="47785"/>
                    <a:pt x="5749100" y="46129"/>
                    <a:pt x="5742091" y="46129"/>
                  </a:cubicBezTo>
                  <a:cubicBezTo>
                    <a:pt x="5733554" y="46129"/>
                    <a:pt x="5725908" y="48168"/>
                    <a:pt x="5719282" y="52118"/>
                  </a:cubicBezTo>
                  <a:cubicBezTo>
                    <a:pt x="5712656" y="56068"/>
                    <a:pt x="5707431" y="61548"/>
                    <a:pt x="5703608" y="68429"/>
                  </a:cubicBezTo>
                  <a:cubicBezTo>
                    <a:pt x="5699786" y="75310"/>
                    <a:pt x="5697874" y="83210"/>
                    <a:pt x="5697874" y="92130"/>
                  </a:cubicBezTo>
                  <a:cubicBezTo>
                    <a:pt x="5697874" y="101050"/>
                    <a:pt x="5699786" y="108569"/>
                    <a:pt x="5703608" y="115322"/>
                  </a:cubicBezTo>
                  <a:cubicBezTo>
                    <a:pt x="5707431" y="122076"/>
                    <a:pt x="5712656" y="127428"/>
                    <a:pt x="5719282" y="131251"/>
                  </a:cubicBezTo>
                  <a:cubicBezTo>
                    <a:pt x="5725908" y="135074"/>
                    <a:pt x="5733554" y="137112"/>
                    <a:pt x="5742091" y="137112"/>
                  </a:cubicBezTo>
                  <a:cubicBezTo>
                    <a:pt x="5749100" y="137112"/>
                    <a:pt x="5755343" y="135456"/>
                    <a:pt x="5760950" y="132270"/>
                  </a:cubicBezTo>
                  <a:cubicBezTo>
                    <a:pt x="5766430" y="129084"/>
                    <a:pt x="5770890" y="124752"/>
                    <a:pt x="5774203" y="119272"/>
                  </a:cubicBezTo>
                  <a:lnTo>
                    <a:pt x="5774203" y="135711"/>
                  </a:lnTo>
                  <a:lnTo>
                    <a:pt x="5788857" y="135711"/>
                  </a:lnTo>
                  <a:close/>
                  <a:moveTo>
                    <a:pt x="5634034" y="1911"/>
                  </a:moveTo>
                  <a:lnTo>
                    <a:pt x="5619634" y="1911"/>
                  </a:lnTo>
                  <a:lnTo>
                    <a:pt x="5619634" y="135711"/>
                  </a:lnTo>
                  <a:lnTo>
                    <a:pt x="5634034" y="135711"/>
                  </a:lnTo>
                  <a:lnTo>
                    <a:pt x="5634034" y="1911"/>
                  </a:lnTo>
                  <a:close/>
                  <a:moveTo>
                    <a:pt x="5560508" y="64096"/>
                  </a:moveTo>
                  <a:cubicBezTo>
                    <a:pt x="5565096" y="66900"/>
                    <a:pt x="5568791" y="70723"/>
                    <a:pt x="5571340" y="75565"/>
                  </a:cubicBezTo>
                  <a:cubicBezTo>
                    <a:pt x="5573888" y="80407"/>
                    <a:pt x="5575290" y="85886"/>
                    <a:pt x="5575290" y="92130"/>
                  </a:cubicBezTo>
                  <a:cubicBezTo>
                    <a:pt x="5575290" y="98374"/>
                    <a:pt x="5574016" y="103599"/>
                    <a:pt x="5571340" y="108314"/>
                  </a:cubicBezTo>
                  <a:cubicBezTo>
                    <a:pt x="5568664" y="113028"/>
                    <a:pt x="5565096" y="116851"/>
                    <a:pt x="5560508" y="119527"/>
                  </a:cubicBezTo>
                  <a:cubicBezTo>
                    <a:pt x="5555921" y="122203"/>
                    <a:pt x="5550569" y="123605"/>
                    <a:pt x="5544453" y="123605"/>
                  </a:cubicBezTo>
                  <a:cubicBezTo>
                    <a:pt x="5538336" y="123605"/>
                    <a:pt x="5533367" y="122203"/>
                    <a:pt x="5528779" y="119527"/>
                  </a:cubicBezTo>
                  <a:cubicBezTo>
                    <a:pt x="5524192" y="116724"/>
                    <a:pt x="5520497" y="113028"/>
                    <a:pt x="5517948" y="108314"/>
                  </a:cubicBezTo>
                  <a:cubicBezTo>
                    <a:pt x="5515272" y="103599"/>
                    <a:pt x="5513998" y="98119"/>
                    <a:pt x="5513998" y="92130"/>
                  </a:cubicBezTo>
                  <a:cubicBezTo>
                    <a:pt x="5513998" y="86141"/>
                    <a:pt x="5515272" y="80407"/>
                    <a:pt x="5517948" y="75565"/>
                  </a:cubicBezTo>
                  <a:cubicBezTo>
                    <a:pt x="5520497" y="70723"/>
                    <a:pt x="5524192" y="66900"/>
                    <a:pt x="5528779" y="64096"/>
                  </a:cubicBezTo>
                  <a:cubicBezTo>
                    <a:pt x="5533367" y="61293"/>
                    <a:pt x="5538591" y="59891"/>
                    <a:pt x="5544453" y="59891"/>
                  </a:cubicBezTo>
                  <a:cubicBezTo>
                    <a:pt x="5550314" y="59891"/>
                    <a:pt x="5555921" y="61293"/>
                    <a:pt x="5560508" y="64096"/>
                  </a:cubicBezTo>
                  <a:moveTo>
                    <a:pt x="5589944" y="135711"/>
                  </a:moveTo>
                  <a:lnTo>
                    <a:pt x="5589944" y="47785"/>
                  </a:lnTo>
                  <a:lnTo>
                    <a:pt x="5575290" y="47785"/>
                  </a:lnTo>
                  <a:lnTo>
                    <a:pt x="5575290" y="64351"/>
                  </a:lnTo>
                  <a:cubicBezTo>
                    <a:pt x="5571977" y="58744"/>
                    <a:pt x="5567517" y="54284"/>
                    <a:pt x="5562038" y="51099"/>
                  </a:cubicBezTo>
                  <a:cubicBezTo>
                    <a:pt x="5556558" y="47913"/>
                    <a:pt x="5550187" y="46129"/>
                    <a:pt x="5543179" y="46129"/>
                  </a:cubicBezTo>
                  <a:cubicBezTo>
                    <a:pt x="5534641" y="46129"/>
                    <a:pt x="5526995" y="48168"/>
                    <a:pt x="5520369" y="52118"/>
                  </a:cubicBezTo>
                  <a:cubicBezTo>
                    <a:pt x="5513743" y="56068"/>
                    <a:pt x="5508518" y="61548"/>
                    <a:pt x="5504696" y="68429"/>
                  </a:cubicBezTo>
                  <a:cubicBezTo>
                    <a:pt x="5500873" y="75310"/>
                    <a:pt x="5498962" y="83210"/>
                    <a:pt x="5498962" y="92130"/>
                  </a:cubicBezTo>
                  <a:cubicBezTo>
                    <a:pt x="5498962" y="101050"/>
                    <a:pt x="5500873" y="108569"/>
                    <a:pt x="5504696" y="115322"/>
                  </a:cubicBezTo>
                  <a:cubicBezTo>
                    <a:pt x="5508518" y="122076"/>
                    <a:pt x="5513743" y="127428"/>
                    <a:pt x="5520369" y="131251"/>
                  </a:cubicBezTo>
                  <a:cubicBezTo>
                    <a:pt x="5526995" y="135074"/>
                    <a:pt x="5534641" y="137112"/>
                    <a:pt x="5543179" y="137112"/>
                  </a:cubicBezTo>
                  <a:cubicBezTo>
                    <a:pt x="5550187" y="137112"/>
                    <a:pt x="5556431" y="135456"/>
                    <a:pt x="5562038" y="132270"/>
                  </a:cubicBezTo>
                  <a:cubicBezTo>
                    <a:pt x="5567517" y="129084"/>
                    <a:pt x="5571977" y="124752"/>
                    <a:pt x="5575290" y="119272"/>
                  </a:cubicBezTo>
                  <a:lnTo>
                    <a:pt x="5575290" y="135711"/>
                  </a:lnTo>
                  <a:lnTo>
                    <a:pt x="5589944" y="135711"/>
                  </a:lnTo>
                  <a:close/>
                  <a:moveTo>
                    <a:pt x="5457420" y="117234"/>
                  </a:moveTo>
                  <a:cubicBezTo>
                    <a:pt x="5452961" y="121439"/>
                    <a:pt x="5447099" y="123605"/>
                    <a:pt x="5439835" y="123605"/>
                  </a:cubicBezTo>
                  <a:cubicBezTo>
                    <a:pt x="5432572" y="123605"/>
                    <a:pt x="5426711" y="121439"/>
                    <a:pt x="5422123" y="117234"/>
                  </a:cubicBezTo>
                  <a:cubicBezTo>
                    <a:pt x="5417663" y="113028"/>
                    <a:pt x="5415370" y="106785"/>
                    <a:pt x="5415370" y="98374"/>
                  </a:cubicBezTo>
                  <a:lnTo>
                    <a:pt x="5415370" y="47658"/>
                  </a:lnTo>
                  <a:lnTo>
                    <a:pt x="5400971" y="47658"/>
                  </a:lnTo>
                  <a:lnTo>
                    <a:pt x="5400971" y="96845"/>
                  </a:lnTo>
                  <a:cubicBezTo>
                    <a:pt x="5400971" y="109333"/>
                    <a:pt x="5404538" y="119145"/>
                    <a:pt x="5411547" y="126281"/>
                  </a:cubicBezTo>
                  <a:cubicBezTo>
                    <a:pt x="5418555" y="133417"/>
                    <a:pt x="5427985" y="136985"/>
                    <a:pt x="5439963" y="136985"/>
                  </a:cubicBezTo>
                  <a:cubicBezTo>
                    <a:pt x="5451941" y="136985"/>
                    <a:pt x="5461116" y="133417"/>
                    <a:pt x="5468124" y="126281"/>
                  </a:cubicBezTo>
                  <a:cubicBezTo>
                    <a:pt x="5475133" y="119145"/>
                    <a:pt x="5478701" y="109333"/>
                    <a:pt x="5478701" y="96845"/>
                  </a:cubicBezTo>
                  <a:lnTo>
                    <a:pt x="5478701" y="47658"/>
                  </a:lnTo>
                  <a:lnTo>
                    <a:pt x="5464302" y="47658"/>
                  </a:lnTo>
                  <a:lnTo>
                    <a:pt x="5464302" y="98374"/>
                  </a:lnTo>
                  <a:cubicBezTo>
                    <a:pt x="5464302" y="106657"/>
                    <a:pt x="5462008" y="113028"/>
                    <a:pt x="5457548" y="117234"/>
                  </a:cubicBezTo>
                  <a:moveTo>
                    <a:pt x="5344775" y="64096"/>
                  </a:moveTo>
                  <a:cubicBezTo>
                    <a:pt x="5349363" y="66900"/>
                    <a:pt x="5353058" y="70723"/>
                    <a:pt x="5355607" y="75565"/>
                  </a:cubicBezTo>
                  <a:cubicBezTo>
                    <a:pt x="5358283" y="80407"/>
                    <a:pt x="5359557" y="85886"/>
                    <a:pt x="5359557" y="92130"/>
                  </a:cubicBezTo>
                  <a:cubicBezTo>
                    <a:pt x="5359557" y="98374"/>
                    <a:pt x="5358283" y="103599"/>
                    <a:pt x="5355607" y="108314"/>
                  </a:cubicBezTo>
                  <a:cubicBezTo>
                    <a:pt x="5352931" y="113028"/>
                    <a:pt x="5349363" y="116851"/>
                    <a:pt x="5344775" y="119527"/>
                  </a:cubicBezTo>
                  <a:cubicBezTo>
                    <a:pt x="5340188" y="122203"/>
                    <a:pt x="5334836" y="123605"/>
                    <a:pt x="5328720" y="123605"/>
                  </a:cubicBezTo>
                  <a:cubicBezTo>
                    <a:pt x="5322603" y="123605"/>
                    <a:pt x="5317634" y="122203"/>
                    <a:pt x="5313046" y="119527"/>
                  </a:cubicBezTo>
                  <a:cubicBezTo>
                    <a:pt x="5308459" y="116724"/>
                    <a:pt x="5304764" y="113028"/>
                    <a:pt x="5302215" y="108314"/>
                  </a:cubicBezTo>
                  <a:cubicBezTo>
                    <a:pt x="5299539" y="103599"/>
                    <a:pt x="5298265" y="98119"/>
                    <a:pt x="5298265" y="92130"/>
                  </a:cubicBezTo>
                  <a:cubicBezTo>
                    <a:pt x="5298265" y="86141"/>
                    <a:pt x="5299539" y="80407"/>
                    <a:pt x="5302215" y="75565"/>
                  </a:cubicBezTo>
                  <a:cubicBezTo>
                    <a:pt x="5304764" y="70723"/>
                    <a:pt x="5308459" y="66900"/>
                    <a:pt x="5313046" y="64096"/>
                  </a:cubicBezTo>
                  <a:cubicBezTo>
                    <a:pt x="5317634" y="61293"/>
                    <a:pt x="5322858" y="59891"/>
                    <a:pt x="5328720" y="59891"/>
                  </a:cubicBezTo>
                  <a:cubicBezTo>
                    <a:pt x="5334581" y="59891"/>
                    <a:pt x="5340188" y="61293"/>
                    <a:pt x="5344775" y="64096"/>
                  </a:cubicBezTo>
                  <a:moveTo>
                    <a:pt x="5374211" y="135711"/>
                  </a:moveTo>
                  <a:lnTo>
                    <a:pt x="5374211" y="1911"/>
                  </a:lnTo>
                  <a:lnTo>
                    <a:pt x="5359557" y="1911"/>
                  </a:lnTo>
                  <a:lnTo>
                    <a:pt x="5359557" y="64478"/>
                  </a:lnTo>
                  <a:cubicBezTo>
                    <a:pt x="5356244" y="58744"/>
                    <a:pt x="5351784" y="54284"/>
                    <a:pt x="5346304" y="50971"/>
                  </a:cubicBezTo>
                  <a:cubicBezTo>
                    <a:pt x="5340825" y="47658"/>
                    <a:pt x="5334454" y="46001"/>
                    <a:pt x="5327446" y="46001"/>
                  </a:cubicBezTo>
                  <a:cubicBezTo>
                    <a:pt x="5318908" y="46001"/>
                    <a:pt x="5311262" y="48040"/>
                    <a:pt x="5304636" y="51991"/>
                  </a:cubicBezTo>
                  <a:cubicBezTo>
                    <a:pt x="5298010" y="55941"/>
                    <a:pt x="5292786" y="61420"/>
                    <a:pt x="5288963" y="68301"/>
                  </a:cubicBezTo>
                  <a:cubicBezTo>
                    <a:pt x="5285140" y="75182"/>
                    <a:pt x="5283229" y="83083"/>
                    <a:pt x="5283229" y="92003"/>
                  </a:cubicBezTo>
                  <a:cubicBezTo>
                    <a:pt x="5283229" y="100923"/>
                    <a:pt x="5285140" y="108441"/>
                    <a:pt x="5288963" y="115195"/>
                  </a:cubicBezTo>
                  <a:cubicBezTo>
                    <a:pt x="5292786" y="121949"/>
                    <a:pt x="5298010" y="127301"/>
                    <a:pt x="5304636" y="131123"/>
                  </a:cubicBezTo>
                  <a:cubicBezTo>
                    <a:pt x="5311262" y="134946"/>
                    <a:pt x="5318908" y="136985"/>
                    <a:pt x="5327446" y="136985"/>
                  </a:cubicBezTo>
                  <a:cubicBezTo>
                    <a:pt x="5334454" y="136985"/>
                    <a:pt x="5340698" y="135328"/>
                    <a:pt x="5346304" y="132015"/>
                  </a:cubicBezTo>
                  <a:cubicBezTo>
                    <a:pt x="5351911" y="128702"/>
                    <a:pt x="5356244" y="124370"/>
                    <a:pt x="5359557" y="118890"/>
                  </a:cubicBezTo>
                  <a:lnTo>
                    <a:pt x="5359557" y="135456"/>
                  </a:lnTo>
                  <a:lnTo>
                    <a:pt x="5374211" y="135456"/>
                  </a:lnTo>
                  <a:close/>
                  <a:moveTo>
                    <a:pt x="5260547" y="47785"/>
                  </a:moveTo>
                  <a:lnTo>
                    <a:pt x="5245893" y="47785"/>
                  </a:lnTo>
                  <a:lnTo>
                    <a:pt x="5245893" y="135711"/>
                  </a:lnTo>
                  <a:lnTo>
                    <a:pt x="5260547" y="135711"/>
                  </a:lnTo>
                  <a:lnTo>
                    <a:pt x="5260547" y="47785"/>
                  </a:lnTo>
                  <a:close/>
                  <a:moveTo>
                    <a:pt x="5258380" y="28926"/>
                  </a:moveTo>
                  <a:lnTo>
                    <a:pt x="5268957" y="21663"/>
                  </a:lnTo>
                  <a:lnTo>
                    <a:pt x="5258380" y="14145"/>
                  </a:lnTo>
                  <a:cubicBezTo>
                    <a:pt x="5256597" y="12870"/>
                    <a:pt x="5254558" y="12233"/>
                    <a:pt x="5252137" y="12233"/>
                  </a:cubicBezTo>
                  <a:cubicBezTo>
                    <a:pt x="5249461" y="12233"/>
                    <a:pt x="5247294" y="13125"/>
                    <a:pt x="5245510" y="15037"/>
                  </a:cubicBezTo>
                  <a:cubicBezTo>
                    <a:pt x="5243726" y="16821"/>
                    <a:pt x="5242834" y="19114"/>
                    <a:pt x="5242834" y="21918"/>
                  </a:cubicBezTo>
                  <a:cubicBezTo>
                    <a:pt x="5242834" y="24721"/>
                    <a:pt x="5243726" y="26760"/>
                    <a:pt x="5245510" y="28544"/>
                  </a:cubicBezTo>
                  <a:cubicBezTo>
                    <a:pt x="5247294" y="30328"/>
                    <a:pt x="5249461" y="31220"/>
                    <a:pt x="5252137" y="31220"/>
                  </a:cubicBezTo>
                  <a:cubicBezTo>
                    <a:pt x="5254430" y="31220"/>
                    <a:pt x="5256469" y="30455"/>
                    <a:pt x="5258380" y="29054"/>
                  </a:cubicBezTo>
                  <a:moveTo>
                    <a:pt x="5214546" y="47913"/>
                  </a:moveTo>
                  <a:lnTo>
                    <a:pt x="5186130" y="108441"/>
                  </a:lnTo>
                  <a:lnTo>
                    <a:pt x="5157459" y="47913"/>
                  </a:lnTo>
                  <a:lnTo>
                    <a:pt x="5140511" y="47913"/>
                  </a:lnTo>
                  <a:lnTo>
                    <a:pt x="5185492" y="138896"/>
                  </a:lnTo>
                  <a:lnTo>
                    <a:pt x="5230092" y="47913"/>
                  </a:lnTo>
                  <a:lnTo>
                    <a:pt x="5214546" y="47913"/>
                  </a:lnTo>
                  <a:close/>
                  <a:moveTo>
                    <a:pt x="5124583" y="47913"/>
                  </a:moveTo>
                  <a:lnTo>
                    <a:pt x="5109929" y="47913"/>
                  </a:lnTo>
                  <a:lnTo>
                    <a:pt x="5109929" y="135838"/>
                  </a:lnTo>
                  <a:lnTo>
                    <a:pt x="5124583" y="135838"/>
                  </a:lnTo>
                  <a:lnTo>
                    <a:pt x="5124583" y="47913"/>
                  </a:lnTo>
                  <a:close/>
                  <a:moveTo>
                    <a:pt x="5124965" y="28416"/>
                  </a:moveTo>
                  <a:cubicBezTo>
                    <a:pt x="5126876" y="26632"/>
                    <a:pt x="5127768" y="24466"/>
                    <a:pt x="5127768" y="21790"/>
                  </a:cubicBezTo>
                  <a:cubicBezTo>
                    <a:pt x="5127768" y="18987"/>
                    <a:pt x="5126876" y="16821"/>
                    <a:pt x="5124965" y="14909"/>
                  </a:cubicBezTo>
                  <a:cubicBezTo>
                    <a:pt x="5123181" y="12998"/>
                    <a:pt x="5120887" y="12106"/>
                    <a:pt x="5118339" y="12106"/>
                  </a:cubicBezTo>
                  <a:cubicBezTo>
                    <a:pt x="5115918" y="12106"/>
                    <a:pt x="5113879" y="12743"/>
                    <a:pt x="5112095" y="14017"/>
                  </a:cubicBezTo>
                  <a:lnTo>
                    <a:pt x="5101518" y="21535"/>
                  </a:lnTo>
                  <a:lnTo>
                    <a:pt x="5112095" y="28799"/>
                  </a:lnTo>
                  <a:cubicBezTo>
                    <a:pt x="5114133" y="30200"/>
                    <a:pt x="5116172" y="30965"/>
                    <a:pt x="5118339" y="30965"/>
                  </a:cubicBezTo>
                  <a:cubicBezTo>
                    <a:pt x="5121015" y="30965"/>
                    <a:pt x="5123181" y="30073"/>
                    <a:pt x="5124965" y="28289"/>
                  </a:cubicBezTo>
                  <a:moveTo>
                    <a:pt x="5051058" y="64096"/>
                  </a:moveTo>
                  <a:cubicBezTo>
                    <a:pt x="5055645" y="66900"/>
                    <a:pt x="5059340" y="70723"/>
                    <a:pt x="5061889" y="75565"/>
                  </a:cubicBezTo>
                  <a:cubicBezTo>
                    <a:pt x="5064437" y="80407"/>
                    <a:pt x="5065839" y="85886"/>
                    <a:pt x="5065839" y="92130"/>
                  </a:cubicBezTo>
                  <a:cubicBezTo>
                    <a:pt x="5065839" y="98374"/>
                    <a:pt x="5064565" y="103599"/>
                    <a:pt x="5061889" y="108314"/>
                  </a:cubicBezTo>
                  <a:cubicBezTo>
                    <a:pt x="5059213" y="113028"/>
                    <a:pt x="5055645" y="116851"/>
                    <a:pt x="5051058" y="119527"/>
                  </a:cubicBezTo>
                  <a:cubicBezTo>
                    <a:pt x="5046470" y="122203"/>
                    <a:pt x="5041118" y="123605"/>
                    <a:pt x="5035002" y="123605"/>
                  </a:cubicBezTo>
                  <a:cubicBezTo>
                    <a:pt x="5028885" y="123605"/>
                    <a:pt x="5023916" y="122203"/>
                    <a:pt x="5019328" y="119527"/>
                  </a:cubicBezTo>
                  <a:cubicBezTo>
                    <a:pt x="5014741" y="116724"/>
                    <a:pt x="5011046" y="113028"/>
                    <a:pt x="5008497" y="108314"/>
                  </a:cubicBezTo>
                  <a:cubicBezTo>
                    <a:pt x="5005949" y="103599"/>
                    <a:pt x="5004547" y="98119"/>
                    <a:pt x="5004547" y="92130"/>
                  </a:cubicBezTo>
                  <a:cubicBezTo>
                    <a:pt x="5004547" y="86141"/>
                    <a:pt x="5005821" y="80407"/>
                    <a:pt x="5008497" y="75565"/>
                  </a:cubicBezTo>
                  <a:cubicBezTo>
                    <a:pt x="5011046" y="70723"/>
                    <a:pt x="5014741" y="66900"/>
                    <a:pt x="5019328" y="64096"/>
                  </a:cubicBezTo>
                  <a:cubicBezTo>
                    <a:pt x="5023916" y="61293"/>
                    <a:pt x="5029140" y="59891"/>
                    <a:pt x="5035002" y="59891"/>
                  </a:cubicBezTo>
                  <a:cubicBezTo>
                    <a:pt x="5040863" y="59891"/>
                    <a:pt x="5046470" y="61293"/>
                    <a:pt x="5051058" y="64096"/>
                  </a:cubicBezTo>
                  <a:moveTo>
                    <a:pt x="5080493" y="135711"/>
                  </a:moveTo>
                  <a:lnTo>
                    <a:pt x="5080493" y="1911"/>
                  </a:lnTo>
                  <a:lnTo>
                    <a:pt x="5065839" y="1911"/>
                  </a:lnTo>
                  <a:lnTo>
                    <a:pt x="5065839" y="64478"/>
                  </a:lnTo>
                  <a:cubicBezTo>
                    <a:pt x="5062526" y="58744"/>
                    <a:pt x="5058066" y="54284"/>
                    <a:pt x="5052587" y="50971"/>
                  </a:cubicBezTo>
                  <a:cubicBezTo>
                    <a:pt x="5047107" y="47658"/>
                    <a:pt x="5040736" y="46001"/>
                    <a:pt x="5033727" y="46001"/>
                  </a:cubicBezTo>
                  <a:cubicBezTo>
                    <a:pt x="5025190" y="46001"/>
                    <a:pt x="5017544" y="48040"/>
                    <a:pt x="5010918" y="51991"/>
                  </a:cubicBezTo>
                  <a:cubicBezTo>
                    <a:pt x="5004292" y="55941"/>
                    <a:pt x="4999067" y="61420"/>
                    <a:pt x="4995245" y="68301"/>
                  </a:cubicBezTo>
                  <a:cubicBezTo>
                    <a:pt x="4991422" y="75182"/>
                    <a:pt x="4989510" y="83083"/>
                    <a:pt x="4989510" y="92003"/>
                  </a:cubicBezTo>
                  <a:cubicBezTo>
                    <a:pt x="4989510" y="100923"/>
                    <a:pt x="4991422" y="108441"/>
                    <a:pt x="4995245" y="115195"/>
                  </a:cubicBezTo>
                  <a:cubicBezTo>
                    <a:pt x="4999067" y="121949"/>
                    <a:pt x="5004292" y="127301"/>
                    <a:pt x="5010918" y="131123"/>
                  </a:cubicBezTo>
                  <a:cubicBezTo>
                    <a:pt x="5017544" y="134946"/>
                    <a:pt x="5025190" y="136985"/>
                    <a:pt x="5033727" y="136985"/>
                  </a:cubicBezTo>
                  <a:cubicBezTo>
                    <a:pt x="5040736" y="136985"/>
                    <a:pt x="5046980" y="135328"/>
                    <a:pt x="5052587" y="132015"/>
                  </a:cubicBezTo>
                  <a:cubicBezTo>
                    <a:pt x="5058193" y="128702"/>
                    <a:pt x="5062526" y="124370"/>
                    <a:pt x="5065839" y="118890"/>
                  </a:cubicBezTo>
                  <a:lnTo>
                    <a:pt x="5065839" y="135456"/>
                  </a:lnTo>
                  <a:lnTo>
                    <a:pt x="5080493" y="135456"/>
                  </a:lnTo>
                  <a:close/>
                  <a:moveTo>
                    <a:pt x="4908213" y="75820"/>
                  </a:moveTo>
                  <a:cubicBezTo>
                    <a:pt x="4910506" y="71105"/>
                    <a:pt x="4913692" y="67282"/>
                    <a:pt x="4917642" y="64478"/>
                  </a:cubicBezTo>
                  <a:cubicBezTo>
                    <a:pt x="4921720" y="61675"/>
                    <a:pt x="4926435" y="60273"/>
                    <a:pt x="4931786" y="60273"/>
                  </a:cubicBezTo>
                  <a:cubicBezTo>
                    <a:pt x="4946950" y="60273"/>
                    <a:pt x="4954596" y="69066"/>
                    <a:pt x="4954596" y="86523"/>
                  </a:cubicBezTo>
                  <a:lnTo>
                    <a:pt x="4954596" y="135711"/>
                  </a:lnTo>
                  <a:lnTo>
                    <a:pt x="4969250" y="135711"/>
                  </a:lnTo>
                  <a:lnTo>
                    <a:pt x="4969250" y="83975"/>
                  </a:lnTo>
                  <a:cubicBezTo>
                    <a:pt x="4969250" y="76712"/>
                    <a:pt x="4967975" y="70213"/>
                    <a:pt x="4965427" y="64478"/>
                  </a:cubicBezTo>
                  <a:cubicBezTo>
                    <a:pt x="4962878" y="58744"/>
                    <a:pt x="4959056" y="54284"/>
                    <a:pt x="4954086" y="50971"/>
                  </a:cubicBezTo>
                  <a:cubicBezTo>
                    <a:pt x="4949116" y="47658"/>
                    <a:pt x="4942872" y="46001"/>
                    <a:pt x="4935354" y="46001"/>
                  </a:cubicBezTo>
                  <a:cubicBezTo>
                    <a:pt x="4928601" y="46001"/>
                    <a:pt x="4922612" y="47658"/>
                    <a:pt x="4917387" y="50971"/>
                  </a:cubicBezTo>
                  <a:cubicBezTo>
                    <a:pt x="4912163" y="54284"/>
                    <a:pt x="4907958" y="58617"/>
                    <a:pt x="4904899" y="64096"/>
                  </a:cubicBezTo>
                  <a:lnTo>
                    <a:pt x="4904899" y="47658"/>
                  </a:lnTo>
                  <a:lnTo>
                    <a:pt x="4890500" y="47658"/>
                  </a:lnTo>
                  <a:lnTo>
                    <a:pt x="4890500" y="135583"/>
                  </a:lnTo>
                  <a:lnTo>
                    <a:pt x="4904899" y="135583"/>
                  </a:lnTo>
                  <a:lnTo>
                    <a:pt x="4904899" y="91493"/>
                  </a:lnTo>
                  <a:cubicBezTo>
                    <a:pt x="4904899" y="85632"/>
                    <a:pt x="4906046" y="80407"/>
                    <a:pt x="4908340" y="75565"/>
                  </a:cubicBezTo>
                  <a:moveTo>
                    <a:pt x="4861065" y="47531"/>
                  </a:moveTo>
                  <a:lnTo>
                    <a:pt x="4846411" y="47531"/>
                  </a:lnTo>
                  <a:lnTo>
                    <a:pt x="4846411" y="135456"/>
                  </a:lnTo>
                  <a:lnTo>
                    <a:pt x="4861065" y="135456"/>
                  </a:lnTo>
                  <a:lnTo>
                    <a:pt x="4861065" y="47531"/>
                  </a:lnTo>
                  <a:close/>
                  <a:moveTo>
                    <a:pt x="4858898" y="28671"/>
                  </a:moveTo>
                  <a:lnTo>
                    <a:pt x="4869475" y="21408"/>
                  </a:lnTo>
                  <a:lnTo>
                    <a:pt x="4858898" y="13890"/>
                  </a:lnTo>
                  <a:cubicBezTo>
                    <a:pt x="4857115" y="12615"/>
                    <a:pt x="4855076" y="11978"/>
                    <a:pt x="4852655" y="11978"/>
                  </a:cubicBezTo>
                  <a:cubicBezTo>
                    <a:pt x="4849979" y="11978"/>
                    <a:pt x="4847812" y="12870"/>
                    <a:pt x="4846028" y="14782"/>
                  </a:cubicBezTo>
                  <a:cubicBezTo>
                    <a:pt x="4844244" y="16566"/>
                    <a:pt x="4843352" y="18859"/>
                    <a:pt x="4843352" y="21663"/>
                  </a:cubicBezTo>
                  <a:cubicBezTo>
                    <a:pt x="4843352" y="24466"/>
                    <a:pt x="4844244" y="26505"/>
                    <a:pt x="4846028" y="28289"/>
                  </a:cubicBezTo>
                  <a:cubicBezTo>
                    <a:pt x="4847812" y="30073"/>
                    <a:pt x="4849979" y="30965"/>
                    <a:pt x="4852655" y="30965"/>
                  </a:cubicBezTo>
                  <a:cubicBezTo>
                    <a:pt x="4854948" y="30965"/>
                    <a:pt x="4856987" y="30200"/>
                    <a:pt x="4858898" y="28799"/>
                  </a:cubicBezTo>
                  <a:moveTo>
                    <a:pt x="4716690" y="75692"/>
                  </a:moveTo>
                  <a:cubicBezTo>
                    <a:pt x="4718984" y="70977"/>
                    <a:pt x="4722042" y="67155"/>
                    <a:pt x="4726120" y="64351"/>
                  </a:cubicBezTo>
                  <a:cubicBezTo>
                    <a:pt x="4730198" y="61548"/>
                    <a:pt x="4734913" y="60146"/>
                    <a:pt x="4740264" y="60146"/>
                  </a:cubicBezTo>
                  <a:cubicBezTo>
                    <a:pt x="4755428" y="60146"/>
                    <a:pt x="4763074" y="68939"/>
                    <a:pt x="4763074" y="86396"/>
                  </a:cubicBezTo>
                  <a:lnTo>
                    <a:pt x="4763074" y="135583"/>
                  </a:lnTo>
                  <a:lnTo>
                    <a:pt x="4777728" y="135583"/>
                  </a:lnTo>
                  <a:lnTo>
                    <a:pt x="4777728" y="83848"/>
                  </a:lnTo>
                  <a:cubicBezTo>
                    <a:pt x="4777728" y="76584"/>
                    <a:pt x="4776453" y="70085"/>
                    <a:pt x="4773905" y="64351"/>
                  </a:cubicBezTo>
                  <a:cubicBezTo>
                    <a:pt x="4771356" y="58617"/>
                    <a:pt x="4767534" y="54157"/>
                    <a:pt x="4762564" y="50844"/>
                  </a:cubicBezTo>
                  <a:cubicBezTo>
                    <a:pt x="4757594" y="47531"/>
                    <a:pt x="4751350" y="45874"/>
                    <a:pt x="4743832" y="45874"/>
                  </a:cubicBezTo>
                  <a:cubicBezTo>
                    <a:pt x="4737079" y="45874"/>
                    <a:pt x="4731090" y="47531"/>
                    <a:pt x="4725865" y="50844"/>
                  </a:cubicBezTo>
                  <a:cubicBezTo>
                    <a:pt x="4720641" y="54157"/>
                    <a:pt x="4716436" y="58489"/>
                    <a:pt x="4713377" y="63969"/>
                  </a:cubicBezTo>
                  <a:lnTo>
                    <a:pt x="4713377" y="47531"/>
                  </a:lnTo>
                  <a:lnTo>
                    <a:pt x="4698978" y="47531"/>
                  </a:lnTo>
                  <a:lnTo>
                    <a:pt x="4698978" y="135456"/>
                  </a:lnTo>
                  <a:lnTo>
                    <a:pt x="4713377" y="135456"/>
                  </a:lnTo>
                  <a:lnTo>
                    <a:pt x="4713377" y="91366"/>
                  </a:lnTo>
                  <a:cubicBezTo>
                    <a:pt x="4713377" y="85504"/>
                    <a:pt x="4714524" y="80280"/>
                    <a:pt x="4716818" y="75437"/>
                  </a:cubicBezTo>
                  <a:moveTo>
                    <a:pt x="4639980" y="63714"/>
                  </a:moveTo>
                  <a:cubicBezTo>
                    <a:pt x="4644567" y="66517"/>
                    <a:pt x="4648262" y="70340"/>
                    <a:pt x="4650811" y="75182"/>
                  </a:cubicBezTo>
                  <a:cubicBezTo>
                    <a:pt x="4653487" y="80025"/>
                    <a:pt x="4654761" y="85504"/>
                    <a:pt x="4654761" y="91748"/>
                  </a:cubicBezTo>
                  <a:cubicBezTo>
                    <a:pt x="4654761" y="97992"/>
                    <a:pt x="4653487" y="103217"/>
                    <a:pt x="4650811" y="107931"/>
                  </a:cubicBezTo>
                  <a:cubicBezTo>
                    <a:pt x="4648135" y="112646"/>
                    <a:pt x="4644567" y="116469"/>
                    <a:pt x="4639980" y="119145"/>
                  </a:cubicBezTo>
                  <a:cubicBezTo>
                    <a:pt x="4635393" y="121821"/>
                    <a:pt x="4630040" y="123223"/>
                    <a:pt x="4623924" y="123223"/>
                  </a:cubicBezTo>
                  <a:cubicBezTo>
                    <a:pt x="4617808" y="123223"/>
                    <a:pt x="4612838" y="121821"/>
                    <a:pt x="4608251" y="119145"/>
                  </a:cubicBezTo>
                  <a:cubicBezTo>
                    <a:pt x="4603663" y="116342"/>
                    <a:pt x="4599968" y="112646"/>
                    <a:pt x="4597419" y="107931"/>
                  </a:cubicBezTo>
                  <a:cubicBezTo>
                    <a:pt x="4594743" y="103217"/>
                    <a:pt x="4593469" y="97737"/>
                    <a:pt x="4593469" y="91748"/>
                  </a:cubicBezTo>
                  <a:cubicBezTo>
                    <a:pt x="4593469" y="85759"/>
                    <a:pt x="4594743" y="80025"/>
                    <a:pt x="4597419" y="75182"/>
                  </a:cubicBezTo>
                  <a:cubicBezTo>
                    <a:pt x="4599968" y="70340"/>
                    <a:pt x="4603663" y="66517"/>
                    <a:pt x="4608251" y="63714"/>
                  </a:cubicBezTo>
                  <a:cubicBezTo>
                    <a:pt x="4612838" y="60911"/>
                    <a:pt x="4618062" y="59509"/>
                    <a:pt x="4623924" y="59509"/>
                  </a:cubicBezTo>
                  <a:cubicBezTo>
                    <a:pt x="4629786" y="59509"/>
                    <a:pt x="4635393" y="60911"/>
                    <a:pt x="4639980" y="63714"/>
                  </a:cubicBezTo>
                  <a:moveTo>
                    <a:pt x="4669415" y="135328"/>
                  </a:moveTo>
                  <a:lnTo>
                    <a:pt x="4669415" y="47403"/>
                  </a:lnTo>
                  <a:lnTo>
                    <a:pt x="4654761" y="47403"/>
                  </a:lnTo>
                  <a:lnTo>
                    <a:pt x="4654761" y="63969"/>
                  </a:lnTo>
                  <a:cubicBezTo>
                    <a:pt x="4651448" y="58362"/>
                    <a:pt x="4646988" y="53902"/>
                    <a:pt x="4641509" y="50716"/>
                  </a:cubicBezTo>
                  <a:cubicBezTo>
                    <a:pt x="4636030" y="47403"/>
                    <a:pt x="4629658" y="45747"/>
                    <a:pt x="4622650" y="45747"/>
                  </a:cubicBezTo>
                  <a:cubicBezTo>
                    <a:pt x="4614112" y="45747"/>
                    <a:pt x="4606467" y="47785"/>
                    <a:pt x="4599840" y="51736"/>
                  </a:cubicBezTo>
                  <a:cubicBezTo>
                    <a:pt x="4593214" y="55686"/>
                    <a:pt x="4587990" y="61165"/>
                    <a:pt x="4584167" y="68046"/>
                  </a:cubicBezTo>
                  <a:cubicBezTo>
                    <a:pt x="4580344" y="74928"/>
                    <a:pt x="4578433" y="82828"/>
                    <a:pt x="4578433" y="91748"/>
                  </a:cubicBezTo>
                  <a:cubicBezTo>
                    <a:pt x="4578433" y="100668"/>
                    <a:pt x="4580344" y="108186"/>
                    <a:pt x="4584167" y="114940"/>
                  </a:cubicBezTo>
                  <a:cubicBezTo>
                    <a:pt x="4587990" y="121694"/>
                    <a:pt x="4593214" y="127046"/>
                    <a:pt x="4599840" y="130868"/>
                  </a:cubicBezTo>
                  <a:cubicBezTo>
                    <a:pt x="4606467" y="134691"/>
                    <a:pt x="4614112" y="136730"/>
                    <a:pt x="4622650" y="136730"/>
                  </a:cubicBezTo>
                  <a:cubicBezTo>
                    <a:pt x="4629658" y="136730"/>
                    <a:pt x="4635902" y="135074"/>
                    <a:pt x="4641509" y="131888"/>
                  </a:cubicBezTo>
                  <a:cubicBezTo>
                    <a:pt x="4646988" y="128702"/>
                    <a:pt x="4651448" y="124370"/>
                    <a:pt x="4654761" y="118890"/>
                  </a:cubicBezTo>
                  <a:lnTo>
                    <a:pt x="4654761" y="135328"/>
                  </a:lnTo>
                  <a:lnTo>
                    <a:pt x="4669415" y="135328"/>
                  </a:lnTo>
                  <a:close/>
                  <a:moveTo>
                    <a:pt x="4459671" y="128065"/>
                  </a:moveTo>
                  <a:cubicBezTo>
                    <a:pt x="4467572" y="133927"/>
                    <a:pt x="4477383" y="136858"/>
                    <a:pt x="4489489" y="136858"/>
                  </a:cubicBezTo>
                  <a:cubicBezTo>
                    <a:pt x="4499174" y="136858"/>
                    <a:pt x="4506946" y="134436"/>
                    <a:pt x="4513063" y="129594"/>
                  </a:cubicBezTo>
                  <a:cubicBezTo>
                    <a:pt x="4519179" y="124752"/>
                    <a:pt x="4522110" y="118253"/>
                    <a:pt x="4522110" y="109843"/>
                  </a:cubicBezTo>
                  <a:cubicBezTo>
                    <a:pt x="4522110" y="100413"/>
                    <a:pt x="4516631" y="93405"/>
                    <a:pt x="4505672" y="88817"/>
                  </a:cubicBezTo>
                  <a:lnTo>
                    <a:pt x="4484774" y="80407"/>
                  </a:lnTo>
                  <a:cubicBezTo>
                    <a:pt x="4481334" y="79133"/>
                    <a:pt x="4478913" y="77604"/>
                    <a:pt x="4477511" y="75820"/>
                  </a:cubicBezTo>
                  <a:cubicBezTo>
                    <a:pt x="4476109" y="74036"/>
                    <a:pt x="4475345" y="71869"/>
                    <a:pt x="4475345" y="69321"/>
                  </a:cubicBezTo>
                  <a:cubicBezTo>
                    <a:pt x="4475345" y="65625"/>
                    <a:pt x="4476874" y="62822"/>
                    <a:pt x="4479805" y="60783"/>
                  </a:cubicBezTo>
                  <a:cubicBezTo>
                    <a:pt x="4482736" y="58744"/>
                    <a:pt x="4486686" y="57725"/>
                    <a:pt x="4491400" y="57725"/>
                  </a:cubicBezTo>
                  <a:cubicBezTo>
                    <a:pt x="4495860" y="57725"/>
                    <a:pt x="4500320" y="58744"/>
                    <a:pt x="4504908" y="60656"/>
                  </a:cubicBezTo>
                  <a:cubicBezTo>
                    <a:pt x="4509495" y="62567"/>
                    <a:pt x="4513828" y="65371"/>
                    <a:pt x="4517778" y="68811"/>
                  </a:cubicBezTo>
                  <a:lnTo>
                    <a:pt x="4517778" y="53775"/>
                  </a:lnTo>
                  <a:cubicBezTo>
                    <a:pt x="4514465" y="51099"/>
                    <a:pt x="4510514" y="49187"/>
                    <a:pt x="4505800" y="47785"/>
                  </a:cubicBezTo>
                  <a:cubicBezTo>
                    <a:pt x="4501213" y="46384"/>
                    <a:pt x="4496243" y="45747"/>
                    <a:pt x="4491146" y="45747"/>
                  </a:cubicBezTo>
                  <a:cubicBezTo>
                    <a:pt x="4482099" y="45747"/>
                    <a:pt x="4474835" y="47913"/>
                    <a:pt x="4469228" y="52500"/>
                  </a:cubicBezTo>
                  <a:cubicBezTo>
                    <a:pt x="4463622" y="56960"/>
                    <a:pt x="4460818" y="63077"/>
                    <a:pt x="4460818" y="70723"/>
                  </a:cubicBezTo>
                  <a:cubicBezTo>
                    <a:pt x="4460818" y="76329"/>
                    <a:pt x="4462220" y="80789"/>
                    <a:pt x="4465151" y="84230"/>
                  </a:cubicBezTo>
                  <a:cubicBezTo>
                    <a:pt x="4467954" y="87670"/>
                    <a:pt x="4472159" y="90474"/>
                    <a:pt x="4477639" y="92895"/>
                  </a:cubicBezTo>
                  <a:lnTo>
                    <a:pt x="4498282" y="101305"/>
                  </a:lnTo>
                  <a:cubicBezTo>
                    <a:pt x="4501595" y="102579"/>
                    <a:pt x="4504016" y="104236"/>
                    <a:pt x="4505290" y="106147"/>
                  </a:cubicBezTo>
                  <a:cubicBezTo>
                    <a:pt x="4506564" y="108059"/>
                    <a:pt x="4507329" y="110225"/>
                    <a:pt x="4507329" y="112519"/>
                  </a:cubicBezTo>
                  <a:cubicBezTo>
                    <a:pt x="4507329" y="116596"/>
                    <a:pt x="4505672" y="119655"/>
                    <a:pt x="4502359" y="121821"/>
                  </a:cubicBezTo>
                  <a:cubicBezTo>
                    <a:pt x="4499046" y="123987"/>
                    <a:pt x="4494841" y="125007"/>
                    <a:pt x="4489617" y="125007"/>
                  </a:cubicBezTo>
                  <a:cubicBezTo>
                    <a:pt x="4484392" y="125007"/>
                    <a:pt x="4479422" y="123987"/>
                    <a:pt x="4474325" y="121949"/>
                  </a:cubicBezTo>
                  <a:cubicBezTo>
                    <a:pt x="4469228" y="119910"/>
                    <a:pt x="4464259" y="116724"/>
                    <a:pt x="4459544" y="112264"/>
                  </a:cubicBezTo>
                  <a:lnTo>
                    <a:pt x="4459544" y="127937"/>
                  </a:lnTo>
                  <a:close/>
                  <a:moveTo>
                    <a:pt x="4447693" y="21026"/>
                  </a:moveTo>
                  <a:cubicBezTo>
                    <a:pt x="4448585" y="19369"/>
                    <a:pt x="4449477" y="17712"/>
                    <a:pt x="4450114" y="15928"/>
                  </a:cubicBezTo>
                  <a:cubicBezTo>
                    <a:pt x="4450751" y="14145"/>
                    <a:pt x="4451134" y="12488"/>
                    <a:pt x="4451134" y="10704"/>
                  </a:cubicBezTo>
                  <a:cubicBezTo>
                    <a:pt x="4451134" y="7646"/>
                    <a:pt x="4450114" y="5097"/>
                    <a:pt x="4448203" y="3186"/>
                  </a:cubicBezTo>
                  <a:cubicBezTo>
                    <a:pt x="4446292" y="1274"/>
                    <a:pt x="4443743" y="255"/>
                    <a:pt x="4440557" y="255"/>
                  </a:cubicBezTo>
                  <a:cubicBezTo>
                    <a:pt x="4437372" y="255"/>
                    <a:pt x="4435078" y="1147"/>
                    <a:pt x="4432912" y="2931"/>
                  </a:cubicBezTo>
                  <a:cubicBezTo>
                    <a:pt x="4430873" y="4715"/>
                    <a:pt x="4429726" y="7136"/>
                    <a:pt x="4429726" y="10067"/>
                  </a:cubicBezTo>
                  <a:cubicBezTo>
                    <a:pt x="4429726" y="12615"/>
                    <a:pt x="4430491" y="14654"/>
                    <a:pt x="4431893" y="16183"/>
                  </a:cubicBezTo>
                  <a:cubicBezTo>
                    <a:pt x="4433294" y="17712"/>
                    <a:pt x="4435205" y="18987"/>
                    <a:pt x="4437372" y="19879"/>
                  </a:cubicBezTo>
                  <a:lnTo>
                    <a:pt x="4425394" y="43071"/>
                  </a:lnTo>
                  <a:lnTo>
                    <a:pt x="4435588" y="43071"/>
                  </a:lnTo>
                  <a:lnTo>
                    <a:pt x="4447566" y="21153"/>
                  </a:lnTo>
                  <a:close/>
                  <a:moveTo>
                    <a:pt x="4417366" y="116596"/>
                  </a:moveTo>
                  <a:cubicBezTo>
                    <a:pt x="4414180" y="118890"/>
                    <a:pt x="4410740" y="120547"/>
                    <a:pt x="4407299" y="121566"/>
                  </a:cubicBezTo>
                  <a:cubicBezTo>
                    <a:pt x="4403859" y="122586"/>
                    <a:pt x="4400291" y="123095"/>
                    <a:pt x="4396850" y="123095"/>
                  </a:cubicBezTo>
                  <a:cubicBezTo>
                    <a:pt x="4392008" y="123095"/>
                    <a:pt x="4387930" y="121821"/>
                    <a:pt x="4384617" y="119145"/>
                  </a:cubicBezTo>
                  <a:cubicBezTo>
                    <a:pt x="4381304" y="116469"/>
                    <a:pt x="4379648" y="112137"/>
                    <a:pt x="4379648" y="105893"/>
                  </a:cubicBezTo>
                  <a:lnTo>
                    <a:pt x="4379648" y="60783"/>
                  </a:lnTo>
                  <a:lnTo>
                    <a:pt x="4416091" y="60783"/>
                  </a:lnTo>
                  <a:lnTo>
                    <a:pt x="4416091" y="47403"/>
                  </a:lnTo>
                  <a:lnTo>
                    <a:pt x="4379648" y="47403"/>
                  </a:lnTo>
                  <a:lnTo>
                    <a:pt x="4379648" y="19369"/>
                  </a:lnTo>
                  <a:lnTo>
                    <a:pt x="4365248" y="19369"/>
                  </a:lnTo>
                  <a:lnTo>
                    <a:pt x="4365248" y="104873"/>
                  </a:lnTo>
                  <a:cubicBezTo>
                    <a:pt x="4365248" y="116724"/>
                    <a:pt x="4367924" y="125007"/>
                    <a:pt x="4373404" y="129722"/>
                  </a:cubicBezTo>
                  <a:cubicBezTo>
                    <a:pt x="4378883" y="134436"/>
                    <a:pt x="4386146" y="136730"/>
                    <a:pt x="4395448" y="136730"/>
                  </a:cubicBezTo>
                  <a:cubicBezTo>
                    <a:pt x="4399144" y="136730"/>
                    <a:pt x="4402966" y="136220"/>
                    <a:pt x="4406917" y="135328"/>
                  </a:cubicBezTo>
                  <a:cubicBezTo>
                    <a:pt x="4410867" y="134309"/>
                    <a:pt x="4414308" y="132780"/>
                    <a:pt x="4417493" y="130741"/>
                  </a:cubicBezTo>
                  <a:lnTo>
                    <a:pt x="4417493" y="116596"/>
                  </a:lnTo>
                  <a:close/>
                  <a:moveTo>
                    <a:pt x="4337214" y="47403"/>
                  </a:moveTo>
                  <a:lnTo>
                    <a:pt x="4322560" y="47403"/>
                  </a:lnTo>
                  <a:lnTo>
                    <a:pt x="4322560" y="135328"/>
                  </a:lnTo>
                  <a:lnTo>
                    <a:pt x="4337214" y="135328"/>
                  </a:lnTo>
                  <a:lnTo>
                    <a:pt x="4337214" y="47403"/>
                  </a:lnTo>
                  <a:close/>
                  <a:moveTo>
                    <a:pt x="4335048" y="28544"/>
                  </a:moveTo>
                  <a:lnTo>
                    <a:pt x="4345625" y="21280"/>
                  </a:lnTo>
                  <a:lnTo>
                    <a:pt x="4335048" y="13762"/>
                  </a:lnTo>
                  <a:cubicBezTo>
                    <a:pt x="4333264" y="12488"/>
                    <a:pt x="4331225" y="11851"/>
                    <a:pt x="4328805" y="11851"/>
                  </a:cubicBezTo>
                  <a:cubicBezTo>
                    <a:pt x="4326128" y="11851"/>
                    <a:pt x="4323962" y="12743"/>
                    <a:pt x="4322178" y="14654"/>
                  </a:cubicBezTo>
                  <a:cubicBezTo>
                    <a:pt x="4320394" y="16438"/>
                    <a:pt x="4319502" y="18732"/>
                    <a:pt x="4319502" y="21535"/>
                  </a:cubicBezTo>
                  <a:cubicBezTo>
                    <a:pt x="4319502" y="24339"/>
                    <a:pt x="4320394" y="26378"/>
                    <a:pt x="4322178" y="28162"/>
                  </a:cubicBezTo>
                  <a:cubicBezTo>
                    <a:pt x="4323962" y="29946"/>
                    <a:pt x="4326128" y="30838"/>
                    <a:pt x="4328805" y="30838"/>
                  </a:cubicBezTo>
                  <a:cubicBezTo>
                    <a:pt x="4331098" y="30838"/>
                    <a:pt x="4333137" y="30073"/>
                    <a:pt x="4335048" y="28671"/>
                  </a:cubicBezTo>
                  <a:moveTo>
                    <a:pt x="4238204" y="75182"/>
                  </a:moveTo>
                  <a:cubicBezTo>
                    <a:pt x="4241135" y="70340"/>
                    <a:pt x="4245085" y="66772"/>
                    <a:pt x="4249928" y="64478"/>
                  </a:cubicBezTo>
                  <a:cubicBezTo>
                    <a:pt x="4254769" y="62185"/>
                    <a:pt x="4260121" y="61548"/>
                    <a:pt x="4265983" y="62312"/>
                  </a:cubicBezTo>
                  <a:lnTo>
                    <a:pt x="4265983" y="45874"/>
                  </a:lnTo>
                  <a:cubicBezTo>
                    <a:pt x="4258975" y="45874"/>
                    <a:pt x="4252731" y="47785"/>
                    <a:pt x="4247124" y="51481"/>
                  </a:cubicBezTo>
                  <a:cubicBezTo>
                    <a:pt x="4241645" y="55176"/>
                    <a:pt x="4237185" y="60401"/>
                    <a:pt x="4233872" y="67155"/>
                  </a:cubicBezTo>
                  <a:lnTo>
                    <a:pt x="4233872" y="47531"/>
                  </a:lnTo>
                  <a:lnTo>
                    <a:pt x="4219472" y="47531"/>
                  </a:lnTo>
                  <a:lnTo>
                    <a:pt x="4219472" y="135456"/>
                  </a:lnTo>
                  <a:lnTo>
                    <a:pt x="4233872" y="135456"/>
                  </a:lnTo>
                  <a:lnTo>
                    <a:pt x="4233872" y="93405"/>
                  </a:lnTo>
                  <a:cubicBezTo>
                    <a:pt x="4233872" y="86141"/>
                    <a:pt x="4235273" y="80152"/>
                    <a:pt x="4238204" y="75182"/>
                  </a:cubicBezTo>
                  <a:moveTo>
                    <a:pt x="4135371" y="66645"/>
                  </a:moveTo>
                  <a:cubicBezTo>
                    <a:pt x="4140085" y="61675"/>
                    <a:pt x="4146457" y="59127"/>
                    <a:pt x="4154485" y="59127"/>
                  </a:cubicBezTo>
                  <a:cubicBezTo>
                    <a:pt x="4162513" y="59127"/>
                    <a:pt x="4168374" y="61675"/>
                    <a:pt x="4173089" y="66645"/>
                  </a:cubicBezTo>
                  <a:cubicBezTo>
                    <a:pt x="4177676" y="71614"/>
                    <a:pt x="4180352" y="77858"/>
                    <a:pt x="4180990" y="85377"/>
                  </a:cubicBezTo>
                  <a:lnTo>
                    <a:pt x="4126706" y="85377"/>
                  </a:lnTo>
                  <a:cubicBezTo>
                    <a:pt x="4127725" y="77858"/>
                    <a:pt x="4130656" y="71614"/>
                    <a:pt x="4135498" y="66645"/>
                  </a:cubicBezTo>
                  <a:moveTo>
                    <a:pt x="4174873" y="134691"/>
                  </a:moveTo>
                  <a:cubicBezTo>
                    <a:pt x="4180225" y="133162"/>
                    <a:pt x="4185195" y="130868"/>
                    <a:pt x="4189909" y="127683"/>
                  </a:cubicBezTo>
                  <a:lnTo>
                    <a:pt x="4189909" y="113793"/>
                  </a:lnTo>
                  <a:cubicBezTo>
                    <a:pt x="4185322" y="117106"/>
                    <a:pt x="4180225" y="119655"/>
                    <a:pt x="4174873" y="121184"/>
                  </a:cubicBezTo>
                  <a:cubicBezTo>
                    <a:pt x="4169521" y="122840"/>
                    <a:pt x="4164042" y="123605"/>
                    <a:pt x="4158435" y="123605"/>
                  </a:cubicBezTo>
                  <a:cubicBezTo>
                    <a:pt x="4149770" y="123605"/>
                    <a:pt x="4142507" y="121184"/>
                    <a:pt x="4136773" y="116342"/>
                  </a:cubicBezTo>
                  <a:cubicBezTo>
                    <a:pt x="4131038" y="111499"/>
                    <a:pt x="4127470" y="105128"/>
                    <a:pt x="4126324" y="97228"/>
                  </a:cubicBezTo>
                  <a:lnTo>
                    <a:pt x="4195898" y="97228"/>
                  </a:lnTo>
                  <a:cubicBezTo>
                    <a:pt x="4195898" y="95953"/>
                    <a:pt x="4196154" y="94679"/>
                    <a:pt x="4196154" y="93532"/>
                  </a:cubicBezTo>
                  <a:cubicBezTo>
                    <a:pt x="4196154" y="92385"/>
                    <a:pt x="4196154" y="91111"/>
                    <a:pt x="4196154" y="89964"/>
                  </a:cubicBezTo>
                  <a:cubicBezTo>
                    <a:pt x="4196154" y="81554"/>
                    <a:pt x="4194369" y="74036"/>
                    <a:pt x="4190929" y="67409"/>
                  </a:cubicBezTo>
                  <a:cubicBezTo>
                    <a:pt x="4187488" y="60783"/>
                    <a:pt x="4182646" y="55559"/>
                    <a:pt x="4176402" y="51736"/>
                  </a:cubicBezTo>
                  <a:cubicBezTo>
                    <a:pt x="4170158" y="47913"/>
                    <a:pt x="4162768" y="46001"/>
                    <a:pt x="4154358" y="46001"/>
                  </a:cubicBezTo>
                  <a:cubicBezTo>
                    <a:pt x="4145438" y="46001"/>
                    <a:pt x="4137792" y="48040"/>
                    <a:pt x="4131293" y="52118"/>
                  </a:cubicBezTo>
                  <a:cubicBezTo>
                    <a:pt x="4124795" y="56196"/>
                    <a:pt x="4119825" y="61675"/>
                    <a:pt x="4116257" y="68684"/>
                  </a:cubicBezTo>
                  <a:cubicBezTo>
                    <a:pt x="4112689" y="75692"/>
                    <a:pt x="4110905" y="83593"/>
                    <a:pt x="4110905" y="92385"/>
                  </a:cubicBezTo>
                  <a:cubicBezTo>
                    <a:pt x="4110905" y="101178"/>
                    <a:pt x="4112944" y="109078"/>
                    <a:pt x="4117021" y="115705"/>
                  </a:cubicBezTo>
                  <a:cubicBezTo>
                    <a:pt x="4121099" y="122331"/>
                    <a:pt x="4126706" y="127555"/>
                    <a:pt x="4133842" y="131378"/>
                  </a:cubicBezTo>
                  <a:cubicBezTo>
                    <a:pt x="4140978" y="135074"/>
                    <a:pt x="4149133" y="136985"/>
                    <a:pt x="4158308" y="136985"/>
                  </a:cubicBezTo>
                  <a:cubicBezTo>
                    <a:pt x="4163915" y="136985"/>
                    <a:pt x="4169394" y="136220"/>
                    <a:pt x="4174618" y="134819"/>
                  </a:cubicBezTo>
                  <a:moveTo>
                    <a:pt x="4029479" y="75692"/>
                  </a:moveTo>
                  <a:cubicBezTo>
                    <a:pt x="4031773" y="70977"/>
                    <a:pt x="4034831" y="67155"/>
                    <a:pt x="4038909" y="64351"/>
                  </a:cubicBezTo>
                  <a:cubicBezTo>
                    <a:pt x="4042987" y="61548"/>
                    <a:pt x="4047701" y="60146"/>
                    <a:pt x="4053053" y="60146"/>
                  </a:cubicBezTo>
                  <a:cubicBezTo>
                    <a:pt x="4068217" y="60146"/>
                    <a:pt x="4075863" y="68939"/>
                    <a:pt x="4075863" y="86396"/>
                  </a:cubicBezTo>
                  <a:lnTo>
                    <a:pt x="4075863" y="135583"/>
                  </a:lnTo>
                  <a:lnTo>
                    <a:pt x="4090517" y="135583"/>
                  </a:lnTo>
                  <a:lnTo>
                    <a:pt x="4090517" y="83848"/>
                  </a:lnTo>
                  <a:cubicBezTo>
                    <a:pt x="4090517" y="76584"/>
                    <a:pt x="4089242" y="70085"/>
                    <a:pt x="4086694" y="64351"/>
                  </a:cubicBezTo>
                  <a:cubicBezTo>
                    <a:pt x="4084145" y="58617"/>
                    <a:pt x="4080323" y="54157"/>
                    <a:pt x="4075353" y="50844"/>
                  </a:cubicBezTo>
                  <a:cubicBezTo>
                    <a:pt x="4070384" y="47531"/>
                    <a:pt x="4064139" y="45874"/>
                    <a:pt x="4056621" y="45874"/>
                  </a:cubicBezTo>
                  <a:cubicBezTo>
                    <a:pt x="4049868" y="45874"/>
                    <a:pt x="4043879" y="47531"/>
                    <a:pt x="4038654" y="50844"/>
                  </a:cubicBezTo>
                  <a:cubicBezTo>
                    <a:pt x="4033430" y="54157"/>
                    <a:pt x="4029225" y="58489"/>
                    <a:pt x="4026167" y="63969"/>
                  </a:cubicBezTo>
                  <a:lnTo>
                    <a:pt x="4026167" y="1657"/>
                  </a:lnTo>
                  <a:lnTo>
                    <a:pt x="4011767" y="1657"/>
                  </a:lnTo>
                  <a:lnTo>
                    <a:pt x="4011767" y="135456"/>
                  </a:lnTo>
                  <a:lnTo>
                    <a:pt x="4026167" y="135456"/>
                  </a:lnTo>
                  <a:lnTo>
                    <a:pt x="4026167" y="91366"/>
                  </a:lnTo>
                  <a:cubicBezTo>
                    <a:pt x="4026167" y="85504"/>
                    <a:pt x="4027313" y="80280"/>
                    <a:pt x="4029607" y="75437"/>
                  </a:cubicBezTo>
                  <a:moveTo>
                    <a:pt x="3993545" y="116596"/>
                  </a:moveTo>
                  <a:cubicBezTo>
                    <a:pt x="3990359" y="118890"/>
                    <a:pt x="3986919" y="120547"/>
                    <a:pt x="3983479" y="121566"/>
                  </a:cubicBezTo>
                  <a:cubicBezTo>
                    <a:pt x="3979911" y="122586"/>
                    <a:pt x="3976470" y="123095"/>
                    <a:pt x="3973030" y="123095"/>
                  </a:cubicBezTo>
                  <a:cubicBezTo>
                    <a:pt x="3968187" y="123095"/>
                    <a:pt x="3964110" y="121821"/>
                    <a:pt x="3960797" y="119145"/>
                  </a:cubicBezTo>
                  <a:cubicBezTo>
                    <a:pt x="3957484" y="116469"/>
                    <a:pt x="3955827" y="112137"/>
                    <a:pt x="3955827" y="105893"/>
                  </a:cubicBezTo>
                  <a:lnTo>
                    <a:pt x="3955827" y="60783"/>
                  </a:lnTo>
                  <a:lnTo>
                    <a:pt x="3992271" y="60783"/>
                  </a:lnTo>
                  <a:lnTo>
                    <a:pt x="3992271" y="47403"/>
                  </a:lnTo>
                  <a:lnTo>
                    <a:pt x="3955827" y="47403"/>
                  </a:lnTo>
                  <a:lnTo>
                    <a:pt x="3955827" y="19369"/>
                  </a:lnTo>
                  <a:lnTo>
                    <a:pt x="3941428" y="19369"/>
                  </a:lnTo>
                  <a:lnTo>
                    <a:pt x="3941428" y="104873"/>
                  </a:lnTo>
                  <a:cubicBezTo>
                    <a:pt x="3941428" y="116724"/>
                    <a:pt x="3944104" y="125007"/>
                    <a:pt x="3949583" y="129722"/>
                  </a:cubicBezTo>
                  <a:cubicBezTo>
                    <a:pt x="3954935" y="134436"/>
                    <a:pt x="3962326" y="136730"/>
                    <a:pt x="3971628" y="136730"/>
                  </a:cubicBezTo>
                  <a:cubicBezTo>
                    <a:pt x="3975323" y="136730"/>
                    <a:pt x="3979146" y="136220"/>
                    <a:pt x="3983096" y="135328"/>
                  </a:cubicBezTo>
                  <a:cubicBezTo>
                    <a:pt x="3987047" y="134309"/>
                    <a:pt x="3990487" y="132780"/>
                    <a:pt x="3993673" y="130741"/>
                  </a:cubicBezTo>
                  <a:lnTo>
                    <a:pt x="3993673" y="116596"/>
                  </a:lnTo>
                  <a:close/>
                  <a:moveTo>
                    <a:pt x="3860512" y="66517"/>
                  </a:moveTo>
                  <a:cubicBezTo>
                    <a:pt x="3865227" y="61548"/>
                    <a:pt x="3871598" y="58999"/>
                    <a:pt x="3879626" y="58999"/>
                  </a:cubicBezTo>
                  <a:cubicBezTo>
                    <a:pt x="3887654" y="58999"/>
                    <a:pt x="3893516" y="61548"/>
                    <a:pt x="3898230" y="66517"/>
                  </a:cubicBezTo>
                  <a:cubicBezTo>
                    <a:pt x="3902817" y="71487"/>
                    <a:pt x="3905494" y="77731"/>
                    <a:pt x="3906131" y="85249"/>
                  </a:cubicBezTo>
                  <a:lnTo>
                    <a:pt x="3851847" y="85249"/>
                  </a:lnTo>
                  <a:cubicBezTo>
                    <a:pt x="3852867" y="77731"/>
                    <a:pt x="3855797" y="71487"/>
                    <a:pt x="3860639" y="66517"/>
                  </a:cubicBezTo>
                  <a:moveTo>
                    <a:pt x="3900014" y="134564"/>
                  </a:moveTo>
                  <a:cubicBezTo>
                    <a:pt x="3905366" y="133035"/>
                    <a:pt x="3910336" y="130741"/>
                    <a:pt x="3915051" y="127555"/>
                  </a:cubicBezTo>
                  <a:lnTo>
                    <a:pt x="3915051" y="113666"/>
                  </a:lnTo>
                  <a:cubicBezTo>
                    <a:pt x="3910463" y="116979"/>
                    <a:pt x="3905366" y="119527"/>
                    <a:pt x="3900014" y="121056"/>
                  </a:cubicBezTo>
                  <a:cubicBezTo>
                    <a:pt x="3894662" y="122713"/>
                    <a:pt x="3889183" y="123478"/>
                    <a:pt x="3883576" y="123478"/>
                  </a:cubicBezTo>
                  <a:cubicBezTo>
                    <a:pt x="3874911" y="123478"/>
                    <a:pt x="3867648" y="121056"/>
                    <a:pt x="3861914" y="116214"/>
                  </a:cubicBezTo>
                  <a:cubicBezTo>
                    <a:pt x="3856179" y="111372"/>
                    <a:pt x="3852611" y="105001"/>
                    <a:pt x="3851465" y="97100"/>
                  </a:cubicBezTo>
                  <a:lnTo>
                    <a:pt x="3921040" y="97100"/>
                  </a:lnTo>
                  <a:cubicBezTo>
                    <a:pt x="3921040" y="95826"/>
                    <a:pt x="3921294" y="94551"/>
                    <a:pt x="3921294" y="93405"/>
                  </a:cubicBezTo>
                  <a:cubicBezTo>
                    <a:pt x="3921294" y="92258"/>
                    <a:pt x="3921294" y="90983"/>
                    <a:pt x="3921294" y="89837"/>
                  </a:cubicBezTo>
                  <a:cubicBezTo>
                    <a:pt x="3921294" y="81426"/>
                    <a:pt x="3919510" y="73908"/>
                    <a:pt x="3916070" y="67282"/>
                  </a:cubicBezTo>
                  <a:cubicBezTo>
                    <a:pt x="3912630" y="60656"/>
                    <a:pt x="3907787" y="55431"/>
                    <a:pt x="3901544" y="51608"/>
                  </a:cubicBezTo>
                  <a:cubicBezTo>
                    <a:pt x="3895299" y="47785"/>
                    <a:pt x="3887909" y="45874"/>
                    <a:pt x="3879499" y="45874"/>
                  </a:cubicBezTo>
                  <a:cubicBezTo>
                    <a:pt x="3870579" y="45874"/>
                    <a:pt x="3862933" y="47913"/>
                    <a:pt x="3856434" y="51991"/>
                  </a:cubicBezTo>
                  <a:cubicBezTo>
                    <a:pt x="3849936" y="56068"/>
                    <a:pt x="3844966" y="61548"/>
                    <a:pt x="3841398" y="68556"/>
                  </a:cubicBezTo>
                  <a:cubicBezTo>
                    <a:pt x="3837830" y="75565"/>
                    <a:pt x="3836046" y="83465"/>
                    <a:pt x="3836046" y="92258"/>
                  </a:cubicBezTo>
                  <a:cubicBezTo>
                    <a:pt x="3836046" y="101050"/>
                    <a:pt x="3838085" y="108951"/>
                    <a:pt x="3842163" y="115577"/>
                  </a:cubicBezTo>
                  <a:cubicBezTo>
                    <a:pt x="3846240" y="122203"/>
                    <a:pt x="3851847" y="127428"/>
                    <a:pt x="3858983" y="131251"/>
                  </a:cubicBezTo>
                  <a:cubicBezTo>
                    <a:pt x="3866119" y="134946"/>
                    <a:pt x="3874274" y="136858"/>
                    <a:pt x="3883449" y="136858"/>
                  </a:cubicBezTo>
                  <a:cubicBezTo>
                    <a:pt x="3889056" y="136858"/>
                    <a:pt x="3894407" y="136093"/>
                    <a:pt x="3899759" y="134691"/>
                  </a:cubicBezTo>
                  <a:moveTo>
                    <a:pt x="3754620" y="75565"/>
                  </a:moveTo>
                  <a:cubicBezTo>
                    <a:pt x="3756914" y="70850"/>
                    <a:pt x="3759973" y="67027"/>
                    <a:pt x="3764050" y="64224"/>
                  </a:cubicBezTo>
                  <a:cubicBezTo>
                    <a:pt x="3768128" y="61420"/>
                    <a:pt x="3772843" y="60019"/>
                    <a:pt x="3778194" y="60019"/>
                  </a:cubicBezTo>
                  <a:cubicBezTo>
                    <a:pt x="3793358" y="60019"/>
                    <a:pt x="3801004" y="68811"/>
                    <a:pt x="3801004" y="86269"/>
                  </a:cubicBezTo>
                  <a:lnTo>
                    <a:pt x="3801004" y="135456"/>
                  </a:lnTo>
                  <a:lnTo>
                    <a:pt x="3815658" y="135456"/>
                  </a:lnTo>
                  <a:lnTo>
                    <a:pt x="3815658" y="83720"/>
                  </a:lnTo>
                  <a:cubicBezTo>
                    <a:pt x="3815658" y="76457"/>
                    <a:pt x="3814383" y="69958"/>
                    <a:pt x="3811835" y="64224"/>
                  </a:cubicBezTo>
                  <a:cubicBezTo>
                    <a:pt x="3809287" y="58489"/>
                    <a:pt x="3805464" y="54029"/>
                    <a:pt x="3800494" y="50716"/>
                  </a:cubicBezTo>
                  <a:cubicBezTo>
                    <a:pt x="3795525" y="47403"/>
                    <a:pt x="3789280" y="45747"/>
                    <a:pt x="3781762" y="45747"/>
                  </a:cubicBezTo>
                  <a:cubicBezTo>
                    <a:pt x="3775009" y="45747"/>
                    <a:pt x="3769020" y="47403"/>
                    <a:pt x="3763795" y="50716"/>
                  </a:cubicBezTo>
                  <a:cubicBezTo>
                    <a:pt x="3758571" y="54029"/>
                    <a:pt x="3754366" y="58362"/>
                    <a:pt x="3751308" y="63841"/>
                  </a:cubicBezTo>
                  <a:lnTo>
                    <a:pt x="3751308" y="1529"/>
                  </a:lnTo>
                  <a:lnTo>
                    <a:pt x="3736908" y="1529"/>
                  </a:lnTo>
                  <a:lnTo>
                    <a:pt x="3736908" y="135328"/>
                  </a:lnTo>
                  <a:lnTo>
                    <a:pt x="3751308" y="135328"/>
                  </a:lnTo>
                  <a:lnTo>
                    <a:pt x="3751308" y="91238"/>
                  </a:lnTo>
                  <a:cubicBezTo>
                    <a:pt x="3751308" y="85377"/>
                    <a:pt x="3752454" y="80152"/>
                    <a:pt x="3754748" y="75310"/>
                  </a:cubicBezTo>
                  <a:moveTo>
                    <a:pt x="3705179" y="47276"/>
                  </a:moveTo>
                  <a:lnTo>
                    <a:pt x="3680586" y="106275"/>
                  </a:lnTo>
                  <a:lnTo>
                    <a:pt x="3650641" y="44217"/>
                  </a:lnTo>
                  <a:lnTo>
                    <a:pt x="3620440" y="106530"/>
                  </a:lnTo>
                  <a:lnTo>
                    <a:pt x="3595847" y="47276"/>
                  </a:lnTo>
                  <a:lnTo>
                    <a:pt x="3579282" y="47276"/>
                  </a:lnTo>
                  <a:lnTo>
                    <a:pt x="3618911" y="138259"/>
                  </a:lnTo>
                  <a:lnTo>
                    <a:pt x="3650896" y="73016"/>
                  </a:lnTo>
                  <a:lnTo>
                    <a:pt x="3682115" y="138259"/>
                  </a:lnTo>
                  <a:lnTo>
                    <a:pt x="3720598" y="47276"/>
                  </a:lnTo>
                  <a:lnTo>
                    <a:pt x="3705306" y="47276"/>
                  </a:lnTo>
                  <a:close/>
                  <a:moveTo>
                    <a:pt x="3533026" y="76202"/>
                  </a:moveTo>
                  <a:lnTo>
                    <a:pt x="3450963" y="76202"/>
                  </a:lnTo>
                  <a:lnTo>
                    <a:pt x="3450963" y="89582"/>
                  </a:lnTo>
                  <a:lnTo>
                    <a:pt x="3533026" y="89582"/>
                  </a:lnTo>
                  <a:lnTo>
                    <a:pt x="3533026" y="76202"/>
                  </a:lnTo>
                  <a:close/>
                  <a:moveTo>
                    <a:pt x="3402924" y="116469"/>
                  </a:moveTo>
                  <a:cubicBezTo>
                    <a:pt x="3399738" y="118763"/>
                    <a:pt x="3396297" y="120419"/>
                    <a:pt x="3392857" y="121439"/>
                  </a:cubicBezTo>
                  <a:cubicBezTo>
                    <a:pt x="3389417" y="122458"/>
                    <a:pt x="3385849" y="122968"/>
                    <a:pt x="3382408" y="122968"/>
                  </a:cubicBezTo>
                  <a:cubicBezTo>
                    <a:pt x="3377566" y="122968"/>
                    <a:pt x="3373488" y="121694"/>
                    <a:pt x="3370175" y="119018"/>
                  </a:cubicBezTo>
                  <a:cubicBezTo>
                    <a:pt x="3366862" y="116342"/>
                    <a:pt x="3365205" y="112009"/>
                    <a:pt x="3365205" y="105765"/>
                  </a:cubicBezTo>
                  <a:lnTo>
                    <a:pt x="3365205" y="60656"/>
                  </a:lnTo>
                  <a:lnTo>
                    <a:pt x="3401649" y="60656"/>
                  </a:lnTo>
                  <a:lnTo>
                    <a:pt x="3401649" y="47276"/>
                  </a:lnTo>
                  <a:lnTo>
                    <a:pt x="3365205" y="47276"/>
                  </a:lnTo>
                  <a:lnTo>
                    <a:pt x="3365205" y="19242"/>
                  </a:lnTo>
                  <a:lnTo>
                    <a:pt x="3350806" y="19242"/>
                  </a:lnTo>
                  <a:lnTo>
                    <a:pt x="3350806" y="104746"/>
                  </a:lnTo>
                  <a:cubicBezTo>
                    <a:pt x="3350806" y="116596"/>
                    <a:pt x="3353482" y="124879"/>
                    <a:pt x="3358961" y="129594"/>
                  </a:cubicBezTo>
                  <a:cubicBezTo>
                    <a:pt x="3364441" y="134309"/>
                    <a:pt x="3371704" y="136603"/>
                    <a:pt x="3381006" y="136603"/>
                  </a:cubicBezTo>
                  <a:cubicBezTo>
                    <a:pt x="3384701" y="136603"/>
                    <a:pt x="3388524" y="136093"/>
                    <a:pt x="3392475" y="135201"/>
                  </a:cubicBezTo>
                  <a:cubicBezTo>
                    <a:pt x="3396425" y="134182"/>
                    <a:pt x="3399865" y="132652"/>
                    <a:pt x="3403051" y="130614"/>
                  </a:cubicBezTo>
                  <a:lnTo>
                    <a:pt x="3403051" y="116469"/>
                  </a:lnTo>
                  <a:close/>
                  <a:moveTo>
                    <a:pt x="3267469" y="75310"/>
                  </a:moveTo>
                  <a:cubicBezTo>
                    <a:pt x="3269763" y="70595"/>
                    <a:pt x="3272949" y="66772"/>
                    <a:pt x="3276899" y="63969"/>
                  </a:cubicBezTo>
                  <a:cubicBezTo>
                    <a:pt x="3280977" y="61165"/>
                    <a:pt x="3285691" y="59764"/>
                    <a:pt x="3291043" y="59764"/>
                  </a:cubicBezTo>
                  <a:cubicBezTo>
                    <a:pt x="3306334" y="59764"/>
                    <a:pt x="3313852" y="68556"/>
                    <a:pt x="3313852" y="86014"/>
                  </a:cubicBezTo>
                  <a:lnTo>
                    <a:pt x="3313852" y="135201"/>
                  </a:lnTo>
                  <a:lnTo>
                    <a:pt x="3328507" y="135201"/>
                  </a:lnTo>
                  <a:lnTo>
                    <a:pt x="3328507" y="83465"/>
                  </a:lnTo>
                  <a:cubicBezTo>
                    <a:pt x="3328507" y="76202"/>
                    <a:pt x="3327232" y="69703"/>
                    <a:pt x="3324684" y="63969"/>
                  </a:cubicBezTo>
                  <a:cubicBezTo>
                    <a:pt x="3322135" y="58235"/>
                    <a:pt x="3318312" y="53775"/>
                    <a:pt x="3313343" y="50462"/>
                  </a:cubicBezTo>
                  <a:cubicBezTo>
                    <a:pt x="3308373" y="47148"/>
                    <a:pt x="3302129" y="45492"/>
                    <a:pt x="3294611" y="45492"/>
                  </a:cubicBezTo>
                  <a:cubicBezTo>
                    <a:pt x="3287858" y="45492"/>
                    <a:pt x="3281869" y="47148"/>
                    <a:pt x="3276644" y="50462"/>
                  </a:cubicBezTo>
                  <a:cubicBezTo>
                    <a:pt x="3271420" y="53775"/>
                    <a:pt x="3267214" y="58107"/>
                    <a:pt x="3264156" y="63587"/>
                  </a:cubicBezTo>
                  <a:lnTo>
                    <a:pt x="3264156" y="47148"/>
                  </a:lnTo>
                  <a:lnTo>
                    <a:pt x="3249757" y="47148"/>
                  </a:lnTo>
                  <a:lnTo>
                    <a:pt x="3249757" y="135074"/>
                  </a:lnTo>
                  <a:lnTo>
                    <a:pt x="3264156" y="135074"/>
                  </a:lnTo>
                  <a:lnTo>
                    <a:pt x="3264156" y="90983"/>
                  </a:lnTo>
                  <a:cubicBezTo>
                    <a:pt x="3264156" y="85122"/>
                    <a:pt x="3265303" y="79897"/>
                    <a:pt x="3267597" y="75055"/>
                  </a:cubicBezTo>
                  <a:moveTo>
                    <a:pt x="3165783" y="66135"/>
                  </a:moveTo>
                  <a:cubicBezTo>
                    <a:pt x="3170498" y="61165"/>
                    <a:pt x="3176869" y="58617"/>
                    <a:pt x="3184897" y="58617"/>
                  </a:cubicBezTo>
                  <a:cubicBezTo>
                    <a:pt x="3192925" y="58617"/>
                    <a:pt x="3198786" y="61165"/>
                    <a:pt x="3203501" y="66135"/>
                  </a:cubicBezTo>
                  <a:cubicBezTo>
                    <a:pt x="3208089" y="71105"/>
                    <a:pt x="3210764" y="77349"/>
                    <a:pt x="3211402" y="84867"/>
                  </a:cubicBezTo>
                  <a:lnTo>
                    <a:pt x="3157118" y="84867"/>
                  </a:lnTo>
                  <a:cubicBezTo>
                    <a:pt x="3158137" y="77349"/>
                    <a:pt x="3161068" y="71105"/>
                    <a:pt x="3165910" y="66135"/>
                  </a:cubicBezTo>
                  <a:moveTo>
                    <a:pt x="3205285" y="134182"/>
                  </a:moveTo>
                  <a:cubicBezTo>
                    <a:pt x="3210637" y="132652"/>
                    <a:pt x="3215607" y="130359"/>
                    <a:pt x="3220321" y="127173"/>
                  </a:cubicBezTo>
                  <a:lnTo>
                    <a:pt x="3220321" y="113283"/>
                  </a:lnTo>
                  <a:cubicBezTo>
                    <a:pt x="3215734" y="116596"/>
                    <a:pt x="3210637" y="119145"/>
                    <a:pt x="3205285" y="120674"/>
                  </a:cubicBezTo>
                  <a:cubicBezTo>
                    <a:pt x="3199933" y="122203"/>
                    <a:pt x="3194454" y="123095"/>
                    <a:pt x="3188847" y="123095"/>
                  </a:cubicBezTo>
                  <a:cubicBezTo>
                    <a:pt x="3180182" y="123095"/>
                    <a:pt x="3172919" y="120674"/>
                    <a:pt x="3167185" y="115832"/>
                  </a:cubicBezTo>
                  <a:cubicBezTo>
                    <a:pt x="3161450" y="110990"/>
                    <a:pt x="3158010" y="104618"/>
                    <a:pt x="3156736" y="96718"/>
                  </a:cubicBezTo>
                  <a:lnTo>
                    <a:pt x="3226310" y="96718"/>
                  </a:lnTo>
                  <a:cubicBezTo>
                    <a:pt x="3226310" y="95444"/>
                    <a:pt x="3226566" y="94169"/>
                    <a:pt x="3226566" y="93022"/>
                  </a:cubicBezTo>
                  <a:cubicBezTo>
                    <a:pt x="3226566" y="91876"/>
                    <a:pt x="3226566" y="90601"/>
                    <a:pt x="3226566" y="89454"/>
                  </a:cubicBezTo>
                  <a:cubicBezTo>
                    <a:pt x="3226566" y="81044"/>
                    <a:pt x="3224909" y="73526"/>
                    <a:pt x="3221341" y="66900"/>
                  </a:cubicBezTo>
                  <a:cubicBezTo>
                    <a:pt x="3217900" y="60273"/>
                    <a:pt x="3213058" y="55049"/>
                    <a:pt x="3206814" y="51226"/>
                  </a:cubicBezTo>
                  <a:cubicBezTo>
                    <a:pt x="3200570" y="47403"/>
                    <a:pt x="3193180" y="45492"/>
                    <a:pt x="3184770" y="45492"/>
                  </a:cubicBezTo>
                  <a:cubicBezTo>
                    <a:pt x="3175850" y="45492"/>
                    <a:pt x="3168204" y="47531"/>
                    <a:pt x="3161705" y="51608"/>
                  </a:cubicBezTo>
                  <a:cubicBezTo>
                    <a:pt x="3155207" y="55686"/>
                    <a:pt x="3150237" y="61165"/>
                    <a:pt x="3146669" y="68174"/>
                  </a:cubicBezTo>
                  <a:cubicBezTo>
                    <a:pt x="3143101" y="75182"/>
                    <a:pt x="3141317" y="83083"/>
                    <a:pt x="3141317" y="91876"/>
                  </a:cubicBezTo>
                  <a:cubicBezTo>
                    <a:pt x="3141317" y="100668"/>
                    <a:pt x="3143356" y="108569"/>
                    <a:pt x="3147433" y="115195"/>
                  </a:cubicBezTo>
                  <a:cubicBezTo>
                    <a:pt x="3151511" y="121821"/>
                    <a:pt x="3157118" y="127046"/>
                    <a:pt x="3164254" y="130868"/>
                  </a:cubicBezTo>
                  <a:cubicBezTo>
                    <a:pt x="3171390" y="134564"/>
                    <a:pt x="3179545" y="136475"/>
                    <a:pt x="3188720" y="136475"/>
                  </a:cubicBezTo>
                  <a:cubicBezTo>
                    <a:pt x="3194327" y="136475"/>
                    <a:pt x="3199806" y="135711"/>
                    <a:pt x="3205030" y="134309"/>
                  </a:cubicBezTo>
                  <a:moveTo>
                    <a:pt x="3118380" y="1274"/>
                  </a:moveTo>
                  <a:lnTo>
                    <a:pt x="3103981" y="1274"/>
                  </a:lnTo>
                  <a:lnTo>
                    <a:pt x="3103981" y="135074"/>
                  </a:lnTo>
                  <a:lnTo>
                    <a:pt x="3118380" y="135074"/>
                  </a:lnTo>
                  <a:lnTo>
                    <a:pt x="3118380" y="1274"/>
                  </a:lnTo>
                  <a:close/>
                  <a:moveTo>
                    <a:pt x="3044855" y="63459"/>
                  </a:moveTo>
                  <a:cubicBezTo>
                    <a:pt x="3049442" y="66262"/>
                    <a:pt x="3053138" y="70085"/>
                    <a:pt x="3055687" y="74928"/>
                  </a:cubicBezTo>
                  <a:cubicBezTo>
                    <a:pt x="3058363" y="79770"/>
                    <a:pt x="3059637" y="85249"/>
                    <a:pt x="3059637" y="91493"/>
                  </a:cubicBezTo>
                  <a:cubicBezTo>
                    <a:pt x="3059637" y="97737"/>
                    <a:pt x="3058363" y="102962"/>
                    <a:pt x="3055687" y="107677"/>
                  </a:cubicBezTo>
                  <a:cubicBezTo>
                    <a:pt x="3053010" y="112391"/>
                    <a:pt x="3049442" y="116214"/>
                    <a:pt x="3044855" y="118890"/>
                  </a:cubicBezTo>
                  <a:cubicBezTo>
                    <a:pt x="3040268" y="121566"/>
                    <a:pt x="3034916" y="122968"/>
                    <a:pt x="3028799" y="122968"/>
                  </a:cubicBezTo>
                  <a:cubicBezTo>
                    <a:pt x="3022683" y="122968"/>
                    <a:pt x="3017713" y="121566"/>
                    <a:pt x="3013126" y="118890"/>
                  </a:cubicBezTo>
                  <a:cubicBezTo>
                    <a:pt x="3008539" y="116087"/>
                    <a:pt x="3004843" y="112391"/>
                    <a:pt x="3002295" y="107677"/>
                  </a:cubicBezTo>
                  <a:cubicBezTo>
                    <a:pt x="2999619" y="102962"/>
                    <a:pt x="2998345" y="97482"/>
                    <a:pt x="2998345" y="91493"/>
                  </a:cubicBezTo>
                  <a:cubicBezTo>
                    <a:pt x="2998345" y="85504"/>
                    <a:pt x="2999619" y="79770"/>
                    <a:pt x="3002295" y="74928"/>
                  </a:cubicBezTo>
                  <a:cubicBezTo>
                    <a:pt x="3004843" y="70085"/>
                    <a:pt x="3008539" y="66262"/>
                    <a:pt x="3013126" y="63459"/>
                  </a:cubicBezTo>
                  <a:cubicBezTo>
                    <a:pt x="3017713" y="60656"/>
                    <a:pt x="3022938" y="59254"/>
                    <a:pt x="3028799" y="59254"/>
                  </a:cubicBezTo>
                  <a:cubicBezTo>
                    <a:pt x="3034661" y="59254"/>
                    <a:pt x="3040268" y="60656"/>
                    <a:pt x="3044855" y="63459"/>
                  </a:cubicBezTo>
                  <a:moveTo>
                    <a:pt x="3074291" y="135074"/>
                  </a:moveTo>
                  <a:lnTo>
                    <a:pt x="3074291" y="47148"/>
                  </a:lnTo>
                  <a:lnTo>
                    <a:pt x="3059637" y="47148"/>
                  </a:lnTo>
                  <a:lnTo>
                    <a:pt x="3059637" y="63714"/>
                  </a:lnTo>
                  <a:cubicBezTo>
                    <a:pt x="3056324" y="58107"/>
                    <a:pt x="3051864" y="53647"/>
                    <a:pt x="3046384" y="50462"/>
                  </a:cubicBezTo>
                  <a:cubicBezTo>
                    <a:pt x="3040905" y="47276"/>
                    <a:pt x="3034534" y="45492"/>
                    <a:pt x="3027525" y="45492"/>
                  </a:cubicBezTo>
                  <a:cubicBezTo>
                    <a:pt x="3018988" y="45492"/>
                    <a:pt x="3011342" y="47531"/>
                    <a:pt x="3004716" y="51481"/>
                  </a:cubicBezTo>
                  <a:cubicBezTo>
                    <a:pt x="2998090" y="55431"/>
                    <a:pt x="2992865" y="60911"/>
                    <a:pt x="2989042" y="67792"/>
                  </a:cubicBezTo>
                  <a:cubicBezTo>
                    <a:pt x="2985220" y="74673"/>
                    <a:pt x="2983308" y="82573"/>
                    <a:pt x="2983308" y="91493"/>
                  </a:cubicBezTo>
                  <a:cubicBezTo>
                    <a:pt x="2983308" y="100413"/>
                    <a:pt x="2985220" y="107931"/>
                    <a:pt x="2989042" y="114685"/>
                  </a:cubicBezTo>
                  <a:cubicBezTo>
                    <a:pt x="2992865" y="121439"/>
                    <a:pt x="2998090" y="126791"/>
                    <a:pt x="3004716" y="130614"/>
                  </a:cubicBezTo>
                  <a:cubicBezTo>
                    <a:pt x="3011342" y="134436"/>
                    <a:pt x="3018988" y="136475"/>
                    <a:pt x="3027525" y="136475"/>
                  </a:cubicBezTo>
                  <a:cubicBezTo>
                    <a:pt x="3034534" y="136475"/>
                    <a:pt x="3040778" y="134819"/>
                    <a:pt x="3046384" y="131633"/>
                  </a:cubicBezTo>
                  <a:cubicBezTo>
                    <a:pt x="3051864" y="128447"/>
                    <a:pt x="3056324" y="124115"/>
                    <a:pt x="3059637" y="118635"/>
                  </a:cubicBezTo>
                  <a:lnTo>
                    <a:pt x="3059637" y="135074"/>
                  </a:lnTo>
                  <a:lnTo>
                    <a:pt x="3074291" y="135074"/>
                  </a:lnTo>
                  <a:close/>
                  <a:moveTo>
                    <a:pt x="2958460" y="47148"/>
                  </a:moveTo>
                  <a:lnTo>
                    <a:pt x="2930044" y="107677"/>
                  </a:lnTo>
                  <a:lnTo>
                    <a:pt x="2901373" y="47148"/>
                  </a:lnTo>
                  <a:lnTo>
                    <a:pt x="2884425" y="47148"/>
                  </a:lnTo>
                  <a:lnTo>
                    <a:pt x="2929407" y="138132"/>
                  </a:lnTo>
                  <a:lnTo>
                    <a:pt x="2974006" y="47148"/>
                  </a:lnTo>
                  <a:lnTo>
                    <a:pt x="2958460" y="47148"/>
                  </a:lnTo>
                  <a:close/>
                  <a:moveTo>
                    <a:pt x="2813959" y="66262"/>
                  </a:moveTo>
                  <a:cubicBezTo>
                    <a:pt x="2818673" y="61293"/>
                    <a:pt x="2825045" y="58744"/>
                    <a:pt x="2833073" y="58744"/>
                  </a:cubicBezTo>
                  <a:cubicBezTo>
                    <a:pt x="2841101" y="58744"/>
                    <a:pt x="2846962" y="61293"/>
                    <a:pt x="2851677" y="66262"/>
                  </a:cubicBezTo>
                  <a:cubicBezTo>
                    <a:pt x="2856264" y="71232"/>
                    <a:pt x="2858940" y="77476"/>
                    <a:pt x="2859577" y="84994"/>
                  </a:cubicBezTo>
                  <a:lnTo>
                    <a:pt x="2805293" y="84994"/>
                  </a:lnTo>
                  <a:cubicBezTo>
                    <a:pt x="2806313" y="77476"/>
                    <a:pt x="2809244" y="71232"/>
                    <a:pt x="2814086" y="66262"/>
                  </a:cubicBezTo>
                  <a:moveTo>
                    <a:pt x="2853461" y="134309"/>
                  </a:moveTo>
                  <a:cubicBezTo>
                    <a:pt x="2858813" y="132780"/>
                    <a:pt x="2863782" y="130486"/>
                    <a:pt x="2868497" y="127301"/>
                  </a:cubicBezTo>
                  <a:lnTo>
                    <a:pt x="2868497" y="113411"/>
                  </a:lnTo>
                  <a:cubicBezTo>
                    <a:pt x="2863910" y="116724"/>
                    <a:pt x="2858813" y="119272"/>
                    <a:pt x="2853461" y="120802"/>
                  </a:cubicBezTo>
                  <a:cubicBezTo>
                    <a:pt x="2848109" y="122458"/>
                    <a:pt x="2842630" y="123223"/>
                    <a:pt x="2837023" y="123223"/>
                  </a:cubicBezTo>
                  <a:cubicBezTo>
                    <a:pt x="2828358" y="123223"/>
                    <a:pt x="2821095" y="120802"/>
                    <a:pt x="2815360" y="115959"/>
                  </a:cubicBezTo>
                  <a:cubicBezTo>
                    <a:pt x="2809626" y="111117"/>
                    <a:pt x="2806058" y="104746"/>
                    <a:pt x="2804911" y="96845"/>
                  </a:cubicBezTo>
                  <a:lnTo>
                    <a:pt x="2874486" y="96845"/>
                  </a:lnTo>
                  <a:cubicBezTo>
                    <a:pt x="2874486" y="95571"/>
                    <a:pt x="2874741" y="94297"/>
                    <a:pt x="2874741" y="93150"/>
                  </a:cubicBezTo>
                  <a:cubicBezTo>
                    <a:pt x="2874741" y="92003"/>
                    <a:pt x="2874741" y="90729"/>
                    <a:pt x="2874741" y="89582"/>
                  </a:cubicBezTo>
                  <a:cubicBezTo>
                    <a:pt x="2874741" y="81171"/>
                    <a:pt x="2872957" y="73653"/>
                    <a:pt x="2869516" y="67027"/>
                  </a:cubicBezTo>
                  <a:cubicBezTo>
                    <a:pt x="2866076" y="60401"/>
                    <a:pt x="2861234" y="55176"/>
                    <a:pt x="2854990" y="51353"/>
                  </a:cubicBezTo>
                  <a:cubicBezTo>
                    <a:pt x="2848746" y="47531"/>
                    <a:pt x="2841355" y="45619"/>
                    <a:pt x="2832945" y="45619"/>
                  </a:cubicBezTo>
                  <a:cubicBezTo>
                    <a:pt x="2824025" y="45619"/>
                    <a:pt x="2816380" y="47658"/>
                    <a:pt x="2809881" y="51736"/>
                  </a:cubicBezTo>
                  <a:cubicBezTo>
                    <a:pt x="2803382" y="55813"/>
                    <a:pt x="2798413" y="61293"/>
                    <a:pt x="2794845" y="68301"/>
                  </a:cubicBezTo>
                  <a:cubicBezTo>
                    <a:pt x="2791277" y="75310"/>
                    <a:pt x="2789493" y="83210"/>
                    <a:pt x="2789493" y="92003"/>
                  </a:cubicBezTo>
                  <a:cubicBezTo>
                    <a:pt x="2789493" y="100795"/>
                    <a:pt x="2791531" y="108696"/>
                    <a:pt x="2795609" y="115322"/>
                  </a:cubicBezTo>
                  <a:cubicBezTo>
                    <a:pt x="2799687" y="121949"/>
                    <a:pt x="2805293" y="127173"/>
                    <a:pt x="2812430" y="130996"/>
                  </a:cubicBezTo>
                  <a:cubicBezTo>
                    <a:pt x="2819565" y="134691"/>
                    <a:pt x="2827721" y="136603"/>
                    <a:pt x="2836895" y="136603"/>
                  </a:cubicBezTo>
                  <a:cubicBezTo>
                    <a:pt x="2842502" y="136603"/>
                    <a:pt x="2847981" y="135838"/>
                    <a:pt x="2853206" y="134436"/>
                  </a:cubicBezTo>
                  <a:moveTo>
                    <a:pt x="2753431" y="74928"/>
                  </a:moveTo>
                  <a:cubicBezTo>
                    <a:pt x="2756362" y="70085"/>
                    <a:pt x="2760185" y="66517"/>
                    <a:pt x="2765154" y="64224"/>
                  </a:cubicBezTo>
                  <a:cubicBezTo>
                    <a:pt x="2769996" y="61930"/>
                    <a:pt x="2775348" y="61293"/>
                    <a:pt x="2781210" y="62057"/>
                  </a:cubicBezTo>
                  <a:lnTo>
                    <a:pt x="2781210" y="45619"/>
                  </a:lnTo>
                  <a:cubicBezTo>
                    <a:pt x="2774202" y="45619"/>
                    <a:pt x="2767958" y="47531"/>
                    <a:pt x="2762351" y="51226"/>
                  </a:cubicBezTo>
                  <a:cubicBezTo>
                    <a:pt x="2756871" y="54921"/>
                    <a:pt x="2752411" y="60146"/>
                    <a:pt x="2749099" y="66900"/>
                  </a:cubicBezTo>
                  <a:lnTo>
                    <a:pt x="2749099" y="47276"/>
                  </a:lnTo>
                  <a:lnTo>
                    <a:pt x="2734699" y="47276"/>
                  </a:lnTo>
                  <a:lnTo>
                    <a:pt x="2734699" y="135201"/>
                  </a:lnTo>
                  <a:lnTo>
                    <a:pt x="2749099" y="135201"/>
                  </a:lnTo>
                  <a:lnTo>
                    <a:pt x="2749099" y="93150"/>
                  </a:lnTo>
                  <a:cubicBezTo>
                    <a:pt x="2749099" y="85886"/>
                    <a:pt x="2750500" y="79897"/>
                    <a:pt x="2753431" y="74928"/>
                  </a:cubicBezTo>
                  <a:moveTo>
                    <a:pt x="2692904" y="107677"/>
                  </a:moveTo>
                  <a:cubicBezTo>
                    <a:pt x="2690227" y="112519"/>
                    <a:pt x="2686659" y="116214"/>
                    <a:pt x="2682072" y="119018"/>
                  </a:cubicBezTo>
                  <a:cubicBezTo>
                    <a:pt x="2677485" y="121694"/>
                    <a:pt x="2672261" y="123095"/>
                    <a:pt x="2666271" y="123095"/>
                  </a:cubicBezTo>
                  <a:cubicBezTo>
                    <a:pt x="2660282" y="123095"/>
                    <a:pt x="2655058" y="121694"/>
                    <a:pt x="2650343" y="119018"/>
                  </a:cubicBezTo>
                  <a:cubicBezTo>
                    <a:pt x="2645628" y="116214"/>
                    <a:pt x="2641933" y="112519"/>
                    <a:pt x="2639257" y="107677"/>
                  </a:cubicBezTo>
                  <a:cubicBezTo>
                    <a:pt x="2636581" y="102834"/>
                    <a:pt x="2635179" y="97355"/>
                    <a:pt x="2635179" y="91238"/>
                  </a:cubicBezTo>
                  <a:cubicBezTo>
                    <a:pt x="2635179" y="85122"/>
                    <a:pt x="2636453" y="79642"/>
                    <a:pt x="2639257" y="74800"/>
                  </a:cubicBezTo>
                  <a:cubicBezTo>
                    <a:pt x="2641933" y="70085"/>
                    <a:pt x="2645628" y="66262"/>
                    <a:pt x="2650343" y="63587"/>
                  </a:cubicBezTo>
                  <a:cubicBezTo>
                    <a:pt x="2655058" y="60783"/>
                    <a:pt x="2660410" y="59509"/>
                    <a:pt x="2666271" y="59509"/>
                  </a:cubicBezTo>
                  <a:cubicBezTo>
                    <a:pt x="2672133" y="59509"/>
                    <a:pt x="2677485" y="60911"/>
                    <a:pt x="2682072" y="63587"/>
                  </a:cubicBezTo>
                  <a:cubicBezTo>
                    <a:pt x="2686659" y="66262"/>
                    <a:pt x="2690227" y="70085"/>
                    <a:pt x="2692904" y="74800"/>
                  </a:cubicBezTo>
                  <a:cubicBezTo>
                    <a:pt x="2695452" y="79515"/>
                    <a:pt x="2696854" y="84994"/>
                    <a:pt x="2696854" y="91238"/>
                  </a:cubicBezTo>
                  <a:cubicBezTo>
                    <a:pt x="2696854" y="97482"/>
                    <a:pt x="2695579" y="102962"/>
                    <a:pt x="2692904" y="107677"/>
                  </a:cubicBezTo>
                  <a:moveTo>
                    <a:pt x="2690355" y="130741"/>
                  </a:moveTo>
                  <a:cubicBezTo>
                    <a:pt x="2696981" y="126791"/>
                    <a:pt x="2702205" y="121439"/>
                    <a:pt x="2706028" y="114558"/>
                  </a:cubicBezTo>
                  <a:cubicBezTo>
                    <a:pt x="2709851" y="107677"/>
                    <a:pt x="2711762" y="99776"/>
                    <a:pt x="2711762" y="90983"/>
                  </a:cubicBezTo>
                  <a:cubicBezTo>
                    <a:pt x="2711762" y="82191"/>
                    <a:pt x="2709851" y="74418"/>
                    <a:pt x="2706028" y="67664"/>
                  </a:cubicBezTo>
                  <a:cubicBezTo>
                    <a:pt x="2702205" y="60911"/>
                    <a:pt x="2696981" y="55559"/>
                    <a:pt x="2690355" y="51608"/>
                  </a:cubicBezTo>
                  <a:cubicBezTo>
                    <a:pt x="2683729" y="47658"/>
                    <a:pt x="2676083" y="45747"/>
                    <a:pt x="2667545" y="45747"/>
                  </a:cubicBezTo>
                  <a:cubicBezTo>
                    <a:pt x="2660537" y="45747"/>
                    <a:pt x="2654166" y="47403"/>
                    <a:pt x="2648687" y="50716"/>
                  </a:cubicBezTo>
                  <a:cubicBezTo>
                    <a:pt x="2643080" y="54029"/>
                    <a:pt x="2638620" y="58489"/>
                    <a:pt x="2635307" y="64096"/>
                  </a:cubicBezTo>
                  <a:lnTo>
                    <a:pt x="2635307" y="47276"/>
                  </a:lnTo>
                  <a:lnTo>
                    <a:pt x="2620907" y="47276"/>
                  </a:lnTo>
                  <a:lnTo>
                    <a:pt x="2620907" y="179801"/>
                  </a:lnTo>
                  <a:lnTo>
                    <a:pt x="2635307" y="179801"/>
                  </a:lnTo>
                  <a:lnTo>
                    <a:pt x="2635307" y="118380"/>
                  </a:lnTo>
                  <a:cubicBezTo>
                    <a:pt x="2638620" y="123987"/>
                    <a:pt x="2643080" y="128447"/>
                    <a:pt x="2648687" y="131633"/>
                  </a:cubicBezTo>
                  <a:cubicBezTo>
                    <a:pt x="2654293" y="134819"/>
                    <a:pt x="2660537" y="136603"/>
                    <a:pt x="2667545" y="136603"/>
                  </a:cubicBezTo>
                  <a:cubicBezTo>
                    <a:pt x="2676083" y="136603"/>
                    <a:pt x="2683729" y="134691"/>
                    <a:pt x="2690355" y="130741"/>
                  </a:cubicBezTo>
                  <a:moveTo>
                    <a:pt x="2495775" y="66390"/>
                  </a:moveTo>
                  <a:cubicBezTo>
                    <a:pt x="2500489" y="61420"/>
                    <a:pt x="2506861" y="58872"/>
                    <a:pt x="2514889" y="58872"/>
                  </a:cubicBezTo>
                  <a:cubicBezTo>
                    <a:pt x="2522916" y="58872"/>
                    <a:pt x="2528778" y="61420"/>
                    <a:pt x="2533493" y="66390"/>
                  </a:cubicBezTo>
                  <a:cubicBezTo>
                    <a:pt x="2538080" y="71360"/>
                    <a:pt x="2540756" y="77604"/>
                    <a:pt x="2541393" y="85122"/>
                  </a:cubicBezTo>
                  <a:lnTo>
                    <a:pt x="2487110" y="85122"/>
                  </a:lnTo>
                  <a:cubicBezTo>
                    <a:pt x="2488129" y="77604"/>
                    <a:pt x="2491060" y="71360"/>
                    <a:pt x="2495902" y="66390"/>
                  </a:cubicBezTo>
                  <a:moveTo>
                    <a:pt x="2535277" y="134436"/>
                  </a:moveTo>
                  <a:cubicBezTo>
                    <a:pt x="2540629" y="132907"/>
                    <a:pt x="2545598" y="130614"/>
                    <a:pt x="2550313" y="127428"/>
                  </a:cubicBezTo>
                  <a:lnTo>
                    <a:pt x="2550313" y="113538"/>
                  </a:lnTo>
                  <a:cubicBezTo>
                    <a:pt x="2545726" y="116851"/>
                    <a:pt x="2540629" y="119400"/>
                    <a:pt x="2535277" y="120929"/>
                  </a:cubicBezTo>
                  <a:cubicBezTo>
                    <a:pt x="2529925" y="122458"/>
                    <a:pt x="2524446" y="123350"/>
                    <a:pt x="2518839" y="123350"/>
                  </a:cubicBezTo>
                  <a:cubicBezTo>
                    <a:pt x="2510174" y="123350"/>
                    <a:pt x="2502911" y="120929"/>
                    <a:pt x="2497176" y="116087"/>
                  </a:cubicBezTo>
                  <a:cubicBezTo>
                    <a:pt x="2491442" y="111244"/>
                    <a:pt x="2487874" y="104873"/>
                    <a:pt x="2486727" y="96973"/>
                  </a:cubicBezTo>
                  <a:lnTo>
                    <a:pt x="2556302" y="96973"/>
                  </a:lnTo>
                  <a:cubicBezTo>
                    <a:pt x="2556302" y="95698"/>
                    <a:pt x="2556557" y="94424"/>
                    <a:pt x="2556557" y="93277"/>
                  </a:cubicBezTo>
                  <a:cubicBezTo>
                    <a:pt x="2556557" y="92130"/>
                    <a:pt x="2556557" y="90856"/>
                    <a:pt x="2556557" y="89709"/>
                  </a:cubicBezTo>
                  <a:cubicBezTo>
                    <a:pt x="2556557" y="81299"/>
                    <a:pt x="2554773" y="73781"/>
                    <a:pt x="2551333" y="67155"/>
                  </a:cubicBezTo>
                  <a:cubicBezTo>
                    <a:pt x="2547892" y="60528"/>
                    <a:pt x="2543050" y="55304"/>
                    <a:pt x="2536806" y="51481"/>
                  </a:cubicBezTo>
                  <a:cubicBezTo>
                    <a:pt x="2530562" y="47658"/>
                    <a:pt x="2523171" y="45747"/>
                    <a:pt x="2514761" y="45747"/>
                  </a:cubicBezTo>
                  <a:cubicBezTo>
                    <a:pt x="2505841" y="45747"/>
                    <a:pt x="2498196" y="47785"/>
                    <a:pt x="2491697" y="51863"/>
                  </a:cubicBezTo>
                  <a:cubicBezTo>
                    <a:pt x="2485198" y="55941"/>
                    <a:pt x="2480229" y="61420"/>
                    <a:pt x="2476661" y="68429"/>
                  </a:cubicBezTo>
                  <a:cubicBezTo>
                    <a:pt x="2473093" y="75437"/>
                    <a:pt x="2471309" y="83338"/>
                    <a:pt x="2471309" y="92130"/>
                  </a:cubicBezTo>
                  <a:cubicBezTo>
                    <a:pt x="2471309" y="100923"/>
                    <a:pt x="2473348" y="108823"/>
                    <a:pt x="2477425" y="115450"/>
                  </a:cubicBezTo>
                  <a:cubicBezTo>
                    <a:pt x="2481503" y="122076"/>
                    <a:pt x="2487110" y="127301"/>
                    <a:pt x="2494246" y="131123"/>
                  </a:cubicBezTo>
                  <a:cubicBezTo>
                    <a:pt x="2501381" y="134819"/>
                    <a:pt x="2509537" y="136730"/>
                    <a:pt x="2518711" y="136730"/>
                  </a:cubicBezTo>
                  <a:cubicBezTo>
                    <a:pt x="2524318" y="136730"/>
                    <a:pt x="2529798" y="135966"/>
                    <a:pt x="2535022" y="134564"/>
                  </a:cubicBezTo>
                  <a:moveTo>
                    <a:pt x="2435247" y="75055"/>
                  </a:moveTo>
                  <a:cubicBezTo>
                    <a:pt x="2438178" y="70213"/>
                    <a:pt x="2442001" y="66645"/>
                    <a:pt x="2446970" y="64351"/>
                  </a:cubicBezTo>
                  <a:cubicBezTo>
                    <a:pt x="2451940" y="62057"/>
                    <a:pt x="2457164" y="61420"/>
                    <a:pt x="2463026" y="62185"/>
                  </a:cubicBezTo>
                  <a:lnTo>
                    <a:pt x="2463026" y="45747"/>
                  </a:lnTo>
                  <a:cubicBezTo>
                    <a:pt x="2456018" y="45747"/>
                    <a:pt x="2449774" y="47658"/>
                    <a:pt x="2444167" y="51353"/>
                  </a:cubicBezTo>
                  <a:cubicBezTo>
                    <a:pt x="2438688" y="55049"/>
                    <a:pt x="2434228" y="60273"/>
                    <a:pt x="2430915" y="67027"/>
                  </a:cubicBezTo>
                  <a:lnTo>
                    <a:pt x="2430915" y="47403"/>
                  </a:lnTo>
                  <a:lnTo>
                    <a:pt x="2416516" y="47403"/>
                  </a:lnTo>
                  <a:lnTo>
                    <a:pt x="2416516" y="135328"/>
                  </a:lnTo>
                  <a:lnTo>
                    <a:pt x="2430915" y="135328"/>
                  </a:lnTo>
                  <a:lnTo>
                    <a:pt x="2430915" y="93277"/>
                  </a:lnTo>
                  <a:cubicBezTo>
                    <a:pt x="2430915" y="86014"/>
                    <a:pt x="2432316" y="80025"/>
                    <a:pt x="2435247" y="75055"/>
                  </a:cubicBezTo>
                  <a:moveTo>
                    <a:pt x="2357390" y="63714"/>
                  </a:moveTo>
                  <a:cubicBezTo>
                    <a:pt x="2361977" y="66517"/>
                    <a:pt x="2365672" y="70340"/>
                    <a:pt x="2368221" y="75182"/>
                  </a:cubicBezTo>
                  <a:cubicBezTo>
                    <a:pt x="2370897" y="80025"/>
                    <a:pt x="2372171" y="85504"/>
                    <a:pt x="2372171" y="91748"/>
                  </a:cubicBezTo>
                  <a:cubicBezTo>
                    <a:pt x="2372171" y="97992"/>
                    <a:pt x="2370897" y="103217"/>
                    <a:pt x="2368221" y="107931"/>
                  </a:cubicBezTo>
                  <a:cubicBezTo>
                    <a:pt x="2365545" y="112646"/>
                    <a:pt x="2361977" y="116469"/>
                    <a:pt x="2357390" y="119145"/>
                  </a:cubicBezTo>
                  <a:cubicBezTo>
                    <a:pt x="2352802" y="121821"/>
                    <a:pt x="2347450" y="123223"/>
                    <a:pt x="2341334" y="123223"/>
                  </a:cubicBezTo>
                  <a:cubicBezTo>
                    <a:pt x="2335217" y="123223"/>
                    <a:pt x="2330248" y="121821"/>
                    <a:pt x="2325660" y="119145"/>
                  </a:cubicBezTo>
                  <a:cubicBezTo>
                    <a:pt x="2321073" y="116342"/>
                    <a:pt x="2317378" y="112646"/>
                    <a:pt x="2314829" y="107931"/>
                  </a:cubicBezTo>
                  <a:cubicBezTo>
                    <a:pt x="2312153" y="103217"/>
                    <a:pt x="2310879" y="97737"/>
                    <a:pt x="2310879" y="91748"/>
                  </a:cubicBezTo>
                  <a:cubicBezTo>
                    <a:pt x="2310879" y="85759"/>
                    <a:pt x="2312153" y="80025"/>
                    <a:pt x="2314829" y="75182"/>
                  </a:cubicBezTo>
                  <a:cubicBezTo>
                    <a:pt x="2317505" y="70340"/>
                    <a:pt x="2321073" y="66517"/>
                    <a:pt x="2325660" y="63714"/>
                  </a:cubicBezTo>
                  <a:cubicBezTo>
                    <a:pt x="2330248" y="60911"/>
                    <a:pt x="2335600" y="59509"/>
                    <a:pt x="2341334" y="59509"/>
                  </a:cubicBezTo>
                  <a:cubicBezTo>
                    <a:pt x="2347068" y="59509"/>
                    <a:pt x="2352802" y="60911"/>
                    <a:pt x="2357390" y="63714"/>
                  </a:cubicBezTo>
                  <a:moveTo>
                    <a:pt x="2386825" y="135328"/>
                  </a:moveTo>
                  <a:lnTo>
                    <a:pt x="2386825" y="47403"/>
                  </a:lnTo>
                  <a:lnTo>
                    <a:pt x="2372171" y="47403"/>
                  </a:lnTo>
                  <a:lnTo>
                    <a:pt x="2372171" y="63969"/>
                  </a:lnTo>
                  <a:cubicBezTo>
                    <a:pt x="2368858" y="58362"/>
                    <a:pt x="2364398" y="53902"/>
                    <a:pt x="2358919" y="50716"/>
                  </a:cubicBezTo>
                  <a:cubicBezTo>
                    <a:pt x="2353439" y="47531"/>
                    <a:pt x="2347068" y="45747"/>
                    <a:pt x="2340060" y="45747"/>
                  </a:cubicBezTo>
                  <a:cubicBezTo>
                    <a:pt x="2331522" y="45747"/>
                    <a:pt x="2323876" y="47785"/>
                    <a:pt x="2317250" y="51736"/>
                  </a:cubicBezTo>
                  <a:cubicBezTo>
                    <a:pt x="2310624" y="55686"/>
                    <a:pt x="2305400" y="61165"/>
                    <a:pt x="2301577" y="68046"/>
                  </a:cubicBezTo>
                  <a:cubicBezTo>
                    <a:pt x="2297754" y="74928"/>
                    <a:pt x="2295843" y="82828"/>
                    <a:pt x="2295843" y="91748"/>
                  </a:cubicBezTo>
                  <a:cubicBezTo>
                    <a:pt x="2295843" y="100668"/>
                    <a:pt x="2297754" y="108186"/>
                    <a:pt x="2301577" y="114940"/>
                  </a:cubicBezTo>
                  <a:cubicBezTo>
                    <a:pt x="2305400" y="121694"/>
                    <a:pt x="2310624" y="127046"/>
                    <a:pt x="2317250" y="130868"/>
                  </a:cubicBezTo>
                  <a:cubicBezTo>
                    <a:pt x="2323876" y="134691"/>
                    <a:pt x="2331522" y="136730"/>
                    <a:pt x="2340060" y="136730"/>
                  </a:cubicBezTo>
                  <a:cubicBezTo>
                    <a:pt x="2347068" y="136730"/>
                    <a:pt x="2353312" y="135074"/>
                    <a:pt x="2358919" y="131888"/>
                  </a:cubicBezTo>
                  <a:cubicBezTo>
                    <a:pt x="2364398" y="128702"/>
                    <a:pt x="2368858" y="124370"/>
                    <a:pt x="2372171" y="118890"/>
                  </a:cubicBezTo>
                  <a:lnTo>
                    <a:pt x="2372171" y="135328"/>
                  </a:lnTo>
                  <a:lnTo>
                    <a:pt x="2386825" y="135328"/>
                  </a:lnTo>
                  <a:close/>
                  <a:moveTo>
                    <a:pt x="2177081" y="128065"/>
                  </a:moveTo>
                  <a:cubicBezTo>
                    <a:pt x="2184981" y="133927"/>
                    <a:pt x="2194921" y="136858"/>
                    <a:pt x="2206899" y="136858"/>
                  </a:cubicBezTo>
                  <a:cubicBezTo>
                    <a:pt x="2216583" y="136858"/>
                    <a:pt x="2224356" y="134436"/>
                    <a:pt x="2230473" y="129594"/>
                  </a:cubicBezTo>
                  <a:cubicBezTo>
                    <a:pt x="2236589" y="124752"/>
                    <a:pt x="2239520" y="118253"/>
                    <a:pt x="2239520" y="109843"/>
                  </a:cubicBezTo>
                  <a:cubicBezTo>
                    <a:pt x="2239520" y="100413"/>
                    <a:pt x="2234041" y="93405"/>
                    <a:pt x="2223082" y="88817"/>
                  </a:cubicBezTo>
                  <a:lnTo>
                    <a:pt x="2202184" y="80407"/>
                  </a:lnTo>
                  <a:cubicBezTo>
                    <a:pt x="2198744" y="79133"/>
                    <a:pt x="2196323" y="77604"/>
                    <a:pt x="2194921" y="75820"/>
                  </a:cubicBezTo>
                  <a:cubicBezTo>
                    <a:pt x="2193519" y="74036"/>
                    <a:pt x="2192754" y="71869"/>
                    <a:pt x="2192754" y="69321"/>
                  </a:cubicBezTo>
                  <a:cubicBezTo>
                    <a:pt x="2192754" y="65625"/>
                    <a:pt x="2194284" y="62822"/>
                    <a:pt x="2197214" y="60783"/>
                  </a:cubicBezTo>
                  <a:cubicBezTo>
                    <a:pt x="2200145" y="58744"/>
                    <a:pt x="2204095" y="57725"/>
                    <a:pt x="2208810" y="57725"/>
                  </a:cubicBezTo>
                  <a:cubicBezTo>
                    <a:pt x="2213270" y="57725"/>
                    <a:pt x="2217730" y="58744"/>
                    <a:pt x="2222318" y="60656"/>
                  </a:cubicBezTo>
                  <a:cubicBezTo>
                    <a:pt x="2226905" y="62567"/>
                    <a:pt x="2231237" y="65371"/>
                    <a:pt x="2235188" y="68811"/>
                  </a:cubicBezTo>
                  <a:lnTo>
                    <a:pt x="2235188" y="53775"/>
                  </a:lnTo>
                  <a:cubicBezTo>
                    <a:pt x="2231875" y="51099"/>
                    <a:pt x="2227924" y="49187"/>
                    <a:pt x="2223209" y="47785"/>
                  </a:cubicBezTo>
                  <a:cubicBezTo>
                    <a:pt x="2218495" y="46384"/>
                    <a:pt x="2213652" y="45747"/>
                    <a:pt x="2208555" y="45747"/>
                  </a:cubicBezTo>
                  <a:cubicBezTo>
                    <a:pt x="2199508" y="45747"/>
                    <a:pt x="2192245" y="47913"/>
                    <a:pt x="2186638" y="52500"/>
                  </a:cubicBezTo>
                  <a:cubicBezTo>
                    <a:pt x="2181031" y="56960"/>
                    <a:pt x="2178228" y="63077"/>
                    <a:pt x="2178228" y="70723"/>
                  </a:cubicBezTo>
                  <a:cubicBezTo>
                    <a:pt x="2178228" y="76329"/>
                    <a:pt x="2179630" y="80789"/>
                    <a:pt x="2182561" y="84230"/>
                  </a:cubicBezTo>
                  <a:cubicBezTo>
                    <a:pt x="2185364" y="87670"/>
                    <a:pt x="2189569" y="90474"/>
                    <a:pt x="2195048" y="92895"/>
                  </a:cubicBezTo>
                  <a:lnTo>
                    <a:pt x="2215691" y="101305"/>
                  </a:lnTo>
                  <a:cubicBezTo>
                    <a:pt x="2219005" y="102579"/>
                    <a:pt x="2221425" y="104236"/>
                    <a:pt x="2222700" y="106147"/>
                  </a:cubicBezTo>
                  <a:cubicBezTo>
                    <a:pt x="2224101" y="108059"/>
                    <a:pt x="2224739" y="110225"/>
                    <a:pt x="2224739" y="112519"/>
                  </a:cubicBezTo>
                  <a:cubicBezTo>
                    <a:pt x="2224739" y="116596"/>
                    <a:pt x="2223082" y="119655"/>
                    <a:pt x="2219896" y="121821"/>
                  </a:cubicBezTo>
                  <a:cubicBezTo>
                    <a:pt x="2216583" y="123987"/>
                    <a:pt x="2212378" y="125007"/>
                    <a:pt x="2207154" y="125007"/>
                  </a:cubicBezTo>
                  <a:cubicBezTo>
                    <a:pt x="2201929" y="125007"/>
                    <a:pt x="2196960" y="123987"/>
                    <a:pt x="2191863" y="121949"/>
                  </a:cubicBezTo>
                  <a:cubicBezTo>
                    <a:pt x="2186766" y="119910"/>
                    <a:pt x="2181796" y="116724"/>
                    <a:pt x="2177081" y="112264"/>
                  </a:cubicBezTo>
                  <a:lnTo>
                    <a:pt x="2177081" y="127937"/>
                  </a:lnTo>
                  <a:close/>
                  <a:moveTo>
                    <a:pt x="2165485" y="116596"/>
                  </a:moveTo>
                  <a:cubicBezTo>
                    <a:pt x="2162300" y="118890"/>
                    <a:pt x="2158859" y="120547"/>
                    <a:pt x="2155419" y="121566"/>
                  </a:cubicBezTo>
                  <a:cubicBezTo>
                    <a:pt x="2151851" y="122586"/>
                    <a:pt x="2148410" y="123095"/>
                    <a:pt x="2144970" y="123095"/>
                  </a:cubicBezTo>
                  <a:cubicBezTo>
                    <a:pt x="2140127" y="123095"/>
                    <a:pt x="2136050" y="121821"/>
                    <a:pt x="2132737" y="119145"/>
                  </a:cubicBezTo>
                  <a:cubicBezTo>
                    <a:pt x="2129424" y="116469"/>
                    <a:pt x="2127894" y="112137"/>
                    <a:pt x="2127894" y="105893"/>
                  </a:cubicBezTo>
                  <a:lnTo>
                    <a:pt x="2127894" y="60783"/>
                  </a:lnTo>
                  <a:lnTo>
                    <a:pt x="2164338" y="60783"/>
                  </a:lnTo>
                  <a:lnTo>
                    <a:pt x="2164338" y="47403"/>
                  </a:lnTo>
                  <a:lnTo>
                    <a:pt x="2127894" y="47403"/>
                  </a:lnTo>
                  <a:lnTo>
                    <a:pt x="2127894" y="19369"/>
                  </a:lnTo>
                  <a:lnTo>
                    <a:pt x="2113495" y="19369"/>
                  </a:lnTo>
                  <a:lnTo>
                    <a:pt x="2113495" y="104873"/>
                  </a:lnTo>
                  <a:cubicBezTo>
                    <a:pt x="2113495" y="116724"/>
                    <a:pt x="2116171" y="125007"/>
                    <a:pt x="2121651" y="129722"/>
                  </a:cubicBezTo>
                  <a:cubicBezTo>
                    <a:pt x="2127003" y="134436"/>
                    <a:pt x="2134393" y="136730"/>
                    <a:pt x="2143695" y="136730"/>
                  </a:cubicBezTo>
                  <a:cubicBezTo>
                    <a:pt x="2147391" y="136730"/>
                    <a:pt x="2151214" y="136220"/>
                    <a:pt x="2155164" y="135328"/>
                  </a:cubicBezTo>
                  <a:cubicBezTo>
                    <a:pt x="2159114" y="134436"/>
                    <a:pt x="2162554" y="132780"/>
                    <a:pt x="2165740" y="130741"/>
                  </a:cubicBezTo>
                  <a:lnTo>
                    <a:pt x="2165740" y="116596"/>
                  </a:lnTo>
                  <a:close/>
                  <a:moveTo>
                    <a:pt x="2030031" y="75437"/>
                  </a:moveTo>
                  <a:cubicBezTo>
                    <a:pt x="2032325" y="70723"/>
                    <a:pt x="2035383" y="66900"/>
                    <a:pt x="2039460" y="64096"/>
                  </a:cubicBezTo>
                  <a:cubicBezTo>
                    <a:pt x="2043538" y="61293"/>
                    <a:pt x="2048253" y="59891"/>
                    <a:pt x="2053605" y="59891"/>
                  </a:cubicBezTo>
                  <a:cubicBezTo>
                    <a:pt x="2068769" y="59891"/>
                    <a:pt x="2076414" y="68684"/>
                    <a:pt x="2076414" y="86141"/>
                  </a:cubicBezTo>
                  <a:lnTo>
                    <a:pt x="2076414" y="135328"/>
                  </a:lnTo>
                  <a:lnTo>
                    <a:pt x="2091068" y="135328"/>
                  </a:lnTo>
                  <a:lnTo>
                    <a:pt x="2091068" y="83593"/>
                  </a:lnTo>
                  <a:cubicBezTo>
                    <a:pt x="2091068" y="76329"/>
                    <a:pt x="2089794" y="69830"/>
                    <a:pt x="2087245" y="64096"/>
                  </a:cubicBezTo>
                  <a:cubicBezTo>
                    <a:pt x="2084697" y="58362"/>
                    <a:pt x="2080874" y="53902"/>
                    <a:pt x="2075904" y="50589"/>
                  </a:cubicBezTo>
                  <a:cubicBezTo>
                    <a:pt x="2070935" y="47276"/>
                    <a:pt x="2064691" y="45619"/>
                    <a:pt x="2057173" y="45619"/>
                  </a:cubicBezTo>
                  <a:cubicBezTo>
                    <a:pt x="2050419" y="45619"/>
                    <a:pt x="2044430" y="47276"/>
                    <a:pt x="2039206" y="50589"/>
                  </a:cubicBezTo>
                  <a:cubicBezTo>
                    <a:pt x="2033981" y="53902"/>
                    <a:pt x="2029776" y="58235"/>
                    <a:pt x="2026718" y="63714"/>
                  </a:cubicBezTo>
                  <a:lnTo>
                    <a:pt x="2026718" y="47276"/>
                  </a:lnTo>
                  <a:lnTo>
                    <a:pt x="2012319" y="47276"/>
                  </a:lnTo>
                  <a:lnTo>
                    <a:pt x="2012319" y="135201"/>
                  </a:lnTo>
                  <a:lnTo>
                    <a:pt x="2026718" y="135201"/>
                  </a:lnTo>
                  <a:lnTo>
                    <a:pt x="2026718" y="91111"/>
                  </a:lnTo>
                  <a:cubicBezTo>
                    <a:pt x="2026718" y="85249"/>
                    <a:pt x="2027865" y="80025"/>
                    <a:pt x="2030158" y="75182"/>
                  </a:cubicBezTo>
                  <a:moveTo>
                    <a:pt x="1964024" y="116596"/>
                  </a:moveTo>
                  <a:cubicBezTo>
                    <a:pt x="1959564" y="120802"/>
                    <a:pt x="1953702" y="122968"/>
                    <a:pt x="1946439" y="122968"/>
                  </a:cubicBezTo>
                  <a:cubicBezTo>
                    <a:pt x="1939176" y="122968"/>
                    <a:pt x="1933314" y="120802"/>
                    <a:pt x="1928727" y="116596"/>
                  </a:cubicBezTo>
                  <a:cubicBezTo>
                    <a:pt x="1924140" y="112391"/>
                    <a:pt x="1921973" y="106147"/>
                    <a:pt x="1921973" y="97737"/>
                  </a:cubicBezTo>
                  <a:lnTo>
                    <a:pt x="1921973" y="47021"/>
                  </a:lnTo>
                  <a:lnTo>
                    <a:pt x="1907574" y="47021"/>
                  </a:lnTo>
                  <a:lnTo>
                    <a:pt x="1907574" y="96208"/>
                  </a:lnTo>
                  <a:cubicBezTo>
                    <a:pt x="1907574" y="108696"/>
                    <a:pt x="1911015" y="118508"/>
                    <a:pt x="1918151" y="125644"/>
                  </a:cubicBezTo>
                  <a:cubicBezTo>
                    <a:pt x="1925159" y="132780"/>
                    <a:pt x="1934589" y="136348"/>
                    <a:pt x="1946567" y="136348"/>
                  </a:cubicBezTo>
                  <a:cubicBezTo>
                    <a:pt x="1958545" y="136348"/>
                    <a:pt x="1967719" y="132780"/>
                    <a:pt x="1974728" y="125644"/>
                  </a:cubicBezTo>
                  <a:cubicBezTo>
                    <a:pt x="1981736" y="118508"/>
                    <a:pt x="1985304" y="108696"/>
                    <a:pt x="1985304" y="96208"/>
                  </a:cubicBezTo>
                  <a:lnTo>
                    <a:pt x="1985304" y="47021"/>
                  </a:lnTo>
                  <a:lnTo>
                    <a:pt x="1970905" y="47021"/>
                  </a:lnTo>
                  <a:lnTo>
                    <a:pt x="1970905" y="97737"/>
                  </a:lnTo>
                  <a:cubicBezTo>
                    <a:pt x="1970905" y="106020"/>
                    <a:pt x="1968611" y="112391"/>
                    <a:pt x="1964279" y="116596"/>
                  </a:cubicBezTo>
                  <a:moveTo>
                    <a:pt x="1869219" y="107549"/>
                  </a:moveTo>
                  <a:cubicBezTo>
                    <a:pt x="1866543" y="112391"/>
                    <a:pt x="1862975" y="116087"/>
                    <a:pt x="1858388" y="118890"/>
                  </a:cubicBezTo>
                  <a:cubicBezTo>
                    <a:pt x="1853800" y="121566"/>
                    <a:pt x="1848576" y="122968"/>
                    <a:pt x="1842587" y="122968"/>
                  </a:cubicBezTo>
                  <a:cubicBezTo>
                    <a:pt x="1836598" y="122968"/>
                    <a:pt x="1831118" y="121566"/>
                    <a:pt x="1826531" y="118890"/>
                  </a:cubicBezTo>
                  <a:cubicBezTo>
                    <a:pt x="1821944" y="116087"/>
                    <a:pt x="1818248" y="112391"/>
                    <a:pt x="1815572" y="107549"/>
                  </a:cubicBezTo>
                  <a:cubicBezTo>
                    <a:pt x="1812896" y="102707"/>
                    <a:pt x="1811495" y="97228"/>
                    <a:pt x="1811495" y="91111"/>
                  </a:cubicBezTo>
                  <a:cubicBezTo>
                    <a:pt x="1811495" y="84994"/>
                    <a:pt x="1812769" y="79515"/>
                    <a:pt x="1815572" y="74673"/>
                  </a:cubicBezTo>
                  <a:cubicBezTo>
                    <a:pt x="1818248" y="69958"/>
                    <a:pt x="1821944" y="66135"/>
                    <a:pt x="1826531" y="63459"/>
                  </a:cubicBezTo>
                  <a:cubicBezTo>
                    <a:pt x="1831118" y="60656"/>
                    <a:pt x="1836470" y="59381"/>
                    <a:pt x="1842587" y="59381"/>
                  </a:cubicBezTo>
                  <a:cubicBezTo>
                    <a:pt x="1848703" y="59381"/>
                    <a:pt x="1853800" y="60783"/>
                    <a:pt x="1858388" y="63459"/>
                  </a:cubicBezTo>
                  <a:cubicBezTo>
                    <a:pt x="1862975" y="66135"/>
                    <a:pt x="1866543" y="69958"/>
                    <a:pt x="1869219" y="74673"/>
                  </a:cubicBezTo>
                  <a:cubicBezTo>
                    <a:pt x="1871895" y="79388"/>
                    <a:pt x="1873169" y="84867"/>
                    <a:pt x="1873169" y="91111"/>
                  </a:cubicBezTo>
                  <a:cubicBezTo>
                    <a:pt x="1873169" y="97355"/>
                    <a:pt x="1871895" y="102834"/>
                    <a:pt x="1869219" y="107549"/>
                  </a:cubicBezTo>
                  <a:moveTo>
                    <a:pt x="1866288" y="130614"/>
                  </a:moveTo>
                  <a:cubicBezTo>
                    <a:pt x="1873169" y="126663"/>
                    <a:pt x="1878521" y="121311"/>
                    <a:pt x="1882344" y="114430"/>
                  </a:cubicBezTo>
                  <a:cubicBezTo>
                    <a:pt x="1886166" y="107549"/>
                    <a:pt x="1888205" y="99649"/>
                    <a:pt x="1888205" y="90856"/>
                  </a:cubicBezTo>
                  <a:cubicBezTo>
                    <a:pt x="1888205" y="82064"/>
                    <a:pt x="1886294" y="74290"/>
                    <a:pt x="1882344" y="67537"/>
                  </a:cubicBezTo>
                  <a:cubicBezTo>
                    <a:pt x="1878521" y="60783"/>
                    <a:pt x="1873169" y="55431"/>
                    <a:pt x="1866288" y="51481"/>
                  </a:cubicBezTo>
                  <a:cubicBezTo>
                    <a:pt x="1859407" y="47531"/>
                    <a:pt x="1851634" y="45619"/>
                    <a:pt x="1842841" y="45619"/>
                  </a:cubicBezTo>
                  <a:cubicBezTo>
                    <a:pt x="1834049" y="45619"/>
                    <a:pt x="1826021" y="47531"/>
                    <a:pt x="1819013" y="51481"/>
                  </a:cubicBezTo>
                  <a:cubicBezTo>
                    <a:pt x="1812004" y="55431"/>
                    <a:pt x="1806652" y="60783"/>
                    <a:pt x="1802575" y="67537"/>
                  </a:cubicBezTo>
                  <a:cubicBezTo>
                    <a:pt x="1798624" y="74290"/>
                    <a:pt x="1796586" y="82064"/>
                    <a:pt x="1796586" y="90856"/>
                  </a:cubicBezTo>
                  <a:cubicBezTo>
                    <a:pt x="1796586" y="99649"/>
                    <a:pt x="1798624" y="107549"/>
                    <a:pt x="1802575" y="114430"/>
                  </a:cubicBezTo>
                  <a:cubicBezTo>
                    <a:pt x="1806525" y="121311"/>
                    <a:pt x="1812004" y="126791"/>
                    <a:pt x="1819013" y="130614"/>
                  </a:cubicBezTo>
                  <a:cubicBezTo>
                    <a:pt x="1826021" y="134564"/>
                    <a:pt x="1833922" y="136475"/>
                    <a:pt x="1842841" y="136475"/>
                  </a:cubicBezTo>
                  <a:cubicBezTo>
                    <a:pt x="1851761" y="136475"/>
                    <a:pt x="1859407" y="134564"/>
                    <a:pt x="1866288" y="130614"/>
                  </a:cubicBezTo>
                  <a:moveTo>
                    <a:pt x="1724207" y="74418"/>
                  </a:moveTo>
                  <a:cubicBezTo>
                    <a:pt x="1726883" y="69703"/>
                    <a:pt x="1730706" y="66008"/>
                    <a:pt x="1735548" y="63204"/>
                  </a:cubicBezTo>
                  <a:cubicBezTo>
                    <a:pt x="1740391" y="60528"/>
                    <a:pt x="1745870" y="59127"/>
                    <a:pt x="1752114" y="59127"/>
                  </a:cubicBezTo>
                  <a:cubicBezTo>
                    <a:pt x="1763200" y="59127"/>
                    <a:pt x="1772247" y="62822"/>
                    <a:pt x="1779383" y="70340"/>
                  </a:cubicBezTo>
                  <a:lnTo>
                    <a:pt x="1779383" y="54284"/>
                  </a:lnTo>
                  <a:cubicBezTo>
                    <a:pt x="1771610" y="48295"/>
                    <a:pt x="1762308" y="45364"/>
                    <a:pt x="1751222" y="45364"/>
                  </a:cubicBezTo>
                  <a:cubicBezTo>
                    <a:pt x="1742302" y="45364"/>
                    <a:pt x="1734402" y="47276"/>
                    <a:pt x="1727393" y="51226"/>
                  </a:cubicBezTo>
                  <a:cubicBezTo>
                    <a:pt x="1720385" y="55049"/>
                    <a:pt x="1715033" y="60401"/>
                    <a:pt x="1711083" y="67282"/>
                  </a:cubicBezTo>
                  <a:cubicBezTo>
                    <a:pt x="1707132" y="74163"/>
                    <a:pt x="1705221" y="81936"/>
                    <a:pt x="1705221" y="90856"/>
                  </a:cubicBezTo>
                  <a:cubicBezTo>
                    <a:pt x="1705221" y="99776"/>
                    <a:pt x="1707132" y="107677"/>
                    <a:pt x="1711083" y="114430"/>
                  </a:cubicBezTo>
                  <a:cubicBezTo>
                    <a:pt x="1714905" y="121311"/>
                    <a:pt x="1720385" y="126663"/>
                    <a:pt x="1727266" y="130486"/>
                  </a:cubicBezTo>
                  <a:cubicBezTo>
                    <a:pt x="1734147" y="134309"/>
                    <a:pt x="1742174" y="136348"/>
                    <a:pt x="1751222" y="136348"/>
                  </a:cubicBezTo>
                  <a:cubicBezTo>
                    <a:pt x="1756446" y="136348"/>
                    <a:pt x="1761543" y="135711"/>
                    <a:pt x="1766513" y="134436"/>
                  </a:cubicBezTo>
                  <a:cubicBezTo>
                    <a:pt x="1771483" y="133162"/>
                    <a:pt x="1776198" y="130996"/>
                    <a:pt x="1780402" y="128192"/>
                  </a:cubicBezTo>
                  <a:lnTo>
                    <a:pt x="1780402" y="113411"/>
                  </a:lnTo>
                  <a:cubicBezTo>
                    <a:pt x="1776580" y="116724"/>
                    <a:pt x="1772375" y="119145"/>
                    <a:pt x="1767532" y="120674"/>
                  </a:cubicBezTo>
                  <a:cubicBezTo>
                    <a:pt x="1762690" y="122203"/>
                    <a:pt x="1757721" y="122840"/>
                    <a:pt x="1752369" y="122840"/>
                  </a:cubicBezTo>
                  <a:cubicBezTo>
                    <a:pt x="1746125" y="122840"/>
                    <a:pt x="1740645" y="121439"/>
                    <a:pt x="1735803" y="118763"/>
                  </a:cubicBezTo>
                  <a:cubicBezTo>
                    <a:pt x="1730961" y="115959"/>
                    <a:pt x="1727138" y="112264"/>
                    <a:pt x="1724335" y="107422"/>
                  </a:cubicBezTo>
                  <a:cubicBezTo>
                    <a:pt x="1721531" y="102579"/>
                    <a:pt x="1720257" y="97100"/>
                    <a:pt x="1720257" y="90983"/>
                  </a:cubicBezTo>
                  <a:cubicBezTo>
                    <a:pt x="1720257" y="84867"/>
                    <a:pt x="1721659" y="79133"/>
                    <a:pt x="1724335" y="74418"/>
                  </a:cubicBezTo>
                  <a:moveTo>
                    <a:pt x="1632843" y="74418"/>
                  </a:moveTo>
                  <a:cubicBezTo>
                    <a:pt x="1635519" y="69703"/>
                    <a:pt x="1639341" y="66008"/>
                    <a:pt x="1644184" y="63204"/>
                  </a:cubicBezTo>
                  <a:cubicBezTo>
                    <a:pt x="1649026" y="60528"/>
                    <a:pt x="1654505" y="59127"/>
                    <a:pt x="1660622" y="59127"/>
                  </a:cubicBezTo>
                  <a:cubicBezTo>
                    <a:pt x="1671708" y="59127"/>
                    <a:pt x="1680755" y="62822"/>
                    <a:pt x="1687891" y="70340"/>
                  </a:cubicBezTo>
                  <a:lnTo>
                    <a:pt x="1687891" y="54284"/>
                  </a:lnTo>
                  <a:cubicBezTo>
                    <a:pt x="1680118" y="48295"/>
                    <a:pt x="1670816" y="45364"/>
                    <a:pt x="1659730" y="45364"/>
                  </a:cubicBezTo>
                  <a:cubicBezTo>
                    <a:pt x="1650810" y="45364"/>
                    <a:pt x="1642909" y="47276"/>
                    <a:pt x="1635901" y="51226"/>
                  </a:cubicBezTo>
                  <a:cubicBezTo>
                    <a:pt x="1628892" y="55049"/>
                    <a:pt x="1623540" y="60401"/>
                    <a:pt x="1619590" y="67282"/>
                  </a:cubicBezTo>
                  <a:cubicBezTo>
                    <a:pt x="1615640" y="74163"/>
                    <a:pt x="1613729" y="81936"/>
                    <a:pt x="1613729" y="90856"/>
                  </a:cubicBezTo>
                  <a:cubicBezTo>
                    <a:pt x="1613729" y="99776"/>
                    <a:pt x="1615640" y="107677"/>
                    <a:pt x="1619590" y="114430"/>
                  </a:cubicBezTo>
                  <a:cubicBezTo>
                    <a:pt x="1623413" y="121311"/>
                    <a:pt x="1628892" y="126663"/>
                    <a:pt x="1635774" y="130486"/>
                  </a:cubicBezTo>
                  <a:cubicBezTo>
                    <a:pt x="1642654" y="134309"/>
                    <a:pt x="1650682" y="136348"/>
                    <a:pt x="1659730" y="136348"/>
                  </a:cubicBezTo>
                  <a:cubicBezTo>
                    <a:pt x="1664954" y="136348"/>
                    <a:pt x="1670051" y="135711"/>
                    <a:pt x="1675021" y="134436"/>
                  </a:cubicBezTo>
                  <a:cubicBezTo>
                    <a:pt x="1679990" y="133162"/>
                    <a:pt x="1684705" y="130996"/>
                    <a:pt x="1688910" y="128192"/>
                  </a:cubicBezTo>
                  <a:lnTo>
                    <a:pt x="1688910" y="113411"/>
                  </a:lnTo>
                  <a:cubicBezTo>
                    <a:pt x="1685087" y="116724"/>
                    <a:pt x="1680882" y="119145"/>
                    <a:pt x="1676040" y="120674"/>
                  </a:cubicBezTo>
                  <a:cubicBezTo>
                    <a:pt x="1671325" y="122203"/>
                    <a:pt x="1666228" y="122840"/>
                    <a:pt x="1660877" y="122840"/>
                  </a:cubicBezTo>
                  <a:cubicBezTo>
                    <a:pt x="1654633" y="122840"/>
                    <a:pt x="1649153" y="121439"/>
                    <a:pt x="1644311" y="118763"/>
                  </a:cubicBezTo>
                  <a:cubicBezTo>
                    <a:pt x="1639469" y="115959"/>
                    <a:pt x="1635646" y="112264"/>
                    <a:pt x="1632843" y="107422"/>
                  </a:cubicBezTo>
                  <a:cubicBezTo>
                    <a:pt x="1630167" y="102579"/>
                    <a:pt x="1628765" y="97100"/>
                    <a:pt x="1628765" y="90983"/>
                  </a:cubicBezTo>
                  <a:cubicBezTo>
                    <a:pt x="1628765" y="84867"/>
                    <a:pt x="1630167" y="79133"/>
                    <a:pt x="1632843" y="74418"/>
                  </a:cubicBezTo>
                  <a:moveTo>
                    <a:pt x="1561484" y="63459"/>
                  </a:moveTo>
                  <a:cubicBezTo>
                    <a:pt x="1566071" y="66262"/>
                    <a:pt x="1569766" y="70085"/>
                    <a:pt x="1572315" y="74928"/>
                  </a:cubicBezTo>
                  <a:cubicBezTo>
                    <a:pt x="1574991" y="79770"/>
                    <a:pt x="1576265" y="85249"/>
                    <a:pt x="1576265" y="91493"/>
                  </a:cubicBezTo>
                  <a:cubicBezTo>
                    <a:pt x="1576265" y="97737"/>
                    <a:pt x="1574991" y="102962"/>
                    <a:pt x="1572315" y="107677"/>
                  </a:cubicBezTo>
                  <a:cubicBezTo>
                    <a:pt x="1569639" y="112391"/>
                    <a:pt x="1566071" y="116214"/>
                    <a:pt x="1561484" y="118890"/>
                  </a:cubicBezTo>
                  <a:cubicBezTo>
                    <a:pt x="1556896" y="121566"/>
                    <a:pt x="1551545" y="122968"/>
                    <a:pt x="1545428" y="122968"/>
                  </a:cubicBezTo>
                  <a:cubicBezTo>
                    <a:pt x="1539312" y="122968"/>
                    <a:pt x="1534342" y="121566"/>
                    <a:pt x="1529755" y="118890"/>
                  </a:cubicBezTo>
                  <a:cubicBezTo>
                    <a:pt x="1525167" y="116087"/>
                    <a:pt x="1521472" y="112391"/>
                    <a:pt x="1518923" y="107677"/>
                  </a:cubicBezTo>
                  <a:cubicBezTo>
                    <a:pt x="1516247" y="102962"/>
                    <a:pt x="1514973" y="97482"/>
                    <a:pt x="1514973" y="91493"/>
                  </a:cubicBezTo>
                  <a:cubicBezTo>
                    <a:pt x="1514973" y="85504"/>
                    <a:pt x="1516247" y="79770"/>
                    <a:pt x="1518923" y="74928"/>
                  </a:cubicBezTo>
                  <a:cubicBezTo>
                    <a:pt x="1521599" y="70085"/>
                    <a:pt x="1525167" y="66262"/>
                    <a:pt x="1529755" y="63459"/>
                  </a:cubicBezTo>
                  <a:cubicBezTo>
                    <a:pt x="1534342" y="60656"/>
                    <a:pt x="1539566" y="59254"/>
                    <a:pt x="1545428" y="59254"/>
                  </a:cubicBezTo>
                  <a:cubicBezTo>
                    <a:pt x="1551290" y="59254"/>
                    <a:pt x="1556896" y="60656"/>
                    <a:pt x="1561484" y="63459"/>
                  </a:cubicBezTo>
                  <a:moveTo>
                    <a:pt x="1590919" y="135074"/>
                  </a:moveTo>
                  <a:lnTo>
                    <a:pt x="1590919" y="47148"/>
                  </a:lnTo>
                  <a:lnTo>
                    <a:pt x="1576265" y="47148"/>
                  </a:lnTo>
                  <a:lnTo>
                    <a:pt x="1576265" y="63714"/>
                  </a:lnTo>
                  <a:cubicBezTo>
                    <a:pt x="1572952" y="58107"/>
                    <a:pt x="1568492" y="53647"/>
                    <a:pt x="1563013" y="50462"/>
                  </a:cubicBezTo>
                  <a:cubicBezTo>
                    <a:pt x="1557534" y="47148"/>
                    <a:pt x="1551162" y="45492"/>
                    <a:pt x="1544154" y="45492"/>
                  </a:cubicBezTo>
                  <a:cubicBezTo>
                    <a:pt x="1535616" y="45492"/>
                    <a:pt x="1527971" y="47531"/>
                    <a:pt x="1521345" y="51481"/>
                  </a:cubicBezTo>
                  <a:cubicBezTo>
                    <a:pt x="1514718" y="55431"/>
                    <a:pt x="1509494" y="60911"/>
                    <a:pt x="1505671" y="67792"/>
                  </a:cubicBezTo>
                  <a:cubicBezTo>
                    <a:pt x="1501848" y="74673"/>
                    <a:pt x="1499937" y="82573"/>
                    <a:pt x="1499937" y="91493"/>
                  </a:cubicBezTo>
                  <a:cubicBezTo>
                    <a:pt x="1499937" y="100413"/>
                    <a:pt x="1501848" y="107931"/>
                    <a:pt x="1505671" y="114685"/>
                  </a:cubicBezTo>
                  <a:cubicBezTo>
                    <a:pt x="1509494" y="121439"/>
                    <a:pt x="1514718" y="126791"/>
                    <a:pt x="1521345" y="130614"/>
                  </a:cubicBezTo>
                  <a:cubicBezTo>
                    <a:pt x="1527971" y="134436"/>
                    <a:pt x="1535616" y="136475"/>
                    <a:pt x="1544154" y="136475"/>
                  </a:cubicBezTo>
                  <a:cubicBezTo>
                    <a:pt x="1551162" y="136475"/>
                    <a:pt x="1557406" y="134819"/>
                    <a:pt x="1563013" y="131633"/>
                  </a:cubicBezTo>
                  <a:cubicBezTo>
                    <a:pt x="1568492" y="128447"/>
                    <a:pt x="1572952" y="124115"/>
                    <a:pt x="1576265" y="118635"/>
                  </a:cubicBezTo>
                  <a:lnTo>
                    <a:pt x="1576265" y="135074"/>
                  </a:lnTo>
                  <a:lnTo>
                    <a:pt x="1590919" y="135074"/>
                  </a:lnTo>
                  <a:close/>
                  <a:moveTo>
                    <a:pt x="1406661" y="63459"/>
                  </a:moveTo>
                  <a:cubicBezTo>
                    <a:pt x="1411248" y="66262"/>
                    <a:pt x="1414943" y="70085"/>
                    <a:pt x="1417492" y="74928"/>
                  </a:cubicBezTo>
                  <a:cubicBezTo>
                    <a:pt x="1420168" y="79770"/>
                    <a:pt x="1421442" y="85249"/>
                    <a:pt x="1421442" y="91493"/>
                  </a:cubicBezTo>
                  <a:cubicBezTo>
                    <a:pt x="1421442" y="97737"/>
                    <a:pt x="1420168" y="102962"/>
                    <a:pt x="1417492" y="107677"/>
                  </a:cubicBezTo>
                  <a:cubicBezTo>
                    <a:pt x="1414816" y="112391"/>
                    <a:pt x="1411248" y="116214"/>
                    <a:pt x="1406661" y="118890"/>
                  </a:cubicBezTo>
                  <a:cubicBezTo>
                    <a:pt x="1402073" y="121566"/>
                    <a:pt x="1396722" y="122968"/>
                    <a:pt x="1390605" y="122968"/>
                  </a:cubicBezTo>
                  <a:cubicBezTo>
                    <a:pt x="1384489" y="122968"/>
                    <a:pt x="1379519" y="121566"/>
                    <a:pt x="1374932" y="118890"/>
                  </a:cubicBezTo>
                  <a:cubicBezTo>
                    <a:pt x="1370344" y="116087"/>
                    <a:pt x="1366649" y="112391"/>
                    <a:pt x="1364100" y="107677"/>
                  </a:cubicBezTo>
                  <a:cubicBezTo>
                    <a:pt x="1361552" y="102962"/>
                    <a:pt x="1360150" y="97482"/>
                    <a:pt x="1360150" y="91493"/>
                  </a:cubicBezTo>
                  <a:cubicBezTo>
                    <a:pt x="1360150" y="85504"/>
                    <a:pt x="1361424" y="79770"/>
                    <a:pt x="1364100" y="74928"/>
                  </a:cubicBezTo>
                  <a:cubicBezTo>
                    <a:pt x="1366776" y="70085"/>
                    <a:pt x="1370344" y="66262"/>
                    <a:pt x="1374932" y="63459"/>
                  </a:cubicBezTo>
                  <a:cubicBezTo>
                    <a:pt x="1379519" y="60656"/>
                    <a:pt x="1384871" y="59254"/>
                    <a:pt x="1390605" y="59254"/>
                  </a:cubicBezTo>
                  <a:cubicBezTo>
                    <a:pt x="1396339" y="59254"/>
                    <a:pt x="1402073" y="60656"/>
                    <a:pt x="1406661" y="63459"/>
                  </a:cubicBezTo>
                  <a:moveTo>
                    <a:pt x="1436096" y="135074"/>
                  </a:moveTo>
                  <a:lnTo>
                    <a:pt x="1436096" y="47148"/>
                  </a:lnTo>
                  <a:lnTo>
                    <a:pt x="1421442" y="47148"/>
                  </a:lnTo>
                  <a:lnTo>
                    <a:pt x="1421442" y="63714"/>
                  </a:lnTo>
                  <a:cubicBezTo>
                    <a:pt x="1418129" y="58107"/>
                    <a:pt x="1413669" y="53647"/>
                    <a:pt x="1408190" y="50462"/>
                  </a:cubicBezTo>
                  <a:cubicBezTo>
                    <a:pt x="1402710" y="47276"/>
                    <a:pt x="1396339" y="45492"/>
                    <a:pt x="1389331" y="45492"/>
                  </a:cubicBezTo>
                  <a:cubicBezTo>
                    <a:pt x="1380793" y="45492"/>
                    <a:pt x="1373148" y="47531"/>
                    <a:pt x="1366521" y="51481"/>
                  </a:cubicBezTo>
                  <a:cubicBezTo>
                    <a:pt x="1359895" y="55431"/>
                    <a:pt x="1354671" y="60911"/>
                    <a:pt x="1350848" y="67792"/>
                  </a:cubicBezTo>
                  <a:cubicBezTo>
                    <a:pt x="1347025" y="74673"/>
                    <a:pt x="1345114" y="82573"/>
                    <a:pt x="1345114" y="91493"/>
                  </a:cubicBezTo>
                  <a:cubicBezTo>
                    <a:pt x="1345114" y="100413"/>
                    <a:pt x="1347025" y="107931"/>
                    <a:pt x="1350848" y="114685"/>
                  </a:cubicBezTo>
                  <a:cubicBezTo>
                    <a:pt x="1354671" y="121439"/>
                    <a:pt x="1359895" y="126791"/>
                    <a:pt x="1366521" y="130614"/>
                  </a:cubicBezTo>
                  <a:cubicBezTo>
                    <a:pt x="1373148" y="134436"/>
                    <a:pt x="1380793" y="136475"/>
                    <a:pt x="1389331" y="136475"/>
                  </a:cubicBezTo>
                  <a:cubicBezTo>
                    <a:pt x="1396339" y="136475"/>
                    <a:pt x="1402583" y="134819"/>
                    <a:pt x="1408190" y="131633"/>
                  </a:cubicBezTo>
                  <a:cubicBezTo>
                    <a:pt x="1413669" y="128447"/>
                    <a:pt x="1418129" y="124115"/>
                    <a:pt x="1421442" y="118635"/>
                  </a:cubicBezTo>
                  <a:lnTo>
                    <a:pt x="1421442" y="135074"/>
                  </a:lnTo>
                  <a:lnTo>
                    <a:pt x="1436096" y="135074"/>
                  </a:lnTo>
                  <a:close/>
                  <a:moveTo>
                    <a:pt x="1322432" y="47148"/>
                  </a:moveTo>
                  <a:lnTo>
                    <a:pt x="1307778" y="47148"/>
                  </a:lnTo>
                  <a:lnTo>
                    <a:pt x="1307778" y="135074"/>
                  </a:lnTo>
                  <a:lnTo>
                    <a:pt x="1322432" y="135074"/>
                  </a:lnTo>
                  <a:lnTo>
                    <a:pt x="1322432" y="47148"/>
                  </a:lnTo>
                  <a:close/>
                  <a:moveTo>
                    <a:pt x="1320266" y="28289"/>
                  </a:moveTo>
                  <a:lnTo>
                    <a:pt x="1330842" y="21026"/>
                  </a:lnTo>
                  <a:lnTo>
                    <a:pt x="1320266" y="13507"/>
                  </a:lnTo>
                  <a:cubicBezTo>
                    <a:pt x="1318482" y="12233"/>
                    <a:pt x="1316443" y="11596"/>
                    <a:pt x="1314022" y="11596"/>
                  </a:cubicBezTo>
                  <a:cubicBezTo>
                    <a:pt x="1311346" y="11596"/>
                    <a:pt x="1309179" y="12488"/>
                    <a:pt x="1307395" y="14399"/>
                  </a:cubicBezTo>
                  <a:cubicBezTo>
                    <a:pt x="1305612" y="16183"/>
                    <a:pt x="1304720" y="18477"/>
                    <a:pt x="1304720" y="21280"/>
                  </a:cubicBezTo>
                  <a:cubicBezTo>
                    <a:pt x="1304720" y="24084"/>
                    <a:pt x="1305612" y="26123"/>
                    <a:pt x="1307395" y="27907"/>
                  </a:cubicBezTo>
                  <a:cubicBezTo>
                    <a:pt x="1309179" y="29691"/>
                    <a:pt x="1311346" y="30583"/>
                    <a:pt x="1314022" y="30583"/>
                  </a:cubicBezTo>
                  <a:cubicBezTo>
                    <a:pt x="1316315" y="30583"/>
                    <a:pt x="1318354" y="29818"/>
                    <a:pt x="1320266" y="28416"/>
                  </a:cubicBezTo>
                  <a:moveTo>
                    <a:pt x="1248907" y="63587"/>
                  </a:moveTo>
                  <a:cubicBezTo>
                    <a:pt x="1253494" y="66390"/>
                    <a:pt x="1257189" y="70213"/>
                    <a:pt x="1259738" y="75055"/>
                  </a:cubicBezTo>
                  <a:cubicBezTo>
                    <a:pt x="1262414" y="79897"/>
                    <a:pt x="1263688" y="85377"/>
                    <a:pt x="1263688" y="91621"/>
                  </a:cubicBezTo>
                  <a:cubicBezTo>
                    <a:pt x="1263688" y="97865"/>
                    <a:pt x="1262414" y="103089"/>
                    <a:pt x="1259738" y="107804"/>
                  </a:cubicBezTo>
                  <a:cubicBezTo>
                    <a:pt x="1257062" y="112519"/>
                    <a:pt x="1253494" y="116342"/>
                    <a:pt x="1248907" y="119018"/>
                  </a:cubicBezTo>
                  <a:cubicBezTo>
                    <a:pt x="1244319" y="121694"/>
                    <a:pt x="1238968" y="123095"/>
                    <a:pt x="1232851" y="123095"/>
                  </a:cubicBezTo>
                  <a:cubicBezTo>
                    <a:pt x="1226735" y="123095"/>
                    <a:pt x="1221765" y="121694"/>
                    <a:pt x="1217178" y="119018"/>
                  </a:cubicBezTo>
                  <a:cubicBezTo>
                    <a:pt x="1212590" y="116214"/>
                    <a:pt x="1208895" y="112519"/>
                    <a:pt x="1206346" y="107804"/>
                  </a:cubicBezTo>
                  <a:cubicBezTo>
                    <a:pt x="1203798" y="103089"/>
                    <a:pt x="1202396" y="97610"/>
                    <a:pt x="1202396" y="91621"/>
                  </a:cubicBezTo>
                  <a:cubicBezTo>
                    <a:pt x="1202396" y="85632"/>
                    <a:pt x="1203670" y="79897"/>
                    <a:pt x="1206346" y="75055"/>
                  </a:cubicBezTo>
                  <a:cubicBezTo>
                    <a:pt x="1209022" y="70213"/>
                    <a:pt x="1212590" y="66390"/>
                    <a:pt x="1217178" y="63587"/>
                  </a:cubicBezTo>
                  <a:cubicBezTo>
                    <a:pt x="1221765" y="60783"/>
                    <a:pt x="1226989" y="59381"/>
                    <a:pt x="1232851" y="59381"/>
                  </a:cubicBezTo>
                  <a:cubicBezTo>
                    <a:pt x="1238713" y="59381"/>
                    <a:pt x="1244319" y="60783"/>
                    <a:pt x="1248907" y="63587"/>
                  </a:cubicBezTo>
                  <a:moveTo>
                    <a:pt x="1278342" y="135201"/>
                  </a:moveTo>
                  <a:lnTo>
                    <a:pt x="1278342" y="1402"/>
                  </a:lnTo>
                  <a:lnTo>
                    <a:pt x="1263688" y="1402"/>
                  </a:lnTo>
                  <a:lnTo>
                    <a:pt x="1263688" y="63969"/>
                  </a:lnTo>
                  <a:cubicBezTo>
                    <a:pt x="1260375" y="58235"/>
                    <a:pt x="1255915" y="53775"/>
                    <a:pt x="1250436" y="50462"/>
                  </a:cubicBezTo>
                  <a:cubicBezTo>
                    <a:pt x="1244957" y="47148"/>
                    <a:pt x="1238585" y="45492"/>
                    <a:pt x="1231577" y="45492"/>
                  </a:cubicBezTo>
                  <a:cubicBezTo>
                    <a:pt x="1223039" y="45492"/>
                    <a:pt x="1215394" y="47531"/>
                    <a:pt x="1208768" y="51481"/>
                  </a:cubicBezTo>
                  <a:cubicBezTo>
                    <a:pt x="1202141" y="55431"/>
                    <a:pt x="1196917" y="60911"/>
                    <a:pt x="1193094" y="67792"/>
                  </a:cubicBezTo>
                  <a:cubicBezTo>
                    <a:pt x="1189271" y="74673"/>
                    <a:pt x="1187360" y="82573"/>
                    <a:pt x="1187360" y="91493"/>
                  </a:cubicBezTo>
                  <a:cubicBezTo>
                    <a:pt x="1187360" y="100413"/>
                    <a:pt x="1189271" y="107931"/>
                    <a:pt x="1193094" y="114685"/>
                  </a:cubicBezTo>
                  <a:cubicBezTo>
                    <a:pt x="1196917" y="121439"/>
                    <a:pt x="1202141" y="126791"/>
                    <a:pt x="1208768" y="130614"/>
                  </a:cubicBezTo>
                  <a:cubicBezTo>
                    <a:pt x="1215394" y="134436"/>
                    <a:pt x="1223039" y="136475"/>
                    <a:pt x="1231577" y="136475"/>
                  </a:cubicBezTo>
                  <a:cubicBezTo>
                    <a:pt x="1238585" y="136475"/>
                    <a:pt x="1244829" y="134819"/>
                    <a:pt x="1250436" y="131506"/>
                  </a:cubicBezTo>
                  <a:cubicBezTo>
                    <a:pt x="1255915" y="128192"/>
                    <a:pt x="1260375" y="123860"/>
                    <a:pt x="1263688" y="118380"/>
                  </a:cubicBezTo>
                  <a:lnTo>
                    <a:pt x="1263688" y="134946"/>
                  </a:lnTo>
                  <a:lnTo>
                    <a:pt x="1278342" y="134946"/>
                  </a:lnTo>
                  <a:close/>
                  <a:moveTo>
                    <a:pt x="1110139" y="66390"/>
                  </a:moveTo>
                  <a:cubicBezTo>
                    <a:pt x="1114854" y="61420"/>
                    <a:pt x="1121225" y="58872"/>
                    <a:pt x="1129253" y="58872"/>
                  </a:cubicBezTo>
                  <a:cubicBezTo>
                    <a:pt x="1137281" y="58872"/>
                    <a:pt x="1143143" y="61420"/>
                    <a:pt x="1147857" y="66390"/>
                  </a:cubicBezTo>
                  <a:cubicBezTo>
                    <a:pt x="1152445" y="71360"/>
                    <a:pt x="1155121" y="77604"/>
                    <a:pt x="1155758" y="85122"/>
                  </a:cubicBezTo>
                  <a:lnTo>
                    <a:pt x="1101474" y="85122"/>
                  </a:lnTo>
                  <a:cubicBezTo>
                    <a:pt x="1102494" y="77604"/>
                    <a:pt x="1105425" y="71360"/>
                    <a:pt x="1110267" y="66390"/>
                  </a:cubicBezTo>
                  <a:moveTo>
                    <a:pt x="1149641" y="134436"/>
                  </a:moveTo>
                  <a:cubicBezTo>
                    <a:pt x="1154994" y="132907"/>
                    <a:pt x="1159963" y="130614"/>
                    <a:pt x="1164678" y="127428"/>
                  </a:cubicBezTo>
                  <a:lnTo>
                    <a:pt x="1164678" y="113538"/>
                  </a:lnTo>
                  <a:cubicBezTo>
                    <a:pt x="1160091" y="116851"/>
                    <a:pt x="1154994" y="119400"/>
                    <a:pt x="1149641" y="120929"/>
                  </a:cubicBezTo>
                  <a:cubicBezTo>
                    <a:pt x="1144290" y="122458"/>
                    <a:pt x="1138810" y="123350"/>
                    <a:pt x="1133204" y="123350"/>
                  </a:cubicBezTo>
                  <a:cubicBezTo>
                    <a:pt x="1124539" y="123350"/>
                    <a:pt x="1117275" y="120929"/>
                    <a:pt x="1111541" y="116087"/>
                  </a:cubicBezTo>
                  <a:cubicBezTo>
                    <a:pt x="1105807" y="111244"/>
                    <a:pt x="1102239" y="104873"/>
                    <a:pt x="1101092" y="96973"/>
                  </a:cubicBezTo>
                  <a:lnTo>
                    <a:pt x="1170667" y="96973"/>
                  </a:lnTo>
                  <a:cubicBezTo>
                    <a:pt x="1170794" y="95698"/>
                    <a:pt x="1170922" y="94424"/>
                    <a:pt x="1170922" y="93277"/>
                  </a:cubicBezTo>
                  <a:cubicBezTo>
                    <a:pt x="1170922" y="92130"/>
                    <a:pt x="1170922" y="90856"/>
                    <a:pt x="1170922" y="89709"/>
                  </a:cubicBezTo>
                  <a:cubicBezTo>
                    <a:pt x="1170922" y="81299"/>
                    <a:pt x="1169265" y="73781"/>
                    <a:pt x="1165697" y="67155"/>
                  </a:cubicBezTo>
                  <a:cubicBezTo>
                    <a:pt x="1162257" y="60528"/>
                    <a:pt x="1157414" y="55304"/>
                    <a:pt x="1151171" y="51481"/>
                  </a:cubicBezTo>
                  <a:cubicBezTo>
                    <a:pt x="1144927" y="47658"/>
                    <a:pt x="1137536" y="45747"/>
                    <a:pt x="1129126" y="45747"/>
                  </a:cubicBezTo>
                  <a:cubicBezTo>
                    <a:pt x="1120206" y="45747"/>
                    <a:pt x="1112561" y="47785"/>
                    <a:pt x="1106062" y="51863"/>
                  </a:cubicBezTo>
                  <a:cubicBezTo>
                    <a:pt x="1099563" y="55941"/>
                    <a:pt x="1094593" y="61420"/>
                    <a:pt x="1091025" y="68429"/>
                  </a:cubicBezTo>
                  <a:cubicBezTo>
                    <a:pt x="1087457" y="75437"/>
                    <a:pt x="1085674" y="83338"/>
                    <a:pt x="1085674" y="92130"/>
                  </a:cubicBezTo>
                  <a:cubicBezTo>
                    <a:pt x="1085674" y="100923"/>
                    <a:pt x="1087712" y="108823"/>
                    <a:pt x="1091790" y="115450"/>
                  </a:cubicBezTo>
                  <a:cubicBezTo>
                    <a:pt x="1095868" y="122076"/>
                    <a:pt x="1101474" y="127301"/>
                    <a:pt x="1108610" y="131123"/>
                  </a:cubicBezTo>
                  <a:cubicBezTo>
                    <a:pt x="1115746" y="134819"/>
                    <a:pt x="1123901" y="136730"/>
                    <a:pt x="1133076" y="136730"/>
                  </a:cubicBezTo>
                  <a:cubicBezTo>
                    <a:pt x="1138683" y="136730"/>
                    <a:pt x="1144162" y="135966"/>
                    <a:pt x="1149387" y="134564"/>
                  </a:cubicBezTo>
                  <a:moveTo>
                    <a:pt x="948435" y="75437"/>
                  </a:moveTo>
                  <a:cubicBezTo>
                    <a:pt x="950474" y="70723"/>
                    <a:pt x="953405" y="66900"/>
                    <a:pt x="957100" y="64096"/>
                  </a:cubicBezTo>
                  <a:cubicBezTo>
                    <a:pt x="960796" y="61293"/>
                    <a:pt x="965128" y="59891"/>
                    <a:pt x="969970" y="59891"/>
                  </a:cubicBezTo>
                  <a:cubicBezTo>
                    <a:pt x="983860" y="59891"/>
                    <a:pt x="990868" y="68684"/>
                    <a:pt x="990868" y="86141"/>
                  </a:cubicBezTo>
                  <a:lnTo>
                    <a:pt x="990868" y="135328"/>
                  </a:lnTo>
                  <a:lnTo>
                    <a:pt x="1005267" y="135328"/>
                  </a:lnTo>
                  <a:lnTo>
                    <a:pt x="1005267" y="89964"/>
                  </a:lnTo>
                  <a:cubicBezTo>
                    <a:pt x="1005267" y="84357"/>
                    <a:pt x="1006287" y="79260"/>
                    <a:pt x="1008326" y="74673"/>
                  </a:cubicBezTo>
                  <a:cubicBezTo>
                    <a:pt x="1010364" y="70085"/>
                    <a:pt x="1013295" y="66517"/>
                    <a:pt x="1016991" y="63841"/>
                  </a:cubicBezTo>
                  <a:cubicBezTo>
                    <a:pt x="1020686" y="61165"/>
                    <a:pt x="1025018" y="59764"/>
                    <a:pt x="1029861" y="59764"/>
                  </a:cubicBezTo>
                  <a:cubicBezTo>
                    <a:pt x="1043750" y="59764"/>
                    <a:pt x="1050759" y="68556"/>
                    <a:pt x="1050759" y="86014"/>
                  </a:cubicBezTo>
                  <a:lnTo>
                    <a:pt x="1050759" y="135201"/>
                  </a:lnTo>
                  <a:lnTo>
                    <a:pt x="1065158" y="135201"/>
                  </a:lnTo>
                  <a:lnTo>
                    <a:pt x="1065158" y="83465"/>
                  </a:lnTo>
                  <a:cubicBezTo>
                    <a:pt x="1065158" y="76202"/>
                    <a:pt x="1063884" y="69703"/>
                    <a:pt x="1061462" y="63969"/>
                  </a:cubicBezTo>
                  <a:cubicBezTo>
                    <a:pt x="1059041" y="58235"/>
                    <a:pt x="1055346" y="53775"/>
                    <a:pt x="1050631" y="50462"/>
                  </a:cubicBezTo>
                  <a:cubicBezTo>
                    <a:pt x="1045789" y="47148"/>
                    <a:pt x="1039800" y="45492"/>
                    <a:pt x="1032664" y="45492"/>
                  </a:cubicBezTo>
                  <a:cubicBezTo>
                    <a:pt x="1025528" y="45492"/>
                    <a:pt x="1019412" y="47276"/>
                    <a:pt x="1013932" y="50716"/>
                  </a:cubicBezTo>
                  <a:cubicBezTo>
                    <a:pt x="1008453" y="54157"/>
                    <a:pt x="1004248" y="58872"/>
                    <a:pt x="1001445" y="64733"/>
                  </a:cubicBezTo>
                  <a:cubicBezTo>
                    <a:pt x="999151" y="58744"/>
                    <a:pt x="995838" y="54029"/>
                    <a:pt x="991250" y="50589"/>
                  </a:cubicBezTo>
                  <a:cubicBezTo>
                    <a:pt x="986791" y="47148"/>
                    <a:pt x="981056" y="45364"/>
                    <a:pt x="974175" y="45364"/>
                  </a:cubicBezTo>
                  <a:cubicBezTo>
                    <a:pt x="967931" y="45364"/>
                    <a:pt x="962197" y="46894"/>
                    <a:pt x="957228" y="50079"/>
                  </a:cubicBezTo>
                  <a:cubicBezTo>
                    <a:pt x="952258" y="53265"/>
                    <a:pt x="948308" y="57470"/>
                    <a:pt x="945249" y="62822"/>
                  </a:cubicBezTo>
                  <a:lnTo>
                    <a:pt x="945249" y="46894"/>
                  </a:lnTo>
                  <a:lnTo>
                    <a:pt x="930850" y="46894"/>
                  </a:lnTo>
                  <a:lnTo>
                    <a:pt x="930850" y="134819"/>
                  </a:lnTo>
                  <a:lnTo>
                    <a:pt x="945249" y="134819"/>
                  </a:lnTo>
                  <a:lnTo>
                    <a:pt x="945249" y="90729"/>
                  </a:lnTo>
                  <a:cubicBezTo>
                    <a:pt x="945249" y="84867"/>
                    <a:pt x="946269" y="79642"/>
                    <a:pt x="948308" y="74800"/>
                  </a:cubicBezTo>
                  <a:moveTo>
                    <a:pt x="860129" y="892"/>
                  </a:moveTo>
                  <a:lnTo>
                    <a:pt x="845729" y="892"/>
                  </a:lnTo>
                  <a:lnTo>
                    <a:pt x="845729" y="134691"/>
                  </a:lnTo>
                  <a:lnTo>
                    <a:pt x="860129" y="134691"/>
                  </a:lnTo>
                  <a:lnTo>
                    <a:pt x="860129" y="892"/>
                  </a:lnTo>
                  <a:close/>
                  <a:moveTo>
                    <a:pt x="786604" y="63077"/>
                  </a:moveTo>
                  <a:cubicBezTo>
                    <a:pt x="791191" y="65880"/>
                    <a:pt x="794886" y="69703"/>
                    <a:pt x="797435" y="74545"/>
                  </a:cubicBezTo>
                  <a:cubicBezTo>
                    <a:pt x="800111" y="79388"/>
                    <a:pt x="801385" y="84867"/>
                    <a:pt x="801385" y="91111"/>
                  </a:cubicBezTo>
                  <a:cubicBezTo>
                    <a:pt x="801385" y="97355"/>
                    <a:pt x="800111" y="102579"/>
                    <a:pt x="797435" y="107294"/>
                  </a:cubicBezTo>
                  <a:cubicBezTo>
                    <a:pt x="794759" y="112009"/>
                    <a:pt x="791191" y="115832"/>
                    <a:pt x="786604" y="118508"/>
                  </a:cubicBezTo>
                  <a:cubicBezTo>
                    <a:pt x="782016" y="121184"/>
                    <a:pt x="776664" y="122586"/>
                    <a:pt x="770548" y="122586"/>
                  </a:cubicBezTo>
                  <a:cubicBezTo>
                    <a:pt x="764431" y="122586"/>
                    <a:pt x="759462" y="121184"/>
                    <a:pt x="754874" y="118508"/>
                  </a:cubicBezTo>
                  <a:cubicBezTo>
                    <a:pt x="750287" y="115705"/>
                    <a:pt x="746592" y="112009"/>
                    <a:pt x="744043" y="107294"/>
                  </a:cubicBezTo>
                  <a:cubicBezTo>
                    <a:pt x="741367" y="102579"/>
                    <a:pt x="740093" y="97100"/>
                    <a:pt x="740093" y="91111"/>
                  </a:cubicBezTo>
                  <a:cubicBezTo>
                    <a:pt x="740093" y="85122"/>
                    <a:pt x="741367" y="79388"/>
                    <a:pt x="744043" y="74545"/>
                  </a:cubicBezTo>
                  <a:cubicBezTo>
                    <a:pt x="746719" y="69703"/>
                    <a:pt x="750287" y="65880"/>
                    <a:pt x="754874" y="63077"/>
                  </a:cubicBezTo>
                  <a:cubicBezTo>
                    <a:pt x="759462" y="60273"/>
                    <a:pt x="764686" y="58872"/>
                    <a:pt x="770548" y="58872"/>
                  </a:cubicBezTo>
                  <a:cubicBezTo>
                    <a:pt x="776409" y="58872"/>
                    <a:pt x="782016" y="60273"/>
                    <a:pt x="786604" y="63077"/>
                  </a:cubicBezTo>
                  <a:moveTo>
                    <a:pt x="816039" y="134691"/>
                  </a:moveTo>
                  <a:lnTo>
                    <a:pt x="816039" y="46766"/>
                  </a:lnTo>
                  <a:lnTo>
                    <a:pt x="801385" y="46766"/>
                  </a:lnTo>
                  <a:lnTo>
                    <a:pt x="801385" y="63332"/>
                  </a:lnTo>
                  <a:cubicBezTo>
                    <a:pt x="798072" y="57725"/>
                    <a:pt x="793612" y="53265"/>
                    <a:pt x="788133" y="50079"/>
                  </a:cubicBezTo>
                  <a:cubicBezTo>
                    <a:pt x="782653" y="46766"/>
                    <a:pt x="776282" y="45109"/>
                    <a:pt x="769274" y="45109"/>
                  </a:cubicBezTo>
                  <a:cubicBezTo>
                    <a:pt x="760736" y="45109"/>
                    <a:pt x="753090" y="47148"/>
                    <a:pt x="746464" y="51099"/>
                  </a:cubicBezTo>
                  <a:cubicBezTo>
                    <a:pt x="739838" y="55049"/>
                    <a:pt x="734614" y="60528"/>
                    <a:pt x="730791" y="67409"/>
                  </a:cubicBezTo>
                  <a:cubicBezTo>
                    <a:pt x="726968" y="74290"/>
                    <a:pt x="725057" y="82191"/>
                    <a:pt x="725057" y="91111"/>
                  </a:cubicBezTo>
                  <a:cubicBezTo>
                    <a:pt x="725057" y="100031"/>
                    <a:pt x="726968" y="107549"/>
                    <a:pt x="730791" y="114303"/>
                  </a:cubicBezTo>
                  <a:cubicBezTo>
                    <a:pt x="734614" y="121056"/>
                    <a:pt x="739838" y="126408"/>
                    <a:pt x="746464" y="130231"/>
                  </a:cubicBezTo>
                  <a:cubicBezTo>
                    <a:pt x="753090" y="134054"/>
                    <a:pt x="760736" y="136093"/>
                    <a:pt x="769274" y="136093"/>
                  </a:cubicBezTo>
                  <a:cubicBezTo>
                    <a:pt x="776282" y="136093"/>
                    <a:pt x="782526" y="134436"/>
                    <a:pt x="788133" y="131251"/>
                  </a:cubicBezTo>
                  <a:cubicBezTo>
                    <a:pt x="793612" y="128065"/>
                    <a:pt x="798072" y="123733"/>
                    <a:pt x="801385" y="118253"/>
                  </a:cubicBezTo>
                  <a:lnTo>
                    <a:pt x="801385" y="134691"/>
                  </a:lnTo>
                  <a:lnTo>
                    <a:pt x="816039" y="134691"/>
                  </a:lnTo>
                  <a:close/>
                  <a:moveTo>
                    <a:pt x="702375" y="46766"/>
                  </a:moveTo>
                  <a:lnTo>
                    <a:pt x="687721" y="46766"/>
                  </a:lnTo>
                  <a:lnTo>
                    <a:pt x="687721" y="134691"/>
                  </a:lnTo>
                  <a:lnTo>
                    <a:pt x="702375" y="134691"/>
                  </a:lnTo>
                  <a:lnTo>
                    <a:pt x="702375" y="46766"/>
                  </a:lnTo>
                  <a:close/>
                  <a:moveTo>
                    <a:pt x="700208" y="27907"/>
                  </a:moveTo>
                  <a:lnTo>
                    <a:pt x="710785" y="20643"/>
                  </a:lnTo>
                  <a:lnTo>
                    <a:pt x="700208" y="13125"/>
                  </a:lnTo>
                  <a:cubicBezTo>
                    <a:pt x="698424" y="11851"/>
                    <a:pt x="696386" y="11214"/>
                    <a:pt x="693964" y="11214"/>
                  </a:cubicBezTo>
                  <a:cubicBezTo>
                    <a:pt x="691289" y="11214"/>
                    <a:pt x="689122" y="12106"/>
                    <a:pt x="687338" y="14017"/>
                  </a:cubicBezTo>
                  <a:cubicBezTo>
                    <a:pt x="685554" y="15801"/>
                    <a:pt x="684662" y="18095"/>
                    <a:pt x="684662" y="20898"/>
                  </a:cubicBezTo>
                  <a:cubicBezTo>
                    <a:pt x="684662" y="23702"/>
                    <a:pt x="685554" y="25740"/>
                    <a:pt x="687338" y="27524"/>
                  </a:cubicBezTo>
                  <a:cubicBezTo>
                    <a:pt x="689122" y="29308"/>
                    <a:pt x="691289" y="30200"/>
                    <a:pt x="693964" y="30200"/>
                  </a:cubicBezTo>
                  <a:cubicBezTo>
                    <a:pt x="696258" y="30200"/>
                    <a:pt x="698297" y="29436"/>
                    <a:pt x="700208" y="28034"/>
                  </a:cubicBezTo>
                  <a:moveTo>
                    <a:pt x="608716" y="74290"/>
                  </a:moveTo>
                  <a:cubicBezTo>
                    <a:pt x="611392" y="69576"/>
                    <a:pt x="615215" y="65880"/>
                    <a:pt x="620057" y="63077"/>
                  </a:cubicBezTo>
                  <a:cubicBezTo>
                    <a:pt x="624899" y="60273"/>
                    <a:pt x="630379" y="58999"/>
                    <a:pt x="636495" y="58999"/>
                  </a:cubicBezTo>
                  <a:cubicBezTo>
                    <a:pt x="647581" y="58999"/>
                    <a:pt x="656629" y="62694"/>
                    <a:pt x="663764" y="70213"/>
                  </a:cubicBezTo>
                  <a:lnTo>
                    <a:pt x="663764" y="54157"/>
                  </a:lnTo>
                  <a:cubicBezTo>
                    <a:pt x="655991" y="48168"/>
                    <a:pt x="646689" y="45237"/>
                    <a:pt x="635603" y="45237"/>
                  </a:cubicBezTo>
                  <a:cubicBezTo>
                    <a:pt x="626683" y="45237"/>
                    <a:pt x="618783" y="47148"/>
                    <a:pt x="611774" y="51099"/>
                  </a:cubicBezTo>
                  <a:cubicBezTo>
                    <a:pt x="604766" y="54921"/>
                    <a:pt x="599414" y="60273"/>
                    <a:pt x="595464" y="67155"/>
                  </a:cubicBezTo>
                  <a:cubicBezTo>
                    <a:pt x="591514" y="74036"/>
                    <a:pt x="589602" y="81809"/>
                    <a:pt x="589602" y="90729"/>
                  </a:cubicBezTo>
                  <a:cubicBezTo>
                    <a:pt x="589602" y="99649"/>
                    <a:pt x="591514" y="107549"/>
                    <a:pt x="595464" y="114303"/>
                  </a:cubicBezTo>
                  <a:cubicBezTo>
                    <a:pt x="599287" y="121184"/>
                    <a:pt x="604766" y="126536"/>
                    <a:pt x="611647" y="130359"/>
                  </a:cubicBezTo>
                  <a:cubicBezTo>
                    <a:pt x="618528" y="134182"/>
                    <a:pt x="626556" y="136220"/>
                    <a:pt x="635603" y="136220"/>
                  </a:cubicBezTo>
                  <a:cubicBezTo>
                    <a:pt x="640828" y="136220"/>
                    <a:pt x="645925" y="135583"/>
                    <a:pt x="650894" y="134309"/>
                  </a:cubicBezTo>
                  <a:cubicBezTo>
                    <a:pt x="655864" y="133035"/>
                    <a:pt x="660579" y="130868"/>
                    <a:pt x="664784" y="128065"/>
                  </a:cubicBezTo>
                  <a:lnTo>
                    <a:pt x="664784" y="113283"/>
                  </a:lnTo>
                  <a:cubicBezTo>
                    <a:pt x="660961" y="116596"/>
                    <a:pt x="656756" y="119018"/>
                    <a:pt x="651914" y="120547"/>
                  </a:cubicBezTo>
                  <a:cubicBezTo>
                    <a:pt x="647072" y="122076"/>
                    <a:pt x="642102" y="122713"/>
                    <a:pt x="636750" y="122713"/>
                  </a:cubicBezTo>
                  <a:cubicBezTo>
                    <a:pt x="630506" y="122713"/>
                    <a:pt x="625027" y="121311"/>
                    <a:pt x="620185" y="118635"/>
                  </a:cubicBezTo>
                  <a:cubicBezTo>
                    <a:pt x="615342" y="115832"/>
                    <a:pt x="611520" y="112137"/>
                    <a:pt x="608716" y="107294"/>
                  </a:cubicBezTo>
                  <a:cubicBezTo>
                    <a:pt x="605913" y="102452"/>
                    <a:pt x="604639" y="96973"/>
                    <a:pt x="604639" y="90856"/>
                  </a:cubicBezTo>
                  <a:cubicBezTo>
                    <a:pt x="604639" y="84739"/>
                    <a:pt x="606040" y="79005"/>
                    <a:pt x="608716" y="74290"/>
                  </a:cubicBezTo>
                  <a:moveTo>
                    <a:pt x="554433" y="107422"/>
                  </a:moveTo>
                  <a:cubicBezTo>
                    <a:pt x="551884" y="112264"/>
                    <a:pt x="548189" y="115959"/>
                    <a:pt x="543601" y="118763"/>
                  </a:cubicBezTo>
                  <a:cubicBezTo>
                    <a:pt x="539014" y="121439"/>
                    <a:pt x="533789" y="122840"/>
                    <a:pt x="527800" y="122840"/>
                  </a:cubicBezTo>
                  <a:cubicBezTo>
                    <a:pt x="521811" y="122840"/>
                    <a:pt x="516332" y="121439"/>
                    <a:pt x="511745" y="118763"/>
                  </a:cubicBezTo>
                  <a:cubicBezTo>
                    <a:pt x="507157" y="115959"/>
                    <a:pt x="503462" y="112264"/>
                    <a:pt x="500786" y="107422"/>
                  </a:cubicBezTo>
                  <a:cubicBezTo>
                    <a:pt x="498110" y="102579"/>
                    <a:pt x="496836" y="97100"/>
                    <a:pt x="496836" y="90983"/>
                  </a:cubicBezTo>
                  <a:cubicBezTo>
                    <a:pt x="496836" y="84867"/>
                    <a:pt x="498110" y="79388"/>
                    <a:pt x="500786" y="74545"/>
                  </a:cubicBezTo>
                  <a:cubicBezTo>
                    <a:pt x="503462" y="69830"/>
                    <a:pt x="507157" y="66008"/>
                    <a:pt x="511745" y="63332"/>
                  </a:cubicBezTo>
                  <a:cubicBezTo>
                    <a:pt x="516332" y="60528"/>
                    <a:pt x="521684" y="59254"/>
                    <a:pt x="527800" y="59254"/>
                  </a:cubicBezTo>
                  <a:cubicBezTo>
                    <a:pt x="533917" y="59254"/>
                    <a:pt x="539014" y="60656"/>
                    <a:pt x="543601" y="63332"/>
                  </a:cubicBezTo>
                  <a:cubicBezTo>
                    <a:pt x="548189" y="66008"/>
                    <a:pt x="551757" y="69830"/>
                    <a:pt x="554433" y="74545"/>
                  </a:cubicBezTo>
                  <a:cubicBezTo>
                    <a:pt x="557109" y="79260"/>
                    <a:pt x="558383" y="84739"/>
                    <a:pt x="558383" y="90983"/>
                  </a:cubicBezTo>
                  <a:cubicBezTo>
                    <a:pt x="558383" y="97228"/>
                    <a:pt x="557109" y="102707"/>
                    <a:pt x="554433" y="107422"/>
                  </a:cubicBezTo>
                  <a:moveTo>
                    <a:pt x="551502" y="130486"/>
                  </a:moveTo>
                  <a:cubicBezTo>
                    <a:pt x="558383" y="126536"/>
                    <a:pt x="563735" y="121184"/>
                    <a:pt x="567557" y="114303"/>
                  </a:cubicBezTo>
                  <a:cubicBezTo>
                    <a:pt x="571380" y="107422"/>
                    <a:pt x="573419" y="99521"/>
                    <a:pt x="573419" y="90729"/>
                  </a:cubicBezTo>
                  <a:cubicBezTo>
                    <a:pt x="573419" y="81936"/>
                    <a:pt x="571508" y="74163"/>
                    <a:pt x="567557" y="67409"/>
                  </a:cubicBezTo>
                  <a:cubicBezTo>
                    <a:pt x="563735" y="60656"/>
                    <a:pt x="558383" y="55304"/>
                    <a:pt x="551502" y="51353"/>
                  </a:cubicBezTo>
                  <a:cubicBezTo>
                    <a:pt x="544621" y="47403"/>
                    <a:pt x="536848" y="45492"/>
                    <a:pt x="528055" y="45492"/>
                  </a:cubicBezTo>
                  <a:cubicBezTo>
                    <a:pt x="519263" y="45492"/>
                    <a:pt x="511235" y="47403"/>
                    <a:pt x="504226" y="51353"/>
                  </a:cubicBezTo>
                  <a:cubicBezTo>
                    <a:pt x="497218" y="55304"/>
                    <a:pt x="491739" y="60656"/>
                    <a:pt x="487788" y="67409"/>
                  </a:cubicBezTo>
                  <a:cubicBezTo>
                    <a:pt x="483838" y="74163"/>
                    <a:pt x="481799" y="81936"/>
                    <a:pt x="481799" y="90729"/>
                  </a:cubicBezTo>
                  <a:cubicBezTo>
                    <a:pt x="481799" y="99521"/>
                    <a:pt x="483838" y="107422"/>
                    <a:pt x="487788" y="114303"/>
                  </a:cubicBezTo>
                  <a:cubicBezTo>
                    <a:pt x="491739" y="121184"/>
                    <a:pt x="497218" y="126663"/>
                    <a:pt x="504226" y="130486"/>
                  </a:cubicBezTo>
                  <a:cubicBezTo>
                    <a:pt x="511235" y="134436"/>
                    <a:pt x="519135" y="136348"/>
                    <a:pt x="528055" y="136348"/>
                  </a:cubicBezTo>
                  <a:cubicBezTo>
                    <a:pt x="536975" y="136348"/>
                    <a:pt x="544748" y="134436"/>
                    <a:pt x="551502" y="130486"/>
                  </a:cubicBezTo>
                  <a:moveTo>
                    <a:pt x="404069" y="127683"/>
                  </a:moveTo>
                  <a:cubicBezTo>
                    <a:pt x="411970" y="133544"/>
                    <a:pt x="421909" y="136475"/>
                    <a:pt x="433887" y="136475"/>
                  </a:cubicBezTo>
                  <a:cubicBezTo>
                    <a:pt x="443571" y="136475"/>
                    <a:pt x="451344" y="134054"/>
                    <a:pt x="457461" y="129212"/>
                  </a:cubicBezTo>
                  <a:cubicBezTo>
                    <a:pt x="463577" y="124370"/>
                    <a:pt x="466508" y="117871"/>
                    <a:pt x="466508" y="109460"/>
                  </a:cubicBezTo>
                  <a:cubicBezTo>
                    <a:pt x="466508" y="100031"/>
                    <a:pt x="461029" y="93022"/>
                    <a:pt x="450070" y="88435"/>
                  </a:cubicBezTo>
                  <a:lnTo>
                    <a:pt x="429172" y="80025"/>
                  </a:lnTo>
                  <a:cubicBezTo>
                    <a:pt x="425732" y="78751"/>
                    <a:pt x="423311" y="77221"/>
                    <a:pt x="421909" y="75437"/>
                  </a:cubicBezTo>
                  <a:cubicBezTo>
                    <a:pt x="420507" y="73653"/>
                    <a:pt x="419743" y="71487"/>
                    <a:pt x="419743" y="68939"/>
                  </a:cubicBezTo>
                  <a:cubicBezTo>
                    <a:pt x="419743" y="65243"/>
                    <a:pt x="421272" y="62440"/>
                    <a:pt x="424203" y="60401"/>
                  </a:cubicBezTo>
                  <a:cubicBezTo>
                    <a:pt x="427134" y="58362"/>
                    <a:pt x="431084" y="57343"/>
                    <a:pt x="435799" y="57343"/>
                  </a:cubicBezTo>
                  <a:cubicBezTo>
                    <a:pt x="440258" y="57343"/>
                    <a:pt x="444718" y="58362"/>
                    <a:pt x="449306" y="60273"/>
                  </a:cubicBezTo>
                  <a:cubicBezTo>
                    <a:pt x="453893" y="62185"/>
                    <a:pt x="458226" y="64988"/>
                    <a:pt x="462176" y="68429"/>
                  </a:cubicBezTo>
                  <a:lnTo>
                    <a:pt x="462176" y="53392"/>
                  </a:lnTo>
                  <a:cubicBezTo>
                    <a:pt x="458863" y="50716"/>
                    <a:pt x="454913" y="48805"/>
                    <a:pt x="450198" y="47403"/>
                  </a:cubicBezTo>
                  <a:cubicBezTo>
                    <a:pt x="445610" y="46001"/>
                    <a:pt x="440641" y="45364"/>
                    <a:pt x="435544" y="45364"/>
                  </a:cubicBezTo>
                  <a:cubicBezTo>
                    <a:pt x="426496" y="45364"/>
                    <a:pt x="419233" y="47531"/>
                    <a:pt x="413626" y="52118"/>
                  </a:cubicBezTo>
                  <a:cubicBezTo>
                    <a:pt x="408020" y="56578"/>
                    <a:pt x="405216" y="62694"/>
                    <a:pt x="405216" y="70340"/>
                  </a:cubicBezTo>
                  <a:cubicBezTo>
                    <a:pt x="405216" y="75947"/>
                    <a:pt x="406618" y="80407"/>
                    <a:pt x="409549" y="83848"/>
                  </a:cubicBezTo>
                  <a:cubicBezTo>
                    <a:pt x="412352" y="87288"/>
                    <a:pt x="416557" y="90092"/>
                    <a:pt x="422036" y="92513"/>
                  </a:cubicBezTo>
                  <a:lnTo>
                    <a:pt x="442679" y="100923"/>
                  </a:lnTo>
                  <a:cubicBezTo>
                    <a:pt x="445993" y="102197"/>
                    <a:pt x="448414" y="103854"/>
                    <a:pt x="449688" y="105765"/>
                  </a:cubicBezTo>
                  <a:cubicBezTo>
                    <a:pt x="451090" y="107677"/>
                    <a:pt x="451727" y="109843"/>
                    <a:pt x="451727" y="112137"/>
                  </a:cubicBezTo>
                  <a:cubicBezTo>
                    <a:pt x="451727" y="116214"/>
                    <a:pt x="450070" y="119272"/>
                    <a:pt x="446757" y="121439"/>
                  </a:cubicBezTo>
                  <a:cubicBezTo>
                    <a:pt x="443444" y="123605"/>
                    <a:pt x="439239" y="124624"/>
                    <a:pt x="434014" y="124624"/>
                  </a:cubicBezTo>
                  <a:cubicBezTo>
                    <a:pt x="428790" y="124624"/>
                    <a:pt x="423820" y="123605"/>
                    <a:pt x="418723" y="121566"/>
                  </a:cubicBezTo>
                  <a:cubicBezTo>
                    <a:pt x="413626" y="119527"/>
                    <a:pt x="408657" y="116342"/>
                    <a:pt x="403942" y="111882"/>
                  </a:cubicBezTo>
                  <a:lnTo>
                    <a:pt x="403942" y="127555"/>
                  </a:lnTo>
                  <a:close/>
                  <a:moveTo>
                    <a:pt x="285690" y="66135"/>
                  </a:moveTo>
                  <a:cubicBezTo>
                    <a:pt x="290405" y="61165"/>
                    <a:pt x="296776" y="58617"/>
                    <a:pt x="304804" y="58617"/>
                  </a:cubicBezTo>
                  <a:cubicBezTo>
                    <a:pt x="312832" y="58617"/>
                    <a:pt x="318694" y="61165"/>
                    <a:pt x="323408" y="66135"/>
                  </a:cubicBezTo>
                  <a:cubicBezTo>
                    <a:pt x="327996" y="71105"/>
                    <a:pt x="330672" y="77349"/>
                    <a:pt x="331309" y="84867"/>
                  </a:cubicBezTo>
                  <a:lnTo>
                    <a:pt x="277025" y="84867"/>
                  </a:lnTo>
                  <a:cubicBezTo>
                    <a:pt x="278045" y="77349"/>
                    <a:pt x="280975" y="71105"/>
                    <a:pt x="285818" y="66135"/>
                  </a:cubicBezTo>
                  <a:moveTo>
                    <a:pt x="325192" y="134182"/>
                  </a:moveTo>
                  <a:cubicBezTo>
                    <a:pt x="330544" y="132652"/>
                    <a:pt x="335514" y="130359"/>
                    <a:pt x="340229" y="127173"/>
                  </a:cubicBezTo>
                  <a:lnTo>
                    <a:pt x="340229" y="113283"/>
                  </a:lnTo>
                  <a:cubicBezTo>
                    <a:pt x="335641" y="116596"/>
                    <a:pt x="330544" y="119145"/>
                    <a:pt x="325192" y="120674"/>
                  </a:cubicBezTo>
                  <a:cubicBezTo>
                    <a:pt x="319840" y="122203"/>
                    <a:pt x="314361" y="123095"/>
                    <a:pt x="308754" y="123095"/>
                  </a:cubicBezTo>
                  <a:cubicBezTo>
                    <a:pt x="300089" y="123095"/>
                    <a:pt x="292826" y="120674"/>
                    <a:pt x="287092" y="115832"/>
                  </a:cubicBezTo>
                  <a:cubicBezTo>
                    <a:pt x="281358" y="110990"/>
                    <a:pt x="277790" y="104618"/>
                    <a:pt x="276643" y="96718"/>
                  </a:cubicBezTo>
                  <a:lnTo>
                    <a:pt x="346218" y="96718"/>
                  </a:lnTo>
                  <a:cubicBezTo>
                    <a:pt x="346218" y="95444"/>
                    <a:pt x="346473" y="94169"/>
                    <a:pt x="346473" y="93022"/>
                  </a:cubicBezTo>
                  <a:cubicBezTo>
                    <a:pt x="346473" y="91876"/>
                    <a:pt x="346473" y="90601"/>
                    <a:pt x="346473" y="89454"/>
                  </a:cubicBezTo>
                  <a:cubicBezTo>
                    <a:pt x="346473" y="81044"/>
                    <a:pt x="344689" y="73526"/>
                    <a:pt x="341248" y="66900"/>
                  </a:cubicBezTo>
                  <a:cubicBezTo>
                    <a:pt x="337808" y="60273"/>
                    <a:pt x="332965" y="55049"/>
                    <a:pt x="326721" y="51226"/>
                  </a:cubicBezTo>
                  <a:cubicBezTo>
                    <a:pt x="320478" y="47403"/>
                    <a:pt x="313087" y="45492"/>
                    <a:pt x="304677" y="45492"/>
                  </a:cubicBezTo>
                  <a:cubicBezTo>
                    <a:pt x="295757" y="45492"/>
                    <a:pt x="287984" y="47531"/>
                    <a:pt x="281612" y="51608"/>
                  </a:cubicBezTo>
                  <a:cubicBezTo>
                    <a:pt x="275114" y="55686"/>
                    <a:pt x="270144" y="61165"/>
                    <a:pt x="266576" y="68174"/>
                  </a:cubicBezTo>
                  <a:cubicBezTo>
                    <a:pt x="263008" y="75182"/>
                    <a:pt x="261224" y="83083"/>
                    <a:pt x="261224" y="91876"/>
                  </a:cubicBezTo>
                  <a:cubicBezTo>
                    <a:pt x="261224" y="100668"/>
                    <a:pt x="263263" y="108569"/>
                    <a:pt x="267341" y="115195"/>
                  </a:cubicBezTo>
                  <a:cubicBezTo>
                    <a:pt x="271418" y="121821"/>
                    <a:pt x="277025" y="127046"/>
                    <a:pt x="284161" y="130868"/>
                  </a:cubicBezTo>
                  <a:cubicBezTo>
                    <a:pt x="291297" y="134564"/>
                    <a:pt x="299452" y="136475"/>
                    <a:pt x="308627" y="136475"/>
                  </a:cubicBezTo>
                  <a:cubicBezTo>
                    <a:pt x="314234" y="136475"/>
                    <a:pt x="319713" y="135711"/>
                    <a:pt x="324937" y="134309"/>
                  </a:cubicBezTo>
                  <a:moveTo>
                    <a:pt x="255108" y="135074"/>
                  </a:moveTo>
                  <a:lnTo>
                    <a:pt x="216243" y="81681"/>
                  </a:lnTo>
                  <a:lnTo>
                    <a:pt x="250138" y="47021"/>
                  </a:lnTo>
                  <a:lnTo>
                    <a:pt x="232808" y="47021"/>
                  </a:lnTo>
                  <a:lnTo>
                    <a:pt x="192541" y="88053"/>
                  </a:lnTo>
                  <a:lnTo>
                    <a:pt x="192541" y="1147"/>
                  </a:lnTo>
                  <a:lnTo>
                    <a:pt x="178142" y="1147"/>
                  </a:lnTo>
                  <a:lnTo>
                    <a:pt x="178142" y="134946"/>
                  </a:lnTo>
                  <a:lnTo>
                    <a:pt x="192541" y="134946"/>
                  </a:lnTo>
                  <a:lnTo>
                    <a:pt x="192541" y="106402"/>
                  </a:lnTo>
                  <a:lnTo>
                    <a:pt x="206303" y="92258"/>
                  </a:lnTo>
                  <a:lnTo>
                    <a:pt x="237395" y="134946"/>
                  </a:lnTo>
                  <a:lnTo>
                    <a:pt x="255235" y="134946"/>
                  </a:lnTo>
                  <a:close/>
                  <a:moveTo>
                    <a:pt x="119016" y="63459"/>
                  </a:moveTo>
                  <a:cubicBezTo>
                    <a:pt x="123604" y="66262"/>
                    <a:pt x="127299" y="70085"/>
                    <a:pt x="129848" y="74928"/>
                  </a:cubicBezTo>
                  <a:cubicBezTo>
                    <a:pt x="132396" y="79770"/>
                    <a:pt x="133798" y="85249"/>
                    <a:pt x="133798" y="91493"/>
                  </a:cubicBezTo>
                  <a:cubicBezTo>
                    <a:pt x="133798" y="97737"/>
                    <a:pt x="132524" y="102962"/>
                    <a:pt x="129848" y="107677"/>
                  </a:cubicBezTo>
                  <a:cubicBezTo>
                    <a:pt x="127172" y="112391"/>
                    <a:pt x="123604" y="116214"/>
                    <a:pt x="119016" y="118890"/>
                  </a:cubicBezTo>
                  <a:cubicBezTo>
                    <a:pt x="114429" y="121566"/>
                    <a:pt x="109077" y="122968"/>
                    <a:pt x="102961" y="122968"/>
                  </a:cubicBezTo>
                  <a:cubicBezTo>
                    <a:pt x="96844" y="122968"/>
                    <a:pt x="91874" y="121566"/>
                    <a:pt x="87287" y="118890"/>
                  </a:cubicBezTo>
                  <a:cubicBezTo>
                    <a:pt x="82700" y="116087"/>
                    <a:pt x="79004" y="112391"/>
                    <a:pt x="76456" y="107677"/>
                  </a:cubicBezTo>
                  <a:cubicBezTo>
                    <a:pt x="73780" y="102962"/>
                    <a:pt x="72506" y="97482"/>
                    <a:pt x="72506" y="91493"/>
                  </a:cubicBezTo>
                  <a:cubicBezTo>
                    <a:pt x="72506" y="85504"/>
                    <a:pt x="73780" y="79770"/>
                    <a:pt x="76456" y="74928"/>
                  </a:cubicBezTo>
                  <a:cubicBezTo>
                    <a:pt x="79004" y="70085"/>
                    <a:pt x="82700" y="66262"/>
                    <a:pt x="87287" y="63459"/>
                  </a:cubicBezTo>
                  <a:cubicBezTo>
                    <a:pt x="91874" y="60656"/>
                    <a:pt x="97099" y="59254"/>
                    <a:pt x="102961" y="59254"/>
                  </a:cubicBezTo>
                  <a:cubicBezTo>
                    <a:pt x="108822" y="59254"/>
                    <a:pt x="114429" y="60656"/>
                    <a:pt x="119016" y="63459"/>
                  </a:cubicBezTo>
                  <a:moveTo>
                    <a:pt x="148452" y="135074"/>
                  </a:moveTo>
                  <a:lnTo>
                    <a:pt x="148452" y="47148"/>
                  </a:lnTo>
                  <a:lnTo>
                    <a:pt x="133798" y="47148"/>
                  </a:lnTo>
                  <a:lnTo>
                    <a:pt x="133798" y="63714"/>
                  </a:lnTo>
                  <a:cubicBezTo>
                    <a:pt x="130485" y="58107"/>
                    <a:pt x="126025" y="53647"/>
                    <a:pt x="120545" y="50462"/>
                  </a:cubicBezTo>
                  <a:cubicBezTo>
                    <a:pt x="115066" y="47148"/>
                    <a:pt x="108695" y="45492"/>
                    <a:pt x="101686" y="45492"/>
                  </a:cubicBezTo>
                  <a:cubicBezTo>
                    <a:pt x="93149" y="45492"/>
                    <a:pt x="85503" y="47531"/>
                    <a:pt x="78877" y="51481"/>
                  </a:cubicBezTo>
                  <a:cubicBezTo>
                    <a:pt x="72251" y="55431"/>
                    <a:pt x="67026" y="60911"/>
                    <a:pt x="63204" y="67792"/>
                  </a:cubicBezTo>
                  <a:cubicBezTo>
                    <a:pt x="59381" y="74673"/>
                    <a:pt x="57469" y="82573"/>
                    <a:pt x="57469" y="91493"/>
                  </a:cubicBezTo>
                  <a:cubicBezTo>
                    <a:pt x="57469" y="100413"/>
                    <a:pt x="59381" y="107931"/>
                    <a:pt x="63204" y="114685"/>
                  </a:cubicBezTo>
                  <a:cubicBezTo>
                    <a:pt x="67026" y="121439"/>
                    <a:pt x="72251" y="126791"/>
                    <a:pt x="78877" y="130614"/>
                  </a:cubicBezTo>
                  <a:cubicBezTo>
                    <a:pt x="85503" y="134436"/>
                    <a:pt x="93149" y="136475"/>
                    <a:pt x="101686" y="136475"/>
                  </a:cubicBezTo>
                  <a:cubicBezTo>
                    <a:pt x="108695" y="136475"/>
                    <a:pt x="114939" y="134819"/>
                    <a:pt x="120545" y="131633"/>
                  </a:cubicBezTo>
                  <a:cubicBezTo>
                    <a:pt x="126025" y="128447"/>
                    <a:pt x="130485" y="124115"/>
                    <a:pt x="133798" y="118635"/>
                  </a:cubicBezTo>
                  <a:lnTo>
                    <a:pt x="133798" y="135074"/>
                  </a:lnTo>
                  <a:lnTo>
                    <a:pt x="148452" y="135074"/>
                  </a:lnTo>
                  <a:close/>
                  <a:moveTo>
                    <a:pt x="49569" y="47148"/>
                  </a:moveTo>
                  <a:lnTo>
                    <a:pt x="14399" y="47148"/>
                  </a:lnTo>
                  <a:lnTo>
                    <a:pt x="14399" y="30965"/>
                  </a:lnTo>
                  <a:cubicBezTo>
                    <a:pt x="14399" y="25740"/>
                    <a:pt x="15928" y="21535"/>
                    <a:pt x="19114" y="18350"/>
                  </a:cubicBezTo>
                  <a:cubicBezTo>
                    <a:pt x="22300" y="15164"/>
                    <a:pt x="26505" y="13635"/>
                    <a:pt x="31729" y="13635"/>
                  </a:cubicBezTo>
                  <a:cubicBezTo>
                    <a:pt x="35425" y="13635"/>
                    <a:pt x="38993" y="14145"/>
                    <a:pt x="42433" y="15291"/>
                  </a:cubicBezTo>
                  <a:cubicBezTo>
                    <a:pt x="45874" y="16438"/>
                    <a:pt x="49187" y="18095"/>
                    <a:pt x="52245" y="20643"/>
                  </a:cubicBezTo>
                  <a:lnTo>
                    <a:pt x="52245" y="6244"/>
                  </a:lnTo>
                  <a:cubicBezTo>
                    <a:pt x="48932" y="3823"/>
                    <a:pt x="45491" y="2166"/>
                    <a:pt x="41796" y="1274"/>
                  </a:cubicBezTo>
                  <a:cubicBezTo>
                    <a:pt x="38101" y="382"/>
                    <a:pt x="34405" y="0"/>
                    <a:pt x="30582" y="0"/>
                  </a:cubicBezTo>
                  <a:cubicBezTo>
                    <a:pt x="21025" y="0"/>
                    <a:pt x="13635" y="2931"/>
                    <a:pt x="8155" y="8920"/>
                  </a:cubicBezTo>
                  <a:cubicBezTo>
                    <a:pt x="2676" y="14909"/>
                    <a:pt x="0" y="22427"/>
                    <a:pt x="0" y="31730"/>
                  </a:cubicBezTo>
                  <a:lnTo>
                    <a:pt x="0" y="135201"/>
                  </a:lnTo>
                  <a:lnTo>
                    <a:pt x="14399" y="135201"/>
                  </a:lnTo>
                  <a:lnTo>
                    <a:pt x="14399" y="60656"/>
                  </a:lnTo>
                  <a:lnTo>
                    <a:pt x="49569" y="60656"/>
                  </a:lnTo>
                  <a:lnTo>
                    <a:pt x="49569" y="47276"/>
                  </a:lnTo>
                  <a:close/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B5BA1B10-A879-BE62-0F3D-5B0D8BF567DA}"/>
                </a:ext>
              </a:extLst>
            </p:cNvPr>
            <p:cNvSpPr/>
            <p:nvPr/>
          </p:nvSpPr>
          <p:spPr>
            <a:xfrm>
              <a:off x="975683" y="2673651"/>
              <a:ext cx="5591727" cy="182094"/>
            </a:xfrm>
            <a:custGeom>
              <a:avLst/>
              <a:gdLst>
                <a:gd name="connsiteX0" fmla="*/ 5562293 w 5591727"/>
                <a:gd name="connsiteY0" fmla="*/ 64478 h 182094"/>
                <a:gd name="connsiteX1" fmla="*/ 5573124 w 5591727"/>
                <a:gd name="connsiteY1" fmla="*/ 75947 h 182094"/>
                <a:gd name="connsiteX2" fmla="*/ 5577074 w 5591727"/>
                <a:gd name="connsiteY2" fmla="*/ 92385 h 182094"/>
                <a:gd name="connsiteX3" fmla="*/ 5573124 w 5591727"/>
                <a:gd name="connsiteY3" fmla="*/ 108569 h 182094"/>
                <a:gd name="connsiteX4" fmla="*/ 5562293 w 5591727"/>
                <a:gd name="connsiteY4" fmla="*/ 119782 h 182094"/>
                <a:gd name="connsiteX5" fmla="*/ 5546237 w 5591727"/>
                <a:gd name="connsiteY5" fmla="*/ 123860 h 182094"/>
                <a:gd name="connsiteX6" fmla="*/ 5530564 w 5591727"/>
                <a:gd name="connsiteY6" fmla="*/ 119782 h 182094"/>
                <a:gd name="connsiteX7" fmla="*/ 5519732 w 5591727"/>
                <a:gd name="connsiteY7" fmla="*/ 108569 h 182094"/>
                <a:gd name="connsiteX8" fmla="*/ 5515782 w 5591727"/>
                <a:gd name="connsiteY8" fmla="*/ 92385 h 182094"/>
                <a:gd name="connsiteX9" fmla="*/ 5519732 w 5591727"/>
                <a:gd name="connsiteY9" fmla="*/ 75947 h 182094"/>
                <a:gd name="connsiteX10" fmla="*/ 5530564 w 5591727"/>
                <a:gd name="connsiteY10" fmla="*/ 64478 h 182094"/>
                <a:gd name="connsiteX11" fmla="*/ 5546237 w 5591727"/>
                <a:gd name="connsiteY11" fmla="*/ 60273 h 182094"/>
                <a:gd name="connsiteX12" fmla="*/ 5562293 w 5591727"/>
                <a:gd name="connsiteY12" fmla="*/ 64478 h 182094"/>
                <a:gd name="connsiteX13" fmla="*/ 5591728 w 5591727"/>
                <a:gd name="connsiteY13" fmla="*/ 136093 h 182094"/>
                <a:gd name="connsiteX14" fmla="*/ 5591728 w 5591727"/>
                <a:gd name="connsiteY14" fmla="*/ 2294 h 182094"/>
                <a:gd name="connsiteX15" fmla="*/ 5577074 w 5591727"/>
                <a:gd name="connsiteY15" fmla="*/ 2294 h 182094"/>
                <a:gd name="connsiteX16" fmla="*/ 5577074 w 5591727"/>
                <a:gd name="connsiteY16" fmla="*/ 64861 h 182094"/>
                <a:gd name="connsiteX17" fmla="*/ 5563822 w 5591727"/>
                <a:gd name="connsiteY17" fmla="*/ 51353 h 182094"/>
                <a:gd name="connsiteX18" fmla="*/ 5544963 w 5591727"/>
                <a:gd name="connsiteY18" fmla="*/ 46384 h 182094"/>
                <a:gd name="connsiteX19" fmla="*/ 5522153 w 5591727"/>
                <a:gd name="connsiteY19" fmla="*/ 52373 h 182094"/>
                <a:gd name="connsiteX20" fmla="*/ 5506480 w 5591727"/>
                <a:gd name="connsiteY20" fmla="*/ 68684 h 182094"/>
                <a:gd name="connsiteX21" fmla="*/ 5500745 w 5591727"/>
                <a:gd name="connsiteY21" fmla="*/ 92385 h 182094"/>
                <a:gd name="connsiteX22" fmla="*/ 5506480 w 5591727"/>
                <a:gd name="connsiteY22" fmla="*/ 115577 h 182094"/>
                <a:gd name="connsiteX23" fmla="*/ 5522153 w 5591727"/>
                <a:gd name="connsiteY23" fmla="*/ 131505 h 182094"/>
                <a:gd name="connsiteX24" fmla="*/ 5544963 w 5591727"/>
                <a:gd name="connsiteY24" fmla="*/ 137367 h 182094"/>
                <a:gd name="connsiteX25" fmla="*/ 5563822 w 5591727"/>
                <a:gd name="connsiteY25" fmla="*/ 132398 h 182094"/>
                <a:gd name="connsiteX26" fmla="*/ 5577074 w 5591727"/>
                <a:gd name="connsiteY26" fmla="*/ 119272 h 182094"/>
                <a:gd name="connsiteX27" fmla="*/ 5577074 w 5591727"/>
                <a:gd name="connsiteY27" fmla="*/ 135838 h 182094"/>
                <a:gd name="connsiteX28" fmla="*/ 5591728 w 5591727"/>
                <a:gd name="connsiteY28" fmla="*/ 135838 h 182094"/>
                <a:gd name="connsiteX29" fmla="*/ 5419447 w 5591727"/>
                <a:gd name="connsiteY29" fmla="*/ 76202 h 182094"/>
                <a:gd name="connsiteX30" fmla="*/ 5428877 w 5591727"/>
                <a:gd name="connsiteY30" fmla="*/ 64861 h 182094"/>
                <a:gd name="connsiteX31" fmla="*/ 5443021 w 5591727"/>
                <a:gd name="connsiteY31" fmla="*/ 60656 h 182094"/>
                <a:gd name="connsiteX32" fmla="*/ 5465831 w 5591727"/>
                <a:gd name="connsiteY32" fmla="*/ 86906 h 182094"/>
                <a:gd name="connsiteX33" fmla="*/ 5465831 w 5591727"/>
                <a:gd name="connsiteY33" fmla="*/ 136093 h 182094"/>
                <a:gd name="connsiteX34" fmla="*/ 5480485 w 5591727"/>
                <a:gd name="connsiteY34" fmla="*/ 136093 h 182094"/>
                <a:gd name="connsiteX35" fmla="*/ 5480485 w 5591727"/>
                <a:gd name="connsiteY35" fmla="*/ 84357 h 182094"/>
                <a:gd name="connsiteX36" fmla="*/ 5476662 w 5591727"/>
                <a:gd name="connsiteY36" fmla="*/ 64861 h 182094"/>
                <a:gd name="connsiteX37" fmla="*/ 5465321 w 5591727"/>
                <a:gd name="connsiteY37" fmla="*/ 51353 h 182094"/>
                <a:gd name="connsiteX38" fmla="*/ 5446589 w 5591727"/>
                <a:gd name="connsiteY38" fmla="*/ 46384 h 182094"/>
                <a:gd name="connsiteX39" fmla="*/ 5428622 w 5591727"/>
                <a:gd name="connsiteY39" fmla="*/ 51353 h 182094"/>
                <a:gd name="connsiteX40" fmla="*/ 5416134 w 5591727"/>
                <a:gd name="connsiteY40" fmla="*/ 64478 h 182094"/>
                <a:gd name="connsiteX41" fmla="*/ 5416134 w 5591727"/>
                <a:gd name="connsiteY41" fmla="*/ 48040 h 182094"/>
                <a:gd name="connsiteX42" fmla="*/ 5401735 w 5591727"/>
                <a:gd name="connsiteY42" fmla="*/ 48040 h 182094"/>
                <a:gd name="connsiteX43" fmla="*/ 5401735 w 5591727"/>
                <a:gd name="connsiteY43" fmla="*/ 135966 h 182094"/>
                <a:gd name="connsiteX44" fmla="*/ 5416134 w 5591727"/>
                <a:gd name="connsiteY44" fmla="*/ 135966 h 182094"/>
                <a:gd name="connsiteX45" fmla="*/ 5416134 w 5591727"/>
                <a:gd name="connsiteY45" fmla="*/ 91875 h 182094"/>
                <a:gd name="connsiteX46" fmla="*/ 5419575 w 5591727"/>
                <a:gd name="connsiteY46" fmla="*/ 75947 h 182094"/>
                <a:gd name="connsiteX47" fmla="*/ 5342737 w 5591727"/>
                <a:gd name="connsiteY47" fmla="*/ 64224 h 182094"/>
                <a:gd name="connsiteX48" fmla="*/ 5353568 w 5591727"/>
                <a:gd name="connsiteY48" fmla="*/ 75692 h 182094"/>
                <a:gd name="connsiteX49" fmla="*/ 5357518 w 5591727"/>
                <a:gd name="connsiteY49" fmla="*/ 92130 h 182094"/>
                <a:gd name="connsiteX50" fmla="*/ 5353568 w 5591727"/>
                <a:gd name="connsiteY50" fmla="*/ 108314 h 182094"/>
                <a:gd name="connsiteX51" fmla="*/ 5342737 w 5591727"/>
                <a:gd name="connsiteY51" fmla="*/ 119527 h 182094"/>
                <a:gd name="connsiteX52" fmla="*/ 5326681 w 5591727"/>
                <a:gd name="connsiteY52" fmla="*/ 123605 h 182094"/>
                <a:gd name="connsiteX53" fmla="*/ 5311008 w 5591727"/>
                <a:gd name="connsiteY53" fmla="*/ 119527 h 182094"/>
                <a:gd name="connsiteX54" fmla="*/ 5300176 w 5591727"/>
                <a:gd name="connsiteY54" fmla="*/ 108314 h 182094"/>
                <a:gd name="connsiteX55" fmla="*/ 5296226 w 5591727"/>
                <a:gd name="connsiteY55" fmla="*/ 92130 h 182094"/>
                <a:gd name="connsiteX56" fmla="*/ 5300176 w 5591727"/>
                <a:gd name="connsiteY56" fmla="*/ 75692 h 182094"/>
                <a:gd name="connsiteX57" fmla="*/ 5311008 w 5591727"/>
                <a:gd name="connsiteY57" fmla="*/ 64224 h 182094"/>
                <a:gd name="connsiteX58" fmla="*/ 5326681 w 5591727"/>
                <a:gd name="connsiteY58" fmla="*/ 60018 h 182094"/>
                <a:gd name="connsiteX59" fmla="*/ 5342737 w 5591727"/>
                <a:gd name="connsiteY59" fmla="*/ 64224 h 182094"/>
                <a:gd name="connsiteX60" fmla="*/ 5372172 w 5591727"/>
                <a:gd name="connsiteY60" fmla="*/ 135838 h 182094"/>
                <a:gd name="connsiteX61" fmla="*/ 5372172 w 5591727"/>
                <a:gd name="connsiteY61" fmla="*/ 47913 h 182094"/>
                <a:gd name="connsiteX62" fmla="*/ 5357518 w 5591727"/>
                <a:gd name="connsiteY62" fmla="*/ 47913 h 182094"/>
                <a:gd name="connsiteX63" fmla="*/ 5357518 w 5591727"/>
                <a:gd name="connsiteY63" fmla="*/ 64478 h 182094"/>
                <a:gd name="connsiteX64" fmla="*/ 5344266 w 5591727"/>
                <a:gd name="connsiteY64" fmla="*/ 51226 h 182094"/>
                <a:gd name="connsiteX65" fmla="*/ 5325407 w 5591727"/>
                <a:gd name="connsiteY65" fmla="*/ 46256 h 182094"/>
                <a:gd name="connsiteX66" fmla="*/ 5302597 w 5591727"/>
                <a:gd name="connsiteY66" fmla="*/ 52245 h 182094"/>
                <a:gd name="connsiteX67" fmla="*/ 5286924 w 5591727"/>
                <a:gd name="connsiteY67" fmla="*/ 68556 h 182094"/>
                <a:gd name="connsiteX68" fmla="*/ 5281190 w 5591727"/>
                <a:gd name="connsiteY68" fmla="*/ 92258 h 182094"/>
                <a:gd name="connsiteX69" fmla="*/ 5286924 w 5591727"/>
                <a:gd name="connsiteY69" fmla="*/ 115450 h 182094"/>
                <a:gd name="connsiteX70" fmla="*/ 5302597 w 5591727"/>
                <a:gd name="connsiteY70" fmla="*/ 131378 h 182094"/>
                <a:gd name="connsiteX71" fmla="*/ 5325407 w 5591727"/>
                <a:gd name="connsiteY71" fmla="*/ 137240 h 182094"/>
                <a:gd name="connsiteX72" fmla="*/ 5344266 w 5591727"/>
                <a:gd name="connsiteY72" fmla="*/ 132398 h 182094"/>
                <a:gd name="connsiteX73" fmla="*/ 5357518 w 5591727"/>
                <a:gd name="connsiteY73" fmla="*/ 119400 h 182094"/>
                <a:gd name="connsiteX74" fmla="*/ 5357518 w 5591727"/>
                <a:gd name="connsiteY74" fmla="*/ 135838 h 182094"/>
                <a:gd name="connsiteX75" fmla="*/ 5372172 w 5591727"/>
                <a:gd name="connsiteY75" fmla="*/ 135838 h 182094"/>
                <a:gd name="connsiteX76" fmla="*/ 5215565 w 5591727"/>
                <a:gd name="connsiteY76" fmla="*/ 47913 h 182094"/>
                <a:gd name="connsiteX77" fmla="*/ 5187786 w 5591727"/>
                <a:gd name="connsiteY77" fmla="*/ 105383 h 182094"/>
                <a:gd name="connsiteX78" fmla="*/ 5159115 w 5591727"/>
                <a:gd name="connsiteY78" fmla="*/ 47913 h 182094"/>
                <a:gd name="connsiteX79" fmla="*/ 5142040 w 5591727"/>
                <a:gd name="connsiteY79" fmla="*/ 47913 h 182094"/>
                <a:gd name="connsiteX80" fmla="*/ 5180013 w 5591727"/>
                <a:gd name="connsiteY80" fmla="*/ 121821 h 182094"/>
                <a:gd name="connsiteX81" fmla="*/ 5151852 w 5591727"/>
                <a:gd name="connsiteY81" fmla="*/ 180565 h 182094"/>
                <a:gd name="connsiteX82" fmla="*/ 5167143 w 5591727"/>
                <a:gd name="connsiteY82" fmla="*/ 180565 h 182094"/>
                <a:gd name="connsiteX83" fmla="*/ 5230984 w 5591727"/>
                <a:gd name="connsiteY83" fmla="*/ 48040 h 182094"/>
                <a:gd name="connsiteX84" fmla="*/ 5215692 w 5591727"/>
                <a:gd name="connsiteY84" fmla="*/ 48040 h 182094"/>
                <a:gd name="connsiteX85" fmla="*/ 5125857 w 5591727"/>
                <a:gd name="connsiteY85" fmla="*/ 2039 h 182094"/>
                <a:gd name="connsiteX86" fmla="*/ 5111458 w 5591727"/>
                <a:gd name="connsiteY86" fmla="*/ 2039 h 182094"/>
                <a:gd name="connsiteX87" fmla="*/ 5111458 w 5591727"/>
                <a:gd name="connsiteY87" fmla="*/ 135838 h 182094"/>
                <a:gd name="connsiteX88" fmla="*/ 5125857 w 5591727"/>
                <a:gd name="connsiteY88" fmla="*/ 135838 h 182094"/>
                <a:gd name="connsiteX89" fmla="*/ 5125857 w 5591727"/>
                <a:gd name="connsiteY89" fmla="*/ 2039 h 182094"/>
                <a:gd name="connsiteX90" fmla="*/ 5081767 w 5591727"/>
                <a:gd name="connsiteY90" fmla="*/ 2039 h 182094"/>
                <a:gd name="connsiteX91" fmla="*/ 5067368 w 5591727"/>
                <a:gd name="connsiteY91" fmla="*/ 2039 h 182094"/>
                <a:gd name="connsiteX92" fmla="*/ 5067368 w 5591727"/>
                <a:gd name="connsiteY92" fmla="*/ 135838 h 182094"/>
                <a:gd name="connsiteX93" fmla="*/ 5081767 w 5591727"/>
                <a:gd name="connsiteY93" fmla="*/ 135838 h 182094"/>
                <a:gd name="connsiteX94" fmla="*/ 5081767 w 5591727"/>
                <a:gd name="connsiteY94" fmla="*/ 2039 h 182094"/>
                <a:gd name="connsiteX95" fmla="*/ 5008242 w 5591727"/>
                <a:gd name="connsiteY95" fmla="*/ 64224 h 182094"/>
                <a:gd name="connsiteX96" fmla="*/ 5019074 w 5591727"/>
                <a:gd name="connsiteY96" fmla="*/ 75692 h 182094"/>
                <a:gd name="connsiteX97" fmla="*/ 5023024 w 5591727"/>
                <a:gd name="connsiteY97" fmla="*/ 92130 h 182094"/>
                <a:gd name="connsiteX98" fmla="*/ 5019074 w 5591727"/>
                <a:gd name="connsiteY98" fmla="*/ 108314 h 182094"/>
                <a:gd name="connsiteX99" fmla="*/ 5008242 w 5591727"/>
                <a:gd name="connsiteY99" fmla="*/ 119527 h 182094"/>
                <a:gd name="connsiteX100" fmla="*/ 4992186 w 5591727"/>
                <a:gd name="connsiteY100" fmla="*/ 123605 h 182094"/>
                <a:gd name="connsiteX101" fmla="*/ 4976513 w 5591727"/>
                <a:gd name="connsiteY101" fmla="*/ 119527 h 182094"/>
                <a:gd name="connsiteX102" fmla="*/ 4965682 w 5591727"/>
                <a:gd name="connsiteY102" fmla="*/ 108314 h 182094"/>
                <a:gd name="connsiteX103" fmla="*/ 4961732 w 5591727"/>
                <a:gd name="connsiteY103" fmla="*/ 92130 h 182094"/>
                <a:gd name="connsiteX104" fmla="*/ 4965682 w 5591727"/>
                <a:gd name="connsiteY104" fmla="*/ 75692 h 182094"/>
                <a:gd name="connsiteX105" fmla="*/ 4976513 w 5591727"/>
                <a:gd name="connsiteY105" fmla="*/ 64224 h 182094"/>
                <a:gd name="connsiteX106" fmla="*/ 4992186 w 5591727"/>
                <a:gd name="connsiteY106" fmla="*/ 60018 h 182094"/>
                <a:gd name="connsiteX107" fmla="*/ 5008242 w 5591727"/>
                <a:gd name="connsiteY107" fmla="*/ 64224 h 182094"/>
                <a:gd name="connsiteX108" fmla="*/ 5037678 w 5591727"/>
                <a:gd name="connsiteY108" fmla="*/ 135838 h 182094"/>
                <a:gd name="connsiteX109" fmla="*/ 5037678 w 5591727"/>
                <a:gd name="connsiteY109" fmla="*/ 47913 h 182094"/>
                <a:gd name="connsiteX110" fmla="*/ 5023024 w 5591727"/>
                <a:gd name="connsiteY110" fmla="*/ 47913 h 182094"/>
                <a:gd name="connsiteX111" fmla="*/ 5023024 w 5591727"/>
                <a:gd name="connsiteY111" fmla="*/ 64478 h 182094"/>
                <a:gd name="connsiteX112" fmla="*/ 5009771 w 5591727"/>
                <a:gd name="connsiteY112" fmla="*/ 51226 h 182094"/>
                <a:gd name="connsiteX113" fmla="*/ 4990912 w 5591727"/>
                <a:gd name="connsiteY113" fmla="*/ 46256 h 182094"/>
                <a:gd name="connsiteX114" fmla="*/ 4968103 w 5591727"/>
                <a:gd name="connsiteY114" fmla="*/ 52245 h 182094"/>
                <a:gd name="connsiteX115" fmla="*/ 4952429 w 5591727"/>
                <a:gd name="connsiteY115" fmla="*/ 68556 h 182094"/>
                <a:gd name="connsiteX116" fmla="*/ 4946695 w 5591727"/>
                <a:gd name="connsiteY116" fmla="*/ 92258 h 182094"/>
                <a:gd name="connsiteX117" fmla="*/ 4952429 w 5591727"/>
                <a:gd name="connsiteY117" fmla="*/ 115450 h 182094"/>
                <a:gd name="connsiteX118" fmla="*/ 4968103 w 5591727"/>
                <a:gd name="connsiteY118" fmla="*/ 131378 h 182094"/>
                <a:gd name="connsiteX119" fmla="*/ 4990912 w 5591727"/>
                <a:gd name="connsiteY119" fmla="*/ 137240 h 182094"/>
                <a:gd name="connsiteX120" fmla="*/ 5009771 w 5591727"/>
                <a:gd name="connsiteY120" fmla="*/ 132398 h 182094"/>
                <a:gd name="connsiteX121" fmla="*/ 5023024 w 5591727"/>
                <a:gd name="connsiteY121" fmla="*/ 119400 h 182094"/>
                <a:gd name="connsiteX122" fmla="*/ 5023024 w 5591727"/>
                <a:gd name="connsiteY122" fmla="*/ 135838 h 182094"/>
                <a:gd name="connsiteX123" fmla="*/ 5037678 w 5591727"/>
                <a:gd name="connsiteY123" fmla="*/ 135838 h 182094"/>
                <a:gd name="connsiteX124" fmla="*/ 4869220 w 5591727"/>
                <a:gd name="connsiteY124" fmla="*/ 119655 h 182094"/>
                <a:gd name="connsiteX125" fmla="*/ 4858134 w 5591727"/>
                <a:gd name="connsiteY125" fmla="*/ 108314 h 182094"/>
                <a:gd name="connsiteX126" fmla="*/ 4854056 w 5591727"/>
                <a:gd name="connsiteY126" fmla="*/ 91875 h 182094"/>
                <a:gd name="connsiteX127" fmla="*/ 4858134 w 5591727"/>
                <a:gd name="connsiteY127" fmla="*/ 75437 h 182094"/>
                <a:gd name="connsiteX128" fmla="*/ 4869220 w 5591727"/>
                <a:gd name="connsiteY128" fmla="*/ 64224 h 182094"/>
                <a:gd name="connsiteX129" fmla="*/ 4885148 w 5591727"/>
                <a:gd name="connsiteY129" fmla="*/ 60146 h 182094"/>
                <a:gd name="connsiteX130" fmla="*/ 4900949 w 5591727"/>
                <a:gd name="connsiteY130" fmla="*/ 64224 h 182094"/>
                <a:gd name="connsiteX131" fmla="*/ 4911780 w 5591727"/>
                <a:gd name="connsiteY131" fmla="*/ 75437 h 182094"/>
                <a:gd name="connsiteX132" fmla="*/ 4915730 w 5591727"/>
                <a:gd name="connsiteY132" fmla="*/ 91875 h 182094"/>
                <a:gd name="connsiteX133" fmla="*/ 4911780 w 5591727"/>
                <a:gd name="connsiteY133" fmla="*/ 108314 h 182094"/>
                <a:gd name="connsiteX134" fmla="*/ 4900949 w 5591727"/>
                <a:gd name="connsiteY134" fmla="*/ 119655 h 182094"/>
                <a:gd name="connsiteX135" fmla="*/ 4885148 w 5591727"/>
                <a:gd name="connsiteY135" fmla="*/ 123732 h 182094"/>
                <a:gd name="connsiteX136" fmla="*/ 4869220 w 5591727"/>
                <a:gd name="connsiteY136" fmla="*/ 119655 h 182094"/>
                <a:gd name="connsiteX137" fmla="*/ 4925033 w 5591727"/>
                <a:gd name="connsiteY137" fmla="*/ 68301 h 182094"/>
                <a:gd name="connsiteX138" fmla="*/ 4909359 w 5591727"/>
                <a:gd name="connsiteY138" fmla="*/ 52245 h 182094"/>
                <a:gd name="connsiteX139" fmla="*/ 4886550 w 5591727"/>
                <a:gd name="connsiteY139" fmla="*/ 46384 h 182094"/>
                <a:gd name="connsiteX140" fmla="*/ 4867691 w 5591727"/>
                <a:gd name="connsiteY140" fmla="*/ 51353 h 182094"/>
                <a:gd name="connsiteX141" fmla="*/ 4854311 w 5591727"/>
                <a:gd name="connsiteY141" fmla="*/ 64606 h 182094"/>
                <a:gd name="connsiteX142" fmla="*/ 4854311 w 5591727"/>
                <a:gd name="connsiteY142" fmla="*/ 2166 h 182094"/>
                <a:gd name="connsiteX143" fmla="*/ 4839912 w 5591727"/>
                <a:gd name="connsiteY143" fmla="*/ 2166 h 182094"/>
                <a:gd name="connsiteX144" fmla="*/ 4839912 w 5591727"/>
                <a:gd name="connsiteY144" fmla="*/ 135966 h 182094"/>
                <a:gd name="connsiteX145" fmla="*/ 4854311 w 5591727"/>
                <a:gd name="connsiteY145" fmla="*/ 135966 h 182094"/>
                <a:gd name="connsiteX146" fmla="*/ 4854311 w 5591727"/>
                <a:gd name="connsiteY146" fmla="*/ 119145 h 182094"/>
                <a:gd name="connsiteX147" fmla="*/ 4867691 w 5591727"/>
                <a:gd name="connsiteY147" fmla="*/ 132398 h 182094"/>
                <a:gd name="connsiteX148" fmla="*/ 4886550 w 5591727"/>
                <a:gd name="connsiteY148" fmla="*/ 137367 h 182094"/>
                <a:gd name="connsiteX149" fmla="*/ 4909359 w 5591727"/>
                <a:gd name="connsiteY149" fmla="*/ 131505 h 182094"/>
                <a:gd name="connsiteX150" fmla="*/ 4925033 w 5591727"/>
                <a:gd name="connsiteY150" fmla="*/ 115322 h 182094"/>
                <a:gd name="connsiteX151" fmla="*/ 4930767 w 5591727"/>
                <a:gd name="connsiteY151" fmla="*/ 91748 h 182094"/>
                <a:gd name="connsiteX152" fmla="*/ 4925033 w 5591727"/>
                <a:gd name="connsiteY152" fmla="*/ 68429 h 182094"/>
                <a:gd name="connsiteX153" fmla="*/ 4797861 w 5591727"/>
                <a:gd name="connsiteY153" fmla="*/ 108441 h 182094"/>
                <a:gd name="connsiteX154" fmla="*/ 4787030 w 5591727"/>
                <a:gd name="connsiteY154" fmla="*/ 119782 h 182094"/>
                <a:gd name="connsiteX155" fmla="*/ 4771229 w 5591727"/>
                <a:gd name="connsiteY155" fmla="*/ 123860 h 182094"/>
                <a:gd name="connsiteX156" fmla="*/ 4755173 w 5591727"/>
                <a:gd name="connsiteY156" fmla="*/ 119782 h 182094"/>
                <a:gd name="connsiteX157" fmla="*/ 4744215 w 5591727"/>
                <a:gd name="connsiteY157" fmla="*/ 108441 h 182094"/>
                <a:gd name="connsiteX158" fmla="*/ 4740137 w 5591727"/>
                <a:gd name="connsiteY158" fmla="*/ 92003 h 182094"/>
                <a:gd name="connsiteX159" fmla="*/ 4744215 w 5591727"/>
                <a:gd name="connsiteY159" fmla="*/ 75565 h 182094"/>
                <a:gd name="connsiteX160" fmla="*/ 4755173 w 5591727"/>
                <a:gd name="connsiteY160" fmla="*/ 64351 h 182094"/>
                <a:gd name="connsiteX161" fmla="*/ 4771229 w 5591727"/>
                <a:gd name="connsiteY161" fmla="*/ 60273 h 182094"/>
                <a:gd name="connsiteX162" fmla="*/ 4787030 w 5591727"/>
                <a:gd name="connsiteY162" fmla="*/ 64351 h 182094"/>
                <a:gd name="connsiteX163" fmla="*/ 4797861 w 5591727"/>
                <a:gd name="connsiteY163" fmla="*/ 75565 h 182094"/>
                <a:gd name="connsiteX164" fmla="*/ 4801812 w 5591727"/>
                <a:gd name="connsiteY164" fmla="*/ 92003 h 182094"/>
                <a:gd name="connsiteX165" fmla="*/ 4797861 w 5591727"/>
                <a:gd name="connsiteY165" fmla="*/ 108441 h 182094"/>
                <a:gd name="connsiteX166" fmla="*/ 4794930 w 5591727"/>
                <a:gd name="connsiteY166" fmla="*/ 131505 h 182094"/>
                <a:gd name="connsiteX167" fmla="*/ 4810986 w 5591727"/>
                <a:gd name="connsiteY167" fmla="*/ 115322 h 182094"/>
                <a:gd name="connsiteX168" fmla="*/ 4816720 w 5591727"/>
                <a:gd name="connsiteY168" fmla="*/ 91748 h 182094"/>
                <a:gd name="connsiteX169" fmla="*/ 4810986 w 5591727"/>
                <a:gd name="connsiteY169" fmla="*/ 68429 h 182094"/>
                <a:gd name="connsiteX170" fmla="*/ 4794930 w 5591727"/>
                <a:gd name="connsiteY170" fmla="*/ 52373 h 182094"/>
                <a:gd name="connsiteX171" fmla="*/ 4771484 w 5591727"/>
                <a:gd name="connsiteY171" fmla="*/ 46511 h 182094"/>
                <a:gd name="connsiteX172" fmla="*/ 4747655 w 5591727"/>
                <a:gd name="connsiteY172" fmla="*/ 52373 h 182094"/>
                <a:gd name="connsiteX173" fmla="*/ 4731217 w 5591727"/>
                <a:gd name="connsiteY173" fmla="*/ 68429 h 182094"/>
                <a:gd name="connsiteX174" fmla="*/ 4725228 w 5591727"/>
                <a:gd name="connsiteY174" fmla="*/ 91748 h 182094"/>
                <a:gd name="connsiteX175" fmla="*/ 4731217 w 5591727"/>
                <a:gd name="connsiteY175" fmla="*/ 115322 h 182094"/>
                <a:gd name="connsiteX176" fmla="*/ 4747655 w 5591727"/>
                <a:gd name="connsiteY176" fmla="*/ 131505 h 182094"/>
                <a:gd name="connsiteX177" fmla="*/ 4771484 w 5591727"/>
                <a:gd name="connsiteY177" fmla="*/ 137367 h 182094"/>
                <a:gd name="connsiteX178" fmla="*/ 4794930 w 5591727"/>
                <a:gd name="connsiteY178" fmla="*/ 131505 h 182094"/>
                <a:gd name="connsiteX179" fmla="*/ 4702419 w 5591727"/>
                <a:gd name="connsiteY179" fmla="*/ 2166 h 182094"/>
                <a:gd name="connsiteX180" fmla="*/ 4688019 w 5591727"/>
                <a:gd name="connsiteY180" fmla="*/ 2166 h 182094"/>
                <a:gd name="connsiteX181" fmla="*/ 4688019 w 5591727"/>
                <a:gd name="connsiteY181" fmla="*/ 135966 h 182094"/>
                <a:gd name="connsiteX182" fmla="*/ 4702419 w 5591727"/>
                <a:gd name="connsiteY182" fmla="*/ 135966 h 182094"/>
                <a:gd name="connsiteX183" fmla="*/ 4702419 w 5591727"/>
                <a:gd name="connsiteY183" fmla="*/ 2166 h 182094"/>
                <a:gd name="connsiteX184" fmla="*/ 4639852 w 5591727"/>
                <a:gd name="connsiteY184" fmla="*/ 108441 h 182094"/>
                <a:gd name="connsiteX185" fmla="*/ 4629021 w 5591727"/>
                <a:gd name="connsiteY185" fmla="*/ 119655 h 182094"/>
                <a:gd name="connsiteX186" fmla="*/ 4612965 w 5591727"/>
                <a:gd name="connsiteY186" fmla="*/ 123732 h 182094"/>
                <a:gd name="connsiteX187" fmla="*/ 4597292 w 5591727"/>
                <a:gd name="connsiteY187" fmla="*/ 119655 h 182094"/>
                <a:gd name="connsiteX188" fmla="*/ 4586461 w 5591727"/>
                <a:gd name="connsiteY188" fmla="*/ 108441 h 182094"/>
                <a:gd name="connsiteX189" fmla="*/ 4582510 w 5591727"/>
                <a:gd name="connsiteY189" fmla="*/ 92258 h 182094"/>
                <a:gd name="connsiteX190" fmla="*/ 4586461 w 5591727"/>
                <a:gd name="connsiteY190" fmla="*/ 75820 h 182094"/>
                <a:gd name="connsiteX191" fmla="*/ 4597292 w 5591727"/>
                <a:gd name="connsiteY191" fmla="*/ 64351 h 182094"/>
                <a:gd name="connsiteX192" fmla="*/ 4612965 w 5591727"/>
                <a:gd name="connsiteY192" fmla="*/ 60146 h 182094"/>
                <a:gd name="connsiteX193" fmla="*/ 4629021 w 5591727"/>
                <a:gd name="connsiteY193" fmla="*/ 64351 h 182094"/>
                <a:gd name="connsiteX194" fmla="*/ 4639852 w 5591727"/>
                <a:gd name="connsiteY194" fmla="*/ 75820 h 182094"/>
                <a:gd name="connsiteX195" fmla="*/ 4643802 w 5591727"/>
                <a:gd name="connsiteY195" fmla="*/ 92258 h 182094"/>
                <a:gd name="connsiteX196" fmla="*/ 4639852 w 5591727"/>
                <a:gd name="connsiteY196" fmla="*/ 108441 h 182094"/>
                <a:gd name="connsiteX197" fmla="*/ 4658457 w 5591727"/>
                <a:gd name="connsiteY197" fmla="*/ 47913 h 182094"/>
                <a:gd name="connsiteX198" fmla="*/ 4643802 w 5591727"/>
                <a:gd name="connsiteY198" fmla="*/ 47913 h 182094"/>
                <a:gd name="connsiteX199" fmla="*/ 4643802 w 5591727"/>
                <a:gd name="connsiteY199" fmla="*/ 64733 h 182094"/>
                <a:gd name="connsiteX200" fmla="*/ 4630550 w 5591727"/>
                <a:gd name="connsiteY200" fmla="*/ 51353 h 182094"/>
                <a:gd name="connsiteX201" fmla="*/ 4611691 w 5591727"/>
                <a:gd name="connsiteY201" fmla="*/ 46384 h 182094"/>
                <a:gd name="connsiteX202" fmla="*/ 4588882 w 5591727"/>
                <a:gd name="connsiteY202" fmla="*/ 52373 h 182094"/>
                <a:gd name="connsiteX203" fmla="*/ 4573208 w 5591727"/>
                <a:gd name="connsiteY203" fmla="*/ 68684 h 182094"/>
                <a:gd name="connsiteX204" fmla="*/ 4567474 w 5591727"/>
                <a:gd name="connsiteY204" fmla="*/ 92385 h 182094"/>
                <a:gd name="connsiteX205" fmla="*/ 4573208 w 5591727"/>
                <a:gd name="connsiteY205" fmla="*/ 115577 h 182094"/>
                <a:gd name="connsiteX206" fmla="*/ 4588882 w 5591727"/>
                <a:gd name="connsiteY206" fmla="*/ 131505 h 182094"/>
                <a:gd name="connsiteX207" fmla="*/ 4611691 w 5591727"/>
                <a:gd name="connsiteY207" fmla="*/ 137367 h 182094"/>
                <a:gd name="connsiteX208" fmla="*/ 4630550 w 5591727"/>
                <a:gd name="connsiteY208" fmla="*/ 132525 h 182094"/>
                <a:gd name="connsiteX209" fmla="*/ 4643802 w 5591727"/>
                <a:gd name="connsiteY209" fmla="*/ 119527 h 182094"/>
                <a:gd name="connsiteX210" fmla="*/ 4643802 w 5591727"/>
                <a:gd name="connsiteY210" fmla="*/ 137749 h 182094"/>
                <a:gd name="connsiteX211" fmla="*/ 4635647 w 5591727"/>
                <a:gd name="connsiteY211" fmla="*/ 160432 h 182094"/>
                <a:gd name="connsiteX212" fmla="*/ 4611946 w 5591727"/>
                <a:gd name="connsiteY212" fmla="*/ 168332 h 182094"/>
                <a:gd name="connsiteX213" fmla="*/ 4593724 w 5591727"/>
                <a:gd name="connsiteY213" fmla="*/ 165019 h 182094"/>
                <a:gd name="connsiteX214" fmla="*/ 4576649 w 5591727"/>
                <a:gd name="connsiteY214" fmla="*/ 154825 h 182094"/>
                <a:gd name="connsiteX215" fmla="*/ 4576649 w 5591727"/>
                <a:gd name="connsiteY215" fmla="*/ 170881 h 182094"/>
                <a:gd name="connsiteX216" fmla="*/ 4611946 w 5591727"/>
                <a:gd name="connsiteY216" fmla="*/ 182094 h 182094"/>
                <a:gd name="connsiteX217" fmla="*/ 4646224 w 5591727"/>
                <a:gd name="connsiteY217" fmla="*/ 170371 h 182094"/>
                <a:gd name="connsiteX218" fmla="*/ 4658329 w 5591727"/>
                <a:gd name="connsiteY218" fmla="*/ 136858 h 182094"/>
                <a:gd name="connsiteX219" fmla="*/ 4658329 w 5591727"/>
                <a:gd name="connsiteY219" fmla="*/ 48168 h 182094"/>
                <a:gd name="connsiteX220" fmla="*/ 4448713 w 5591727"/>
                <a:gd name="connsiteY220" fmla="*/ 128575 h 182094"/>
                <a:gd name="connsiteX221" fmla="*/ 4478530 w 5591727"/>
                <a:gd name="connsiteY221" fmla="*/ 137367 h 182094"/>
                <a:gd name="connsiteX222" fmla="*/ 4502104 w 5591727"/>
                <a:gd name="connsiteY222" fmla="*/ 130104 h 182094"/>
                <a:gd name="connsiteX223" fmla="*/ 4511151 w 5591727"/>
                <a:gd name="connsiteY223" fmla="*/ 110353 h 182094"/>
                <a:gd name="connsiteX224" fmla="*/ 4494714 w 5591727"/>
                <a:gd name="connsiteY224" fmla="*/ 89327 h 182094"/>
                <a:gd name="connsiteX225" fmla="*/ 4473816 w 5591727"/>
                <a:gd name="connsiteY225" fmla="*/ 80917 h 182094"/>
                <a:gd name="connsiteX226" fmla="*/ 4466552 w 5591727"/>
                <a:gd name="connsiteY226" fmla="*/ 76329 h 182094"/>
                <a:gd name="connsiteX227" fmla="*/ 4464386 w 5591727"/>
                <a:gd name="connsiteY227" fmla="*/ 69830 h 182094"/>
                <a:gd name="connsiteX228" fmla="*/ 4468846 w 5591727"/>
                <a:gd name="connsiteY228" fmla="*/ 61293 h 182094"/>
                <a:gd name="connsiteX229" fmla="*/ 4480442 w 5591727"/>
                <a:gd name="connsiteY229" fmla="*/ 58234 h 182094"/>
                <a:gd name="connsiteX230" fmla="*/ 4493949 w 5591727"/>
                <a:gd name="connsiteY230" fmla="*/ 61165 h 182094"/>
                <a:gd name="connsiteX231" fmla="*/ 4506819 w 5591727"/>
                <a:gd name="connsiteY231" fmla="*/ 69321 h 182094"/>
                <a:gd name="connsiteX232" fmla="*/ 4506819 w 5591727"/>
                <a:gd name="connsiteY232" fmla="*/ 54284 h 182094"/>
                <a:gd name="connsiteX233" fmla="*/ 4494841 w 5591727"/>
                <a:gd name="connsiteY233" fmla="*/ 48295 h 182094"/>
                <a:gd name="connsiteX234" fmla="*/ 4480187 w 5591727"/>
                <a:gd name="connsiteY234" fmla="*/ 46256 h 182094"/>
                <a:gd name="connsiteX235" fmla="*/ 4458270 w 5591727"/>
                <a:gd name="connsiteY235" fmla="*/ 52882 h 182094"/>
                <a:gd name="connsiteX236" fmla="*/ 4449859 w 5591727"/>
                <a:gd name="connsiteY236" fmla="*/ 71105 h 182094"/>
                <a:gd name="connsiteX237" fmla="*/ 4454192 w 5591727"/>
                <a:gd name="connsiteY237" fmla="*/ 84612 h 182094"/>
                <a:gd name="connsiteX238" fmla="*/ 4466680 w 5591727"/>
                <a:gd name="connsiteY238" fmla="*/ 93277 h 182094"/>
                <a:gd name="connsiteX239" fmla="*/ 4487323 w 5591727"/>
                <a:gd name="connsiteY239" fmla="*/ 101687 h 182094"/>
                <a:gd name="connsiteX240" fmla="*/ 4494331 w 5591727"/>
                <a:gd name="connsiteY240" fmla="*/ 106530 h 182094"/>
                <a:gd name="connsiteX241" fmla="*/ 4496370 w 5591727"/>
                <a:gd name="connsiteY241" fmla="*/ 112901 h 182094"/>
                <a:gd name="connsiteX242" fmla="*/ 4491401 w 5591727"/>
                <a:gd name="connsiteY242" fmla="*/ 122203 h 182094"/>
                <a:gd name="connsiteX243" fmla="*/ 4478658 w 5591727"/>
                <a:gd name="connsiteY243" fmla="*/ 125389 h 182094"/>
                <a:gd name="connsiteX244" fmla="*/ 4463367 w 5591727"/>
                <a:gd name="connsiteY244" fmla="*/ 122331 h 182094"/>
                <a:gd name="connsiteX245" fmla="*/ 4448585 w 5591727"/>
                <a:gd name="connsiteY245" fmla="*/ 112646 h 182094"/>
                <a:gd name="connsiteX246" fmla="*/ 4448585 w 5591727"/>
                <a:gd name="connsiteY246" fmla="*/ 128320 h 182094"/>
                <a:gd name="connsiteX247" fmla="*/ 4437117 w 5591727"/>
                <a:gd name="connsiteY247" fmla="*/ 117106 h 182094"/>
                <a:gd name="connsiteX248" fmla="*/ 4427050 w 5591727"/>
                <a:gd name="connsiteY248" fmla="*/ 122076 h 182094"/>
                <a:gd name="connsiteX249" fmla="*/ 4416601 w 5591727"/>
                <a:gd name="connsiteY249" fmla="*/ 123605 h 182094"/>
                <a:gd name="connsiteX250" fmla="*/ 4404368 w 5591727"/>
                <a:gd name="connsiteY250" fmla="*/ 119655 h 182094"/>
                <a:gd name="connsiteX251" fmla="*/ 4399526 w 5591727"/>
                <a:gd name="connsiteY251" fmla="*/ 106402 h 182094"/>
                <a:gd name="connsiteX252" fmla="*/ 4399526 w 5591727"/>
                <a:gd name="connsiteY252" fmla="*/ 61293 h 182094"/>
                <a:gd name="connsiteX253" fmla="*/ 4435970 w 5591727"/>
                <a:gd name="connsiteY253" fmla="*/ 61293 h 182094"/>
                <a:gd name="connsiteX254" fmla="*/ 4435970 w 5591727"/>
                <a:gd name="connsiteY254" fmla="*/ 47913 h 182094"/>
                <a:gd name="connsiteX255" fmla="*/ 4399526 w 5591727"/>
                <a:gd name="connsiteY255" fmla="*/ 47913 h 182094"/>
                <a:gd name="connsiteX256" fmla="*/ 4399526 w 5591727"/>
                <a:gd name="connsiteY256" fmla="*/ 19879 h 182094"/>
                <a:gd name="connsiteX257" fmla="*/ 4385127 w 5591727"/>
                <a:gd name="connsiteY257" fmla="*/ 19879 h 182094"/>
                <a:gd name="connsiteX258" fmla="*/ 4385127 w 5591727"/>
                <a:gd name="connsiteY258" fmla="*/ 105383 h 182094"/>
                <a:gd name="connsiteX259" fmla="*/ 4393282 w 5591727"/>
                <a:gd name="connsiteY259" fmla="*/ 130231 h 182094"/>
                <a:gd name="connsiteX260" fmla="*/ 4415327 w 5591727"/>
                <a:gd name="connsiteY260" fmla="*/ 137240 h 182094"/>
                <a:gd name="connsiteX261" fmla="*/ 4426795 w 5591727"/>
                <a:gd name="connsiteY261" fmla="*/ 135838 h 182094"/>
                <a:gd name="connsiteX262" fmla="*/ 4437372 w 5591727"/>
                <a:gd name="connsiteY262" fmla="*/ 131251 h 182094"/>
                <a:gd name="connsiteX263" fmla="*/ 4437372 w 5591727"/>
                <a:gd name="connsiteY263" fmla="*/ 117106 h 182094"/>
                <a:gd name="connsiteX264" fmla="*/ 4301663 w 5591727"/>
                <a:gd name="connsiteY264" fmla="*/ 75947 h 182094"/>
                <a:gd name="connsiteX265" fmla="*/ 4311092 w 5591727"/>
                <a:gd name="connsiteY265" fmla="*/ 64606 h 182094"/>
                <a:gd name="connsiteX266" fmla="*/ 4325236 w 5591727"/>
                <a:gd name="connsiteY266" fmla="*/ 60401 h 182094"/>
                <a:gd name="connsiteX267" fmla="*/ 4348046 w 5591727"/>
                <a:gd name="connsiteY267" fmla="*/ 86651 h 182094"/>
                <a:gd name="connsiteX268" fmla="*/ 4348046 w 5591727"/>
                <a:gd name="connsiteY268" fmla="*/ 135838 h 182094"/>
                <a:gd name="connsiteX269" fmla="*/ 4362700 w 5591727"/>
                <a:gd name="connsiteY269" fmla="*/ 135838 h 182094"/>
                <a:gd name="connsiteX270" fmla="*/ 4362700 w 5591727"/>
                <a:gd name="connsiteY270" fmla="*/ 84102 h 182094"/>
                <a:gd name="connsiteX271" fmla="*/ 4358877 w 5591727"/>
                <a:gd name="connsiteY271" fmla="*/ 64606 h 182094"/>
                <a:gd name="connsiteX272" fmla="*/ 4347536 w 5591727"/>
                <a:gd name="connsiteY272" fmla="*/ 51099 h 182094"/>
                <a:gd name="connsiteX273" fmla="*/ 4328804 w 5591727"/>
                <a:gd name="connsiteY273" fmla="*/ 46129 h 182094"/>
                <a:gd name="connsiteX274" fmla="*/ 4310837 w 5591727"/>
                <a:gd name="connsiteY274" fmla="*/ 51099 h 182094"/>
                <a:gd name="connsiteX275" fmla="*/ 4298350 w 5591727"/>
                <a:gd name="connsiteY275" fmla="*/ 64224 h 182094"/>
                <a:gd name="connsiteX276" fmla="*/ 4298350 w 5591727"/>
                <a:gd name="connsiteY276" fmla="*/ 47785 h 182094"/>
                <a:gd name="connsiteX277" fmla="*/ 4283950 w 5591727"/>
                <a:gd name="connsiteY277" fmla="*/ 47785 h 182094"/>
                <a:gd name="connsiteX278" fmla="*/ 4283950 w 5591727"/>
                <a:gd name="connsiteY278" fmla="*/ 135711 h 182094"/>
                <a:gd name="connsiteX279" fmla="*/ 4298350 w 5591727"/>
                <a:gd name="connsiteY279" fmla="*/ 135711 h 182094"/>
                <a:gd name="connsiteX280" fmla="*/ 4298350 w 5591727"/>
                <a:gd name="connsiteY280" fmla="*/ 91621 h 182094"/>
                <a:gd name="connsiteX281" fmla="*/ 4301790 w 5591727"/>
                <a:gd name="connsiteY281" fmla="*/ 75692 h 182094"/>
                <a:gd name="connsiteX282" fmla="*/ 4235656 w 5591727"/>
                <a:gd name="connsiteY282" fmla="*/ 117234 h 182094"/>
                <a:gd name="connsiteX283" fmla="*/ 4218071 w 5591727"/>
                <a:gd name="connsiteY283" fmla="*/ 123605 h 182094"/>
                <a:gd name="connsiteX284" fmla="*/ 4200359 w 5591727"/>
                <a:gd name="connsiteY284" fmla="*/ 117234 h 182094"/>
                <a:gd name="connsiteX285" fmla="*/ 4193605 w 5591727"/>
                <a:gd name="connsiteY285" fmla="*/ 98374 h 182094"/>
                <a:gd name="connsiteX286" fmla="*/ 4193605 w 5591727"/>
                <a:gd name="connsiteY286" fmla="*/ 47658 h 182094"/>
                <a:gd name="connsiteX287" fmla="*/ 4179206 w 5591727"/>
                <a:gd name="connsiteY287" fmla="*/ 47658 h 182094"/>
                <a:gd name="connsiteX288" fmla="*/ 4179206 w 5591727"/>
                <a:gd name="connsiteY288" fmla="*/ 96845 h 182094"/>
                <a:gd name="connsiteX289" fmla="*/ 4189782 w 5591727"/>
                <a:gd name="connsiteY289" fmla="*/ 126281 h 182094"/>
                <a:gd name="connsiteX290" fmla="*/ 4218198 w 5591727"/>
                <a:gd name="connsiteY290" fmla="*/ 136985 h 182094"/>
                <a:gd name="connsiteX291" fmla="*/ 4246359 w 5591727"/>
                <a:gd name="connsiteY291" fmla="*/ 126281 h 182094"/>
                <a:gd name="connsiteX292" fmla="*/ 4256936 w 5591727"/>
                <a:gd name="connsiteY292" fmla="*/ 96845 h 182094"/>
                <a:gd name="connsiteX293" fmla="*/ 4256936 w 5591727"/>
                <a:gd name="connsiteY293" fmla="*/ 47658 h 182094"/>
                <a:gd name="connsiteX294" fmla="*/ 4242537 w 5591727"/>
                <a:gd name="connsiteY294" fmla="*/ 47658 h 182094"/>
                <a:gd name="connsiteX295" fmla="*/ 4242537 w 5591727"/>
                <a:gd name="connsiteY295" fmla="*/ 98374 h 182094"/>
                <a:gd name="connsiteX296" fmla="*/ 4235911 w 5591727"/>
                <a:gd name="connsiteY296" fmla="*/ 117234 h 182094"/>
                <a:gd name="connsiteX297" fmla="*/ 4140850 w 5591727"/>
                <a:gd name="connsiteY297" fmla="*/ 108186 h 182094"/>
                <a:gd name="connsiteX298" fmla="*/ 4130019 w 5591727"/>
                <a:gd name="connsiteY298" fmla="*/ 119527 h 182094"/>
                <a:gd name="connsiteX299" fmla="*/ 4114218 w 5591727"/>
                <a:gd name="connsiteY299" fmla="*/ 123605 h 182094"/>
                <a:gd name="connsiteX300" fmla="*/ 4098163 w 5591727"/>
                <a:gd name="connsiteY300" fmla="*/ 119527 h 182094"/>
                <a:gd name="connsiteX301" fmla="*/ 4087204 w 5591727"/>
                <a:gd name="connsiteY301" fmla="*/ 108186 h 182094"/>
                <a:gd name="connsiteX302" fmla="*/ 4083126 w 5591727"/>
                <a:gd name="connsiteY302" fmla="*/ 91748 h 182094"/>
                <a:gd name="connsiteX303" fmla="*/ 4087204 w 5591727"/>
                <a:gd name="connsiteY303" fmla="*/ 75310 h 182094"/>
                <a:gd name="connsiteX304" fmla="*/ 4098163 w 5591727"/>
                <a:gd name="connsiteY304" fmla="*/ 64096 h 182094"/>
                <a:gd name="connsiteX305" fmla="*/ 4114218 w 5591727"/>
                <a:gd name="connsiteY305" fmla="*/ 60018 h 182094"/>
                <a:gd name="connsiteX306" fmla="*/ 4130019 w 5591727"/>
                <a:gd name="connsiteY306" fmla="*/ 64096 h 182094"/>
                <a:gd name="connsiteX307" fmla="*/ 4140850 w 5591727"/>
                <a:gd name="connsiteY307" fmla="*/ 75310 h 182094"/>
                <a:gd name="connsiteX308" fmla="*/ 4144800 w 5591727"/>
                <a:gd name="connsiteY308" fmla="*/ 91748 h 182094"/>
                <a:gd name="connsiteX309" fmla="*/ 4140850 w 5591727"/>
                <a:gd name="connsiteY309" fmla="*/ 108186 h 182094"/>
                <a:gd name="connsiteX310" fmla="*/ 4137920 w 5591727"/>
                <a:gd name="connsiteY310" fmla="*/ 131251 h 182094"/>
                <a:gd name="connsiteX311" fmla="*/ 4153975 w 5591727"/>
                <a:gd name="connsiteY311" fmla="*/ 115067 h 182094"/>
                <a:gd name="connsiteX312" fmla="*/ 4159709 w 5591727"/>
                <a:gd name="connsiteY312" fmla="*/ 91493 h 182094"/>
                <a:gd name="connsiteX313" fmla="*/ 4153975 w 5591727"/>
                <a:gd name="connsiteY313" fmla="*/ 68174 h 182094"/>
                <a:gd name="connsiteX314" fmla="*/ 4137920 w 5591727"/>
                <a:gd name="connsiteY314" fmla="*/ 52118 h 182094"/>
                <a:gd name="connsiteX315" fmla="*/ 4114473 w 5591727"/>
                <a:gd name="connsiteY315" fmla="*/ 46256 h 182094"/>
                <a:gd name="connsiteX316" fmla="*/ 4090644 w 5591727"/>
                <a:gd name="connsiteY316" fmla="*/ 52118 h 182094"/>
                <a:gd name="connsiteX317" fmla="*/ 4074206 w 5591727"/>
                <a:gd name="connsiteY317" fmla="*/ 68174 h 182094"/>
                <a:gd name="connsiteX318" fmla="*/ 4068217 w 5591727"/>
                <a:gd name="connsiteY318" fmla="*/ 91493 h 182094"/>
                <a:gd name="connsiteX319" fmla="*/ 4074206 w 5591727"/>
                <a:gd name="connsiteY319" fmla="*/ 115067 h 182094"/>
                <a:gd name="connsiteX320" fmla="*/ 4090644 w 5591727"/>
                <a:gd name="connsiteY320" fmla="*/ 131251 h 182094"/>
                <a:gd name="connsiteX321" fmla="*/ 4114473 w 5591727"/>
                <a:gd name="connsiteY321" fmla="*/ 137112 h 182094"/>
                <a:gd name="connsiteX322" fmla="*/ 4137920 w 5591727"/>
                <a:gd name="connsiteY322" fmla="*/ 131251 h 182094"/>
                <a:gd name="connsiteX323" fmla="*/ 3995839 w 5591727"/>
                <a:gd name="connsiteY323" fmla="*/ 75055 h 182094"/>
                <a:gd name="connsiteX324" fmla="*/ 4007180 w 5591727"/>
                <a:gd name="connsiteY324" fmla="*/ 63841 h 182094"/>
                <a:gd name="connsiteX325" fmla="*/ 4023745 w 5591727"/>
                <a:gd name="connsiteY325" fmla="*/ 59764 h 182094"/>
                <a:gd name="connsiteX326" fmla="*/ 4051015 w 5591727"/>
                <a:gd name="connsiteY326" fmla="*/ 70977 h 182094"/>
                <a:gd name="connsiteX327" fmla="*/ 4051015 w 5591727"/>
                <a:gd name="connsiteY327" fmla="*/ 54921 h 182094"/>
                <a:gd name="connsiteX328" fmla="*/ 4022853 w 5591727"/>
                <a:gd name="connsiteY328" fmla="*/ 46001 h 182094"/>
                <a:gd name="connsiteX329" fmla="*/ 3999025 w 5591727"/>
                <a:gd name="connsiteY329" fmla="*/ 51736 h 182094"/>
                <a:gd name="connsiteX330" fmla="*/ 3982714 w 5591727"/>
                <a:gd name="connsiteY330" fmla="*/ 67792 h 182094"/>
                <a:gd name="connsiteX331" fmla="*/ 3976852 w 5591727"/>
                <a:gd name="connsiteY331" fmla="*/ 91493 h 182094"/>
                <a:gd name="connsiteX332" fmla="*/ 3982587 w 5591727"/>
                <a:gd name="connsiteY332" fmla="*/ 115067 h 182094"/>
                <a:gd name="connsiteX333" fmla="*/ 3998770 w 5591727"/>
                <a:gd name="connsiteY333" fmla="*/ 131123 h 182094"/>
                <a:gd name="connsiteX334" fmla="*/ 4022726 w 5591727"/>
                <a:gd name="connsiteY334" fmla="*/ 136985 h 182094"/>
                <a:gd name="connsiteX335" fmla="*/ 4038017 w 5591727"/>
                <a:gd name="connsiteY335" fmla="*/ 135073 h 182094"/>
                <a:gd name="connsiteX336" fmla="*/ 4051907 w 5591727"/>
                <a:gd name="connsiteY336" fmla="*/ 128830 h 182094"/>
                <a:gd name="connsiteX337" fmla="*/ 4051907 w 5591727"/>
                <a:gd name="connsiteY337" fmla="*/ 114048 h 182094"/>
                <a:gd name="connsiteX338" fmla="*/ 4039036 w 5591727"/>
                <a:gd name="connsiteY338" fmla="*/ 121311 h 182094"/>
                <a:gd name="connsiteX339" fmla="*/ 4023873 w 5591727"/>
                <a:gd name="connsiteY339" fmla="*/ 123478 h 182094"/>
                <a:gd name="connsiteX340" fmla="*/ 4007307 w 5591727"/>
                <a:gd name="connsiteY340" fmla="*/ 119400 h 182094"/>
                <a:gd name="connsiteX341" fmla="*/ 3995839 w 5591727"/>
                <a:gd name="connsiteY341" fmla="*/ 108059 h 182094"/>
                <a:gd name="connsiteX342" fmla="*/ 3991761 w 5591727"/>
                <a:gd name="connsiteY342" fmla="*/ 91621 h 182094"/>
                <a:gd name="connsiteX343" fmla="*/ 3995839 w 5591727"/>
                <a:gd name="connsiteY343" fmla="*/ 75055 h 182094"/>
                <a:gd name="connsiteX344" fmla="*/ 3904347 w 5591727"/>
                <a:gd name="connsiteY344" fmla="*/ 75055 h 182094"/>
                <a:gd name="connsiteX345" fmla="*/ 3915688 w 5591727"/>
                <a:gd name="connsiteY345" fmla="*/ 63841 h 182094"/>
                <a:gd name="connsiteX346" fmla="*/ 3932126 w 5591727"/>
                <a:gd name="connsiteY346" fmla="*/ 59764 h 182094"/>
                <a:gd name="connsiteX347" fmla="*/ 3959395 w 5591727"/>
                <a:gd name="connsiteY347" fmla="*/ 70977 h 182094"/>
                <a:gd name="connsiteX348" fmla="*/ 3959395 w 5591727"/>
                <a:gd name="connsiteY348" fmla="*/ 54921 h 182094"/>
                <a:gd name="connsiteX349" fmla="*/ 3931234 w 5591727"/>
                <a:gd name="connsiteY349" fmla="*/ 46001 h 182094"/>
                <a:gd name="connsiteX350" fmla="*/ 3907405 w 5591727"/>
                <a:gd name="connsiteY350" fmla="*/ 51736 h 182094"/>
                <a:gd name="connsiteX351" fmla="*/ 3891095 w 5591727"/>
                <a:gd name="connsiteY351" fmla="*/ 67792 h 182094"/>
                <a:gd name="connsiteX352" fmla="*/ 3885233 w 5591727"/>
                <a:gd name="connsiteY352" fmla="*/ 91493 h 182094"/>
                <a:gd name="connsiteX353" fmla="*/ 3890967 w 5591727"/>
                <a:gd name="connsiteY353" fmla="*/ 115067 h 182094"/>
                <a:gd name="connsiteX354" fmla="*/ 3907150 w 5591727"/>
                <a:gd name="connsiteY354" fmla="*/ 131123 h 182094"/>
                <a:gd name="connsiteX355" fmla="*/ 3931106 w 5591727"/>
                <a:gd name="connsiteY355" fmla="*/ 136985 h 182094"/>
                <a:gd name="connsiteX356" fmla="*/ 3946398 w 5591727"/>
                <a:gd name="connsiteY356" fmla="*/ 135073 h 182094"/>
                <a:gd name="connsiteX357" fmla="*/ 3960287 w 5591727"/>
                <a:gd name="connsiteY357" fmla="*/ 128830 h 182094"/>
                <a:gd name="connsiteX358" fmla="*/ 3960287 w 5591727"/>
                <a:gd name="connsiteY358" fmla="*/ 114048 h 182094"/>
                <a:gd name="connsiteX359" fmla="*/ 3947417 w 5591727"/>
                <a:gd name="connsiteY359" fmla="*/ 121311 h 182094"/>
                <a:gd name="connsiteX360" fmla="*/ 3932253 w 5591727"/>
                <a:gd name="connsiteY360" fmla="*/ 123478 h 182094"/>
                <a:gd name="connsiteX361" fmla="*/ 3915688 w 5591727"/>
                <a:gd name="connsiteY361" fmla="*/ 119400 h 182094"/>
                <a:gd name="connsiteX362" fmla="*/ 3904219 w 5591727"/>
                <a:gd name="connsiteY362" fmla="*/ 108059 h 182094"/>
                <a:gd name="connsiteX363" fmla="*/ 3900142 w 5591727"/>
                <a:gd name="connsiteY363" fmla="*/ 91621 h 182094"/>
                <a:gd name="connsiteX364" fmla="*/ 3904219 w 5591727"/>
                <a:gd name="connsiteY364" fmla="*/ 75055 h 182094"/>
                <a:gd name="connsiteX365" fmla="*/ 3832861 w 5591727"/>
                <a:gd name="connsiteY365" fmla="*/ 64096 h 182094"/>
                <a:gd name="connsiteX366" fmla="*/ 3843692 w 5591727"/>
                <a:gd name="connsiteY366" fmla="*/ 75565 h 182094"/>
                <a:gd name="connsiteX367" fmla="*/ 3847642 w 5591727"/>
                <a:gd name="connsiteY367" fmla="*/ 92003 h 182094"/>
                <a:gd name="connsiteX368" fmla="*/ 3843692 w 5591727"/>
                <a:gd name="connsiteY368" fmla="*/ 108186 h 182094"/>
                <a:gd name="connsiteX369" fmla="*/ 3832861 w 5591727"/>
                <a:gd name="connsiteY369" fmla="*/ 119400 h 182094"/>
                <a:gd name="connsiteX370" fmla="*/ 3816805 w 5591727"/>
                <a:gd name="connsiteY370" fmla="*/ 123478 h 182094"/>
                <a:gd name="connsiteX371" fmla="*/ 3801131 w 5591727"/>
                <a:gd name="connsiteY371" fmla="*/ 119400 h 182094"/>
                <a:gd name="connsiteX372" fmla="*/ 3790300 w 5591727"/>
                <a:gd name="connsiteY372" fmla="*/ 108186 h 182094"/>
                <a:gd name="connsiteX373" fmla="*/ 3786350 w 5591727"/>
                <a:gd name="connsiteY373" fmla="*/ 92003 h 182094"/>
                <a:gd name="connsiteX374" fmla="*/ 3790300 w 5591727"/>
                <a:gd name="connsiteY374" fmla="*/ 75565 h 182094"/>
                <a:gd name="connsiteX375" fmla="*/ 3801131 w 5591727"/>
                <a:gd name="connsiteY375" fmla="*/ 64096 h 182094"/>
                <a:gd name="connsiteX376" fmla="*/ 3816805 w 5591727"/>
                <a:gd name="connsiteY376" fmla="*/ 59891 h 182094"/>
                <a:gd name="connsiteX377" fmla="*/ 3832861 w 5591727"/>
                <a:gd name="connsiteY377" fmla="*/ 64096 h 182094"/>
                <a:gd name="connsiteX378" fmla="*/ 3862296 w 5591727"/>
                <a:gd name="connsiteY378" fmla="*/ 135711 h 182094"/>
                <a:gd name="connsiteX379" fmla="*/ 3862296 w 5591727"/>
                <a:gd name="connsiteY379" fmla="*/ 47785 h 182094"/>
                <a:gd name="connsiteX380" fmla="*/ 3847642 w 5591727"/>
                <a:gd name="connsiteY380" fmla="*/ 47785 h 182094"/>
                <a:gd name="connsiteX381" fmla="*/ 3847642 w 5591727"/>
                <a:gd name="connsiteY381" fmla="*/ 64351 h 182094"/>
                <a:gd name="connsiteX382" fmla="*/ 3834390 w 5591727"/>
                <a:gd name="connsiteY382" fmla="*/ 51099 h 182094"/>
                <a:gd name="connsiteX383" fmla="*/ 3815530 w 5591727"/>
                <a:gd name="connsiteY383" fmla="*/ 46129 h 182094"/>
                <a:gd name="connsiteX384" fmla="*/ 3792721 w 5591727"/>
                <a:gd name="connsiteY384" fmla="*/ 52118 h 182094"/>
                <a:gd name="connsiteX385" fmla="*/ 3777048 w 5591727"/>
                <a:gd name="connsiteY385" fmla="*/ 68429 h 182094"/>
                <a:gd name="connsiteX386" fmla="*/ 3771313 w 5591727"/>
                <a:gd name="connsiteY386" fmla="*/ 92130 h 182094"/>
                <a:gd name="connsiteX387" fmla="*/ 3777048 w 5591727"/>
                <a:gd name="connsiteY387" fmla="*/ 115322 h 182094"/>
                <a:gd name="connsiteX388" fmla="*/ 3792721 w 5591727"/>
                <a:gd name="connsiteY388" fmla="*/ 131251 h 182094"/>
                <a:gd name="connsiteX389" fmla="*/ 3815530 w 5591727"/>
                <a:gd name="connsiteY389" fmla="*/ 137112 h 182094"/>
                <a:gd name="connsiteX390" fmla="*/ 3834390 w 5591727"/>
                <a:gd name="connsiteY390" fmla="*/ 132270 h 182094"/>
                <a:gd name="connsiteX391" fmla="*/ 3847642 w 5591727"/>
                <a:gd name="connsiteY391" fmla="*/ 119272 h 182094"/>
                <a:gd name="connsiteX392" fmla="*/ 3847642 w 5591727"/>
                <a:gd name="connsiteY392" fmla="*/ 135711 h 182094"/>
                <a:gd name="connsiteX393" fmla="*/ 3862296 w 5591727"/>
                <a:gd name="connsiteY393" fmla="*/ 135711 h 182094"/>
                <a:gd name="connsiteX394" fmla="*/ 3678038 w 5591727"/>
                <a:gd name="connsiteY394" fmla="*/ 64096 h 182094"/>
                <a:gd name="connsiteX395" fmla="*/ 3688868 w 5591727"/>
                <a:gd name="connsiteY395" fmla="*/ 75565 h 182094"/>
                <a:gd name="connsiteX396" fmla="*/ 3692819 w 5591727"/>
                <a:gd name="connsiteY396" fmla="*/ 92003 h 182094"/>
                <a:gd name="connsiteX397" fmla="*/ 3688868 w 5591727"/>
                <a:gd name="connsiteY397" fmla="*/ 108186 h 182094"/>
                <a:gd name="connsiteX398" fmla="*/ 3678038 w 5591727"/>
                <a:gd name="connsiteY398" fmla="*/ 119400 h 182094"/>
                <a:gd name="connsiteX399" fmla="*/ 3661982 w 5591727"/>
                <a:gd name="connsiteY399" fmla="*/ 123478 h 182094"/>
                <a:gd name="connsiteX400" fmla="*/ 3646308 w 5591727"/>
                <a:gd name="connsiteY400" fmla="*/ 119400 h 182094"/>
                <a:gd name="connsiteX401" fmla="*/ 3635477 w 5591727"/>
                <a:gd name="connsiteY401" fmla="*/ 108186 h 182094"/>
                <a:gd name="connsiteX402" fmla="*/ 3631527 w 5591727"/>
                <a:gd name="connsiteY402" fmla="*/ 92003 h 182094"/>
                <a:gd name="connsiteX403" fmla="*/ 3635477 w 5591727"/>
                <a:gd name="connsiteY403" fmla="*/ 75565 h 182094"/>
                <a:gd name="connsiteX404" fmla="*/ 3646308 w 5591727"/>
                <a:gd name="connsiteY404" fmla="*/ 64096 h 182094"/>
                <a:gd name="connsiteX405" fmla="*/ 3661982 w 5591727"/>
                <a:gd name="connsiteY405" fmla="*/ 59891 h 182094"/>
                <a:gd name="connsiteX406" fmla="*/ 3678038 w 5591727"/>
                <a:gd name="connsiteY406" fmla="*/ 64096 h 182094"/>
                <a:gd name="connsiteX407" fmla="*/ 3707473 w 5591727"/>
                <a:gd name="connsiteY407" fmla="*/ 135711 h 182094"/>
                <a:gd name="connsiteX408" fmla="*/ 3707473 w 5591727"/>
                <a:gd name="connsiteY408" fmla="*/ 47785 h 182094"/>
                <a:gd name="connsiteX409" fmla="*/ 3692819 w 5591727"/>
                <a:gd name="connsiteY409" fmla="*/ 47785 h 182094"/>
                <a:gd name="connsiteX410" fmla="*/ 3692819 w 5591727"/>
                <a:gd name="connsiteY410" fmla="*/ 64351 h 182094"/>
                <a:gd name="connsiteX411" fmla="*/ 3679567 w 5591727"/>
                <a:gd name="connsiteY411" fmla="*/ 51099 h 182094"/>
                <a:gd name="connsiteX412" fmla="*/ 3660707 w 5591727"/>
                <a:gd name="connsiteY412" fmla="*/ 46129 h 182094"/>
                <a:gd name="connsiteX413" fmla="*/ 3637898 w 5591727"/>
                <a:gd name="connsiteY413" fmla="*/ 52118 h 182094"/>
                <a:gd name="connsiteX414" fmla="*/ 3622225 w 5591727"/>
                <a:gd name="connsiteY414" fmla="*/ 68429 h 182094"/>
                <a:gd name="connsiteX415" fmla="*/ 3616490 w 5591727"/>
                <a:gd name="connsiteY415" fmla="*/ 92130 h 182094"/>
                <a:gd name="connsiteX416" fmla="*/ 3622225 w 5591727"/>
                <a:gd name="connsiteY416" fmla="*/ 115322 h 182094"/>
                <a:gd name="connsiteX417" fmla="*/ 3637898 w 5591727"/>
                <a:gd name="connsiteY417" fmla="*/ 131251 h 182094"/>
                <a:gd name="connsiteX418" fmla="*/ 3660707 w 5591727"/>
                <a:gd name="connsiteY418" fmla="*/ 137112 h 182094"/>
                <a:gd name="connsiteX419" fmla="*/ 3679567 w 5591727"/>
                <a:gd name="connsiteY419" fmla="*/ 132270 h 182094"/>
                <a:gd name="connsiteX420" fmla="*/ 3692819 w 5591727"/>
                <a:gd name="connsiteY420" fmla="*/ 119272 h 182094"/>
                <a:gd name="connsiteX421" fmla="*/ 3692819 w 5591727"/>
                <a:gd name="connsiteY421" fmla="*/ 135711 h 182094"/>
                <a:gd name="connsiteX422" fmla="*/ 3707473 w 5591727"/>
                <a:gd name="connsiteY422" fmla="*/ 135711 h 182094"/>
                <a:gd name="connsiteX423" fmla="*/ 3593808 w 5591727"/>
                <a:gd name="connsiteY423" fmla="*/ 47785 h 182094"/>
                <a:gd name="connsiteX424" fmla="*/ 3579154 w 5591727"/>
                <a:gd name="connsiteY424" fmla="*/ 47785 h 182094"/>
                <a:gd name="connsiteX425" fmla="*/ 3579154 w 5591727"/>
                <a:gd name="connsiteY425" fmla="*/ 135711 h 182094"/>
                <a:gd name="connsiteX426" fmla="*/ 3593808 w 5591727"/>
                <a:gd name="connsiteY426" fmla="*/ 135711 h 182094"/>
                <a:gd name="connsiteX427" fmla="*/ 3593808 w 5591727"/>
                <a:gd name="connsiteY427" fmla="*/ 47785 h 182094"/>
                <a:gd name="connsiteX428" fmla="*/ 3591642 w 5591727"/>
                <a:gd name="connsiteY428" fmla="*/ 28926 h 182094"/>
                <a:gd name="connsiteX429" fmla="*/ 3602219 w 5591727"/>
                <a:gd name="connsiteY429" fmla="*/ 21663 h 182094"/>
                <a:gd name="connsiteX430" fmla="*/ 3591642 w 5591727"/>
                <a:gd name="connsiteY430" fmla="*/ 14145 h 182094"/>
                <a:gd name="connsiteX431" fmla="*/ 3585398 w 5591727"/>
                <a:gd name="connsiteY431" fmla="*/ 12233 h 182094"/>
                <a:gd name="connsiteX432" fmla="*/ 3578772 w 5591727"/>
                <a:gd name="connsiteY432" fmla="*/ 15036 h 182094"/>
                <a:gd name="connsiteX433" fmla="*/ 3576096 w 5591727"/>
                <a:gd name="connsiteY433" fmla="*/ 21918 h 182094"/>
                <a:gd name="connsiteX434" fmla="*/ 3578772 w 5591727"/>
                <a:gd name="connsiteY434" fmla="*/ 28544 h 182094"/>
                <a:gd name="connsiteX435" fmla="*/ 3585398 w 5591727"/>
                <a:gd name="connsiteY435" fmla="*/ 31220 h 182094"/>
                <a:gd name="connsiteX436" fmla="*/ 3591642 w 5591727"/>
                <a:gd name="connsiteY436" fmla="*/ 29054 h 182094"/>
                <a:gd name="connsiteX437" fmla="*/ 3520284 w 5591727"/>
                <a:gd name="connsiteY437" fmla="*/ 64351 h 182094"/>
                <a:gd name="connsiteX438" fmla="*/ 3531115 w 5591727"/>
                <a:gd name="connsiteY438" fmla="*/ 75820 h 182094"/>
                <a:gd name="connsiteX439" fmla="*/ 3535065 w 5591727"/>
                <a:gd name="connsiteY439" fmla="*/ 92258 h 182094"/>
                <a:gd name="connsiteX440" fmla="*/ 3531115 w 5591727"/>
                <a:gd name="connsiteY440" fmla="*/ 108441 h 182094"/>
                <a:gd name="connsiteX441" fmla="*/ 3520284 w 5591727"/>
                <a:gd name="connsiteY441" fmla="*/ 119655 h 182094"/>
                <a:gd name="connsiteX442" fmla="*/ 3504228 w 5591727"/>
                <a:gd name="connsiteY442" fmla="*/ 123732 h 182094"/>
                <a:gd name="connsiteX443" fmla="*/ 3488554 w 5591727"/>
                <a:gd name="connsiteY443" fmla="*/ 119655 h 182094"/>
                <a:gd name="connsiteX444" fmla="*/ 3477723 w 5591727"/>
                <a:gd name="connsiteY444" fmla="*/ 108441 h 182094"/>
                <a:gd name="connsiteX445" fmla="*/ 3473773 w 5591727"/>
                <a:gd name="connsiteY445" fmla="*/ 92258 h 182094"/>
                <a:gd name="connsiteX446" fmla="*/ 3477723 w 5591727"/>
                <a:gd name="connsiteY446" fmla="*/ 75820 h 182094"/>
                <a:gd name="connsiteX447" fmla="*/ 3488554 w 5591727"/>
                <a:gd name="connsiteY447" fmla="*/ 64351 h 182094"/>
                <a:gd name="connsiteX448" fmla="*/ 3504228 w 5591727"/>
                <a:gd name="connsiteY448" fmla="*/ 60146 h 182094"/>
                <a:gd name="connsiteX449" fmla="*/ 3520284 w 5591727"/>
                <a:gd name="connsiteY449" fmla="*/ 64351 h 182094"/>
                <a:gd name="connsiteX450" fmla="*/ 3549719 w 5591727"/>
                <a:gd name="connsiteY450" fmla="*/ 135966 h 182094"/>
                <a:gd name="connsiteX451" fmla="*/ 3549719 w 5591727"/>
                <a:gd name="connsiteY451" fmla="*/ 2166 h 182094"/>
                <a:gd name="connsiteX452" fmla="*/ 3535065 w 5591727"/>
                <a:gd name="connsiteY452" fmla="*/ 2166 h 182094"/>
                <a:gd name="connsiteX453" fmla="*/ 3535065 w 5591727"/>
                <a:gd name="connsiteY453" fmla="*/ 64733 h 182094"/>
                <a:gd name="connsiteX454" fmla="*/ 3521813 w 5591727"/>
                <a:gd name="connsiteY454" fmla="*/ 51226 h 182094"/>
                <a:gd name="connsiteX455" fmla="*/ 3502953 w 5591727"/>
                <a:gd name="connsiteY455" fmla="*/ 46256 h 182094"/>
                <a:gd name="connsiteX456" fmla="*/ 3480144 w 5591727"/>
                <a:gd name="connsiteY456" fmla="*/ 52245 h 182094"/>
                <a:gd name="connsiteX457" fmla="*/ 3464471 w 5591727"/>
                <a:gd name="connsiteY457" fmla="*/ 68556 h 182094"/>
                <a:gd name="connsiteX458" fmla="*/ 3458736 w 5591727"/>
                <a:gd name="connsiteY458" fmla="*/ 92258 h 182094"/>
                <a:gd name="connsiteX459" fmla="*/ 3464471 w 5591727"/>
                <a:gd name="connsiteY459" fmla="*/ 115450 h 182094"/>
                <a:gd name="connsiteX460" fmla="*/ 3480144 w 5591727"/>
                <a:gd name="connsiteY460" fmla="*/ 131378 h 182094"/>
                <a:gd name="connsiteX461" fmla="*/ 3502953 w 5591727"/>
                <a:gd name="connsiteY461" fmla="*/ 137240 h 182094"/>
                <a:gd name="connsiteX462" fmla="*/ 3521813 w 5591727"/>
                <a:gd name="connsiteY462" fmla="*/ 132270 h 182094"/>
                <a:gd name="connsiteX463" fmla="*/ 3535065 w 5591727"/>
                <a:gd name="connsiteY463" fmla="*/ 119145 h 182094"/>
                <a:gd name="connsiteX464" fmla="*/ 3535065 w 5591727"/>
                <a:gd name="connsiteY464" fmla="*/ 135711 h 182094"/>
                <a:gd name="connsiteX465" fmla="*/ 3549719 w 5591727"/>
                <a:gd name="connsiteY465" fmla="*/ 135711 h 182094"/>
                <a:gd name="connsiteX466" fmla="*/ 3381516 w 5591727"/>
                <a:gd name="connsiteY466" fmla="*/ 67155 h 182094"/>
                <a:gd name="connsiteX467" fmla="*/ 3400630 w 5591727"/>
                <a:gd name="connsiteY467" fmla="*/ 59636 h 182094"/>
                <a:gd name="connsiteX468" fmla="*/ 3419234 w 5591727"/>
                <a:gd name="connsiteY468" fmla="*/ 67155 h 182094"/>
                <a:gd name="connsiteX469" fmla="*/ 3427135 w 5591727"/>
                <a:gd name="connsiteY469" fmla="*/ 85886 h 182094"/>
                <a:gd name="connsiteX470" fmla="*/ 3372851 w 5591727"/>
                <a:gd name="connsiteY470" fmla="*/ 85886 h 182094"/>
                <a:gd name="connsiteX471" fmla="*/ 3381643 w 5591727"/>
                <a:gd name="connsiteY471" fmla="*/ 67155 h 182094"/>
                <a:gd name="connsiteX472" fmla="*/ 3421018 w 5591727"/>
                <a:gd name="connsiteY472" fmla="*/ 135201 h 182094"/>
                <a:gd name="connsiteX473" fmla="*/ 3436054 w 5591727"/>
                <a:gd name="connsiteY473" fmla="*/ 128192 h 182094"/>
                <a:gd name="connsiteX474" fmla="*/ 3436054 w 5591727"/>
                <a:gd name="connsiteY474" fmla="*/ 114303 h 182094"/>
                <a:gd name="connsiteX475" fmla="*/ 3421018 w 5591727"/>
                <a:gd name="connsiteY475" fmla="*/ 121694 h 182094"/>
                <a:gd name="connsiteX476" fmla="*/ 3404580 w 5591727"/>
                <a:gd name="connsiteY476" fmla="*/ 124115 h 182094"/>
                <a:gd name="connsiteX477" fmla="*/ 3382918 w 5591727"/>
                <a:gd name="connsiteY477" fmla="*/ 116851 h 182094"/>
                <a:gd name="connsiteX478" fmla="*/ 3372469 w 5591727"/>
                <a:gd name="connsiteY478" fmla="*/ 97737 h 182094"/>
                <a:gd name="connsiteX479" fmla="*/ 3442043 w 5591727"/>
                <a:gd name="connsiteY479" fmla="*/ 97737 h 182094"/>
                <a:gd name="connsiteX480" fmla="*/ 3442299 w 5591727"/>
                <a:gd name="connsiteY480" fmla="*/ 94042 h 182094"/>
                <a:gd name="connsiteX481" fmla="*/ 3442299 w 5591727"/>
                <a:gd name="connsiteY481" fmla="*/ 90474 h 182094"/>
                <a:gd name="connsiteX482" fmla="*/ 3437074 w 5591727"/>
                <a:gd name="connsiteY482" fmla="*/ 67919 h 182094"/>
                <a:gd name="connsiteX483" fmla="*/ 3422547 w 5591727"/>
                <a:gd name="connsiteY483" fmla="*/ 52373 h 182094"/>
                <a:gd name="connsiteX484" fmla="*/ 3400503 w 5591727"/>
                <a:gd name="connsiteY484" fmla="*/ 46639 h 182094"/>
                <a:gd name="connsiteX485" fmla="*/ 3377438 w 5591727"/>
                <a:gd name="connsiteY485" fmla="*/ 52755 h 182094"/>
                <a:gd name="connsiteX486" fmla="*/ 3362402 w 5591727"/>
                <a:gd name="connsiteY486" fmla="*/ 69321 h 182094"/>
                <a:gd name="connsiteX487" fmla="*/ 3357050 w 5591727"/>
                <a:gd name="connsiteY487" fmla="*/ 93022 h 182094"/>
                <a:gd name="connsiteX488" fmla="*/ 3363166 w 5591727"/>
                <a:gd name="connsiteY488" fmla="*/ 116342 h 182094"/>
                <a:gd name="connsiteX489" fmla="*/ 3379987 w 5591727"/>
                <a:gd name="connsiteY489" fmla="*/ 131888 h 182094"/>
                <a:gd name="connsiteX490" fmla="*/ 3404453 w 5591727"/>
                <a:gd name="connsiteY490" fmla="*/ 137495 h 182094"/>
                <a:gd name="connsiteX491" fmla="*/ 3420763 w 5591727"/>
                <a:gd name="connsiteY491" fmla="*/ 135201 h 182094"/>
                <a:gd name="connsiteX492" fmla="*/ 3219812 w 5591727"/>
                <a:gd name="connsiteY492" fmla="*/ 76074 h 182094"/>
                <a:gd name="connsiteX493" fmla="*/ 3228477 w 5591727"/>
                <a:gd name="connsiteY493" fmla="*/ 64733 h 182094"/>
                <a:gd name="connsiteX494" fmla="*/ 3241347 w 5591727"/>
                <a:gd name="connsiteY494" fmla="*/ 60528 h 182094"/>
                <a:gd name="connsiteX495" fmla="*/ 3262245 w 5591727"/>
                <a:gd name="connsiteY495" fmla="*/ 86778 h 182094"/>
                <a:gd name="connsiteX496" fmla="*/ 3262245 w 5591727"/>
                <a:gd name="connsiteY496" fmla="*/ 135966 h 182094"/>
                <a:gd name="connsiteX497" fmla="*/ 3276644 w 5591727"/>
                <a:gd name="connsiteY497" fmla="*/ 135966 h 182094"/>
                <a:gd name="connsiteX498" fmla="*/ 3276644 w 5591727"/>
                <a:gd name="connsiteY498" fmla="*/ 90601 h 182094"/>
                <a:gd name="connsiteX499" fmla="*/ 3279702 w 5591727"/>
                <a:gd name="connsiteY499" fmla="*/ 75310 h 182094"/>
                <a:gd name="connsiteX500" fmla="*/ 3288367 w 5591727"/>
                <a:gd name="connsiteY500" fmla="*/ 64478 h 182094"/>
                <a:gd name="connsiteX501" fmla="*/ 3301365 w 5591727"/>
                <a:gd name="connsiteY501" fmla="*/ 60401 h 182094"/>
                <a:gd name="connsiteX502" fmla="*/ 3322263 w 5591727"/>
                <a:gd name="connsiteY502" fmla="*/ 86651 h 182094"/>
                <a:gd name="connsiteX503" fmla="*/ 3322263 w 5591727"/>
                <a:gd name="connsiteY503" fmla="*/ 135838 h 182094"/>
                <a:gd name="connsiteX504" fmla="*/ 3336662 w 5591727"/>
                <a:gd name="connsiteY504" fmla="*/ 135838 h 182094"/>
                <a:gd name="connsiteX505" fmla="*/ 3336662 w 5591727"/>
                <a:gd name="connsiteY505" fmla="*/ 84102 h 182094"/>
                <a:gd name="connsiteX506" fmla="*/ 3332966 w 5591727"/>
                <a:gd name="connsiteY506" fmla="*/ 64606 h 182094"/>
                <a:gd name="connsiteX507" fmla="*/ 3322135 w 5591727"/>
                <a:gd name="connsiteY507" fmla="*/ 51099 h 182094"/>
                <a:gd name="connsiteX508" fmla="*/ 3304168 w 5591727"/>
                <a:gd name="connsiteY508" fmla="*/ 46129 h 182094"/>
                <a:gd name="connsiteX509" fmla="*/ 3285437 w 5591727"/>
                <a:gd name="connsiteY509" fmla="*/ 51353 h 182094"/>
                <a:gd name="connsiteX510" fmla="*/ 3272949 w 5591727"/>
                <a:gd name="connsiteY510" fmla="*/ 65371 h 182094"/>
                <a:gd name="connsiteX511" fmla="*/ 3262754 w 5591727"/>
                <a:gd name="connsiteY511" fmla="*/ 51226 h 182094"/>
                <a:gd name="connsiteX512" fmla="*/ 3245679 w 5591727"/>
                <a:gd name="connsiteY512" fmla="*/ 46001 h 182094"/>
                <a:gd name="connsiteX513" fmla="*/ 3228732 w 5591727"/>
                <a:gd name="connsiteY513" fmla="*/ 50716 h 182094"/>
                <a:gd name="connsiteX514" fmla="*/ 3216754 w 5591727"/>
                <a:gd name="connsiteY514" fmla="*/ 63459 h 182094"/>
                <a:gd name="connsiteX515" fmla="*/ 3216754 w 5591727"/>
                <a:gd name="connsiteY515" fmla="*/ 47531 h 182094"/>
                <a:gd name="connsiteX516" fmla="*/ 3202354 w 5591727"/>
                <a:gd name="connsiteY516" fmla="*/ 47531 h 182094"/>
                <a:gd name="connsiteX517" fmla="*/ 3202354 w 5591727"/>
                <a:gd name="connsiteY517" fmla="*/ 135456 h 182094"/>
                <a:gd name="connsiteX518" fmla="*/ 3216754 w 5591727"/>
                <a:gd name="connsiteY518" fmla="*/ 135456 h 182094"/>
                <a:gd name="connsiteX519" fmla="*/ 3216754 w 5591727"/>
                <a:gd name="connsiteY519" fmla="*/ 91366 h 182094"/>
                <a:gd name="connsiteX520" fmla="*/ 3219812 w 5591727"/>
                <a:gd name="connsiteY520" fmla="*/ 75437 h 182094"/>
                <a:gd name="connsiteX521" fmla="*/ 3131633 w 5591727"/>
                <a:gd name="connsiteY521" fmla="*/ 1529 h 182094"/>
                <a:gd name="connsiteX522" fmla="*/ 3117234 w 5591727"/>
                <a:gd name="connsiteY522" fmla="*/ 1529 h 182094"/>
                <a:gd name="connsiteX523" fmla="*/ 3117234 w 5591727"/>
                <a:gd name="connsiteY523" fmla="*/ 135328 h 182094"/>
                <a:gd name="connsiteX524" fmla="*/ 3131633 w 5591727"/>
                <a:gd name="connsiteY524" fmla="*/ 135328 h 182094"/>
                <a:gd name="connsiteX525" fmla="*/ 3131633 w 5591727"/>
                <a:gd name="connsiteY525" fmla="*/ 1529 h 182094"/>
                <a:gd name="connsiteX526" fmla="*/ 3058108 w 5591727"/>
                <a:gd name="connsiteY526" fmla="*/ 63714 h 182094"/>
                <a:gd name="connsiteX527" fmla="*/ 3068939 w 5591727"/>
                <a:gd name="connsiteY527" fmla="*/ 75182 h 182094"/>
                <a:gd name="connsiteX528" fmla="*/ 3072889 w 5591727"/>
                <a:gd name="connsiteY528" fmla="*/ 91621 h 182094"/>
                <a:gd name="connsiteX529" fmla="*/ 3068939 w 5591727"/>
                <a:gd name="connsiteY529" fmla="*/ 107804 h 182094"/>
                <a:gd name="connsiteX530" fmla="*/ 3058108 w 5591727"/>
                <a:gd name="connsiteY530" fmla="*/ 119018 h 182094"/>
                <a:gd name="connsiteX531" fmla="*/ 3042052 w 5591727"/>
                <a:gd name="connsiteY531" fmla="*/ 123095 h 182094"/>
                <a:gd name="connsiteX532" fmla="*/ 3026378 w 5591727"/>
                <a:gd name="connsiteY532" fmla="*/ 119018 h 182094"/>
                <a:gd name="connsiteX533" fmla="*/ 3015547 w 5591727"/>
                <a:gd name="connsiteY533" fmla="*/ 107804 h 182094"/>
                <a:gd name="connsiteX534" fmla="*/ 3011597 w 5591727"/>
                <a:gd name="connsiteY534" fmla="*/ 91621 h 182094"/>
                <a:gd name="connsiteX535" fmla="*/ 3015547 w 5591727"/>
                <a:gd name="connsiteY535" fmla="*/ 75182 h 182094"/>
                <a:gd name="connsiteX536" fmla="*/ 3026378 w 5591727"/>
                <a:gd name="connsiteY536" fmla="*/ 63714 h 182094"/>
                <a:gd name="connsiteX537" fmla="*/ 3042052 w 5591727"/>
                <a:gd name="connsiteY537" fmla="*/ 59509 h 182094"/>
                <a:gd name="connsiteX538" fmla="*/ 3058108 w 5591727"/>
                <a:gd name="connsiteY538" fmla="*/ 63714 h 182094"/>
                <a:gd name="connsiteX539" fmla="*/ 3087543 w 5591727"/>
                <a:gd name="connsiteY539" fmla="*/ 135328 h 182094"/>
                <a:gd name="connsiteX540" fmla="*/ 3087543 w 5591727"/>
                <a:gd name="connsiteY540" fmla="*/ 47403 h 182094"/>
                <a:gd name="connsiteX541" fmla="*/ 3072889 w 5591727"/>
                <a:gd name="connsiteY541" fmla="*/ 47403 h 182094"/>
                <a:gd name="connsiteX542" fmla="*/ 3072889 w 5591727"/>
                <a:gd name="connsiteY542" fmla="*/ 63969 h 182094"/>
                <a:gd name="connsiteX543" fmla="*/ 3059637 w 5591727"/>
                <a:gd name="connsiteY543" fmla="*/ 50716 h 182094"/>
                <a:gd name="connsiteX544" fmla="*/ 3040778 w 5591727"/>
                <a:gd name="connsiteY544" fmla="*/ 45747 h 182094"/>
                <a:gd name="connsiteX545" fmla="*/ 3017968 w 5591727"/>
                <a:gd name="connsiteY545" fmla="*/ 51736 h 182094"/>
                <a:gd name="connsiteX546" fmla="*/ 3002295 w 5591727"/>
                <a:gd name="connsiteY546" fmla="*/ 68046 h 182094"/>
                <a:gd name="connsiteX547" fmla="*/ 2996561 w 5591727"/>
                <a:gd name="connsiteY547" fmla="*/ 91748 h 182094"/>
                <a:gd name="connsiteX548" fmla="*/ 3002295 w 5591727"/>
                <a:gd name="connsiteY548" fmla="*/ 114940 h 182094"/>
                <a:gd name="connsiteX549" fmla="*/ 3017968 w 5591727"/>
                <a:gd name="connsiteY549" fmla="*/ 130868 h 182094"/>
                <a:gd name="connsiteX550" fmla="*/ 3040778 w 5591727"/>
                <a:gd name="connsiteY550" fmla="*/ 136730 h 182094"/>
                <a:gd name="connsiteX551" fmla="*/ 3059637 w 5591727"/>
                <a:gd name="connsiteY551" fmla="*/ 131888 h 182094"/>
                <a:gd name="connsiteX552" fmla="*/ 3072889 w 5591727"/>
                <a:gd name="connsiteY552" fmla="*/ 118890 h 182094"/>
                <a:gd name="connsiteX553" fmla="*/ 3072889 w 5591727"/>
                <a:gd name="connsiteY553" fmla="*/ 135328 h 182094"/>
                <a:gd name="connsiteX554" fmla="*/ 3087543 w 5591727"/>
                <a:gd name="connsiteY554" fmla="*/ 135328 h 182094"/>
                <a:gd name="connsiteX555" fmla="*/ 2973879 w 5591727"/>
                <a:gd name="connsiteY555" fmla="*/ 47403 h 182094"/>
                <a:gd name="connsiteX556" fmla="*/ 2959225 w 5591727"/>
                <a:gd name="connsiteY556" fmla="*/ 47403 h 182094"/>
                <a:gd name="connsiteX557" fmla="*/ 2959225 w 5591727"/>
                <a:gd name="connsiteY557" fmla="*/ 135328 h 182094"/>
                <a:gd name="connsiteX558" fmla="*/ 2973879 w 5591727"/>
                <a:gd name="connsiteY558" fmla="*/ 135328 h 182094"/>
                <a:gd name="connsiteX559" fmla="*/ 2973879 w 5591727"/>
                <a:gd name="connsiteY559" fmla="*/ 47403 h 182094"/>
                <a:gd name="connsiteX560" fmla="*/ 2971712 w 5591727"/>
                <a:gd name="connsiteY560" fmla="*/ 28544 h 182094"/>
                <a:gd name="connsiteX561" fmla="*/ 2982289 w 5591727"/>
                <a:gd name="connsiteY561" fmla="*/ 21280 h 182094"/>
                <a:gd name="connsiteX562" fmla="*/ 2971712 w 5591727"/>
                <a:gd name="connsiteY562" fmla="*/ 13762 h 182094"/>
                <a:gd name="connsiteX563" fmla="*/ 2965469 w 5591727"/>
                <a:gd name="connsiteY563" fmla="*/ 11851 h 182094"/>
                <a:gd name="connsiteX564" fmla="*/ 2958843 w 5591727"/>
                <a:gd name="connsiteY564" fmla="*/ 14654 h 182094"/>
                <a:gd name="connsiteX565" fmla="*/ 2956166 w 5591727"/>
                <a:gd name="connsiteY565" fmla="*/ 21535 h 182094"/>
                <a:gd name="connsiteX566" fmla="*/ 2958843 w 5591727"/>
                <a:gd name="connsiteY566" fmla="*/ 28161 h 182094"/>
                <a:gd name="connsiteX567" fmla="*/ 2965469 w 5591727"/>
                <a:gd name="connsiteY567" fmla="*/ 30838 h 182094"/>
                <a:gd name="connsiteX568" fmla="*/ 2971712 w 5591727"/>
                <a:gd name="connsiteY568" fmla="*/ 28671 h 182094"/>
                <a:gd name="connsiteX569" fmla="*/ 2880220 w 5591727"/>
                <a:gd name="connsiteY569" fmla="*/ 74928 h 182094"/>
                <a:gd name="connsiteX570" fmla="*/ 2891561 w 5591727"/>
                <a:gd name="connsiteY570" fmla="*/ 63714 h 182094"/>
                <a:gd name="connsiteX571" fmla="*/ 2908127 w 5591727"/>
                <a:gd name="connsiteY571" fmla="*/ 59636 h 182094"/>
                <a:gd name="connsiteX572" fmla="*/ 2935396 w 5591727"/>
                <a:gd name="connsiteY572" fmla="*/ 70850 h 182094"/>
                <a:gd name="connsiteX573" fmla="*/ 2935396 w 5591727"/>
                <a:gd name="connsiteY573" fmla="*/ 54794 h 182094"/>
                <a:gd name="connsiteX574" fmla="*/ 2907235 w 5591727"/>
                <a:gd name="connsiteY574" fmla="*/ 45874 h 182094"/>
                <a:gd name="connsiteX575" fmla="*/ 2883406 w 5591727"/>
                <a:gd name="connsiteY575" fmla="*/ 51608 h 182094"/>
                <a:gd name="connsiteX576" fmla="*/ 2867095 w 5591727"/>
                <a:gd name="connsiteY576" fmla="*/ 67664 h 182094"/>
                <a:gd name="connsiteX577" fmla="*/ 2861234 w 5591727"/>
                <a:gd name="connsiteY577" fmla="*/ 91366 h 182094"/>
                <a:gd name="connsiteX578" fmla="*/ 2866968 w 5591727"/>
                <a:gd name="connsiteY578" fmla="*/ 114940 h 182094"/>
                <a:gd name="connsiteX579" fmla="*/ 2883151 w 5591727"/>
                <a:gd name="connsiteY579" fmla="*/ 130996 h 182094"/>
                <a:gd name="connsiteX580" fmla="*/ 2907107 w 5591727"/>
                <a:gd name="connsiteY580" fmla="*/ 136858 h 182094"/>
                <a:gd name="connsiteX581" fmla="*/ 2922398 w 5591727"/>
                <a:gd name="connsiteY581" fmla="*/ 134946 h 182094"/>
                <a:gd name="connsiteX582" fmla="*/ 2936288 w 5591727"/>
                <a:gd name="connsiteY582" fmla="*/ 128702 h 182094"/>
                <a:gd name="connsiteX583" fmla="*/ 2936288 w 5591727"/>
                <a:gd name="connsiteY583" fmla="*/ 113921 h 182094"/>
                <a:gd name="connsiteX584" fmla="*/ 2923418 w 5591727"/>
                <a:gd name="connsiteY584" fmla="*/ 121184 h 182094"/>
                <a:gd name="connsiteX585" fmla="*/ 2908254 w 5591727"/>
                <a:gd name="connsiteY585" fmla="*/ 123350 h 182094"/>
                <a:gd name="connsiteX586" fmla="*/ 2891689 w 5591727"/>
                <a:gd name="connsiteY586" fmla="*/ 119272 h 182094"/>
                <a:gd name="connsiteX587" fmla="*/ 2880220 w 5591727"/>
                <a:gd name="connsiteY587" fmla="*/ 107931 h 182094"/>
                <a:gd name="connsiteX588" fmla="*/ 2876143 w 5591727"/>
                <a:gd name="connsiteY588" fmla="*/ 91493 h 182094"/>
                <a:gd name="connsiteX589" fmla="*/ 2880220 w 5591727"/>
                <a:gd name="connsiteY589" fmla="*/ 74928 h 182094"/>
                <a:gd name="connsiteX590" fmla="*/ 2825936 w 5591727"/>
                <a:gd name="connsiteY590" fmla="*/ 108059 h 182094"/>
                <a:gd name="connsiteX591" fmla="*/ 2815106 w 5591727"/>
                <a:gd name="connsiteY591" fmla="*/ 119400 h 182094"/>
                <a:gd name="connsiteX592" fmla="*/ 2799304 w 5591727"/>
                <a:gd name="connsiteY592" fmla="*/ 123478 h 182094"/>
                <a:gd name="connsiteX593" fmla="*/ 2783249 w 5591727"/>
                <a:gd name="connsiteY593" fmla="*/ 119400 h 182094"/>
                <a:gd name="connsiteX594" fmla="*/ 2772290 w 5591727"/>
                <a:gd name="connsiteY594" fmla="*/ 108059 h 182094"/>
                <a:gd name="connsiteX595" fmla="*/ 2768340 w 5591727"/>
                <a:gd name="connsiteY595" fmla="*/ 91621 h 182094"/>
                <a:gd name="connsiteX596" fmla="*/ 2772290 w 5591727"/>
                <a:gd name="connsiteY596" fmla="*/ 75182 h 182094"/>
                <a:gd name="connsiteX597" fmla="*/ 2783249 w 5591727"/>
                <a:gd name="connsiteY597" fmla="*/ 63969 h 182094"/>
                <a:gd name="connsiteX598" fmla="*/ 2799304 w 5591727"/>
                <a:gd name="connsiteY598" fmla="*/ 59891 h 182094"/>
                <a:gd name="connsiteX599" fmla="*/ 2815106 w 5591727"/>
                <a:gd name="connsiteY599" fmla="*/ 63969 h 182094"/>
                <a:gd name="connsiteX600" fmla="*/ 2825936 w 5591727"/>
                <a:gd name="connsiteY600" fmla="*/ 75182 h 182094"/>
                <a:gd name="connsiteX601" fmla="*/ 2829887 w 5591727"/>
                <a:gd name="connsiteY601" fmla="*/ 91621 h 182094"/>
                <a:gd name="connsiteX602" fmla="*/ 2825936 w 5591727"/>
                <a:gd name="connsiteY602" fmla="*/ 108059 h 182094"/>
                <a:gd name="connsiteX603" fmla="*/ 2823006 w 5591727"/>
                <a:gd name="connsiteY603" fmla="*/ 131123 h 182094"/>
                <a:gd name="connsiteX604" fmla="*/ 2839061 w 5591727"/>
                <a:gd name="connsiteY604" fmla="*/ 114940 h 182094"/>
                <a:gd name="connsiteX605" fmla="*/ 2844796 w 5591727"/>
                <a:gd name="connsiteY605" fmla="*/ 91366 h 182094"/>
                <a:gd name="connsiteX606" fmla="*/ 2839061 w 5591727"/>
                <a:gd name="connsiteY606" fmla="*/ 68046 h 182094"/>
                <a:gd name="connsiteX607" fmla="*/ 2823006 w 5591727"/>
                <a:gd name="connsiteY607" fmla="*/ 51991 h 182094"/>
                <a:gd name="connsiteX608" fmla="*/ 2799560 w 5591727"/>
                <a:gd name="connsiteY608" fmla="*/ 46129 h 182094"/>
                <a:gd name="connsiteX609" fmla="*/ 2775731 w 5591727"/>
                <a:gd name="connsiteY609" fmla="*/ 51991 h 182094"/>
                <a:gd name="connsiteX610" fmla="*/ 2759293 w 5591727"/>
                <a:gd name="connsiteY610" fmla="*/ 68046 h 182094"/>
                <a:gd name="connsiteX611" fmla="*/ 2753304 w 5591727"/>
                <a:gd name="connsiteY611" fmla="*/ 91366 h 182094"/>
                <a:gd name="connsiteX612" fmla="*/ 2759293 w 5591727"/>
                <a:gd name="connsiteY612" fmla="*/ 114940 h 182094"/>
                <a:gd name="connsiteX613" fmla="*/ 2775731 w 5591727"/>
                <a:gd name="connsiteY613" fmla="*/ 131123 h 182094"/>
                <a:gd name="connsiteX614" fmla="*/ 2799560 w 5591727"/>
                <a:gd name="connsiteY614" fmla="*/ 136985 h 182094"/>
                <a:gd name="connsiteX615" fmla="*/ 2823006 w 5591727"/>
                <a:gd name="connsiteY615" fmla="*/ 131123 h 182094"/>
                <a:gd name="connsiteX616" fmla="*/ 2675573 w 5591727"/>
                <a:gd name="connsiteY616" fmla="*/ 128320 h 182094"/>
                <a:gd name="connsiteX617" fmla="*/ 2705391 w 5591727"/>
                <a:gd name="connsiteY617" fmla="*/ 137112 h 182094"/>
                <a:gd name="connsiteX618" fmla="*/ 2728965 w 5591727"/>
                <a:gd name="connsiteY618" fmla="*/ 129849 h 182094"/>
                <a:gd name="connsiteX619" fmla="*/ 2738012 w 5591727"/>
                <a:gd name="connsiteY619" fmla="*/ 110098 h 182094"/>
                <a:gd name="connsiteX620" fmla="*/ 2721575 w 5591727"/>
                <a:gd name="connsiteY620" fmla="*/ 89072 h 182094"/>
                <a:gd name="connsiteX621" fmla="*/ 2700676 w 5591727"/>
                <a:gd name="connsiteY621" fmla="*/ 80662 h 182094"/>
                <a:gd name="connsiteX622" fmla="*/ 2693413 w 5591727"/>
                <a:gd name="connsiteY622" fmla="*/ 76074 h 182094"/>
                <a:gd name="connsiteX623" fmla="*/ 2691247 w 5591727"/>
                <a:gd name="connsiteY623" fmla="*/ 69576 h 182094"/>
                <a:gd name="connsiteX624" fmla="*/ 2695707 w 5591727"/>
                <a:gd name="connsiteY624" fmla="*/ 61038 h 182094"/>
                <a:gd name="connsiteX625" fmla="*/ 2707302 w 5591727"/>
                <a:gd name="connsiteY625" fmla="*/ 57980 h 182094"/>
                <a:gd name="connsiteX626" fmla="*/ 2720810 w 5591727"/>
                <a:gd name="connsiteY626" fmla="*/ 60911 h 182094"/>
                <a:gd name="connsiteX627" fmla="*/ 2733807 w 5591727"/>
                <a:gd name="connsiteY627" fmla="*/ 69066 h 182094"/>
                <a:gd name="connsiteX628" fmla="*/ 2733807 w 5591727"/>
                <a:gd name="connsiteY628" fmla="*/ 54029 h 182094"/>
                <a:gd name="connsiteX629" fmla="*/ 2721829 w 5591727"/>
                <a:gd name="connsiteY629" fmla="*/ 48040 h 182094"/>
                <a:gd name="connsiteX630" fmla="*/ 2707175 w 5591727"/>
                <a:gd name="connsiteY630" fmla="*/ 46001 h 182094"/>
                <a:gd name="connsiteX631" fmla="*/ 2685258 w 5591727"/>
                <a:gd name="connsiteY631" fmla="*/ 52628 h 182094"/>
                <a:gd name="connsiteX632" fmla="*/ 2676848 w 5591727"/>
                <a:gd name="connsiteY632" fmla="*/ 70850 h 182094"/>
                <a:gd name="connsiteX633" fmla="*/ 2681180 w 5591727"/>
                <a:gd name="connsiteY633" fmla="*/ 84357 h 182094"/>
                <a:gd name="connsiteX634" fmla="*/ 2693668 w 5591727"/>
                <a:gd name="connsiteY634" fmla="*/ 93022 h 182094"/>
                <a:gd name="connsiteX635" fmla="*/ 2714311 w 5591727"/>
                <a:gd name="connsiteY635" fmla="*/ 101432 h 182094"/>
                <a:gd name="connsiteX636" fmla="*/ 2721319 w 5591727"/>
                <a:gd name="connsiteY636" fmla="*/ 106275 h 182094"/>
                <a:gd name="connsiteX637" fmla="*/ 2723358 w 5591727"/>
                <a:gd name="connsiteY637" fmla="*/ 112646 h 182094"/>
                <a:gd name="connsiteX638" fmla="*/ 2718389 w 5591727"/>
                <a:gd name="connsiteY638" fmla="*/ 121948 h 182094"/>
                <a:gd name="connsiteX639" fmla="*/ 2705646 w 5591727"/>
                <a:gd name="connsiteY639" fmla="*/ 125134 h 182094"/>
                <a:gd name="connsiteX640" fmla="*/ 2690355 w 5591727"/>
                <a:gd name="connsiteY640" fmla="*/ 122076 h 182094"/>
                <a:gd name="connsiteX641" fmla="*/ 2675573 w 5591727"/>
                <a:gd name="connsiteY641" fmla="*/ 112391 h 182094"/>
                <a:gd name="connsiteX642" fmla="*/ 2675573 w 5591727"/>
                <a:gd name="connsiteY642" fmla="*/ 128065 h 182094"/>
                <a:gd name="connsiteX643" fmla="*/ 2581405 w 5591727"/>
                <a:gd name="connsiteY643" fmla="*/ 30200 h 182094"/>
                <a:gd name="connsiteX644" fmla="*/ 2558596 w 5591727"/>
                <a:gd name="connsiteY644" fmla="*/ 13252 h 182094"/>
                <a:gd name="connsiteX645" fmla="*/ 2551970 w 5591727"/>
                <a:gd name="connsiteY645" fmla="*/ 24721 h 182094"/>
                <a:gd name="connsiteX646" fmla="*/ 2577837 w 5591727"/>
                <a:gd name="connsiteY646" fmla="*/ 36317 h 182094"/>
                <a:gd name="connsiteX647" fmla="*/ 2551970 w 5591727"/>
                <a:gd name="connsiteY647" fmla="*/ 47785 h 182094"/>
                <a:gd name="connsiteX648" fmla="*/ 2558596 w 5591727"/>
                <a:gd name="connsiteY648" fmla="*/ 59254 h 182094"/>
                <a:gd name="connsiteX649" fmla="*/ 2581405 w 5591727"/>
                <a:gd name="connsiteY649" fmla="*/ 42434 h 182094"/>
                <a:gd name="connsiteX650" fmla="*/ 2578602 w 5591727"/>
                <a:gd name="connsiteY650" fmla="*/ 70595 h 182094"/>
                <a:gd name="connsiteX651" fmla="*/ 2591599 w 5591727"/>
                <a:gd name="connsiteY651" fmla="*/ 70595 h 182094"/>
                <a:gd name="connsiteX652" fmla="*/ 2588541 w 5591727"/>
                <a:gd name="connsiteY652" fmla="*/ 42434 h 182094"/>
                <a:gd name="connsiteX653" fmla="*/ 2611605 w 5591727"/>
                <a:gd name="connsiteY653" fmla="*/ 59254 h 182094"/>
                <a:gd name="connsiteX654" fmla="*/ 2617977 w 5591727"/>
                <a:gd name="connsiteY654" fmla="*/ 47785 h 182094"/>
                <a:gd name="connsiteX655" fmla="*/ 2592109 w 5591727"/>
                <a:gd name="connsiteY655" fmla="*/ 36317 h 182094"/>
                <a:gd name="connsiteX656" fmla="*/ 2617977 w 5591727"/>
                <a:gd name="connsiteY656" fmla="*/ 24721 h 182094"/>
                <a:gd name="connsiteX657" fmla="*/ 2611605 w 5591727"/>
                <a:gd name="connsiteY657" fmla="*/ 13252 h 182094"/>
                <a:gd name="connsiteX658" fmla="*/ 2588541 w 5591727"/>
                <a:gd name="connsiteY658" fmla="*/ 30073 h 182094"/>
                <a:gd name="connsiteX659" fmla="*/ 2591599 w 5591727"/>
                <a:gd name="connsiteY659" fmla="*/ 1911 h 182094"/>
                <a:gd name="connsiteX660" fmla="*/ 2578602 w 5591727"/>
                <a:gd name="connsiteY660" fmla="*/ 1911 h 182094"/>
                <a:gd name="connsiteX661" fmla="*/ 2581405 w 5591727"/>
                <a:gd name="connsiteY661" fmla="*/ 30328 h 182094"/>
                <a:gd name="connsiteX662" fmla="*/ 2469780 w 5591727"/>
                <a:gd name="connsiteY662" fmla="*/ 75692 h 182094"/>
                <a:gd name="connsiteX663" fmla="*/ 2479209 w 5591727"/>
                <a:gd name="connsiteY663" fmla="*/ 64351 h 182094"/>
                <a:gd name="connsiteX664" fmla="*/ 2493354 w 5591727"/>
                <a:gd name="connsiteY664" fmla="*/ 60146 h 182094"/>
                <a:gd name="connsiteX665" fmla="*/ 2516163 w 5591727"/>
                <a:gd name="connsiteY665" fmla="*/ 86396 h 182094"/>
                <a:gd name="connsiteX666" fmla="*/ 2516163 w 5591727"/>
                <a:gd name="connsiteY666" fmla="*/ 135583 h 182094"/>
                <a:gd name="connsiteX667" fmla="*/ 2530817 w 5591727"/>
                <a:gd name="connsiteY667" fmla="*/ 135583 h 182094"/>
                <a:gd name="connsiteX668" fmla="*/ 2530817 w 5591727"/>
                <a:gd name="connsiteY668" fmla="*/ 83848 h 182094"/>
                <a:gd name="connsiteX669" fmla="*/ 2526994 w 5591727"/>
                <a:gd name="connsiteY669" fmla="*/ 64351 h 182094"/>
                <a:gd name="connsiteX670" fmla="*/ 2515653 w 5591727"/>
                <a:gd name="connsiteY670" fmla="*/ 50844 h 182094"/>
                <a:gd name="connsiteX671" fmla="*/ 2496922 w 5591727"/>
                <a:gd name="connsiteY671" fmla="*/ 45874 h 182094"/>
                <a:gd name="connsiteX672" fmla="*/ 2478954 w 5591727"/>
                <a:gd name="connsiteY672" fmla="*/ 50844 h 182094"/>
                <a:gd name="connsiteX673" fmla="*/ 2466467 w 5591727"/>
                <a:gd name="connsiteY673" fmla="*/ 63969 h 182094"/>
                <a:gd name="connsiteX674" fmla="*/ 2466467 w 5591727"/>
                <a:gd name="connsiteY674" fmla="*/ 47531 h 182094"/>
                <a:gd name="connsiteX675" fmla="*/ 2452067 w 5591727"/>
                <a:gd name="connsiteY675" fmla="*/ 47531 h 182094"/>
                <a:gd name="connsiteX676" fmla="*/ 2452067 w 5591727"/>
                <a:gd name="connsiteY676" fmla="*/ 135456 h 182094"/>
                <a:gd name="connsiteX677" fmla="*/ 2466467 w 5591727"/>
                <a:gd name="connsiteY677" fmla="*/ 135456 h 182094"/>
                <a:gd name="connsiteX678" fmla="*/ 2466467 w 5591727"/>
                <a:gd name="connsiteY678" fmla="*/ 91366 h 182094"/>
                <a:gd name="connsiteX679" fmla="*/ 2469907 w 5591727"/>
                <a:gd name="connsiteY679" fmla="*/ 75437 h 182094"/>
                <a:gd name="connsiteX680" fmla="*/ 2410144 w 5591727"/>
                <a:gd name="connsiteY680" fmla="*/ 107804 h 182094"/>
                <a:gd name="connsiteX681" fmla="*/ 2399313 w 5591727"/>
                <a:gd name="connsiteY681" fmla="*/ 119145 h 182094"/>
                <a:gd name="connsiteX682" fmla="*/ 2383512 w 5591727"/>
                <a:gd name="connsiteY682" fmla="*/ 123223 h 182094"/>
                <a:gd name="connsiteX683" fmla="*/ 2367456 w 5591727"/>
                <a:gd name="connsiteY683" fmla="*/ 119145 h 182094"/>
                <a:gd name="connsiteX684" fmla="*/ 2356497 w 5591727"/>
                <a:gd name="connsiteY684" fmla="*/ 107804 h 182094"/>
                <a:gd name="connsiteX685" fmla="*/ 2352420 w 5591727"/>
                <a:gd name="connsiteY685" fmla="*/ 91366 h 182094"/>
                <a:gd name="connsiteX686" fmla="*/ 2356497 w 5591727"/>
                <a:gd name="connsiteY686" fmla="*/ 74928 h 182094"/>
                <a:gd name="connsiteX687" fmla="*/ 2367456 w 5591727"/>
                <a:gd name="connsiteY687" fmla="*/ 63714 h 182094"/>
                <a:gd name="connsiteX688" fmla="*/ 2383512 w 5591727"/>
                <a:gd name="connsiteY688" fmla="*/ 59636 h 182094"/>
                <a:gd name="connsiteX689" fmla="*/ 2399313 w 5591727"/>
                <a:gd name="connsiteY689" fmla="*/ 63714 h 182094"/>
                <a:gd name="connsiteX690" fmla="*/ 2410144 w 5591727"/>
                <a:gd name="connsiteY690" fmla="*/ 74928 h 182094"/>
                <a:gd name="connsiteX691" fmla="*/ 2414094 w 5591727"/>
                <a:gd name="connsiteY691" fmla="*/ 91366 h 182094"/>
                <a:gd name="connsiteX692" fmla="*/ 2410144 w 5591727"/>
                <a:gd name="connsiteY692" fmla="*/ 107804 h 182094"/>
                <a:gd name="connsiteX693" fmla="*/ 2407213 w 5591727"/>
                <a:gd name="connsiteY693" fmla="*/ 130868 h 182094"/>
                <a:gd name="connsiteX694" fmla="*/ 2423269 w 5591727"/>
                <a:gd name="connsiteY694" fmla="*/ 114685 h 182094"/>
                <a:gd name="connsiteX695" fmla="*/ 2429003 w 5591727"/>
                <a:gd name="connsiteY695" fmla="*/ 91111 h 182094"/>
                <a:gd name="connsiteX696" fmla="*/ 2423269 w 5591727"/>
                <a:gd name="connsiteY696" fmla="*/ 67792 h 182094"/>
                <a:gd name="connsiteX697" fmla="*/ 2407213 w 5591727"/>
                <a:gd name="connsiteY697" fmla="*/ 51736 h 182094"/>
                <a:gd name="connsiteX698" fmla="*/ 2383767 w 5591727"/>
                <a:gd name="connsiteY698" fmla="*/ 45874 h 182094"/>
                <a:gd name="connsiteX699" fmla="*/ 2359938 w 5591727"/>
                <a:gd name="connsiteY699" fmla="*/ 51736 h 182094"/>
                <a:gd name="connsiteX700" fmla="*/ 2343500 w 5591727"/>
                <a:gd name="connsiteY700" fmla="*/ 67792 h 182094"/>
                <a:gd name="connsiteX701" fmla="*/ 2337511 w 5591727"/>
                <a:gd name="connsiteY701" fmla="*/ 91111 h 182094"/>
                <a:gd name="connsiteX702" fmla="*/ 2343500 w 5591727"/>
                <a:gd name="connsiteY702" fmla="*/ 114685 h 182094"/>
                <a:gd name="connsiteX703" fmla="*/ 2359938 w 5591727"/>
                <a:gd name="connsiteY703" fmla="*/ 130868 h 182094"/>
                <a:gd name="connsiteX704" fmla="*/ 2383767 w 5591727"/>
                <a:gd name="connsiteY704" fmla="*/ 136730 h 182094"/>
                <a:gd name="connsiteX705" fmla="*/ 2407213 w 5591727"/>
                <a:gd name="connsiteY705" fmla="*/ 130868 h 182094"/>
                <a:gd name="connsiteX706" fmla="*/ 2314957 w 5591727"/>
                <a:gd name="connsiteY706" fmla="*/ 47403 h 182094"/>
                <a:gd name="connsiteX707" fmla="*/ 2300302 w 5591727"/>
                <a:gd name="connsiteY707" fmla="*/ 47403 h 182094"/>
                <a:gd name="connsiteX708" fmla="*/ 2300302 w 5591727"/>
                <a:gd name="connsiteY708" fmla="*/ 135328 h 182094"/>
                <a:gd name="connsiteX709" fmla="*/ 2314957 w 5591727"/>
                <a:gd name="connsiteY709" fmla="*/ 135328 h 182094"/>
                <a:gd name="connsiteX710" fmla="*/ 2314957 w 5591727"/>
                <a:gd name="connsiteY710" fmla="*/ 47403 h 182094"/>
                <a:gd name="connsiteX711" fmla="*/ 2315466 w 5591727"/>
                <a:gd name="connsiteY711" fmla="*/ 27907 h 182094"/>
                <a:gd name="connsiteX712" fmla="*/ 2318270 w 5591727"/>
                <a:gd name="connsiteY712" fmla="*/ 21280 h 182094"/>
                <a:gd name="connsiteX713" fmla="*/ 2315466 w 5591727"/>
                <a:gd name="connsiteY713" fmla="*/ 14399 h 182094"/>
                <a:gd name="connsiteX714" fmla="*/ 2308840 w 5591727"/>
                <a:gd name="connsiteY714" fmla="*/ 11596 h 182094"/>
                <a:gd name="connsiteX715" fmla="*/ 2302596 w 5591727"/>
                <a:gd name="connsiteY715" fmla="*/ 13507 h 182094"/>
                <a:gd name="connsiteX716" fmla="*/ 2292020 w 5591727"/>
                <a:gd name="connsiteY716" fmla="*/ 21026 h 182094"/>
                <a:gd name="connsiteX717" fmla="*/ 2302596 w 5591727"/>
                <a:gd name="connsiteY717" fmla="*/ 28289 h 182094"/>
                <a:gd name="connsiteX718" fmla="*/ 2308840 w 5591727"/>
                <a:gd name="connsiteY718" fmla="*/ 30455 h 182094"/>
                <a:gd name="connsiteX719" fmla="*/ 2315466 w 5591727"/>
                <a:gd name="connsiteY719" fmla="*/ 27779 h 182094"/>
                <a:gd name="connsiteX720" fmla="*/ 2270994 w 5591727"/>
                <a:gd name="connsiteY720" fmla="*/ 1402 h 182094"/>
                <a:gd name="connsiteX721" fmla="*/ 2256595 w 5591727"/>
                <a:gd name="connsiteY721" fmla="*/ 1402 h 182094"/>
                <a:gd name="connsiteX722" fmla="*/ 2256595 w 5591727"/>
                <a:gd name="connsiteY722" fmla="*/ 135201 h 182094"/>
                <a:gd name="connsiteX723" fmla="*/ 2270994 w 5591727"/>
                <a:gd name="connsiteY723" fmla="*/ 135201 h 182094"/>
                <a:gd name="connsiteX724" fmla="*/ 2270994 w 5591727"/>
                <a:gd name="connsiteY724" fmla="*/ 1402 h 182094"/>
                <a:gd name="connsiteX725" fmla="*/ 2226905 w 5591727"/>
                <a:gd name="connsiteY725" fmla="*/ 1402 h 182094"/>
                <a:gd name="connsiteX726" fmla="*/ 2212506 w 5591727"/>
                <a:gd name="connsiteY726" fmla="*/ 1402 h 182094"/>
                <a:gd name="connsiteX727" fmla="*/ 2212506 w 5591727"/>
                <a:gd name="connsiteY727" fmla="*/ 135201 h 182094"/>
                <a:gd name="connsiteX728" fmla="*/ 2226905 w 5591727"/>
                <a:gd name="connsiteY728" fmla="*/ 135201 h 182094"/>
                <a:gd name="connsiteX729" fmla="*/ 2226905 w 5591727"/>
                <a:gd name="connsiteY729" fmla="*/ 1402 h 182094"/>
                <a:gd name="connsiteX730" fmla="*/ 2183070 w 5591727"/>
                <a:gd name="connsiteY730" fmla="*/ 47276 h 182094"/>
                <a:gd name="connsiteX731" fmla="*/ 2168416 w 5591727"/>
                <a:gd name="connsiteY731" fmla="*/ 47276 h 182094"/>
                <a:gd name="connsiteX732" fmla="*/ 2168416 w 5591727"/>
                <a:gd name="connsiteY732" fmla="*/ 135201 h 182094"/>
                <a:gd name="connsiteX733" fmla="*/ 2183070 w 5591727"/>
                <a:gd name="connsiteY733" fmla="*/ 135201 h 182094"/>
                <a:gd name="connsiteX734" fmla="*/ 2183070 w 5591727"/>
                <a:gd name="connsiteY734" fmla="*/ 47276 h 182094"/>
                <a:gd name="connsiteX735" fmla="*/ 2180904 w 5591727"/>
                <a:gd name="connsiteY735" fmla="*/ 28416 h 182094"/>
                <a:gd name="connsiteX736" fmla="*/ 2191480 w 5591727"/>
                <a:gd name="connsiteY736" fmla="*/ 21153 h 182094"/>
                <a:gd name="connsiteX737" fmla="*/ 2180904 w 5591727"/>
                <a:gd name="connsiteY737" fmla="*/ 13635 h 182094"/>
                <a:gd name="connsiteX738" fmla="*/ 2174660 w 5591727"/>
                <a:gd name="connsiteY738" fmla="*/ 11723 h 182094"/>
                <a:gd name="connsiteX739" fmla="*/ 2168034 w 5591727"/>
                <a:gd name="connsiteY739" fmla="*/ 14527 h 182094"/>
                <a:gd name="connsiteX740" fmla="*/ 2165358 w 5591727"/>
                <a:gd name="connsiteY740" fmla="*/ 21408 h 182094"/>
                <a:gd name="connsiteX741" fmla="*/ 2168034 w 5591727"/>
                <a:gd name="connsiteY741" fmla="*/ 28034 h 182094"/>
                <a:gd name="connsiteX742" fmla="*/ 2174660 w 5591727"/>
                <a:gd name="connsiteY742" fmla="*/ 30710 h 182094"/>
                <a:gd name="connsiteX743" fmla="*/ 2180904 w 5591727"/>
                <a:gd name="connsiteY743" fmla="*/ 28544 h 182094"/>
                <a:gd name="connsiteX744" fmla="*/ 2084315 w 5591727"/>
                <a:gd name="connsiteY744" fmla="*/ 119145 h 182094"/>
                <a:gd name="connsiteX745" fmla="*/ 2073228 w 5591727"/>
                <a:gd name="connsiteY745" fmla="*/ 107804 h 182094"/>
                <a:gd name="connsiteX746" fmla="*/ 2069151 w 5591727"/>
                <a:gd name="connsiteY746" fmla="*/ 91366 h 182094"/>
                <a:gd name="connsiteX747" fmla="*/ 2073228 w 5591727"/>
                <a:gd name="connsiteY747" fmla="*/ 74928 h 182094"/>
                <a:gd name="connsiteX748" fmla="*/ 2084315 w 5591727"/>
                <a:gd name="connsiteY748" fmla="*/ 63714 h 182094"/>
                <a:gd name="connsiteX749" fmla="*/ 2100243 w 5591727"/>
                <a:gd name="connsiteY749" fmla="*/ 59636 h 182094"/>
                <a:gd name="connsiteX750" fmla="*/ 2116044 w 5591727"/>
                <a:gd name="connsiteY750" fmla="*/ 63714 h 182094"/>
                <a:gd name="connsiteX751" fmla="*/ 2126875 w 5591727"/>
                <a:gd name="connsiteY751" fmla="*/ 74928 h 182094"/>
                <a:gd name="connsiteX752" fmla="*/ 2130825 w 5591727"/>
                <a:gd name="connsiteY752" fmla="*/ 91366 h 182094"/>
                <a:gd name="connsiteX753" fmla="*/ 2126875 w 5591727"/>
                <a:gd name="connsiteY753" fmla="*/ 107804 h 182094"/>
                <a:gd name="connsiteX754" fmla="*/ 2116044 w 5591727"/>
                <a:gd name="connsiteY754" fmla="*/ 119145 h 182094"/>
                <a:gd name="connsiteX755" fmla="*/ 2100243 w 5591727"/>
                <a:gd name="connsiteY755" fmla="*/ 123223 h 182094"/>
                <a:gd name="connsiteX756" fmla="*/ 2084315 w 5591727"/>
                <a:gd name="connsiteY756" fmla="*/ 119145 h 182094"/>
                <a:gd name="connsiteX757" fmla="*/ 2140127 w 5591727"/>
                <a:gd name="connsiteY757" fmla="*/ 67792 h 182094"/>
                <a:gd name="connsiteX758" fmla="*/ 2124454 w 5591727"/>
                <a:gd name="connsiteY758" fmla="*/ 51736 h 182094"/>
                <a:gd name="connsiteX759" fmla="*/ 2101645 w 5591727"/>
                <a:gd name="connsiteY759" fmla="*/ 45874 h 182094"/>
                <a:gd name="connsiteX760" fmla="*/ 2082785 w 5591727"/>
                <a:gd name="connsiteY760" fmla="*/ 50844 h 182094"/>
                <a:gd name="connsiteX761" fmla="*/ 2069406 w 5591727"/>
                <a:gd name="connsiteY761" fmla="*/ 64096 h 182094"/>
                <a:gd name="connsiteX762" fmla="*/ 2069406 w 5591727"/>
                <a:gd name="connsiteY762" fmla="*/ 1657 h 182094"/>
                <a:gd name="connsiteX763" fmla="*/ 2055007 w 5591727"/>
                <a:gd name="connsiteY763" fmla="*/ 1657 h 182094"/>
                <a:gd name="connsiteX764" fmla="*/ 2055007 w 5591727"/>
                <a:gd name="connsiteY764" fmla="*/ 135456 h 182094"/>
                <a:gd name="connsiteX765" fmla="*/ 2069406 w 5591727"/>
                <a:gd name="connsiteY765" fmla="*/ 135456 h 182094"/>
                <a:gd name="connsiteX766" fmla="*/ 2069406 w 5591727"/>
                <a:gd name="connsiteY766" fmla="*/ 118635 h 182094"/>
                <a:gd name="connsiteX767" fmla="*/ 2082785 w 5591727"/>
                <a:gd name="connsiteY767" fmla="*/ 131888 h 182094"/>
                <a:gd name="connsiteX768" fmla="*/ 2101645 w 5591727"/>
                <a:gd name="connsiteY768" fmla="*/ 136858 h 182094"/>
                <a:gd name="connsiteX769" fmla="*/ 2124454 w 5591727"/>
                <a:gd name="connsiteY769" fmla="*/ 130996 h 182094"/>
                <a:gd name="connsiteX770" fmla="*/ 2140127 w 5591727"/>
                <a:gd name="connsiteY770" fmla="*/ 114812 h 182094"/>
                <a:gd name="connsiteX771" fmla="*/ 2145862 w 5591727"/>
                <a:gd name="connsiteY771" fmla="*/ 91238 h 182094"/>
                <a:gd name="connsiteX772" fmla="*/ 2140127 w 5591727"/>
                <a:gd name="connsiteY772" fmla="*/ 67919 h 182094"/>
                <a:gd name="connsiteX773" fmla="*/ 1972944 w 5591727"/>
                <a:gd name="connsiteY773" fmla="*/ 111372 h 182094"/>
                <a:gd name="connsiteX774" fmla="*/ 1961985 w 5591727"/>
                <a:gd name="connsiteY774" fmla="*/ 120164 h 182094"/>
                <a:gd name="connsiteX775" fmla="*/ 1946949 w 5591727"/>
                <a:gd name="connsiteY775" fmla="*/ 123095 h 182094"/>
                <a:gd name="connsiteX776" fmla="*/ 1931913 w 5591727"/>
                <a:gd name="connsiteY776" fmla="*/ 120164 h 182094"/>
                <a:gd name="connsiteX777" fmla="*/ 1920954 w 5591727"/>
                <a:gd name="connsiteY777" fmla="*/ 111372 h 182094"/>
                <a:gd name="connsiteX778" fmla="*/ 1916876 w 5591727"/>
                <a:gd name="connsiteY778" fmla="*/ 97228 h 182094"/>
                <a:gd name="connsiteX779" fmla="*/ 1920954 w 5591727"/>
                <a:gd name="connsiteY779" fmla="*/ 83338 h 182094"/>
                <a:gd name="connsiteX780" fmla="*/ 1931913 w 5591727"/>
                <a:gd name="connsiteY780" fmla="*/ 74673 h 182094"/>
                <a:gd name="connsiteX781" fmla="*/ 1946949 w 5591727"/>
                <a:gd name="connsiteY781" fmla="*/ 71742 h 182094"/>
                <a:gd name="connsiteX782" fmla="*/ 1961985 w 5591727"/>
                <a:gd name="connsiteY782" fmla="*/ 74673 h 182094"/>
                <a:gd name="connsiteX783" fmla="*/ 1972944 w 5591727"/>
                <a:gd name="connsiteY783" fmla="*/ 83338 h 182094"/>
                <a:gd name="connsiteX784" fmla="*/ 1977022 w 5591727"/>
                <a:gd name="connsiteY784" fmla="*/ 97228 h 182094"/>
                <a:gd name="connsiteX785" fmla="*/ 1972944 w 5591727"/>
                <a:gd name="connsiteY785" fmla="*/ 111372 h 182094"/>
                <a:gd name="connsiteX786" fmla="*/ 1963897 w 5591727"/>
                <a:gd name="connsiteY786" fmla="*/ 52118 h 182094"/>
                <a:gd name="connsiteX787" fmla="*/ 1946821 w 5591727"/>
                <a:gd name="connsiteY787" fmla="*/ 57980 h 182094"/>
                <a:gd name="connsiteX788" fmla="*/ 1929746 w 5591727"/>
                <a:gd name="connsiteY788" fmla="*/ 52118 h 182094"/>
                <a:gd name="connsiteX789" fmla="*/ 1922738 w 5591727"/>
                <a:gd name="connsiteY789" fmla="*/ 35935 h 182094"/>
                <a:gd name="connsiteX790" fmla="*/ 1929746 w 5591727"/>
                <a:gd name="connsiteY790" fmla="*/ 20134 h 182094"/>
                <a:gd name="connsiteX791" fmla="*/ 1946821 w 5591727"/>
                <a:gd name="connsiteY791" fmla="*/ 14272 h 182094"/>
                <a:gd name="connsiteX792" fmla="*/ 1963897 w 5591727"/>
                <a:gd name="connsiteY792" fmla="*/ 20134 h 182094"/>
                <a:gd name="connsiteX793" fmla="*/ 1970905 w 5591727"/>
                <a:gd name="connsiteY793" fmla="*/ 35935 h 182094"/>
                <a:gd name="connsiteX794" fmla="*/ 1963897 w 5591727"/>
                <a:gd name="connsiteY794" fmla="*/ 52118 h 182094"/>
                <a:gd name="connsiteX795" fmla="*/ 1969758 w 5591727"/>
                <a:gd name="connsiteY795" fmla="*/ 132525 h 182094"/>
                <a:gd name="connsiteX796" fmla="*/ 1986324 w 5591727"/>
                <a:gd name="connsiteY796" fmla="*/ 119272 h 182094"/>
                <a:gd name="connsiteX797" fmla="*/ 1992567 w 5591727"/>
                <a:gd name="connsiteY797" fmla="*/ 97992 h 182094"/>
                <a:gd name="connsiteX798" fmla="*/ 1985049 w 5591727"/>
                <a:gd name="connsiteY798" fmla="*/ 76202 h 182094"/>
                <a:gd name="connsiteX799" fmla="*/ 1965808 w 5591727"/>
                <a:gd name="connsiteY799" fmla="*/ 63587 h 182094"/>
                <a:gd name="connsiteX800" fmla="*/ 1980335 w 5591727"/>
                <a:gd name="connsiteY800" fmla="*/ 52373 h 182094"/>
                <a:gd name="connsiteX801" fmla="*/ 1986196 w 5591727"/>
                <a:gd name="connsiteY801" fmla="*/ 34660 h 182094"/>
                <a:gd name="connsiteX802" fmla="*/ 1980844 w 5591727"/>
                <a:gd name="connsiteY802" fmla="*/ 16183 h 182094"/>
                <a:gd name="connsiteX803" fmla="*/ 1966700 w 5591727"/>
                <a:gd name="connsiteY803" fmla="*/ 4460 h 182094"/>
                <a:gd name="connsiteX804" fmla="*/ 1946949 w 5591727"/>
                <a:gd name="connsiteY804" fmla="*/ 382 h 182094"/>
                <a:gd name="connsiteX805" fmla="*/ 1927198 w 5591727"/>
                <a:gd name="connsiteY805" fmla="*/ 4460 h 182094"/>
                <a:gd name="connsiteX806" fmla="*/ 1913053 w 5591727"/>
                <a:gd name="connsiteY806" fmla="*/ 16183 h 182094"/>
                <a:gd name="connsiteX807" fmla="*/ 1907829 w 5591727"/>
                <a:gd name="connsiteY807" fmla="*/ 34660 h 182094"/>
                <a:gd name="connsiteX808" fmla="*/ 1913691 w 5591727"/>
                <a:gd name="connsiteY808" fmla="*/ 52628 h 182094"/>
                <a:gd name="connsiteX809" fmla="*/ 1928090 w 5591727"/>
                <a:gd name="connsiteY809" fmla="*/ 63587 h 182094"/>
                <a:gd name="connsiteX810" fmla="*/ 1908848 w 5591727"/>
                <a:gd name="connsiteY810" fmla="*/ 76202 h 182094"/>
                <a:gd name="connsiteX811" fmla="*/ 1901203 w 5591727"/>
                <a:gd name="connsiteY811" fmla="*/ 97992 h 182094"/>
                <a:gd name="connsiteX812" fmla="*/ 1907447 w 5591727"/>
                <a:gd name="connsiteY812" fmla="*/ 119272 h 182094"/>
                <a:gd name="connsiteX813" fmla="*/ 1924140 w 5591727"/>
                <a:gd name="connsiteY813" fmla="*/ 132525 h 182094"/>
                <a:gd name="connsiteX814" fmla="*/ 1946949 w 5591727"/>
                <a:gd name="connsiteY814" fmla="*/ 137112 h 182094"/>
                <a:gd name="connsiteX815" fmla="*/ 1969758 w 5591727"/>
                <a:gd name="connsiteY815" fmla="*/ 132525 h 182094"/>
                <a:gd name="connsiteX816" fmla="*/ 1882344 w 5591727"/>
                <a:gd name="connsiteY816" fmla="*/ 134309 h 182094"/>
                <a:gd name="connsiteX817" fmla="*/ 1885147 w 5591727"/>
                <a:gd name="connsiteY817" fmla="*/ 126918 h 182094"/>
                <a:gd name="connsiteX818" fmla="*/ 1882344 w 5591727"/>
                <a:gd name="connsiteY818" fmla="*/ 119400 h 182094"/>
                <a:gd name="connsiteX819" fmla="*/ 1874826 w 5591727"/>
                <a:gd name="connsiteY819" fmla="*/ 116596 h 182094"/>
                <a:gd name="connsiteX820" fmla="*/ 1867180 w 5591727"/>
                <a:gd name="connsiteY820" fmla="*/ 119400 h 182094"/>
                <a:gd name="connsiteX821" fmla="*/ 1864122 w 5591727"/>
                <a:gd name="connsiteY821" fmla="*/ 126918 h 182094"/>
                <a:gd name="connsiteX822" fmla="*/ 1867180 w 5591727"/>
                <a:gd name="connsiteY822" fmla="*/ 134309 h 182094"/>
                <a:gd name="connsiteX823" fmla="*/ 1874826 w 5591727"/>
                <a:gd name="connsiteY823" fmla="*/ 137112 h 182094"/>
                <a:gd name="connsiteX824" fmla="*/ 1882344 w 5591727"/>
                <a:gd name="connsiteY824" fmla="*/ 134309 h 182094"/>
                <a:gd name="connsiteX825" fmla="*/ 1851889 w 5591727"/>
                <a:gd name="connsiteY825" fmla="*/ 89072 h 182094"/>
                <a:gd name="connsiteX826" fmla="*/ 1834814 w 5591727"/>
                <a:gd name="connsiteY826" fmla="*/ 89072 h 182094"/>
                <a:gd name="connsiteX827" fmla="*/ 1834814 w 5591727"/>
                <a:gd name="connsiteY827" fmla="*/ 48805 h 182094"/>
                <a:gd name="connsiteX828" fmla="*/ 1819650 w 5591727"/>
                <a:gd name="connsiteY828" fmla="*/ 48805 h 182094"/>
                <a:gd name="connsiteX829" fmla="*/ 1819650 w 5591727"/>
                <a:gd name="connsiteY829" fmla="*/ 89072 h 182094"/>
                <a:gd name="connsiteX830" fmla="*/ 1774541 w 5591727"/>
                <a:gd name="connsiteY830" fmla="*/ 89072 h 182094"/>
                <a:gd name="connsiteX831" fmla="*/ 1819268 w 5591727"/>
                <a:gd name="connsiteY831" fmla="*/ 1784 h 182094"/>
                <a:gd name="connsiteX832" fmla="*/ 1803212 w 5591727"/>
                <a:gd name="connsiteY832" fmla="*/ 1784 h 182094"/>
                <a:gd name="connsiteX833" fmla="*/ 1750585 w 5591727"/>
                <a:gd name="connsiteY833" fmla="*/ 102707 h 182094"/>
                <a:gd name="connsiteX834" fmla="*/ 1819650 w 5591727"/>
                <a:gd name="connsiteY834" fmla="*/ 102707 h 182094"/>
                <a:gd name="connsiteX835" fmla="*/ 1819650 w 5591727"/>
                <a:gd name="connsiteY835" fmla="*/ 135583 h 182094"/>
                <a:gd name="connsiteX836" fmla="*/ 1834814 w 5591727"/>
                <a:gd name="connsiteY836" fmla="*/ 135583 h 182094"/>
                <a:gd name="connsiteX837" fmla="*/ 1834814 w 5591727"/>
                <a:gd name="connsiteY837" fmla="*/ 102707 h 182094"/>
                <a:gd name="connsiteX838" fmla="*/ 1851889 w 5591727"/>
                <a:gd name="connsiteY838" fmla="*/ 102707 h 182094"/>
                <a:gd name="connsiteX839" fmla="*/ 1851889 w 5591727"/>
                <a:gd name="connsiteY839" fmla="*/ 88945 h 182094"/>
                <a:gd name="connsiteX840" fmla="*/ 1633225 w 5591727"/>
                <a:gd name="connsiteY840" fmla="*/ 75692 h 182094"/>
                <a:gd name="connsiteX841" fmla="*/ 1642655 w 5591727"/>
                <a:gd name="connsiteY841" fmla="*/ 64351 h 182094"/>
                <a:gd name="connsiteX842" fmla="*/ 1656799 w 5591727"/>
                <a:gd name="connsiteY842" fmla="*/ 60146 h 182094"/>
                <a:gd name="connsiteX843" fmla="*/ 1679608 w 5591727"/>
                <a:gd name="connsiteY843" fmla="*/ 86396 h 182094"/>
                <a:gd name="connsiteX844" fmla="*/ 1679608 w 5591727"/>
                <a:gd name="connsiteY844" fmla="*/ 135583 h 182094"/>
                <a:gd name="connsiteX845" fmla="*/ 1694262 w 5591727"/>
                <a:gd name="connsiteY845" fmla="*/ 135583 h 182094"/>
                <a:gd name="connsiteX846" fmla="*/ 1694262 w 5591727"/>
                <a:gd name="connsiteY846" fmla="*/ 83848 h 182094"/>
                <a:gd name="connsiteX847" fmla="*/ 1690439 w 5591727"/>
                <a:gd name="connsiteY847" fmla="*/ 64351 h 182094"/>
                <a:gd name="connsiteX848" fmla="*/ 1679099 w 5591727"/>
                <a:gd name="connsiteY848" fmla="*/ 50844 h 182094"/>
                <a:gd name="connsiteX849" fmla="*/ 1660367 w 5591727"/>
                <a:gd name="connsiteY849" fmla="*/ 45874 h 182094"/>
                <a:gd name="connsiteX850" fmla="*/ 1642400 w 5591727"/>
                <a:gd name="connsiteY850" fmla="*/ 50844 h 182094"/>
                <a:gd name="connsiteX851" fmla="*/ 1629912 w 5591727"/>
                <a:gd name="connsiteY851" fmla="*/ 63969 h 182094"/>
                <a:gd name="connsiteX852" fmla="*/ 1629912 w 5591727"/>
                <a:gd name="connsiteY852" fmla="*/ 47531 h 182094"/>
                <a:gd name="connsiteX853" fmla="*/ 1615513 w 5591727"/>
                <a:gd name="connsiteY853" fmla="*/ 47531 h 182094"/>
                <a:gd name="connsiteX854" fmla="*/ 1615513 w 5591727"/>
                <a:gd name="connsiteY854" fmla="*/ 135456 h 182094"/>
                <a:gd name="connsiteX855" fmla="*/ 1629912 w 5591727"/>
                <a:gd name="connsiteY855" fmla="*/ 135456 h 182094"/>
                <a:gd name="connsiteX856" fmla="*/ 1629912 w 5591727"/>
                <a:gd name="connsiteY856" fmla="*/ 91366 h 182094"/>
                <a:gd name="connsiteX857" fmla="*/ 1633352 w 5591727"/>
                <a:gd name="connsiteY857" fmla="*/ 75437 h 182094"/>
                <a:gd name="connsiteX858" fmla="*/ 1556514 w 5591727"/>
                <a:gd name="connsiteY858" fmla="*/ 63714 h 182094"/>
                <a:gd name="connsiteX859" fmla="*/ 1567345 w 5591727"/>
                <a:gd name="connsiteY859" fmla="*/ 75182 h 182094"/>
                <a:gd name="connsiteX860" fmla="*/ 1571296 w 5591727"/>
                <a:gd name="connsiteY860" fmla="*/ 91621 h 182094"/>
                <a:gd name="connsiteX861" fmla="*/ 1567345 w 5591727"/>
                <a:gd name="connsiteY861" fmla="*/ 107804 h 182094"/>
                <a:gd name="connsiteX862" fmla="*/ 1556514 w 5591727"/>
                <a:gd name="connsiteY862" fmla="*/ 119018 h 182094"/>
                <a:gd name="connsiteX863" fmla="*/ 1540458 w 5591727"/>
                <a:gd name="connsiteY863" fmla="*/ 123095 h 182094"/>
                <a:gd name="connsiteX864" fmla="*/ 1524785 w 5591727"/>
                <a:gd name="connsiteY864" fmla="*/ 119018 h 182094"/>
                <a:gd name="connsiteX865" fmla="*/ 1513954 w 5591727"/>
                <a:gd name="connsiteY865" fmla="*/ 107804 h 182094"/>
                <a:gd name="connsiteX866" fmla="*/ 1510004 w 5591727"/>
                <a:gd name="connsiteY866" fmla="*/ 91621 h 182094"/>
                <a:gd name="connsiteX867" fmla="*/ 1513954 w 5591727"/>
                <a:gd name="connsiteY867" fmla="*/ 75182 h 182094"/>
                <a:gd name="connsiteX868" fmla="*/ 1524785 w 5591727"/>
                <a:gd name="connsiteY868" fmla="*/ 63714 h 182094"/>
                <a:gd name="connsiteX869" fmla="*/ 1540458 w 5591727"/>
                <a:gd name="connsiteY869" fmla="*/ 59509 h 182094"/>
                <a:gd name="connsiteX870" fmla="*/ 1556514 w 5591727"/>
                <a:gd name="connsiteY870" fmla="*/ 63714 h 182094"/>
                <a:gd name="connsiteX871" fmla="*/ 1585950 w 5591727"/>
                <a:gd name="connsiteY871" fmla="*/ 135328 h 182094"/>
                <a:gd name="connsiteX872" fmla="*/ 1585950 w 5591727"/>
                <a:gd name="connsiteY872" fmla="*/ 47403 h 182094"/>
                <a:gd name="connsiteX873" fmla="*/ 1571296 w 5591727"/>
                <a:gd name="connsiteY873" fmla="*/ 47403 h 182094"/>
                <a:gd name="connsiteX874" fmla="*/ 1571296 w 5591727"/>
                <a:gd name="connsiteY874" fmla="*/ 63969 h 182094"/>
                <a:gd name="connsiteX875" fmla="*/ 1558043 w 5591727"/>
                <a:gd name="connsiteY875" fmla="*/ 50716 h 182094"/>
                <a:gd name="connsiteX876" fmla="*/ 1539184 w 5591727"/>
                <a:gd name="connsiteY876" fmla="*/ 45747 h 182094"/>
                <a:gd name="connsiteX877" fmla="*/ 1516375 w 5591727"/>
                <a:gd name="connsiteY877" fmla="*/ 51736 h 182094"/>
                <a:gd name="connsiteX878" fmla="*/ 1500701 w 5591727"/>
                <a:gd name="connsiteY878" fmla="*/ 68046 h 182094"/>
                <a:gd name="connsiteX879" fmla="*/ 1494967 w 5591727"/>
                <a:gd name="connsiteY879" fmla="*/ 91748 h 182094"/>
                <a:gd name="connsiteX880" fmla="*/ 1500701 w 5591727"/>
                <a:gd name="connsiteY880" fmla="*/ 114940 h 182094"/>
                <a:gd name="connsiteX881" fmla="*/ 1516375 w 5591727"/>
                <a:gd name="connsiteY881" fmla="*/ 130868 h 182094"/>
                <a:gd name="connsiteX882" fmla="*/ 1539184 w 5591727"/>
                <a:gd name="connsiteY882" fmla="*/ 136730 h 182094"/>
                <a:gd name="connsiteX883" fmla="*/ 1558043 w 5591727"/>
                <a:gd name="connsiteY883" fmla="*/ 131888 h 182094"/>
                <a:gd name="connsiteX884" fmla="*/ 1571296 w 5591727"/>
                <a:gd name="connsiteY884" fmla="*/ 118890 h 182094"/>
                <a:gd name="connsiteX885" fmla="*/ 1571296 w 5591727"/>
                <a:gd name="connsiteY885" fmla="*/ 135328 h 182094"/>
                <a:gd name="connsiteX886" fmla="*/ 1585950 w 5591727"/>
                <a:gd name="connsiteY886" fmla="*/ 135328 h 182094"/>
                <a:gd name="connsiteX887" fmla="*/ 1413669 w 5591727"/>
                <a:gd name="connsiteY887" fmla="*/ 75437 h 182094"/>
                <a:gd name="connsiteX888" fmla="*/ 1423099 w 5591727"/>
                <a:gd name="connsiteY888" fmla="*/ 64096 h 182094"/>
                <a:gd name="connsiteX889" fmla="*/ 1437243 w 5591727"/>
                <a:gd name="connsiteY889" fmla="*/ 59891 h 182094"/>
                <a:gd name="connsiteX890" fmla="*/ 1460052 w 5591727"/>
                <a:gd name="connsiteY890" fmla="*/ 86141 h 182094"/>
                <a:gd name="connsiteX891" fmla="*/ 1460052 w 5591727"/>
                <a:gd name="connsiteY891" fmla="*/ 135328 h 182094"/>
                <a:gd name="connsiteX892" fmla="*/ 1474706 w 5591727"/>
                <a:gd name="connsiteY892" fmla="*/ 135328 h 182094"/>
                <a:gd name="connsiteX893" fmla="*/ 1474706 w 5591727"/>
                <a:gd name="connsiteY893" fmla="*/ 83593 h 182094"/>
                <a:gd name="connsiteX894" fmla="*/ 1470884 w 5591727"/>
                <a:gd name="connsiteY894" fmla="*/ 64096 h 182094"/>
                <a:gd name="connsiteX895" fmla="*/ 1459543 w 5591727"/>
                <a:gd name="connsiteY895" fmla="*/ 50589 h 182094"/>
                <a:gd name="connsiteX896" fmla="*/ 1440811 w 5591727"/>
                <a:gd name="connsiteY896" fmla="*/ 45619 h 182094"/>
                <a:gd name="connsiteX897" fmla="*/ 1422844 w 5591727"/>
                <a:gd name="connsiteY897" fmla="*/ 50589 h 182094"/>
                <a:gd name="connsiteX898" fmla="*/ 1410356 w 5591727"/>
                <a:gd name="connsiteY898" fmla="*/ 63714 h 182094"/>
                <a:gd name="connsiteX899" fmla="*/ 1410356 w 5591727"/>
                <a:gd name="connsiteY899" fmla="*/ 1402 h 182094"/>
                <a:gd name="connsiteX900" fmla="*/ 1395957 w 5591727"/>
                <a:gd name="connsiteY900" fmla="*/ 1402 h 182094"/>
                <a:gd name="connsiteX901" fmla="*/ 1395957 w 5591727"/>
                <a:gd name="connsiteY901" fmla="*/ 135201 h 182094"/>
                <a:gd name="connsiteX902" fmla="*/ 1410356 w 5591727"/>
                <a:gd name="connsiteY902" fmla="*/ 135201 h 182094"/>
                <a:gd name="connsiteX903" fmla="*/ 1410356 w 5591727"/>
                <a:gd name="connsiteY903" fmla="*/ 91111 h 182094"/>
                <a:gd name="connsiteX904" fmla="*/ 1413797 w 5591727"/>
                <a:gd name="connsiteY904" fmla="*/ 75182 h 182094"/>
                <a:gd name="connsiteX905" fmla="*/ 1377735 w 5591727"/>
                <a:gd name="connsiteY905" fmla="*/ 116342 h 182094"/>
                <a:gd name="connsiteX906" fmla="*/ 1367668 w 5591727"/>
                <a:gd name="connsiteY906" fmla="*/ 121311 h 182094"/>
                <a:gd name="connsiteX907" fmla="*/ 1357219 w 5591727"/>
                <a:gd name="connsiteY907" fmla="*/ 122840 h 182094"/>
                <a:gd name="connsiteX908" fmla="*/ 1344986 w 5591727"/>
                <a:gd name="connsiteY908" fmla="*/ 118890 h 182094"/>
                <a:gd name="connsiteX909" fmla="*/ 1340144 w 5591727"/>
                <a:gd name="connsiteY909" fmla="*/ 105638 h 182094"/>
                <a:gd name="connsiteX910" fmla="*/ 1340144 w 5591727"/>
                <a:gd name="connsiteY910" fmla="*/ 60528 h 182094"/>
                <a:gd name="connsiteX911" fmla="*/ 1376588 w 5591727"/>
                <a:gd name="connsiteY911" fmla="*/ 60528 h 182094"/>
                <a:gd name="connsiteX912" fmla="*/ 1376588 w 5591727"/>
                <a:gd name="connsiteY912" fmla="*/ 47148 h 182094"/>
                <a:gd name="connsiteX913" fmla="*/ 1340144 w 5591727"/>
                <a:gd name="connsiteY913" fmla="*/ 47148 h 182094"/>
                <a:gd name="connsiteX914" fmla="*/ 1340144 w 5591727"/>
                <a:gd name="connsiteY914" fmla="*/ 19114 h 182094"/>
                <a:gd name="connsiteX915" fmla="*/ 1325745 w 5591727"/>
                <a:gd name="connsiteY915" fmla="*/ 19114 h 182094"/>
                <a:gd name="connsiteX916" fmla="*/ 1325745 w 5591727"/>
                <a:gd name="connsiteY916" fmla="*/ 104618 h 182094"/>
                <a:gd name="connsiteX917" fmla="*/ 1333900 w 5591727"/>
                <a:gd name="connsiteY917" fmla="*/ 129467 h 182094"/>
                <a:gd name="connsiteX918" fmla="*/ 1355945 w 5591727"/>
                <a:gd name="connsiteY918" fmla="*/ 136475 h 182094"/>
                <a:gd name="connsiteX919" fmla="*/ 1367413 w 5591727"/>
                <a:gd name="connsiteY919" fmla="*/ 135073 h 182094"/>
                <a:gd name="connsiteX920" fmla="*/ 1377990 w 5591727"/>
                <a:gd name="connsiteY920" fmla="*/ 130486 h 182094"/>
                <a:gd name="connsiteX921" fmla="*/ 1377990 w 5591727"/>
                <a:gd name="connsiteY921" fmla="*/ 116342 h 182094"/>
                <a:gd name="connsiteX922" fmla="*/ 1202014 w 5591727"/>
                <a:gd name="connsiteY922" fmla="*/ 66262 h 182094"/>
                <a:gd name="connsiteX923" fmla="*/ 1221128 w 5591727"/>
                <a:gd name="connsiteY923" fmla="*/ 58744 h 182094"/>
                <a:gd name="connsiteX924" fmla="*/ 1239732 w 5591727"/>
                <a:gd name="connsiteY924" fmla="*/ 66262 h 182094"/>
                <a:gd name="connsiteX925" fmla="*/ 1247633 w 5591727"/>
                <a:gd name="connsiteY925" fmla="*/ 84994 h 182094"/>
                <a:gd name="connsiteX926" fmla="*/ 1193349 w 5591727"/>
                <a:gd name="connsiteY926" fmla="*/ 84994 h 182094"/>
                <a:gd name="connsiteX927" fmla="*/ 1202141 w 5591727"/>
                <a:gd name="connsiteY927" fmla="*/ 66262 h 182094"/>
                <a:gd name="connsiteX928" fmla="*/ 1241516 w 5591727"/>
                <a:gd name="connsiteY928" fmla="*/ 134309 h 182094"/>
                <a:gd name="connsiteX929" fmla="*/ 1256552 w 5591727"/>
                <a:gd name="connsiteY929" fmla="*/ 127301 h 182094"/>
                <a:gd name="connsiteX930" fmla="*/ 1256552 w 5591727"/>
                <a:gd name="connsiteY930" fmla="*/ 113411 h 182094"/>
                <a:gd name="connsiteX931" fmla="*/ 1241516 w 5591727"/>
                <a:gd name="connsiteY931" fmla="*/ 120802 h 182094"/>
                <a:gd name="connsiteX932" fmla="*/ 1225078 w 5591727"/>
                <a:gd name="connsiteY932" fmla="*/ 123223 h 182094"/>
                <a:gd name="connsiteX933" fmla="*/ 1203416 w 5591727"/>
                <a:gd name="connsiteY933" fmla="*/ 115959 h 182094"/>
                <a:gd name="connsiteX934" fmla="*/ 1192966 w 5591727"/>
                <a:gd name="connsiteY934" fmla="*/ 96845 h 182094"/>
                <a:gd name="connsiteX935" fmla="*/ 1262541 w 5591727"/>
                <a:gd name="connsiteY935" fmla="*/ 96845 h 182094"/>
                <a:gd name="connsiteX936" fmla="*/ 1262796 w 5591727"/>
                <a:gd name="connsiteY936" fmla="*/ 93150 h 182094"/>
                <a:gd name="connsiteX937" fmla="*/ 1262796 w 5591727"/>
                <a:gd name="connsiteY937" fmla="*/ 89582 h 182094"/>
                <a:gd name="connsiteX938" fmla="*/ 1257572 w 5591727"/>
                <a:gd name="connsiteY938" fmla="*/ 67027 h 182094"/>
                <a:gd name="connsiteX939" fmla="*/ 1243045 w 5591727"/>
                <a:gd name="connsiteY939" fmla="*/ 51481 h 182094"/>
                <a:gd name="connsiteX940" fmla="*/ 1221000 w 5591727"/>
                <a:gd name="connsiteY940" fmla="*/ 45747 h 182094"/>
                <a:gd name="connsiteX941" fmla="*/ 1197936 w 5591727"/>
                <a:gd name="connsiteY941" fmla="*/ 51863 h 182094"/>
                <a:gd name="connsiteX942" fmla="*/ 1182900 w 5591727"/>
                <a:gd name="connsiteY942" fmla="*/ 68429 h 182094"/>
                <a:gd name="connsiteX943" fmla="*/ 1177548 w 5591727"/>
                <a:gd name="connsiteY943" fmla="*/ 92130 h 182094"/>
                <a:gd name="connsiteX944" fmla="*/ 1183664 w 5591727"/>
                <a:gd name="connsiteY944" fmla="*/ 115450 h 182094"/>
                <a:gd name="connsiteX945" fmla="*/ 1200485 w 5591727"/>
                <a:gd name="connsiteY945" fmla="*/ 130996 h 182094"/>
                <a:gd name="connsiteX946" fmla="*/ 1224951 w 5591727"/>
                <a:gd name="connsiteY946" fmla="*/ 136603 h 182094"/>
                <a:gd name="connsiteX947" fmla="*/ 1241261 w 5591727"/>
                <a:gd name="connsiteY947" fmla="*/ 134309 h 182094"/>
                <a:gd name="connsiteX948" fmla="*/ 1141486 w 5591727"/>
                <a:gd name="connsiteY948" fmla="*/ 74800 h 182094"/>
                <a:gd name="connsiteX949" fmla="*/ 1153209 w 5591727"/>
                <a:gd name="connsiteY949" fmla="*/ 64096 h 182094"/>
                <a:gd name="connsiteX950" fmla="*/ 1169265 w 5591727"/>
                <a:gd name="connsiteY950" fmla="*/ 61930 h 182094"/>
                <a:gd name="connsiteX951" fmla="*/ 1169265 w 5591727"/>
                <a:gd name="connsiteY951" fmla="*/ 45492 h 182094"/>
                <a:gd name="connsiteX952" fmla="*/ 1150406 w 5591727"/>
                <a:gd name="connsiteY952" fmla="*/ 51099 h 182094"/>
                <a:gd name="connsiteX953" fmla="*/ 1137154 w 5591727"/>
                <a:gd name="connsiteY953" fmla="*/ 66645 h 182094"/>
                <a:gd name="connsiteX954" fmla="*/ 1137154 w 5591727"/>
                <a:gd name="connsiteY954" fmla="*/ 47021 h 182094"/>
                <a:gd name="connsiteX955" fmla="*/ 1122755 w 5591727"/>
                <a:gd name="connsiteY955" fmla="*/ 47021 h 182094"/>
                <a:gd name="connsiteX956" fmla="*/ 1122755 w 5591727"/>
                <a:gd name="connsiteY956" fmla="*/ 134946 h 182094"/>
                <a:gd name="connsiteX957" fmla="*/ 1137154 w 5591727"/>
                <a:gd name="connsiteY957" fmla="*/ 134946 h 182094"/>
                <a:gd name="connsiteX958" fmla="*/ 1137154 w 5591727"/>
                <a:gd name="connsiteY958" fmla="*/ 92895 h 182094"/>
                <a:gd name="connsiteX959" fmla="*/ 1141486 w 5591727"/>
                <a:gd name="connsiteY959" fmla="*/ 74673 h 182094"/>
                <a:gd name="connsiteX960" fmla="*/ 1080704 w 5591727"/>
                <a:gd name="connsiteY960" fmla="*/ 107422 h 182094"/>
                <a:gd name="connsiteX961" fmla="*/ 1069873 w 5591727"/>
                <a:gd name="connsiteY961" fmla="*/ 118763 h 182094"/>
                <a:gd name="connsiteX962" fmla="*/ 1054072 w 5591727"/>
                <a:gd name="connsiteY962" fmla="*/ 122840 h 182094"/>
                <a:gd name="connsiteX963" fmla="*/ 1038016 w 5591727"/>
                <a:gd name="connsiteY963" fmla="*/ 118763 h 182094"/>
                <a:gd name="connsiteX964" fmla="*/ 1027057 w 5591727"/>
                <a:gd name="connsiteY964" fmla="*/ 107422 h 182094"/>
                <a:gd name="connsiteX965" fmla="*/ 1022980 w 5591727"/>
                <a:gd name="connsiteY965" fmla="*/ 90983 h 182094"/>
                <a:gd name="connsiteX966" fmla="*/ 1027057 w 5591727"/>
                <a:gd name="connsiteY966" fmla="*/ 74545 h 182094"/>
                <a:gd name="connsiteX967" fmla="*/ 1038016 w 5591727"/>
                <a:gd name="connsiteY967" fmla="*/ 63332 h 182094"/>
                <a:gd name="connsiteX968" fmla="*/ 1054072 w 5591727"/>
                <a:gd name="connsiteY968" fmla="*/ 59254 h 182094"/>
                <a:gd name="connsiteX969" fmla="*/ 1069873 w 5591727"/>
                <a:gd name="connsiteY969" fmla="*/ 63332 h 182094"/>
                <a:gd name="connsiteX970" fmla="*/ 1080704 w 5591727"/>
                <a:gd name="connsiteY970" fmla="*/ 74545 h 182094"/>
                <a:gd name="connsiteX971" fmla="*/ 1084654 w 5591727"/>
                <a:gd name="connsiteY971" fmla="*/ 90983 h 182094"/>
                <a:gd name="connsiteX972" fmla="*/ 1080704 w 5591727"/>
                <a:gd name="connsiteY972" fmla="*/ 107422 h 182094"/>
                <a:gd name="connsiteX973" fmla="*/ 1077773 w 5591727"/>
                <a:gd name="connsiteY973" fmla="*/ 130486 h 182094"/>
                <a:gd name="connsiteX974" fmla="*/ 1093829 w 5591727"/>
                <a:gd name="connsiteY974" fmla="*/ 114303 h 182094"/>
                <a:gd name="connsiteX975" fmla="*/ 1099690 w 5591727"/>
                <a:gd name="connsiteY975" fmla="*/ 90729 h 182094"/>
                <a:gd name="connsiteX976" fmla="*/ 1093829 w 5591727"/>
                <a:gd name="connsiteY976" fmla="*/ 67409 h 182094"/>
                <a:gd name="connsiteX977" fmla="*/ 1077773 w 5591727"/>
                <a:gd name="connsiteY977" fmla="*/ 51353 h 182094"/>
                <a:gd name="connsiteX978" fmla="*/ 1054327 w 5591727"/>
                <a:gd name="connsiteY978" fmla="*/ 45492 h 182094"/>
                <a:gd name="connsiteX979" fmla="*/ 1030498 w 5591727"/>
                <a:gd name="connsiteY979" fmla="*/ 51353 h 182094"/>
                <a:gd name="connsiteX980" fmla="*/ 1014060 w 5591727"/>
                <a:gd name="connsiteY980" fmla="*/ 67409 h 182094"/>
                <a:gd name="connsiteX981" fmla="*/ 1008071 w 5591727"/>
                <a:gd name="connsiteY981" fmla="*/ 90729 h 182094"/>
                <a:gd name="connsiteX982" fmla="*/ 1014060 w 5591727"/>
                <a:gd name="connsiteY982" fmla="*/ 114303 h 182094"/>
                <a:gd name="connsiteX983" fmla="*/ 1030498 w 5591727"/>
                <a:gd name="connsiteY983" fmla="*/ 130486 h 182094"/>
                <a:gd name="connsiteX984" fmla="*/ 1054327 w 5591727"/>
                <a:gd name="connsiteY984" fmla="*/ 136348 h 182094"/>
                <a:gd name="connsiteX985" fmla="*/ 1077773 w 5591727"/>
                <a:gd name="connsiteY985" fmla="*/ 130486 h 182094"/>
                <a:gd name="connsiteX986" fmla="*/ 870960 w 5591727"/>
                <a:gd name="connsiteY986" fmla="*/ 75055 h 182094"/>
                <a:gd name="connsiteX987" fmla="*/ 879625 w 5591727"/>
                <a:gd name="connsiteY987" fmla="*/ 63714 h 182094"/>
                <a:gd name="connsiteX988" fmla="*/ 892495 w 5591727"/>
                <a:gd name="connsiteY988" fmla="*/ 59509 h 182094"/>
                <a:gd name="connsiteX989" fmla="*/ 913393 w 5591727"/>
                <a:gd name="connsiteY989" fmla="*/ 85759 h 182094"/>
                <a:gd name="connsiteX990" fmla="*/ 913393 w 5591727"/>
                <a:gd name="connsiteY990" fmla="*/ 134946 h 182094"/>
                <a:gd name="connsiteX991" fmla="*/ 927792 w 5591727"/>
                <a:gd name="connsiteY991" fmla="*/ 134946 h 182094"/>
                <a:gd name="connsiteX992" fmla="*/ 927792 w 5591727"/>
                <a:gd name="connsiteY992" fmla="*/ 89582 h 182094"/>
                <a:gd name="connsiteX993" fmla="*/ 930850 w 5591727"/>
                <a:gd name="connsiteY993" fmla="*/ 74290 h 182094"/>
                <a:gd name="connsiteX994" fmla="*/ 939515 w 5591727"/>
                <a:gd name="connsiteY994" fmla="*/ 63459 h 182094"/>
                <a:gd name="connsiteX995" fmla="*/ 952385 w 5591727"/>
                <a:gd name="connsiteY995" fmla="*/ 59381 h 182094"/>
                <a:gd name="connsiteX996" fmla="*/ 973283 w 5591727"/>
                <a:gd name="connsiteY996" fmla="*/ 85632 h 182094"/>
                <a:gd name="connsiteX997" fmla="*/ 973283 w 5591727"/>
                <a:gd name="connsiteY997" fmla="*/ 134819 h 182094"/>
                <a:gd name="connsiteX998" fmla="*/ 987683 w 5591727"/>
                <a:gd name="connsiteY998" fmla="*/ 134819 h 182094"/>
                <a:gd name="connsiteX999" fmla="*/ 987683 w 5591727"/>
                <a:gd name="connsiteY999" fmla="*/ 83083 h 182094"/>
                <a:gd name="connsiteX1000" fmla="*/ 983987 w 5591727"/>
                <a:gd name="connsiteY1000" fmla="*/ 63587 h 182094"/>
                <a:gd name="connsiteX1001" fmla="*/ 973156 w 5591727"/>
                <a:gd name="connsiteY1001" fmla="*/ 50079 h 182094"/>
                <a:gd name="connsiteX1002" fmla="*/ 955189 w 5591727"/>
                <a:gd name="connsiteY1002" fmla="*/ 45109 h 182094"/>
                <a:gd name="connsiteX1003" fmla="*/ 936457 w 5591727"/>
                <a:gd name="connsiteY1003" fmla="*/ 50334 h 182094"/>
                <a:gd name="connsiteX1004" fmla="*/ 923969 w 5591727"/>
                <a:gd name="connsiteY1004" fmla="*/ 64351 h 182094"/>
                <a:gd name="connsiteX1005" fmla="*/ 913775 w 5591727"/>
                <a:gd name="connsiteY1005" fmla="*/ 50207 h 182094"/>
                <a:gd name="connsiteX1006" fmla="*/ 896700 w 5591727"/>
                <a:gd name="connsiteY1006" fmla="*/ 44982 h 182094"/>
                <a:gd name="connsiteX1007" fmla="*/ 879752 w 5591727"/>
                <a:gd name="connsiteY1007" fmla="*/ 49697 h 182094"/>
                <a:gd name="connsiteX1008" fmla="*/ 867774 w 5591727"/>
                <a:gd name="connsiteY1008" fmla="*/ 62440 h 182094"/>
                <a:gd name="connsiteX1009" fmla="*/ 867774 w 5591727"/>
                <a:gd name="connsiteY1009" fmla="*/ 46511 h 182094"/>
                <a:gd name="connsiteX1010" fmla="*/ 853375 w 5591727"/>
                <a:gd name="connsiteY1010" fmla="*/ 46511 h 182094"/>
                <a:gd name="connsiteX1011" fmla="*/ 853375 w 5591727"/>
                <a:gd name="connsiteY1011" fmla="*/ 134436 h 182094"/>
                <a:gd name="connsiteX1012" fmla="*/ 867774 w 5591727"/>
                <a:gd name="connsiteY1012" fmla="*/ 134436 h 182094"/>
                <a:gd name="connsiteX1013" fmla="*/ 867774 w 5591727"/>
                <a:gd name="connsiteY1013" fmla="*/ 90346 h 182094"/>
                <a:gd name="connsiteX1014" fmla="*/ 870832 w 5591727"/>
                <a:gd name="connsiteY1014" fmla="*/ 74418 h 182094"/>
                <a:gd name="connsiteX1015" fmla="*/ 728242 w 5591727"/>
                <a:gd name="connsiteY1015" fmla="*/ 65498 h 182094"/>
                <a:gd name="connsiteX1016" fmla="*/ 747356 w 5591727"/>
                <a:gd name="connsiteY1016" fmla="*/ 57980 h 182094"/>
                <a:gd name="connsiteX1017" fmla="*/ 765960 w 5591727"/>
                <a:gd name="connsiteY1017" fmla="*/ 65498 h 182094"/>
                <a:gd name="connsiteX1018" fmla="*/ 773861 w 5591727"/>
                <a:gd name="connsiteY1018" fmla="*/ 84230 h 182094"/>
                <a:gd name="connsiteX1019" fmla="*/ 719577 w 5591727"/>
                <a:gd name="connsiteY1019" fmla="*/ 84230 h 182094"/>
                <a:gd name="connsiteX1020" fmla="*/ 728370 w 5591727"/>
                <a:gd name="connsiteY1020" fmla="*/ 65498 h 182094"/>
                <a:gd name="connsiteX1021" fmla="*/ 767744 w 5591727"/>
                <a:gd name="connsiteY1021" fmla="*/ 133544 h 182094"/>
                <a:gd name="connsiteX1022" fmla="*/ 782781 w 5591727"/>
                <a:gd name="connsiteY1022" fmla="*/ 126536 h 182094"/>
                <a:gd name="connsiteX1023" fmla="*/ 782781 w 5591727"/>
                <a:gd name="connsiteY1023" fmla="*/ 112646 h 182094"/>
                <a:gd name="connsiteX1024" fmla="*/ 767744 w 5591727"/>
                <a:gd name="connsiteY1024" fmla="*/ 120037 h 182094"/>
                <a:gd name="connsiteX1025" fmla="*/ 751306 w 5591727"/>
                <a:gd name="connsiteY1025" fmla="*/ 122458 h 182094"/>
                <a:gd name="connsiteX1026" fmla="*/ 729644 w 5591727"/>
                <a:gd name="connsiteY1026" fmla="*/ 115195 h 182094"/>
                <a:gd name="connsiteX1027" fmla="*/ 719195 w 5591727"/>
                <a:gd name="connsiteY1027" fmla="*/ 96081 h 182094"/>
                <a:gd name="connsiteX1028" fmla="*/ 788770 w 5591727"/>
                <a:gd name="connsiteY1028" fmla="*/ 96081 h 182094"/>
                <a:gd name="connsiteX1029" fmla="*/ 789025 w 5591727"/>
                <a:gd name="connsiteY1029" fmla="*/ 92385 h 182094"/>
                <a:gd name="connsiteX1030" fmla="*/ 789025 w 5591727"/>
                <a:gd name="connsiteY1030" fmla="*/ 88817 h 182094"/>
                <a:gd name="connsiteX1031" fmla="*/ 783800 w 5591727"/>
                <a:gd name="connsiteY1031" fmla="*/ 66262 h 182094"/>
                <a:gd name="connsiteX1032" fmla="*/ 769273 w 5591727"/>
                <a:gd name="connsiteY1032" fmla="*/ 50716 h 182094"/>
                <a:gd name="connsiteX1033" fmla="*/ 747229 w 5591727"/>
                <a:gd name="connsiteY1033" fmla="*/ 44982 h 182094"/>
                <a:gd name="connsiteX1034" fmla="*/ 724165 w 5591727"/>
                <a:gd name="connsiteY1034" fmla="*/ 51099 h 182094"/>
                <a:gd name="connsiteX1035" fmla="*/ 709128 w 5591727"/>
                <a:gd name="connsiteY1035" fmla="*/ 67664 h 182094"/>
                <a:gd name="connsiteX1036" fmla="*/ 703776 w 5591727"/>
                <a:gd name="connsiteY1036" fmla="*/ 91366 h 182094"/>
                <a:gd name="connsiteX1037" fmla="*/ 709893 w 5591727"/>
                <a:gd name="connsiteY1037" fmla="*/ 114685 h 182094"/>
                <a:gd name="connsiteX1038" fmla="*/ 726713 w 5591727"/>
                <a:gd name="connsiteY1038" fmla="*/ 130231 h 182094"/>
                <a:gd name="connsiteX1039" fmla="*/ 751179 w 5591727"/>
                <a:gd name="connsiteY1039" fmla="*/ 135838 h 182094"/>
                <a:gd name="connsiteX1040" fmla="*/ 767490 w 5591727"/>
                <a:gd name="connsiteY1040" fmla="*/ 133544 h 182094"/>
                <a:gd name="connsiteX1041" fmla="*/ 667715 w 5591727"/>
                <a:gd name="connsiteY1041" fmla="*/ 74036 h 182094"/>
                <a:gd name="connsiteX1042" fmla="*/ 679438 w 5591727"/>
                <a:gd name="connsiteY1042" fmla="*/ 63332 h 182094"/>
                <a:gd name="connsiteX1043" fmla="*/ 695494 w 5591727"/>
                <a:gd name="connsiteY1043" fmla="*/ 61165 h 182094"/>
                <a:gd name="connsiteX1044" fmla="*/ 695494 w 5591727"/>
                <a:gd name="connsiteY1044" fmla="*/ 44727 h 182094"/>
                <a:gd name="connsiteX1045" fmla="*/ 676635 w 5591727"/>
                <a:gd name="connsiteY1045" fmla="*/ 50334 h 182094"/>
                <a:gd name="connsiteX1046" fmla="*/ 663382 w 5591727"/>
                <a:gd name="connsiteY1046" fmla="*/ 65880 h 182094"/>
                <a:gd name="connsiteX1047" fmla="*/ 663382 w 5591727"/>
                <a:gd name="connsiteY1047" fmla="*/ 46256 h 182094"/>
                <a:gd name="connsiteX1048" fmla="*/ 648983 w 5591727"/>
                <a:gd name="connsiteY1048" fmla="*/ 46256 h 182094"/>
                <a:gd name="connsiteX1049" fmla="*/ 648983 w 5591727"/>
                <a:gd name="connsiteY1049" fmla="*/ 134182 h 182094"/>
                <a:gd name="connsiteX1050" fmla="*/ 663382 w 5591727"/>
                <a:gd name="connsiteY1050" fmla="*/ 134182 h 182094"/>
                <a:gd name="connsiteX1051" fmla="*/ 663382 w 5591727"/>
                <a:gd name="connsiteY1051" fmla="*/ 92130 h 182094"/>
                <a:gd name="connsiteX1052" fmla="*/ 667715 w 5591727"/>
                <a:gd name="connsiteY1052" fmla="*/ 73908 h 182094"/>
                <a:gd name="connsiteX1053" fmla="*/ 589857 w 5591727"/>
                <a:gd name="connsiteY1053" fmla="*/ 62567 h 182094"/>
                <a:gd name="connsiteX1054" fmla="*/ 600688 w 5591727"/>
                <a:gd name="connsiteY1054" fmla="*/ 74036 h 182094"/>
                <a:gd name="connsiteX1055" fmla="*/ 604639 w 5591727"/>
                <a:gd name="connsiteY1055" fmla="*/ 90474 h 182094"/>
                <a:gd name="connsiteX1056" fmla="*/ 600688 w 5591727"/>
                <a:gd name="connsiteY1056" fmla="*/ 106657 h 182094"/>
                <a:gd name="connsiteX1057" fmla="*/ 589857 w 5591727"/>
                <a:gd name="connsiteY1057" fmla="*/ 117871 h 182094"/>
                <a:gd name="connsiteX1058" fmla="*/ 573801 w 5591727"/>
                <a:gd name="connsiteY1058" fmla="*/ 121948 h 182094"/>
                <a:gd name="connsiteX1059" fmla="*/ 558128 w 5591727"/>
                <a:gd name="connsiteY1059" fmla="*/ 117871 h 182094"/>
                <a:gd name="connsiteX1060" fmla="*/ 547297 w 5591727"/>
                <a:gd name="connsiteY1060" fmla="*/ 106657 h 182094"/>
                <a:gd name="connsiteX1061" fmla="*/ 543346 w 5591727"/>
                <a:gd name="connsiteY1061" fmla="*/ 90474 h 182094"/>
                <a:gd name="connsiteX1062" fmla="*/ 547297 w 5591727"/>
                <a:gd name="connsiteY1062" fmla="*/ 74036 h 182094"/>
                <a:gd name="connsiteX1063" fmla="*/ 558128 w 5591727"/>
                <a:gd name="connsiteY1063" fmla="*/ 62567 h 182094"/>
                <a:gd name="connsiteX1064" fmla="*/ 573801 w 5591727"/>
                <a:gd name="connsiteY1064" fmla="*/ 58362 h 182094"/>
                <a:gd name="connsiteX1065" fmla="*/ 589857 w 5591727"/>
                <a:gd name="connsiteY1065" fmla="*/ 62567 h 182094"/>
                <a:gd name="connsiteX1066" fmla="*/ 619293 w 5591727"/>
                <a:gd name="connsiteY1066" fmla="*/ 134182 h 182094"/>
                <a:gd name="connsiteX1067" fmla="*/ 619293 w 5591727"/>
                <a:gd name="connsiteY1067" fmla="*/ 46256 h 182094"/>
                <a:gd name="connsiteX1068" fmla="*/ 604639 w 5591727"/>
                <a:gd name="connsiteY1068" fmla="*/ 46256 h 182094"/>
                <a:gd name="connsiteX1069" fmla="*/ 604639 w 5591727"/>
                <a:gd name="connsiteY1069" fmla="*/ 62822 h 182094"/>
                <a:gd name="connsiteX1070" fmla="*/ 591386 w 5591727"/>
                <a:gd name="connsiteY1070" fmla="*/ 49569 h 182094"/>
                <a:gd name="connsiteX1071" fmla="*/ 572527 w 5591727"/>
                <a:gd name="connsiteY1071" fmla="*/ 44600 h 182094"/>
                <a:gd name="connsiteX1072" fmla="*/ 549718 w 5591727"/>
                <a:gd name="connsiteY1072" fmla="*/ 50589 h 182094"/>
                <a:gd name="connsiteX1073" fmla="*/ 534044 w 5591727"/>
                <a:gd name="connsiteY1073" fmla="*/ 66900 h 182094"/>
                <a:gd name="connsiteX1074" fmla="*/ 528310 w 5591727"/>
                <a:gd name="connsiteY1074" fmla="*/ 90601 h 182094"/>
                <a:gd name="connsiteX1075" fmla="*/ 534044 w 5591727"/>
                <a:gd name="connsiteY1075" fmla="*/ 113793 h 182094"/>
                <a:gd name="connsiteX1076" fmla="*/ 549718 w 5591727"/>
                <a:gd name="connsiteY1076" fmla="*/ 129721 h 182094"/>
                <a:gd name="connsiteX1077" fmla="*/ 572527 w 5591727"/>
                <a:gd name="connsiteY1077" fmla="*/ 135583 h 182094"/>
                <a:gd name="connsiteX1078" fmla="*/ 591386 w 5591727"/>
                <a:gd name="connsiteY1078" fmla="*/ 130741 h 182094"/>
                <a:gd name="connsiteX1079" fmla="*/ 604639 w 5591727"/>
                <a:gd name="connsiteY1079" fmla="*/ 117743 h 182094"/>
                <a:gd name="connsiteX1080" fmla="*/ 604639 w 5591727"/>
                <a:gd name="connsiteY1080" fmla="*/ 134182 h 182094"/>
                <a:gd name="connsiteX1081" fmla="*/ 619293 w 5591727"/>
                <a:gd name="connsiteY1081" fmla="*/ 134182 h 182094"/>
                <a:gd name="connsiteX1082" fmla="*/ 410058 w 5591727"/>
                <a:gd name="connsiteY1082" fmla="*/ 65371 h 182094"/>
                <a:gd name="connsiteX1083" fmla="*/ 429172 w 5591727"/>
                <a:gd name="connsiteY1083" fmla="*/ 57852 h 182094"/>
                <a:gd name="connsiteX1084" fmla="*/ 447777 w 5591727"/>
                <a:gd name="connsiteY1084" fmla="*/ 65371 h 182094"/>
                <a:gd name="connsiteX1085" fmla="*/ 455677 w 5591727"/>
                <a:gd name="connsiteY1085" fmla="*/ 84102 h 182094"/>
                <a:gd name="connsiteX1086" fmla="*/ 401393 w 5591727"/>
                <a:gd name="connsiteY1086" fmla="*/ 84102 h 182094"/>
                <a:gd name="connsiteX1087" fmla="*/ 410186 w 5591727"/>
                <a:gd name="connsiteY1087" fmla="*/ 65371 h 182094"/>
                <a:gd name="connsiteX1088" fmla="*/ 449561 w 5591727"/>
                <a:gd name="connsiteY1088" fmla="*/ 133417 h 182094"/>
                <a:gd name="connsiteX1089" fmla="*/ 464597 w 5591727"/>
                <a:gd name="connsiteY1089" fmla="*/ 126408 h 182094"/>
                <a:gd name="connsiteX1090" fmla="*/ 464597 w 5591727"/>
                <a:gd name="connsiteY1090" fmla="*/ 112519 h 182094"/>
                <a:gd name="connsiteX1091" fmla="*/ 449561 w 5591727"/>
                <a:gd name="connsiteY1091" fmla="*/ 119910 h 182094"/>
                <a:gd name="connsiteX1092" fmla="*/ 433123 w 5591727"/>
                <a:gd name="connsiteY1092" fmla="*/ 122331 h 182094"/>
                <a:gd name="connsiteX1093" fmla="*/ 411460 w 5591727"/>
                <a:gd name="connsiteY1093" fmla="*/ 115067 h 182094"/>
                <a:gd name="connsiteX1094" fmla="*/ 401011 w 5591727"/>
                <a:gd name="connsiteY1094" fmla="*/ 95953 h 182094"/>
                <a:gd name="connsiteX1095" fmla="*/ 470586 w 5591727"/>
                <a:gd name="connsiteY1095" fmla="*/ 95953 h 182094"/>
                <a:gd name="connsiteX1096" fmla="*/ 470841 w 5591727"/>
                <a:gd name="connsiteY1096" fmla="*/ 92258 h 182094"/>
                <a:gd name="connsiteX1097" fmla="*/ 470841 w 5591727"/>
                <a:gd name="connsiteY1097" fmla="*/ 88690 h 182094"/>
                <a:gd name="connsiteX1098" fmla="*/ 465616 w 5591727"/>
                <a:gd name="connsiteY1098" fmla="*/ 66135 h 182094"/>
                <a:gd name="connsiteX1099" fmla="*/ 451090 w 5591727"/>
                <a:gd name="connsiteY1099" fmla="*/ 50589 h 182094"/>
                <a:gd name="connsiteX1100" fmla="*/ 429045 w 5591727"/>
                <a:gd name="connsiteY1100" fmla="*/ 44855 h 182094"/>
                <a:gd name="connsiteX1101" fmla="*/ 405981 w 5591727"/>
                <a:gd name="connsiteY1101" fmla="*/ 50971 h 182094"/>
                <a:gd name="connsiteX1102" fmla="*/ 390944 w 5591727"/>
                <a:gd name="connsiteY1102" fmla="*/ 67537 h 182094"/>
                <a:gd name="connsiteX1103" fmla="*/ 385592 w 5591727"/>
                <a:gd name="connsiteY1103" fmla="*/ 91238 h 182094"/>
                <a:gd name="connsiteX1104" fmla="*/ 391709 w 5591727"/>
                <a:gd name="connsiteY1104" fmla="*/ 114558 h 182094"/>
                <a:gd name="connsiteX1105" fmla="*/ 408529 w 5591727"/>
                <a:gd name="connsiteY1105" fmla="*/ 130104 h 182094"/>
                <a:gd name="connsiteX1106" fmla="*/ 432995 w 5591727"/>
                <a:gd name="connsiteY1106" fmla="*/ 135711 h 182094"/>
                <a:gd name="connsiteX1107" fmla="*/ 449306 w 5591727"/>
                <a:gd name="connsiteY1107" fmla="*/ 133417 h 182094"/>
                <a:gd name="connsiteX1108" fmla="*/ 349531 w 5591727"/>
                <a:gd name="connsiteY1108" fmla="*/ 73908 h 182094"/>
                <a:gd name="connsiteX1109" fmla="*/ 361254 w 5591727"/>
                <a:gd name="connsiteY1109" fmla="*/ 63204 h 182094"/>
                <a:gd name="connsiteX1110" fmla="*/ 377310 w 5591727"/>
                <a:gd name="connsiteY1110" fmla="*/ 61038 h 182094"/>
                <a:gd name="connsiteX1111" fmla="*/ 377310 w 5591727"/>
                <a:gd name="connsiteY1111" fmla="*/ 44600 h 182094"/>
                <a:gd name="connsiteX1112" fmla="*/ 358451 w 5591727"/>
                <a:gd name="connsiteY1112" fmla="*/ 50207 h 182094"/>
                <a:gd name="connsiteX1113" fmla="*/ 345198 w 5591727"/>
                <a:gd name="connsiteY1113" fmla="*/ 65753 h 182094"/>
                <a:gd name="connsiteX1114" fmla="*/ 345198 w 5591727"/>
                <a:gd name="connsiteY1114" fmla="*/ 46129 h 182094"/>
                <a:gd name="connsiteX1115" fmla="*/ 330799 w 5591727"/>
                <a:gd name="connsiteY1115" fmla="*/ 46129 h 182094"/>
                <a:gd name="connsiteX1116" fmla="*/ 330799 w 5591727"/>
                <a:gd name="connsiteY1116" fmla="*/ 134054 h 182094"/>
                <a:gd name="connsiteX1117" fmla="*/ 345198 w 5591727"/>
                <a:gd name="connsiteY1117" fmla="*/ 134054 h 182094"/>
                <a:gd name="connsiteX1118" fmla="*/ 345198 w 5591727"/>
                <a:gd name="connsiteY1118" fmla="*/ 92003 h 182094"/>
                <a:gd name="connsiteX1119" fmla="*/ 349531 w 5591727"/>
                <a:gd name="connsiteY1119" fmla="*/ 73781 h 182094"/>
                <a:gd name="connsiteX1120" fmla="*/ 246698 w 5591727"/>
                <a:gd name="connsiteY1120" fmla="*/ 65243 h 182094"/>
                <a:gd name="connsiteX1121" fmla="*/ 265812 w 5591727"/>
                <a:gd name="connsiteY1121" fmla="*/ 57725 h 182094"/>
                <a:gd name="connsiteX1122" fmla="*/ 284416 w 5591727"/>
                <a:gd name="connsiteY1122" fmla="*/ 65243 h 182094"/>
                <a:gd name="connsiteX1123" fmla="*/ 292316 w 5591727"/>
                <a:gd name="connsiteY1123" fmla="*/ 83975 h 182094"/>
                <a:gd name="connsiteX1124" fmla="*/ 238033 w 5591727"/>
                <a:gd name="connsiteY1124" fmla="*/ 83975 h 182094"/>
                <a:gd name="connsiteX1125" fmla="*/ 246825 w 5591727"/>
                <a:gd name="connsiteY1125" fmla="*/ 65243 h 182094"/>
                <a:gd name="connsiteX1126" fmla="*/ 286200 w 5591727"/>
                <a:gd name="connsiteY1126" fmla="*/ 133289 h 182094"/>
                <a:gd name="connsiteX1127" fmla="*/ 301236 w 5591727"/>
                <a:gd name="connsiteY1127" fmla="*/ 126281 h 182094"/>
                <a:gd name="connsiteX1128" fmla="*/ 301236 w 5591727"/>
                <a:gd name="connsiteY1128" fmla="*/ 112391 h 182094"/>
                <a:gd name="connsiteX1129" fmla="*/ 286200 w 5591727"/>
                <a:gd name="connsiteY1129" fmla="*/ 119782 h 182094"/>
                <a:gd name="connsiteX1130" fmla="*/ 269762 w 5591727"/>
                <a:gd name="connsiteY1130" fmla="*/ 122203 h 182094"/>
                <a:gd name="connsiteX1131" fmla="*/ 248099 w 5591727"/>
                <a:gd name="connsiteY1131" fmla="*/ 114940 h 182094"/>
                <a:gd name="connsiteX1132" fmla="*/ 237650 w 5591727"/>
                <a:gd name="connsiteY1132" fmla="*/ 95826 h 182094"/>
                <a:gd name="connsiteX1133" fmla="*/ 307225 w 5591727"/>
                <a:gd name="connsiteY1133" fmla="*/ 95826 h 182094"/>
                <a:gd name="connsiteX1134" fmla="*/ 307480 w 5591727"/>
                <a:gd name="connsiteY1134" fmla="*/ 92130 h 182094"/>
                <a:gd name="connsiteX1135" fmla="*/ 307480 w 5591727"/>
                <a:gd name="connsiteY1135" fmla="*/ 88562 h 182094"/>
                <a:gd name="connsiteX1136" fmla="*/ 302256 w 5591727"/>
                <a:gd name="connsiteY1136" fmla="*/ 66008 h 182094"/>
                <a:gd name="connsiteX1137" fmla="*/ 287729 w 5591727"/>
                <a:gd name="connsiteY1137" fmla="*/ 50461 h 182094"/>
                <a:gd name="connsiteX1138" fmla="*/ 265684 w 5591727"/>
                <a:gd name="connsiteY1138" fmla="*/ 44727 h 182094"/>
                <a:gd name="connsiteX1139" fmla="*/ 242620 w 5591727"/>
                <a:gd name="connsiteY1139" fmla="*/ 50844 h 182094"/>
                <a:gd name="connsiteX1140" fmla="*/ 227584 w 5591727"/>
                <a:gd name="connsiteY1140" fmla="*/ 67409 h 182094"/>
                <a:gd name="connsiteX1141" fmla="*/ 222232 w 5591727"/>
                <a:gd name="connsiteY1141" fmla="*/ 91111 h 182094"/>
                <a:gd name="connsiteX1142" fmla="*/ 228348 w 5591727"/>
                <a:gd name="connsiteY1142" fmla="*/ 114430 h 182094"/>
                <a:gd name="connsiteX1143" fmla="*/ 245169 w 5591727"/>
                <a:gd name="connsiteY1143" fmla="*/ 129976 h 182094"/>
                <a:gd name="connsiteX1144" fmla="*/ 269634 w 5591727"/>
                <a:gd name="connsiteY1144" fmla="*/ 135583 h 182094"/>
                <a:gd name="connsiteX1145" fmla="*/ 285945 w 5591727"/>
                <a:gd name="connsiteY1145" fmla="*/ 133289 h 182094"/>
                <a:gd name="connsiteX1146" fmla="*/ 140806 w 5591727"/>
                <a:gd name="connsiteY1146" fmla="*/ 74163 h 182094"/>
                <a:gd name="connsiteX1147" fmla="*/ 150236 w 5591727"/>
                <a:gd name="connsiteY1147" fmla="*/ 62822 h 182094"/>
                <a:gd name="connsiteX1148" fmla="*/ 164380 w 5591727"/>
                <a:gd name="connsiteY1148" fmla="*/ 58617 h 182094"/>
                <a:gd name="connsiteX1149" fmla="*/ 187190 w 5591727"/>
                <a:gd name="connsiteY1149" fmla="*/ 84867 h 182094"/>
                <a:gd name="connsiteX1150" fmla="*/ 187190 w 5591727"/>
                <a:gd name="connsiteY1150" fmla="*/ 134054 h 182094"/>
                <a:gd name="connsiteX1151" fmla="*/ 201844 w 5591727"/>
                <a:gd name="connsiteY1151" fmla="*/ 134054 h 182094"/>
                <a:gd name="connsiteX1152" fmla="*/ 201844 w 5591727"/>
                <a:gd name="connsiteY1152" fmla="*/ 82318 h 182094"/>
                <a:gd name="connsiteX1153" fmla="*/ 198021 w 5591727"/>
                <a:gd name="connsiteY1153" fmla="*/ 62822 h 182094"/>
                <a:gd name="connsiteX1154" fmla="*/ 186680 w 5591727"/>
                <a:gd name="connsiteY1154" fmla="*/ 49315 h 182094"/>
                <a:gd name="connsiteX1155" fmla="*/ 167948 w 5591727"/>
                <a:gd name="connsiteY1155" fmla="*/ 44345 h 182094"/>
                <a:gd name="connsiteX1156" fmla="*/ 149981 w 5591727"/>
                <a:gd name="connsiteY1156" fmla="*/ 49315 h 182094"/>
                <a:gd name="connsiteX1157" fmla="*/ 137493 w 5591727"/>
                <a:gd name="connsiteY1157" fmla="*/ 62440 h 182094"/>
                <a:gd name="connsiteX1158" fmla="*/ 137493 w 5591727"/>
                <a:gd name="connsiteY1158" fmla="*/ 127 h 182094"/>
                <a:gd name="connsiteX1159" fmla="*/ 123094 w 5591727"/>
                <a:gd name="connsiteY1159" fmla="*/ 127 h 182094"/>
                <a:gd name="connsiteX1160" fmla="*/ 123094 w 5591727"/>
                <a:gd name="connsiteY1160" fmla="*/ 133927 h 182094"/>
                <a:gd name="connsiteX1161" fmla="*/ 137493 w 5591727"/>
                <a:gd name="connsiteY1161" fmla="*/ 133927 h 182094"/>
                <a:gd name="connsiteX1162" fmla="*/ 137493 w 5591727"/>
                <a:gd name="connsiteY1162" fmla="*/ 89837 h 182094"/>
                <a:gd name="connsiteX1163" fmla="*/ 140934 w 5591727"/>
                <a:gd name="connsiteY1163" fmla="*/ 73908 h 182094"/>
                <a:gd name="connsiteX1164" fmla="*/ 106146 w 5591727"/>
                <a:gd name="connsiteY1164" fmla="*/ 0 h 182094"/>
                <a:gd name="connsiteX1165" fmla="*/ 0 w 5591727"/>
                <a:gd name="connsiteY1165" fmla="*/ 0 h 182094"/>
                <a:gd name="connsiteX1166" fmla="*/ 0 w 5591727"/>
                <a:gd name="connsiteY1166" fmla="*/ 13762 h 182094"/>
                <a:gd name="connsiteX1167" fmla="*/ 45491 w 5591727"/>
                <a:gd name="connsiteY1167" fmla="*/ 13762 h 182094"/>
                <a:gd name="connsiteX1168" fmla="*/ 45491 w 5591727"/>
                <a:gd name="connsiteY1168" fmla="*/ 133799 h 182094"/>
                <a:gd name="connsiteX1169" fmla="*/ 60655 w 5591727"/>
                <a:gd name="connsiteY1169" fmla="*/ 133799 h 182094"/>
                <a:gd name="connsiteX1170" fmla="*/ 60655 w 5591727"/>
                <a:gd name="connsiteY1170" fmla="*/ 13762 h 182094"/>
                <a:gd name="connsiteX1171" fmla="*/ 106146 w 5591727"/>
                <a:gd name="connsiteY1171" fmla="*/ 13762 h 182094"/>
                <a:gd name="connsiteX1172" fmla="*/ 106146 w 5591727"/>
                <a:gd name="connsiteY1172" fmla="*/ 0 h 18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</a:cxnLst>
              <a:rect l="l" t="t" r="r" b="b"/>
              <a:pathLst>
                <a:path w="5591727" h="182094">
                  <a:moveTo>
                    <a:pt x="5562293" y="64478"/>
                  </a:moveTo>
                  <a:cubicBezTo>
                    <a:pt x="5566880" y="67282"/>
                    <a:pt x="5570575" y="71105"/>
                    <a:pt x="5573124" y="75947"/>
                  </a:cubicBezTo>
                  <a:cubicBezTo>
                    <a:pt x="5575672" y="80789"/>
                    <a:pt x="5577074" y="86269"/>
                    <a:pt x="5577074" y="92385"/>
                  </a:cubicBezTo>
                  <a:cubicBezTo>
                    <a:pt x="5577074" y="98502"/>
                    <a:pt x="5575800" y="103854"/>
                    <a:pt x="5573124" y="108569"/>
                  </a:cubicBezTo>
                  <a:cubicBezTo>
                    <a:pt x="5570448" y="113283"/>
                    <a:pt x="5566880" y="117106"/>
                    <a:pt x="5562293" y="119782"/>
                  </a:cubicBezTo>
                  <a:cubicBezTo>
                    <a:pt x="5557705" y="122586"/>
                    <a:pt x="5552353" y="123860"/>
                    <a:pt x="5546237" y="123860"/>
                  </a:cubicBezTo>
                  <a:cubicBezTo>
                    <a:pt x="5540120" y="123860"/>
                    <a:pt x="5535151" y="122458"/>
                    <a:pt x="5530564" y="119782"/>
                  </a:cubicBezTo>
                  <a:cubicBezTo>
                    <a:pt x="5525976" y="117106"/>
                    <a:pt x="5522280" y="113283"/>
                    <a:pt x="5519732" y="108569"/>
                  </a:cubicBezTo>
                  <a:cubicBezTo>
                    <a:pt x="5517184" y="103854"/>
                    <a:pt x="5515782" y="98374"/>
                    <a:pt x="5515782" y="92385"/>
                  </a:cubicBezTo>
                  <a:cubicBezTo>
                    <a:pt x="5515782" y="86396"/>
                    <a:pt x="5517056" y="80662"/>
                    <a:pt x="5519732" y="75947"/>
                  </a:cubicBezTo>
                  <a:cubicBezTo>
                    <a:pt x="5522408" y="71232"/>
                    <a:pt x="5525976" y="67282"/>
                    <a:pt x="5530564" y="64478"/>
                  </a:cubicBezTo>
                  <a:cubicBezTo>
                    <a:pt x="5535151" y="61675"/>
                    <a:pt x="5540375" y="60273"/>
                    <a:pt x="5546237" y="60273"/>
                  </a:cubicBezTo>
                  <a:cubicBezTo>
                    <a:pt x="5552099" y="60273"/>
                    <a:pt x="5557705" y="61675"/>
                    <a:pt x="5562293" y="64478"/>
                  </a:cubicBezTo>
                  <a:moveTo>
                    <a:pt x="5591728" y="136093"/>
                  </a:moveTo>
                  <a:lnTo>
                    <a:pt x="5591728" y="2294"/>
                  </a:lnTo>
                  <a:lnTo>
                    <a:pt x="5577074" y="2294"/>
                  </a:lnTo>
                  <a:lnTo>
                    <a:pt x="5577074" y="64861"/>
                  </a:lnTo>
                  <a:cubicBezTo>
                    <a:pt x="5573760" y="59127"/>
                    <a:pt x="5569301" y="54666"/>
                    <a:pt x="5563822" y="51353"/>
                  </a:cubicBezTo>
                  <a:cubicBezTo>
                    <a:pt x="5558342" y="48040"/>
                    <a:pt x="5551971" y="46384"/>
                    <a:pt x="5544963" y="46384"/>
                  </a:cubicBezTo>
                  <a:cubicBezTo>
                    <a:pt x="5536425" y="46384"/>
                    <a:pt x="5528779" y="48423"/>
                    <a:pt x="5522153" y="52373"/>
                  </a:cubicBezTo>
                  <a:cubicBezTo>
                    <a:pt x="5515527" y="56323"/>
                    <a:pt x="5510302" y="61802"/>
                    <a:pt x="5506480" y="68684"/>
                  </a:cubicBezTo>
                  <a:cubicBezTo>
                    <a:pt x="5502657" y="75565"/>
                    <a:pt x="5500745" y="83465"/>
                    <a:pt x="5500745" y="92385"/>
                  </a:cubicBezTo>
                  <a:cubicBezTo>
                    <a:pt x="5500745" y="101305"/>
                    <a:pt x="5502657" y="108823"/>
                    <a:pt x="5506480" y="115577"/>
                  </a:cubicBezTo>
                  <a:cubicBezTo>
                    <a:pt x="5510302" y="122331"/>
                    <a:pt x="5515527" y="127683"/>
                    <a:pt x="5522153" y="131505"/>
                  </a:cubicBezTo>
                  <a:cubicBezTo>
                    <a:pt x="5528779" y="135328"/>
                    <a:pt x="5536425" y="137367"/>
                    <a:pt x="5544963" y="137367"/>
                  </a:cubicBezTo>
                  <a:cubicBezTo>
                    <a:pt x="5551971" y="137367"/>
                    <a:pt x="5558215" y="135711"/>
                    <a:pt x="5563822" y="132398"/>
                  </a:cubicBezTo>
                  <a:cubicBezTo>
                    <a:pt x="5569301" y="129084"/>
                    <a:pt x="5573760" y="124752"/>
                    <a:pt x="5577074" y="119272"/>
                  </a:cubicBezTo>
                  <a:lnTo>
                    <a:pt x="5577074" y="135838"/>
                  </a:lnTo>
                  <a:lnTo>
                    <a:pt x="5591728" y="135838"/>
                  </a:lnTo>
                  <a:close/>
                  <a:moveTo>
                    <a:pt x="5419447" y="76202"/>
                  </a:moveTo>
                  <a:cubicBezTo>
                    <a:pt x="5421741" y="71487"/>
                    <a:pt x="5424927" y="67664"/>
                    <a:pt x="5428877" y="64861"/>
                  </a:cubicBezTo>
                  <a:cubicBezTo>
                    <a:pt x="5432955" y="62057"/>
                    <a:pt x="5437670" y="60656"/>
                    <a:pt x="5443021" y="60656"/>
                  </a:cubicBezTo>
                  <a:cubicBezTo>
                    <a:pt x="5458185" y="60656"/>
                    <a:pt x="5465831" y="69448"/>
                    <a:pt x="5465831" y="86906"/>
                  </a:cubicBezTo>
                  <a:lnTo>
                    <a:pt x="5465831" y="136093"/>
                  </a:lnTo>
                  <a:lnTo>
                    <a:pt x="5480485" y="136093"/>
                  </a:lnTo>
                  <a:lnTo>
                    <a:pt x="5480485" y="84357"/>
                  </a:lnTo>
                  <a:cubicBezTo>
                    <a:pt x="5480485" y="77094"/>
                    <a:pt x="5479210" y="70595"/>
                    <a:pt x="5476662" y="64861"/>
                  </a:cubicBezTo>
                  <a:cubicBezTo>
                    <a:pt x="5474113" y="59127"/>
                    <a:pt x="5470291" y="54666"/>
                    <a:pt x="5465321" y="51353"/>
                  </a:cubicBezTo>
                  <a:cubicBezTo>
                    <a:pt x="5460351" y="48040"/>
                    <a:pt x="5454107" y="46384"/>
                    <a:pt x="5446589" y="46384"/>
                  </a:cubicBezTo>
                  <a:cubicBezTo>
                    <a:pt x="5439836" y="46384"/>
                    <a:pt x="5433846" y="48040"/>
                    <a:pt x="5428622" y="51353"/>
                  </a:cubicBezTo>
                  <a:cubicBezTo>
                    <a:pt x="5423398" y="54666"/>
                    <a:pt x="5419193" y="58999"/>
                    <a:pt x="5416134" y="64478"/>
                  </a:cubicBezTo>
                  <a:lnTo>
                    <a:pt x="5416134" y="48040"/>
                  </a:lnTo>
                  <a:lnTo>
                    <a:pt x="5401735" y="48040"/>
                  </a:lnTo>
                  <a:lnTo>
                    <a:pt x="5401735" y="135966"/>
                  </a:lnTo>
                  <a:lnTo>
                    <a:pt x="5416134" y="135966"/>
                  </a:lnTo>
                  <a:lnTo>
                    <a:pt x="5416134" y="91875"/>
                  </a:lnTo>
                  <a:cubicBezTo>
                    <a:pt x="5416134" y="86014"/>
                    <a:pt x="5417281" y="80789"/>
                    <a:pt x="5419575" y="75947"/>
                  </a:cubicBezTo>
                  <a:moveTo>
                    <a:pt x="5342737" y="64224"/>
                  </a:moveTo>
                  <a:cubicBezTo>
                    <a:pt x="5347324" y="67027"/>
                    <a:pt x="5351019" y="70850"/>
                    <a:pt x="5353568" y="75692"/>
                  </a:cubicBezTo>
                  <a:cubicBezTo>
                    <a:pt x="5356244" y="80534"/>
                    <a:pt x="5357518" y="86014"/>
                    <a:pt x="5357518" y="92130"/>
                  </a:cubicBezTo>
                  <a:cubicBezTo>
                    <a:pt x="5357518" y="98247"/>
                    <a:pt x="5356244" y="103599"/>
                    <a:pt x="5353568" y="108314"/>
                  </a:cubicBezTo>
                  <a:cubicBezTo>
                    <a:pt x="5351019" y="113028"/>
                    <a:pt x="5347324" y="116851"/>
                    <a:pt x="5342737" y="119527"/>
                  </a:cubicBezTo>
                  <a:cubicBezTo>
                    <a:pt x="5338149" y="122331"/>
                    <a:pt x="5332797" y="123605"/>
                    <a:pt x="5326681" y="123605"/>
                  </a:cubicBezTo>
                  <a:cubicBezTo>
                    <a:pt x="5320565" y="123605"/>
                    <a:pt x="5315595" y="122203"/>
                    <a:pt x="5311008" y="119527"/>
                  </a:cubicBezTo>
                  <a:cubicBezTo>
                    <a:pt x="5306420" y="116851"/>
                    <a:pt x="5302725" y="113028"/>
                    <a:pt x="5300176" y="108314"/>
                  </a:cubicBezTo>
                  <a:cubicBezTo>
                    <a:pt x="5297500" y="103599"/>
                    <a:pt x="5296226" y="98119"/>
                    <a:pt x="5296226" y="92130"/>
                  </a:cubicBezTo>
                  <a:cubicBezTo>
                    <a:pt x="5296226" y="86141"/>
                    <a:pt x="5297500" y="80407"/>
                    <a:pt x="5300176" y="75692"/>
                  </a:cubicBezTo>
                  <a:cubicBezTo>
                    <a:pt x="5302852" y="70850"/>
                    <a:pt x="5306420" y="67027"/>
                    <a:pt x="5311008" y="64224"/>
                  </a:cubicBezTo>
                  <a:cubicBezTo>
                    <a:pt x="5315595" y="61420"/>
                    <a:pt x="5320947" y="60018"/>
                    <a:pt x="5326681" y="60018"/>
                  </a:cubicBezTo>
                  <a:cubicBezTo>
                    <a:pt x="5332415" y="60018"/>
                    <a:pt x="5338149" y="61420"/>
                    <a:pt x="5342737" y="64224"/>
                  </a:cubicBezTo>
                  <a:moveTo>
                    <a:pt x="5372172" y="135838"/>
                  </a:moveTo>
                  <a:lnTo>
                    <a:pt x="5372172" y="47913"/>
                  </a:lnTo>
                  <a:lnTo>
                    <a:pt x="5357518" y="47913"/>
                  </a:lnTo>
                  <a:lnTo>
                    <a:pt x="5357518" y="64478"/>
                  </a:lnTo>
                  <a:cubicBezTo>
                    <a:pt x="5354205" y="58872"/>
                    <a:pt x="5349745" y="54412"/>
                    <a:pt x="5344266" y="51226"/>
                  </a:cubicBezTo>
                  <a:cubicBezTo>
                    <a:pt x="5338786" y="47913"/>
                    <a:pt x="5332415" y="46256"/>
                    <a:pt x="5325407" y="46256"/>
                  </a:cubicBezTo>
                  <a:cubicBezTo>
                    <a:pt x="5316869" y="46256"/>
                    <a:pt x="5309223" y="48295"/>
                    <a:pt x="5302597" y="52245"/>
                  </a:cubicBezTo>
                  <a:cubicBezTo>
                    <a:pt x="5295971" y="56196"/>
                    <a:pt x="5290747" y="61675"/>
                    <a:pt x="5286924" y="68556"/>
                  </a:cubicBezTo>
                  <a:cubicBezTo>
                    <a:pt x="5283101" y="75437"/>
                    <a:pt x="5281190" y="83338"/>
                    <a:pt x="5281190" y="92258"/>
                  </a:cubicBezTo>
                  <a:cubicBezTo>
                    <a:pt x="5281190" y="101178"/>
                    <a:pt x="5283101" y="108696"/>
                    <a:pt x="5286924" y="115450"/>
                  </a:cubicBezTo>
                  <a:cubicBezTo>
                    <a:pt x="5290747" y="122203"/>
                    <a:pt x="5295971" y="127555"/>
                    <a:pt x="5302597" y="131378"/>
                  </a:cubicBezTo>
                  <a:cubicBezTo>
                    <a:pt x="5309223" y="135201"/>
                    <a:pt x="5316869" y="137240"/>
                    <a:pt x="5325407" y="137240"/>
                  </a:cubicBezTo>
                  <a:cubicBezTo>
                    <a:pt x="5332415" y="137240"/>
                    <a:pt x="5338659" y="135583"/>
                    <a:pt x="5344266" y="132398"/>
                  </a:cubicBezTo>
                  <a:cubicBezTo>
                    <a:pt x="5349745" y="129212"/>
                    <a:pt x="5354205" y="124879"/>
                    <a:pt x="5357518" y="119400"/>
                  </a:cubicBezTo>
                  <a:lnTo>
                    <a:pt x="5357518" y="135838"/>
                  </a:lnTo>
                  <a:lnTo>
                    <a:pt x="5372172" y="135838"/>
                  </a:lnTo>
                  <a:close/>
                  <a:moveTo>
                    <a:pt x="5215565" y="47913"/>
                  </a:moveTo>
                  <a:lnTo>
                    <a:pt x="5187786" y="105383"/>
                  </a:lnTo>
                  <a:lnTo>
                    <a:pt x="5159115" y="47913"/>
                  </a:lnTo>
                  <a:lnTo>
                    <a:pt x="5142040" y="47913"/>
                  </a:lnTo>
                  <a:lnTo>
                    <a:pt x="5180013" y="121821"/>
                  </a:lnTo>
                  <a:lnTo>
                    <a:pt x="5151852" y="180565"/>
                  </a:lnTo>
                  <a:lnTo>
                    <a:pt x="5167143" y="180565"/>
                  </a:lnTo>
                  <a:lnTo>
                    <a:pt x="5230984" y="48040"/>
                  </a:lnTo>
                  <a:lnTo>
                    <a:pt x="5215692" y="48040"/>
                  </a:lnTo>
                  <a:close/>
                  <a:moveTo>
                    <a:pt x="5125857" y="2039"/>
                  </a:moveTo>
                  <a:lnTo>
                    <a:pt x="5111458" y="2039"/>
                  </a:lnTo>
                  <a:lnTo>
                    <a:pt x="5111458" y="135838"/>
                  </a:lnTo>
                  <a:lnTo>
                    <a:pt x="5125857" y="135838"/>
                  </a:lnTo>
                  <a:lnTo>
                    <a:pt x="5125857" y="2039"/>
                  </a:lnTo>
                  <a:close/>
                  <a:moveTo>
                    <a:pt x="5081767" y="2039"/>
                  </a:moveTo>
                  <a:lnTo>
                    <a:pt x="5067368" y="2039"/>
                  </a:lnTo>
                  <a:lnTo>
                    <a:pt x="5067368" y="135838"/>
                  </a:lnTo>
                  <a:lnTo>
                    <a:pt x="5081767" y="135838"/>
                  </a:lnTo>
                  <a:lnTo>
                    <a:pt x="5081767" y="2039"/>
                  </a:lnTo>
                  <a:close/>
                  <a:moveTo>
                    <a:pt x="5008242" y="64224"/>
                  </a:moveTo>
                  <a:cubicBezTo>
                    <a:pt x="5012830" y="67027"/>
                    <a:pt x="5016525" y="70850"/>
                    <a:pt x="5019074" y="75692"/>
                  </a:cubicBezTo>
                  <a:cubicBezTo>
                    <a:pt x="5021622" y="80534"/>
                    <a:pt x="5023024" y="86014"/>
                    <a:pt x="5023024" y="92130"/>
                  </a:cubicBezTo>
                  <a:cubicBezTo>
                    <a:pt x="5023024" y="98247"/>
                    <a:pt x="5021749" y="103599"/>
                    <a:pt x="5019074" y="108314"/>
                  </a:cubicBezTo>
                  <a:cubicBezTo>
                    <a:pt x="5016525" y="113028"/>
                    <a:pt x="5012830" y="116851"/>
                    <a:pt x="5008242" y="119527"/>
                  </a:cubicBezTo>
                  <a:cubicBezTo>
                    <a:pt x="5003655" y="122331"/>
                    <a:pt x="4998303" y="123605"/>
                    <a:pt x="4992186" y="123605"/>
                  </a:cubicBezTo>
                  <a:cubicBezTo>
                    <a:pt x="4986070" y="123605"/>
                    <a:pt x="4981100" y="122203"/>
                    <a:pt x="4976513" y="119527"/>
                  </a:cubicBezTo>
                  <a:cubicBezTo>
                    <a:pt x="4971926" y="116851"/>
                    <a:pt x="4968231" y="113028"/>
                    <a:pt x="4965682" y="108314"/>
                  </a:cubicBezTo>
                  <a:cubicBezTo>
                    <a:pt x="4963133" y="103599"/>
                    <a:pt x="4961732" y="98119"/>
                    <a:pt x="4961732" y="92130"/>
                  </a:cubicBezTo>
                  <a:cubicBezTo>
                    <a:pt x="4961732" y="86141"/>
                    <a:pt x="4963006" y="80407"/>
                    <a:pt x="4965682" y="75692"/>
                  </a:cubicBezTo>
                  <a:cubicBezTo>
                    <a:pt x="4968358" y="70850"/>
                    <a:pt x="4971926" y="67027"/>
                    <a:pt x="4976513" y="64224"/>
                  </a:cubicBezTo>
                  <a:cubicBezTo>
                    <a:pt x="4981100" y="61420"/>
                    <a:pt x="4986325" y="60018"/>
                    <a:pt x="4992186" y="60018"/>
                  </a:cubicBezTo>
                  <a:cubicBezTo>
                    <a:pt x="4998048" y="60018"/>
                    <a:pt x="5003655" y="61420"/>
                    <a:pt x="5008242" y="64224"/>
                  </a:cubicBezTo>
                  <a:moveTo>
                    <a:pt x="5037678" y="135838"/>
                  </a:moveTo>
                  <a:lnTo>
                    <a:pt x="5037678" y="47913"/>
                  </a:lnTo>
                  <a:lnTo>
                    <a:pt x="5023024" y="47913"/>
                  </a:lnTo>
                  <a:lnTo>
                    <a:pt x="5023024" y="64478"/>
                  </a:lnTo>
                  <a:cubicBezTo>
                    <a:pt x="5019711" y="58872"/>
                    <a:pt x="5015251" y="54412"/>
                    <a:pt x="5009771" y="51226"/>
                  </a:cubicBezTo>
                  <a:cubicBezTo>
                    <a:pt x="5004292" y="47913"/>
                    <a:pt x="4997921" y="46256"/>
                    <a:pt x="4990912" y="46256"/>
                  </a:cubicBezTo>
                  <a:cubicBezTo>
                    <a:pt x="4982375" y="46256"/>
                    <a:pt x="4974729" y="48295"/>
                    <a:pt x="4968103" y="52245"/>
                  </a:cubicBezTo>
                  <a:cubicBezTo>
                    <a:pt x="4961477" y="56196"/>
                    <a:pt x="4956252" y="61675"/>
                    <a:pt x="4952429" y="68556"/>
                  </a:cubicBezTo>
                  <a:cubicBezTo>
                    <a:pt x="4948607" y="75437"/>
                    <a:pt x="4946695" y="83338"/>
                    <a:pt x="4946695" y="92258"/>
                  </a:cubicBezTo>
                  <a:cubicBezTo>
                    <a:pt x="4946695" y="101178"/>
                    <a:pt x="4948607" y="108696"/>
                    <a:pt x="4952429" y="115450"/>
                  </a:cubicBezTo>
                  <a:cubicBezTo>
                    <a:pt x="4956252" y="122203"/>
                    <a:pt x="4961477" y="127555"/>
                    <a:pt x="4968103" y="131378"/>
                  </a:cubicBezTo>
                  <a:cubicBezTo>
                    <a:pt x="4974729" y="135201"/>
                    <a:pt x="4982375" y="137240"/>
                    <a:pt x="4990912" y="137240"/>
                  </a:cubicBezTo>
                  <a:cubicBezTo>
                    <a:pt x="4997921" y="137240"/>
                    <a:pt x="5004164" y="135583"/>
                    <a:pt x="5009771" y="132398"/>
                  </a:cubicBezTo>
                  <a:cubicBezTo>
                    <a:pt x="5015251" y="129212"/>
                    <a:pt x="5019711" y="124879"/>
                    <a:pt x="5023024" y="119400"/>
                  </a:cubicBezTo>
                  <a:lnTo>
                    <a:pt x="5023024" y="135838"/>
                  </a:lnTo>
                  <a:lnTo>
                    <a:pt x="5037678" y="135838"/>
                  </a:lnTo>
                  <a:close/>
                  <a:moveTo>
                    <a:pt x="4869220" y="119655"/>
                  </a:moveTo>
                  <a:cubicBezTo>
                    <a:pt x="4864505" y="116979"/>
                    <a:pt x="4860810" y="113156"/>
                    <a:pt x="4858134" y="108314"/>
                  </a:cubicBezTo>
                  <a:cubicBezTo>
                    <a:pt x="4855458" y="103471"/>
                    <a:pt x="4854056" y="97992"/>
                    <a:pt x="4854056" y="91875"/>
                  </a:cubicBezTo>
                  <a:cubicBezTo>
                    <a:pt x="4854056" y="85759"/>
                    <a:pt x="4855458" y="80152"/>
                    <a:pt x="4858134" y="75437"/>
                  </a:cubicBezTo>
                  <a:cubicBezTo>
                    <a:pt x="4860810" y="70723"/>
                    <a:pt x="4864505" y="66900"/>
                    <a:pt x="4869220" y="64224"/>
                  </a:cubicBezTo>
                  <a:cubicBezTo>
                    <a:pt x="4873935" y="61548"/>
                    <a:pt x="4879287" y="60146"/>
                    <a:pt x="4885148" y="60146"/>
                  </a:cubicBezTo>
                  <a:cubicBezTo>
                    <a:pt x="4891010" y="60146"/>
                    <a:pt x="4896362" y="61548"/>
                    <a:pt x="4900949" y="64224"/>
                  </a:cubicBezTo>
                  <a:cubicBezTo>
                    <a:pt x="4905537" y="67027"/>
                    <a:pt x="4909104" y="70723"/>
                    <a:pt x="4911780" y="75437"/>
                  </a:cubicBezTo>
                  <a:cubicBezTo>
                    <a:pt x="4914457" y="80152"/>
                    <a:pt x="4915730" y="85632"/>
                    <a:pt x="4915730" y="91875"/>
                  </a:cubicBezTo>
                  <a:cubicBezTo>
                    <a:pt x="4915730" y="98119"/>
                    <a:pt x="4914457" y="103599"/>
                    <a:pt x="4911780" y="108314"/>
                  </a:cubicBezTo>
                  <a:cubicBezTo>
                    <a:pt x="4909232" y="113156"/>
                    <a:pt x="4905537" y="116851"/>
                    <a:pt x="4900949" y="119655"/>
                  </a:cubicBezTo>
                  <a:cubicBezTo>
                    <a:pt x="4896362" y="122458"/>
                    <a:pt x="4891137" y="123732"/>
                    <a:pt x="4885148" y="123732"/>
                  </a:cubicBezTo>
                  <a:cubicBezTo>
                    <a:pt x="4879159" y="123732"/>
                    <a:pt x="4873935" y="122331"/>
                    <a:pt x="4869220" y="119655"/>
                  </a:cubicBezTo>
                  <a:moveTo>
                    <a:pt x="4925033" y="68301"/>
                  </a:moveTo>
                  <a:cubicBezTo>
                    <a:pt x="4921210" y="61548"/>
                    <a:pt x="4915986" y="56196"/>
                    <a:pt x="4909359" y="52245"/>
                  </a:cubicBezTo>
                  <a:cubicBezTo>
                    <a:pt x="4902733" y="48295"/>
                    <a:pt x="4895087" y="46384"/>
                    <a:pt x="4886550" y="46384"/>
                  </a:cubicBezTo>
                  <a:cubicBezTo>
                    <a:pt x="4879541" y="46384"/>
                    <a:pt x="4873298" y="48040"/>
                    <a:pt x="4867691" y="51353"/>
                  </a:cubicBezTo>
                  <a:cubicBezTo>
                    <a:pt x="4862084" y="54666"/>
                    <a:pt x="4857624" y="58999"/>
                    <a:pt x="4854311" y="64606"/>
                  </a:cubicBezTo>
                  <a:lnTo>
                    <a:pt x="4854311" y="2166"/>
                  </a:lnTo>
                  <a:lnTo>
                    <a:pt x="4839912" y="2166"/>
                  </a:lnTo>
                  <a:lnTo>
                    <a:pt x="4839912" y="135966"/>
                  </a:lnTo>
                  <a:lnTo>
                    <a:pt x="4854311" y="135966"/>
                  </a:lnTo>
                  <a:lnTo>
                    <a:pt x="4854311" y="119145"/>
                  </a:lnTo>
                  <a:cubicBezTo>
                    <a:pt x="4857624" y="124752"/>
                    <a:pt x="4862084" y="129212"/>
                    <a:pt x="4867691" y="132398"/>
                  </a:cubicBezTo>
                  <a:cubicBezTo>
                    <a:pt x="4873298" y="135711"/>
                    <a:pt x="4879541" y="137367"/>
                    <a:pt x="4886550" y="137367"/>
                  </a:cubicBezTo>
                  <a:cubicBezTo>
                    <a:pt x="4895087" y="137367"/>
                    <a:pt x="4902733" y="135456"/>
                    <a:pt x="4909359" y="131505"/>
                  </a:cubicBezTo>
                  <a:cubicBezTo>
                    <a:pt x="4915986" y="127555"/>
                    <a:pt x="4921210" y="122203"/>
                    <a:pt x="4925033" y="115322"/>
                  </a:cubicBezTo>
                  <a:cubicBezTo>
                    <a:pt x="4928855" y="108441"/>
                    <a:pt x="4930767" y="100541"/>
                    <a:pt x="4930767" y="91748"/>
                  </a:cubicBezTo>
                  <a:cubicBezTo>
                    <a:pt x="4930767" y="82955"/>
                    <a:pt x="4928855" y="75182"/>
                    <a:pt x="4925033" y="68429"/>
                  </a:cubicBezTo>
                  <a:moveTo>
                    <a:pt x="4797861" y="108441"/>
                  </a:moveTo>
                  <a:cubicBezTo>
                    <a:pt x="4795185" y="113283"/>
                    <a:pt x="4791617" y="116979"/>
                    <a:pt x="4787030" y="119782"/>
                  </a:cubicBezTo>
                  <a:cubicBezTo>
                    <a:pt x="4782443" y="122586"/>
                    <a:pt x="4777218" y="123860"/>
                    <a:pt x="4771229" y="123860"/>
                  </a:cubicBezTo>
                  <a:cubicBezTo>
                    <a:pt x="4765240" y="123860"/>
                    <a:pt x="4759761" y="122458"/>
                    <a:pt x="4755173" y="119782"/>
                  </a:cubicBezTo>
                  <a:cubicBezTo>
                    <a:pt x="4750586" y="117106"/>
                    <a:pt x="4746890" y="113283"/>
                    <a:pt x="4744215" y="108441"/>
                  </a:cubicBezTo>
                  <a:cubicBezTo>
                    <a:pt x="4741539" y="103599"/>
                    <a:pt x="4740137" y="98119"/>
                    <a:pt x="4740137" y="92003"/>
                  </a:cubicBezTo>
                  <a:cubicBezTo>
                    <a:pt x="4740137" y="85886"/>
                    <a:pt x="4741411" y="80280"/>
                    <a:pt x="4744215" y="75565"/>
                  </a:cubicBezTo>
                  <a:cubicBezTo>
                    <a:pt x="4746890" y="70850"/>
                    <a:pt x="4750586" y="67027"/>
                    <a:pt x="4755173" y="64351"/>
                  </a:cubicBezTo>
                  <a:cubicBezTo>
                    <a:pt x="4759761" y="61675"/>
                    <a:pt x="4765113" y="60273"/>
                    <a:pt x="4771229" y="60273"/>
                  </a:cubicBezTo>
                  <a:cubicBezTo>
                    <a:pt x="4777346" y="60273"/>
                    <a:pt x="4782443" y="61675"/>
                    <a:pt x="4787030" y="64351"/>
                  </a:cubicBezTo>
                  <a:cubicBezTo>
                    <a:pt x="4791617" y="67155"/>
                    <a:pt x="4795185" y="70850"/>
                    <a:pt x="4797861" y="75565"/>
                  </a:cubicBezTo>
                  <a:cubicBezTo>
                    <a:pt x="4800537" y="80280"/>
                    <a:pt x="4801812" y="85759"/>
                    <a:pt x="4801812" y="92003"/>
                  </a:cubicBezTo>
                  <a:cubicBezTo>
                    <a:pt x="4801812" y="98247"/>
                    <a:pt x="4800537" y="103726"/>
                    <a:pt x="4797861" y="108441"/>
                  </a:cubicBezTo>
                  <a:moveTo>
                    <a:pt x="4794930" y="131505"/>
                  </a:moveTo>
                  <a:cubicBezTo>
                    <a:pt x="4801812" y="127555"/>
                    <a:pt x="4807163" y="122203"/>
                    <a:pt x="4810986" y="115322"/>
                  </a:cubicBezTo>
                  <a:cubicBezTo>
                    <a:pt x="4814809" y="108441"/>
                    <a:pt x="4816720" y="100541"/>
                    <a:pt x="4816720" y="91748"/>
                  </a:cubicBezTo>
                  <a:cubicBezTo>
                    <a:pt x="4816720" y="82955"/>
                    <a:pt x="4814809" y="75182"/>
                    <a:pt x="4810986" y="68429"/>
                  </a:cubicBezTo>
                  <a:cubicBezTo>
                    <a:pt x="4807163" y="61675"/>
                    <a:pt x="4801812" y="56323"/>
                    <a:pt x="4794930" y="52373"/>
                  </a:cubicBezTo>
                  <a:cubicBezTo>
                    <a:pt x="4788049" y="48423"/>
                    <a:pt x="4780276" y="46511"/>
                    <a:pt x="4771484" y="46511"/>
                  </a:cubicBezTo>
                  <a:cubicBezTo>
                    <a:pt x="4762692" y="46511"/>
                    <a:pt x="4754664" y="48423"/>
                    <a:pt x="4747655" y="52373"/>
                  </a:cubicBezTo>
                  <a:cubicBezTo>
                    <a:pt x="4740647" y="56323"/>
                    <a:pt x="4735167" y="61675"/>
                    <a:pt x="4731217" y="68429"/>
                  </a:cubicBezTo>
                  <a:cubicBezTo>
                    <a:pt x="4727267" y="75182"/>
                    <a:pt x="4725228" y="82955"/>
                    <a:pt x="4725228" y="91748"/>
                  </a:cubicBezTo>
                  <a:cubicBezTo>
                    <a:pt x="4725228" y="100541"/>
                    <a:pt x="4727267" y="108441"/>
                    <a:pt x="4731217" y="115322"/>
                  </a:cubicBezTo>
                  <a:cubicBezTo>
                    <a:pt x="4735167" y="122203"/>
                    <a:pt x="4740647" y="127683"/>
                    <a:pt x="4747655" y="131505"/>
                  </a:cubicBezTo>
                  <a:cubicBezTo>
                    <a:pt x="4754664" y="135328"/>
                    <a:pt x="4762564" y="137367"/>
                    <a:pt x="4771484" y="137367"/>
                  </a:cubicBezTo>
                  <a:cubicBezTo>
                    <a:pt x="4780404" y="137367"/>
                    <a:pt x="4788177" y="135456"/>
                    <a:pt x="4794930" y="131505"/>
                  </a:cubicBezTo>
                  <a:moveTo>
                    <a:pt x="4702419" y="2166"/>
                  </a:moveTo>
                  <a:lnTo>
                    <a:pt x="4688019" y="2166"/>
                  </a:lnTo>
                  <a:lnTo>
                    <a:pt x="4688019" y="135966"/>
                  </a:lnTo>
                  <a:lnTo>
                    <a:pt x="4702419" y="135966"/>
                  </a:lnTo>
                  <a:lnTo>
                    <a:pt x="4702419" y="2166"/>
                  </a:lnTo>
                  <a:close/>
                  <a:moveTo>
                    <a:pt x="4639852" y="108441"/>
                  </a:moveTo>
                  <a:cubicBezTo>
                    <a:pt x="4637176" y="113156"/>
                    <a:pt x="4633609" y="116979"/>
                    <a:pt x="4629021" y="119655"/>
                  </a:cubicBezTo>
                  <a:cubicBezTo>
                    <a:pt x="4624434" y="122458"/>
                    <a:pt x="4619082" y="123732"/>
                    <a:pt x="4612965" y="123732"/>
                  </a:cubicBezTo>
                  <a:cubicBezTo>
                    <a:pt x="4606849" y="123732"/>
                    <a:pt x="4601879" y="122331"/>
                    <a:pt x="4597292" y="119655"/>
                  </a:cubicBezTo>
                  <a:cubicBezTo>
                    <a:pt x="4592705" y="116979"/>
                    <a:pt x="4589009" y="113156"/>
                    <a:pt x="4586461" y="108441"/>
                  </a:cubicBezTo>
                  <a:cubicBezTo>
                    <a:pt x="4583785" y="103726"/>
                    <a:pt x="4582510" y="98247"/>
                    <a:pt x="4582510" y="92258"/>
                  </a:cubicBezTo>
                  <a:cubicBezTo>
                    <a:pt x="4582510" y="86269"/>
                    <a:pt x="4583785" y="80534"/>
                    <a:pt x="4586461" y="75820"/>
                  </a:cubicBezTo>
                  <a:cubicBezTo>
                    <a:pt x="4589009" y="70977"/>
                    <a:pt x="4592705" y="67155"/>
                    <a:pt x="4597292" y="64351"/>
                  </a:cubicBezTo>
                  <a:cubicBezTo>
                    <a:pt x="4601879" y="61548"/>
                    <a:pt x="4607104" y="60146"/>
                    <a:pt x="4612965" y="60146"/>
                  </a:cubicBezTo>
                  <a:cubicBezTo>
                    <a:pt x="4618827" y="60146"/>
                    <a:pt x="4624434" y="61548"/>
                    <a:pt x="4629021" y="64351"/>
                  </a:cubicBezTo>
                  <a:cubicBezTo>
                    <a:pt x="4633609" y="67155"/>
                    <a:pt x="4637304" y="70977"/>
                    <a:pt x="4639852" y="75820"/>
                  </a:cubicBezTo>
                  <a:cubicBezTo>
                    <a:pt x="4642529" y="80662"/>
                    <a:pt x="4643802" y="86141"/>
                    <a:pt x="4643802" y="92258"/>
                  </a:cubicBezTo>
                  <a:cubicBezTo>
                    <a:pt x="4643802" y="98374"/>
                    <a:pt x="4642529" y="103726"/>
                    <a:pt x="4639852" y="108441"/>
                  </a:cubicBezTo>
                  <a:moveTo>
                    <a:pt x="4658457" y="47913"/>
                  </a:moveTo>
                  <a:lnTo>
                    <a:pt x="4643802" y="47913"/>
                  </a:lnTo>
                  <a:lnTo>
                    <a:pt x="4643802" y="64733"/>
                  </a:lnTo>
                  <a:cubicBezTo>
                    <a:pt x="4640490" y="59127"/>
                    <a:pt x="4636030" y="54666"/>
                    <a:pt x="4630550" y="51353"/>
                  </a:cubicBezTo>
                  <a:cubicBezTo>
                    <a:pt x="4625071" y="48040"/>
                    <a:pt x="4618699" y="46384"/>
                    <a:pt x="4611691" y="46384"/>
                  </a:cubicBezTo>
                  <a:cubicBezTo>
                    <a:pt x="4603153" y="46384"/>
                    <a:pt x="4595508" y="48423"/>
                    <a:pt x="4588882" y="52373"/>
                  </a:cubicBezTo>
                  <a:cubicBezTo>
                    <a:pt x="4582256" y="56323"/>
                    <a:pt x="4577031" y="61802"/>
                    <a:pt x="4573208" y="68684"/>
                  </a:cubicBezTo>
                  <a:cubicBezTo>
                    <a:pt x="4569385" y="75565"/>
                    <a:pt x="4567474" y="83465"/>
                    <a:pt x="4567474" y="92385"/>
                  </a:cubicBezTo>
                  <a:cubicBezTo>
                    <a:pt x="4567474" y="101305"/>
                    <a:pt x="4569385" y="108823"/>
                    <a:pt x="4573208" y="115577"/>
                  </a:cubicBezTo>
                  <a:cubicBezTo>
                    <a:pt x="4577031" y="122331"/>
                    <a:pt x="4582256" y="127683"/>
                    <a:pt x="4588882" y="131505"/>
                  </a:cubicBezTo>
                  <a:cubicBezTo>
                    <a:pt x="4595508" y="135328"/>
                    <a:pt x="4603153" y="137367"/>
                    <a:pt x="4611691" y="137367"/>
                  </a:cubicBezTo>
                  <a:cubicBezTo>
                    <a:pt x="4618699" y="137367"/>
                    <a:pt x="4624944" y="135711"/>
                    <a:pt x="4630550" y="132525"/>
                  </a:cubicBezTo>
                  <a:cubicBezTo>
                    <a:pt x="4636030" y="129339"/>
                    <a:pt x="4640490" y="125007"/>
                    <a:pt x="4643802" y="119527"/>
                  </a:cubicBezTo>
                  <a:lnTo>
                    <a:pt x="4643802" y="137749"/>
                  </a:lnTo>
                  <a:cubicBezTo>
                    <a:pt x="4643802" y="147689"/>
                    <a:pt x="4641127" y="155207"/>
                    <a:pt x="4635647" y="160432"/>
                  </a:cubicBezTo>
                  <a:cubicBezTo>
                    <a:pt x="4630168" y="165656"/>
                    <a:pt x="4622395" y="168332"/>
                    <a:pt x="4611946" y="168332"/>
                  </a:cubicBezTo>
                  <a:cubicBezTo>
                    <a:pt x="4606084" y="168332"/>
                    <a:pt x="4599968" y="167185"/>
                    <a:pt x="4593724" y="165019"/>
                  </a:cubicBezTo>
                  <a:cubicBezTo>
                    <a:pt x="4587353" y="162853"/>
                    <a:pt x="4581618" y="159412"/>
                    <a:pt x="4576649" y="154825"/>
                  </a:cubicBezTo>
                  <a:lnTo>
                    <a:pt x="4576649" y="170881"/>
                  </a:lnTo>
                  <a:cubicBezTo>
                    <a:pt x="4586970" y="178399"/>
                    <a:pt x="4598821" y="182094"/>
                    <a:pt x="4611946" y="182094"/>
                  </a:cubicBezTo>
                  <a:cubicBezTo>
                    <a:pt x="4626727" y="182094"/>
                    <a:pt x="4638069" y="178144"/>
                    <a:pt x="4646224" y="170371"/>
                  </a:cubicBezTo>
                  <a:cubicBezTo>
                    <a:pt x="4654252" y="162471"/>
                    <a:pt x="4658329" y="151384"/>
                    <a:pt x="4658329" y="136858"/>
                  </a:cubicBezTo>
                  <a:lnTo>
                    <a:pt x="4658329" y="48168"/>
                  </a:lnTo>
                  <a:close/>
                  <a:moveTo>
                    <a:pt x="4448713" y="128575"/>
                  </a:moveTo>
                  <a:cubicBezTo>
                    <a:pt x="4456613" y="134436"/>
                    <a:pt x="4466425" y="137367"/>
                    <a:pt x="4478530" y="137367"/>
                  </a:cubicBezTo>
                  <a:cubicBezTo>
                    <a:pt x="4488215" y="137367"/>
                    <a:pt x="4495988" y="134946"/>
                    <a:pt x="4502104" y="130104"/>
                  </a:cubicBezTo>
                  <a:cubicBezTo>
                    <a:pt x="4508221" y="125262"/>
                    <a:pt x="4511151" y="118763"/>
                    <a:pt x="4511151" y="110353"/>
                  </a:cubicBezTo>
                  <a:cubicBezTo>
                    <a:pt x="4511151" y="100923"/>
                    <a:pt x="4505672" y="93914"/>
                    <a:pt x="4494714" y="89327"/>
                  </a:cubicBezTo>
                  <a:lnTo>
                    <a:pt x="4473816" y="80917"/>
                  </a:lnTo>
                  <a:cubicBezTo>
                    <a:pt x="4470375" y="79642"/>
                    <a:pt x="4467954" y="78113"/>
                    <a:pt x="4466552" y="76329"/>
                  </a:cubicBezTo>
                  <a:cubicBezTo>
                    <a:pt x="4465151" y="74545"/>
                    <a:pt x="4464386" y="72379"/>
                    <a:pt x="4464386" y="69830"/>
                  </a:cubicBezTo>
                  <a:cubicBezTo>
                    <a:pt x="4464386" y="66135"/>
                    <a:pt x="4465915" y="63332"/>
                    <a:pt x="4468846" y="61293"/>
                  </a:cubicBezTo>
                  <a:cubicBezTo>
                    <a:pt x="4471777" y="59254"/>
                    <a:pt x="4475727" y="58234"/>
                    <a:pt x="4480442" y="58234"/>
                  </a:cubicBezTo>
                  <a:cubicBezTo>
                    <a:pt x="4484902" y="58234"/>
                    <a:pt x="4489362" y="59254"/>
                    <a:pt x="4493949" y="61165"/>
                  </a:cubicBezTo>
                  <a:cubicBezTo>
                    <a:pt x="4498536" y="63077"/>
                    <a:pt x="4502869" y="65880"/>
                    <a:pt x="4506819" y="69321"/>
                  </a:cubicBezTo>
                  <a:lnTo>
                    <a:pt x="4506819" y="54284"/>
                  </a:lnTo>
                  <a:cubicBezTo>
                    <a:pt x="4503506" y="51608"/>
                    <a:pt x="4499556" y="49697"/>
                    <a:pt x="4494841" y="48295"/>
                  </a:cubicBezTo>
                  <a:cubicBezTo>
                    <a:pt x="4490254" y="46893"/>
                    <a:pt x="4485284" y="46256"/>
                    <a:pt x="4480187" y="46256"/>
                  </a:cubicBezTo>
                  <a:cubicBezTo>
                    <a:pt x="4471140" y="46256"/>
                    <a:pt x="4463876" y="48423"/>
                    <a:pt x="4458270" y="52882"/>
                  </a:cubicBezTo>
                  <a:cubicBezTo>
                    <a:pt x="4452663" y="57343"/>
                    <a:pt x="4449859" y="63459"/>
                    <a:pt x="4449859" y="71105"/>
                  </a:cubicBezTo>
                  <a:cubicBezTo>
                    <a:pt x="4449859" y="76712"/>
                    <a:pt x="4451261" y="81171"/>
                    <a:pt x="4454192" y="84612"/>
                  </a:cubicBezTo>
                  <a:cubicBezTo>
                    <a:pt x="4457123" y="88053"/>
                    <a:pt x="4461201" y="90856"/>
                    <a:pt x="4466680" y="93277"/>
                  </a:cubicBezTo>
                  <a:lnTo>
                    <a:pt x="4487323" y="101687"/>
                  </a:lnTo>
                  <a:cubicBezTo>
                    <a:pt x="4490636" y="102962"/>
                    <a:pt x="4493057" y="104618"/>
                    <a:pt x="4494331" y="106530"/>
                  </a:cubicBezTo>
                  <a:cubicBezTo>
                    <a:pt x="4495733" y="108441"/>
                    <a:pt x="4496370" y="110607"/>
                    <a:pt x="4496370" y="112901"/>
                  </a:cubicBezTo>
                  <a:cubicBezTo>
                    <a:pt x="4496370" y="116979"/>
                    <a:pt x="4494714" y="120037"/>
                    <a:pt x="4491401" y="122203"/>
                  </a:cubicBezTo>
                  <a:cubicBezTo>
                    <a:pt x="4488087" y="124370"/>
                    <a:pt x="4483882" y="125389"/>
                    <a:pt x="4478658" y="125389"/>
                  </a:cubicBezTo>
                  <a:cubicBezTo>
                    <a:pt x="4473433" y="125389"/>
                    <a:pt x="4468464" y="124370"/>
                    <a:pt x="4463367" y="122331"/>
                  </a:cubicBezTo>
                  <a:cubicBezTo>
                    <a:pt x="4458270" y="120292"/>
                    <a:pt x="4453300" y="117106"/>
                    <a:pt x="4448585" y="112646"/>
                  </a:cubicBezTo>
                  <a:lnTo>
                    <a:pt x="4448585" y="128320"/>
                  </a:lnTo>
                  <a:close/>
                  <a:moveTo>
                    <a:pt x="4437117" y="117106"/>
                  </a:moveTo>
                  <a:cubicBezTo>
                    <a:pt x="4433931" y="119400"/>
                    <a:pt x="4430491" y="121056"/>
                    <a:pt x="4427050" y="122076"/>
                  </a:cubicBezTo>
                  <a:cubicBezTo>
                    <a:pt x="4423610" y="123095"/>
                    <a:pt x="4420042" y="123605"/>
                    <a:pt x="4416601" y="123605"/>
                  </a:cubicBezTo>
                  <a:cubicBezTo>
                    <a:pt x="4411759" y="123605"/>
                    <a:pt x="4407681" y="122331"/>
                    <a:pt x="4404368" y="119655"/>
                  </a:cubicBezTo>
                  <a:cubicBezTo>
                    <a:pt x="4401055" y="117106"/>
                    <a:pt x="4399526" y="112646"/>
                    <a:pt x="4399526" y="106402"/>
                  </a:cubicBezTo>
                  <a:lnTo>
                    <a:pt x="4399526" y="61293"/>
                  </a:lnTo>
                  <a:lnTo>
                    <a:pt x="4435970" y="61293"/>
                  </a:lnTo>
                  <a:lnTo>
                    <a:pt x="4435970" y="47913"/>
                  </a:lnTo>
                  <a:lnTo>
                    <a:pt x="4399526" y="47913"/>
                  </a:lnTo>
                  <a:lnTo>
                    <a:pt x="4399526" y="19879"/>
                  </a:lnTo>
                  <a:lnTo>
                    <a:pt x="4385127" y="19879"/>
                  </a:lnTo>
                  <a:lnTo>
                    <a:pt x="4385127" y="105383"/>
                  </a:lnTo>
                  <a:cubicBezTo>
                    <a:pt x="4385127" y="117234"/>
                    <a:pt x="4387803" y="125516"/>
                    <a:pt x="4393282" y="130231"/>
                  </a:cubicBezTo>
                  <a:cubicBezTo>
                    <a:pt x="4398634" y="134946"/>
                    <a:pt x="4406025" y="137240"/>
                    <a:pt x="4415327" y="137240"/>
                  </a:cubicBezTo>
                  <a:cubicBezTo>
                    <a:pt x="4419022" y="137240"/>
                    <a:pt x="4422845" y="136730"/>
                    <a:pt x="4426795" y="135838"/>
                  </a:cubicBezTo>
                  <a:cubicBezTo>
                    <a:pt x="4430745" y="134946"/>
                    <a:pt x="4434186" y="133289"/>
                    <a:pt x="4437372" y="131251"/>
                  </a:cubicBezTo>
                  <a:lnTo>
                    <a:pt x="4437372" y="117106"/>
                  </a:lnTo>
                  <a:close/>
                  <a:moveTo>
                    <a:pt x="4301663" y="75947"/>
                  </a:moveTo>
                  <a:cubicBezTo>
                    <a:pt x="4303956" y="71232"/>
                    <a:pt x="4307142" y="67409"/>
                    <a:pt x="4311092" y="64606"/>
                  </a:cubicBezTo>
                  <a:cubicBezTo>
                    <a:pt x="4315170" y="61802"/>
                    <a:pt x="4319885" y="60401"/>
                    <a:pt x="4325236" y="60401"/>
                  </a:cubicBezTo>
                  <a:cubicBezTo>
                    <a:pt x="4340400" y="60401"/>
                    <a:pt x="4348046" y="69193"/>
                    <a:pt x="4348046" y="86651"/>
                  </a:cubicBezTo>
                  <a:lnTo>
                    <a:pt x="4348046" y="135838"/>
                  </a:lnTo>
                  <a:lnTo>
                    <a:pt x="4362700" y="135838"/>
                  </a:lnTo>
                  <a:lnTo>
                    <a:pt x="4362700" y="84102"/>
                  </a:lnTo>
                  <a:cubicBezTo>
                    <a:pt x="4362700" y="76839"/>
                    <a:pt x="4361425" y="70340"/>
                    <a:pt x="4358877" y="64606"/>
                  </a:cubicBezTo>
                  <a:cubicBezTo>
                    <a:pt x="4356328" y="58872"/>
                    <a:pt x="4352506" y="54412"/>
                    <a:pt x="4347536" y="51099"/>
                  </a:cubicBezTo>
                  <a:cubicBezTo>
                    <a:pt x="4342567" y="47785"/>
                    <a:pt x="4336322" y="46129"/>
                    <a:pt x="4328804" y="46129"/>
                  </a:cubicBezTo>
                  <a:cubicBezTo>
                    <a:pt x="4322051" y="46129"/>
                    <a:pt x="4316062" y="47785"/>
                    <a:pt x="4310837" y="51099"/>
                  </a:cubicBezTo>
                  <a:cubicBezTo>
                    <a:pt x="4305613" y="54412"/>
                    <a:pt x="4301408" y="58744"/>
                    <a:pt x="4298350" y="64224"/>
                  </a:cubicBezTo>
                  <a:lnTo>
                    <a:pt x="4298350" y="47785"/>
                  </a:lnTo>
                  <a:lnTo>
                    <a:pt x="4283950" y="47785"/>
                  </a:lnTo>
                  <a:lnTo>
                    <a:pt x="4283950" y="135711"/>
                  </a:lnTo>
                  <a:lnTo>
                    <a:pt x="4298350" y="135711"/>
                  </a:lnTo>
                  <a:lnTo>
                    <a:pt x="4298350" y="91621"/>
                  </a:lnTo>
                  <a:cubicBezTo>
                    <a:pt x="4298350" y="85759"/>
                    <a:pt x="4299496" y="80534"/>
                    <a:pt x="4301790" y="75692"/>
                  </a:cubicBezTo>
                  <a:moveTo>
                    <a:pt x="4235656" y="117234"/>
                  </a:moveTo>
                  <a:cubicBezTo>
                    <a:pt x="4231196" y="121439"/>
                    <a:pt x="4225334" y="123605"/>
                    <a:pt x="4218071" y="123605"/>
                  </a:cubicBezTo>
                  <a:cubicBezTo>
                    <a:pt x="4210808" y="123605"/>
                    <a:pt x="4204946" y="121439"/>
                    <a:pt x="4200359" y="117234"/>
                  </a:cubicBezTo>
                  <a:cubicBezTo>
                    <a:pt x="4195899" y="113028"/>
                    <a:pt x="4193605" y="106785"/>
                    <a:pt x="4193605" y="98374"/>
                  </a:cubicBezTo>
                  <a:lnTo>
                    <a:pt x="4193605" y="47658"/>
                  </a:lnTo>
                  <a:lnTo>
                    <a:pt x="4179206" y="47658"/>
                  </a:lnTo>
                  <a:lnTo>
                    <a:pt x="4179206" y="96845"/>
                  </a:lnTo>
                  <a:cubicBezTo>
                    <a:pt x="4179206" y="109333"/>
                    <a:pt x="4182646" y="119145"/>
                    <a:pt x="4189782" y="126281"/>
                  </a:cubicBezTo>
                  <a:cubicBezTo>
                    <a:pt x="4196918" y="133417"/>
                    <a:pt x="4206220" y="136985"/>
                    <a:pt x="4218198" y="136985"/>
                  </a:cubicBezTo>
                  <a:cubicBezTo>
                    <a:pt x="4230176" y="136985"/>
                    <a:pt x="4239351" y="133417"/>
                    <a:pt x="4246359" y="126281"/>
                  </a:cubicBezTo>
                  <a:cubicBezTo>
                    <a:pt x="4253368" y="119145"/>
                    <a:pt x="4256936" y="109333"/>
                    <a:pt x="4256936" y="96845"/>
                  </a:cubicBezTo>
                  <a:lnTo>
                    <a:pt x="4256936" y="47658"/>
                  </a:lnTo>
                  <a:lnTo>
                    <a:pt x="4242537" y="47658"/>
                  </a:lnTo>
                  <a:lnTo>
                    <a:pt x="4242537" y="98374"/>
                  </a:lnTo>
                  <a:cubicBezTo>
                    <a:pt x="4242537" y="106657"/>
                    <a:pt x="4240370" y="113028"/>
                    <a:pt x="4235911" y="117234"/>
                  </a:cubicBezTo>
                  <a:moveTo>
                    <a:pt x="4140850" y="108186"/>
                  </a:moveTo>
                  <a:cubicBezTo>
                    <a:pt x="4138302" y="113028"/>
                    <a:pt x="4134606" y="116724"/>
                    <a:pt x="4130019" y="119527"/>
                  </a:cubicBezTo>
                  <a:cubicBezTo>
                    <a:pt x="4125432" y="122331"/>
                    <a:pt x="4120207" y="123605"/>
                    <a:pt x="4114218" y="123605"/>
                  </a:cubicBezTo>
                  <a:cubicBezTo>
                    <a:pt x="4108229" y="123605"/>
                    <a:pt x="4102750" y="122203"/>
                    <a:pt x="4098163" y="119527"/>
                  </a:cubicBezTo>
                  <a:cubicBezTo>
                    <a:pt x="4093575" y="116851"/>
                    <a:pt x="4089880" y="113028"/>
                    <a:pt x="4087204" y="108186"/>
                  </a:cubicBezTo>
                  <a:cubicBezTo>
                    <a:pt x="4084528" y="103344"/>
                    <a:pt x="4083126" y="97865"/>
                    <a:pt x="4083126" y="91748"/>
                  </a:cubicBezTo>
                  <a:cubicBezTo>
                    <a:pt x="4083126" y="85632"/>
                    <a:pt x="4084528" y="80025"/>
                    <a:pt x="4087204" y="75310"/>
                  </a:cubicBezTo>
                  <a:cubicBezTo>
                    <a:pt x="4089880" y="70595"/>
                    <a:pt x="4093575" y="66772"/>
                    <a:pt x="4098163" y="64096"/>
                  </a:cubicBezTo>
                  <a:cubicBezTo>
                    <a:pt x="4102750" y="61420"/>
                    <a:pt x="4108102" y="60018"/>
                    <a:pt x="4114218" y="60018"/>
                  </a:cubicBezTo>
                  <a:cubicBezTo>
                    <a:pt x="4120335" y="60018"/>
                    <a:pt x="4125432" y="61420"/>
                    <a:pt x="4130019" y="64096"/>
                  </a:cubicBezTo>
                  <a:cubicBezTo>
                    <a:pt x="4134606" y="66900"/>
                    <a:pt x="4138174" y="70595"/>
                    <a:pt x="4140850" y="75310"/>
                  </a:cubicBezTo>
                  <a:cubicBezTo>
                    <a:pt x="4143526" y="80025"/>
                    <a:pt x="4144800" y="85504"/>
                    <a:pt x="4144800" y="91748"/>
                  </a:cubicBezTo>
                  <a:cubicBezTo>
                    <a:pt x="4144800" y="97992"/>
                    <a:pt x="4143526" y="103471"/>
                    <a:pt x="4140850" y="108186"/>
                  </a:cubicBezTo>
                  <a:moveTo>
                    <a:pt x="4137920" y="131251"/>
                  </a:moveTo>
                  <a:cubicBezTo>
                    <a:pt x="4144800" y="127301"/>
                    <a:pt x="4150152" y="121948"/>
                    <a:pt x="4153975" y="115067"/>
                  </a:cubicBezTo>
                  <a:cubicBezTo>
                    <a:pt x="4157798" y="108186"/>
                    <a:pt x="4159709" y="100286"/>
                    <a:pt x="4159709" y="91493"/>
                  </a:cubicBezTo>
                  <a:cubicBezTo>
                    <a:pt x="4159709" y="82701"/>
                    <a:pt x="4157798" y="74928"/>
                    <a:pt x="4153975" y="68174"/>
                  </a:cubicBezTo>
                  <a:cubicBezTo>
                    <a:pt x="4150152" y="61420"/>
                    <a:pt x="4144800" y="56068"/>
                    <a:pt x="4137920" y="52118"/>
                  </a:cubicBezTo>
                  <a:cubicBezTo>
                    <a:pt x="4131038" y="48168"/>
                    <a:pt x="4123266" y="46256"/>
                    <a:pt x="4114473" y="46256"/>
                  </a:cubicBezTo>
                  <a:cubicBezTo>
                    <a:pt x="4105681" y="46256"/>
                    <a:pt x="4097653" y="48168"/>
                    <a:pt x="4090644" y="52118"/>
                  </a:cubicBezTo>
                  <a:cubicBezTo>
                    <a:pt x="4083636" y="56068"/>
                    <a:pt x="4078157" y="61420"/>
                    <a:pt x="4074206" y="68174"/>
                  </a:cubicBezTo>
                  <a:cubicBezTo>
                    <a:pt x="4070256" y="74928"/>
                    <a:pt x="4068217" y="82701"/>
                    <a:pt x="4068217" y="91493"/>
                  </a:cubicBezTo>
                  <a:cubicBezTo>
                    <a:pt x="4068217" y="100286"/>
                    <a:pt x="4070256" y="108186"/>
                    <a:pt x="4074206" y="115067"/>
                  </a:cubicBezTo>
                  <a:cubicBezTo>
                    <a:pt x="4078157" y="121948"/>
                    <a:pt x="4083636" y="127428"/>
                    <a:pt x="4090644" y="131251"/>
                  </a:cubicBezTo>
                  <a:cubicBezTo>
                    <a:pt x="4097653" y="135201"/>
                    <a:pt x="4105553" y="137112"/>
                    <a:pt x="4114473" y="137112"/>
                  </a:cubicBezTo>
                  <a:cubicBezTo>
                    <a:pt x="4123393" y="137112"/>
                    <a:pt x="4131038" y="135201"/>
                    <a:pt x="4137920" y="131251"/>
                  </a:cubicBezTo>
                  <a:moveTo>
                    <a:pt x="3995839" y="75055"/>
                  </a:moveTo>
                  <a:cubicBezTo>
                    <a:pt x="3998515" y="70340"/>
                    <a:pt x="4002338" y="66517"/>
                    <a:pt x="4007180" y="63841"/>
                  </a:cubicBezTo>
                  <a:cubicBezTo>
                    <a:pt x="4012022" y="61165"/>
                    <a:pt x="4017501" y="59764"/>
                    <a:pt x="4023745" y="59764"/>
                  </a:cubicBezTo>
                  <a:cubicBezTo>
                    <a:pt x="4034832" y="59764"/>
                    <a:pt x="4043879" y="63459"/>
                    <a:pt x="4051015" y="70977"/>
                  </a:cubicBezTo>
                  <a:lnTo>
                    <a:pt x="4051015" y="54921"/>
                  </a:lnTo>
                  <a:cubicBezTo>
                    <a:pt x="4043241" y="48932"/>
                    <a:pt x="4033812" y="46001"/>
                    <a:pt x="4022853" y="46001"/>
                  </a:cubicBezTo>
                  <a:cubicBezTo>
                    <a:pt x="4013933" y="46001"/>
                    <a:pt x="4006033" y="47913"/>
                    <a:pt x="3999025" y="51736"/>
                  </a:cubicBezTo>
                  <a:cubicBezTo>
                    <a:pt x="3992016" y="55559"/>
                    <a:pt x="3986664" y="60911"/>
                    <a:pt x="3982714" y="67792"/>
                  </a:cubicBezTo>
                  <a:cubicBezTo>
                    <a:pt x="3978764" y="74673"/>
                    <a:pt x="3976852" y="82573"/>
                    <a:pt x="3976852" y="91493"/>
                  </a:cubicBezTo>
                  <a:cubicBezTo>
                    <a:pt x="3976852" y="100413"/>
                    <a:pt x="3978764" y="108314"/>
                    <a:pt x="3982587" y="115067"/>
                  </a:cubicBezTo>
                  <a:cubicBezTo>
                    <a:pt x="3986409" y="121948"/>
                    <a:pt x="3991889" y="127301"/>
                    <a:pt x="3998770" y="131123"/>
                  </a:cubicBezTo>
                  <a:cubicBezTo>
                    <a:pt x="4005651" y="134946"/>
                    <a:pt x="4013679" y="136985"/>
                    <a:pt x="4022726" y="136985"/>
                  </a:cubicBezTo>
                  <a:cubicBezTo>
                    <a:pt x="4027950" y="136985"/>
                    <a:pt x="4033047" y="136348"/>
                    <a:pt x="4038017" y="135073"/>
                  </a:cubicBezTo>
                  <a:cubicBezTo>
                    <a:pt x="4042987" y="133799"/>
                    <a:pt x="4047701" y="131633"/>
                    <a:pt x="4051907" y="128830"/>
                  </a:cubicBezTo>
                  <a:lnTo>
                    <a:pt x="4051907" y="114048"/>
                  </a:lnTo>
                  <a:cubicBezTo>
                    <a:pt x="4048084" y="117361"/>
                    <a:pt x="4043879" y="119782"/>
                    <a:pt x="4039036" y="121311"/>
                  </a:cubicBezTo>
                  <a:cubicBezTo>
                    <a:pt x="4034322" y="122840"/>
                    <a:pt x="4029225" y="123478"/>
                    <a:pt x="4023873" y="123478"/>
                  </a:cubicBezTo>
                  <a:cubicBezTo>
                    <a:pt x="4017756" y="123478"/>
                    <a:pt x="4012150" y="122076"/>
                    <a:pt x="4007307" y="119400"/>
                  </a:cubicBezTo>
                  <a:cubicBezTo>
                    <a:pt x="4002465" y="116724"/>
                    <a:pt x="3998642" y="112901"/>
                    <a:pt x="3995839" y="108059"/>
                  </a:cubicBezTo>
                  <a:cubicBezTo>
                    <a:pt x="3993163" y="103216"/>
                    <a:pt x="3991761" y="97737"/>
                    <a:pt x="3991761" y="91621"/>
                  </a:cubicBezTo>
                  <a:cubicBezTo>
                    <a:pt x="3991761" y="85504"/>
                    <a:pt x="3993163" y="79770"/>
                    <a:pt x="3995839" y="75055"/>
                  </a:cubicBezTo>
                  <a:moveTo>
                    <a:pt x="3904347" y="75055"/>
                  </a:moveTo>
                  <a:cubicBezTo>
                    <a:pt x="3907023" y="70340"/>
                    <a:pt x="3910846" y="66517"/>
                    <a:pt x="3915688" y="63841"/>
                  </a:cubicBezTo>
                  <a:cubicBezTo>
                    <a:pt x="3920530" y="61165"/>
                    <a:pt x="3926009" y="59764"/>
                    <a:pt x="3932126" y="59764"/>
                  </a:cubicBezTo>
                  <a:cubicBezTo>
                    <a:pt x="3943212" y="59764"/>
                    <a:pt x="3952259" y="63459"/>
                    <a:pt x="3959395" y="70977"/>
                  </a:cubicBezTo>
                  <a:lnTo>
                    <a:pt x="3959395" y="54921"/>
                  </a:lnTo>
                  <a:cubicBezTo>
                    <a:pt x="3951622" y="48932"/>
                    <a:pt x="3942320" y="46001"/>
                    <a:pt x="3931234" y="46001"/>
                  </a:cubicBezTo>
                  <a:cubicBezTo>
                    <a:pt x="3922314" y="46001"/>
                    <a:pt x="3914413" y="47913"/>
                    <a:pt x="3907405" y="51736"/>
                  </a:cubicBezTo>
                  <a:cubicBezTo>
                    <a:pt x="3900396" y="55559"/>
                    <a:pt x="3895045" y="60911"/>
                    <a:pt x="3891095" y="67792"/>
                  </a:cubicBezTo>
                  <a:cubicBezTo>
                    <a:pt x="3887144" y="74673"/>
                    <a:pt x="3885233" y="82573"/>
                    <a:pt x="3885233" y="91493"/>
                  </a:cubicBezTo>
                  <a:cubicBezTo>
                    <a:pt x="3885233" y="100413"/>
                    <a:pt x="3887144" y="108314"/>
                    <a:pt x="3890967" y="115067"/>
                  </a:cubicBezTo>
                  <a:cubicBezTo>
                    <a:pt x="3894790" y="121948"/>
                    <a:pt x="3900269" y="127301"/>
                    <a:pt x="3907150" y="131123"/>
                  </a:cubicBezTo>
                  <a:cubicBezTo>
                    <a:pt x="3914031" y="134946"/>
                    <a:pt x="3922059" y="136985"/>
                    <a:pt x="3931106" y="136985"/>
                  </a:cubicBezTo>
                  <a:cubicBezTo>
                    <a:pt x="3936331" y="136985"/>
                    <a:pt x="3941428" y="136348"/>
                    <a:pt x="3946398" y="135073"/>
                  </a:cubicBezTo>
                  <a:cubicBezTo>
                    <a:pt x="3951367" y="133799"/>
                    <a:pt x="3956082" y="131633"/>
                    <a:pt x="3960287" y="128830"/>
                  </a:cubicBezTo>
                  <a:lnTo>
                    <a:pt x="3960287" y="114048"/>
                  </a:lnTo>
                  <a:cubicBezTo>
                    <a:pt x="3956464" y="117361"/>
                    <a:pt x="3952132" y="119782"/>
                    <a:pt x="3947417" y="121311"/>
                  </a:cubicBezTo>
                  <a:cubicBezTo>
                    <a:pt x="3942702" y="122840"/>
                    <a:pt x="3937605" y="123478"/>
                    <a:pt x="3932253" y="123478"/>
                  </a:cubicBezTo>
                  <a:cubicBezTo>
                    <a:pt x="3926009" y="123478"/>
                    <a:pt x="3920530" y="122076"/>
                    <a:pt x="3915688" y="119400"/>
                  </a:cubicBezTo>
                  <a:cubicBezTo>
                    <a:pt x="3910846" y="116724"/>
                    <a:pt x="3907023" y="112901"/>
                    <a:pt x="3904219" y="108059"/>
                  </a:cubicBezTo>
                  <a:cubicBezTo>
                    <a:pt x="3901543" y="103216"/>
                    <a:pt x="3900142" y="97737"/>
                    <a:pt x="3900142" y="91621"/>
                  </a:cubicBezTo>
                  <a:cubicBezTo>
                    <a:pt x="3900142" y="85504"/>
                    <a:pt x="3901543" y="79770"/>
                    <a:pt x="3904219" y="75055"/>
                  </a:cubicBezTo>
                  <a:moveTo>
                    <a:pt x="3832861" y="64096"/>
                  </a:moveTo>
                  <a:cubicBezTo>
                    <a:pt x="3837448" y="66900"/>
                    <a:pt x="3841143" y="70723"/>
                    <a:pt x="3843692" y="75565"/>
                  </a:cubicBezTo>
                  <a:cubicBezTo>
                    <a:pt x="3846368" y="80407"/>
                    <a:pt x="3847642" y="85886"/>
                    <a:pt x="3847642" y="92003"/>
                  </a:cubicBezTo>
                  <a:cubicBezTo>
                    <a:pt x="3847642" y="98119"/>
                    <a:pt x="3846368" y="103471"/>
                    <a:pt x="3843692" y="108186"/>
                  </a:cubicBezTo>
                  <a:cubicBezTo>
                    <a:pt x="3841016" y="112901"/>
                    <a:pt x="3837448" y="116724"/>
                    <a:pt x="3832861" y="119400"/>
                  </a:cubicBezTo>
                  <a:cubicBezTo>
                    <a:pt x="3828273" y="122203"/>
                    <a:pt x="3822921" y="123478"/>
                    <a:pt x="3816805" y="123478"/>
                  </a:cubicBezTo>
                  <a:cubicBezTo>
                    <a:pt x="3810688" y="123478"/>
                    <a:pt x="3805719" y="122076"/>
                    <a:pt x="3801131" y="119400"/>
                  </a:cubicBezTo>
                  <a:cubicBezTo>
                    <a:pt x="3796544" y="116724"/>
                    <a:pt x="3792848" y="112901"/>
                    <a:pt x="3790300" y="108186"/>
                  </a:cubicBezTo>
                  <a:cubicBezTo>
                    <a:pt x="3787752" y="103471"/>
                    <a:pt x="3786350" y="97992"/>
                    <a:pt x="3786350" y="92003"/>
                  </a:cubicBezTo>
                  <a:cubicBezTo>
                    <a:pt x="3786350" y="86014"/>
                    <a:pt x="3787624" y="80280"/>
                    <a:pt x="3790300" y="75565"/>
                  </a:cubicBezTo>
                  <a:cubicBezTo>
                    <a:pt x="3792976" y="70723"/>
                    <a:pt x="3796544" y="66900"/>
                    <a:pt x="3801131" y="64096"/>
                  </a:cubicBezTo>
                  <a:cubicBezTo>
                    <a:pt x="3805719" y="61293"/>
                    <a:pt x="3810943" y="59891"/>
                    <a:pt x="3816805" y="59891"/>
                  </a:cubicBezTo>
                  <a:cubicBezTo>
                    <a:pt x="3822666" y="59891"/>
                    <a:pt x="3828273" y="61293"/>
                    <a:pt x="3832861" y="64096"/>
                  </a:cubicBezTo>
                  <a:moveTo>
                    <a:pt x="3862296" y="135711"/>
                  </a:moveTo>
                  <a:lnTo>
                    <a:pt x="3862296" y="47785"/>
                  </a:lnTo>
                  <a:lnTo>
                    <a:pt x="3847642" y="47785"/>
                  </a:lnTo>
                  <a:lnTo>
                    <a:pt x="3847642" y="64351"/>
                  </a:lnTo>
                  <a:cubicBezTo>
                    <a:pt x="3844329" y="58744"/>
                    <a:pt x="3839869" y="54284"/>
                    <a:pt x="3834390" y="51099"/>
                  </a:cubicBezTo>
                  <a:cubicBezTo>
                    <a:pt x="3828910" y="47785"/>
                    <a:pt x="3822539" y="46129"/>
                    <a:pt x="3815530" y="46129"/>
                  </a:cubicBezTo>
                  <a:cubicBezTo>
                    <a:pt x="3806993" y="46129"/>
                    <a:pt x="3799347" y="48168"/>
                    <a:pt x="3792721" y="52118"/>
                  </a:cubicBezTo>
                  <a:cubicBezTo>
                    <a:pt x="3786095" y="56068"/>
                    <a:pt x="3780870" y="61548"/>
                    <a:pt x="3777048" y="68429"/>
                  </a:cubicBezTo>
                  <a:cubicBezTo>
                    <a:pt x="3773225" y="75310"/>
                    <a:pt x="3771313" y="83210"/>
                    <a:pt x="3771313" y="92130"/>
                  </a:cubicBezTo>
                  <a:cubicBezTo>
                    <a:pt x="3771313" y="101050"/>
                    <a:pt x="3773225" y="108569"/>
                    <a:pt x="3777048" y="115322"/>
                  </a:cubicBezTo>
                  <a:cubicBezTo>
                    <a:pt x="3780870" y="122076"/>
                    <a:pt x="3786095" y="127428"/>
                    <a:pt x="3792721" y="131251"/>
                  </a:cubicBezTo>
                  <a:cubicBezTo>
                    <a:pt x="3799347" y="135073"/>
                    <a:pt x="3806993" y="137112"/>
                    <a:pt x="3815530" y="137112"/>
                  </a:cubicBezTo>
                  <a:cubicBezTo>
                    <a:pt x="3822539" y="137112"/>
                    <a:pt x="3828783" y="135456"/>
                    <a:pt x="3834390" y="132270"/>
                  </a:cubicBezTo>
                  <a:cubicBezTo>
                    <a:pt x="3839869" y="129084"/>
                    <a:pt x="3844329" y="124752"/>
                    <a:pt x="3847642" y="119272"/>
                  </a:cubicBezTo>
                  <a:lnTo>
                    <a:pt x="3847642" y="135711"/>
                  </a:lnTo>
                  <a:lnTo>
                    <a:pt x="3862296" y="135711"/>
                  </a:lnTo>
                  <a:close/>
                  <a:moveTo>
                    <a:pt x="3678038" y="64096"/>
                  </a:moveTo>
                  <a:cubicBezTo>
                    <a:pt x="3682625" y="66900"/>
                    <a:pt x="3686320" y="70723"/>
                    <a:pt x="3688868" y="75565"/>
                  </a:cubicBezTo>
                  <a:cubicBezTo>
                    <a:pt x="3691545" y="80407"/>
                    <a:pt x="3692819" y="85886"/>
                    <a:pt x="3692819" y="92003"/>
                  </a:cubicBezTo>
                  <a:cubicBezTo>
                    <a:pt x="3692819" y="98119"/>
                    <a:pt x="3691545" y="103471"/>
                    <a:pt x="3688868" y="108186"/>
                  </a:cubicBezTo>
                  <a:cubicBezTo>
                    <a:pt x="3686320" y="112901"/>
                    <a:pt x="3682625" y="116724"/>
                    <a:pt x="3678038" y="119400"/>
                  </a:cubicBezTo>
                  <a:cubicBezTo>
                    <a:pt x="3673450" y="122203"/>
                    <a:pt x="3668098" y="123478"/>
                    <a:pt x="3661982" y="123478"/>
                  </a:cubicBezTo>
                  <a:cubicBezTo>
                    <a:pt x="3655865" y="123478"/>
                    <a:pt x="3650896" y="122076"/>
                    <a:pt x="3646308" y="119400"/>
                  </a:cubicBezTo>
                  <a:cubicBezTo>
                    <a:pt x="3641721" y="116724"/>
                    <a:pt x="3638025" y="112901"/>
                    <a:pt x="3635477" y="108186"/>
                  </a:cubicBezTo>
                  <a:cubicBezTo>
                    <a:pt x="3632801" y="103471"/>
                    <a:pt x="3631527" y="97992"/>
                    <a:pt x="3631527" y="92003"/>
                  </a:cubicBezTo>
                  <a:cubicBezTo>
                    <a:pt x="3631527" y="86014"/>
                    <a:pt x="3632801" y="80280"/>
                    <a:pt x="3635477" y="75565"/>
                  </a:cubicBezTo>
                  <a:cubicBezTo>
                    <a:pt x="3638025" y="70723"/>
                    <a:pt x="3641721" y="66900"/>
                    <a:pt x="3646308" y="64096"/>
                  </a:cubicBezTo>
                  <a:cubicBezTo>
                    <a:pt x="3650896" y="61293"/>
                    <a:pt x="3656120" y="59891"/>
                    <a:pt x="3661982" y="59891"/>
                  </a:cubicBezTo>
                  <a:cubicBezTo>
                    <a:pt x="3667843" y="59891"/>
                    <a:pt x="3673450" y="61293"/>
                    <a:pt x="3678038" y="64096"/>
                  </a:cubicBezTo>
                  <a:moveTo>
                    <a:pt x="3707473" y="135711"/>
                  </a:moveTo>
                  <a:lnTo>
                    <a:pt x="3707473" y="47785"/>
                  </a:lnTo>
                  <a:lnTo>
                    <a:pt x="3692819" y="47785"/>
                  </a:lnTo>
                  <a:lnTo>
                    <a:pt x="3692819" y="64351"/>
                  </a:lnTo>
                  <a:cubicBezTo>
                    <a:pt x="3689506" y="58744"/>
                    <a:pt x="3685046" y="54284"/>
                    <a:pt x="3679567" y="51099"/>
                  </a:cubicBezTo>
                  <a:cubicBezTo>
                    <a:pt x="3674087" y="47785"/>
                    <a:pt x="3667716" y="46129"/>
                    <a:pt x="3660707" y="46129"/>
                  </a:cubicBezTo>
                  <a:cubicBezTo>
                    <a:pt x="3652170" y="46129"/>
                    <a:pt x="3644524" y="48168"/>
                    <a:pt x="3637898" y="52118"/>
                  </a:cubicBezTo>
                  <a:cubicBezTo>
                    <a:pt x="3631272" y="56068"/>
                    <a:pt x="3626047" y="61548"/>
                    <a:pt x="3622225" y="68429"/>
                  </a:cubicBezTo>
                  <a:cubicBezTo>
                    <a:pt x="3618402" y="75310"/>
                    <a:pt x="3616490" y="83210"/>
                    <a:pt x="3616490" y="92130"/>
                  </a:cubicBezTo>
                  <a:cubicBezTo>
                    <a:pt x="3616490" y="101050"/>
                    <a:pt x="3618402" y="108569"/>
                    <a:pt x="3622225" y="115322"/>
                  </a:cubicBezTo>
                  <a:cubicBezTo>
                    <a:pt x="3626047" y="122076"/>
                    <a:pt x="3631272" y="127428"/>
                    <a:pt x="3637898" y="131251"/>
                  </a:cubicBezTo>
                  <a:cubicBezTo>
                    <a:pt x="3644524" y="135073"/>
                    <a:pt x="3652170" y="137112"/>
                    <a:pt x="3660707" y="137112"/>
                  </a:cubicBezTo>
                  <a:cubicBezTo>
                    <a:pt x="3667716" y="137112"/>
                    <a:pt x="3673960" y="135456"/>
                    <a:pt x="3679567" y="132270"/>
                  </a:cubicBezTo>
                  <a:cubicBezTo>
                    <a:pt x="3685046" y="129084"/>
                    <a:pt x="3689506" y="124752"/>
                    <a:pt x="3692819" y="119272"/>
                  </a:cubicBezTo>
                  <a:lnTo>
                    <a:pt x="3692819" y="135711"/>
                  </a:lnTo>
                  <a:lnTo>
                    <a:pt x="3707473" y="135711"/>
                  </a:lnTo>
                  <a:close/>
                  <a:moveTo>
                    <a:pt x="3593808" y="47785"/>
                  </a:moveTo>
                  <a:lnTo>
                    <a:pt x="3579154" y="47785"/>
                  </a:lnTo>
                  <a:lnTo>
                    <a:pt x="3579154" y="135711"/>
                  </a:lnTo>
                  <a:lnTo>
                    <a:pt x="3593808" y="135711"/>
                  </a:lnTo>
                  <a:lnTo>
                    <a:pt x="3593808" y="47785"/>
                  </a:lnTo>
                  <a:close/>
                  <a:moveTo>
                    <a:pt x="3591642" y="28926"/>
                  </a:moveTo>
                  <a:lnTo>
                    <a:pt x="3602219" y="21663"/>
                  </a:lnTo>
                  <a:lnTo>
                    <a:pt x="3591642" y="14145"/>
                  </a:lnTo>
                  <a:cubicBezTo>
                    <a:pt x="3589858" y="12870"/>
                    <a:pt x="3587819" y="12233"/>
                    <a:pt x="3585398" y="12233"/>
                  </a:cubicBezTo>
                  <a:cubicBezTo>
                    <a:pt x="3582850" y="12233"/>
                    <a:pt x="3580556" y="13125"/>
                    <a:pt x="3578772" y="15036"/>
                  </a:cubicBezTo>
                  <a:cubicBezTo>
                    <a:pt x="3576988" y="16948"/>
                    <a:pt x="3576096" y="19114"/>
                    <a:pt x="3576096" y="21918"/>
                  </a:cubicBezTo>
                  <a:cubicBezTo>
                    <a:pt x="3576096" y="24721"/>
                    <a:pt x="3576988" y="26760"/>
                    <a:pt x="3578772" y="28544"/>
                  </a:cubicBezTo>
                  <a:cubicBezTo>
                    <a:pt x="3580556" y="30328"/>
                    <a:pt x="3582722" y="31220"/>
                    <a:pt x="3585398" y="31220"/>
                  </a:cubicBezTo>
                  <a:cubicBezTo>
                    <a:pt x="3587692" y="31220"/>
                    <a:pt x="3589731" y="30455"/>
                    <a:pt x="3591642" y="29054"/>
                  </a:cubicBezTo>
                  <a:moveTo>
                    <a:pt x="3520284" y="64351"/>
                  </a:moveTo>
                  <a:cubicBezTo>
                    <a:pt x="3524871" y="67155"/>
                    <a:pt x="3528566" y="70977"/>
                    <a:pt x="3531115" y="75820"/>
                  </a:cubicBezTo>
                  <a:cubicBezTo>
                    <a:pt x="3533791" y="80662"/>
                    <a:pt x="3535065" y="86141"/>
                    <a:pt x="3535065" y="92258"/>
                  </a:cubicBezTo>
                  <a:cubicBezTo>
                    <a:pt x="3535065" y="98374"/>
                    <a:pt x="3533791" y="103726"/>
                    <a:pt x="3531115" y="108441"/>
                  </a:cubicBezTo>
                  <a:cubicBezTo>
                    <a:pt x="3528439" y="113156"/>
                    <a:pt x="3524871" y="116979"/>
                    <a:pt x="3520284" y="119655"/>
                  </a:cubicBezTo>
                  <a:cubicBezTo>
                    <a:pt x="3515696" y="122458"/>
                    <a:pt x="3510344" y="123732"/>
                    <a:pt x="3504228" y="123732"/>
                  </a:cubicBezTo>
                  <a:cubicBezTo>
                    <a:pt x="3498111" y="123732"/>
                    <a:pt x="3493142" y="122331"/>
                    <a:pt x="3488554" y="119655"/>
                  </a:cubicBezTo>
                  <a:cubicBezTo>
                    <a:pt x="3483967" y="116979"/>
                    <a:pt x="3480271" y="113156"/>
                    <a:pt x="3477723" y="108441"/>
                  </a:cubicBezTo>
                  <a:cubicBezTo>
                    <a:pt x="3475047" y="103726"/>
                    <a:pt x="3473773" y="98247"/>
                    <a:pt x="3473773" y="92258"/>
                  </a:cubicBezTo>
                  <a:cubicBezTo>
                    <a:pt x="3473773" y="86269"/>
                    <a:pt x="3475047" y="80534"/>
                    <a:pt x="3477723" y="75820"/>
                  </a:cubicBezTo>
                  <a:cubicBezTo>
                    <a:pt x="3480271" y="70977"/>
                    <a:pt x="3483967" y="67155"/>
                    <a:pt x="3488554" y="64351"/>
                  </a:cubicBezTo>
                  <a:cubicBezTo>
                    <a:pt x="3493142" y="61548"/>
                    <a:pt x="3498366" y="60146"/>
                    <a:pt x="3504228" y="60146"/>
                  </a:cubicBezTo>
                  <a:cubicBezTo>
                    <a:pt x="3510089" y="60146"/>
                    <a:pt x="3515696" y="61548"/>
                    <a:pt x="3520284" y="64351"/>
                  </a:cubicBezTo>
                  <a:moveTo>
                    <a:pt x="3549719" y="135966"/>
                  </a:moveTo>
                  <a:lnTo>
                    <a:pt x="3549719" y="2166"/>
                  </a:lnTo>
                  <a:lnTo>
                    <a:pt x="3535065" y="2166"/>
                  </a:lnTo>
                  <a:lnTo>
                    <a:pt x="3535065" y="64733"/>
                  </a:lnTo>
                  <a:cubicBezTo>
                    <a:pt x="3531752" y="58999"/>
                    <a:pt x="3527292" y="54539"/>
                    <a:pt x="3521813" y="51226"/>
                  </a:cubicBezTo>
                  <a:cubicBezTo>
                    <a:pt x="3516333" y="47913"/>
                    <a:pt x="3509962" y="46256"/>
                    <a:pt x="3502953" y="46256"/>
                  </a:cubicBezTo>
                  <a:cubicBezTo>
                    <a:pt x="3494416" y="46256"/>
                    <a:pt x="3486770" y="48295"/>
                    <a:pt x="3480144" y="52245"/>
                  </a:cubicBezTo>
                  <a:cubicBezTo>
                    <a:pt x="3473518" y="56196"/>
                    <a:pt x="3468293" y="61675"/>
                    <a:pt x="3464471" y="68556"/>
                  </a:cubicBezTo>
                  <a:cubicBezTo>
                    <a:pt x="3460648" y="75437"/>
                    <a:pt x="3458736" y="83338"/>
                    <a:pt x="3458736" y="92258"/>
                  </a:cubicBezTo>
                  <a:cubicBezTo>
                    <a:pt x="3458736" y="101178"/>
                    <a:pt x="3460648" y="108696"/>
                    <a:pt x="3464471" y="115450"/>
                  </a:cubicBezTo>
                  <a:cubicBezTo>
                    <a:pt x="3468293" y="122203"/>
                    <a:pt x="3473518" y="127555"/>
                    <a:pt x="3480144" y="131378"/>
                  </a:cubicBezTo>
                  <a:cubicBezTo>
                    <a:pt x="3486770" y="135201"/>
                    <a:pt x="3494416" y="137240"/>
                    <a:pt x="3502953" y="137240"/>
                  </a:cubicBezTo>
                  <a:cubicBezTo>
                    <a:pt x="3509962" y="137240"/>
                    <a:pt x="3516206" y="135583"/>
                    <a:pt x="3521813" y="132270"/>
                  </a:cubicBezTo>
                  <a:cubicBezTo>
                    <a:pt x="3527292" y="128957"/>
                    <a:pt x="3531752" y="124624"/>
                    <a:pt x="3535065" y="119145"/>
                  </a:cubicBezTo>
                  <a:lnTo>
                    <a:pt x="3535065" y="135711"/>
                  </a:lnTo>
                  <a:lnTo>
                    <a:pt x="3549719" y="135711"/>
                  </a:lnTo>
                  <a:close/>
                  <a:moveTo>
                    <a:pt x="3381516" y="67155"/>
                  </a:moveTo>
                  <a:cubicBezTo>
                    <a:pt x="3386231" y="62185"/>
                    <a:pt x="3392602" y="59636"/>
                    <a:pt x="3400630" y="59636"/>
                  </a:cubicBezTo>
                  <a:cubicBezTo>
                    <a:pt x="3408658" y="59636"/>
                    <a:pt x="3414519" y="62185"/>
                    <a:pt x="3419234" y="67155"/>
                  </a:cubicBezTo>
                  <a:cubicBezTo>
                    <a:pt x="3423822" y="72124"/>
                    <a:pt x="3426497" y="78368"/>
                    <a:pt x="3427135" y="85886"/>
                  </a:cubicBezTo>
                  <a:lnTo>
                    <a:pt x="3372851" y="85886"/>
                  </a:lnTo>
                  <a:cubicBezTo>
                    <a:pt x="3373870" y="78368"/>
                    <a:pt x="3376801" y="72124"/>
                    <a:pt x="3381643" y="67155"/>
                  </a:cubicBezTo>
                  <a:moveTo>
                    <a:pt x="3421018" y="135201"/>
                  </a:moveTo>
                  <a:cubicBezTo>
                    <a:pt x="3426370" y="133672"/>
                    <a:pt x="3431340" y="131378"/>
                    <a:pt x="3436054" y="128192"/>
                  </a:cubicBezTo>
                  <a:lnTo>
                    <a:pt x="3436054" y="114303"/>
                  </a:lnTo>
                  <a:cubicBezTo>
                    <a:pt x="3431467" y="117616"/>
                    <a:pt x="3426370" y="120037"/>
                    <a:pt x="3421018" y="121694"/>
                  </a:cubicBezTo>
                  <a:cubicBezTo>
                    <a:pt x="3415666" y="123350"/>
                    <a:pt x="3410187" y="124115"/>
                    <a:pt x="3404580" y="124115"/>
                  </a:cubicBezTo>
                  <a:cubicBezTo>
                    <a:pt x="3395915" y="124115"/>
                    <a:pt x="3388652" y="121694"/>
                    <a:pt x="3382918" y="116851"/>
                  </a:cubicBezTo>
                  <a:cubicBezTo>
                    <a:pt x="3377183" y="112009"/>
                    <a:pt x="3373616" y="105638"/>
                    <a:pt x="3372469" y="97737"/>
                  </a:cubicBezTo>
                  <a:lnTo>
                    <a:pt x="3442043" y="97737"/>
                  </a:lnTo>
                  <a:cubicBezTo>
                    <a:pt x="3442043" y="96463"/>
                    <a:pt x="3442299" y="95189"/>
                    <a:pt x="3442299" y="94042"/>
                  </a:cubicBezTo>
                  <a:cubicBezTo>
                    <a:pt x="3442299" y="92895"/>
                    <a:pt x="3442299" y="91621"/>
                    <a:pt x="3442299" y="90474"/>
                  </a:cubicBezTo>
                  <a:cubicBezTo>
                    <a:pt x="3442299" y="82064"/>
                    <a:pt x="3440514" y="74545"/>
                    <a:pt x="3437074" y="67919"/>
                  </a:cubicBezTo>
                  <a:cubicBezTo>
                    <a:pt x="3433633" y="61293"/>
                    <a:pt x="3428791" y="56068"/>
                    <a:pt x="3422547" y="52373"/>
                  </a:cubicBezTo>
                  <a:cubicBezTo>
                    <a:pt x="3416303" y="48550"/>
                    <a:pt x="3408913" y="46639"/>
                    <a:pt x="3400503" y="46639"/>
                  </a:cubicBezTo>
                  <a:cubicBezTo>
                    <a:pt x="3391583" y="46639"/>
                    <a:pt x="3383937" y="48677"/>
                    <a:pt x="3377438" y="52755"/>
                  </a:cubicBezTo>
                  <a:cubicBezTo>
                    <a:pt x="3370940" y="56833"/>
                    <a:pt x="3365970" y="62312"/>
                    <a:pt x="3362402" y="69321"/>
                  </a:cubicBezTo>
                  <a:cubicBezTo>
                    <a:pt x="3358834" y="76329"/>
                    <a:pt x="3357050" y="84230"/>
                    <a:pt x="3357050" y="93022"/>
                  </a:cubicBezTo>
                  <a:cubicBezTo>
                    <a:pt x="3357050" y="101815"/>
                    <a:pt x="3359089" y="109715"/>
                    <a:pt x="3363166" y="116342"/>
                  </a:cubicBezTo>
                  <a:cubicBezTo>
                    <a:pt x="3367244" y="122968"/>
                    <a:pt x="3372851" y="128192"/>
                    <a:pt x="3379987" y="131888"/>
                  </a:cubicBezTo>
                  <a:cubicBezTo>
                    <a:pt x="3387123" y="135583"/>
                    <a:pt x="3395278" y="137495"/>
                    <a:pt x="3404453" y="137495"/>
                  </a:cubicBezTo>
                  <a:cubicBezTo>
                    <a:pt x="3410060" y="137495"/>
                    <a:pt x="3415539" y="136730"/>
                    <a:pt x="3420763" y="135201"/>
                  </a:cubicBezTo>
                  <a:moveTo>
                    <a:pt x="3219812" y="76074"/>
                  </a:moveTo>
                  <a:cubicBezTo>
                    <a:pt x="3221851" y="71359"/>
                    <a:pt x="3224782" y="67537"/>
                    <a:pt x="3228477" y="64733"/>
                  </a:cubicBezTo>
                  <a:cubicBezTo>
                    <a:pt x="3232172" y="61930"/>
                    <a:pt x="3236505" y="60528"/>
                    <a:pt x="3241347" y="60528"/>
                  </a:cubicBezTo>
                  <a:cubicBezTo>
                    <a:pt x="3255236" y="60528"/>
                    <a:pt x="3262245" y="69321"/>
                    <a:pt x="3262245" y="86778"/>
                  </a:cubicBezTo>
                  <a:lnTo>
                    <a:pt x="3262245" y="135966"/>
                  </a:lnTo>
                  <a:lnTo>
                    <a:pt x="3276644" y="135966"/>
                  </a:lnTo>
                  <a:lnTo>
                    <a:pt x="3276644" y="90601"/>
                  </a:lnTo>
                  <a:cubicBezTo>
                    <a:pt x="3276644" y="84994"/>
                    <a:pt x="3277663" y="79897"/>
                    <a:pt x="3279702" y="75310"/>
                  </a:cubicBezTo>
                  <a:cubicBezTo>
                    <a:pt x="3281741" y="70723"/>
                    <a:pt x="3284672" y="67155"/>
                    <a:pt x="3288367" y="64478"/>
                  </a:cubicBezTo>
                  <a:cubicBezTo>
                    <a:pt x="3292063" y="61802"/>
                    <a:pt x="3296395" y="60401"/>
                    <a:pt x="3301365" y="60401"/>
                  </a:cubicBezTo>
                  <a:cubicBezTo>
                    <a:pt x="3315254" y="60401"/>
                    <a:pt x="3322263" y="69193"/>
                    <a:pt x="3322263" y="86651"/>
                  </a:cubicBezTo>
                  <a:lnTo>
                    <a:pt x="3322263" y="135838"/>
                  </a:lnTo>
                  <a:lnTo>
                    <a:pt x="3336662" y="135838"/>
                  </a:lnTo>
                  <a:lnTo>
                    <a:pt x="3336662" y="84102"/>
                  </a:lnTo>
                  <a:cubicBezTo>
                    <a:pt x="3336662" y="76839"/>
                    <a:pt x="3335388" y="70340"/>
                    <a:pt x="3332966" y="64606"/>
                  </a:cubicBezTo>
                  <a:cubicBezTo>
                    <a:pt x="3330545" y="58872"/>
                    <a:pt x="3326850" y="54412"/>
                    <a:pt x="3322135" y="51099"/>
                  </a:cubicBezTo>
                  <a:cubicBezTo>
                    <a:pt x="3317293" y="47785"/>
                    <a:pt x="3311304" y="46129"/>
                    <a:pt x="3304168" y="46129"/>
                  </a:cubicBezTo>
                  <a:cubicBezTo>
                    <a:pt x="3297032" y="46129"/>
                    <a:pt x="3290916" y="47913"/>
                    <a:pt x="3285437" y="51353"/>
                  </a:cubicBezTo>
                  <a:cubicBezTo>
                    <a:pt x="3279957" y="54921"/>
                    <a:pt x="3275752" y="59509"/>
                    <a:pt x="3272949" y="65371"/>
                  </a:cubicBezTo>
                  <a:cubicBezTo>
                    <a:pt x="3270655" y="59381"/>
                    <a:pt x="3267342" y="54794"/>
                    <a:pt x="3262754" y="51226"/>
                  </a:cubicBezTo>
                  <a:cubicBezTo>
                    <a:pt x="3258167" y="47785"/>
                    <a:pt x="3252560" y="46001"/>
                    <a:pt x="3245679" y="46001"/>
                  </a:cubicBezTo>
                  <a:cubicBezTo>
                    <a:pt x="3239435" y="46001"/>
                    <a:pt x="3233701" y="47531"/>
                    <a:pt x="3228732" y="50716"/>
                  </a:cubicBezTo>
                  <a:cubicBezTo>
                    <a:pt x="3223762" y="53902"/>
                    <a:pt x="3219685" y="58107"/>
                    <a:pt x="3216754" y="63459"/>
                  </a:cubicBezTo>
                  <a:lnTo>
                    <a:pt x="3216754" y="47531"/>
                  </a:lnTo>
                  <a:lnTo>
                    <a:pt x="3202354" y="47531"/>
                  </a:lnTo>
                  <a:lnTo>
                    <a:pt x="3202354" y="135456"/>
                  </a:lnTo>
                  <a:lnTo>
                    <a:pt x="3216754" y="135456"/>
                  </a:lnTo>
                  <a:lnTo>
                    <a:pt x="3216754" y="91366"/>
                  </a:lnTo>
                  <a:cubicBezTo>
                    <a:pt x="3216754" y="85504"/>
                    <a:pt x="3217773" y="80280"/>
                    <a:pt x="3219812" y="75437"/>
                  </a:cubicBezTo>
                  <a:moveTo>
                    <a:pt x="3131633" y="1529"/>
                  </a:moveTo>
                  <a:lnTo>
                    <a:pt x="3117234" y="1529"/>
                  </a:lnTo>
                  <a:lnTo>
                    <a:pt x="3117234" y="135328"/>
                  </a:lnTo>
                  <a:lnTo>
                    <a:pt x="3131633" y="135328"/>
                  </a:lnTo>
                  <a:lnTo>
                    <a:pt x="3131633" y="1529"/>
                  </a:lnTo>
                  <a:close/>
                  <a:moveTo>
                    <a:pt x="3058108" y="63714"/>
                  </a:moveTo>
                  <a:cubicBezTo>
                    <a:pt x="3062695" y="66517"/>
                    <a:pt x="3066391" y="70340"/>
                    <a:pt x="3068939" y="75182"/>
                  </a:cubicBezTo>
                  <a:cubicBezTo>
                    <a:pt x="3071488" y="80025"/>
                    <a:pt x="3072889" y="85504"/>
                    <a:pt x="3072889" y="91621"/>
                  </a:cubicBezTo>
                  <a:cubicBezTo>
                    <a:pt x="3072889" y="97737"/>
                    <a:pt x="3071615" y="103089"/>
                    <a:pt x="3068939" y="107804"/>
                  </a:cubicBezTo>
                  <a:cubicBezTo>
                    <a:pt x="3066263" y="112519"/>
                    <a:pt x="3062695" y="116342"/>
                    <a:pt x="3058108" y="119018"/>
                  </a:cubicBezTo>
                  <a:cubicBezTo>
                    <a:pt x="3053520" y="121821"/>
                    <a:pt x="3048168" y="123095"/>
                    <a:pt x="3042052" y="123095"/>
                  </a:cubicBezTo>
                  <a:cubicBezTo>
                    <a:pt x="3035935" y="123095"/>
                    <a:pt x="3030966" y="121694"/>
                    <a:pt x="3026378" y="119018"/>
                  </a:cubicBezTo>
                  <a:cubicBezTo>
                    <a:pt x="3021791" y="116342"/>
                    <a:pt x="3018096" y="112519"/>
                    <a:pt x="3015547" y="107804"/>
                  </a:cubicBezTo>
                  <a:cubicBezTo>
                    <a:pt x="3012999" y="103089"/>
                    <a:pt x="3011597" y="97610"/>
                    <a:pt x="3011597" y="91621"/>
                  </a:cubicBezTo>
                  <a:cubicBezTo>
                    <a:pt x="3011597" y="85632"/>
                    <a:pt x="3012871" y="79897"/>
                    <a:pt x="3015547" y="75182"/>
                  </a:cubicBezTo>
                  <a:cubicBezTo>
                    <a:pt x="3018223" y="70340"/>
                    <a:pt x="3021791" y="66517"/>
                    <a:pt x="3026378" y="63714"/>
                  </a:cubicBezTo>
                  <a:cubicBezTo>
                    <a:pt x="3030966" y="60911"/>
                    <a:pt x="3036190" y="59509"/>
                    <a:pt x="3042052" y="59509"/>
                  </a:cubicBezTo>
                  <a:cubicBezTo>
                    <a:pt x="3047914" y="59509"/>
                    <a:pt x="3053520" y="60911"/>
                    <a:pt x="3058108" y="63714"/>
                  </a:cubicBezTo>
                  <a:moveTo>
                    <a:pt x="3087543" y="135328"/>
                  </a:moveTo>
                  <a:lnTo>
                    <a:pt x="3087543" y="47403"/>
                  </a:lnTo>
                  <a:lnTo>
                    <a:pt x="3072889" y="47403"/>
                  </a:lnTo>
                  <a:lnTo>
                    <a:pt x="3072889" y="63969"/>
                  </a:lnTo>
                  <a:cubicBezTo>
                    <a:pt x="3069576" y="58362"/>
                    <a:pt x="3065116" y="53902"/>
                    <a:pt x="3059637" y="50716"/>
                  </a:cubicBezTo>
                  <a:cubicBezTo>
                    <a:pt x="3054157" y="47403"/>
                    <a:pt x="3047786" y="45747"/>
                    <a:pt x="3040778" y="45747"/>
                  </a:cubicBezTo>
                  <a:cubicBezTo>
                    <a:pt x="3032240" y="45747"/>
                    <a:pt x="3024595" y="47785"/>
                    <a:pt x="3017968" y="51736"/>
                  </a:cubicBezTo>
                  <a:cubicBezTo>
                    <a:pt x="3011342" y="55686"/>
                    <a:pt x="3006118" y="61165"/>
                    <a:pt x="3002295" y="68046"/>
                  </a:cubicBezTo>
                  <a:cubicBezTo>
                    <a:pt x="2998472" y="74928"/>
                    <a:pt x="2996561" y="82828"/>
                    <a:pt x="2996561" y="91748"/>
                  </a:cubicBezTo>
                  <a:cubicBezTo>
                    <a:pt x="2996561" y="100668"/>
                    <a:pt x="2998472" y="108186"/>
                    <a:pt x="3002295" y="114940"/>
                  </a:cubicBezTo>
                  <a:cubicBezTo>
                    <a:pt x="3006118" y="121694"/>
                    <a:pt x="3011342" y="127046"/>
                    <a:pt x="3017968" y="130868"/>
                  </a:cubicBezTo>
                  <a:cubicBezTo>
                    <a:pt x="3024595" y="134691"/>
                    <a:pt x="3032240" y="136730"/>
                    <a:pt x="3040778" y="136730"/>
                  </a:cubicBezTo>
                  <a:cubicBezTo>
                    <a:pt x="3047786" y="136730"/>
                    <a:pt x="3054030" y="135073"/>
                    <a:pt x="3059637" y="131888"/>
                  </a:cubicBezTo>
                  <a:cubicBezTo>
                    <a:pt x="3065116" y="128702"/>
                    <a:pt x="3069576" y="124370"/>
                    <a:pt x="3072889" y="118890"/>
                  </a:cubicBezTo>
                  <a:lnTo>
                    <a:pt x="3072889" y="135328"/>
                  </a:lnTo>
                  <a:lnTo>
                    <a:pt x="3087543" y="135328"/>
                  </a:lnTo>
                  <a:close/>
                  <a:moveTo>
                    <a:pt x="2973879" y="47403"/>
                  </a:moveTo>
                  <a:lnTo>
                    <a:pt x="2959225" y="47403"/>
                  </a:lnTo>
                  <a:lnTo>
                    <a:pt x="2959225" y="135328"/>
                  </a:lnTo>
                  <a:lnTo>
                    <a:pt x="2973879" y="135328"/>
                  </a:lnTo>
                  <a:lnTo>
                    <a:pt x="2973879" y="47403"/>
                  </a:lnTo>
                  <a:close/>
                  <a:moveTo>
                    <a:pt x="2971712" y="28544"/>
                  </a:moveTo>
                  <a:lnTo>
                    <a:pt x="2982289" y="21280"/>
                  </a:lnTo>
                  <a:lnTo>
                    <a:pt x="2971712" y="13762"/>
                  </a:lnTo>
                  <a:cubicBezTo>
                    <a:pt x="2969929" y="12488"/>
                    <a:pt x="2967890" y="11851"/>
                    <a:pt x="2965469" y="11851"/>
                  </a:cubicBezTo>
                  <a:cubicBezTo>
                    <a:pt x="2962793" y="11851"/>
                    <a:pt x="2960626" y="12743"/>
                    <a:pt x="2958843" y="14654"/>
                  </a:cubicBezTo>
                  <a:cubicBezTo>
                    <a:pt x="2957058" y="16566"/>
                    <a:pt x="2956166" y="18732"/>
                    <a:pt x="2956166" y="21535"/>
                  </a:cubicBezTo>
                  <a:cubicBezTo>
                    <a:pt x="2956166" y="24339"/>
                    <a:pt x="2957058" y="26377"/>
                    <a:pt x="2958843" y="28161"/>
                  </a:cubicBezTo>
                  <a:cubicBezTo>
                    <a:pt x="2960626" y="29945"/>
                    <a:pt x="2962793" y="30838"/>
                    <a:pt x="2965469" y="30838"/>
                  </a:cubicBezTo>
                  <a:cubicBezTo>
                    <a:pt x="2967762" y="30838"/>
                    <a:pt x="2969801" y="30073"/>
                    <a:pt x="2971712" y="28671"/>
                  </a:cubicBezTo>
                  <a:moveTo>
                    <a:pt x="2880220" y="74928"/>
                  </a:moveTo>
                  <a:cubicBezTo>
                    <a:pt x="2882896" y="70213"/>
                    <a:pt x="2886719" y="66390"/>
                    <a:pt x="2891561" y="63714"/>
                  </a:cubicBezTo>
                  <a:cubicBezTo>
                    <a:pt x="2896403" y="61038"/>
                    <a:pt x="2901883" y="59636"/>
                    <a:pt x="2908127" y="59636"/>
                  </a:cubicBezTo>
                  <a:cubicBezTo>
                    <a:pt x="2919213" y="59636"/>
                    <a:pt x="2928260" y="63332"/>
                    <a:pt x="2935396" y="70850"/>
                  </a:cubicBezTo>
                  <a:lnTo>
                    <a:pt x="2935396" y="54794"/>
                  </a:lnTo>
                  <a:cubicBezTo>
                    <a:pt x="2927623" y="48805"/>
                    <a:pt x="2918321" y="45874"/>
                    <a:pt x="2907235" y="45874"/>
                  </a:cubicBezTo>
                  <a:cubicBezTo>
                    <a:pt x="2898315" y="45874"/>
                    <a:pt x="2890415" y="47785"/>
                    <a:pt x="2883406" y="51608"/>
                  </a:cubicBezTo>
                  <a:cubicBezTo>
                    <a:pt x="2876398" y="55431"/>
                    <a:pt x="2871046" y="60783"/>
                    <a:pt x="2867095" y="67664"/>
                  </a:cubicBezTo>
                  <a:cubicBezTo>
                    <a:pt x="2863145" y="74545"/>
                    <a:pt x="2861234" y="82446"/>
                    <a:pt x="2861234" y="91366"/>
                  </a:cubicBezTo>
                  <a:cubicBezTo>
                    <a:pt x="2861234" y="100286"/>
                    <a:pt x="2863145" y="108186"/>
                    <a:pt x="2866968" y="114940"/>
                  </a:cubicBezTo>
                  <a:cubicBezTo>
                    <a:pt x="2870791" y="121821"/>
                    <a:pt x="2876270" y="127173"/>
                    <a:pt x="2883151" y="130996"/>
                  </a:cubicBezTo>
                  <a:cubicBezTo>
                    <a:pt x="2890032" y="134819"/>
                    <a:pt x="2898060" y="136858"/>
                    <a:pt x="2907107" y="136858"/>
                  </a:cubicBezTo>
                  <a:cubicBezTo>
                    <a:pt x="2912332" y="136858"/>
                    <a:pt x="2917429" y="136220"/>
                    <a:pt x="2922398" y="134946"/>
                  </a:cubicBezTo>
                  <a:cubicBezTo>
                    <a:pt x="2927368" y="133672"/>
                    <a:pt x="2932083" y="131505"/>
                    <a:pt x="2936288" y="128702"/>
                  </a:cubicBezTo>
                  <a:lnTo>
                    <a:pt x="2936288" y="113921"/>
                  </a:lnTo>
                  <a:cubicBezTo>
                    <a:pt x="2932465" y="117234"/>
                    <a:pt x="2928260" y="119655"/>
                    <a:pt x="2923418" y="121184"/>
                  </a:cubicBezTo>
                  <a:cubicBezTo>
                    <a:pt x="2918703" y="122713"/>
                    <a:pt x="2913606" y="123350"/>
                    <a:pt x="2908254" y="123350"/>
                  </a:cubicBezTo>
                  <a:cubicBezTo>
                    <a:pt x="2902138" y="123350"/>
                    <a:pt x="2896531" y="121948"/>
                    <a:pt x="2891689" y="119272"/>
                  </a:cubicBezTo>
                  <a:cubicBezTo>
                    <a:pt x="2886846" y="116596"/>
                    <a:pt x="2883024" y="112774"/>
                    <a:pt x="2880220" y="107931"/>
                  </a:cubicBezTo>
                  <a:cubicBezTo>
                    <a:pt x="2877544" y="103089"/>
                    <a:pt x="2876143" y="97610"/>
                    <a:pt x="2876143" y="91493"/>
                  </a:cubicBezTo>
                  <a:cubicBezTo>
                    <a:pt x="2876143" y="85377"/>
                    <a:pt x="2877544" y="79642"/>
                    <a:pt x="2880220" y="74928"/>
                  </a:cubicBezTo>
                  <a:moveTo>
                    <a:pt x="2825936" y="108059"/>
                  </a:moveTo>
                  <a:cubicBezTo>
                    <a:pt x="2823261" y="112901"/>
                    <a:pt x="2819693" y="116596"/>
                    <a:pt x="2815106" y="119400"/>
                  </a:cubicBezTo>
                  <a:cubicBezTo>
                    <a:pt x="2810518" y="122203"/>
                    <a:pt x="2805293" y="123478"/>
                    <a:pt x="2799304" y="123478"/>
                  </a:cubicBezTo>
                  <a:cubicBezTo>
                    <a:pt x="2793315" y="123478"/>
                    <a:pt x="2787836" y="122076"/>
                    <a:pt x="2783249" y="119400"/>
                  </a:cubicBezTo>
                  <a:cubicBezTo>
                    <a:pt x="2778661" y="116724"/>
                    <a:pt x="2774966" y="112901"/>
                    <a:pt x="2772290" y="108059"/>
                  </a:cubicBezTo>
                  <a:cubicBezTo>
                    <a:pt x="2769614" y="103216"/>
                    <a:pt x="2768340" y="97737"/>
                    <a:pt x="2768340" y="91621"/>
                  </a:cubicBezTo>
                  <a:cubicBezTo>
                    <a:pt x="2768340" y="85504"/>
                    <a:pt x="2769614" y="79897"/>
                    <a:pt x="2772290" y="75182"/>
                  </a:cubicBezTo>
                  <a:cubicBezTo>
                    <a:pt x="2774966" y="70468"/>
                    <a:pt x="2778661" y="66645"/>
                    <a:pt x="2783249" y="63969"/>
                  </a:cubicBezTo>
                  <a:cubicBezTo>
                    <a:pt x="2787836" y="61293"/>
                    <a:pt x="2793188" y="59891"/>
                    <a:pt x="2799304" y="59891"/>
                  </a:cubicBezTo>
                  <a:cubicBezTo>
                    <a:pt x="2805421" y="59891"/>
                    <a:pt x="2810518" y="61293"/>
                    <a:pt x="2815106" y="63969"/>
                  </a:cubicBezTo>
                  <a:cubicBezTo>
                    <a:pt x="2819693" y="66772"/>
                    <a:pt x="2823261" y="70468"/>
                    <a:pt x="2825936" y="75182"/>
                  </a:cubicBezTo>
                  <a:cubicBezTo>
                    <a:pt x="2828613" y="79897"/>
                    <a:pt x="2829887" y="85377"/>
                    <a:pt x="2829887" y="91621"/>
                  </a:cubicBezTo>
                  <a:cubicBezTo>
                    <a:pt x="2829887" y="97865"/>
                    <a:pt x="2828613" y="103344"/>
                    <a:pt x="2825936" y="108059"/>
                  </a:cubicBezTo>
                  <a:moveTo>
                    <a:pt x="2823006" y="131123"/>
                  </a:moveTo>
                  <a:cubicBezTo>
                    <a:pt x="2829887" y="127173"/>
                    <a:pt x="2835239" y="121821"/>
                    <a:pt x="2839061" y="114940"/>
                  </a:cubicBezTo>
                  <a:cubicBezTo>
                    <a:pt x="2842884" y="108059"/>
                    <a:pt x="2844796" y="100158"/>
                    <a:pt x="2844796" y="91366"/>
                  </a:cubicBezTo>
                  <a:cubicBezTo>
                    <a:pt x="2844796" y="82573"/>
                    <a:pt x="2842884" y="74800"/>
                    <a:pt x="2839061" y="68046"/>
                  </a:cubicBezTo>
                  <a:cubicBezTo>
                    <a:pt x="2835239" y="61293"/>
                    <a:pt x="2829887" y="55941"/>
                    <a:pt x="2823006" y="51991"/>
                  </a:cubicBezTo>
                  <a:cubicBezTo>
                    <a:pt x="2816125" y="48040"/>
                    <a:pt x="2808352" y="46129"/>
                    <a:pt x="2799560" y="46129"/>
                  </a:cubicBezTo>
                  <a:cubicBezTo>
                    <a:pt x="2790767" y="46129"/>
                    <a:pt x="2782739" y="48040"/>
                    <a:pt x="2775731" y="51991"/>
                  </a:cubicBezTo>
                  <a:cubicBezTo>
                    <a:pt x="2768722" y="55941"/>
                    <a:pt x="2763243" y="61293"/>
                    <a:pt x="2759293" y="68046"/>
                  </a:cubicBezTo>
                  <a:cubicBezTo>
                    <a:pt x="2755343" y="74800"/>
                    <a:pt x="2753304" y="82573"/>
                    <a:pt x="2753304" y="91366"/>
                  </a:cubicBezTo>
                  <a:cubicBezTo>
                    <a:pt x="2753304" y="100158"/>
                    <a:pt x="2755343" y="108059"/>
                    <a:pt x="2759293" y="114940"/>
                  </a:cubicBezTo>
                  <a:cubicBezTo>
                    <a:pt x="2763243" y="121821"/>
                    <a:pt x="2768722" y="127301"/>
                    <a:pt x="2775731" y="131123"/>
                  </a:cubicBezTo>
                  <a:cubicBezTo>
                    <a:pt x="2782739" y="135073"/>
                    <a:pt x="2790639" y="136985"/>
                    <a:pt x="2799560" y="136985"/>
                  </a:cubicBezTo>
                  <a:cubicBezTo>
                    <a:pt x="2808479" y="136985"/>
                    <a:pt x="2816125" y="135073"/>
                    <a:pt x="2823006" y="131123"/>
                  </a:cubicBezTo>
                  <a:moveTo>
                    <a:pt x="2675573" y="128320"/>
                  </a:moveTo>
                  <a:cubicBezTo>
                    <a:pt x="2683474" y="134182"/>
                    <a:pt x="2693286" y="137112"/>
                    <a:pt x="2705391" y="137112"/>
                  </a:cubicBezTo>
                  <a:cubicBezTo>
                    <a:pt x="2715076" y="137112"/>
                    <a:pt x="2722849" y="134691"/>
                    <a:pt x="2728965" y="129849"/>
                  </a:cubicBezTo>
                  <a:cubicBezTo>
                    <a:pt x="2735082" y="125007"/>
                    <a:pt x="2738012" y="118508"/>
                    <a:pt x="2738012" y="110098"/>
                  </a:cubicBezTo>
                  <a:cubicBezTo>
                    <a:pt x="2738012" y="100668"/>
                    <a:pt x="2732533" y="93659"/>
                    <a:pt x="2721575" y="89072"/>
                  </a:cubicBezTo>
                  <a:lnTo>
                    <a:pt x="2700676" y="80662"/>
                  </a:lnTo>
                  <a:cubicBezTo>
                    <a:pt x="2697236" y="79388"/>
                    <a:pt x="2694815" y="77858"/>
                    <a:pt x="2693413" y="76074"/>
                  </a:cubicBezTo>
                  <a:cubicBezTo>
                    <a:pt x="2692012" y="74290"/>
                    <a:pt x="2691247" y="72124"/>
                    <a:pt x="2691247" y="69576"/>
                  </a:cubicBezTo>
                  <a:cubicBezTo>
                    <a:pt x="2691247" y="65880"/>
                    <a:pt x="2692776" y="63077"/>
                    <a:pt x="2695707" y="61038"/>
                  </a:cubicBezTo>
                  <a:cubicBezTo>
                    <a:pt x="2698638" y="58999"/>
                    <a:pt x="2702588" y="57980"/>
                    <a:pt x="2707302" y="57980"/>
                  </a:cubicBezTo>
                  <a:cubicBezTo>
                    <a:pt x="2711762" y="57980"/>
                    <a:pt x="2716222" y="58999"/>
                    <a:pt x="2720810" y="60911"/>
                  </a:cubicBezTo>
                  <a:cubicBezTo>
                    <a:pt x="2725397" y="62822"/>
                    <a:pt x="2729730" y="65625"/>
                    <a:pt x="2733807" y="69066"/>
                  </a:cubicBezTo>
                  <a:lnTo>
                    <a:pt x="2733807" y="54029"/>
                  </a:lnTo>
                  <a:cubicBezTo>
                    <a:pt x="2730494" y="51353"/>
                    <a:pt x="2726544" y="49442"/>
                    <a:pt x="2721829" y="48040"/>
                  </a:cubicBezTo>
                  <a:cubicBezTo>
                    <a:pt x="2717242" y="46639"/>
                    <a:pt x="2712272" y="46001"/>
                    <a:pt x="2707175" y="46001"/>
                  </a:cubicBezTo>
                  <a:cubicBezTo>
                    <a:pt x="2698128" y="46001"/>
                    <a:pt x="2690865" y="48168"/>
                    <a:pt x="2685258" y="52628"/>
                  </a:cubicBezTo>
                  <a:cubicBezTo>
                    <a:pt x="2679651" y="57088"/>
                    <a:pt x="2676848" y="63204"/>
                    <a:pt x="2676848" y="70850"/>
                  </a:cubicBezTo>
                  <a:cubicBezTo>
                    <a:pt x="2676848" y="76457"/>
                    <a:pt x="2678249" y="80917"/>
                    <a:pt x="2681180" y="84357"/>
                  </a:cubicBezTo>
                  <a:cubicBezTo>
                    <a:pt x="2684111" y="87798"/>
                    <a:pt x="2688189" y="90601"/>
                    <a:pt x="2693668" y="93022"/>
                  </a:cubicBezTo>
                  <a:lnTo>
                    <a:pt x="2714311" y="101432"/>
                  </a:lnTo>
                  <a:cubicBezTo>
                    <a:pt x="2717624" y="102707"/>
                    <a:pt x="2719918" y="104363"/>
                    <a:pt x="2721319" y="106275"/>
                  </a:cubicBezTo>
                  <a:cubicBezTo>
                    <a:pt x="2722721" y="108186"/>
                    <a:pt x="2723358" y="110353"/>
                    <a:pt x="2723358" y="112646"/>
                  </a:cubicBezTo>
                  <a:cubicBezTo>
                    <a:pt x="2723358" y="116724"/>
                    <a:pt x="2721702" y="119782"/>
                    <a:pt x="2718389" y="121948"/>
                  </a:cubicBezTo>
                  <a:cubicBezTo>
                    <a:pt x="2715076" y="124115"/>
                    <a:pt x="2710870" y="125134"/>
                    <a:pt x="2705646" y="125134"/>
                  </a:cubicBezTo>
                  <a:cubicBezTo>
                    <a:pt x="2700422" y="125134"/>
                    <a:pt x="2695452" y="124115"/>
                    <a:pt x="2690355" y="122076"/>
                  </a:cubicBezTo>
                  <a:cubicBezTo>
                    <a:pt x="2685258" y="120037"/>
                    <a:pt x="2680288" y="116851"/>
                    <a:pt x="2675573" y="112391"/>
                  </a:cubicBezTo>
                  <a:lnTo>
                    <a:pt x="2675573" y="128065"/>
                  </a:lnTo>
                  <a:close/>
                  <a:moveTo>
                    <a:pt x="2581405" y="30200"/>
                  </a:moveTo>
                  <a:lnTo>
                    <a:pt x="2558596" y="13252"/>
                  </a:lnTo>
                  <a:lnTo>
                    <a:pt x="2551970" y="24721"/>
                  </a:lnTo>
                  <a:lnTo>
                    <a:pt x="2577837" y="36317"/>
                  </a:lnTo>
                  <a:lnTo>
                    <a:pt x="2551970" y="47785"/>
                  </a:lnTo>
                  <a:lnTo>
                    <a:pt x="2558596" y="59254"/>
                  </a:lnTo>
                  <a:lnTo>
                    <a:pt x="2581405" y="42434"/>
                  </a:lnTo>
                  <a:lnTo>
                    <a:pt x="2578602" y="70595"/>
                  </a:lnTo>
                  <a:lnTo>
                    <a:pt x="2591599" y="70595"/>
                  </a:lnTo>
                  <a:lnTo>
                    <a:pt x="2588541" y="42434"/>
                  </a:lnTo>
                  <a:lnTo>
                    <a:pt x="2611605" y="59254"/>
                  </a:lnTo>
                  <a:lnTo>
                    <a:pt x="2617977" y="47785"/>
                  </a:lnTo>
                  <a:lnTo>
                    <a:pt x="2592109" y="36317"/>
                  </a:lnTo>
                  <a:lnTo>
                    <a:pt x="2617977" y="24721"/>
                  </a:lnTo>
                  <a:lnTo>
                    <a:pt x="2611605" y="13252"/>
                  </a:lnTo>
                  <a:lnTo>
                    <a:pt x="2588541" y="30073"/>
                  </a:lnTo>
                  <a:lnTo>
                    <a:pt x="2591599" y="1911"/>
                  </a:lnTo>
                  <a:lnTo>
                    <a:pt x="2578602" y="1911"/>
                  </a:lnTo>
                  <a:lnTo>
                    <a:pt x="2581405" y="30328"/>
                  </a:lnTo>
                  <a:close/>
                  <a:moveTo>
                    <a:pt x="2469780" y="75692"/>
                  </a:moveTo>
                  <a:cubicBezTo>
                    <a:pt x="2472073" y="70977"/>
                    <a:pt x="2475131" y="67155"/>
                    <a:pt x="2479209" y="64351"/>
                  </a:cubicBezTo>
                  <a:cubicBezTo>
                    <a:pt x="2483287" y="61548"/>
                    <a:pt x="2488002" y="60146"/>
                    <a:pt x="2493354" y="60146"/>
                  </a:cubicBezTo>
                  <a:cubicBezTo>
                    <a:pt x="2508518" y="60146"/>
                    <a:pt x="2516163" y="68939"/>
                    <a:pt x="2516163" y="86396"/>
                  </a:cubicBezTo>
                  <a:lnTo>
                    <a:pt x="2516163" y="135583"/>
                  </a:lnTo>
                  <a:lnTo>
                    <a:pt x="2530817" y="135583"/>
                  </a:lnTo>
                  <a:lnTo>
                    <a:pt x="2530817" y="83848"/>
                  </a:lnTo>
                  <a:cubicBezTo>
                    <a:pt x="2530817" y="76584"/>
                    <a:pt x="2529543" y="70085"/>
                    <a:pt x="2526994" y="64351"/>
                  </a:cubicBezTo>
                  <a:cubicBezTo>
                    <a:pt x="2524446" y="58617"/>
                    <a:pt x="2520623" y="54157"/>
                    <a:pt x="2515653" y="50844"/>
                  </a:cubicBezTo>
                  <a:cubicBezTo>
                    <a:pt x="2510684" y="47531"/>
                    <a:pt x="2504440" y="45874"/>
                    <a:pt x="2496922" y="45874"/>
                  </a:cubicBezTo>
                  <a:cubicBezTo>
                    <a:pt x="2490168" y="45874"/>
                    <a:pt x="2484179" y="47531"/>
                    <a:pt x="2478954" y="50844"/>
                  </a:cubicBezTo>
                  <a:cubicBezTo>
                    <a:pt x="2473730" y="54157"/>
                    <a:pt x="2469525" y="58489"/>
                    <a:pt x="2466467" y="63969"/>
                  </a:cubicBezTo>
                  <a:lnTo>
                    <a:pt x="2466467" y="47531"/>
                  </a:lnTo>
                  <a:lnTo>
                    <a:pt x="2452067" y="47531"/>
                  </a:lnTo>
                  <a:lnTo>
                    <a:pt x="2452067" y="135456"/>
                  </a:lnTo>
                  <a:lnTo>
                    <a:pt x="2466467" y="135456"/>
                  </a:lnTo>
                  <a:lnTo>
                    <a:pt x="2466467" y="91366"/>
                  </a:lnTo>
                  <a:cubicBezTo>
                    <a:pt x="2466467" y="85504"/>
                    <a:pt x="2467613" y="80280"/>
                    <a:pt x="2469907" y="75437"/>
                  </a:cubicBezTo>
                  <a:moveTo>
                    <a:pt x="2410144" y="107804"/>
                  </a:moveTo>
                  <a:cubicBezTo>
                    <a:pt x="2407468" y="112646"/>
                    <a:pt x="2403900" y="116342"/>
                    <a:pt x="2399313" y="119145"/>
                  </a:cubicBezTo>
                  <a:cubicBezTo>
                    <a:pt x="2394725" y="121948"/>
                    <a:pt x="2389501" y="123223"/>
                    <a:pt x="2383512" y="123223"/>
                  </a:cubicBezTo>
                  <a:cubicBezTo>
                    <a:pt x="2377523" y="123223"/>
                    <a:pt x="2372044" y="121821"/>
                    <a:pt x="2367456" y="119145"/>
                  </a:cubicBezTo>
                  <a:cubicBezTo>
                    <a:pt x="2362869" y="116469"/>
                    <a:pt x="2359174" y="112646"/>
                    <a:pt x="2356497" y="107804"/>
                  </a:cubicBezTo>
                  <a:cubicBezTo>
                    <a:pt x="2353822" y="102962"/>
                    <a:pt x="2352420" y="97482"/>
                    <a:pt x="2352420" y="91366"/>
                  </a:cubicBezTo>
                  <a:cubicBezTo>
                    <a:pt x="2352420" y="85249"/>
                    <a:pt x="2353822" y="79642"/>
                    <a:pt x="2356497" y="74928"/>
                  </a:cubicBezTo>
                  <a:cubicBezTo>
                    <a:pt x="2359174" y="70213"/>
                    <a:pt x="2362869" y="66390"/>
                    <a:pt x="2367456" y="63714"/>
                  </a:cubicBezTo>
                  <a:cubicBezTo>
                    <a:pt x="2372044" y="61038"/>
                    <a:pt x="2377396" y="59636"/>
                    <a:pt x="2383512" y="59636"/>
                  </a:cubicBezTo>
                  <a:cubicBezTo>
                    <a:pt x="2389628" y="59636"/>
                    <a:pt x="2394725" y="61038"/>
                    <a:pt x="2399313" y="63714"/>
                  </a:cubicBezTo>
                  <a:cubicBezTo>
                    <a:pt x="2403900" y="66517"/>
                    <a:pt x="2407468" y="70213"/>
                    <a:pt x="2410144" y="74928"/>
                  </a:cubicBezTo>
                  <a:cubicBezTo>
                    <a:pt x="2412693" y="79642"/>
                    <a:pt x="2414094" y="85122"/>
                    <a:pt x="2414094" y="91366"/>
                  </a:cubicBezTo>
                  <a:cubicBezTo>
                    <a:pt x="2414094" y="97610"/>
                    <a:pt x="2412820" y="103089"/>
                    <a:pt x="2410144" y="107804"/>
                  </a:cubicBezTo>
                  <a:moveTo>
                    <a:pt x="2407213" y="130868"/>
                  </a:moveTo>
                  <a:cubicBezTo>
                    <a:pt x="2414094" y="126918"/>
                    <a:pt x="2419446" y="121566"/>
                    <a:pt x="2423269" y="114685"/>
                  </a:cubicBezTo>
                  <a:cubicBezTo>
                    <a:pt x="2427092" y="107804"/>
                    <a:pt x="2429003" y="99903"/>
                    <a:pt x="2429003" y="91111"/>
                  </a:cubicBezTo>
                  <a:cubicBezTo>
                    <a:pt x="2429003" y="82318"/>
                    <a:pt x="2427092" y="74545"/>
                    <a:pt x="2423269" y="67792"/>
                  </a:cubicBezTo>
                  <a:cubicBezTo>
                    <a:pt x="2419446" y="61038"/>
                    <a:pt x="2414094" y="55686"/>
                    <a:pt x="2407213" y="51736"/>
                  </a:cubicBezTo>
                  <a:cubicBezTo>
                    <a:pt x="2400332" y="47785"/>
                    <a:pt x="2392559" y="45874"/>
                    <a:pt x="2383767" y="45874"/>
                  </a:cubicBezTo>
                  <a:cubicBezTo>
                    <a:pt x="2374974" y="45874"/>
                    <a:pt x="2366947" y="47785"/>
                    <a:pt x="2359938" y="51736"/>
                  </a:cubicBezTo>
                  <a:cubicBezTo>
                    <a:pt x="2352930" y="55686"/>
                    <a:pt x="2347450" y="61038"/>
                    <a:pt x="2343500" y="67792"/>
                  </a:cubicBezTo>
                  <a:cubicBezTo>
                    <a:pt x="2339550" y="74545"/>
                    <a:pt x="2337511" y="82318"/>
                    <a:pt x="2337511" y="91111"/>
                  </a:cubicBezTo>
                  <a:cubicBezTo>
                    <a:pt x="2337511" y="99903"/>
                    <a:pt x="2339550" y="107804"/>
                    <a:pt x="2343500" y="114685"/>
                  </a:cubicBezTo>
                  <a:cubicBezTo>
                    <a:pt x="2347450" y="121566"/>
                    <a:pt x="2352930" y="127046"/>
                    <a:pt x="2359938" y="130868"/>
                  </a:cubicBezTo>
                  <a:cubicBezTo>
                    <a:pt x="2366947" y="134691"/>
                    <a:pt x="2374847" y="136730"/>
                    <a:pt x="2383767" y="136730"/>
                  </a:cubicBezTo>
                  <a:cubicBezTo>
                    <a:pt x="2392687" y="136730"/>
                    <a:pt x="2400332" y="134819"/>
                    <a:pt x="2407213" y="130868"/>
                  </a:cubicBezTo>
                  <a:moveTo>
                    <a:pt x="2314957" y="47403"/>
                  </a:moveTo>
                  <a:lnTo>
                    <a:pt x="2300302" y="47403"/>
                  </a:lnTo>
                  <a:lnTo>
                    <a:pt x="2300302" y="135328"/>
                  </a:lnTo>
                  <a:lnTo>
                    <a:pt x="2314957" y="135328"/>
                  </a:lnTo>
                  <a:lnTo>
                    <a:pt x="2314957" y="47403"/>
                  </a:lnTo>
                  <a:close/>
                  <a:moveTo>
                    <a:pt x="2315466" y="27907"/>
                  </a:moveTo>
                  <a:cubicBezTo>
                    <a:pt x="2317250" y="26123"/>
                    <a:pt x="2318270" y="23957"/>
                    <a:pt x="2318270" y="21280"/>
                  </a:cubicBezTo>
                  <a:cubicBezTo>
                    <a:pt x="2318270" y="18604"/>
                    <a:pt x="2317378" y="16311"/>
                    <a:pt x="2315466" y="14399"/>
                  </a:cubicBezTo>
                  <a:cubicBezTo>
                    <a:pt x="2313682" y="12615"/>
                    <a:pt x="2311389" y="11596"/>
                    <a:pt x="2308840" y="11596"/>
                  </a:cubicBezTo>
                  <a:cubicBezTo>
                    <a:pt x="2306419" y="11596"/>
                    <a:pt x="2304380" y="12233"/>
                    <a:pt x="2302596" y="13507"/>
                  </a:cubicBezTo>
                  <a:lnTo>
                    <a:pt x="2292020" y="21026"/>
                  </a:lnTo>
                  <a:lnTo>
                    <a:pt x="2302596" y="28289"/>
                  </a:lnTo>
                  <a:cubicBezTo>
                    <a:pt x="2304635" y="29691"/>
                    <a:pt x="2306674" y="30455"/>
                    <a:pt x="2308840" y="30455"/>
                  </a:cubicBezTo>
                  <a:cubicBezTo>
                    <a:pt x="2311389" y="30455"/>
                    <a:pt x="2313682" y="29563"/>
                    <a:pt x="2315466" y="27779"/>
                  </a:cubicBezTo>
                  <a:moveTo>
                    <a:pt x="2270994" y="1402"/>
                  </a:moveTo>
                  <a:lnTo>
                    <a:pt x="2256595" y="1402"/>
                  </a:lnTo>
                  <a:lnTo>
                    <a:pt x="2256595" y="135201"/>
                  </a:lnTo>
                  <a:lnTo>
                    <a:pt x="2270994" y="135201"/>
                  </a:lnTo>
                  <a:lnTo>
                    <a:pt x="2270994" y="1402"/>
                  </a:lnTo>
                  <a:close/>
                  <a:moveTo>
                    <a:pt x="2226905" y="1402"/>
                  </a:moveTo>
                  <a:lnTo>
                    <a:pt x="2212506" y="1402"/>
                  </a:lnTo>
                  <a:lnTo>
                    <a:pt x="2212506" y="135201"/>
                  </a:lnTo>
                  <a:lnTo>
                    <a:pt x="2226905" y="135201"/>
                  </a:lnTo>
                  <a:lnTo>
                    <a:pt x="2226905" y="1402"/>
                  </a:lnTo>
                  <a:close/>
                  <a:moveTo>
                    <a:pt x="2183070" y="47276"/>
                  </a:moveTo>
                  <a:lnTo>
                    <a:pt x="2168416" y="47276"/>
                  </a:lnTo>
                  <a:lnTo>
                    <a:pt x="2168416" y="135201"/>
                  </a:lnTo>
                  <a:lnTo>
                    <a:pt x="2183070" y="135201"/>
                  </a:lnTo>
                  <a:lnTo>
                    <a:pt x="2183070" y="47276"/>
                  </a:lnTo>
                  <a:close/>
                  <a:moveTo>
                    <a:pt x="2180904" y="28416"/>
                  </a:moveTo>
                  <a:lnTo>
                    <a:pt x="2191480" y="21153"/>
                  </a:lnTo>
                  <a:lnTo>
                    <a:pt x="2180904" y="13635"/>
                  </a:lnTo>
                  <a:cubicBezTo>
                    <a:pt x="2179120" y="12361"/>
                    <a:pt x="2177081" y="11723"/>
                    <a:pt x="2174660" y="11723"/>
                  </a:cubicBezTo>
                  <a:cubicBezTo>
                    <a:pt x="2171984" y="11723"/>
                    <a:pt x="2169818" y="12615"/>
                    <a:pt x="2168034" y="14527"/>
                  </a:cubicBezTo>
                  <a:cubicBezTo>
                    <a:pt x="2166250" y="16438"/>
                    <a:pt x="2165358" y="18604"/>
                    <a:pt x="2165358" y="21408"/>
                  </a:cubicBezTo>
                  <a:cubicBezTo>
                    <a:pt x="2165358" y="24211"/>
                    <a:pt x="2166250" y="26250"/>
                    <a:pt x="2168034" y="28034"/>
                  </a:cubicBezTo>
                  <a:cubicBezTo>
                    <a:pt x="2169818" y="29818"/>
                    <a:pt x="2171984" y="30710"/>
                    <a:pt x="2174660" y="30710"/>
                  </a:cubicBezTo>
                  <a:cubicBezTo>
                    <a:pt x="2176954" y="30710"/>
                    <a:pt x="2178993" y="29945"/>
                    <a:pt x="2180904" y="28544"/>
                  </a:cubicBezTo>
                  <a:moveTo>
                    <a:pt x="2084315" y="119145"/>
                  </a:moveTo>
                  <a:cubicBezTo>
                    <a:pt x="2079600" y="116469"/>
                    <a:pt x="2075904" y="112646"/>
                    <a:pt x="2073228" y="107804"/>
                  </a:cubicBezTo>
                  <a:cubicBezTo>
                    <a:pt x="2070553" y="102962"/>
                    <a:pt x="2069151" y="97482"/>
                    <a:pt x="2069151" y="91366"/>
                  </a:cubicBezTo>
                  <a:cubicBezTo>
                    <a:pt x="2069151" y="85249"/>
                    <a:pt x="2070425" y="79642"/>
                    <a:pt x="2073228" y="74928"/>
                  </a:cubicBezTo>
                  <a:cubicBezTo>
                    <a:pt x="2075904" y="70213"/>
                    <a:pt x="2079600" y="66390"/>
                    <a:pt x="2084315" y="63714"/>
                  </a:cubicBezTo>
                  <a:cubicBezTo>
                    <a:pt x="2089029" y="61038"/>
                    <a:pt x="2094381" y="59636"/>
                    <a:pt x="2100243" y="59636"/>
                  </a:cubicBezTo>
                  <a:cubicBezTo>
                    <a:pt x="2106105" y="59636"/>
                    <a:pt x="2111456" y="61038"/>
                    <a:pt x="2116044" y="63714"/>
                  </a:cubicBezTo>
                  <a:cubicBezTo>
                    <a:pt x="2120631" y="66517"/>
                    <a:pt x="2124199" y="70213"/>
                    <a:pt x="2126875" y="74928"/>
                  </a:cubicBezTo>
                  <a:cubicBezTo>
                    <a:pt x="2129551" y="79642"/>
                    <a:pt x="2130825" y="85122"/>
                    <a:pt x="2130825" y="91366"/>
                  </a:cubicBezTo>
                  <a:cubicBezTo>
                    <a:pt x="2130825" y="97610"/>
                    <a:pt x="2129551" y="103089"/>
                    <a:pt x="2126875" y="107804"/>
                  </a:cubicBezTo>
                  <a:cubicBezTo>
                    <a:pt x="2124199" y="112646"/>
                    <a:pt x="2120631" y="116342"/>
                    <a:pt x="2116044" y="119145"/>
                  </a:cubicBezTo>
                  <a:cubicBezTo>
                    <a:pt x="2111456" y="121948"/>
                    <a:pt x="2106232" y="123223"/>
                    <a:pt x="2100243" y="123223"/>
                  </a:cubicBezTo>
                  <a:cubicBezTo>
                    <a:pt x="2094254" y="123223"/>
                    <a:pt x="2088902" y="121821"/>
                    <a:pt x="2084315" y="119145"/>
                  </a:cubicBezTo>
                  <a:moveTo>
                    <a:pt x="2140127" y="67792"/>
                  </a:moveTo>
                  <a:cubicBezTo>
                    <a:pt x="2136305" y="61038"/>
                    <a:pt x="2131080" y="55686"/>
                    <a:pt x="2124454" y="51736"/>
                  </a:cubicBezTo>
                  <a:cubicBezTo>
                    <a:pt x="2117828" y="47785"/>
                    <a:pt x="2110182" y="45874"/>
                    <a:pt x="2101645" y="45874"/>
                  </a:cubicBezTo>
                  <a:cubicBezTo>
                    <a:pt x="2094636" y="45874"/>
                    <a:pt x="2088265" y="47531"/>
                    <a:pt x="2082785" y="50844"/>
                  </a:cubicBezTo>
                  <a:cubicBezTo>
                    <a:pt x="2077179" y="54157"/>
                    <a:pt x="2072719" y="58489"/>
                    <a:pt x="2069406" y="64096"/>
                  </a:cubicBezTo>
                  <a:lnTo>
                    <a:pt x="2069406" y="1657"/>
                  </a:lnTo>
                  <a:lnTo>
                    <a:pt x="2055007" y="1657"/>
                  </a:lnTo>
                  <a:lnTo>
                    <a:pt x="2055007" y="135456"/>
                  </a:lnTo>
                  <a:lnTo>
                    <a:pt x="2069406" y="135456"/>
                  </a:lnTo>
                  <a:lnTo>
                    <a:pt x="2069406" y="118635"/>
                  </a:lnTo>
                  <a:cubicBezTo>
                    <a:pt x="2072719" y="124242"/>
                    <a:pt x="2077179" y="128702"/>
                    <a:pt x="2082785" y="131888"/>
                  </a:cubicBezTo>
                  <a:cubicBezTo>
                    <a:pt x="2088392" y="135201"/>
                    <a:pt x="2094636" y="136858"/>
                    <a:pt x="2101645" y="136858"/>
                  </a:cubicBezTo>
                  <a:cubicBezTo>
                    <a:pt x="2110182" y="136858"/>
                    <a:pt x="2117828" y="134946"/>
                    <a:pt x="2124454" y="130996"/>
                  </a:cubicBezTo>
                  <a:cubicBezTo>
                    <a:pt x="2131080" y="127046"/>
                    <a:pt x="2136305" y="121694"/>
                    <a:pt x="2140127" y="114812"/>
                  </a:cubicBezTo>
                  <a:cubicBezTo>
                    <a:pt x="2143950" y="107931"/>
                    <a:pt x="2145862" y="100031"/>
                    <a:pt x="2145862" y="91238"/>
                  </a:cubicBezTo>
                  <a:cubicBezTo>
                    <a:pt x="2145862" y="82446"/>
                    <a:pt x="2143950" y="74673"/>
                    <a:pt x="2140127" y="67919"/>
                  </a:cubicBezTo>
                  <a:moveTo>
                    <a:pt x="1972944" y="111372"/>
                  </a:moveTo>
                  <a:cubicBezTo>
                    <a:pt x="1970268" y="115195"/>
                    <a:pt x="1966573" y="118126"/>
                    <a:pt x="1961985" y="120164"/>
                  </a:cubicBezTo>
                  <a:cubicBezTo>
                    <a:pt x="1957398" y="122076"/>
                    <a:pt x="1952428" y="123095"/>
                    <a:pt x="1946949" y="123095"/>
                  </a:cubicBezTo>
                  <a:cubicBezTo>
                    <a:pt x="1941470" y="123095"/>
                    <a:pt x="1936500" y="122076"/>
                    <a:pt x="1931913" y="120164"/>
                  </a:cubicBezTo>
                  <a:cubicBezTo>
                    <a:pt x="1927325" y="118253"/>
                    <a:pt x="1923630" y="115322"/>
                    <a:pt x="1920954" y="111372"/>
                  </a:cubicBezTo>
                  <a:cubicBezTo>
                    <a:pt x="1918150" y="107549"/>
                    <a:pt x="1916876" y="102834"/>
                    <a:pt x="1916876" y="97228"/>
                  </a:cubicBezTo>
                  <a:cubicBezTo>
                    <a:pt x="1916876" y="91621"/>
                    <a:pt x="1918278" y="87161"/>
                    <a:pt x="1920954" y="83338"/>
                  </a:cubicBezTo>
                  <a:cubicBezTo>
                    <a:pt x="1923630" y="79515"/>
                    <a:pt x="1927325" y="76712"/>
                    <a:pt x="1931913" y="74673"/>
                  </a:cubicBezTo>
                  <a:cubicBezTo>
                    <a:pt x="1936500" y="72761"/>
                    <a:pt x="1941470" y="71742"/>
                    <a:pt x="1946949" y="71742"/>
                  </a:cubicBezTo>
                  <a:cubicBezTo>
                    <a:pt x="1952428" y="71742"/>
                    <a:pt x="1957398" y="72761"/>
                    <a:pt x="1961985" y="74673"/>
                  </a:cubicBezTo>
                  <a:cubicBezTo>
                    <a:pt x="1966573" y="76584"/>
                    <a:pt x="1970268" y="79515"/>
                    <a:pt x="1972944" y="83338"/>
                  </a:cubicBezTo>
                  <a:cubicBezTo>
                    <a:pt x="1975620" y="87161"/>
                    <a:pt x="1977022" y="91748"/>
                    <a:pt x="1977022" y="97228"/>
                  </a:cubicBezTo>
                  <a:cubicBezTo>
                    <a:pt x="1977022" y="102707"/>
                    <a:pt x="1975620" y="107549"/>
                    <a:pt x="1972944" y="111372"/>
                  </a:cubicBezTo>
                  <a:moveTo>
                    <a:pt x="1963897" y="52118"/>
                  </a:moveTo>
                  <a:cubicBezTo>
                    <a:pt x="1959182" y="56068"/>
                    <a:pt x="1953448" y="57980"/>
                    <a:pt x="1946821" y="57980"/>
                  </a:cubicBezTo>
                  <a:cubicBezTo>
                    <a:pt x="1940195" y="57980"/>
                    <a:pt x="1934461" y="56068"/>
                    <a:pt x="1929746" y="52118"/>
                  </a:cubicBezTo>
                  <a:cubicBezTo>
                    <a:pt x="1925032" y="48168"/>
                    <a:pt x="1922738" y="42816"/>
                    <a:pt x="1922738" y="35935"/>
                  </a:cubicBezTo>
                  <a:cubicBezTo>
                    <a:pt x="1922738" y="29054"/>
                    <a:pt x="1925032" y="23957"/>
                    <a:pt x="1929746" y="20134"/>
                  </a:cubicBezTo>
                  <a:cubicBezTo>
                    <a:pt x="1934334" y="16311"/>
                    <a:pt x="1940068" y="14272"/>
                    <a:pt x="1946821" y="14272"/>
                  </a:cubicBezTo>
                  <a:cubicBezTo>
                    <a:pt x="1953575" y="14272"/>
                    <a:pt x="1959309" y="16183"/>
                    <a:pt x="1963897" y="20134"/>
                  </a:cubicBezTo>
                  <a:cubicBezTo>
                    <a:pt x="1968484" y="23957"/>
                    <a:pt x="1970905" y="29308"/>
                    <a:pt x="1970905" y="35935"/>
                  </a:cubicBezTo>
                  <a:cubicBezTo>
                    <a:pt x="1970905" y="42561"/>
                    <a:pt x="1968611" y="48295"/>
                    <a:pt x="1963897" y="52118"/>
                  </a:cubicBezTo>
                  <a:moveTo>
                    <a:pt x="1969758" y="132525"/>
                  </a:moveTo>
                  <a:cubicBezTo>
                    <a:pt x="1976639" y="129467"/>
                    <a:pt x="1982119" y="125007"/>
                    <a:pt x="1986324" y="119272"/>
                  </a:cubicBezTo>
                  <a:cubicBezTo>
                    <a:pt x="1990529" y="113411"/>
                    <a:pt x="1992567" y="106402"/>
                    <a:pt x="1992567" y="97992"/>
                  </a:cubicBezTo>
                  <a:cubicBezTo>
                    <a:pt x="1992567" y="89582"/>
                    <a:pt x="1990019" y="82318"/>
                    <a:pt x="1985049" y="76202"/>
                  </a:cubicBezTo>
                  <a:cubicBezTo>
                    <a:pt x="1980080" y="70085"/>
                    <a:pt x="1973581" y="65880"/>
                    <a:pt x="1965808" y="63587"/>
                  </a:cubicBezTo>
                  <a:cubicBezTo>
                    <a:pt x="1971670" y="61165"/>
                    <a:pt x="1976512" y="57470"/>
                    <a:pt x="1980335" y="52373"/>
                  </a:cubicBezTo>
                  <a:cubicBezTo>
                    <a:pt x="1984157" y="47276"/>
                    <a:pt x="1986196" y="41414"/>
                    <a:pt x="1986196" y="34660"/>
                  </a:cubicBezTo>
                  <a:cubicBezTo>
                    <a:pt x="1986196" y="27397"/>
                    <a:pt x="1984412" y="21280"/>
                    <a:pt x="1980844" y="16183"/>
                  </a:cubicBezTo>
                  <a:cubicBezTo>
                    <a:pt x="1977276" y="11086"/>
                    <a:pt x="1972562" y="7263"/>
                    <a:pt x="1966700" y="4460"/>
                  </a:cubicBezTo>
                  <a:cubicBezTo>
                    <a:pt x="1960838" y="1784"/>
                    <a:pt x="1954212" y="382"/>
                    <a:pt x="1946949" y="382"/>
                  </a:cubicBezTo>
                  <a:cubicBezTo>
                    <a:pt x="1939686" y="382"/>
                    <a:pt x="1933187" y="1784"/>
                    <a:pt x="1927198" y="4460"/>
                  </a:cubicBezTo>
                  <a:cubicBezTo>
                    <a:pt x="1921336" y="7263"/>
                    <a:pt x="1916621" y="11086"/>
                    <a:pt x="1913053" y="16183"/>
                  </a:cubicBezTo>
                  <a:cubicBezTo>
                    <a:pt x="1909486" y="21280"/>
                    <a:pt x="1907829" y="27397"/>
                    <a:pt x="1907829" y="34660"/>
                  </a:cubicBezTo>
                  <a:cubicBezTo>
                    <a:pt x="1907829" y="41924"/>
                    <a:pt x="1909740" y="47531"/>
                    <a:pt x="1913691" y="52628"/>
                  </a:cubicBezTo>
                  <a:cubicBezTo>
                    <a:pt x="1917513" y="57725"/>
                    <a:pt x="1922356" y="61293"/>
                    <a:pt x="1928090" y="63587"/>
                  </a:cubicBezTo>
                  <a:cubicBezTo>
                    <a:pt x="1920317" y="66008"/>
                    <a:pt x="1913945" y="70213"/>
                    <a:pt x="1908848" y="76202"/>
                  </a:cubicBezTo>
                  <a:cubicBezTo>
                    <a:pt x="1903751" y="82318"/>
                    <a:pt x="1901203" y="89582"/>
                    <a:pt x="1901203" y="97992"/>
                  </a:cubicBezTo>
                  <a:cubicBezTo>
                    <a:pt x="1901203" y="106402"/>
                    <a:pt x="1903242" y="113411"/>
                    <a:pt x="1907447" y="119272"/>
                  </a:cubicBezTo>
                  <a:cubicBezTo>
                    <a:pt x="1911652" y="125134"/>
                    <a:pt x="1917131" y="129467"/>
                    <a:pt x="1924140" y="132525"/>
                  </a:cubicBezTo>
                  <a:cubicBezTo>
                    <a:pt x="1931148" y="135583"/>
                    <a:pt x="1938666" y="137112"/>
                    <a:pt x="1946949" y="137112"/>
                  </a:cubicBezTo>
                  <a:cubicBezTo>
                    <a:pt x="1955232" y="137112"/>
                    <a:pt x="1962877" y="135583"/>
                    <a:pt x="1969758" y="132525"/>
                  </a:cubicBezTo>
                  <a:moveTo>
                    <a:pt x="1882344" y="134309"/>
                  </a:moveTo>
                  <a:cubicBezTo>
                    <a:pt x="1884255" y="132398"/>
                    <a:pt x="1885147" y="129976"/>
                    <a:pt x="1885147" y="126918"/>
                  </a:cubicBezTo>
                  <a:cubicBezTo>
                    <a:pt x="1885147" y="123860"/>
                    <a:pt x="1884255" y="121311"/>
                    <a:pt x="1882344" y="119400"/>
                  </a:cubicBezTo>
                  <a:cubicBezTo>
                    <a:pt x="1880432" y="117489"/>
                    <a:pt x="1877884" y="116596"/>
                    <a:pt x="1874826" y="116596"/>
                  </a:cubicBezTo>
                  <a:cubicBezTo>
                    <a:pt x="1871767" y="116596"/>
                    <a:pt x="1869219" y="117616"/>
                    <a:pt x="1867180" y="119400"/>
                  </a:cubicBezTo>
                  <a:cubicBezTo>
                    <a:pt x="1865141" y="121184"/>
                    <a:pt x="1864122" y="123860"/>
                    <a:pt x="1864122" y="126918"/>
                  </a:cubicBezTo>
                  <a:cubicBezTo>
                    <a:pt x="1864122" y="129976"/>
                    <a:pt x="1865141" y="132525"/>
                    <a:pt x="1867180" y="134309"/>
                  </a:cubicBezTo>
                  <a:cubicBezTo>
                    <a:pt x="1869219" y="136093"/>
                    <a:pt x="1871767" y="137112"/>
                    <a:pt x="1874826" y="137112"/>
                  </a:cubicBezTo>
                  <a:cubicBezTo>
                    <a:pt x="1877884" y="137112"/>
                    <a:pt x="1880432" y="136220"/>
                    <a:pt x="1882344" y="134309"/>
                  </a:cubicBezTo>
                  <a:moveTo>
                    <a:pt x="1851889" y="89072"/>
                  </a:moveTo>
                  <a:lnTo>
                    <a:pt x="1834814" y="89072"/>
                  </a:lnTo>
                  <a:lnTo>
                    <a:pt x="1834814" y="48805"/>
                  </a:lnTo>
                  <a:lnTo>
                    <a:pt x="1819650" y="48805"/>
                  </a:lnTo>
                  <a:lnTo>
                    <a:pt x="1819650" y="89072"/>
                  </a:lnTo>
                  <a:lnTo>
                    <a:pt x="1774541" y="89072"/>
                  </a:lnTo>
                  <a:lnTo>
                    <a:pt x="1819268" y="1784"/>
                  </a:lnTo>
                  <a:lnTo>
                    <a:pt x="1803212" y="1784"/>
                  </a:lnTo>
                  <a:lnTo>
                    <a:pt x="1750585" y="102707"/>
                  </a:lnTo>
                  <a:lnTo>
                    <a:pt x="1819650" y="102707"/>
                  </a:lnTo>
                  <a:lnTo>
                    <a:pt x="1819650" y="135583"/>
                  </a:lnTo>
                  <a:lnTo>
                    <a:pt x="1834814" y="135583"/>
                  </a:lnTo>
                  <a:lnTo>
                    <a:pt x="1834814" y="102707"/>
                  </a:lnTo>
                  <a:lnTo>
                    <a:pt x="1851889" y="102707"/>
                  </a:lnTo>
                  <a:lnTo>
                    <a:pt x="1851889" y="88945"/>
                  </a:lnTo>
                  <a:close/>
                  <a:moveTo>
                    <a:pt x="1633225" y="75692"/>
                  </a:moveTo>
                  <a:cubicBezTo>
                    <a:pt x="1635519" y="70977"/>
                    <a:pt x="1638704" y="67155"/>
                    <a:pt x="1642655" y="64351"/>
                  </a:cubicBezTo>
                  <a:cubicBezTo>
                    <a:pt x="1646605" y="61548"/>
                    <a:pt x="1651447" y="60146"/>
                    <a:pt x="1656799" y="60146"/>
                  </a:cubicBezTo>
                  <a:cubicBezTo>
                    <a:pt x="1671963" y="60146"/>
                    <a:pt x="1679608" y="68939"/>
                    <a:pt x="1679608" y="86396"/>
                  </a:cubicBezTo>
                  <a:lnTo>
                    <a:pt x="1679608" y="135583"/>
                  </a:lnTo>
                  <a:lnTo>
                    <a:pt x="1694262" y="135583"/>
                  </a:lnTo>
                  <a:lnTo>
                    <a:pt x="1694262" y="83848"/>
                  </a:lnTo>
                  <a:cubicBezTo>
                    <a:pt x="1694262" y="76584"/>
                    <a:pt x="1692988" y="70085"/>
                    <a:pt x="1690439" y="64351"/>
                  </a:cubicBezTo>
                  <a:cubicBezTo>
                    <a:pt x="1687891" y="58617"/>
                    <a:pt x="1684068" y="54157"/>
                    <a:pt x="1679099" y="50844"/>
                  </a:cubicBezTo>
                  <a:cubicBezTo>
                    <a:pt x="1674129" y="47531"/>
                    <a:pt x="1667885" y="45874"/>
                    <a:pt x="1660367" y="45874"/>
                  </a:cubicBezTo>
                  <a:cubicBezTo>
                    <a:pt x="1653613" y="45874"/>
                    <a:pt x="1647624" y="47531"/>
                    <a:pt x="1642400" y="50844"/>
                  </a:cubicBezTo>
                  <a:cubicBezTo>
                    <a:pt x="1637175" y="54157"/>
                    <a:pt x="1632970" y="58489"/>
                    <a:pt x="1629912" y="63969"/>
                  </a:cubicBezTo>
                  <a:lnTo>
                    <a:pt x="1629912" y="47531"/>
                  </a:lnTo>
                  <a:lnTo>
                    <a:pt x="1615513" y="47531"/>
                  </a:lnTo>
                  <a:lnTo>
                    <a:pt x="1615513" y="135456"/>
                  </a:lnTo>
                  <a:lnTo>
                    <a:pt x="1629912" y="135456"/>
                  </a:lnTo>
                  <a:lnTo>
                    <a:pt x="1629912" y="91366"/>
                  </a:lnTo>
                  <a:cubicBezTo>
                    <a:pt x="1629912" y="85504"/>
                    <a:pt x="1631059" y="80280"/>
                    <a:pt x="1633352" y="75437"/>
                  </a:cubicBezTo>
                  <a:moveTo>
                    <a:pt x="1556514" y="63714"/>
                  </a:moveTo>
                  <a:cubicBezTo>
                    <a:pt x="1561102" y="66517"/>
                    <a:pt x="1564797" y="70340"/>
                    <a:pt x="1567345" y="75182"/>
                  </a:cubicBezTo>
                  <a:cubicBezTo>
                    <a:pt x="1570022" y="80025"/>
                    <a:pt x="1571296" y="85504"/>
                    <a:pt x="1571296" y="91621"/>
                  </a:cubicBezTo>
                  <a:cubicBezTo>
                    <a:pt x="1571296" y="97737"/>
                    <a:pt x="1570022" y="103089"/>
                    <a:pt x="1567345" y="107804"/>
                  </a:cubicBezTo>
                  <a:cubicBezTo>
                    <a:pt x="1564670" y="112519"/>
                    <a:pt x="1561102" y="116342"/>
                    <a:pt x="1556514" y="119018"/>
                  </a:cubicBezTo>
                  <a:cubicBezTo>
                    <a:pt x="1551927" y="121821"/>
                    <a:pt x="1546575" y="123095"/>
                    <a:pt x="1540458" y="123095"/>
                  </a:cubicBezTo>
                  <a:cubicBezTo>
                    <a:pt x="1534342" y="123095"/>
                    <a:pt x="1529372" y="121694"/>
                    <a:pt x="1524785" y="119018"/>
                  </a:cubicBezTo>
                  <a:cubicBezTo>
                    <a:pt x="1520198" y="116342"/>
                    <a:pt x="1516502" y="112519"/>
                    <a:pt x="1513954" y="107804"/>
                  </a:cubicBezTo>
                  <a:cubicBezTo>
                    <a:pt x="1511278" y="103089"/>
                    <a:pt x="1510004" y="97610"/>
                    <a:pt x="1510004" y="91621"/>
                  </a:cubicBezTo>
                  <a:cubicBezTo>
                    <a:pt x="1510004" y="85632"/>
                    <a:pt x="1511278" y="79897"/>
                    <a:pt x="1513954" y="75182"/>
                  </a:cubicBezTo>
                  <a:cubicBezTo>
                    <a:pt x="1516630" y="70340"/>
                    <a:pt x="1520198" y="66517"/>
                    <a:pt x="1524785" y="63714"/>
                  </a:cubicBezTo>
                  <a:cubicBezTo>
                    <a:pt x="1529372" y="60911"/>
                    <a:pt x="1534597" y="59509"/>
                    <a:pt x="1540458" y="59509"/>
                  </a:cubicBezTo>
                  <a:cubicBezTo>
                    <a:pt x="1546320" y="59509"/>
                    <a:pt x="1551927" y="60911"/>
                    <a:pt x="1556514" y="63714"/>
                  </a:cubicBezTo>
                  <a:moveTo>
                    <a:pt x="1585950" y="135328"/>
                  </a:moveTo>
                  <a:lnTo>
                    <a:pt x="1585950" y="47403"/>
                  </a:lnTo>
                  <a:lnTo>
                    <a:pt x="1571296" y="47403"/>
                  </a:lnTo>
                  <a:lnTo>
                    <a:pt x="1571296" y="63969"/>
                  </a:lnTo>
                  <a:cubicBezTo>
                    <a:pt x="1567983" y="58362"/>
                    <a:pt x="1563523" y="53902"/>
                    <a:pt x="1558043" y="50716"/>
                  </a:cubicBezTo>
                  <a:cubicBezTo>
                    <a:pt x="1552564" y="47403"/>
                    <a:pt x="1546193" y="45747"/>
                    <a:pt x="1539184" y="45747"/>
                  </a:cubicBezTo>
                  <a:cubicBezTo>
                    <a:pt x="1530647" y="45747"/>
                    <a:pt x="1523001" y="47785"/>
                    <a:pt x="1516375" y="51736"/>
                  </a:cubicBezTo>
                  <a:cubicBezTo>
                    <a:pt x="1509749" y="55686"/>
                    <a:pt x="1504524" y="61165"/>
                    <a:pt x="1500701" y="68046"/>
                  </a:cubicBezTo>
                  <a:cubicBezTo>
                    <a:pt x="1496879" y="74928"/>
                    <a:pt x="1494967" y="82828"/>
                    <a:pt x="1494967" y="91748"/>
                  </a:cubicBezTo>
                  <a:cubicBezTo>
                    <a:pt x="1494967" y="100668"/>
                    <a:pt x="1496879" y="108186"/>
                    <a:pt x="1500701" y="114940"/>
                  </a:cubicBezTo>
                  <a:cubicBezTo>
                    <a:pt x="1504524" y="121694"/>
                    <a:pt x="1509749" y="127046"/>
                    <a:pt x="1516375" y="130868"/>
                  </a:cubicBezTo>
                  <a:cubicBezTo>
                    <a:pt x="1523001" y="134691"/>
                    <a:pt x="1530647" y="136730"/>
                    <a:pt x="1539184" y="136730"/>
                  </a:cubicBezTo>
                  <a:cubicBezTo>
                    <a:pt x="1546193" y="136730"/>
                    <a:pt x="1552437" y="135073"/>
                    <a:pt x="1558043" y="131888"/>
                  </a:cubicBezTo>
                  <a:cubicBezTo>
                    <a:pt x="1563523" y="128702"/>
                    <a:pt x="1567983" y="124370"/>
                    <a:pt x="1571296" y="118890"/>
                  </a:cubicBezTo>
                  <a:lnTo>
                    <a:pt x="1571296" y="135328"/>
                  </a:lnTo>
                  <a:lnTo>
                    <a:pt x="1585950" y="135328"/>
                  </a:lnTo>
                  <a:close/>
                  <a:moveTo>
                    <a:pt x="1413669" y="75437"/>
                  </a:moveTo>
                  <a:cubicBezTo>
                    <a:pt x="1415963" y="70723"/>
                    <a:pt x="1419021" y="66900"/>
                    <a:pt x="1423099" y="64096"/>
                  </a:cubicBezTo>
                  <a:cubicBezTo>
                    <a:pt x="1427176" y="61293"/>
                    <a:pt x="1431891" y="59891"/>
                    <a:pt x="1437243" y="59891"/>
                  </a:cubicBezTo>
                  <a:cubicBezTo>
                    <a:pt x="1452407" y="59891"/>
                    <a:pt x="1460052" y="68684"/>
                    <a:pt x="1460052" y="86141"/>
                  </a:cubicBezTo>
                  <a:lnTo>
                    <a:pt x="1460052" y="135328"/>
                  </a:lnTo>
                  <a:lnTo>
                    <a:pt x="1474706" y="135328"/>
                  </a:lnTo>
                  <a:lnTo>
                    <a:pt x="1474706" y="83593"/>
                  </a:lnTo>
                  <a:cubicBezTo>
                    <a:pt x="1474706" y="76329"/>
                    <a:pt x="1473432" y="69830"/>
                    <a:pt x="1470884" y="64096"/>
                  </a:cubicBezTo>
                  <a:cubicBezTo>
                    <a:pt x="1468335" y="58362"/>
                    <a:pt x="1464512" y="53902"/>
                    <a:pt x="1459543" y="50589"/>
                  </a:cubicBezTo>
                  <a:cubicBezTo>
                    <a:pt x="1454573" y="47276"/>
                    <a:pt x="1448329" y="45619"/>
                    <a:pt x="1440811" y="45619"/>
                  </a:cubicBezTo>
                  <a:cubicBezTo>
                    <a:pt x="1434057" y="45619"/>
                    <a:pt x="1428068" y="47276"/>
                    <a:pt x="1422844" y="50589"/>
                  </a:cubicBezTo>
                  <a:cubicBezTo>
                    <a:pt x="1417619" y="53902"/>
                    <a:pt x="1413414" y="58234"/>
                    <a:pt x="1410356" y="63714"/>
                  </a:cubicBezTo>
                  <a:lnTo>
                    <a:pt x="1410356" y="1402"/>
                  </a:lnTo>
                  <a:lnTo>
                    <a:pt x="1395957" y="1402"/>
                  </a:lnTo>
                  <a:lnTo>
                    <a:pt x="1395957" y="135201"/>
                  </a:lnTo>
                  <a:lnTo>
                    <a:pt x="1410356" y="135201"/>
                  </a:lnTo>
                  <a:lnTo>
                    <a:pt x="1410356" y="91111"/>
                  </a:lnTo>
                  <a:cubicBezTo>
                    <a:pt x="1410356" y="85249"/>
                    <a:pt x="1411503" y="80025"/>
                    <a:pt x="1413797" y="75182"/>
                  </a:cubicBezTo>
                  <a:moveTo>
                    <a:pt x="1377735" y="116342"/>
                  </a:moveTo>
                  <a:cubicBezTo>
                    <a:pt x="1374549" y="118635"/>
                    <a:pt x="1371109" y="120292"/>
                    <a:pt x="1367668" y="121311"/>
                  </a:cubicBezTo>
                  <a:cubicBezTo>
                    <a:pt x="1364100" y="122331"/>
                    <a:pt x="1360660" y="122840"/>
                    <a:pt x="1357219" y="122840"/>
                  </a:cubicBezTo>
                  <a:cubicBezTo>
                    <a:pt x="1352377" y="122840"/>
                    <a:pt x="1348299" y="121566"/>
                    <a:pt x="1344986" y="118890"/>
                  </a:cubicBezTo>
                  <a:cubicBezTo>
                    <a:pt x="1341673" y="116342"/>
                    <a:pt x="1340144" y="111882"/>
                    <a:pt x="1340144" y="105638"/>
                  </a:cubicBezTo>
                  <a:lnTo>
                    <a:pt x="1340144" y="60528"/>
                  </a:lnTo>
                  <a:lnTo>
                    <a:pt x="1376588" y="60528"/>
                  </a:lnTo>
                  <a:lnTo>
                    <a:pt x="1376588" y="47148"/>
                  </a:lnTo>
                  <a:lnTo>
                    <a:pt x="1340144" y="47148"/>
                  </a:lnTo>
                  <a:lnTo>
                    <a:pt x="1340144" y="19114"/>
                  </a:lnTo>
                  <a:lnTo>
                    <a:pt x="1325745" y="19114"/>
                  </a:lnTo>
                  <a:lnTo>
                    <a:pt x="1325745" y="104618"/>
                  </a:lnTo>
                  <a:cubicBezTo>
                    <a:pt x="1325745" y="116469"/>
                    <a:pt x="1328421" y="124752"/>
                    <a:pt x="1333900" y="129467"/>
                  </a:cubicBezTo>
                  <a:cubicBezTo>
                    <a:pt x="1339252" y="134182"/>
                    <a:pt x="1346643" y="136475"/>
                    <a:pt x="1355945" y="136475"/>
                  </a:cubicBezTo>
                  <a:cubicBezTo>
                    <a:pt x="1359640" y="136475"/>
                    <a:pt x="1363463" y="135966"/>
                    <a:pt x="1367413" y="135073"/>
                  </a:cubicBezTo>
                  <a:cubicBezTo>
                    <a:pt x="1371364" y="134182"/>
                    <a:pt x="1374804" y="132525"/>
                    <a:pt x="1377990" y="130486"/>
                  </a:cubicBezTo>
                  <a:lnTo>
                    <a:pt x="1377990" y="116342"/>
                  </a:lnTo>
                  <a:close/>
                  <a:moveTo>
                    <a:pt x="1202014" y="66262"/>
                  </a:moveTo>
                  <a:cubicBezTo>
                    <a:pt x="1206729" y="61293"/>
                    <a:pt x="1213100" y="58744"/>
                    <a:pt x="1221128" y="58744"/>
                  </a:cubicBezTo>
                  <a:cubicBezTo>
                    <a:pt x="1229156" y="58744"/>
                    <a:pt x="1235017" y="61293"/>
                    <a:pt x="1239732" y="66262"/>
                  </a:cubicBezTo>
                  <a:cubicBezTo>
                    <a:pt x="1244320" y="71232"/>
                    <a:pt x="1246995" y="77476"/>
                    <a:pt x="1247633" y="84994"/>
                  </a:cubicBezTo>
                  <a:lnTo>
                    <a:pt x="1193349" y="84994"/>
                  </a:lnTo>
                  <a:cubicBezTo>
                    <a:pt x="1194368" y="77476"/>
                    <a:pt x="1197299" y="71232"/>
                    <a:pt x="1202141" y="66262"/>
                  </a:cubicBezTo>
                  <a:moveTo>
                    <a:pt x="1241516" y="134309"/>
                  </a:moveTo>
                  <a:cubicBezTo>
                    <a:pt x="1246868" y="132780"/>
                    <a:pt x="1251838" y="130486"/>
                    <a:pt x="1256552" y="127301"/>
                  </a:cubicBezTo>
                  <a:lnTo>
                    <a:pt x="1256552" y="113411"/>
                  </a:lnTo>
                  <a:cubicBezTo>
                    <a:pt x="1251965" y="116724"/>
                    <a:pt x="1246868" y="119145"/>
                    <a:pt x="1241516" y="120802"/>
                  </a:cubicBezTo>
                  <a:cubicBezTo>
                    <a:pt x="1236164" y="122458"/>
                    <a:pt x="1230685" y="123223"/>
                    <a:pt x="1225078" y="123223"/>
                  </a:cubicBezTo>
                  <a:cubicBezTo>
                    <a:pt x="1216413" y="123223"/>
                    <a:pt x="1209150" y="120802"/>
                    <a:pt x="1203416" y="115959"/>
                  </a:cubicBezTo>
                  <a:cubicBezTo>
                    <a:pt x="1197681" y="111117"/>
                    <a:pt x="1194113" y="104746"/>
                    <a:pt x="1192966" y="96845"/>
                  </a:cubicBezTo>
                  <a:lnTo>
                    <a:pt x="1262541" y="96845"/>
                  </a:lnTo>
                  <a:cubicBezTo>
                    <a:pt x="1262541" y="95571"/>
                    <a:pt x="1262796" y="94297"/>
                    <a:pt x="1262796" y="93150"/>
                  </a:cubicBezTo>
                  <a:cubicBezTo>
                    <a:pt x="1262796" y="92003"/>
                    <a:pt x="1262796" y="90729"/>
                    <a:pt x="1262796" y="89582"/>
                  </a:cubicBezTo>
                  <a:cubicBezTo>
                    <a:pt x="1262796" y="81171"/>
                    <a:pt x="1261012" y="73653"/>
                    <a:pt x="1257572" y="67027"/>
                  </a:cubicBezTo>
                  <a:cubicBezTo>
                    <a:pt x="1254131" y="60401"/>
                    <a:pt x="1249289" y="55176"/>
                    <a:pt x="1243045" y="51481"/>
                  </a:cubicBezTo>
                  <a:cubicBezTo>
                    <a:pt x="1236801" y="47658"/>
                    <a:pt x="1229410" y="45747"/>
                    <a:pt x="1221000" y="45747"/>
                  </a:cubicBezTo>
                  <a:cubicBezTo>
                    <a:pt x="1212080" y="45747"/>
                    <a:pt x="1204435" y="47785"/>
                    <a:pt x="1197936" y="51863"/>
                  </a:cubicBezTo>
                  <a:cubicBezTo>
                    <a:pt x="1191437" y="55941"/>
                    <a:pt x="1186468" y="61420"/>
                    <a:pt x="1182900" y="68429"/>
                  </a:cubicBezTo>
                  <a:cubicBezTo>
                    <a:pt x="1179332" y="75437"/>
                    <a:pt x="1177548" y="83338"/>
                    <a:pt x="1177548" y="92130"/>
                  </a:cubicBezTo>
                  <a:cubicBezTo>
                    <a:pt x="1177548" y="100923"/>
                    <a:pt x="1179587" y="108823"/>
                    <a:pt x="1183664" y="115450"/>
                  </a:cubicBezTo>
                  <a:cubicBezTo>
                    <a:pt x="1187742" y="122076"/>
                    <a:pt x="1193349" y="127301"/>
                    <a:pt x="1200485" y="130996"/>
                  </a:cubicBezTo>
                  <a:cubicBezTo>
                    <a:pt x="1207621" y="134691"/>
                    <a:pt x="1215776" y="136603"/>
                    <a:pt x="1224951" y="136603"/>
                  </a:cubicBezTo>
                  <a:cubicBezTo>
                    <a:pt x="1230557" y="136603"/>
                    <a:pt x="1236037" y="135838"/>
                    <a:pt x="1241261" y="134309"/>
                  </a:cubicBezTo>
                  <a:moveTo>
                    <a:pt x="1141486" y="74800"/>
                  </a:moveTo>
                  <a:cubicBezTo>
                    <a:pt x="1144417" y="69958"/>
                    <a:pt x="1148240" y="66390"/>
                    <a:pt x="1153209" y="64096"/>
                  </a:cubicBezTo>
                  <a:cubicBezTo>
                    <a:pt x="1158179" y="61802"/>
                    <a:pt x="1163404" y="61165"/>
                    <a:pt x="1169265" y="61930"/>
                  </a:cubicBezTo>
                  <a:lnTo>
                    <a:pt x="1169265" y="45492"/>
                  </a:lnTo>
                  <a:cubicBezTo>
                    <a:pt x="1162257" y="45492"/>
                    <a:pt x="1156013" y="47403"/>
                    <a:pt x="1150406" y="51099"/>
                  </a:cubicBezTo>
                  <a:cubicBezTo>
                    <a:pt x="1144927" y="54794"/>
                    <a:pt x="1140467" y="60018"/>
                    <a:pt x="1137154" y="66645"/>
                  </a:cubicBezTo>
                  <a:lnTo>
                    <a:pt x="1137154" y="47021"/>
                  </a:lnTo>
                  <a:lnTo>
                    <a:pt x="1122755" y="47021"/>
                  </a:lnTo>
                  <a:lnTo>
                    <a:pt x="1122755" y="134946"/>
                  </a:lnTo>
                  <a:lnTo>
                    <a:pt x="1137154" y="134946"/>
                  </a:lnTo>
                  <a:lnTo>
                    <a:pt x="1137154" y="92895"/>
                  </a:lnTo>
                  <a:cubicBezTo>
                    <a:pt x="1137154" y="85632"/>
                    <a:pt x="1138556" y="79515"/>
                    <a:pt x="1141486" y="74673"/>
                  </a:cubicBezTo>
                  <a:moveTo>
                    <a:pt x="1080704" y="107422"/>
                  </a:moveTo>
                  <a:cubicBezTo>
                    <a:pt x="1078028" y="112264"/>
                    <a:pt x="1074460" y="115959"/>
                    <a:pt x="1069873" y="118763"/>
                  </a:cubicBezTo>
                  <a:cubicBezTo>
                    <a:pt x="1065285" y="121566"/>
                    <a:pt x="1060061" y="122840"/>
                    <a:pt x="1054072" y="122840"/>
                  </a:cubicBezTo>
                  <a:cubicBezTo>
                    <a:pt x="1048083" y="122840"/>
                    <a:pt x="1042603" y="121439"/>
                    <a:pt x="1038016" y="118763"/>
                  </a:cubicBezTo>
                  <a:cubicBezTo>
                    <a:pt x="1033429" y="116087"/>
                    <a:pt x="1029733" y="112264"/>
                    <a:pt x="1027057" y="107422"/>
                  </a:cubicBezTo>
                  <a:cubicBezTo>
                    <a:pt x="1024381" y="102579"/>
                    <a:pt x="1022980" y="97100"/>
                    <a:pt x="1022980" y="90983"/>
                  </a:cubicBezTo>
                  <a:cubicBezTo>
                    <a:pt x="1022980" y="84867"/>
                    <a:pt x="1024254" y="79260"/>
                    <a:pt x="1027057" y="74545"/>
                  </a:cubicBezTo>
                  <a:cubicBezTo>
                    <a:pt x="1029733" y="69830"/>
                    <a:pt x="1033429" y="66008"/>
                    <a:pt x="1038016" y="63332"/>
                  </a:cubicBezTo>
                  <a:cubicBezTo>
                    <a:pt x="1042603" y="60656"/>
                    <a:pt x="1047955" y="59254"/>
                    <a:pt x="1054072" y="59254"/>
                  </a:cubicBezTo>
                  <a:cubicBezTo>
                    <a:pt x="1060188" y="59254"/>
                    <a:pt x="1065285" y="60656"/>
                    <a:pt x="1069873" y="63332"/>
                  </a:cubicBezTo>
                  <a:cubicBezTo>
                    <a:pt x="1074460" y="66135"/>
                    <a:pt x="1078028" y="69830"/>
                    <a:pt x="1080704" y="74545"/>
                  </a:cubicBezTo>
                  <a:cubicBezTo>
                    <a:pt x="1083252" y="79260"/>
                    <a:pt x="1084654" y="84739"/>
                    <a:pt x="1084654" y="90983"/>
                  </a:cubicBezTo>
                  <a:cubicBezTo>
                    <a:pt x="1084654" y="97228"/>
                    <a:pt x="1083380" y="102707"/>
                    <a:pt x="1080704" y="107422"/>
                  </a:cubicBezTo>
                  <a:moveTo>
                    <a:pt x="1077773" y="130486"/>
                  </a:moveTo>
                  <a:cubicBezTo>
                    <a:pt x="1084654" y="126536"/>
                    <a:pt x="1090006" y="121184"/>
                    <a:pt x="1093829" y="114303"/>
                  </a:cubicBezTo>
                  <a:cubicBezTo>
                    <a:pt x="1097652" y="107422"/>
                    <a:pt x="1099690" y="99521"/>
                    <a:pt x="1099690" y="90729"/>
                  </a:cubicBezTo>
                  <a:cubicBezTo>
                    <a:pt x="1099690" y="81936"/>
                    <a:pt x="1097779" y="74163"/>
                    <a:pt x="1093829" y="67409"/>
                  </a:cubicBezTo>
                  <a:cubicBezTo>
                    <a:pt x="1090006" y="60656"/>
                    <a:pt x="1084654" y="55304"/>
                    <a:pt x="1077773" y="51353"/>
                  </a:cubicBezTo>
                  <a:cubicBezTo>
                    <a:pt x="1070892" y="47403"/>
                    <a:pt x="1063119" y="45492"/>
                    <a:pt x="1054327" y="45492"/>
                  </a:cubicBezTo>
                  <a:cubicBezTo>
                    <a:pt x="1045534" y="45492"/>
                    <a:pt x="1037506" y="47403"/>
                    <a:pt x="1030498" y="51353"/>
                  </a:cubicBezTo>
                  <a:cubicBezTo>
                    <a:pt x="1023489" y="55304"/>
                    <a:pt x="1018138" y="60656"/>
                    <a:pt x="1014060" y="67409"/>
                  </a:cubicBezTo>
                  <a:cubicBezTo>
                    <a:pt x="1009982" y="74163"/>
                    <a:pt x="1008071" y="81936"/>
                    <a:pt x="1008071" y="90729"/>
                  </a:cubicBezTo>
                  <a:cubicBezTo>
                    <a:pt x="1008071" y="99521"/>
                    <a:pt x="1010110" y="107422"/>
                    <a:pt x="1014060" y="114303"/>
                  </a:cubicBezTo>
                  <a:cubicBezTo>
                    <a:pt x="1018010" y="121184"/>
                    <a:pt x="1023489" y="126663"/>
                    <a:pt x="1030498" y="130486"/>
                  </a:cubicBezTo>
                  <a:cubicBezTo>
                    <a:pt x="1037506" y="134436"/>
                    <a:pt x="1045407" y="136348"/>
                    <a:pt x="1054327" y="136348"/>
                  </a:cubicBezTo>
                  <a:cubicBezTo>
                    <a:pt x="1063246" y="136348"/>
                    <a:pt x="1070892" y="134436"/>
                    <a:pt x="1077773" y="130486"/>
                  </a:cubicBezTo>
                  <a:moveTo>
                    <a:pt x="870960" y="75055"/>
                  </a:moveTo>
                  <a:cubicBezTo>
                    <a:pt x="872999" y="70340"/>
                    <a:pt x="875802" y="66517"/>
                    <a:pt x="879625" y="63714"/>
                  </a:cubicBezTo>
                  <a:cubicBezTo>
                    <a:pt x="883320" y="60911"/>
                    <a:pt x="887653" y="59509"/>
                    <a:pt x="892495" y="59509"/>
                  </a:cubicBezTo>
                  <a:cubicBezTo>
                    <a:pt x="906384" y="59509"/>
                    <a:pt x="913393" y="68301"/>
                    <a:pt x="913393" y="85759"/>
                  </a:cubicBezTo>
                  <a:lnTo>
                    <a:pt x="913393" y="134946"/>
                  </a:lnTo>
                  <a:lnTo>
                    <a:pt x="927792" y="134946"/>
                  </a:lnTo>
                  <a:lnTo>
                    <a:pt x="927792" y="89582"/>
                  </a:lnTo>
                  <a:cubicBezTo>
                    <a:pt x="927792" y="83975"/>
                    <a:pt x="928811" y="78878"/>
                    <a:pt x="930850" y="74290"/>
                  </a:cubicBezTo>
                  <a:cubicBezTo>
                    <a:pt x="932889" y="69703"/>
                    <a:pt x="935820" y="66135"/>
                    <a:pt x="939515" y="63459"/>
                  </a:cubicBezTo>
                  <a:cubicBezTo>
                    <a:pt x="943211" y="60783"/>
                    <a:pt x="947543" y="59381"/>
                    <a:pt x="952385" y="59381"/>
                  </a:cubicBezTo>
                  <a:cubicBezTo>
                    <a:pt x="966275" y="59381"/>
                    <a:pt x="973283" y="68174"/>
                    <a:pt x="973283" y="85632"/>
                  </a:cubicBezTo>
                  <a:lnTo>
                    <a:pt x="973283" y="134819"/>
                  </a:lnTo>
                  <a:lnTo>
                    <a:pt x="987683" y="134819"/>
                  </a:lnTo>
                  <a:lnTo>
                    <a:pt x="987683" y="83083"/>
                  </a:lnTo>
                  <a:cubicBezTo>
                    <a:pt x="987683" y="75820"/>
                    <a:pt x="986408" y="69321"/>
                    <a:pt x="983987" y="63587"/>
                  </a:cubicBezTo>
                  <a:cubicBezTo>
                    <a:pt x="981566" y="57852"/>
                    <a:pt x="977871" y="53392"/>
                    <a:pt x="973156" y="50079"/>
                  </a:cubicBezTo>
                  <a:cubicBezTo>
                    <a:pt x="968314" y="46766"/>
                    <a:pt x="962325" y="45109"/>
                    <a:pt x="955189" y="45109"/>
                  </a:cubicBezTo>
                  <a:cubicBezTo>
                    <a:pt x="948053" y="45109"/>
                    <a:pt x="941936" y="46893"/>
                    <a:pt x="936457" y="50334"/>
                  </a:cubicBezTo>
                  <a:cubicBezTo>
                    <a:pt x="930978" y="53902"/>
                    <a:pt x="926773" y="58489"/>
                    <a:pt x="923969" y="64351"/>
                  </a:cubicBezTo>
                  <a:cubicBezTo>
                    <a:pt x="921676" y="58362"/>
                    <a:pt x="918363" y="53775"/>
                    <a:pt x="913775" y="50207"/>
                  </a:cubicBezTo>
                  <a:cubicBezTo>
                    <a:pt x="909188" y="46639"/>
                    <a:pt x="903581" y="44982"/>
                    <a:pt x="896700" y="44982"/>
                  </a:cubicBezTo>
                  <a:cubicBezTo>
                    <a:pt x="890329" y="44982"/>
                    <a:pt x="884722" y="46511"/>
                    <a:pt x="879752" y="49697"/>
                  </a:cubicBezTo>
                  <a:cubicBezTo>
                    <a:pt x="874783" y="52882"/>
                    <a:pt x="870705" y="57088"/>
                    <a:pt x="867774" y="62440"/>
                  </a:cubicBezTo>
                  <a:lnTo>
                    <a:pt x="867774" y="46511"/>
                  </a:lnTo>
                  <a:lnTo>
                    <a:pt x="853375" y="46511"/>
                  </a:lnTo>
                  <a:lnTo>
                    <a:pt x="853375" y="134436"/>
                  </a:lnTo>
                  <a:lnTo>
                    <a:pt x="867774" y="134436"/>
                  </a:lnTo>
                  <a:lnTo>
                    <a:pt x="867774" y="90346"/>
                  </a:lnTo>
                  <a:cubicBezTo>
                    <a:pt x="867774" y="84485"/>
                    <a:pt x="868794" y="79260"/>
                    <a:pt x="870832" y="74418"/>
                  </a:cubicBezTo>
                  <a:moveTo>
                    <a:pt x="728242" y="65498"/>
                  </a:moveTo>
                  <a:cubicBezTo>
                    <a:pt x="732957" y="60528"/>
                    <a:pt x="739328" y="57980"/>
                    <a:pt x="747356" y="57980"/>
                  </a:cubicBezTo>
                  <a:cubicBezTo>
                    <a:pt x="755384" y="57980"/>
                    <a:pt x="761246" y="60528"/>
                    <a:pt x="765960" y="65498"/>
                  </a:cubicBezTo>
                  <a:cubicBezTo>
                    <a:pt x="770548" y="70468"/>
                    <a:pt x="773224" y="76712"/>
                    <a:pt x="773861" y="84230"/>
                  </a:cubicBezTo>
                  <a:lnTo>
                    <a:pt x="719577" y="84230"/>
                  </a:lnTo>
                  <a:cubicBezTo>
                    <a:pt x="720597" y="76712"/>
                    <a:pt x="723527" y="70468"/>
                    <a:pt x="728370" y="65498"/>
                  </a:cubicBezTo>
                  <a:moveTo>
                    <a:pt x="767744" y="133544"/>
                  </a:moveTo>
                  <a:cubicBezTo>
                    <a:pt x="772969" y="132015"/>
                    <a:pt x="778066" y="129721"/>
                    <a:pt x="782781" y="126536"/>
                  </a:cubicBezTo>
                  <a:lnTo>
                    <a:pt x="782781" y="112646"/>
                  </a:lnTo>
                  <a:cubicBezTo>
                    <a:pt x="778193" y="115959"/>
                    <a:pt x="773096" y="118380"/>
                    <a:pt x="767744" y="120037"/>
                  </a:cubicBezTo>
                  <a:cubicBezTo>
                    <a:pt x="762393" y="121694"/>
                    <a:pt x="756913" y="122458"/>
                    <a:pt x="751306" y="122458"/>
                  </a:cubicBezTo>
                  <a:cubicBezTo>
                    <a:pt x="742641" y="122458"/>
                    <a:pt x="735378" y="120037"/>
                    <a:pt x="729644" y="115195"/>
                  </a:cubicBezTo>
                  <a:cubicBezTo>
                    <a:pt x="723910" y="110353"/>
                    <a:pt x="720342" y="103981"/>
                    <a:pt x="719195" y="96081"/>
                  </a:cubicBezTo>
                  <a:lnTo>
                    <a:pt x="788770" y="96081"/>
                  </a:lnTo>
                  <a:cubicBezTo>
                    <a:pt x="788770" y="94806"/>
                    <a:pt x="789025" y="93532"/>
                    <a:pt x="789025" y="92385"/>
                  </a:cubicBezTo>
                  <a:cubicBezTo>
                    <a:pt x="789025" y="91238"/>
                    <a:pt x="789025" y="89964"/>
                    <a:pt x="789025" y="88817"/>
                  </a:cubicBezTo>
                  <a:cubicBezTo>
                    <a:pt x="789025" y="80407"/>
                    <a:pt x="787368" y="72889"/>
                    <a:pt x="783800" y="66262"/>
                  </a:cubicBezTo>
                  <a:cubicBezTo>
                    <a:pt x="780360" y="59636"/>
                    <a:pt x="775517" y="54412"/>
                    <a:pt x="769273" y="50716"/>
                  </a:cubicBezTo>
                  <a:cubicBezTo>
                    <a:pt x="763030" y="46893"/>
                    <a:pt x="755639" y="44982"/>
                    <a:pt x="747229" y="44982"/>
                  </a:cubicBezTo>
                  <a:cubicBezTo>
                    <a:pt x="738309" y="44982"/>
                    <a:pt x="730663" y="47021"/>
                    <a:pt x="724165" y="51099"/>
                  </a:cubicBezTo>
                  <a:cubicBezTo>
                    <a:pt x="717666" y="55176"/>
                    <a:pt x="712696" y="60656"/>
                    <a:pt x="709128" y="67664"/>
                  </a:cubicBezTo>
                  <a:cubicBezTo>
                    <a:pt x="705560" y="74673"/>
                    <a:pt x="703776" y="82573"/>
                    <a:pt x="703776" y="91366"/>
                  </a:cubicBezTo>
                  <a:cubicBezTo>
                    <a:pt x="703776" y="100158"/>
                    <a:pt x="705815" y="108059"/>
                    <a:pt x="709893" y="114685"/>
                  </a:cubicBezTo>
                  <a:cubicBezTo>
                    <a:pt x="713970" y="121311"/>
                    <a:pt x="719577" y="126536"/>
                    <a:pt x="726713" y="130231"/>
                  </a:cubicBezTo>
                  <a:cubicBezTo>
                    <a:pt x="733849" y="133927"/>
                    <a:pt x="742004" y="135838"/>
                    <a:pt x="751179" y="135838"/>
                  </a:cubicBezTo>
                  <a:cubicBezTo>
                    <a:pt x="756786" y="135838"/>
                    <a:pt x="762265" y="135073"/>
                    <a:pt x="767490" y="133544"/>
                  </a:cubicBezTo>
                  <a:moveTo>
                    <a:pt x="667715" y="74036"/>
                  </a:moveTo>
                  <a:cubicBezTo>
                    <a:pt x="670646" y="69193"/>
                    <a:pt x="674468" y="65625"/>
                    <a:pt x="679438" y="63332"/>
                  </a:cubicBezTo>
                  <a:cubicBezTo>
                    <a:pt x="684280" y="61038"/>
                    <a:pt x="689632" y="60401"/>
                    <a:pt x="695494" y="61165"/>
                  </a:cubicBezTo>
                  <a:lnTo>
                    <a:pt x="695494" y="44727"/>
                  </a:lnTo>
                  <a:cubicBezTo>
                    <a:pt x="688485" y="44727"/>
                    <a:pt x="682241" y="46639"/>
                    <a:pt x="676635" y="50334"/>
                  </a:cubicBezTo>
                  <a:cubicBezTo>
                    <a:pt x="671155" y="54029"/>
                    <a:pt x="666695" y="59254"/>
                    <a:pt x="663382" y="65880"/>
                  </a:cubicBezTo>
                  <a:lnTo>
                    <a:pt x="663382" y="46256"/>
                  </a:lnTo>
                  <a:lnTo>
                    <a:pt x="648983" y="46256"/>
                  </a:lnTo>
                  <a:lnTo>
                    <a:pt x="648983" y="134182"/>
                  </a:lnTo>
                  <a:lnTo>
                    <a:pt x="663382" y="134182"/>
                  </a:lnTo>
                  <a:lnTo>
                    <a:pt x="663382" y="92130"/>
                  </a:lnTo>
                  <a:cubicBezTo>
                    <a:pt x="663382" y="84867"/>
                    <a:pt x="664784" y="78750"/>
                    <a:pt x="667715" y="73908"/>
                  </a:cubicBezTo>
                  <a:moveTo>
                    <a:pt x="589857" y="62567"/>
                  </a:moveTo>
                  <a:cubicBezTo>
                    <a:pt x="594444" y="65371"/>
                    <a:pt x="598140" y="69193"/>
                    <a:pt x="600688" y="74036"/>
                  </a:cubicBezTo>
                  <a:cubicBezTo>
                    <a:pt x="603364" y="78878"/>
                    <a:pt x="604639" y="84357"/>
                    <a:pt x="604639" y="90474"/>
                  </a:cubicBezTo>
                  <a:cubicBezTo>
                    <a:pt x="604639" y="96590"/>
                    <a:pt x="603364" y="101942"/>
                    <a:pt x="600688" y="106657"/>
                  </a:cubicBezTo>
                  <a:cubicBezTo>
                    <a:pt x="598012" y="111372"/>
                    <a:pt x="594444" y="115195"/>
                    <a:pt x="589857" y="117871"/>
                  </a:cubicBezTo>
                  <a:cubicBezTo>
                    <a:pt x="585270" y="120674"/>
                    <a:pt x="579918" y="121948"/>
                    <a:pt x="573801" y="121948"/>
                  </a:cubicBezTo>
                  <a:cubicBezTo>
                    <a:pt x="567685" y="121948"/>
                    <a:pt x="562715" y="120547"/>
                    <a:pt x="558128" y="117871"/>
                  </a:cubicBezTo>
                  <a:cubicBezTo>
                    <a:pt x="553541" y="115195"/>
                    <a:pt x="549845" y="111372"/>
                    <a:pt x="547297" y="106657"/>
                  </a:cubicBezTo>
                  <a:cubicBezTo>
                    <a:pt x="544748" y="101942"/>
                    <a:pt x="543346" y="96463"/>
                    <a:pt x="543346" y="90474"/>
                  </a:cubicBezTo>
                  <a:cubicBezTo>
                    <a:pt x="543346" y="84485"/>
                    <a:pt x="544621" y="78750"/>
                    <a:pt x="547297" y="74036"/>
                  </a:cubicBezTo>
                  <a:cubicBezTo>
                    <a:pt x="549973" y="69193"/>
                    <a:pt x="553541" y="65371"/>
                    <a:pt x="558128" y="62567"/>
                  </a:cubicBezTo>
                  <a:cubicBezTo>
                    <a:pt x="562715" y="59764"/>
                    <a:pt x="568067" y="58362"/>
                    <a:pt x="573801" y="58362"/>
                  </a:cubicBezTo>
                  <a:cubicBezTo>
                    <a:pt x="579536" y="58362"/>
                    <a:pt x="585270" y="59764"/>
                    <a:pt x="589857" y="62567"/>
                  </a:cubicBezTo>
                  <a:moveTo>
                    <a:pt x="619293" y="134182"/>
                  </a:moveTo>
                  <a:lnTo>
                    <a:pt x="619293" y="46256"/>
                  </a:lnTo>
                  <a:lnTo>
                    <a:pt x="604639" y="46256"/>
                  </a:lnTo>
                  <a:lnTo>
                    <a:pt x="604639" y="62822"/>
                  </a:lnTo>
                  <a:cubicBezTo>
                    <a:pt x="601326" y="57215"/>
                    <a:pt x="596866" y="52755"/>
                    <a:pt x="591386" y="49569"/>
                  </a:cubicBezTo>
                  <a:cubicBezTo>
                    <a:pt x="585907" y="46256"/>
                    <a:pt x="579536" y="44600"/>
                    <a:pt x="572527" y="44600"/>
                  </a:cubicBezTo>
                  <a:cubicBezTo>
                    <a:pt x="563990" y="44600"/>
                    <a:pt x="556344" y="46639"/>
                    <a:pt x="549718" y="50589"/>
                  </a:cubicBezTo>
                  <a:cubicBezTo>
                    <a:pt x="543092" y="54539"/>
                    <a:pt x="537867" y="60018"/>
                    <a:pt x="534044" y="66900"/>
                  </a:cubicBezTo>
                  <a:cubicBezTo>
                    <a:pt x="530222" y="73781"/>
                    <a:pt x="528310" y="81681"/>
                    <a:pt x="528310" y="90601"/>
                  </a:cubicBezTo>
                  <a:cubicBezTo>
                    <a:pt x="528310" y="99521"/>
                    <a:pt x="530222" y="107039"/>
                    <a:pt x="534044" y="113793"/>
                  </a:cubicBezTo>
                  <a:cubicBezTo>
                    <a:pt x="537867" y="120547"/>
                    <a:pt x="543092" y="125899"/>
                    <a:pt x="549718" y="129721"/>
                  </a:cubicBezTo>
                  <a:cubicBezTo>
                    <a:pt x="556344" y="133544"/>
                    <a:pt x="563990" y="135583"/>
                    <a:pt x="572527" y="135583"/>
                  </a:cubicBezTo>
                  <a:cubicBezTo>
                    <a:pt x="579536" y="135583"/>
                    <a:pt x="585779" y="133927"/>
                    <a:pt x="591386" y="130741"/>
                  </a:cubicBezTo>
                  <a:cubicBezTo>
                    <a:pt x="596866" y="127555"/>
                    <a:pt x="601326" y="123223"/>
                    <a:pt x="604639" y="117743"/>
                  </a:cubicBezTo>
                  <a:lnTo>
                    <a:pt x="604639" y="134182"/>
                  </a:lnTo>
                  <a:lnTo>
                    <a:pt x="619293" y="134182"/>
                  </a:lnTo>
                  <a:close/>
                  <a:moveTo>
                    <a:pt x="410058" y="65371"/>
                  </a:moveTo>
                  <a:cubicBezTo>
                    <a:pt x="414773" y="60401"/>
                    <a:pt x="421144" y="57852"/>
                    <a:pt x="429172" y="57852"/>
                  </a:cubicBezTo>
                  <a:cubicBezTo>
                    <a:pt x="437200" y="57852"/>
                    <a:pt x="443062" y="60401"/>
                    <a:pt x="447777" y="65371"/>
                  </a:cubicBezTo>
                  <a:cubicBezTo>
                    <a:pt x="452364" y="70340"/>
                    <a:pt x="455040" y="76584"/>
                    <a:pt x="455677" y="84102"/>
                  </a:cubicBezTo>
                  <a:lnTo>
                    <a:pt x="401393" y="84102"/>
                  </a:lnTo>
                  <a:cubicBezTo>
                    <a:pt x="402413" y="76584"/>
                    <a:pt x="405344" y="70340"/>
                    <a:pt x="410186" y="65371"/>
                  </a:cubicBezTo>
                  <a:moveTo>
                    <a:pt x="449561" y="133417"/>
                  </a:moveTo>
                  <a:cubicBezTo>
                    <a:pt x="454785" y="131888"/>
                    <a:pt x="459882" y="129594"/>
                    <a:pt x="464597" y="126408"/>
                  </a:cubicBezTo>
                  <a:lnTo>
                    <a:pt x="464597" y="112519"/>
                  </a:lnTo>
                  <a:cubicBezTo>
                    <a:pt x="460010" y="115832"/>
                    <a:pt x="454913" y="118253"/>
                    <a:pt x="449561" y="119910"/>
                  </a:cubicBezTo>
                  <a:cubicBezTo>
                    <a:pt x="444209" y="121566"/>
                    <a:pt x="438729" y="122331"/>
                    <a:pt x="433123" y="122331"/>
                  </a:cubicBezTo>
                  <a:cubicBezTo>
                    <a:pt x="424458" y="122331"/>
                    <a:pt x="417194" y="119910"/>
                    <a:pt x="411460" y="115067"/>
                  </a:cubicBezTo>
                  <a:cubicBezTo>
                    <a:pt x="405726" y="110225"/>
                    <a:pt x="402158" y="103854"/>
                    <a:pt x="401011" y="95953"/>
                  </a:cubicBezTo>
                  <a:lnTo>
                    <a:pt x="470586" y="95953"/>
                  </a:lnTo>
                  <a:cubicBezTo>
                    <a:pt x="470586" y="94679"/>
                    <a:pt x="470841" y="93405"/>
                    <a:pt x="470841" y="92258"/>
                  </a:cubicBezTo>
                  <a:cubicBezTo>
                    <a:pt x="470841" y="91111"/>
                    <a:pt x="470841" y="89837"/>
                    <a:pt x="470841" y="88690"/>
                  </a:cubicBezTo>
                  <a:cubicBezTo>
                    <a:pt x="470841" y="80280"/>
                    <a:pt x="469057" y="72761"/>
                    <a:pt x="465616" y="66135"/>
                  </a:cubicBezTo>
                  <a:cubicBezTo>
                    <a:pt x="462176" y="59509"/>
                    <a:pt x="457334" y="54284"/>
                    <a:pt x="451090" y="50589"/>
                  </a:cubicBezTo>
                  <a:cubicBezTo>
                    <a:pt x="444846" y="46766"/>
                    <a:pt x="437455" y="44855"/>
                    <a:pt x="429045" y="44855"/>
                  </a:cubicBezTo>
                  <a:cubicBezTo>
                    <a:pt x="420125" y="44855"/>
                    <a:pt x="412352" y="46893"/>
                    <a:pt x="405981" y="50971"/>
                  </a:cubicBezTo>
                  <a:cubicBezTo>
                    <a:pt x="399482" y="55049"/>
                    <a:pt x="394512" y="60528"/>
                    <a:pt x="390944" y="67537"/>
                  </a:cubicBezTo>
                  <a:cubicBezTo>
                    <a:pt x="387376" y="74545"/>
                    <a:pt x="385592" y="82446"/>
                    <a:pt x="385592" y="91238"/>
                  </a:cubicBezTo>
                  <a:cubicBezTo>
                    <a:pt x="385592" y="100031"/>
                    <a:pt x="387631" y="107931"/>
                    <a:pt x="391709" y="114558"/>
                  </a:cubicBezTo>
                  <a:cubicBezTo>
                    <a:pt x="395787" y="121184"/>
                    <a:pt x="401393" y="126408"/>
                    <a:pt x="408529" y="130104"/>
                  </a:cubicBezTo>
                  <a:cubicBezTo>
                    <a:pt x="415665" y="133799"/>
                    <a:pt x="423820" y="135711"/>
                    <a:pt x="432995" y="135711"/>
                  </a:cubicBezTo>
                  <a:cubicBezTo>
                    <a:pt x="438602" y="135711"/>
                    <a:pt x="444081" y="134946"/>
                    <a:pt x="449306" y="133417"/>
                  </a:cubicBezTo>
                  <a:moveTo>
                    <a:pt x="349531" y="73908"/>
                  </a:moveTo>
                  <a:cubicBezTo>
                    <a:pt x="352462" y="69066"/>
                    <a:pt x="356284" y="65498"/>
                    <a:pt x="361254" y="63204"/>
                  </a:cubicBezTo>
                  <a:cubicBezTo>
                    <a:pt x="366096" y="60911"/>
                    <a:pt x="371448" y="60273"/>
                    <a:pt x="377310" y="61038"/>
                  </a:cubicBezTo>
                  <a:lnTo>
                    <a:pt x="377310" y="44600"/>
                  </a:lnTo>
                  <a:cubicBezTo>
                    <a:pt x="370301" y="44600"/>
                    <a:pt x="364057" y="46511"/>
                    <a:pt x="358451" y="50207"/>
                  </a:cubicBezTo>
                  <a:cubicBezTo>
                    <a:pt x="352971" y="53902"/>
                    <a:pt x="348511" y="59127"/>
                    <a:pt x="345198" y="65753"/>
                  </a:cubicBezTo>
                  <a:lnTo>
                    <a:pt x="345198" y="46129"/>
                  </a:lnTo>
                  <a:lnTo>
                    <a:pt x="330799" y="46129"/>
                  </a:lnTo>
                  <a:lnTo>
                    <a:pt x="330799" y="134054"/>
                  </a:lnTo>
                  <a:lnTo>
                    <a:pt x="345198" y="134054"/>
                  </a:lnTo>
                  <a:lnTo>
                    <a:pt x="345198" y="92003"/>
                  </a:lnTo>
                  <a:cubicBezTo>
                    <a:pt x="345198" y="84739"/>
                    <a:pt x="346600" y="78623"/>
                    <a:pt x="349531" y="73781"/>
                  </a:cubicBezTo>
                  <a:moveTo>
                    <a:pt x="246698" y="65243"/>
                  </a:moveTo>
                  <a:cubicBezTo>
                    <a:pt x="251412" y="60273"/>
                    <a:pt x="257784" y="57725"/>
                    <a:pt x="265812" y="57725"/>
                  </a:cubicBezTo>
                  <a:cubicBezTo>
                    <a:pt x="273840" y="57725"/>
                    <a:pt x="279701" y="60273"/>
                    <a:pt x="284416" y="65243"/>
                  </a:cubicBezTo>
                  <a:cubicBezTo>
                    <a:pt x="289003" y="70213"/>
                    <a:pt x="291679" y="76457"/>
                    <a:pt x="292316" y="83975"/>
                  </a:cubicBezTo>
                  <a:lnTo>
                    <a:pt x="238033" y="83975"/>
                  </a:lnTo>
                  <a:cubicBezTo>
                    <a:pt x="239052" y="76457"/>
                    <a:pt x="241983" y="70213"/>
                    <a:pt x="246825" y="65243"/>
                  </a:cubicBezTo>
                  <a:moveTo>
                    <a:pt x="286200" y="133289"/>
                  </a:moveTo>
                  <a:cubicBezTo>
                    <a:pt x="291552" y="131760"/>
                    <a:pt x="296521" y="129467"/>
                    <a:pt x="301236" y="126281"/>
                  </a:cubicBezTo>
                  <a:lnTo>
                    <a:pt x="301236" y="112391"/>
                  </a:lnTo>
                  <a:cubicBezTo>
                    <a:pt x="296649" y="115705"/>
                    <a:pt x="291552" y="118126"/>
                    <a:pt x="286200" y="119782"/>
                  </a:cubicBezTo>
                  <a:cubicBezTo>
                    <a:pt x="280848" y="121439"/>
                    <a:pt x="275369" y="122203"/>
                    <a:pt x="269762" y="122203"/>
                  </a:cubicBezTo>
                  <a:cubicBezTo>
                    <a:pt x="261097" y="122203"/>
                    <a:pt x="253834" y="119782"/>
                    <a:pt x="248099" y="114940"/>
                  </a:cubicBezTo>
                  <a:cubicBezTo>
                    <a:pt x="242365" y="110098"/>
                    <a:pt x="238797" y="103726"/>
                    <a:pt x="237650" y="95826"/>
                  </a:cubicBezTo>
                  <a:lnTo>
                    <a:pt x="307225" y="95826"/>
                  </a:lnTo>
                  <a:cubicBezTo>
                    <a:pt x="307225" y="94551"/>
                    <a:pt x="307480" y="93277"/>
                    <a:pt x="307480" y="92130"/>
                  </a:cubicBezTo>
                  <a:cubicBezTo>
                    <a:pt x="307480" y="90983"/>
                    <a:pt x="307480" y="89709"/>
                    <a:pt x="307480" y="88562"/>
                  </a:cubicBezTo>
                  <a:cubicBezTo>
                    <a:pt x="307480" y="80152"/>
                    <a:pt x="305696" y="72634"/>
                    <a:pt x="302256" y="66008"/>
                  </a:cubicBezTo>
                  <a:cubicBezTo>
                    <a:pt x="298815" y="59381"/>
                    <a:pt x="293973" y="54157"/>
                    <a:pt x="287729" y="50461"/>
                  </a:cubicBezTo>
                  <a:cubicBezTo>
                    <a:pt x="281485" y="46766"/>
                    <a:pt x="274094" y="44727"/>
                    <a:pt x="265684" y="44727"/>
                  </a:cubicBezTo>
                  <a:cubicBezTo>
                    <a:pt x="256764" y="44727"/>
                    <a:pt x="248991" y="46766"/>
                    <a:pt x="242620" y="50844"/>
                  </a:cubicBezTo>
                  <a:cubicBezTo>
                    <a:pt x="236121" y="54921"/>
                    <a:pt x="231152" y="60401"/>
                    <a:pt x="227584" y="67409"/>
                  </a:cubicBezTo>
                  <a:cubicBezTo>
                    <a:pt x="224016" y="74418"/>
                    <a:pt x="222232" y="82318"/>
                    <a:pt x="222232" y="91111"/>
                  </a:cubicBezTo>
                  <a:cubicBezTo>
                    <a:pt x="222232" y="99903"/>
                    <a:pt x="224271" y="107804"/>
                    <a:pt x="228348" y="114430"/>
                  </a:cubicBezTo>
                  <a:cubicBezTo>
                    <a:pt x="232426" y="121056"/>
                    <a:pt x="238033" y="126281"/>
                    <a:pt x="245169" y="129976"/>
                  </a:cubicBezTo>
                  <a:cubicBezTo>
                    <a:pt x="252304" y="133672"/>
                    <a:pt x="260460" y="135583"/>
                    <a:pt x="269634" y="135583"/>
                  </a:cubicBezTo>
                  <a:cubicBezTo>
                    <a:pt x="275241" y="135583"/>
                    <a:pt x="280593" y="134819"/>
                    <a:pt x="285945" y="133289"/>
                  </a:cubicBezTo>
                  <a:moveTo>
                    <a:pt x="140806" y="74163"/>
                  </a:moveTo>
                  <a:cubicBezTo>
                    <a:pt x="143100" y="69448"/>
                    <a:pt x="146158" y="65625"/>
                    <a:pt x="150236" y="62822"/>
                  </a:cubicBezTo>
                  <a:cubicBezTo>
                    <a:pt x="154313" y="60018"/>
                    <a:pt x="159028" y="58617"/>
                    <a:pt x="164380" y="58617"/>
                  </a:cubicBezTo>
                  <a:cubicBezTo>
                    <a:pt x="179544" y="58617"/>
                    <a:pt x="187190" y="67409"/>
                    <a:pt x="187190" y="84867"/>
                  </a:cubicBezTo>
                  <a:lnTo>
                    <a:pt x="187190" y="134054"/>
                  </a:lnTo>
                  <a:lnTo>
                    <a:pt x="201844" y="134054"/>
                  </a:lnTo>
                  <a:lnTo>
                    <a:pt x="201844" y="82318"/>
                  </a:lnTo>
                  <a:cubicBezTo>
                    <a:pt x="201844" y="75055"/>
                    <a:pt x="200569" y="68556"/>
                    <a:pt x="198021" y="62822"/>
                  </a:cubicBezTo>
                  <a:cubicBezTo>
                    <a:pt x="195472" y="57088"/>
                    <a:pt x="191649" y="52628"/>
                    <a:pt x="186680" y="49315"/>
                  </a:cubicBezTo>
                  <a:cubicBezTo>
                    <a:pt x="181710" y="46001"/>
                    <a:pt x="175466" y="44345"/>
                    <a:pt x="167948" y="44345"/>
                  </a:cubicBezTo>
                  <a:cubicBezTo>
                    <a:pt x="161194" y="44345"/>
                    <a:pt x="155205" y="46001"/>
                    <a:pt x="149981" y="49315"/>
                  </a:cubicBezTo>
                  <a:cubicBezTo>
                    <a:pt x="144756" y="52628"/>
                    <a:pt x="140551" y="56960"/>
                    <a:pt x="137493" y="62440"/>
                  </a:cubicBezTo>
                  <a:lnTo>
                    <a:pt x="137493" y="127"/>
                  </a:lnTo>
                  <a:lnTo>
                    <a:pt x="123094" y="127"/>
                  </a:lnTo>
                  <a:lnTo>
                    <a:pt x="123094" y="133927"/>
                  </a:lnTo>
                  <a:lnTo>
                    <a:pt x="137493" y="133927"/>
                  </a:lnTo>
                  <a:lnTo>
                    <a:pt x="137493" y="89837"/>
                  </a:lnTo>
                  <a:cubicBezTo>
                    <a:pt x="137493" y="83975"/>
                    <a:pt x="138640" y="78750"/>
                    <a:pt x="140934" y="73908"/>
                  </a:cubicBezTo>
                  <a:moveTo>
                    <a:pt x="106146" y="0"/>
                  </a:moveTo>
                  <a:lnTo>
                    <a:pt x="0" y="0"/>
                  </a:lnTo>
                  <a:lnTo>
                    <a:pt x="0" y="13762"/>
                  </a:lnTo>
                  <a:lnTo>
                    <a:pt x="45491" y="13762"/>
                  </a:lnTo>
                  <a:lnTo>
                    <a:pt x="45491" y="133799"/>
                  </a:lnTo>
                  <a:lnTo>
                    <a:pt x="60655" y="133799"/>
                  </a:lnTo>
                  <a:lnTo>
                    <a:pt x="60655" y="13762"/>
                  </a:lnTo>
                  <a:lnTo>
                    <a:pt x="106146" y="13762"/>
                  </a:lnTo>
                  <a:lnTo>
                    <a:pt x="106146" y="0"/>
                  </a:lnTo>
                  <a:close/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CA127888-1636-23B2-C1AA-5A57400875EB}"/>
                </a:ext>
              </a:extLst>
            </p:cNvPr>
            <p:cNvSpPr/>
            <p:nvPr/>
          </p:nvSpPr>
          <p:spPr>
            <a:xfrm>
              <a:off x="2499704" y="3652934"/>
              <a:ext cx="2554135" cy="91748"/>
            </a:xfrm>
            <a:custGeom>
              <a:avLst/>
              <a:gdLst>
                <a:gd name="connsiteX0" fmla="*/ 2552734 w 2554135"/>
                <a:gd name="connsiteY0" fmla="*/ 67792 h 91748"/>
                <a:gd name="connsiteX1" fmla="*/ 2554136 w 2554135"/>
                <a:gd name="connsiteY1" fmla="*/ 64096 h 91748"/>
                <a:gd name="connsiteX2" fmla="*/ 2552734 w 2554135"/>
                <a:gd name="connsiteY2" fmla="*/ 60401 h 91748"/>
                <a:gd name="connsiteX3" fmla="*/ 2549039 w 2554135"/>
                <a:gd name="connsiteY3" fmla="*/ 58999 h 91748"/>
                <a:gd name="connsiteX4" fmla="*/ 2545216 w 2554135"/>
                <a:gd name="connsiteY4" fmla="*/ 60401 h 91748"/>
                <a:gd name="connsiteX5" fmla="*/ 2543687 w 2554135"/>
                <a:gd name="connsiteY5" fmla="*/ 64096 h 91748"/>
                <a:gd name="connsiteX6" fmla="*/ 2545216 w 2554135"/>
                <a:gd name="connsiteY6" fmla="*/ 67792 h 91748"/>
                <a:gd name="connsiteX7" fmla="*/ 2549039 w 2554135"/>
                <a:gd name="connsiteY7" fmla="*/ 69193 h 91748"/>
                <a:gd name="connsiteX8" fmla="*/ 2552734 w 2554135"/>
                <a:gd name="connsiteY8" fmla="*/ 67792 h 91748"/>
                <a:gd name="connsiteX9" fmla="*/ 2531709 w 2554135"/>
                <a:gd name="connsiteY9" fmla="*/ 39120 h 91748"/>
                <a:gd name="connsiteX10" fmla="*/ 2521260 w 2554135"/>
                <a:gd name="connsiteY10" fmla="*/ 32749 h 91748"/>
                <a:gd name="connsiteX11" fmla="*/ 2529415 w 2554135"/>
                <a:gd name="connsiteY11" fmla="*/ 26632 h 91748"/>
                <a:gd name="connsiteX12" fmla="*/ 2532219 w 2554135"/>
                <a:gd name="connsiteY12" fmla="*/ 17967 h 91748"/>
                <a:gd name="connsiteX13" fmla="*/ 2529670 w 2554135"/>
                <a:gd name="connsiteY13" fmla="*/ 8793 h 91748"/>
                <a:gd name="connsiteX14" fmla="*/ 2522789 w 2554135"/>
                <a:gd name="connsiteY14" fmla="*/ 2931 h 91748"/>
                <a:gd name="connsiteX15" fmla="*/ 2513105 w 2554135"/>
                <a:gd name="connsiteY15" fmla="*/ 892 h 91748"/>
                <a:gd name="connsiteX16" fmla="*/ 2503930 w 2554135"/>
                <a:gd name="connsiteY16" fmla="*/ 2421 h 91748"/>
                <a:gd name="connsiteX17" fmla="*/ 2495774 w 2554135"/>
                <a:gd name="connsiteY17" fmla="*/ 7136 h 91748"/>
                <a:gd name="connsiteX18" fmla="*/ 2495774 w 2554135"/>
                <a:gd name="connsiteY18" fmla="*/ 15036 h 91748"/>
                <a:gd name="connsiteX19" fmla="*/ 2503548 w 2554135"/>
                <a:gd name="connsiteY19" fmla="*/ 9812 h 91748"/>
                <a:gd name="connsiteX20" fmla="*/ 2512722 w 2554135"/>
                <a:gd name="connsiteY20" fmla="*/ 7900 h 91748"/>
                <a:gd name="connsiteX21" fmla="*/ 2521133 w 2554135"/>
                <a:gd name="connsiteY21" fmla="*/ 10577 h 91748"/>
                <a:gd name="connsiteX22" fmla="*/ 2524573 w 2554135"/>
                <a:gd name="connsiteY22" fmla="*/ 18095 h 91748"/>
                <a:gd name="connsiteX23" fmla="*/ 2520750 w 2554135"/>
                <a:gd name="connsiteY23" fmla="*/ 26250 h 91748"/>
                <a:gd name="connsiteX24" fmla="*/ 2511448 w 2554135"/>
                <a:gd name="connsiteY24" fmla="*/ 29946 h 91748"/>
                <a:gd name="connsiteX25" fmla="*/ 2504822 w 2554135"/>
                <a:gd name="connsiteY25" fmla="*/ 30965 h 91748"/>
                <a:gd name="connsiteX26" fmla="*/ 2504822 w 2554135"/>
                <a:gd name="connsiteY26" fmla="*/ 37464 h 91748"/>
                <a:gd name="connsiteX27" fmla="*/ 2508390 w 2554135"/>
                <a:gd name="connsiteY27" fmla="*/ 37209 h 91748"/>
                <a:gd name="connsiteX28" fmla="*/ 2511830 w 2554135"/>
                <a:gd name="connsiteY28" fmla="*/ 37209 h 91748"/>
                <a:gd name="connsiteX29" fmla="*/ 2519604 w 2554135"/>
                <a:gd name="connsiteY29" fmla="*/ 38483 h 91748"/>
                <a:gd name="connsiteX30" fmla="*/ 2525338 w 2554135"/>
                <a:gd name="connsiteY30" fmla="*/ 42561 h 91748"/>
                <a:gd name="connsiteX31" fmla="*/ 2527631 w 2554135"/>
                <a:gd name="connsiteY31" fmla="*/ 49697 h 91748"/>
                <a:gd name="connsiteX32" fmla="*/ 2525592 w 2554135"/>
                <a:gd name="connsiteY32" fmla="*/ 56706 h 91748"/>
                <a:gd name="connsiteX33" fmla="*/ 2520113 w 2554135"/>
                <a:gd name="connsiteY33" fmla="*/ 61038 h 91748"/>
                <a:gd name="connsiteX34" fmla="*/ 2512467 w 2554135"/>
                <a:gd name="connsiteY34" fmla="*/ 62440 h 91748"/>
                <a:gd name="connsiteX35" fmla="*/ 2502656 w 2554135"/>
                <a:gd name="connsiteY35" fmla="*/ 60656 h 91748"/>
                <a:gd name="connsiteX36" fmla="*/ 2493863 w 2554135"/>
                <a:gd name="connsiteY36" fmla="*/ 55686 h 91748"/>
                <a:gd name="connsiteX37" fmla="*/ 2493863 w 2554135"/>
                <a:gd name="connsiteY37" fmla="*/ 63969 h 91748"/>
                <a:gd name="connsiteX38" fmla="*/ 2502273 w 2554135"/>
                <a:gd name="connsiteY38" fmla="*/ 67792 h 91748"/>
                <a:gd name="connsiteX39" fmla="*/ 2511576 w 2554135"/>
                <a:gd name="connsiteY39" fmla="*/ 69193 h 91748"/>
                <a:gd name="connsiteX40" fmla="*/ 2523299 w 2554135"/>
                <a:gd name="connsiteY40" fmla="*/ 66900 h 91748"/>
                <a:gd name="connsiteX41" fmla="*/ 2531964 w 2554135"/>
                <a:gd name="connsiteY41" fmla="*/ 60401 h 91748"/>
                <a:gd name="connsiteX42" fmla="*/ 2535277 w 2554135"/>
                <a:gd name="connsiteY42" fmla="*/ 49697 h 91748"/>
                <a:gd name="connsiteX43" fmla="*/ 2531581 w 2554135"/>
                <a:gd name="connsiteY43" fmla="*/ 39120 h 91748"/>
                <a:gd name="connsiteX44" fmla="*/ 2458693 w 2554135"/>
                <a:gd name="connsiteY44" fmla="*/ 61803 h 91748"/>
                <a:gd name="connsiteX45" fmla="*/ 2475387 w 2554135"/>
                <a:gd name="connsiteY45" fmla="*/ 41542 h 91748"/>
                <a:gd name="connsiteX46" fmla="*/ 2480484 w 2554135"/>
                <a:gd name="connsiteY46" fmla="*/ 34788 h 91748"/>
                <a:gd name="connsiteX47" fmla="*/ 2484306 w 2554135"/>
                <a:gd name="connsiteY47" fmla="*/ 27524 h 91748"/>
                <a:gd name="connsiteX48" fmla="*/ 2485835 w 2554135"/>
                <a:gd name="connsiteY48" fmla="*/ 19496 h 91748"/>
                <a:gd name="connsiteX49" fmla="*/ 2483032 w 2554135"/>
                <a:gd name="connsiteY49" fmla="*/ 9557 h 91748"/>
                <a:gd name="connsiteX50" fmla="*/ 2475641 w 2554135"/>
                <a:gd name="connsiteY50" fmla="*/ 3059 h 91748"/>
                <a:gd name="connsiteX51" fmla="*/ 2465192 w 2554135"/>
                <a:gd name="connsiteY51" fmla="*/ 765 h 91748"/>
                <a:gd name="connsiteX52" fmla="*/ 2455763 w 2554135"/>
                <a:gd name="connsiteY52" fmla="*/ 2421 h 91748"/>
                <a:gd name="connsiteX53" fmla="*/ 2447353 w 2554135"/>
                <a:gd name="connsiteY53" fmla="*/ 7009 h 91748"/>
                <a:gd name="connsiteX54" fmla="*/ 2447353 w 2554135"/>
                <a:gd name="connsiteY54" fmla="*/ 15546 h 91748"/>
                <a:gd name="connsiteX55" fmla="*/ 2455381 w 2554135"/>
                <a:gd name="connsiteY55" fmla="*/ 9939 h 91748"/>
                <a:gd name="connsiteX56" fmla="*/ 2464682 w 2554135"/>
                <a:gd name="connsiteY56" fmla="*/ 7773 h 91748"/>
                <a:gd name="connsiteX57" fmla="*/ 2474112 w 2554135"/>
                <a:gd name="connsiteY57" fmla="*/ 11214 h 91748"/>
                <a:gd name="connsiteX58" fmla="*/ 2477935 w 2554135"/>
                <a:gd name="connsiteY58" fmla="*/ 20261 h 91748"/>
                <a:gd name="connsiteX59" fmla="*/ 2476533 w 2554135"/>
                <a:gd name="connsiteY59" fmla="*/ 26760 h 91748"/>
                <a:gd name="connsiteX60" fmla="*/ 2472965 w 2554135"/>
                <a:gd name="connsiteY60" fmla="*/ 32494 h 91748"/>
                <a:gd name="connsiteX61" fmla="*/ 2468633 w 2554135"/>
                <a:gd name="connsiteY61" fmla="*/ 37974 h 91748"/>
                <a:gd name="connsiteX62" fmla="*/ 2444167 w 2554135"/>
                <a:gd name="connsiteY62" fmla="*/ 68302 h 91748"/>
                <a:gd name="connsiteX63" fmla="*/ 2489276 w 2554135"/>
                <a:gd name="connsiteY63" fmla="*/ 68302 h 91748"/>
                <a:gd name="connsiteX64" fmla="*/ 2489276 w 2554135"/>
                <a:gd name="connsiteY64" fmla="*/ 61675 h 91748"/>
                <a:gd name="connsiteX65" fmla="*/ 2458693 w 2554135"/>
                <a:gd name="connsiteY65" fmla="*/ 61675 h 91748"/>
                <a:gd name="connsiteX66" fmla="*/ 2405939 w 2554135"/>
                <a:gd name="connsiteY66" fmla="*/ 59891 h 91748"/>
                <a:gd name="connsiteX67" fmla="*/ 2400714 w 2554135"/>
                <a:gd name="connsiteY67" fmla="*/ 53775 h 91748"/>
                <a:gd name="connsiteX68" fmla="*/ 2397784 w 2554135"/>
                <a:gd name="connsiteY68" fmla="*/ 44982 h 91748"/>
                <a:gd name="connsiteX69" fmla="*/ 2396892 w 2554135"/>
                <a:gd name="connsiteY69" fmla="*/ 34788 h 91748"/>
                <a:gd name="connsiteX70" fmla="*/ 2397784 w 2554135"/>
                <a:gd name="connsiteY70" fmla="*/ 24721 h 91748"/>
                <a:gd name="connsiteX71" fmla="*/ 2400714 w 2554135"/>
                <a:gd name="connsiteY71" fmla="*/ 16056 h 91748"/>
                <a:gd name="connsiteX72" fmla="*/ 2405939 w 2554135"/>
                <a:gd name="connsiteY72" fmla="*/ 9939 h 91748"/>
                <a:gd name="connsiteX73" fmla="*/ 2413839 w 2554135"/>
                <a:gd name="connsiteY73" fmla="*/ 7773 h 91748"/>
                <a:gd name="connsiteX74" fmla="*/ 2421740 w 2554135"/>
                <a:gd name="connsiteY74" fmla="*/ 9939 h 91748"/>
                <a:gd name="connsiteX75" fmla="*/ 2426964 w 2554135"/>
                <a:gd name="connsiteY75" fmla="*/ 16056 h 91748"/>
                <a:gd name="connsiteX76" fmla="*/ 2429895 w 2554135"/>
                <a:gd name="connsiteY76" fmla="*/ 24721 h 91748"/>
                <a:gd name="connsiteX77" fmla="*/ 2430787 w 2554135"/>
                <a:gd name="connsiteY77" fmla="*/ 34788 h 91748"/>
                <a:gd name="connsiteX78" fmla="*/ 2429895 w 2554135"/>
                <a:gd name="connsiteY78" fmla="*/ 44982 h 91748"/>
                <a:gd name="connsiteX79" fmla="*/ 2426964 w 2554135"/>
                <a:gd name="connsiteY79" fmla="*/ 53775 h 91748"/>
                <a:gd name="connsiteX80" fmla="*/ 2421740 w 2554135"/>
                <a:gd name="connsiteY80" fmla="*/ 59891 h 91748"/>
                <a:gd name="connsiteX81" fmla="*/ 2413839 w 2554135"/>
                <a:gd name="connsiteY81" fmla="*/ 62185 h 91748"/>
                <a:gd name="connsiteX82" fmla="*/ 2405811 w 2554135"/>
                <a:gd name="connsiteY82" fmla="*/ 59891 h 91748"/>
                <a:gd name="connsiteX83" fmla="*/ 2437031 w 2554135"/>
                <a:gd name="connsiteY83" fmla="*/ 21918 h 91748"/>
                <a:gd name="connsiteX84" fmla="*/ 2432444 w 2554135"/>
                <a:gd name="connsiteY84" fmla="*/ 11086 h 91748"/>
                <a:gd name="connsiteX85" fmla="*/ 2424798 w 2554135"/>
                <a:gd name="connsiteY85" fmla="*/ 3568 h 91748"/>
                <a:gd name="connsiteX86" fmla="*/ 2413839 w 2554135"/>
                <a:gd name="connsiteY86" fmla="*/ 892 h 91748"/>
                <a:gd name="connsiteX87" fmla="*/ 2402881 w 2554135"/>
                <a:gd name="connsiteY87" fmla="*/ 3568 h 91748"/>
                <a:gd name="connsiteX88" fmla="*/ 2395235 w 2554135"/>
                <a:gd name="connsiteY88" fmla="*/ 11086 h 91748"/>
                <a:gd name="connsiteX89" fmla="*/ 2390648 w 2554135"/>
                <a:gd name="connsiteY89" fmla="*/ 21918 h 91748"/>
                <a:gd name="connsiteX90" fmla="*/ 2389119 w 2554135"/>
                <a:gd name="connsiteY90" fmla="*/ 34788 h 91748"/>
                <a:gd name="connsiteX91" fmla="*/ 2390648 w 2554135"/>
                <a:gd name="connsiteY91" fmla="*/ 47785 h 91748"/>
                <a:gd name="connsiteX92" fmla="*/ 2395235 w 2554135"/>
                <a:gd name="connsiteY92" fmla="*/ 58744 h 91748"/>
                <a:gd name="connsiteX93" fmla="*/ 2402881 w 2554135"/>
                <a:gd name="connsiteY93" fmla="*/ 66263 h 91748"/>
                <a:gd name="connsiteX94" fmla="*/ 2413839 w 2554135"/>
                <a:gd name="connsiteY94" fmla="*/ 69066 h 91748"/>
                <a:gd name="connsiteX95" fmla="*/ 2424798 w 2554135"/>
                <a:gd name="connsiteY95" fmla="*/ 66263 h 91748"/>
                <a:gd name="connsiteX96" fmla="*/ 2432444 w 2554135"/>
                <a:gd name="connsiteY96" fmla="*/ 58744 h 91748"/>
                <a:gd name="connsiteX97" fmla="*/ 2437031 w 2554135"/>
                <a:gd name="connsiteY97" fmla="*/ 47785 h 91748"/>
                <a:gd name="connsiteX98" fmla="*/ 2438560 w 2554135"/>
                <a:gd name="connsiteY98" fmla="*/ 34788 h 91748"/>
                <a:gd name="connsiteX99" fmla="*/ 2437031 w 2554135"/>
                <a:gd name="connsiteY99" fmla="*/ 21918 h 91748"/>
                <a:gd name="connsiteX100" fmla="*/ 2352420 w 2554135"/>
                <a:gd name="connsiteY100" fmla="*/ 61803 h 91748"/>
                <a:gd name="connsiteX101" fmla="*/ 2369113 w 2554135"/>
                <a:gd name="connsiteY101" fmla="*/ 41542 h 91748"/>
                <a:gd name="connsiteX102" fmla="*/ 2374210 w 2554135"/>
                <a:gd name="connsiteY102" fmla="*/ 34788 h 91748"/>
                <a:gd name="connsiteX103" fmla="*/ 2378033 w 2554135"/>
                <a:gd name="connsiteY103" fmla="*/ 27524 h 91748"/>
                <a:gd name="connsiteX104" fmla="*/ 2379562 w 2554135"/>
                <a:gd name="connsiteY104" fmla="*/ 19496 h 91748"/>
                <a:gd name="connsiteX105" fmla="*/ 2376758 w 2554135"/>
                <a:gd name="connsiteY105" fmla="*/ 9557 h 91748"/>
                <a:gd name="connsiteX106" fmla="*/ 2369368 w 2554135"/>
                <a:gd name="connsiteY106" fmla="*/ 3059 h 91748"/>
                <a:gd name="connsiteX107" fmla="*/ 2358919 w 2554135"/>
                <a:gd name="connsiteY107" fmla="*/ 765 h 91748"/>
                <a:gd name="connsiteX108" fmla="*/ 2349489 w 2554135"/>
                <a:gd name="connsiteY108" fmla="*/ 2421 h 91748"/>
                <a:gd name="connsiteX109" fmla="*/ 2341079 w 2554135"/>
                <a:gd name="connsiteY109" fmla="*/ 7009 h 91748"/>
                <a:gd name="connsiteX110" fmla="*/ 2341079 w 2554135"/>
                <a:gd name="connsiteY110" fmla="*/ 15546 h 91748"/>
                <a:gd name="connsiteX111" fmla="*/ 2349107 w 2554135"/>
                <a:gd name="connsiteY111" fmla="*/ 9939 h 91748"/>
                <a:gd name="connsiteX112" fmla="*/ 2358409 w 2554135"/>
                <a:gd name="connsiteY112" fmla="*/ 7773 h 91748"/>
                <a:gd name="connsiteX113" fmla="*/ 2367839 w 2554135"/>
                <a:gd name="connsiteY113" fmla="*/ 11214 h 91748"/>
                <a:gd name="connsiteX114" fmla="*/ 2371661 w 2554135"/>
                <a:gd name="connsiteY114" fmla="*/ 20261 h 91748"/>
                <a:gd name="connsiteX115" fmla="*/ 2370260 w 2554135"/>
                <a:gd name="connsiteY115" fmla="*/ 26760 h 91748"/>
                <a:gd name="connsiteX116" fmla="*/ 2366692 w 2554135"/>
                <a:gd name="connsiteY116" fmla="*/ 32494 h 91748"/>
                <a:gd name="connsiteX117" fmla="*/ 2362359 w 2554135"/>
                <a:gd name="connsiteY117" fmla="*/ 37974 h 91748"/>
                <a:gd name="connsiteX118" fmla="*/ 2337893 w 2554135"/>
                <a:gd name="connsiteY118" fmla="*/ 68302 h 91748"/>
                <a:gd name="connsiteX119" fmla="*/ 2383002 w 2554135"/>
                <a:gd name="connsiteY119" fmla="*/ 68302 h 91748"/>
                <a:gd name="connsiteX120" fmla="*/ 2383002 w 2554135"/>
                <a:gd name="connsiteY120" fmla="*/ 61675 h 91748"/>
                <a:gd name="connsiteX121" fmla="*/ 2352420 w 2554135"/>
                <a:gd name="connsiteY121" fmla="*/ 61675 h 91748"/>
                <a:gd name="connsiteX122" fmla="*/ 2308585 w 2554135"/>
                <a:gd name="connsiteY122" fmla="*/ 1529 h 91748"/>
                <a:gd name="connsiteX123" fmla="*/ 2301322 w 2554135"/>
                <a:gd name="connsiteY123" fmla="*/ 1529 h 91748"/>
                <a:gd name="connsiteX124" fmla="*/ 2301322 w 2554135"/>
                <a:gd name="connsiteY124" fmla="*/ 68429 h 91748"/>
                <a:gd name="connsiteX125" fmla="*/ 2308585 w 2554135"/>
                <a:gd name="connsiteY125" fmla="*/ 68429 h 91748"/>
                <a:gd name="connsiteX126" fmla="*/ 2308585 w 2554135"/>
                <a:gd name="connsiteY126" fmla="*/ 1529 h 91748"/>
                <a:gd name="connsiteX127" fmla="*/ 2286668 w 2554135"/>
                <a:gd name="connsiteY127" fmla="*/ 24466 h 91748"/>
                <a:gd name="connsiteX128" fmla="*/ 2279405 w 2554135"/>
                <a:gd name="connsiteY128" fmla="*/ 24466 h 91748"/>
                <a:gd name="connsiteX129" fmla="*/ 2279405 w 2554135"/>
                <a:gd name="connsiteY129" fmla="*/ 68429 h 91748"/>
                <a:gd name="connsiteX130" fmla="*/ 2286668 w 2554135"/>
                <a:gd name="connsiteY130" fmla="*/ 68429 h 91748"/>
                <a:gd name="connsiteX131" fmla="*/ 2286668 w 2554135"/>
                <a:gd name="connsiteY131" fmla="*/ 24466 h 91748"/>
                <a:gd name="connsiteX132" fmla="*/ 2285648 w 2554135"/>
                <a:gd name="connsiteY132" fmla="*/ 15036 h 91748"/>
                <a:gd name="connsiteX133" fmla="*/ 2290873 w 2554135"/>
                <a:gd name="connsiteY133" fmla="*/ 11341 h 91748"/>
                <a:gd name="connsiteX134" fmla="*/ 2285648 w 2554135"/>
                <a:gd name="connsiteY134" fmla="*/ 7646 h 91748"/>
                <a:gd name="connsiteX135" fmla="*/ 2282590 w 2554135"/>
                <a:gd name="connsiteY135" fmla="*/ 6626 h 91748"/>
                <a:gd name="connsiteX136" fmla="*/ 2279277 w 2554135"/>
                <a:gd name="connsiteY136" fmla="*/ 8028 h 91748"/>
                <a:gd name="connsiteX137" fmla="*/ 2277876 w 2554135"/>
                <a:gd name="connsiteY137" fmla="*/ 11468 h 91748"/>
                <a:gd name="connsiteX138" fmla="*/ 2279277 w 2554135"/>
                <a:gd name="connsiteY138" fmla="*/ 14782 h 91748"/>
                <a:gd name="connsiteX139" fmla="*/ 2282590 w 2554135"/>
                <a:gd name="connsiteY139" fmla="*/ 16056 h 91748"/>
                <a:gd name="connsiteX140" fmla="*/ 2285648 w 2554135"/>
                <a:gd name="connsiteY140" fmla="*/ 15036 h 91748"/>
                <a:gd name="connsiteX141" fmla="*/ 2257742 w 2554135"/>
                <a:gd name="connsiteY141" fmla="*/ 38356 h 91748"/>
                <a:gd name="connsiteX142" fmla="*/ 2263603 w 2554135"/>
                <a:gd name="connsiteY142" fmla="*/ 33004 h 91748"/>
                <a:gd name="connsiteX143" fmla="*/ 2271631 w 2554135"/>
                <a:gd name="connsiteY143" fmla="*/ 31985 h 91748"/>
                <a:gd name="connsiteX144" fmla="*/ 2271631 w 2554135"/>
                <a:gd name="connsiteY144" fmla="*/ 23829 h 91748"/>
                <a:gd name="connsiteX145" fmla="*/ 2262202 w 2554135"/>
                <a:gd name="connsiteY145" fmla="*/ 26632 h 91748"/>
                <a:gd name="connsiteX146" fmla="*/ 2255576 w 2554135"/>
                <a:gd name="connsiteY146" fmla="*/ 34406 h 91748"/>
                <a:gd name="connsiteX147" fmla="*/ 2255576 w 2554135"/>
                <a:gd name="connsiteY147" fmla="*/ 24593 h 91748"/>
                <a:gd name="connsiteX148" fmla="*/ 2248313 w 2554135"/>
                <a:gd name="connsiteY148" fmla="*/ 24593 h 91748"/>
                <a:gd name="connsiteX149" fmla="*/ 2248313 w 2554135"/>
                <a:gd name="connsiteY149" fmla="*/ 68556 h 91748"/>
                <a:gd name="connsiteX150" fmla="*/ 2255576 w 2554135"/>
                <a:gd name="connsiteY150" fmla="*/ 68556 h 91748"/>
                <a:gd name="connsiteX151" fmla="*/ 2255576 w 2554135"/>
                <a:gd name="connsiteY151" fmla="*/ 47531 h 91748"/>
                <a:gd name="connsiteX152" fmla="*/ 2257742 w 2554135"/>
                <a:gd name="connsiteY152" fmla="*/ 38483 h 91748"/>
                <a:gd name="connsiteX153" fmla="*/ 2227414 w 2554135"/>
                <a:gd name="connsiteY153" fmla="*/ 54794 h 91748"/>
                <a:gd name="connsiteX154" fmla="*/ 2222063 w 2554135"/>
                <a:gd name="connsiteY154" fmla="*/ 60401 h 91748"/>
                <a:gd name="connsiteX155" fmla="*/ 2214162 w 2554135"/>
                <a:gd name="connsiteY155" fmla="*/ 62440 h 91748"/>
                <a:gd name="connsiteX156" fmla="*/ 2206134 w 2554135"/>
                <a:gd name="connsiteY156" fmla="*/ 60401 h 91748"/>
                <a:gd name="connsiteX157" fmla="*/ 2200655 w 2554135"/>
                <a:gd name="connsiteY157" fmla="*/ 54794 h 91748"/>
                <a:gd name="connsiteX158" fmla="*/ 2198616 w 2554135"/>
                <a:gd name="connsiteY158" fmla="*/ 46511 h 91748"/>
                <a:gd name="connsiteX159" fmla="*/ 2200655 w 2554135"/>
                <a:gd name="connsiteY159" fmla="*/ 38356 h 91748"/>
                <a:gd name="connsiteX160" fmla="*/ 2206134 w 2554135"/>
                <a:gd name="connsiteY160" fmla="*/ 32749 h 91748"/>
                <a:gd name="connsiteX161" fmla="*/ 2214162 w 2554135"/>
                <a:gd name="connsiteY161" fmla="*/ 30710 h 91748"/>
                <a:gd name="connsiteX162" fmla="*/ 2222063 w 2554135"/>
                <a:gd name="connsiteY162" fmla="*/ 32749 h 91748"/>
                <a:gd name="connsiteX163" fmla="*/ 2227414 w 2554135"/>
                <a:gd name="connsiteY163" fmla="*/ 38356 h 91748"/>
                <a:gd name="connsiteX164" fmla="*/ 2229326 w 2554135"/>
                <a:gd name="connsiteY164" fmla="*/ 46511 h 91748"/>
                <a:gd name="connsiteX165" fmla="*/ 2227414 w 2554135"/>
                <a:gd name="connsiteY165" fmla="*/ 54794 h 91748"/>
                <a:gd name="connsiteX166" fmla="*/ 2226140 w 2554135"/>
                <a:gd name="connsiteY166" fmla="*/ 66390 h 91748"/>
                <a:gd name="connsiteX167" fmla="*/ 2234041 w 2554135"/>
                <a:gd name="connsiteY167" fmla="*/ 58235 h 91748"/>
                <a:gd name="connsiteX168" fmla="*/ 2236844 w 2554135"/>
                <a:gd name="connsiteY168" fmla="*/ 46511 h 91748"/>
                <a:gd name="connsiteX169" fmla="*/ 2234041 w 2554135"/>
                <a:gd name="connsiteY169" fmla="*/ 34788 h 91748"/>
                <a:gd name="connsiteX170" fmla="*/ 2226140 w 2554135"/>
                <a:gd name="connsiteY170" fmla="*/ 26760 h 91748"/>
                <a:gd name="connsiteX171" fmla="*/ 2214672 w 2554135"/>
                <a:gd name="connsiteY171" fmla="*/ 23829 h 91748"/>
                <a:gd name="connsiteX172" fmla="*/ 2205242 w 2554135"/>
                <a:gd name="connsiteY172" fmla="*/ 26378 h 91748"/>
                <a:gd name="connsiteX173" fmla="*/ 2198616 w 2554135"/>
                <a:gd name="connsiteY173" fmla="*/ 33131 h 91748"/>
                <a:gd name="connsiteX174" fmla="*/ 2198616 w 2554135"/>
                <a:gd name="connsiteY174" fmla="*/ 24721 h 91748"/>
                <a:gd name="connsiteX175" fmla="*/ 2191353 w 2554135"/>
                <a:gd name="connsiteY175" fmla="*/ 24721 h 91748"/>
                <a:gd name="connsiteX176" fmla="*/ 2191353 w 2554135"/>
                <a:gd name="connsiteY176" fmla="*/ 90984 h 91748"/>
                <a:gd name="connsiteX177" fmla="*/ 2198616 w 2554135"/>
                <a:gd name="connsiteY177" fmla="*/ 90984 h 91748"/>
                <a:gd name="connsiteX178" fmla="*/ 2198616 w 2554135"/>
                <a:gd name="connsiteY178" fmla="*/ 60274 h 91748"/>
                <a:gd name="connsiteX179" fmla="*/ 2205242 w 2554135"/>
                <a:gd name="connsiteY179" fmla="*/ 66900 h 91748"/>
                <a:gd name="connsiteX180" fmla="*/ 2214672 w 2554135"/>
                <a:gd name="connsiteY180" fmla="*/ 69321 h 91748"/>
                <a:gd name="connsiteX181" fmla="*/ 2226140 w 2554135"/>
                <a:gd name="connsiteY181" fmla="*/ 66390 h 91748"/>
                <a:gd name="connsiteX182" fmla="*/ 2151341 w 2554135"/>
                <a:gd name="connsiteY182" fmla="*/ 17075 h 91748"/>
                <a:gd name="connsiteX183" fmla="*/ 2164593 w 2554135"/>
                <a:gd name="connsiteY183" fmla="*/ 47021 h 91748"/>
                <a:gd name="connsiteX184" fmla="*/ 2137834 w 2554135"/>
                <a:gd name="connsiteY184" fmla="*/ 47021 h 91748"/>
                <a:gd name="connsiteX185" fmla="*/ 2151341 w 2554135"/>
                <a:gd name="connsiteY185" fmla="*/ 17075 h 91748"/>
                <a:gd name="connsiteX186" fmla="*/ 2183070 w 2554135"/>
                <a:gd name="connsiteY186" fmla="*/ 68684 h 91748"/>
                <a:gd name="connsiteX187" fmla="*/ 2151468 w 2554135"/>
                <a:gd name="connsiteY187" fmla="*/ 255 h 91748"/>
                <a:gd name="connsiteX188" fmla="*/ 2119739 w 2554135"/>
                <a:gd name="connsiteY188" fmla="*/ 68684 h 91748"/>
                <a:gd name="connsiteX189" fmla="*/ 2128149 w 2554135"/>
                <a:gd name="connsiteY189" fmla="*/ 68684 h 91748"/>
                <a:gd name="connsiteX190" fmla="*/ 2134776 w 2554135"/>
                <a:gd name="connsiteY190" fmla="*/ 53647 h 91748"/>
                <a:gd name="connsiteX191" fmla="*/ 2167651 w 2554135"/>
                <a:gd name="connsiteY191" fmla="*/ 53647 h 91748"/>
                <a:gd name="connsiteX192" fmla="*/ 2174278 w 2554135"/>
                <a:gd name="connsiteY192" fmla="*/ 68684 h 91748"/>
                <a:gd name="connsiteX193" fmla="*/ 2183070 w 2554135"/>
                <a:gd name="connsiteY193" fmla="*/ 68684 h 91748"/>
                <a:gd name="connsiteX194" fmla="*/ 2092215 w 2554135"/>
                <a:gd name="connsiteY194" fmla="*/ 69958 h 91748"/>
                <a:gd name="connsiteX195" fmla="*/ 2093489 w 2554135"/>
                <a:gd name="connsiteY195" fmla="*/ 67282 h 91748"/>
                <a:gd name="connsiteX196" fmla="*/ 2093999 w 2554135"/>
                <a:gd name="connsiteY196" fmla="*/ 64478 h 91748"/>
                <a:gd name="connsiteX197" fmla="*/ 2092470 w 2554135"/>
                <a:gd name="connsiteY197" fmla="*/ 60528 h 91748"/>
                <a:gd name="connsiteX198" fmla="*/ 2088392 w 2554135"/>
                <a:gd name="connsiteY198" fmla="*/ 58872 h 91748"/>
                <a:gd name="connsiteX199" fmla="*/ 2084569 w 2554135"/>
                <a:gd name="connsiteY199" fmla="*/ 60274 h 91748"/>
                <a:gd name="connsiteX200" fmla="*/ 2082913 w 2554135"/>
                <a:gd name="connsiteY200" fmla="*/ 64096 h 91748"/>
                <a:gd name="connsiteX201" fmla="*/ 2083805 w 2554135"/>
                <a:gd name="connsiteY201" fmla="*/ 67155 h 91748"/>
                <a:gd name="connsiteX202" fmla="*/ 2086736 w 2554135"/>
                <a:gd name="connsiteY202" fmla="*/ 69193 h 91748"/>
                <a:gd name="connsiteX203" fmla="*/ 2080109 w 2554135"/>
                <a:gd name="connsiteY203" fmla="*/ 81809 h 91748"/>
                <a:gd name="connsiteX204" fmla="*/ 2085461 w 2554135"/>
                <a:gd name="connsiteY204" fmla="*/ 81809 h 91748"/>
                <a:gd name="connsiteX205" fmla="*/ 2092088 w 2554135"/>
                <a:gd name="connsiteY205" fmla="*/ 69703 h 91748"/>
                <a:gd name="connsiteX206" fmla="*/ 2070935 w 2554135"/>
                <a:gd name="connsiteY206" fmla="*/ 1784 h 91748"/>
                <a:gd name="connsiteX207" fmla="*/ 2063671 w 2554135"/>
                <a:gd name="connsiteY207" fmla="*/ 1784 h 91748"/>
                <a:gd name="connsiteX208" fmla="*/ 2063671 w 2554135"/>
                <a:gd name="connsiteY208" fmla="*/ 68684 h 91748"/>
                <a:gd name="connsiteX209" fmla="*/ 2070935 w 2554135"/>
                <a:gd name="connsiteY209" fmla="*/ 68684 h 91748"/>
                <a:gd name="connsiteX210" fmla="*/ 2070935 w 2554135"/>
                <a:gd name="connsiteY210" fmla="*/ 1784 h 91748"/>
                <a:gd name="connsiteX211" fmla="*/ 2034236 w 2554135"/>
                <a:gd name="connsiteY211" fmla="*/ 32877 h 91748"/>
                <a:gd name="connsiteX212" fmla="*/ 2039715 w 2554135"/>
                <a:gd name="connsiteY212" fmla="*/ 38611 h 91748"/>
                <a:gd name="connsiteX213" fmla="*/ 2041627 w 2554135"/>
                <a:gd name="connsiteY213" fmla="*/ 46893 h 91748"/>
                <a:gd name="connsiteX214" fmla="*/ 2039715 w 2554135"/>
                <a:gd name="connsiteY214" fmla="*/ 55049 h 91748"/>
                <a:gd name="connsiteX215" fmla="*/ 2034236 w 2554135"/>
                <a:gd name="connsiteY215" fmla="*/ 60656 h 91748"/>
                <a:gd name="connsiteX216" fmla="*/ 2026208 w 2554135"/>
                <a:gd name="connsiteY216" fmla="*/ 62695 h 91748"/>
                <a:gd name="connsiteX217" fmla="*/ 2018307 w 2554135"/>
                <a:gd name="connsiteY217" fmla="*/ 60656 h 91748"/>
                <a:gd name="connsiteX218" fmla="*/ 2012828 w 2554135"/>
                <a:gd name="connsiteY218" fmla="*/ 55049 h 91748"/>
                <a:gd name="connsiteX219" fmla="*/ 2010917 w 2554135"/>
                <a:gd name="connsiteY219" fmla="*/ 46893 h 91748"/>
                <a:gd name="connsiteX220" fmla="*/ 2012828 w 2554135"/>
                <a:gd name="connsiteY220" fmla="*/ 38611 h 91748"/>
                <a:gd name="connsiteX221" fmla="*/ 2018307 w 2554135"/>
                <a:gd name="connsiteY221" fmla="*/ 32877 h 91748"/>
                <a:gd name="connsiteX222" fmla="*/ 2026208 w 2554135"/>
                <a:gd name="connsiteY222" fmla="*/ 30838 h 91748"/>
                <a:gd name="connsiteX223" fmla="*/ 2034236 w 2554135"/>
                <a:gd name="connsiteY223" fmla="*/ 32877 h 91748"/>
                <a:gd name="connsiteX224" fmla="*/ 2048890 w 2554135"/>
                <a:gd name="connsiteY224" fmla="*/ 68684 h 91748"/>
                <a:gd name="connsiteX225" fmla="*/ 2048890 w 2554135"/>
                <a:gd name="connsiteY225" fmla="*/ 24721 h 91748"/>
                <a:gd name="connsiteX226" fmla="*/ 2041627 w 2554135"/>
                <a:gd name="connsiteY226" fmla="*/ 24721 h 91748"/>
                <a:gd name="connsiteX227" fmla="*/ 2041627 w 2554135"/>
                <a:gd name="connsiteY227" fmla="*/ 33004 h 91748"/>
                <a:gd name="connsiteX228" fmla="*/ 2035000 w 2554135"/>
                <a:gd name="connsiteY228" fmla="*/ 26378 h 91748"/>
                <a:gd name="connsiteX229" fmla="*/ 2025571 w 2554135"/>
                <a:gd name="connsiteY229" fmla="*/ 23957 h 91748"/>
                <a:gd name="connsiteX230" fmla="*/ 2014103 w 2554135"/>
                <a:gd name="connsiteY230" fmla="*/ 26887 h 91748"/>
                <a:gd name="connsiteX231" fmla="*/ 2006202 w 2554135"/>
                <a:gd name="connsiteY231" fmla="*/ 35043 h 91748"/>
                <a:gd name="connsiteX232" fmla="*/ 2003399 w 2554135"/>
                <a:gd name="connsiteY232" fmla="*/ 46893 h 91748"/>
                <a:gd name="connsiteX233" fmla="*/ 2006202 w 2554135"/>
                <a:gd name="connsiteY233" fmla="*/ 58489 h 91748"/>
                <a:gd name="connsiteX234" fmla="*/ 2014103 w 2554135"/>
                <a:gd name="connsiteY234" fmla="*/ 66517 h 91748"/>
                <a:gd name="connsiteX235" fmla="*/ 2025571 w 2554135"/>
                <a:gd name="connsiteY235" fmla="*/ 69448 h 91748"/>
                <a:gd name="connsiteX236" fmla="*/ 2035000 w 2554135"/>
                <a:gd name="connsiteY236" fmla="*/ 67027 h 91748"/>
                <a:gd name="connsiteX237" fmla="*/ 2041627 w 2554135"/>
                <a:gd name="connsiteY237" fmla="*/ 60528 h 91748"/>
                <a:gd name="connsiteX238" fmla="*/ 2041627 w 2554135"/>
                <a:gd name="connsiteY238" fmla="*/ 68684 h 91748"/>
                <a:gd name="connsiteX239" fmla="*/ 2048890 w 2554135"/>
                <a:gd name="connsiteY239" fmla="*/ 68684 h 91748"/>
                <a:gd name="connsiteX240" fmla="*/ 1997664 w 2554135"/>
                <a:gd name="connsiteY240" fmla="*/ 59381 h 91748"/>
                <a:gd name="connsiteX241" fmla="*/ 1992567 w 2554135"/>
                <a:gd name="connsiteY241" fmla="*/ 61803 h 91748"/>
                <a:gd name="connsiteX242" fmla="*/ 1987343 w 2554135"/>
                <a:gd name="connsiteY242" fmla="*/ 62567 h 91748"/>
                <a:gd name="connsiteX243" fmla="*/ 1981227 w 2554135"/>
                <a:gd name="connsiteY243" fmla="*/ 60656 h 91748"/>
                <a:gd name="connsiteX244" fmla="*/ 1978806 w 2554135"/>
                <a:gd name="connsiteY244" fmla="*/ 54030 h 91748"/>
                <a:gd name="connsiteX245" fmla="*/ 1978806 w 2554135"/>
                <a:gd name="connsiteY245" fmla="*/ 31475 h 91748"/>
                <a:gd name="connsiteX246" fmla="*/ 1997027 w 2554135"/>
                <a:gd name="connsiteY246" fmla="*/ 31475 h 91748"/>
                <a:gd name="connsiteX247" fmla="*/ 1997027 w 2554135"/>
                <a:gd name="connsiteY247" fmla="*/ 24721 h 91748"/>
                <a:gd name="connsiteX248" fmla="*/ 1978806 w 2554135"/>
                <a:gd name="connsiteY248" fmla="*/ 24721 h 91748"/>
                <a:gd name="connsiteX249" fmla="*/ 1978806 w 2554135"/>
                <a:gd name="connsiteY249" fmla="*/ 10704 h 91748"/>
                <a:gd name="connsiteX250" fmla="*/ 1971542 w 2554135"/>
                <a:gd name="connsiteY250" fmla="*/ 10704 h 91748"/>
                <a:gd name="connsiteX251" fmla="*/ 1971542 w 2554135"/>
                <a:gd name="connsiteY251" fmla="*/ 53392 h 91748"/>
                <a:gd name="connsiteX252" fmla="*/ 1975620 w 2554135"/>
                <a:gd name="connsiteY252" fmla="*/ 65880 h 91748"/>
                <a:gd name="connsiteX253" fmla="*/ 1986578 w 2554135"/>
                <a:gd name="connsiteY253" fmla="*/ 69448 h 91748"/>
                <a:gd name="connsiteX254" fmla="*/ 1992313 w 2554135"/>
                <a:gd name="connsiteY254" fmla="*/ 68684 h 91748"/>
                <a:gd name="connsiteX255" fmla="*/ 1997537 w 2554135"/>
                <a:gd name="connsiteY255" fmla="*/ 66390 h 91748"/>
                <a:gd name="connsiteX256" fmla="*/ 1997537 w 2554135"/>
                <a:gd name="connsiteY256" fmla="*/ 59381 h 91748"/>
                <a:gd name="connsiteX257" fmla="*/ 1957653 w 2554135"/>
                <a:gd name="connsiteY257" fmla="*/ 24721 h 91748"/>
                <a:gd name="connsiteX258" fmla="*/ 1950389 w 2554135"/>
                <a:gd name="connsiteY258" fmla="*/ 24721 h 91748"/>
                <a:gd name="connsiteX259" fmla="*/ 1950389 w 2554135"/>
                <a:gd name="connsiteY259" fmla="*/ 68684 h 91748"/>
                <a:gd name="connsiteX260" fmla="*/ 1957653 w 2554135"/>
                <a:gd name="connsiteY260" fmla="*/ 68684 h 91748"/>
                <a:gd name="connsiteX261" fmla="*/ 1957653 w 2554135"/>
                <a:gd name="connsiteY261" fmla="*/ 24721 h 91748"/>
                <a:gd name="connsiteX262" fmla="*/ 1957907 w 2554135"/>
                <a:gd name="connsiteY262" fmla="*/ 15036 h 91748"/>
                <a:gd name="connsiteX263" fmla="*/ 1959309 w 2554135"/>
                <a:gd name="connsiteY263" fmla="*/ 11724 h 91748"/>
                <a:gd name="connsiteX264" fmla="*/ 1957907 w 2554135"/>
                <a:gd name="connsiteY264" fmla="*/ 8283 h 91748"/>
                <a:gd name="connsiteX265" fmla="*/ 1954594 w 2554135"/>
                <a:gd name="connsiteY265" fmla="*/ 6881 h 91748"/>
                <a:gd name="connsiteX266" fmla="*/ 1951536 w 2554135"/>
                <a:gd name="connsiteY266" fmla="*/ 7900 h 91748"/>
                <a:gd name="connsiteX267" fmla="*/ 1946312 w 2554135"/>
                <a:gd name="connsiteY267" fmla="*/ 11596 h 91748"/>
                <a:gd name="connsiteX268" fmla="*/ 1951536 w 2554135"/>
                <a:gd name="connsiteY268" fmla="*/ 15291 h 91748"/>
                <a:gd name="connsiteX269" fmla="*/ 1954594 w 2554135"/>
                <a:gd name="connsiteY269" fmla="*/ 16311 h 91748"/>
                <a:gd name="connsiteX270" fmla="*/ 1957907 w 2554135"/>
                <a:gd name="connsiteY270" fmla="*/ 15036 h 91748"/>
                <a:gd name="connsiteX271" fmla="*/ 1926306 w 2554135"/>
                <a:gd name="connsiteY271" fmla="*/ 55049 h 91748"/>
                <a:gd name="connsiteX272" fmla="*/ 1920826 w 2554135"/>
                <a:gd name="connsiteY272" fmla="*/ 60656 h 91748"/>
                <a:gd name="connsiteX273" fmla="*/ 1912798 w 2554135"/>
                <a:gd name="connsiteY273" fmla="*/ 62695 h 91748"/>
                <a:gd name="connsiteX274" fmla="*/ 1904898 w 2554135"/>
                <a:gd name="connsiteY274" fmla="*/ 60656 h 91748"/>
                <a:gd name="connsiteX275" fmla="*/ 1899419 w 2554135"/>
                <a:gd name="connsiteY275" fmla="*/ 55049 h 91748"/>
                <a:gd name="connsiteX276" fmla="*/ 1897507 w 2554135"/>
                <a:gd name="connsiteY276" fmla="*/ 46893 h 91748"/>
                <a:gd name="connsiteX277" fmla="*/ 1899419 w 2554135"/>
                <a:gd name="connsiteY277" fmla="*/ 38611 h 91748"/>
                <a:gd name="connsiteX278" fmla="*/ 1904898 w 2554135"/>
                <a:gd name="connsiteY278" fmla="*/ 32877 h 91748"/>
                <a:gd name="connsiteX279" fmla="*/ 1912798 w 2554135"/>
                <a:gd name="connsiteY279" fmla="*/ 30838 h 91748"/>
                <a:gd name="connsiteX280" fmla="*/ 1920826 w 2554135"/>
                <a:gd name="connsiteY280" fmla="*/ 32877 h 91748"/>
                <a:gd name="connsiteX281" fmla="*/ 1926306 w 2554135"/>
                <a:gd name="connsiteY281" fmla="*/ 38611 h 91748"/>
                <a:gd name="connsiteX282" fmla="*/ 1928217 w 2554135"/>
                <a:gd name="connsiteY282" fmla="*/ 46893 h 91748"/>
                <a:gd name="connsiteX283" fmla="*/ 1926306 w 2554135"/>
                <a:gd name="connsiteY283" fmla="*/ 55049 h 91748"/>
                <a:gd name="connsiteX284" fmla="*/ 1935608 w 2554135"/>
                <a:gd name="connsiteY284" fmla="*/ 24849 h 91748"/>
                <a:gd name="connsiteX285" fmla="*/ 1928344 w 2554135"/>
                <a:gd name="connsiteY285" fmla="*/ 24849 h 91748"/>
                <a:gd name="connsiteX286" fmla="*/ 1928344 w 2554135"/>
                <a:gd name="connsiteY286" fmla="*/ 33259 h 91748"/>
                <a:gd name="connsiteX287" fmla="*/ 1921718 w 2554135"/>
                <a:gd name="connsiteY287" fmla="*/ 26505 h 91748"/>
                <a:gd name="connsiteX288" fmla="*/ 1912289 w 2554135"/>
                <a:gd name="connsiteY288" fmla="*/ 23957 h 91748"/>
                <a:gd name="connsiteX289" fmla="*/ 1900820 w 2554135"/>
                <a:gd name="connsiteY289" fmla="*/ 26887 h 91748"/>
                <a:gd name="connsiteX290" fmla="*/ 1892920 w 2554135"/>
                <a:gd name="connsiteY290" fmla="*/ 35043 h 91748"/>
                <a:gd name="connsiteX291" fmla="*/ 1890117 w 2554135"/>
                <a:gd name="connsiteY291" fmla="*/ 46893 h 91748"/>
                <a:gd name="connsiteX292" fmla="*/ 1892920 w 2554135"/>
                <a:gd name="connsiteY292" fmla="*/ 58489 h 91748"/>
                <a:gd name="connsiteX293" fmla="*/ 1900820 w 2554135"/>
                <a:gd name="connsiteY293" fmla="*/ 66517 h 91748"/>
                <a:gd name="connsiteX294" fmla="*/ 1912289 w 2554135"/>
                <a:gd name="connsiteY294" fmla="*/ 69448 h 91748"/>
                <a:gd name="connsiteX295" fmla="*/ 1921718 w 2554135"/>
                <a:gd name="connsiteY295" fmla="*/ 67027 h 91748"/>
                <a:gd name="connsiteX296" fmla="*/ 1928344 w 2554135"/>
                <a:gd name="connsiteY296" fmla="*/ 60528 h 91748"/>
                <a:gd name="connsiteX297" fmla="*/ 1928344 w 2554135"/>
                <a:gd name="connsiteY297" fmla="*/ 69576 h 91748"/>
                <a:gd name="connsiteX298" fmla="*/ 1924267 w 2554135"/>
                <a:gd name="connsiteY298" fmla="*/ 80917 h 91748"/>
                <a:gd name="connsiteX299" fmla="*/ 1912416 w 2554135"/>
                <a:gd name="connsiteY299" fmla="*/ 84867 h 91748"/>
                <a:gd name="connsiteX300" fmla="*/ 1903241 w 2554135"/>
                <a:gd name="connsiteY300" fmla="*/ 83210 h 91748"/>
                <a:gd name="connsiteX301" fmla="*/ 1894704 w 2554135"/>
                <a:gd name="connsiteY301" fmla="*/ 78113 h 91748"/>
                <a:gd name="connsiteX302" fmla="*/ 1894704 w 2554135"/>
                <a:gd name="connsiteY302" fmla="*/ 86141 h 91748"/>
                <a:gd name="connsiteX303" fmla="*/ 1912416 w 2554135"/>
                <a:gd name="connsiteY303" fmla="*/ 91748 h 91748"/>
                <a:gd name="connsiteX304" fmla="*/ 1929491 w 2554135"/>
                <a:gd name="connsiteY304" fmla="*/ 85887 h 91748"/>
                <a:gd name="connsiteX305" fmla="*/ 1935608 w 2554135"/>
                <a:gd name="connsiteY305" fmla="*/ 69066 h 91748"/>
                <a:gd name="connsiteX306" fmla="*/ 1935608 w 2554135"/>
                <a:gd name="connsiteY306" fmla="*/ 24721 h 91748"/>
                <a:gd name="connsiteX307" fmla="*/ 1878776 w 2554135"/>
                <a:gd name="connsiteY307" fmla="*/ 24849 h 91748"/>
                <a:gd name="connsiteX308" fmla="*/ 1871512 w 2554135"/>
                <a:gd name="connsiteY308" fmla="*/ 24849 h 91748"/>
                <a:gd name="connsiteX309" fmla="*/ 1871512 w 2554135"/>
                <a:gd name="connsiteY309" fmla="*/ 68811 h 91748"/>
                <a:gd name="connsiteX310" fmla="*/ 1878776 w 2554135"/>
                <a:gd name="connsiteY310" fmla="*/ 68811 h 91748"/>
                <a:gd name="connsiteX311" fmla="*/ 1878776 w 2554135"/>
                <a:gd name="connsiteY311" fmla="*/ 24849 h 91748"/>
                <a:gd name="connsiteX312" fmla="*/ 1877756 w 2554135"/>
                <a:gd name="connsiteY312" fmla="*/ 15419 h 91748"/>
                <a:gd name="connsiteX313" fmla="*/ 1882981 w 2554135"/>
                <a:gd name="connsiteY313" fmla="*/ 11724 h 91748"/>
                <a:gd name="connsiteX314" fmla="*/ 1877756 w 2554135"/>
                <a:gd name="connsiteY314" fmla="*/ 8028 h 91748"/>
                <a:gd name="connsiteX315" fmla="*/ 1874698 w 2554135"/>
                <a:gd name="connsiteY315" fmla="*/ 7009 h 91748"/>
                <a:gd name="connsiteX316" fmla="*/ 1871385 w 2554135"/>
                <a:gd name="connsiteY316" fmla="*/ 8410 h 91748"/>
                <a:gd name="connsiteX317" fmla="*/ 1870111 w 2554135"/>
                <a:gd name="connsiteY317" fmla="*/ 11851 h 91748"/>
                <a:gd name="connsiteX318" fmla="*/ 1871385 w 2554135"/>
                <a:gd name="connsiteY318" fmla="*/ 15164 h 91748"/>
                <a:gd name="connsiteX319" fmla="*/ 1874698 w 2554135"/>
                <a:gd name="connsiteY319" fmla="*/ 16438 h 91748"/>
                <a:gd name="connsiteX320" fmla="*/ 1877756 w 2554135"/>
                <a:gd name="connsiteY320" fmla="*/ 15419 h 91748"/>
                <a:gd name="connsiteX321" fmla="*/ 1840548 w 2554135"/>
                <a:gd name="connsiteY321" fmla="*/ 12106 h 91748"/>
                <a:gd name="connsiteX322" fmla="*/ 1849723 w 2554135"/>
                <a:gd name="connsiteY322" fmla="*/ 21281 h 91748"/>
                <a:gd name="connsiteX323" fmla="*/ 1852908 w 2554135"/>
                <a:gd name="connsiteY323" fmla="*/ 35425 h 91748"/>
                <a:gd name="connsiteX324" fmla="*/ 1849723 w 2554135"/>
                <a:gd name="connsiteY324" fmla="*/ 49570 h 91748"/>
                <a:gd name="connsiteX325" fmla="*/ 1840548 w 2554135"/>
                <a:gd name="connsiteY325" fmla="*/ 58744 h 91748"/>
                <a:gd name="connsiteX326" fmla="*/ 1826531 w 2554135"/>
                <a:gd name="connsiteY326" fmla="*/ 62057 h 91748"/>
                <a:gd name="connsiteX327" fmla="*/ 1810603 w 2554135"/>
                <a:gd name="connsiteY327" fmla="*/ 62057 h 91748"/>
                <a:gd name="connsiteX328" fmla="*/ 1810603 w 2554135"/>
                <a:gd name="connsiteY328" fmla="*/ 8920 h 91748"/>
                <a:gd name="connsiteX329" fmla="*/ 1826531 w 2554135"/>
                <a:gd name="connsiteY329" fmla="*/ 8920 h 91748"/>
                <a:gd name="connsiteX330" fmla="*/ 1840548 w 2554135"/>
                <a:gd name="connsiteY330" fmla="*/ 12233 h 91748"/>
                <a:gd name="connsiteX331" fmla="*/ 1826021 w 2554135"/>
                <a:gd name="connsiteY331" fmla="*/ 69066 h 91748"/>
                <a:gd name="connsiteX332" fmla="*/ 1844116 w 2554135"/>
                <a:gd name="connsiteY332" fmla="*/ 64861 h 91748"/>
                <a:gd name="connsiteX333" fmla="*/ 1856349 w 2554135"/>
                <a:gd name="connsiteY333" fmla="*/ 53138 h 91748"/>
                <a:gd name="connsiteX334" fmla="*/ 1860681 w 2554135"/>
                <a:gd name="connsiteY334" fmla="*/ 35552 h 91748"/>
                <a:gd name="connsiteX335" fmla="*/ 1856221 w 2554135"/>
                <a:gd name="connsiteY335" fmla="*/ 17840 h 91748"/>
                <a:gd name="connsiteX336" fmla="*/ 1843988 w 2554135"/>
                <a:gd name="connsiteY336" fmla="*/ 6244 h 91748"/>
                <a:gd name="connsiteX337" fmla="*/ 1825766 w 2554135"/>
                <a:gd name="connsiteY337" fmla="*/ 2039 h 91748"/>
                <a:gd name="connsiteX338" fmla="*/ 1802957 w 2554135"/>
                <a:gd name="connsiteY338" fmla="*/ 2039 h 91748"/>
                <a:gd name="connsiteX339" fmla="*/ 1802957 w 2554135"/>
                <a:gd name="connsiteY339" fmla="*/ 68939 h 91748"/>
                <a:gd name="connsiteX340" fmla="*/ 1826021 w 2554135"/>
                <a:gd name="connsiteY340" fmla="*/ 68939 h 91748"/>
                <a:gd name="connsiteX341" fmla="*/ 1775050 w 2554135"/>
                <a:gd name="connsiteY341" fmla="*/ 25103 h 91748"/>
                <a:gd name="connsiteX342" fmla="*/ 1757466 w 2554135"/>
                <a:gd name="connsiteY342" fmla="*/ 25103 h 91748"/>
                <a:gd name="connsiteX343" fmla="*/ 1757466 w 2554135"/>
                <a:gd name="connsiteY343" fmla="*/ 16948 h 91748"/>
                <a:gd name="connsiteX344" fmla="*/ 1759759 w 2554135"/>
                <a:gd name="connsiteY344" fmla="*/ 10704 h 91748"/>
                <a:gd name="connsiteX345" fmla="*/ 1766003 w 2554135"/>
                <a:gd name="connsiteY345" fmla="*/ 8283 h 91748"/>
                <a:gd name="connsiteX346" fmla="*/ 1771355 w 2554135"/>
                <a:gd name="connsiteY346" fmla="*/ 9048 h 91748"/>
                <a:gd name="connsiteX347" fmla="*/ 1776325 w 2554135"/>
                <a:gd name="connsiteY347" fmla="*/ 11724 h 91748"/>
                <a:gd name="connsiteX348" fmla="*/ 1776325 w 2554135"/>
                <a:gd name="connsiteY348" fmla="*/ 4460 h 91748"/>
                <a:gd name="connsiteX349" fmla="*/ 1771100 w 2554135"/>
                <a:gd name="connsiteY349" fmla="*/ 2039 h 91748"/>
                <a:gd name="connsiteX350" fmla="*/ 1765493 w 2554135"/>
                <a:gd name="connsiteY350" fmla="*/ 1402 h 91748"/>
                <a:gd name="connsiteX351" fmla="*/ 1754280 w 2554135"/>
                <a:gd name="connsiteY351" fmla="*/ 5862 h 91748"/>
                <a:gd name="connsiteX352" fmla="*/ 1750203 w 2554135"/>
                <a:gd name="connsiteY352" fmla="*/ 17330 h 91748"/>
                <a:gd name="connsiteX353" fmla="*/ 1750203 w 2554135"/>
                <a:gd name="connsiteY353" fmla="*/ 69066 h 91748"/>
                <a:gd name="connsiteX354" fmla="*/ 1757466 w 2554135"/>
                <a:gd name="connsiteY354" fmla="*/ 69066 h 91748"/>
                <a:gd name="connsiteX355" fmla="*/ 1757466 w 2554135"/>
                <a:gd name="connsiteY355" fmla="*/ 31730 h 91748"/>
                <a:gd name="connsiteX356" fmla="*/ 1775050 w 2554135"/>
                <a:gd name="connsiteY356" fmla="*/ 31730 h 91748"/>
                <a:gd name="connsiteX357" fmla="*/ 1775050 w 2554135"/>
                <a:gd name="connsiteY357" fmla="*/ 24976 h 91748"/>
                <a:gd name="connsiteX358" fmla="*/ 1730069 w 2554135"/>
                <a:gd name="connsiteY358" fmla="*/ 55304 h 91748"/>
                <a:gd name="connsiteX359" fmla="*/ 1724717 w 2554135"/>
                <a:gd name="connsiteY359" fmla="*/ 60911 h 91748"/>
                <a:gd name="connsiteX360" fmla="*/ 1716817 w 2554135"/>
                <a:gd name="connsiteY360" fmla="*/ 62949 h 91748"/>
                <a:gd name="connsiteX361" fmla="*/ 1708789 w 2554135"/>
                <a:gd name="connsiteY361" fmla="*/ 60911 h 91748"/>
                <a:gd name="connsiteX362" fmla="*/ 1703309 w 2554135"/>
                <a:gd name="connsiteY362" fmla="*/ 55304 h 91748"/>
                <a:gd name="connsiteX363" fmla="*/ 1701271 w 2554135"/>
                <a:gd name="connsiteY363" fmla="*/ 47021 h 91748"/>
                <a:gd name="connsiteX364" fmla="*/ 1703309 w 2554135"/>
                <a:gd name="connsiteY364" fmla="*/ 38866 h 91748"/>
                <a:gd name="connsiteX365" fmla="*/ 1708789 w 2554135"/>
                <a:gd name="connsiteY365" fmla="*/ 33259 h 91748"/>
                <a:gd name="connsiteX366" fmla="*/ 1716817 w 2554135"/>
                <a:gd name="connsiteY366" fmla="*/ 31220 h 91748"/>
                <a:gd name="connsiteX367" fmla="*/ 1724717 w 2554135"/>
                <a:gd name="connsiteY367" fmla="*/ 33259 h 91748"/>
                <a:gd name="connsiteX368" fmla="*/ 1730069 w 2554135"/>
                <a:gd name="connsiteY368" fmla="*/ 38866 h 91748"/>
                <a:gd name="connsiteX369" fmla="*/ 1731980 w 2554135"/>
                <a:gd name="connsiteY369" fmla="*/ 47021 h 91748"/>
                <a:gd name="connsiteX370" fmla="*/ 1730069 w 2554135"/>
                <a:gd name="connsiteY370" fmla="*/ 55304 h 91748"/>
                <a:gd name="connsiteX371" fmla="*/ 1728540 w 2554135"/>
                <a:gd name="connsiteY371" fmla="*/ 66900 h 91748"/>
                <a:gd name="connsiteX372" fmla="*/ 1736568 w 2554135"/>
                <a:gd name="connsiteY372" fmla="*/ 58744 h 91748"/>
                <a:gd name="connsiteX373" fmla="*/ 1739499 w 2554135"/>
                <a:gd name="connsiteY373" fmla="*/ 47021 h 91748"/>
                <a:gd name="connsiteX374" fmla="*/ 1736568 w 2554135"/>
                <a:gd name="connsiteY374" fmla="*/ 35298 h 91748"/>
                <a:gd name="connsiteX375" fmla="*/ 1728540 w 2554135"/>
                <a:gd name="connsiteY375" fmla="*/ 27270 h 91748"/>
                <a:gd name="connsiteX376" fmla="*/ 1716817 w 2554135"/>
                <a:gd name="connsiteY376" fmla="*/ 24339 h 91748"/>
                <a:gd name="connsiteX377" fmla="*/ 1704966 w 2554135"/>
                <a:gd name="connsiteY377" fmla="*/ 27270 h 91748"/>
                <a:gd name="connsiteX378" fmla="*/ 1696811 w 2554135"/>
                <a:gd name="connsiteY378" fmla="*/ 35298 h 91748"/>
                <a:gd name="connsiteX379" fmla="*/ 1693880 w 2554135"/>
                <a:gd name="connsiteY379" fmla="*/ 47021 h 91748"/>
                <a:gd name="connsiteX380" fmla="*/ 1696811 w 2554135"/>
                <a:gd name="connsiteY380" fmla="*/ 58744 h 91748"/>
                <a:gd name="connsiteX381" fmla="*/ 1704966 w 2554135"/>
                <a:gd name="connsiteY381" fmla="*/ 66900 h 91748"/>
                <a:gd name="connsiteX382" fmla="*/ 1716817 w 2554135"/>
                <a:gd name="connsiteY382" fmla="*/ 69831 h 91748"/>
                <a:gd name="connsiteX383" fmla="*/ 1728540 w 2554135"/>
                <a:gd name="connsiteY383" fmla="*/ 66900 h 91748"/>
                <a:gd name="connsiteX384" fmla="*/ 1634627 w 2554135"/>
                <a:gd name="connsiteY384" fmla="*/ 34660 h 91748"/>
                <a:gd name="connsiteX385" fmla="*/ 1644184 w 2554135"/>
                <a:gd name="connsiteY385" fmla="*/ 30965 h 91748"/>
                <a:gd name="connsiteX386" fmla="*/ 1653486 w 2554135"/>
                <a:gd name="connsiteY386" fmla="*/ 34660 h 91748"/>
                <a:gd name="connsiteX387" fmla="*/ 1657436 w 2554135"/>
                <a:gd name="connsiteY387" fmla="*/ 43963 h 91748"/>
                <a:gd name="connsiteX388" fmla="*/ 1630294 w 2554135"/>
                <a:gd name="connsiteY388" fmla="*/ 43963 h 91748"/>
                <a:gd name="connsiteX389" fmla="*/ 1634627 w 2554135"/>
                <a:gd name="connsiteY389" fmla="*/ 34660 h 91748"/>
                <a:gd name="connsiteX390" fmla="*/ 1654250 w 2554135"/>
                <a:gd name="connsiteY390" fmla="*/ 68684 h 91748"/>
                <a:gd name="connsiteX391" fmla="*/ 1661769 w 2554135"/>
                <a:gd name="connsiteY391" fmla="*/ 65116 h 91748"/>
                <a:gd name="connsiteX392" fmla="*/ 1661769 w 2554135"/>
                <a:gd name="connsiteY392" fmla="*/ 58107 h 91748"/>
                <a:gd name="connsiteX393" fmla="*/ 1654250 w 2554135"/>
                <a:gd name="connsiteY393" fmla="*/ 61803 h 91748"/>
                <a:gd name="connsiteX394" fmla="*/ 1646095 w 2554135"/>
                <a:gd name="connsiteY394" fmla="*/ 62949 h 91748"/>
                <a:gd name="connsiteX395" fmla="*/ 1635264 w 2554135"/>
                <a:gd name="connsiteY395" fmla="*/ 59254 h 91748"/>
                <a:gd name="connsiteX396" fmla="*/ 1630039 w 2554135"/>
                <a:gd name="connsiteY396" fmla="*/ 49697 h 91748"/>
                <a:gd name="connsiteX397" fmla="*/ 1664827 w 2554135"/>
                <a:gd name="connsiteY397" fmla="*/ 49697 h 91748"/>
                <a:gd name="connsiteX398" fmla="*/ 1664827 w 2554135"/>
                <a:gd name="connsiteY398" fmla="*/ 47785 h 91748"/>
                <a:gd name="connsiteX399" fmla="*/ 1664827 w 2554135"/>
                <a:gd name="connsiteY399" fmla="*/ 46002 h 91748"/>
                <a:gd name="connsiteX400" fmla="*/ 1662278 w 2554135"/>
                <a:gd name="connsiteY400" fmla="*/ 34660 h 91748"/>
                <a:gd name="connsiteX401" fmla="*/ 1655015 w 2554135"/>
                <a:gd name="connsiteY401" fmla="*/ 26887 h 91748"/>
                <a:gd name="connsiteX402" fmla="*/ 1644056 w 2554135"/>
                <a:gd name="connsiteY402" fmla="*/ 24084 h 91748"/>
                <a:gd name="connsiteX403" fmla="*/ 1632460 w 2554135"/>
                <a:gd name="connsiteY403" fmla="*/ 27142 h 91748"/>
                <a:gd name="connsiteX404" fmla="*/ 1624942 w 2554135"/>
                <a:gd name="connsiteY404" fmla="*/ 35425 h 91748"/>
                <a:gd name="connsiteX405" fmla="*/ 1622266 w 2554135"/>
                <a:gd name="connsiteY405" fmla="*/ 47276 h 91748"/>
                <a:gd name="connsiteX406" fmla="*/ 1625324 w 2554135"/>
                <a:gd name="connsiteY406" fmla="*/ 58999 h 91748"/>
                <a:gd name="connsiteX407" fmla="*/ 1633735 w 2554135"/>
                <a:gd name="connsiteY407" fmla="*/ 66772 h 91748"/>
                <a:gd name="connsiteX408" fmla="*/ 1645967 w 2554135"/>
                <a:gd name="connsiteY408" fmla="*/ 69576 h 91748"/>
                <a:gd name="connsiteX409" fmla="*/ 1654123 w 2554135"/>
                <a:gd name="connsiteY409" fmla="*/ 68429 h 91748"/>
                <a:gd name="connsiteX410" fmla="*/ 1616532 w 2554135"/>
                <a:gd name="connsiteY410" fmla="*/ 59509 h 91748"/>
                <a:gd name="connsiteX411" fmla="*/ 1611435 w 2554135"/>
                <a:gd name="connsiteY411" fmla="*/ 61930 h 91748"/>
                <a:gd name="connsiteX412" fmla="*/ 1606210 w 2554135"/>
                <a:gd name="connsiteY412" fmla="*/ 62695 h 91748"/>
                <a:gd name="connsiteX413" fmla="*/ 1600094 w 2554135"/>
                <a:gd name="connsiteY413" fmla="*/ 60783 h 91748"/>
                <a:gd name="connsiteX414" fmla="*/ 1597673 w 2554135"/>
                <a:gd name="connsiteY414" fmla="*/ 54157 h 91748"/>
                <a:gd name="connsiteX415" fmla="*/ 1597673 w 2554135"/>
                <a:gd name="connsiteY415" fmla="*/ 31602 h 91748"/>
                <a:gd name="connsiteX416" fmla="*/ 1615895 w 2554135"/>
                <a:gd name="connsiteY416" fmla="*/ 31602 h 91748"/>
                <a:gd name="connsiteX417" fmla="*/ 1615895 w 2554135"/>
                <a:gd name="connsiteY417" fmla="*/ 24849 h 91748"/>
                <a:gd name="connsiteX418" fmla="*/ 1597673 w 2554135"/>
                <a:gd name="connsiteY418" fmla="*/ 24849 h 91748"/>
                <a:gd name="connsiteX419" fmla="*/ 1597673 w 2554135"/>
                <a:gd name="connsiteY419" fmla="*/ 10831 h 91748"/>
                <a:gd name="connsiteX420" fmla="*/ 1590410 w 2554135"/>
                <a:gd name="connsiteY420" fmla="*/ 10831 h 91748"/>
                <a:gd name="connsiteX421" fmla="*/ 1590410 w 2554135"/>
                <a:gd name="connsiteY421" fmla="*/ 53520 h 91748"/>
                <a:gd name="connsiteX422" fmla="*/ 1594487 w 2554135"/>
                <a:gd name="connsiteY422" fmla="*/ 66008 h 91748"/>
                <a:gd name="connsiteX423" fmla="*/ 1605446 w 2554135"/>
                <a:gd name="connsiteY423" fmla="*/ 69576 h 91748"/>
                <a:gd name="connsiteX424" fmla="*/ 1611180 w 2554135"/>
                <a:gd name="connsiteY424" fmla="*/ 68811 h 91748"/>
                <a:gd name="connsiteX425" fmla="*/ 1616405 w 2554135"/>
                <a:gd name="connsiteY425" fmla="*/ 66517 h 91748"/>
                <a:gd name="connsiteX426" fmla="*/ 1616405 w 2554135"/>
                <a:gd name="connsiteY426" fmla="*/ 59509 h 91748"/>
                <a:gd name="connsiteX427" fmla="*/ 1561611 w 2554135"/>
                <a:gd name="connsiteY427" fmla="*/ 33004 h 91748"/>
                <a:gd name="connsiteX428" fmla="*/ 1567091 w 2554135"/>
                <a:gd name="connsiteY428" fmla="*/ 38738 h 91748"/>
                <a:gd name="connsiteX429" fmla="*/ 1569002 w 2554135"/>
                <a:gd name="connsiteY429" fmla="*/ 47021 h 91748"/>
                <a:gd name="connsiteX430" fmla="*/ 1567091 w 2554135"/>
                <a:gd name="connsiteY430" fmla="*/ 55176 h 91748"/>
                <a:gd name="connsiteX431" fmla="*/ 1561611 w 2554135"/>
                <a:gd name="connsiteY431" fmla="*/ 60783 h 91748"/>
                <a:gd name="connsiteX432" fmla="*/ 1553583 w 2554135"/>
                <a:gd name="connsiteY432" fmla="*/ 62822 h 91748"/>
                <a:gd name="connsiteX433" fmla="*/ 1545683 w 2554135"/>
                <a:gd name="connsiteY433" fmla="*/ 60783 h 91748"/>
                <a:gd name="connsiteX434" fmla="*/ 1540204 w 2554135"/>
                <a:gd name="connsiteY434" fmla="*/ 55176 h 91748"/>
                <a:gd name="connsiteX435" fmla="*/ 1538292 w 2554135"/>
                <a:gd name="connsiteY435" fmla="*/ 47021 h 91748"/>
                <a:gd name="connsiteX436" fmla="*/ 1540204 w 2554135"/>
                <a:gd name="connsiteY436" fmla="*/ 38738 h 91748"/>
                <a:gd name="connsiteX437" fmla="*/ 1545683 w 2554135"/>
                <a:gd name="connsiteY437" fmla="*/ 33004 h 91748"/>
                <a:gd name="connsiteX438" fmla="*/ 1553583 w 2554135"/>
                <a:gd name="connsiteY438" fmla="*/ 30965 h 91748"/>
                <a:gd name="connsiteX439" fmla="*/ 1561611 w 2554135"/>
                <a:gd name="connsiteY439" fmla="*/ 33004 h 91748"/>
                <a:gd name="connsiteX440" fmla="*/ 1576265 w 2554135"/>
                <a:gd name="connsiteY440" fmla="*/ 68811 h 91748"/>
                <a:gd name="connsiteX441" fmla="*/ 1576265 w 2554135"/>
                <a:gd name="connsiteY441" fmla="*/ 24849 h 91748"/>
                <a:gd name="connsiteX442" fmla="*/ 1569002 w 2554135"/>
                <a:gd name="connsiteY442" fmla="*/ 24849 h 91748"/>
                <a:gd name="connsiteX443" fmla="*/ 1569002 w 2554135"/>
                <a:gd name="connsiteY443" fmla="*/ 33131 h 91748"/>
                <a:gd name="connsiteX444" fmla="*/ 1562376 w 2554135"/>
                <a:gd name="connsiteY444" fmla="*/ 26505 h 91748"/>
                <a:gd name="connsiteX445" fmla="*/ 1552946 w 2554135"/>
                <a:gd name="connsiteY445" fmla="*/ 24084 h 91748"/>
                <a:gd name="connsiteX446" fmla="*/ 1541478 w 2554135"/>
                <a:gd name="connsiteY446" fmla="*/ 27015 h 91748"/>
                <a:gd name="connsiteX447" fmla="*/ 1533578 w 2554135"/>
                <a:gd name="connsiteY447" fmla="*/ 35170 h 91748"/>
                <a:gd name="connsiteX448" fmla="*/ 1530774 w 2554135"/>
                <a:gd name="connsiteY448" fmla="*/ 47021 h 91748"/>
                <a:gd name="connsiteX449" fmla="*/ 1533578 w 2554135"/>
                <a:gd name="connsiteY449" fmla="*/ 58617 h 91748"/>
                <a:gd name="connsiteX450" fmla="*/ 1541478 w 2554135"/>
                <a:gd name="connsiteY450" fmla="*/ 66645 h 91748"/>
                <a:gd name="connsiteX451" fmla="*/ 1552946 w 2554135"/>
                <a:gd name="connsiteY451" fmla="*/ 69576 h 91748"/>
                <a:gd name="connsiteX452" fmla="*/ 1562376 w 2554135"/>
                <a:gd name="connsiteY452" fmla="*/ 67155 h 91748"/>
                <a:gd name="connsiteX453" fmla="*/ 1569002 w 2554135"/>
                <a:gd name="connsiteY453" fmla="*/ 60656 h 91748"/>
                <a:gd name="connsiteX454" fmla="*/ 1569002 w 2554135"/>
                <a:gd name="connsiteY454" fmla="*/ 68811 h 91748"/>
                <a:gd name="connsiteX455" fmla="*/ 1576265 w 2554135"/>
                <a:gd name="connsiteY455" fmla="*/ 68811 h 91748"/>
                <a:gd name="connsiteX456" fmla="*/ 1525040 w 2554135"/>
                <a:gd name="connsiteY456" fmla="*/ 59509 h 91748"/>
                <a:gd name="connsiteX457" fmla="*/ 1519943 w 2554135"/>
                <a:gd name="connsiteY457" fmla="*/ 61930 h 91748"/>
                <a:gd name="connsiteX458" fmla="*/ 1514718 w 2554135"/>
                <a:gd name="connsiteY458" fmla="*/ 62695 h 91748"/>
                <a:gd name="connsiteX459" fmla="*/ 1508602 w 2554135"/>
                <a:gd name="connsiteY459" fmla="*/ 60783 h 91748"/>
                <a:gd name="connsiteX460" fmla="*/ 1506181 w 2554135"/>
                <a:gd name="connsiteY460" fmla="*/ 54157 h 91748"/>
                <a:gd name="connsiteX461" fmla="*/ 1506181 w 2554135"/>
                <a:gd name="connsiteY461" fmla="*/ 31602 h 91748"/>
                <a:gd name="connsiteX462" fmla="*/ 1524403 w 2554135"/>
                <a:gd name="connsiteY462" fmla="*/ 31602 h 91748"/>
                <a:gd name="connsiteX463" fmla="*/ 1524403 w 2554135"/>
                <a:gd name="connsiteY463" fmla="*/ 24849 h 91748"/>
                <a:gd name="connsiteX464" fmla="*/ 1506181 w 2554135"/>
                <a:gd name="connsiteY464" fmla="*/ 24849 h 91748"/>
                <a:gd name="connsiteX465" fmla="*/ 1506181 w 2554135"/>
                <a:gd name="connsiteY465" fmla="*/ 10831 h 91748"/>
                <a:gd name="connsiteX466" fmla="*/ 1498918 w 2554135"/>
                <a:gd name="connsiteY466" fmla="*/ 10831 h 91748"/>
                <a:gd name="connsiteX467" fmla="*/ 1498918 w 2554135"/>
                <a:gd name="connsiteY467" fmla="*/ 53520 h 91748"/>
                <a:gd name="connsiteX468" fmla="*/ 1502995 w 2554135"/>
                <a:gd name="connsiteY468" fmla="*/ 66008 h 91748"/>
                <a:gd name="connsiteX469" fmla="*/ 1513954 w 2554135"/>
                <a:gd name="connsiteY469" fmla="*/ 69576 h 91748"/>
                <a:gd name="connsiteX470" fmla="*/ 1519688 w 2554135"/>
                <a:gd name="connsiteY470" fmla="*/ 68811 h 91748"/>
                <a:gd name="connsiteX471" fmla="*/ 1524912 w 2554135"/>
                <a:gd name="connsiteY471" fmla="*/ 66517 h 91748"/>
                <a:gd name="connsiteX472" fmla="*/ 1524912 w 2554135"/>
                <a:gd name="connsiteY472" fmla="*/ 59509 h 91748"/>
                <a:gd name="connsiteX473" fmla="*/ 1478529 w 2554135"/>
                <a:gd name="connsiteY473" fmla="*/ 9939 h 91748"/>
                <a:gd name="connsiteX474" fmla="*/ 1486175 w 2554135"/>
                <a:gd name="connsiteY474" fmla="*/ 14909 h 91748"/>
                <a:gd name="connsiteX475" fmla="*/ 1486175 w 2554135"/>
                <a:gd name="connsiteY475" fmla="*/ 6117 h 91748"/>
                <a:gd name="connsiteX476" fmla="*/ 1478402 w 2554135"/>
                <a:gd name="connsiteY476" fmla="*/ 2421 h 91748"/>
                <a:gd name="connsiteX477" fmla="*/ 1469609 w 2554135"/>
                <a:gd name="connsiteY477" fmla="*/ 1274 h 91748"/>
                <a:gd name="connsiteX478" fmla="*/ 1459415 w 2554135"/>
                <a:gd name="connsiteY478" fmla="*/ 3313 h 91748"/>
                <a:gd name="connsiteX479" fmla="*/ 1452024 w 2554135"/>
                <a:gd name="connsiteY479" fmla="*/ 9302 h 91748"/>
                <a:gd name="connsiteX480" fmla="*/ 1449221 w 2554135"/>
                <a:gd name="connsiteY480" fmla="*/ 18987 h 91748"/>
                <a:gd name="connsiteX481" fmla="*/ 1452152 w 2554135"/>
                <a:gd name="connsiteY481" fmla="*/ 28799 h 91748"/>
                <a:gd name="connsiteX482" fmla="*/ 1460434 w 2554135"/>
                <a:gd name="connsiteY482" fmla="*/ 35170 h 91748"/>
                <a:gd name="connsiteX483" fmla="*/ 1472795 w 2554135"/>
                <a:gd name="connsiteY483" fmla="*/ 41287 h 91748"/>
                <a:gd name="connsiteX484" fmla="*/ 1479294 w 2554135"/>
                <a:gd name="connsiteY484" fmla="*/ 46002 h 91748"/>
                <a:gd name="connsiteX485" fmla="*/ 1481078 w 2554135"/>
                <a:gd name="connsiteY485" fmla="*/ 51863 h 91748"/>
                <a:gd name="connsiteX486" fmla="*/ 1479166 w 2554135"/>
                <a:gd name="connsiteY486" fmla="*/ 57852 h 91748"/>
                <a:gd name="connsiteX487" fmla="*/ 1474069 w 2554135"/>
                <a:gd name="connsiteY487" fmla="*/ 61420 h 91748"/>
                <a:gd name="connsiteX488" fmla="*/ 1467188 w 2554135"/>
                <a:gd name="connsiteY488" fmla="*/ 62567 h 91748"/>
                <a:gd name="connsiteX489" fmla="*/ 1457249 w 2554135"/>
                <a:gd name="connsiteY489" fmla="*/ 60401 h 91748"/>
                <a:gd name="connsiteX490" fmla="*/ 1447565 w 2554135"/>
                <a:gd name="connsiteY490" fmla="*/ 53520 h 91748"/>
                <a:gd name="connsiteX491" fmla="*/ 1447565 w 2554135"/>
                <a:gd name="connsiteY491" fmla="*/ 62949 h 91748"/>
                <a:gd name="connsiteX492" fmla="*/ 1456739 w 2554135"/>
                <a:gd name="connsiteY492" fmla="*/ 68046 h 91748"/>
                <a:gd name="connsiteX493" fmla="*/ 1467188 w 2554135"/>
                <a:gd name="connsiteY493" fmla="*/ 69576 h 91748"/>
                <a:gd name="connsiteX494" fmla="*/ 1478402 w 2554135"/>
                <a:gd name="connsiteY494" fmla="*/ 67282 h 91748"/>
                <a:gd name="connsiteX495" fmla="*/ 1486302 w 2554135"/>
                <a:gd name="connsiteY495" fmla="*/ 60783 h 91748"/>
                <a:gd name="connsiteX496" fmla="*/ 1489233 w 2554135"/>
                <a:gd name="connsiteY496" fmla="*/ 50334 h 91748"/>
                <a:gd name="connsiteX497" fmla="*/ 1478402 w 2554135"/>
                <a:gd name="connsiteY497" fmla="*/ 35170 h 91748"/>
                <a:gd name="connsiteX498" fmla="*/ 1465150 w 2554135"/>
                <a:gd name="connsiteY498" fmla="*/ 28544 h 91748"/>
                <a:gd name="connsiteX499" fmla="*/ 1459161 w 2554135"/>
                <a:gd name="connsiteY499" fmla="*/ 24211 h 91748"/>
                <a:gd name="connsiteX500" fmla="*/ 1457249 w 2554135"/>
                <a:gd name="connsiteY500" fmla="*/ 18477 h 91748"/>
                <a:gd name="connsiteX501" fmla="*/ 1459033 w 2554135"/>
                <a:gd name="connsiteY501" fmla="*/ 12616 h 91748"/>
                <a:gd name="connsiteX502" fmla="*/ 1463620 w 2554135"/>
                <a:gd name="connsiteY502" fmla="*/ 9175 h 91748"/>
                <a:gd name="connsiteX503" fmla="*/ 1469864 w 2554135"/>
                <a:gd name="connsiteY503" fmla="*/ 8028 h 91748"/>
                <a:gd name="connsiteX504" fmla="*/ 1478657 w 2554135"/>
                <a:gd name="connsiteY504" fmla="*/ 9939 h 91748"/>
                <a:gd name="connsiteX505" fmla="*/ 1416345 w 2554135"/>
                <a:gd name="connsiteY505" fmla="*/ 1911 h 91748"/>
                <a:gd name="connsiteX506" fmla="*/ 1409082 w 2554135"/>
                <a:gd name="connsiteY506" fmla="*/ 1911 h 91748"/>
                <a:gd name="connsiteX507" fmla="*/ 1409082 w 2554135"/>
                <a:gd name="connsiteY507" fmla="*/ 68811 h 91748"/>
                <a:gd name="connsiteX508" fmla="*/ 1416345 w 2554135"/>
                <a:gd name="connsiteY508" fmla="*/ 68811 h 91748"/>
                <a:gd name="connsiteX509" fmla="*/ 1416345 w 2554135"/>
                <a:gd name="connsiteY509" fmla="*/ 1911 h 91748"/>
                <a:gd name="connsiteX510" fmla="*/ 1379646 w 2554135"/>
                <a:gd name="connsiteY510" fmla="*/ 33004 h 91748"/>
                <a:gd name="connsiteX511" fmla="*/ 1385125 w 2554135"/>
                <a:gd name="connsiteY511" fmla="*/ 38738 h 91748"/>
                <a:gd name="connsiteX512" fmla="*/ 1387037 w 2554135"/>
                <a:gd name="connsiteY512" fmla="*/ 47021 h 91748"/>
                <a:gd name="connsiteX513" fmla="*/ 1385125 w 2554135"/>
                <a:gd name="connsiteY513" fmla="*/ 55176 h 91748"/>
                <a:gd name="connsiteX514" fmla="*/ 1379646 w 2554135"/>
                <a:gd name="connsiteY514" fmla="*/ 60783 h 91748"/>
                <a:gd name="connsiteX515" fmla="*/ 1371618 w 2554135"/>
                <a:gd name="connsiteY515" fmla="*/ 62822 h 91748"/>
                <a:gd name="connsiteX516" fmla="*/ 1363718 w 2554135"/>
                <a:gd name="connsiteY516" fmla="*/ 60783 h 91748"/>
                <a:gd name="connsiteX517" fmla="*/ 1358239 w 2554135"/>
                <a:gd name="connsiteY517" fmla="*/ 55176 h 91748"/>
                <a:gd name="connsiteX518" fmla="*/ 1356327 w 2554135"/>
                <a:gd name="connsiteY518" fmla="*/ 47021 h 91748"/>
                <a:gd name="connsiteX519" fmla="*/ 1358239 w 2554135"/>
                <a:gd name="connsiteY519" fmla="*/ 38738 h 91748"/>
                <a:gd name="connsiteX520" fmla="*/ 1363718 w 2554135"/>
                <a:gd name="connsiteY520" fmla="*/ 33004 h 91748"/>
                <a:gd name="connsiteX521" fmla="*/ 1371618 w 2554135"/>
                <a:gd name="connsiteY521" fmla="*/ 30965 h 91748"/>
                <a:gd name="connsiteX522" fmla="*/ 1379646 w 2554135"/>
                <a:gd name="connsiteY522" fmla="*/ 33004 h 91748"/>
                <a:gd name="connsiteX523" fmla="*/ 1394300 w 2554135"/>
                <a:gd name="connsiteY523" fmla="*/ 68811 h 91748"/>
                <a:gd name="connsiteX524" fmla="*/ 1394300 w 2554135"/>
                <a:gd name="connsiteY524" fmla="*/ 24849 h 91748"/>
                <a:gd name="connsiteX525" fmla="*/ 1387037 w 2554135"/>
                <a:gd name="connsiteY525" fmla="*/ 24849 h 91748"/>
                <a:gd name="connsiteX526" fmla="*/ 1387037 w 2554135"/>
                <a:gd name="connsiteY526" fmla="*/ 33131 h 91748"/>
                <a:gd name="connsiteX527" fmla="*/ 1380411 w 2554135"/>
                <a:gd name="connsiteY527" fmla="*/ 26505 h 91748"/>
                <a:gd name="connsiteX528" fmla="*/ 1370981 w 2554135"/>
                <a:gd name="connsiteY528" fmla="*/ 24084 h 91748"/>
                <a:gd name="connsiteX529" fmla="*/ 1359513 w 2554135"/>
                <a:gd name="connsiteY529" fmla="*/ 27015 h 91748"/>
                <a:gd name="connsiteX530" fmla="*/ 1351613 w 2554135"/>
                <a:gd name="connsiteY530" fmla="*/ 35170 h 91748"/>
                <a:gd name="connsiteX531" fmla="*/ 1348809 w 2554135"/>
                <a:gd name="connsiteY531" fmla="*/ 47021 h 91748"/>
                <a:gd name="connsiteX532" fmla="*/ 1351613 w 2554135"/>
                <a:gd name="connsiteY532" fmla="*/ 58617 h 91748"/>
                <a:gd name="connsiteX533" fmla="*/ 1359513 w 2554135"/>
                <a:gd name="connsiteY533" fmla="*/ 66645 h 91748"/>
                <a:gd name="connsiteX534" fmla="*/ 1370981 w 2554135"/>
                <a:gd name="connsiteY534" fmla="*/ 69576 h 91748"/>
                <a:gd name="connsiteX535" fmla="*/ 1380411 w 2554135"/>
                <a:gd name="connsiteY535" fmla="*/ 67155 h 91748"/>
                <a:gd name="connsiteX536" fmla="*/ 1387037 w 2554135"/>
                <a:gd name="connsiteY536" fmla="*/ 60656 h 91748"/>
                <a:gd name="connsiteX537" fmla="*/ 1387037 w 2554135"/>
                <a:gd name="connsiteY537" fmla="*/ 68811 h 91748"/>
                <a:gd name="connsiteX538" fmla="*/ 1394300 w 2554135"/>
                <a:gd name="connsiteY538" fmla="*/ 68811 h 91748"/>
                <a:gd name="connsiteX539" fmla="*/ 1310071 w 2554135"/>
                <a:gd name="connsiteY539" fmla="*/ 60656 h 91748"/>
                <a:gd name="connsiteX540" fmla="*/ 1304592 w 2554135"/>
                <a:gd name="connsiteY540" fmla="*/ 55049 h 91748"/>
                <a:gd name="connsiteX541" fmla="*/ 1302553 w 2554135"/>
                <a:gd name="connsiteY541" fmla="*/ 46766 h 91748"/>
                <a:gd name="connsiteX542" fmla="*/ 1304592 w 2554135"/>
                <a:gd name="connsiteY542" fmla="*/ 38611 h 91748"/>
                <a:gd name="connsiteX543" fmla="*/ 1310071 w 2554135"/>
                <a:gd name="connsiteY543" fmla="*/ 33004 h 91748"/>
                <a:gd name="connsiteX544" fmla="*/ 1318099 w 2554135"/>
                <a:gd name="connsiteY544" fmla="*/ 30965 h 91748"/>
                <a:gd name="connsiteX545" fmla="*/ 1326000 w 2554135"/>
                <a:gd name="connsiteY545" fmla="*/ 33004 h 91748"/>
                <a:gd name="connsiteX546" fmla="*/ 1331352 w 2554135"/>
                <a:gd name="connsiteY546" fmla="*/ 38611 h 91748"/>
                <a:gd name="connsiteX547" fmla="*/ 1333263 w 2554135"/>
                <a:gd name="connsiteY547" fmla="*/ 46766 h 91748"/>
                <a:gd name="connsiteX548" fmla="*/ 1331352 w 2554135"/>
                <a:gd name="connsiteY548" fmla="*/ 55049 h 91748"/>
                <a:gd name="connsiteX549" fmla="*/ 1326000 w 2554135"/>
                <a:gd name="connsiteY549" fmla="*/ 60656 h 91748"/>
                <a:gd name="connsiteX550" fmla="*/ 1318099 w 2554135"/>
                <a:gd name="connsiteY550" fmla="*/ 62695 h 91748"/>
                <a:gd name="connsiteX551" fmla="*/ 1310071 w 2554135"/>
                <a:gd name="connsiteY551" fmla="*/ 60656 h 91748"/>
                <a:gd name="connsiteX552" fmla="*/ 1337978 w 2554135"/>
                <a:gd name="connsiteY552" fmla="*/ 34915 h 91748"/>
                <a:gd name="connsiteX553" fmla="*/ 1330077 w 2554135"/>
                <a:gd name="connsiteY553" fmla="*/ 26887 h 91748"/>
                <a:gd name="connsiteX554" fmla="*/ 1318609 w 2554135"/>
                <a:gd name="connsiteY554" fmla="*/ 23957 h 91748"/>
                <a:gd name="connsiteX555" fmla="*/ 1309179 w 2554135"/>
                <a:gd name="connsiteY555" fmla="*/ 26378 h 91748"/>
                <a:gd name="connsiteX556" fmla="*/ 1302553 w 2554135"/>
                <a:gd name="connsiteY556" fmla="*/ 33004 h 91748"/>
                <a:gd name="connsiteX557" fmla="*/ 1302553 w 2554135"/>
                <a:gd name="connsiteY557" fmla="*/ 1784 h 91748"/>
                <a:gd name="connsiteX558" fmla="*/ 1295290 w 2554135"/>
                <a:gd name="connsiteY558" fmla="*/ 1784 h 91748"/>
                <a:gd name="connsiteX559" fmla="*/ 1295290 w 2554135"/>
                <a:gd name="connsiteY559" fmla="*/ 68684 h 91748"/>
                <a:gd name="connsiteX560" fmla="*/ 1302553 w 2554135"/>
                <a:gd name="connsiteY560" fmla="*/ 68684 h 91748"/>
                <a:gd name="connsiteX561" fmla="*/ 1302553 w 2554135"/>
                <a:gd name="connsiteY561" fmla="*/ 60274 h 91748"/>
                <a:gd name="connsiteX562" fmla="*/ 1309179 w 2554135"/>
                <a:gd name="connsiteY562" fmla="*/ 66900 h 91748"/>
                <a:gd name="connsiteX563" fmla="*/ 1318609 w 2554135"/>
                <a:gd name="connsiteY563" fmla="*/ 69321 h 91748"/>
                <a:gd name="connsiteX564" fmla="*/ 1330077 w 2554135"/>
                <a:gd name="connsiteY564" fmla="*/ 66390 h 91748"/>
                <a:gd name="connsiteX565" fmla="*/ 1337978 w 2554135"/>
                <a:gd name="connsiteY565" fmla="*/ 58235 h 91748"/>
                <a:gd name="connsiteX566" fmla="*/ 1340781 w 2554135"/>
                <a:gd name="connsiteY566" fmla="*/ 46511 h 91748"/>
                <a:gd name="connsiteX567" fmla="*/ 1337978 w 2554135"/>
                <a:gd name="connsiteY567" fmla="*/ 34788 h 91748"/>
                <a:gd name="connsiteX568" fmla="*/ 1274392 w 2554135"/>
                <a:gd name="connsiteY568" fmla="*/ 54794 h 91748"/>
                <a:gd name="connsiteX569" fmla="*/ 1269040 w 2554135"/>
                <a:gd name="connsiteY569" fmla="*/ 60401 h 91748"/>
                <a:gd name="connsiteX570" fmla="*/ 1261140 w 2554135"/>
                <a:gd name="connsiteY570" fmla="*/ 62440 h 91748"/>
                <a:gd name="connsiteX571" fmla="*/ 1253112 w 2554135"/>
                <a:gd name="connsiteY571" fmla="*/ 60401 h 91748"/>
                <a:gd name="connsiteX572" fmla="*/ 1247633 w 2554135"/>
                <a:gd name="connsiteY572" fmla="*/ 54794 h 91748"/>
                <a:gd name="connsiteX573" fmla="*/ 1245594 w 2554135"/>
                <a:gd name="connsiteY573" fmla="*/ 46511 h 91748"/>
                <a:gd name="connsiteX574" fmla="*/ 1247633 w 2554135"/>
                <a:gd name="connsiteY574" fmla="*/ 38356 h 91748"/>
                <a:gd name="connsiteX575" fmla="*/ 1253112 w 2554135"/>
                <a:gd name="connsiteY575" fmla="*/ 32749 h 91748"/>
                <a:gd name="connsiteX576" fmla="*/ 1261140 w 2554135"/>
                <a:gd name="connsiteY576" fmla="*/ 30710 h 91748"/>
                <a:gd name="connsiteX577" fmla="*/ 1269040 w 2554135"/>
                <a:gd name="connsiteY577" fmla="*/ 32749 h 91748"/>
                <a:gd name="connsiteX578" fmla="*/ 1274392 w 2554135"/>
                <a:gd name="connsiteY578" fmla="*/ 38356 h 91748"/>
                <a:gd name="connsiteX579" fmla="*/ 1276303 w 2554135"/>
                <a:gd name="connsiteY579" fmla="*/ 46511 h 91748"/>
                <a:gd name="connsiteX580" fmla="*/ 1274392 w 2554135"/>
                <a:gd name="connsiteY580" fmla="*/ 54794 h 91748"/>
                <a:gd name="connsiteX581" fmla="*/ 1272990 w 2554135"/>
                <a:gd name="connsiteY581" fmla="*/ 66390 h 91748"/>
                <a:gd name="connsiteX582" fmla="*/ 1281018 w 2554135"/>
                <a:gd name="connsiteY582" fmla="*/ 58235 h 91748"/>
                <a:gd name="connsiteX583" fmla="*/ 1283949 w 2554135"/>
                <a:gd name="connsiteY583" fmla="*/ 46511 h 91748"/>
                <a:gd name="connsiteX584" fmla="*/ 1281018 w 2554135"/>
                <a:gd name="connsiteY584" fmla="*/ 34788 h 91748"/>
                <a:gd name="connsiteX585" fmla="*/ 1272990 w 2554135"/>
                <a:gd name="connsiteY585" fmla="*/ 26760 h 91748"/>
                <a:gd name="connsiteX586" fmla="*/ 1261267 w 2554135"/>
                <a:gd name="connsiteY586" fmla="*/ 23829 h 91748"/>
                <a:gd name="connsiteX587" fmla="*/ 1249416 w 2554135"/>
                <a:gd name="connsiteY587" fmla="*/ 26760 h 91748"/>
                <a:gd name="connsiteX588" fmla="*/ 1241261 w 2554135"/>
                <a:gd name="connsiteY588" fmla="*/ 34788 h 91748"/>
                <a:gd name="connsiteX589" fmla="*/ 1238203 w 2554135"/>
                <a:gd name="connsiteY589" fmla="*/ 46511 h 91748"/>
                <a:gd name="connsiteX590" fmla="*/ 1241261 w 2554135"/>
                <a:gd name="connsiteY590" fmla="*/ 58235 h 91748"/>
                <a:gd name="connsiteX591" fmla="*/ 1249416 w 2554135"/>
                <a:gd name="connsiteY591" fmla="*/ 66390 h 91748"/>
                <a:gd name="connsiteX592" fmla="*/ 1261267 w 2554135"/>
                <a:gd name="connsiteY592" fmla="*/ 69321 h 91748"/>
                <a:gd name="connsiteX593" fmla="*/ 1272990 w 2554135"/>
                <a:gd name="connsiteY593" fmla="*/ 66390 h 91748"/>
                <a:gd name="connsiteX594" fmla="*/ 1226734 w 2554135"/>
                <a:gd name="connsiteY594" fmla="*/ 1657 h 91748"/>
                <a:gd name="connsiteX595" fmla="*/ 1219471 w 2554135"/>
                <a:gd name="connsiteY595" fmla="*/ 1657 h 91748"/>
                <a:gd name="connsiteX596" fmla="*/ 1219471 w 2554135"/>
                <a:gd name="connsiteY596" fmla="*/ 68556 h 91748"/>
                <a:gd name="connsiteX597" fmla="*/ 1226734 w 2554135"/>
                <a:gd name="connsiteY597" fmla="*/ 68556 h 91748"/>
                <a:gd name="connsiteX598" fmla="*/ 1226734 w 2554135"/>
                <a:gd name="connsiteY598" fmla="*/ 1657 h 91748"/>
                <a:gd name="connsiteX599" fmla="*/ 1207366 w 2554135"/>
                <a:gd name="connsiteY599" fmla="*/ 32494 h 91748"/>
                <a:gd name="connsiteX600" fmla="*/ 1179332 w 2554135"/>
                <a:gd name="connsiteY600" fmla="*/ 32494 h 91748"/>
                <a:gd name="connsiteX601" fmla="*/ 1179332 w 2554135"/>
                <a:gd name="connsiteY601" fmla="*/ 39120 h 91748"/>
                <a:gd name="connsiteX602" fmla="*/ 1199975 w 2554135"/>
                <a:gd name="connsiteY602" fmla="*/ 39120 h 91748"/>
                <a:gd name="connsiteX603" fmla="*/ 1199975 w 2554135"/>
                <a:gd name="connsiteY603" fmla="*/ 56960 h 91748"/>
                <a:gd name="connsiteX604" fmla="*/ 1191692 w 2554135"/>
                <a:gd name="connsiteY604" fmla="*/ 61038 h 91748"/>
                <a:gd name="connsiteX605" fmla="*/ 1181626 w 2554135"/>
                <a:gd name="connsiteY605" fmla="*/ 62312 h 91748"/>
                <a:gd name="connsiteX606" fmla="*/ 1167863 w 2554135"/>
                <a:gd name="connsiteY606" fmla="*/ 58744 h 91748"/>
                <a:gd name="connsiteX607" fmla="*/ 1158561 w 2554135"/>
                <a:gd name="connsiteY607" fmla="*/ 49060 h 91748"/>
                <a:gd name="connsiteX608" fmla="*/ 1155248 w 2554135"/>
                <a:gd name="connsiteY608" fmla="*/ 35043 h 91748"/>
                <a:gd name="connsiteX609" fmla="*/ 1158561 w 2554135"/>
                <a:gd name="connsiteY609" fmla="*/ 21153 h 91748"/>
                <a:gd name="connsiteX610" fmla="*/ 1167863 w 2554135"/>
                <a:gd name="connsiteY610" fmla="*/ 11468 h 91748"/>
                <a:gd name="connsiteX611" fmla="*/ 1181498 w 2554135"/>
                <a:gd name="connsiteY611" fmla="*/ 7900 h 91748"/>
                <a:gd name="connsiteX612" fmla="*/ 1194241 w 2554135"/>
                <a:gd name="connsiteY612" fmla="*/ 10194 h 91748"/>
                <a:gd name="connsiteX613" fmla="*/ 1204690 w 2554135"/>
                <a:gd name="connsiteY613" fmla="*/ 17458 h 91748"/>
                <a:gd name="connsiteX614" fmla="*/ 1204690 w 2554135"/>
                <a:gd name="connsiteY614" fmla="*/ 8538 h 91748"/>
                <a:gd name="connsiteX615" fmla="*/ 1193859 w 2554135"/>
                <a:gd name="connsiteY615" fmla="*/ 2676 h 91748"/>
                <a:gd name="connsiteX616" fmla="*/ 1181626 w 2554135"/>
                <a:gd name="connsiteY616" fmla="*/ 892 h 91748"/>
                <a:gd name="connsiteX617" fmla="*/ 1167863 w 2554135"/>
                <a:gd name="connsiteY617" fmla="*/ 3441 h 91748"/>
                <a:gd name="connsiteX618" fmla="*/ 1157032 w 2554135"/>
                <a:gd name="connsiteY618" fmla="*/ 10449 h 91748"/>
                <a:gd name="connsiteX619" fmla="*/ 1149896 w 2554135"/>
                <a:gd name="connsiteY619" fmla="*/ 21281 h 91748"/>
                <a:gd name="connsiteX620" fmla="*/ 1147348 w 2554135"/>
                <a:gd name="connsiteY620" fmla="*/ 35043 h 91748"/>
                <a:gd name="connsiteX621" fmla="*/ 1149769 w 2554135"/>
                <a:gd name="connsiteY621" fmla="*/ 48805 h 91748"/>
                <a:gd name="connsiteX622" fmla="*/ 1156777 w 2554135"/>
                <a:gd name="connsiteY622" fmla="*/ 59636 h 91748"/>
                <a:gd name="connsiteX623" fmla="*/ 1167481 w 2554135"/>
                <a:gd name="connsiteY623" fmla="*/ 66772 h 91748"/>
                <a:gd name="connsiteX624" fmla="*/ 1180988 w 2554135"/>
                <a:gd name="connsiteY624" fmla="*/ 69321 h 91748"/>
                <a:gd name="connsiteX625" fmla="*/ 1207620 w 2554135"/>
                <a:gd name="connsiteY625" fmla="*/ 61038 h 91748"/>
                <a:gd name="connsiteX626" fmla="*/ 1207620 w 2554135"/>
                <a:gd name="connsiteY626" fmla="*/ 32622 h 91748"/>
                <a:gd name="connsiteX627" fmla="*/ 1088604 w 2554135"/>
                <a:gd name="connsiteY627" fmla="*/ 34151 h 91748"/>
                <a:gd name="connsiteX628" fmla="*/ 1098161 w 2554135"/>
                <a:gd name="connsiteY628" fmla="*/ 30455 h 91748"/>
                <a:gd name="connsiteX629" fmla="*/ 1107463 w 2554135"/>
                <a:gd name="connsiteY629" fmla="*/ 34151 h 91748"/>
                <a:gd name="connsiteX630" fmla="*/ 1111414 w 2554135"/>
                <a:gd name="connsiteY630" fmla="*/ 43453 h 91748"/>
                <a:gd name="connsiteX631" fmla="*/ 1084272 w 2554135"/>
                <a:gd name="connsiteY631" fmla="*/ 43453 h 91748"/>
                <a:gd name="connsiteX632" fmla="*/ 1088604 w 2554135"/>
                <a:gd name="connsiteY632" fmla="*/ 34151 h 91748"/>
                <a:gd name="connsiteX633" fmla="*/ 1108228 w 2554135"/>
                <a:gd name="connsiteY633" fmla="*/ 68174 h 91748"/>
                <a:gd name="connsiteX634" fmla="*/ 1115746 w 2554135"/>
                <a:gd name="connsiteY634" fmla="*/ 64606 h 91748"/>
                <a:gd name="connsiteX635" fmla="*/ 1115746 w 2554135"/>
                <a:gd name="connsiteY635" fmla="*/ 57598 h 91748"/>
                <a:gd name="connsiteX636" fmla="*/ 1108228 w 2554135"/>
                <a:gd name="connsiteY636" fmla="*/ 61293 h 91748"/>
                <a:gd name="connsiteX637" fmla="*/ 1100072 w 2554135"/>
                <a:gd name="connsiteY637" fmla="*/ 62440 h 91748"/>
                <a:gd name="connsiteX638" fmla="*/ 1089242 w 2554135"/>
                <a:gd name="connsiteY638" fmla="*/ 58744 h 91748"/>
                <a:gd name="connsiteX639" fmla="*/ 1084017 w 2554135"/>
                <a:gd name="connsiteY639" fmla="*/ 49187 h 91748"/>
                <a:gd name="connsiteX640" fmla="*/ 1118804 w 2554135"/>
                <a:gd name="connsiteY640" fmla="*/ 49187 h 91748"/>
                <a:gd name="connsiteX641" fmla="*/ 1118932 w 2554135"/>
                <a:gd name="connsiteY641" fmla="*/ 47276 h 91748"/>
                <a:gd name="connsiteX642" fmla="*/ 1118932 w 2554135"/>
                <a:gd name="connsiteY642" fmla="*/ 45492 h 91748"/>
                <a:gd name="connsiteX643" fmla="*/ 1116383 w 2554135"/>
                <a:gd name="connsiteY643" fmla="*/ 34151 h 91748"/>
                <a:gd name="connsiteX644" fmla="*/ 1109120 w 2554135"/>
                <a:gd name="connsiteY644" fmla="*/ 26378 h 91748"/>
                <a:gd name="connsiteX645" fmla="*/ 1098161 w 2554135"/>
                <a:gd name="connsiteY645" fmla="*/ 23574 h 91748"/>
                <a:gd name="connsiteX646" fmla="*/ 1086565 w 2554135"/>
                <a:gd name="connsiteY646" fmla="*/ 26632 h 91748"/>
                <a:gd name="connsiteX647" fmla="*/ 1079047 w 2554135"/>
                <a:gd name="connsiteY647" fmla="*/ 34915 h 91748"/>
                <a:gd name="connsiteX648" fmla="*/ 1076371 w 2554135"/>
                <a:gd name="connsiteY648" fmla="*/ 46766 h 91748"/>
                <a:gd name="connsiteX649" fmla="*/ 1079429 w 2554135"/>
                <a:gd name="connsiteY649" fmla="*/ 58489 h 91748"/>
                <a:gd name="connsiteX650" fmla="*/ 1087840 w 2554135"/>
                <a:gd name="connsiteY650" fmla="*/ 66263 h 91748"/>
                <a:gd name="connsiteX651" fmla="*/ 1100072 w 2554135"/>
                <a:gd name="connsiteY651" fmla="*/ 69066 h 91748"/>
                <a:gd name="connsiteX652" fmla="*/ 1108228 w 2554135"/>
                <a:gd name="connsiteY652" fmla="*/ 67919 h 91748"/>
                <a:gd name="connsiteX653" fmla="*/ 1035722 w 2554135"/>
                <a:gd name="connsiteY653" fmla="*/ 38356 h 91748"/>
                <a:gd name="connsiteX654" fmla="*/ 1040437 w 2554135"/>
                <a:gd name="connsiteY654" fmla="*/ 32749 h 91748"/>
                <a:gd name="connsiteX655" fmla="*/ 1047445 w 2554135"/>
                <a:gd name="connsiteY655" fmla="*/ 30710 h 91748"/>
                <a:gd name="connsiteX656" fmla="*/ 1058914 w 2554135"/>
                <a:gd name="connsiteY656" fmla="*/ 43835 h 91748"/>
                <a:gd name="connsiteX657" fmla="*/ 1058914 w 2554135"/>
                <a:gd name="connsiteY657" fmla="*/ 68429 h 91748"/>
                <a:gd name="connsiteX658" fmla="*/ 1066177 w 2554135"/>
                <a:gd name="connsiteY658" fmla="*/ 68429 h 91748"/>
                <a:gd name="connsiteX659" fmla="*/ 1066177 w 2554135"/>
                <a:gd name="connsiteY659" fmla="*/ 42561 h 91748"/>
                <a:gd name="connsiteX660" fmla="*/ 1064266 w 2554135"/>
                <a:gd name="connsiteY660" fmla="*/ 32877 h 91748"/>
                <a:gd name="connsiteX661" fmla="*/ 1058659 w 2554135"/>
                <a:gd name="connsiteY661" fmla="*/ 26123 h 91748"/>
                <a:gd name="connsiteX662" fmla="*/ 1049357 w 2554135"/>
                <a:gd name="connsiteY662" fmla="*/ 23702 h 91748"/>
                <a:gd name="connsiteX663" fmla="*/ 1040309 w 2554135"/>
                <a:gd name="connsiteY663" fmla="*/ 26123 h 91748"/>
                <a:gd name="connsiteX664" fmla="*/ 1034066 w 2554135"/>
                <a:gd name="connsiteY664" fmla="*/ 32622 h 91748"/>
                <a:gd name="connsiteX665" fmla="*/ 1034066 w 2554135"/>
                <a:gd name="connsiteY665" fmla="*/ 1529 h 91748"/>
                <a:gd name="connsiteX666" fmla="*/ 1026802 w 2554135"/>
                <a:gd name="connsiteY666" fmla="*/ 1529 h 91748"/>
                <a:gd name="connsiteX667" fmla="*/ 1026802 w 2554135"/>
                <a:gd name="connsiteY667" fmla="*/ 68429 h 91748"/>
                <a:gd name="connsiteX668" fmla="*/ 1034066 w 2554135"/>
                <a:gd name="connsiteY668" fmla="*/ 68429 h 91748"/>
                <a:gd name="connsiteX669" fmla="*/ 1034066 w 2554135"/>
                <a:gd name="connsiteY669" fmla="*/ 46384 h 91748"/>
                <a:gd name="connsiteX670" fmla="*/ 1035722 w 2554135"/>
                <a:gd name="connsiteY670" fmla="*/ 38483 h 91748"/>
                <a:gd name="connsiteX671" fmla="*/ 1018392 w 2554135"/>
                <a:gd name="connsiteY671" fmla="*/ 1529 h 91748"/>
                <a:gd name="connsiteX672" fmla="*/ 965255 w 2554135"/>
                <a:gd name="connsiteY672" fmla="*/ 1529 h 91748"/>
                <a:gd name="connsiteX673" fmla="*/ 965255 w 2554135"/>
                <a:gd name="connsiteY673" fmla="*/ 8410 h 91748"/>
                <a:gd name="connsiteX674" fmla="*/ 988065 w 2554135"/>
                <a:gd name="connsiteY674" fmla="*/ 8410 h 91748"/>
                <a:gd name="connsiteX675" fmla="*/ 988065 w 2554135"/>
                <a:gd name="connsiteY675" fmla="*/ 68429 h 91748"/>
                <a:gd name="connsiteX676" fmla="*/ 995710 w 2554135"/>
                <a:gd name="connsiteY676" fmla="*/ 68429 h 91748"/>
                <a:gd name="connsiteX677" fmla="*/ 995710 w 2554135"/>
                <a:gd name="connsiteY677" fmla="*/ 8410 h 91748"/>
                <a:gd name="connsiteX678" fmla="*/ 1018520 w 2554135"/>
                <a:gd name="connsiteY678" fmla="*/ 8410 h 91748"/>
                <a:gd name="connsiteX679" fmla="*/ 1018520 w 2554135"/>
                <a:gd name="connsiteY679" fmla="*/ 1529 h 91748"/>
                <a:gd name="connsiteX680" fmla="*/ 937477 w 2554135"/>
                <a:gd name="connsiteY680" fmla="*/ 69703 h 91748"/>
                <a:gd name="connsiteX681" fmla="*/ 938751 w 2554135"/>
                <a:gd name="connsiteY681" fmla="*/ 67027 h 91748"/>
                <a:gd name="connsiteX682" fmla="*/ 939260 w 2554135"/>
                <a:gd name="connsiteY682" fmla="*/ 64224 h 91748"/>
                <a:gd name="connsiteX683" fmla="*/ 937731 w 2554135"/>
                <a:gd name="connsiteY683" fmla="*/ 60274 h 91748"/>
                <a:gd name="connsiteX684" fmla="*/ 933654 w 2554135"/>
                <a:gd name="connsiteY684" fmla="*/ 58617 h 91748"/>
                <a:gd name="connsiteX685" fmla="*/ 929831 w 2554135"/>
                <a:gd name="connsiteY685" fmla="*/ 60019 h 91748"/>
                <a:gd name="connsiteX686" fmla="*/ 928174 w 2554135"/>
                <a:gd name="connsiteY686" fmla="*/ 63841 h 91748"/>
                <a:gd name="connsiteX687" fmla="*/ 929066 w 2554135"/>
                <a:gd name="connsiteY687" fmla="*/ 66900 h 91748"/>
                <a:gd name="connsiteX688" fmla="*/ 931997 w 2554135"/>
                <a:gd name="connsiteY688" fmla="*/ 68939 h 91748"/>
                <a:gd name="connsiteX689" fmla="*/ 925371 w 2554135"/>
                <a:gd name="connsiteY689" fmla="*/ 81554 h 91748"/>
                <a:gd name="connsiteX690" fmla="*/ 930723 w 2554135"/>
                <a:gd name="connsiteY690" fmla="*/ 81554 h 91748"/>
                <a:gd name="connsiteX691" fmla="*/ 937349 w 2554135"/>
                <a:gd name="connsiteY691" fmla="*/ 69448 h 91748"/>
                <a:gd name="connsiteX692" fmla="*/ 916196 w 2554135"/>
                <a:gd name="connsiteY692" fmla="*/ 1529 h 91748"/>
                <a:gd name="connsiteX693" fmla="*/ 908933 w 2554135"/>
                <a:gd name="connsiteY693" fmla="*/ 1529 h 91748"/>
                <a:gd name="connsiteX694" fmla="*/ 908933 w 2554135"/>
                <a:gd name="connsiteY694" fmla="*/ 68429 h 91748"/>
                <a:gd name="connsiteX695" fmla="*/ 916196 w 2554135"/>
                <a:gd name="connsiteY695" fmla="*/ 68429 h 91748"/>
                <a:gd name="connsiteX696" fmla="*/ 916196 w 2554135"/>
                <a:gd name="connsiteY696" fmla="*/ 1529 h 91748"/>
                <a:gd name="connsiteX697" fmla="*/ 879497 w 2554135"/>
                <a:gd name="connsiteY697" fmla="*/ 32622 h 91748"/>
                <a:gd name="connsiteX698" fmla="*/ 884977 w 2554135"/>
                <a:gd name="connsiteY698" fmla="*/ 38356 h 91748"/>
                <a:gd name="connsiteX699" fmla="*/ 886888 w 2554135"/>
                <a:gd name="connsiteY699" fmla="*/ 46639 h 91748"/>
                <a:gd name="connsiteX700" fmla="*/ 884977 w 2554135"/>
                <a:gd name="connsiteY700" fmla="*/ 54794 h 91748"/>
                <a:gd name="connsiteX701" fmla="*/ 879497 w 2554135"/>
                <a:gd name="connsiteY701" fmla="*/ 60401 h 91748"/>
                <a:gd name="connsiteX702" fmla="*/ 871469 w 2554135"/>
                <a:gd name="connsiteY702" fmla="*/ 62440 h 91748"/>
                <a:gd name="connsiteX703" fmla="*/ 863569 w 2554135"/>
                <a:gd name="connsiteY703" fmla="*/ 60401 h 91748"/>
                <a:gd name="connsiteX704" fmla="*/ 858090 w 2554135"/>
                <a:gd name="connsiteY704" fmla="*/ 54794 h 91748"/>
                <a:gd name="connsiteX705" fmla="*/ 856178 w 2554135"/>
                <a:gd name="connsiteY705" fmla="*/ 46639 h 91748"/>
                <a:gd name="connsiteX706" fmla="*/ 858090 w 2554135"/>
                <a:gd name="connsiteY706" fmla="*/ 38356 h 91748"/>
                <a:gd name="connsiteX707" fmla="*/ 863569 w 2554135"/>
                <a:gd name="connsiteY707" fmla="*/ 32622 h 91748"/>
                <a:gd name="connsiteX708" fmla="*/ 871469 w 2554135"/>
                <a:gd name="connsiteY708" fmla="*/ 30583 h 91748"/>
                <a:gd name="connsiteX709" fmla="*/ 879497 w 2554135"/>
                <a:gd name="connsiteY709" fmla="*/ 32622 h 91748"/>
                <a:gd name="connsiteX710" fmla="*/ 894151 w 2554135"/>
                <a:gd name="connsiteY710" fmla="*/ 68429 h 91748"/>
                <a:gd name="connsiteX711" fmla="*/ 894151 w 2554135"/>
                <a:gd name="connsiteY711" fmla="*/ 24466 h 91748"/>
                <a:gd name="connsiteX712" fmla="*/ 886888 w 2554135"/>
                <a:gd name="connsiteY712" fmla="*/ 24466 h 91748"/>
                <a:gd name="connsiteX713" fmla="*/ 886888 w 2554135"/>
                <a:gd name="connsiteY713" fmla="*/ 32749 h 91748"/>
                <a:gd name="connsiteX714" fmla="*/ 880262 w 2554135"/>
                <a:gd name="connsiteY714" fmla="*/ 26123 h 91748"/>
                <a:gd name="connsiteX715" fmla="*/ 870832 w 2554135"/>
                <a:gd name="connsiteY715" fmla="*/ 23702 h 91748"/>
                <a:gd name="connsiteX716" fmla="*/ 859364 w 2554135"/>
                <a:gd name="connsiteY716" fmla="*/ 26632 h 91748"/>
                <a:gd name="connsiteX717" fmla="*/ 851464 w 2554135"/>
                <a:gd name="connsiteY717" fmla="*/ 34788 h 91748"/>
                <a:gd name="connsiteX718" fmla="*/ 848660 w 2554135"/>
                <a:gd name="connsiteY718" fmla="*/ 46639 h 91748"/>
                <a:gd name="connsiteX719" fmla="*/ 851464 w 2554135"/>
                <a:gd name="connsiteY719" fmla="*/ 58235 h 91748"/>
                <a:gd name="connsiteX720" fmla="*/ 859364 w 2554135"/>
                <a:gd name="connsiteY720" fmla="*/ 66263 h 91748"/>
                <a:gd name="connsiteX721" fmla="*/ 870832 w 2554135"/>
                <a:gd name="connsiteY721" fmla="*/ 69193 h 91748"/>
                <a:gd name="connsiteX722" fmla="*/ 880262 w 2554135"/>
                <a:gd name="connsiteY722" fmla="*/ 66772 h 91748"/>
                <a:gd name="connsiteX723" fmla="*/ 886888 w 2554135"/>
                <a:gd name="connsiteY723" fmla="*/ 60274 h 91748"/>
                <a:gd name="connsiteX724" fmla="*/ 886888 w 2554135"/>
                <a:gd name="connsiteY724" fmla="*/ 68429 h 91748"/>
                <a:gd name="connsiteX725" fmla="*/ 894151 w 2554135"/>
                <a:gd name="connsiteY725" fmla="*/ 68429 h 91748"/>
                <a:gd name="connsiteX726" fmla="*/ 837319 w 2554135"/>
                <a:gd name="connsiteY726" fmla="*/ 24466 h 91748"/>
                <a:gd name="connsiteX727" fmla="*/ 830056 w 2554135"/>
                <a:gd name="connsiteY727" fmla="*/ 24466 h 91748"/>
                <a:gd name="connsiteX728" fmla="*/ 830056 w 2554135"/>
                <a:gd name="connsiteY728" fmla="*/ 68429 h 91748"/>
                <a:gd name="connsiteX729" fmla="*/ 837319 w 2554135"/>
                <a:gd name="connsiteY729" fmla="*/ 68429 h 91748"/>
                <a:gd name="connsiteX730" fmla="*/ 837319 w 2554135"/>
                <a:gd name="connsiteY730" fmla="*/ 24466 h 91748"/>
                <a:gd name="connsiteX731" fmla="*/ 836300 w 2554135"/>
                <a:gd name="connsiteY731" fmla="*/ 15036 h 91748"/>
                <a:gd name="connsiteX732" fmla="*/ 841524 w 2554135"/>
                <a:gd name="connsiteY732" fmla="*/ 11341 h 91748"/>
                <a:gd name="connsiteX733" fmla="*/ 836300 w 2554135"/>
                <a:gd name="connsiteY733" fmla="*/ 7646 h 91748"/>
                <a:gd name="connsiteX734" fmla="*/ 833241 w 2554135"/>
                <a:gd name="connsiteY734" fmla="*/ 6626 h 91748"/>
                <a:gd name="connsiteX735" fmla="*/ 829929 w 2554135"/>
                <a:gd name="connsiteY735" fmla="*/ 8028 h 91748"/>
                <a:gd name="connsiteX736" fmla="*/ 828527 w 2554135"/>
                <a:gd name="connsiteY736" fmla="*/ 11468 h 91748"/>
                <a:gd name="connsiteX737" fmla="*/ 829929 w 2554135"/>
                <a:gd name="connsiteY737" fmla="*/ 14782 h 91748"/>
                <a:gd name="connsiteX738" fmla="*/ 833241 w 2554135"/>
                <a:gd name="connsiteY738" fmla="*/ 16056 h 91748"/>
                <a:gd name="connsiteX739" fmla="*/ 836300 w 2554135"/>
                <a:gd name="connsiteY739" fmla="*/ 15036 h 91748"/>
                <a:gd name="connsiteX740" fmla="*/ 790554 w 2554135"/>
                <a:gd name="connsiteY740" fmla="*/ 38101 h 91748"/>
                <a:gd name="connsiteX741" fmla="*/ 796161 w 2554135"/>
                <a:gd name="connsiteY741" fmla="*/ 32494 h 91748"/>
                <a:gd name="connsiteX742" fmla="*/ 804443 w 2554135"/>
                <a:gd name="connsiteY742" fmla="*/ 30455 h 91748"/>
                <a:gd name="connsiteX743" fmla="*/ 818078 w 2554135"/>
                <a:gd name="connsiteY743" fmla="*/ 36062 h 91748"/>
                <a:gd name="connsiteX744" fmla="*/ 818078 w 2554135"/>
                <a:gd name="connsiteY744" fmla="*/ 28034 h 91748"/>
                <a:gd name="connsiteX745" fmla="*/ 803933 w 2554135"/>
                <a:gd name="connsiteY745" fmla="*/ 23574 h 91748"/>
                <a:gd name="connsiteX746" fmla="*/ 792083 w 2554135"/>
                <a:gd name="connsiteY746" fmla="*/ 26505 h 91748"/>
                <a:gd name="connsiteX747" fmla="*/ 783927 w 2554135"/>
                <a:gd name="connsiteY747" fmla="*/ 34533 h 91748"/>
                <a:gd name="connsiteX748" fmla="*/ 780997 w 2554135"/>
                <a:gd name="connsiteY748" fmla="*/ 46384 h 91748"/>
                <a:gd name="connsiteX749" fmla="*/ 783927 w 2554135"/>
                <a:gd name="connsiteY749" fmla="*/ 58235 h 91748"/>
                <a:gd name="connsiteX750" fmla="*/ 791955 w 2554135"/>
                <a:gd name="connsiteY750" fmla="*/ 66263 h 91748"/>
                <a:gd name="connsiteX751" fmla="*/ 803933 w 2554135"/>
                <a:gd name="connsiteY751" fmla="*/ 69193 h 91748"/>
                <a:gd name="connsiteX752" fmla="*/ 811579 w 2554135"/>
                <a:gd name="connsiteY752" fmla="*/ 68174 h 91748"/>
                <a:gd name="connsiteX753" fmla="*/ 818587 w 2554135"/>
                <a:gd name="connsiteY753" fmla="*/ 65116 h 91748"/>
                <a:gd name="connsiteX754" fmla="*/ 818587 w 2554135"/>
                <a:gd name="connsiteY754" fmla="*/ 57725 h 91748"/>
                <a:gd name="connsiteX755" fmla="*/ 812216 w 2554135"/>
                <a:gd name="connsiteY755" fmla="*/ 61293 h 91748"/>
                <a:gd name="connsiteX756" fmla="*/ 804570 w 2554135"/>
                <a:gd name="connsiteY756" fmla="*/ 62440 h 91748"/>
                <a:gd name="connsiteX757" fmla="*/ 796288 w 2554135"/>
                <a:gd name="connsiteY757" fmla="*/ 60401 h 91748"/>
                <a:gd name="connsiteX758" fmla="*/ 790554 w 2554135"/>
                <a:gd name="connsiteY758" fmla="*/ 54794 h 91748"/>
                <a:gd name="connsiteX759" fmla="*/ 788515 w 2554135"/>
                <a:gd name="connsiteY759" fmla="*/ 46511 h 91748"/>
                <a:gd name="connsiteX760" fmla="*/ 790554 w 2554135"/>
                <a:gd name="connsiteY760" fmla="*/ 38228 h 91748"/>
                <a:gd name="connsiteX761" fmla="*/ 763412 w 2554135"/>
                <a:gd name="connsiteY761" fmla="*/ 54794 h 91748"/>
                <a:gd name="connsiteX762" fmla="*/ 758060 w 2554135"/>
                <a:gd name="connsiteY762" fmla="*/ 60401 h 91748"/>
                <a:gd name="connsiteX763" fmla="*/ 750160 w 2554135"/>
                <a:gd name="connsiteY763" fmla="*/ 62440 h 91748"/>
                <a:gd name="connsiteX764" fmla="*/ 742132 w 2554135"/>
                <a:gd name="connsiteY764" fmla="*/ 60401 h 91748"/>
                <a:gd name="connsiteX765" fmla="*/ 736652 w 2554135"/>
                <a:gd name="connsiteY765" fmla="*/ 54794 h 91748"/>
                <a:gd name="connsiteX766" fmla="*/ 734613 w 2554135"/>
                <a:gd name="connsiteY766" fmla="*/ 46511 h 91748"/>
                <a:gd name="connsiteX767" fmla="*/ 736652 w 2554135"/>
                <a:gd name="connsiteY767" fmla="*/ 38356 h 91748"/>
                <a:gd name="connsiteX768" fmla="*/ 742132 w 2554135"/>
                <a:gd name="connsiteY768" fmla="*/ 32749 h 91748"/>
                <a:gd name="connsiteX769" fmla="*/ 750160 w 2554135"/>
                <a:gd name="connsiteY769" fmla="*/ 30710 h 91748"/>
                <a:gd name="connsiteX770" fmla="*/ 758060 w 2554135"/>
                <a:gd name="connsiteY770" fmla="*/ 32749 h 91748"/>
                <a:gd name="connsiteX771" fmla="*/ 763412 w 2554135"/>
                <a:gd name="connsiteY771" fmla="*/ 38356 h 91748"/>
                <a:gd name="connsiteX772" fmla="*/ 765323 w 2554135"/>
                <a:gd name="connsiteY772" fmla="*/ 46511 h 91748"/>
                <a:gd name="connsiteX773" fmla="*/ 763412 w 2554135"/>
                <a:gd name="connsiteY773" fmla="*/ 54794 h 91748"/>
                <a:gd name="connsiteX774" fmla="*/ 762010 w 2554135"/>
                <a:gd name="connsiteY774" fmla="*/ 66390 h 91748"/>
                <a:gd name="connsiteX775" fmla="*/ 770038 w 2554135"/>
                <a:gd name="connsiteY775" fmla="*/ 58235 h 91748"/>
                <a:gd name="connsiteX776" fmla="*/ 772969 w 2554135"/>
                <a:gd name="connsiteY776" fmla="*/ 46511 h 91748"/>
                <a:gd name="connsiteX777" fmla="*/ 770038 w 2554135"/>
                <a:gd name="connsiteY777" fmla="*/ 34788 h 91748"/>
                <a:gd name="connsiteX778" fmla="*/ 762010 w 2554135"/>
                <a:gd name="connsiteY778" fmla="*/ 26760 h 91748"/>
                <a:gd name="connsiteX779" fmla="*/ 750287 w 2554135"/>
                <a:gd name="connsiteY779" fmla="*/ 23829 h 91748"/>
                <a:gd name="connsiteX780" fmla="*/ 738436 w 2554135"/>
                <a:gd name="connsiteY780" fmla="*/ 26760 h 91748"/>
                <a:gd name="connsiteX781" fmla="*/ 730281 w 2554135"/>
                <a:gd name="connsiteY781" fmla="*/ 34788 h 91748"/>
                <a:gd name="connsiteX782" fmla="*/ 727223 w 2554135"/>
                <a:gd name="connsiteY782" fmla="*/ 46511 h 91748"/>
                <a:gd name="connsiteX783" fmla="*/ 730281 w 2554135"/>
                <a:gd name="connsiteY783" fmla="*/ 58235 h 91748"/>
                <a:gd name="connsiteX784" fmla="*/ 738436 w 2554135"/>
                <a:gd name="connsiteY784" fmla="*/ 66390 h 91748"/>
                <a:gd name="connsiteX785" fmla="*/ 750287 w 2554135"/>
                <a:gd name="connsiteY785" fmla="*/ 69321 h 91748"/>
                <a:gd name="connsiteX786" fmla="*/ 762010 w 2554135"/>
                <a:gd name="connsiteY786" fmla="*/ 66390 h 91748"/>
                <a:gd name="connsiteX787" fmla="*/ 688230 w 2554135"/>
                <a:gd name="connsiteY787" fmla="*/ 64988 h 91748"/>
                <a:gd name="connsiteX788" fmla="*/ 703139 w 2554135"/>
                <a:gd name="connsiteY788" fmla="*/ 69321 h 91748"/>
                <a:gd name="connsiteX789" fmla="*/ 714862 w 2554135"/>
                <a:gd name="connsiteY789" fmla="*/ 65753 h 91748"/>
                <a:gd name="connsiteX790" fmla="*/ 719450 w 2554135"/>
                <a:gd name="connsiteY790" fmla="*/ 55941 h 91748"/>
                <a:gd name="connsiteX791" fmla="*/ 711294 w 2554135"/>
                <a:gd name="connsiteY791" fmla="*/ 45364 h 91748"/>
                <a:gd name="connsiteX792" fmla="*/ 700846 w 2554135"/>
                <a:gd name="connsiteY792" fmla="*/ 41159 h 91748"/>
                <a:gd name="connsiteX793" fmla="*/ 697150 w 2554135"/>
                <a:gd name="connsiteY793" fmla="*/ 38866 h 91748"/>
                <a:gd name="connsiteX794" fmla="*/ 696131 w 2554135"/>
                <a:gd name="connsiteY794" fmla="*/ 35552 h 91748"/>
                <a:gd name="connsiteX795" fmla="*/ 698297 w 2554135"/>
                <a:gd name="connsiteY795" fmla="*/ 31220 h 91748"/>
                <a:gd name="connsiteX796" fmla="*/ 704159 w 2554135"/>
                <a:gd name="connsiteY796" fmla="*/ 29691 h 91748"/>
                <a:gd name="connsiteX797" fmla="*/ 710912 w 2554135"/>
                <a:gd name="connsiteY797" fmla="*/ 31220 h 91748"/>
                <a:gd name="connsiteX798" fmla="*/ 717411 w 2554135"/>
                <a:gd name="connsiteY798" fmla="*/ 35298 h 91748"/>
                <a:gd name="connsiteX799" fmla="*/ 717411 w 2554135"/>
                <a:gd name="connsiteY799" fmla="*/ 27779 h 91748"/>
                <a:gd name="connsiteX800" fmla="*/ 711422 w 2554135"/>
                <a:gd name="connsiteY800" fmla="*/ 24849 h 91748"/>
                <a:gd name="connsiteX801" fmla="*/ 704159 w 2554135"/>
                <a:gd name="connsiteY801" fmla="*/ 23829 h 91748"/>
                <a:gd name="connsiteX802" fmla="*/ 693200 w 2554135"/>
                <a:gd name="connsiteY802" fmla="*/ 27142 h 91748"/>
                <a:gd name="connsiteX803" fmla="*/ 688995 w 2554135"/>
                <a:gd name="connsiteY803" fmla="*/ 36317 h 91748"/>
                <a:gd name="connsiteX804" fmla="*/ 691161 w 2554135"/>
                <a:gd name="connsiteY804" fmla="*/ 43071 h 91748"/>
                <a:gd name="connsiteX805" fmla="*/ 697405 w 2554135"/>
                <a:gd name="connsiteY805" fmla="*/ 47403 h 91748"/>
                <a:gd name="connsiteX806" fmla="*/ 707726 w 2554135"/>
                <a:gd name="connsiteY806" fmla="*/ 51609 h 91748"/>
                <a:gd name="connsiteX807" fmla="*/ 711294 w 2554135"/>
                <a:gd name="connsiteY807" fmla="*/ 54030 h 91748"/>
                <a:gd name="connsiteX808" fmla="*/ 712314 w 2554135"/>
                <a:gd name="connsiteY808" fmla="*/ 57215 h 91748"/>
                <a:gd name="connsiteX809" fmla="*/ 709893 w 2554135"/>
                <a:gd name="connsiteY809" fmla="*/ 61803 h 91748"/>
                <a:gd name="connsiteX810" fmla="*/ 703521 w 2554135"/>
                <a:gd name="connsiteY810" fmla="*/ 63459 h 91748"/>
                <a:gd name="connsiteX811" fmla="*/ 695876 w 2554135"/>
                <a:gd name="connsiteY811" fmla="*/ 61930 h 91748"/>
                <a:gd name="connsiteX812" fmla="*/ 688485 w 2554135"/>
                <a:gd name="connsiteY812" fmla="*/ 57088 h 91748"/>
                <a:gd name="connsiteX813" fmla="*/ 688485 w 2554135"/>
                <a:gd name="connsiteY813" fmla="*/ 64988 h 91748"/>
                <a:gd name="connsiteX814" fmla="*/ 628977 w 2554135"/>
                <a:gd name="connsiteY814" fmla="*/ 34278 h 91748"/>
                <a:gd name="connsiteX815" fmla="*/ 638534 w 2554135"/>
                <a:gd name="connsiteY815" fmla="*/ 30583 h 91748"/>
                <a:gd name="connsiteX816" fmla="*/ 647836 w 2554135"/>
                <a:gd name="connsiteY816" fmla="*/ 34278 h 91748"/>
                <a:gd name="connsiteX817" fmla="*/ 651786 w 2554135"/>
                <a:gd name="connsiteY817" fmla="*/ 43581 h 91748"/>
                <a:gd name="connsiteX818" fmla="*/ 624644 w 2554135"/>
                <a:gd name="connsiteY818" fmla="*/ 43581 h 91748"/>
                <a:gd name="connsiteX819" fmla="*/ 628977 w 2554135"/>
                <a:gd name="connsiteY819" fmla="*/ 34278 h 91748"/>
                <a:gd name="connsiteX820" fmla="*/ 648601 w 2554135"/>
                <a:gd name="connsiteY820" fmla="*/ 68302 h 91748"/>
                <a:gd name="connsiteX821" fmla="*/ 656119 w 2554135"/>
                <a:gd name="connsiteY821" fmla="*/ 64734 h 91748"/>
                <a:gd name="connsiteX822" fmla="*/ 656119 w 2554135"/>
                <a:gd name="connsiteY822" fmla="*/ 57725 h 91748"/>
                <a:gd name="connsiteX823" fmla="*/ 648601 w 2554135"/>
                <a:gd name="connsiteY823" fmla="*/ 61420 h 91748"/>
                <a:gd name="connsiteX824" fmla="*/ 640445 w 2554135"/>
                <a:gd name="connsiteY824" fmla="*/ 62567 h 91748"/>
                <a:gd name="connsiteX825" fmla="*/ 629614 w 2554135"/>
                <a:gd name="connsiteY825" fmla="*/ 58872 h 91748"/>
                <a:gd name="connsiteX826" fmla="*/ 624390 w 2554135"/>
                <a:gd name="connsiteY826" fmla="*/ 49315 h 91748"/>
                <a:gd name="connsiteX827" fmla="*/ 659177 w 2554135"/>
                <a:gd name="connsiteY827" fmla="*/ 49315 h 91748"/>
                <a:gd name="connsiteX828" fmla="*/ 659304 w 2554135"/>
                <a:gd name="connsiteY828" fmla="*/ 47403 h 91748"/>
                <a:gd name="connsiteX829" fmla="*/ 659304 w 2554135"/>
                <a:gd name="connsiteY829" fmla="*/ 45619 h 91748"/>
                <a:gd name="connsiteX830" fmla="*/ 656756 w 2554135"/>
                <a:gd name="connsiteY830" fmla="*/ 34278 h 91748"/>
                <a:gd name="connsiteX831" fmla="*/ 649493 w 2554135"/>
                <a:gd name="connsiteY831" fmla="*/ 26505 h 91748"/>
                <a:gd name="connsiteX832" fmla="*/ 638534 w 2554135"/>
                <a:gd name="connsiteY832" fmla="*/ 23702 h 91748"/>
                <a:gd name="connsiteX833" fmla="*/ 626938 w 2554135"/>
                <a:gd name="connsiteY833" fmla="*/ 26760 h 91748"/>
                <a:gd name="connsiteX834" fmla="*/ 619420 w 2554135"/>
                <a:gd name="connsiteY834" fmla="*/ 35043 h 91748"/>
                <a:gd name="connsiteX835" fmla="*/ 616744 w 2554135"/>
                <a:gd name="connsiteY835" fmla="*/ 46893 h 91748"/>
                <a:gd name="connsiteX836" fmla="*/ 619802 w 2554135"/>
                <a:gd name="connsiteY836" fmla="*/ 58617 h 91748"/>
                <a:gd name="connsiteX837" fmla="*/ 628212 w 2554135"/>
                <a:gd name="connsiteY837" fmla="*/ 66390 h 91748"/>
                <a:gd name="connsiteX838" fmla="*/ 640445 w 2554135"/>
                <a:gd name="connsiteY838" fmla="*/ 69193 h 91748"/>
                <a:gd name="connsiteX839" fmla="*/ 648601 w 2554135"/>
                <a:gd name="connsiteY839" fmla="*/ 68046 h 91748"/>
                <a:gd name="connsiteX840" fmla="*/ 598777 w 2554135"/>
                <a:gd name="connsiteY840" fmla="*/ 38356 h 91748"/>
                <a:gd name="connsiteX841" fmla="*/ 604639 w 2554135"/>
                <a:gd name="connsiteY841" fmla="*/ 33004 h 91748"/>
                <a:gd name="connsiteX842" fmla="*/ 612666 w 2554135"/>
                <a:gd name="connsiteY842" fmla="*/ 31985 h 91748"/>
                <a:gd name="connsiteX843" fmla="*/ 612666 w 2554135"/>
                <a:gd name="connsiteY843" fmla="*/ 23829 h 91748"/>
                <a:gd name="connsiteX844" fmla="*/ 603237 w 2554135"/>
                <a:gd name="connsiteY844" fmla="*/ 26632 h 91748"/>
                <a:gd name="connsiteX845" fmla="*/ 596611 w 2554135"/>
                <a:gd name="connsiteY845" fmla="*/ 34406 h 91748"/>
                <a:gd name="connsiteX846" fmla="*/ 596611 w 2554135"/>
                <a:gd name="connsiteY846" fmla="*/ 24593 h 91748"/>
                <a:gd name="connsiteX847" fmla="*/ 589347 w 2554135"/>
                <a:gd name="connsiteY847" fmla="*/ 24593 h 91748"/>
                <a:gd name="connsiteX848" fmla="*/ 589347 w 2554135"/>
                <a:gd name="connsiteY848" fmla="*/ 68556 h 91748"/>
                <a:gd name="connsiteX849" fmla="*/ 596611 w 2554135"/>
                <a:gd name="connsiteY849" fmla="*/ 68556 h 91748"/>
                <a:gd name="connsiteX850" fmla="*/ 596611 w 2554135"/>
                <a:gd name="connsiteY850" fmla="*/ 47531 h 91748"/>
                <a:gd name="connsiteX851" fmla="*/ 598777 w 2554135"/>
                <a:gd name="connsiteY851" fmla="*/ 38483 h 91748"/>
                <a:gd name="connsiteX852" fmla="*/ 559784 w 2554135"/>
                <a:gd name="connsiteY852" fmla="*/ 32877 h 91748"/>
                <a:gd name="connsiteX853" fmla="*/ 565264 w 2554135"/>
                <a:gd name="connsiteY853" fmla="*/ 38611 h 91748"/>
                <a:gd name="connsiteX854" fmla="*/ 567175 w 2554135"/>
                <a:gd name="connsiteY854" fmla="*/ 46893 h 91748"/>
                <a:gd name="connsiteX855" fmla="*/ 565264 w 2554135"/>
                <a:gd name="connsiteY855" fmla="*/ 55049 h 91748"/>
                <a:gd name="connsiteX856" fmla="*/ 559784 w 2554135"/>
                <a:gd name="connsiteY856" fmla="*/ 60656 h 91748"/>
                <a:gd name="connsiteX857" fmla="*/ 551757 w 2554135"/>
                <a:gd name="connsiteY857" fmla="*/ 62695 h 91748"/>
                <a:gd name="connsiteX858" fmla="*/ 543856 w 2554135"/>
                <a:gd name="connsiteY858" fmla="*/ 60656 h 91748"/>
                <a:gd name="connsiteX859" fmla="*/ 538377 w 2554135"/>
                <a:gd name="connsiteY859" fmla="*/ 55049 h 91748"/>
                <a:gd name="connsiteX860" fmla="*/ 536465 w 2554135"/>
                <a:gd name="connsiteY860" fmla="*/ 46893 h 91748"/>
                <a:gd name="connsiteX861" fmla="*/ 538377 w 2554135"/>
                <a:gd name="connsiteY861" fmla="*/ 38611 h 91748"/>
                <a:gd name="connsiteX862" fmla="*/ 543856 w 2554135"/>
                <a:gd name="connsiteY862" fmla="*/ 32877 h 91748"/>
                <a:gd name="connsiteX863" fmla="*/ 551757 w 2554135"/>
                <a:gd name="connsiteY863" fmla="*/ 30838 h 91748"/>
                <a:gd name="connsiteX864" fmla="*/ 559784 w 2554135"/>
                <a:gd name="connsiteY864" fmla="*/ 32877 h 91748"/>
                <a:gd name="connsiteX865" fmla="*/ 574439 w 2554135"/>
                <a:gd name="connsiteY865" fmla="*/ 68684 h 91748"/>
                <a:gd name="connsiteX866" fmla="*/ 574439 w 2554135"/>
                <a:gd name="connsiteY866" fmla="*/ 24721 h 91748"/>
                <a:gd name="connsiteX867" fmla="*/ 567175 w 2554135"/>
                <a:gd name="connsiteY867" fmla="*/ 24721 h 91748"/>
                <a:gd name="connsiteX868" fmla="*/ 567175 w 2554135"/>
                <a:gd name="connsiteY868" fmla="*/ 33004 h 91748"/>
                <a:gd name="connsiteX869" fmla="*/ 560549 w 2554135"/>
                <a:gd name="connsiteY869" fmla="*/ 26378 h 91748"/>
                <a:gd name="connsiteX870" fmla="*/ 551119 w 2554135"/>
                <a:gd name="connsiteY870" fmla="*/ 23957 h 91748"/>
                <a:gd name="connsiteX871" fmla="*/ 539651 w 2554135"/>
                <a:gd name="connsiteY871" fmla="*/ 26887 h 91748"/>
                <a:gd name="connsiteX872" fmla="*/ 531751 w 2554135"/>
                <a:gd name="connsiteY872" fmla="*/ 35043 h 91748"/>
                <a:gd name="connsiteX873" fmla="*/ 528947 w 2554135"/>
                <a:gd name="connsiteY873" fmla="*/ 46893 h 91748"/>
                <a:gd name="connsiteX874" fmla="*/ 531751 w 2554135"/>
                <a:gd name="connsiteY874" fmla="*/ 58489 h 91748"/>
                <a:gd name="connsiteX875" fmla="*/ 539651 w 2554135"/>
                <a:gd name="connsiteY875" fmla="*/ 66517 h 91748"/>
                <a:gd name="connsiteX876" fmla="*/ 551119 w 2554135"/>
                <a:gd name="connsiteY876" fmla="*/ 69448 h 91748"/>
                <a:gd name="connsiteX877" fmla="*/ 560549 w 2554135"/>
                <a:gd name="connsiteY877" fmla="*/ 67027 h 91748"/>
                <a:gd name="connsiteX878" fmla="*/ 567175 w 2554135"/>
                <a:gd name="connsiteY878" fmla="*/ 60528 h 91748"/>
                <a:gd name="connsiteX879" fmla="*/ 567175 w 2554135"/>
                <a:gd name="connsiteY879" fmla="*/ 68684 h 91748"/>
                <a:gd name="connsiteX880" fmla="*/ 574439 w 2554135"/>
                <a:gd name="connsiteY880" fmla="*/ 68684 h 91748"/>
                <a:gd name="connsiteX881" fmla="*/ 469821 w 2554135"/>
                <a:gd name="connsiteY881" fmla="*/ 34278 h 91748"/>
                <a:gd name="connsiteX882" fmla="*/ 479378 w 2554135"/>
                <a:gd name="connsiteY882" fmla="*/ 30583 h 91748"/>
                <a:gd name="connsiteX883" fmla="*/ 488680 w 2554135"/>
                <a:gd name="connsiteY883" fmla="*/ 34278 h 91748"/>
                <a:gd name="connsiteX884" fmla="*/ 492631 w 2554135"/>
                <a:gd name="connsiteY884" fmla="*/ 43581 h 91748"/>
                <a:gd name="connsiteX885" fmla="*/ 465489 w 2554135"/>
                <a:gd name="connsiteY885" fmla="*/ 43581 h 91748"/>
                <a:gd name="connsiteX886" fmla="*/ 469821 w 2554135"/>
                <a:gd name="connsiteY886" fmla="*/ 34278 h 91748"/>
                <a:gd name="connsiteX887" fmla="*/ 489445 w 2554135"/>
                <a:gd name="connsiteY887" fmla="*/ 68302 h 91748"/>
                <a:gd name="connsiteX888" fmla="*/ 496963 w 2554135"/>
                <a:gd name="connsiteY888" fmla="*/ 64734 h 91748"/>
                <a:gd name="connsiteX889" fmla="*/ 496963 w 2554135"/>
                <a:gd name="connsiteY889" fmla="*/ 57725 h 91748"/>
                <a:gd name="connsiteX890" fmla="*/ 489445 w 2554135"/>
                <a:gd name="connsiteY890" fmla="*/ 61420 h 91748"/>
                <a:gd name="connsiteX891" fmla="*/ 481290 w 2554135"/>
                <a:gd name="connsiteY891" fmla="*/ 62567 h 91748"/>
                <a:gd name="connsiteX892" fmla="*/ 470458 w 2554135"/>
                <a:gd name="connsiteY892" fmla="*/ 58872 h 91748"/>
                <a:gd name="connsiteX893" fmla="*/ 465234 w 2554135"/>
                <a:gd name="connsiteY893" fmla="*/ 49315 h 91748"/>
                <a:gd name="connsiteX894" fmla="*/ 500021 w 2554135"/>
                <a:gd name="connsiteY894" fmla="*/ 49315 h 91748"/>
                <a:gd name="connsiteX895" fmla="*/ 500021 w 2554135"/>
                <a:gd name="connsiteY895" fmla="*/ 47403 h 91748"/>
                <a:gd name="connsiteX896" fmla="*/ 500021 w 2554135"/>
                <a:gd name="connsiteY896" fmla="*/ 45619 h 91748"/>
                <a:gd name="connsiteX897" fmla="*/ 497473 w 2554135"/>
                <a:gd name="connsiteY897" fmla="*/ 34278 h 91748"/>
                <a:gd name="connsiteX898" fmla="*/ 490210 w 2554135"/>
                <a:gd name="connsiteY898" fmla="*/ 26505 h 91748"/>
                <a:gd name="connsiteX899" fmla="*/ 479251 w 2554135"/>
                <a:gd name="connsiteY899" fmla="*/ 23702 h 91748"/>
                <a:gd name="connsiteX900" fmla="*/ 467655 w 2554135"/>
                <a:gd name="connsiteY900" fmla="*/ 26760 h 91748"/>
                <a:gd name="connsiteX901" fmla="*/ 460137 w 2554135"/>
                <a:gd name="connsiteY901" fmla="*/ 35043 h 91748"/>
                <a:gd name="connsiteX902" fmla="*/ 457461 w 2554135"/>
                <a:gd name="connsiteY902" fmla="*/ 46893 h 91748"/>
                <a:gd name="connsiteX903" fmla="*/ 460519 w 2554135"/>
                <a:gd name="connsiteY903" fmla="*/ 58617 h 91748"/>
                <a:gd name="connsiteX904" fmla="*/ 468929 w 2554135"/>
                <a:gd name="connsiteY904" fmla="*/ 66390 h 91748"/>
                <a:gd name="connsiteX905" fmla="*/ 481162 w 2554135"/>
                <a:gd name="connsiteY905" fmla="*/ 69193 h 91748"/>
                <a:gd name="connsiteX906" fmla="*/ 489318 w 2554135"/>
                <a:gd name="connsiteY906" fmla="*/ 68046 h 91748"/>
                <a:gd name="connsiteX907" fmla="*/ 451854 w 2554135"/>
                <a:gd name="connsiteY907" fmla="*/ 1529 h 91748"/>
                <a:gd name="connsiteX908" fmla="*/ 431721 w 2554135"/>
                <a:gd name="connsiteY908" fmla="*/ 51609 h 91748"/>
                <a:gd name="connsiteX909" fmla="*/ 410823 w 2554135"/>
                <a:gd name="connsiteY909" fmla="*/ 0 h 91748"/>
                <a:gd name="connsiteX910" fmla="*/ 389670 w 2554135"/>
                <a:gd name="connsiteY910" fmla="*/ 51609 h 91748"/>
                <a:gd name="connsiteX911" fmla="*/ 369409 w 2554135"/>
                <a:gd name="connsiteY911" fmla="*/ 1529 h 91748"/>
                <a:gd name="connsiteX912" fmla="*/ 360744 w 2554135"/>
                <a:gd name="connsiteY912" fmla="*/ 1529 h 91748"/>
                <a:gd name="connsiteX913" fmla="*/ 389543 w 2554135"/>
                <a:gd name="connsiteY913" fmla="*/ 69958 h 91748"/>
                <a:gd name="connsiteX914" fmla="*/ 410568 w 2554135"/>
                <a:gd name="connsiteY914" fmla="*/ 18350 h 91748"/>
                <a:gd name="connsiteX915" fmla="*/ 431211 w 2554135"/>
                <a:gd name="connsiteY915" fmla="*/ 69958 h 91748"/>
                <a:gd name="connsiteX916" fmla="*/ 460137 w 2554135"/>
                <a:gd name="connsiteY916" fmla="*/ 1529 h 91748"/>
                <a:gd name="connsiteX917" fmla="*/ 451727 w 2554135"/>
                <a:gd name="connsiteY917" fmla="*/ 1529 h 91748"/>
                <a:gd name="connsiteX918" fmla="*/ 332073 w 2554135"/>
                <a:gd name="connsiteY918" fmla="*/ 67792 h 91748"/>
                <a:gd name="connsiteX919" fmla="*/ 333475 w 2554135"/>
                <a:gd name="connsiteY919" fmla="*/ 64096 h 91748"/>
                <a:gd name="connsiteX920" fmla="*/ 332073 w 2554135"/>
                <a:gd name="connsiteY920" fmla="*/ 60401 h 91748"/>
                <a:gd name="connsiteX921" fmla="*/ 328378 w 2554135"/>
                <a:gd name="connsiteY921" fmla="*/ 58999 h 91748"/>
                <a:gd name="connsiteX922" fmla="*/ 324555 w 2554135"/>
                <a:gd name="connsiteY922" fmla="*/ 60401 h 91748"/>
                <a:gd name="connsiteX923" fmla="*/ 323026 w 2554135"/>
                <a:gd name="connsiteY923" fmla="*/ 64096 h 91748"/>
                <a:gd name="connsiteX924" fmla="*/ 324555 w 2554135"/>
                <a:gd name="connsiteY924" fmla="*/ 67792 h 91748"/>
                <a:gd name="connsiteX925" fmla="*/ 328378 w 2554135"/>
                <a:gd name="connsiteY925" fmla="*/ 69193 h 91748"/>
                <a:gd name="connsiteX926" fmla="*/ 332073 w 2554135"/>
                <a:gd name="connsiteY926" fmla="*/ 67792 h 91748"/>
                <a:gd name="connsiteX927" fmla="*/ 332073 w 2554135"/>
                <a:gd name="connsiteY927" fmla="*/ 34788 h 91748"/>
                <a:gd name="connsiteX928" fmla="*/ 333475 w 2554135"/>
                <a:gd name="connsiteY928" fmla="*/ 31092 h 91748"/>
                <a:gd name="connsiteX929" fmla="*/ 332073 w 2554135"/>
                <a:gd name="connsiteY929" fmla="*/ 27270 h 91748"/>
                <a:gd name="connsiteX930" fmla="*/ 328378 w 2554135"/>
                <a:gd name="connsiteY930" fmla="*/ 25868 h 91748"/>
                <a:gd name="connsiteX931" fmla="*/ 324555 w 2554135"/>
                <a:gd name="connsiteY931" fmla="*/ 27270 h 91748"/>
                <a:gd name="connsiteX932" fmla="*/ 323026 w 2554135"/>
                <a:gd name="connsiteY932" fmla="*/ 31092 h 91748"/>
                <a:gd name="connsiteX933" fmla="*/ 324555 w 2554135"/>
                <a:gd name="connsiteY933" fmla="*/ 34788 h 91748"/>
                <a:gd name="connsiteX934" fmla="*/ 328378 w 2554135"/>
                <a:gd name="connsiteY934" fmla="*/ 36189 h 91748"/>
                <a:gd name="connsiteX935" fmla="*/ 332073 w 2554135"/>
                <a:gd name="connsiteY935" fmla="*/ 34788 h 91748"/>
                <a:gd name="connsiteX936" fmla="*/ 282759 w 2554135"/>
                <a:gd name="connsiteY936" fmla="*/ 34023 h 91748"/>
                <a:gd name="connsiteX937" fmla="*/ 292316 w 2554135"/>
                <a:gd name="connsiteY937" fmla="*/ 30328 h 91748"/>
                <a:gd name="connsiteX938" fmla="*/ 301618 w 2554135"/>
                <a:gd name="connsiteY938" fmla="*/ 34023 h 91748"/>
                <a:gd name="connsiteX939" fmla="*/ 305569 w 2554135"/>
                <a:gd name="connsiteY939" fmla="*/ 43325 h 91748"/>
                <a:gd name="connsiteX940" fmla="*/ 278427 w 2554135"/>
                <a:gd name="connsiteY940" fmla="*/ 43325 h 91748"/>
                <a:gd name="connsiteX941" fmla="*/ 282759 w 2554135"/>
                <a:gd name="connsiteY941" fmla="*/ 34023 h 91748"/>
                <a:gd name="connsiteX942" fmla="*/ 302383 w 2554135"/>
                <a:gd name="connsiteY942" fmla="*/ 68046 h 91748"/>
                <a:gd name="connsiteX943" fmla="*/ 309901 w 2554135"/>
                <a:gd name="connsiteY943" fmla="*/ 64478 h 91748"/>
                <a:gd name="connsiteX944" fmla="*/ 309901 w 2554135"/>
                <a:gd name="connsiteY944" fmla="*/ 57470 h 91748"/>
                <a:gd name="connsiteX945" fmla="*/ 302383 w 2554135"/>
                <a:gd name="connsiteY945" fmla="*/ 61166 h 91748"/>
                <a:gd name="connsiteX946" fmla="*/ 294228 w 2554135"/>
                <a:gd name="connsiteY946" fmla="*/ 62312 h 91748"/>
                <a:gd name="connsiteX947" fmla="*/ 283396 w 2554135"/>
                <a:gd name="connsiteY947" fmla="*/ 58617 h 91748"/>
                <a:gd name="connsiteX948" fmla="*/ 278172 w 2554135"/>
                <a:gd name="connsiteY948" fmla="*/ 49060 h 91748"/>
                <a:gd name="connsiteX949" fmla="*/ 312959 w 2554135"/>
                <a:gd name="connsiteY949" fmla="*/ 49060 h 91748"/>
                <a:gd name="connsiteX950" fmla="*/ 313087 w 2554135"/>
                <a:gd name="connsiteY950" fmla="*/ 47148 h 91748"/>
                <a:gd name="connsiteX951" fmla="*/ 313087 w 2554135"/>
                <a:gd name="connsiteY951" fmla="*/ 45364 h 91748"/>
                <a:gd name="connsiteX952" fmla="*/ 310538 w 2554135"/>
                <a:gd name="connsiteY952" fmla="*/ 34023 h 91748"/>
                <a:gd name="connsiteX953" fmla="*/ 303275 w 2554135"/>
                <a:gd name="connsiteY953" fmla="*/ 26250 h 91748"/>
                <a:gd name="connsiteX954" fmla="*/ 292316 w 2554135"/>
                <a:gd name="connsiteY954" fmla="*/ 23447 h 91748"/>
                <a:gd name="connsiteX955" fmla="*/ 280720 w 2554135"/>
                <a:gd name="connsiteY955" fmla="*/ 26505 h 91748"/>
                <a:gd name="connsiteX956" fmla="*/ 273202 w 2554135"/>
                <a:gd name="connsiteY956" fmla="*/ 34788 h 91748"/>
                <a:gd name="connsiteX957" fmla="*/ 270526 w 2554135"/>
                <a:gd name="connsiteY957" fmla="*/ 46639 h 91748"/>
                <a:gd name="connsiteX958" fmla="*/ 273585 w 2554135"/>
                <a:gd name="connsiteY958" fmla="*/ 58362 h 91748"/>
                <a:gd name="connsiteX959" fmla="*/ 281995 w 2554135"/>
                <a:gd name="connsiteY959" fmla="*/ 66135 h 91748"/>
                <a:gd name="connsiteX960" fmla="*/ 294228 w 2554135"/>
                <a:gd name="connsiteY960" fmla="*/ 68939 h 91748"/>
                <a:gd name="connsiteX961" fmla="*/ 302383 w 2554135"/>
                <a:gd name="connsiteY961" fmla="*/ 67792 h 91748"/>
                <a:gd name="connsiteX962" fmla="*/ 234337 w 2554135"/>
                <a:gd name="connsiteY962" fmla="*/ 37846 h 91748"/>
                <a:gd name="connsiteX963" fmla="*/ 239944 w 2554135"/>
                <a:gd name="connsiteY963" fmla="*/ 32239 h 91748"/>
                <a:gd name="connsiteX964" fmla="*/ 248227 w 2554135"/>
                <a:gd name="connsiteY964" fmla="*/ 30200 h 91748"/>
                <a:gd name="connsiteX965" fmla="*/ 261861 w 2554135"/>
                <a:gd name="connsiteY965" fmla="*/ 35807 h 91748"/>
                <a:gd name="connsiteX966" fmla="*/ 261861 w 2554135"/>
                <a:gd name="connsiteY966" fmla="*/ 27779 h 91748"/>
                <a:gd name="connsiteX967" fmla="*/ 247717 w 2554135"/>
                <a:gd name="connsiteY967" fmla="*/ 23320 h 91748"/>
                <a:gd name="connsiteX968" fmla="*/ 235866 w 2554135"/>
                <a:gd name="connsiteY968" fmla="*/ 26250 h 91748"/>
                <a:gd name="connsiteX969" fmla="*/ 227711 w 2554135"/>
                <a:gd name="connsiteY969" fmla="*/ 34278 h 91748"/>
                <a:gd name="connsiteX970" fmla="*/ 224780 w 2554135"/>
                <a:gd name="connsiteY970" fmla="*/ 46129 h 91748"/>
                <a:gd name="connsiteX971" fmla="*/ 227711 w 2554135"/>
                <a:gd name="connsiteY971" fmla="*/ 57980 h 91748"/>
                <a:gd name="connsiteX972" fmla="*/ 235739 w 2554135"/>
                <a:gd name="connsiteY972" fmla="*/ 66008 h 91748"/>
                <a:gd name="connsiteX973" fmla="*/ 247717 w 2554135"/>
                <a:gd name="connsiteY973" fmla="*/ 68939 h 91748"/>
                <a:gd name="connsiteX974" fmla="*/ 255363 w 2554135"/>
                <a:gd name="connsiteY974" fmla="*/ 67919 h 91748"/>
                <a:gd name="connsiteX975" fmla="*/ 262371 w 2554135"/>
                <a:gd name="connsiteY975" fmla="*/ 64861 h 91748"/>
                <a:gd name="connsiteX976" fmla="*/ 262371 w 2554135"/>
                <a:gd name="connsiteY976" fmla="*/ 57470 h 91748"/>
                <a:gd name="connsiteX977" fmla="*/ 256000 w 2554135"/>
                <a:gd name="connsiteY977" fmla="*/ 61038 h 91748"/>
                <a:gd name="connsiteX978" fmla="*/ 248354 w 2554135"/>
                <a:gd name="connsiteY978" fmla="*/ 62185 h 91748"/>
                <a:gd name="connsiteX979" fmla="*/ 240071 w 2554135"/>
                <a:gd name="connsiteY979" fmla="*/ 60146 h 91748"/>
                <a:gd name="connsiteX980" fmla="*/ 234337 w 2554135"/>
                <a:gd name="connsiteY980" fmla="*/ 54539 h 91748"/>
                <a:gd name="connsiteX981" fmla="*/ 232298 w 2554135"/>
                <a:gd name="connsiteY981" fmla="*/ 46256 h 91748"/>
                <a:gd name="connsiteX982" fmla="*/ 234337 w 2554135"/>
                <a:gd name="connsiteY982" fmla="*/ 37974 h 91748"/>
                <a:gd name="connsiteX983" fmla="*/ 206813 w 2554135"/>
                <a:gd name="connsiteY983" fmla="*/ 38101 h 91748"/>
                <a:gd name="connsiteX984" fmla="*/ 212675 w 2554135"/>
                <a:gd name="connsiteY984" fmla="*/ 32749 h 91748"/>
                <a:gd name="connsiteX985" fmla="*/ 220703 w 2554135"/>
                <a:gd name="connsiteY985" fmla="*/ 31730 h 91748"/>
                <a:gd name="connsiteX986" fmla="*/ 220703 w 2554135"/>
                <a:gd name="connsiteY986" fmla="*/ 23574 h 91748"/>
                <a:gd name="connsiteX987" fmla="*/ 211273 w 2554135"/>
                <a:gd name="connsiteY987" fmla="*/ 26378 h 91748"/>
                <a:gd name="connsiteX988" fmla="*/ 204647 w 2554135"/>
                <a:gd name="connsiteY988" fmla="*/ 34151 h 91748"/>
                <a:gd name="connsiteX989" fmla="*/ 204647 w 2554135"/>
                <a:gd name="connsiteY989" fmla="*/ 24339 h 91748"/>
                <a:gd name="connsiteX990" fmla="*/ 197383 w 2554135"/>
                <a:gd name="connsiteY990" fmla="*/ 24339 h 91748"/>
                <a:gd name="connsiteX991" fmla="*/ 197383 w 2554135"/>
                <a:gd name="connsiteY991" fmla="*/ 68302 h 91748"/>
                <a:gd name="connsiteX992" fmla="*/ 204647 w 2554135"/>
                <a:gd name="connsiteY992" fmla="*/ 68302 h 91748"/>
                <a:gd name="connsiteX993" fmla="*/ 204647 w 2554135"/>
                <a:gd name="connsiteY993" fmla="*/ 47276 h 91748"/>
                <a:gd name="connsiteX994" fmla="*/ 206813 w 2554135"/>
                <a:gd name="connsiteY994" fmla="*/ 38228 h 91748"/>
                <a:gd name="connsiteX995" fmla="*/ 173300 w 2554135"/>
                <a:gd name="connsiteY995" fmla="*/ 59127 h 91748"/>
                <a:gd name="connsiteX996" fmla="*/ 164508 w 2554135"/>
                <a:gd name="connsiteY996" fmla="*/ 62312 h 91748"/>
                <a:gd name="connsiteX997" fmla="*/ 155715 w 2554135"/>
                <a:gd name="connsiteY997" fmla="*/ 59127 h 91748"/>
                <a:gd name="connsiteX998" fmla="*/ 152275 w 2554135"/>
                <a:gd name="connsiteY998" fmla="*/ 49697 h 91748"/>
                <a:gd name="connsiteX999" fmla="*/ 152275 w 2554135"/>
                <a:gd name="connsiteY999" fmla="*/ 24339 h 91748"/>
                <a:gd name="connsiteX1000" fmla="*/ 145011 w 2554135"/>
                <a:gd name="connsiteY1000" fmla="*/ 24339 h 91748"/>
                <a:gd name="connsiteX1001" fmla="*/ 145011 w 2554135"/>
                <a:gd name="connsiteY1001" fmla="*/ 48932 h 91748"/>
                <a:gd name="connsiteX1002" fmla="*/ 150236 w 2554135"/>
                <a:gd name="connsiteY1002" fmla="*/ 63587 h 91748"/>
                <a:gd name="connsiteX1003" fmla="*/ 164380 w 2554135"/>
                <a:gd name="connsiteY1003" fmla="*/ 68939 h 91748"/>
                <a:gd name="connsiteX1004" fmla="*/ 178524 w 2554135"/>
                <a:gd name="connsiteY1004" fmla="*/ 63587 h 91748"/>
                <a:gd name="connsiteX1005" fmla="*/ 183749 w 2554135"/>
                <a:gd name="connsiteY1005" fmla="*/ 48932 h 91748"/>
                <a:gd name="connsiteX1006" fmla="*/ 183749 w 2554135"/>
                <a:gd name="connsiteY1006" fmla="*/ 24339 h 91748"/>
                <a:gd name="connsiteX1007" fmla="*/ 176486 w 2554135"/>
                <a:gd name="connsiteY1007" fmla="*/ 24339 h 91748"/>
                <a:gd name="connsiteX1008" fmla="*/ 176486 w 2554135"/>
                <a:gd name="connsiteY1008" fmla="*/ 49697 h 91748"/>
                <a:gd name="connsiteX1009" fmla="*/ 173173 w 2554135"/>
                <a:gd name="connsiteY1009" fmla="*/ 59127 h 91748"/>
                <a:gd name="connsiteX1010" fmla="*/ 125642 w 2554135"/>
                <a:gd name="connsiteY1010" fmla="*/ 54539 h 91748"/>
                <a:gd name="connsiteX1011" fmla="*/ 120291 w 2554135"/>
                <a:gd name="connsiteY1011" fmla="*/ 60146 h 91748"/>
                <a:gd name="connsiteX1012" fmla="*/ 112390 w 2554135"/>
                <a:gd name="connsiteY1012" fmla="*/ 62185 h 91748"/>
                <a:gd name="connsiteX1013" fmla="*/ 104362 w 2554135"/>
                <a:gd name="connsiteY1013" fmla="*/ 60146 h 91748"/>
                <a:gd name="connsiteX1014" fmla="*/ 98883 w 2554135"/>
                <a:gd name="connsiteY1014" fmla="*/ 54539 h 91748"/>
                <a:gd name="connsiteX1015" fmla="*/ 96844 w 2554135"/>
                <a:gd name="connsiteY1015" fmla="*/ 46256 h 91748"/>
                <a:gd name="connsiteX1016" fmla="*/ 98883 w 2554135"/>
                <a:gd name="connsiteY1016" fmla="*/ 38101 h 91748"/>
                <a:gd name="connsiteX1017" fmla="*/ 104362 w 2554135"/>
                <a:gd name="connsiteY1017" fmla="*/ 32494 h 91748"/>
                <a:gd name="connsiteX1018" fmla="*/ 112390 w 2554135"/>
                <a:gd name="connsiteY1018" fmla="*/ 30455 h 91748"/>
                <a:gd name="connsiteX1019" fmla="*/ 120291 w 2554135"/>
                <a:gd name="connsiteY1019" fmla="*/ 32494 h 91748"/>
                <a:gd name="connsiteX1020" fmla="*/ 125642 w 2554135"/>
                <a:gd name="connsiteY1020" fmla="*/ 38101 h 91748"/>
                <a:gd name="connsiteX1021" fmla="*/ 127554 w 2554135"/>
                <a:gd name="connsiteY1021" fmla="*/ 46256 h 91748"/>
                <a:gd name="connsiteX1022" fmla="*/ 125642 w 2554135"/>
                <a:gd name="connsiteY1022" fmla="*/ 54539 h 91748"/>
                <a:gd name="connsiteX1023" fmla="*/ 124113 w 2554135"/>
                <a:gd name="connsiteY1023" fmla="*/ 66135 h 91748"/>
                <a:gd name="connsiteX1024" fmla="*/ 132141 w 2554135"/>
                <a:gd name="connsiteY1024" fmla="*/ 57980 h 91748"/>
                <a:gd name="connsiteX1025" fmla="*/ 135072 w 2554135"/>
                <a:gd name="connsiteY1025" fmla="*/ 46256 h 91748"/>
                <a:gd name="connsiteX1026" fmla="*/ 132141 w 2554135"/>
                <a:gd name="connsiteY1026" fmla="*/ 34533 h 91748"/>
                <a:gd name="connsiteX1027" fmla="*/ 124113 w 2554135"/>
                <a:gd name="connsiteY1027" fmla="*/ 26505 h 91748"/>
                <a:gd name="connsiteX1028" fmla="*/ 112390 w 2554135"/>
                <a:gd name="connsiteY1028" fmla="*/ 23574 h 91748"/>
                <a:gd name="connsiteX1029" fmla="*/ 100539 w 2554135"/>
                <a:gd name="connsiteY1029" fmla="*/ 26505 h 91748"/>
                <a:gd name="connsiteX1030" fmla="*/ 92384 w 2554135"/>
                <a:gd name="connsiteY1030" fmla="*/ 34533 h 91748"/>
                <a:gd name="connsiteX1031" fmla="*/ 89453 w 2554135"/>
                <a:gd name="connsiteY1031" fmla="*/ 46256 h 91748"/>
                <a:gd name="connsiteX1032" fmla="*/ 92384 w 2554135"/>
                <a:gd name="connsiteY1032" fmla="*/ 57980 h 91748"/>
                <a:gd name="connsiteX1033" fmla="*/ 100539 w 2554135"/>
                <a:gd name="connsiteY1033" fmla="*/ 66135 h 91748"/>
                <a:gd name="connsiteX1034" fmla="*/ 112390 w 2554135"/>
                <a:gd name="connsiteY1034" fmla="*/ 69066 h 91748"/>
                <a:gd name="connsiteX1035" fmla="*/ 124113 w 2554135"/>
                <a:gd name="connsiteY1035" fmla="*/ 66135 h 91748"/>
                <a:gd name="connsiteX1036" fmla="*/ 71486 w 2554135"/>
                <a:gd name="connsiteY1036" fmla="*/ 9430 h 91748"/>
                <a:gd name="connsiteX1037" fmla="*/ 79132 w 2554135"/>
                <a:gd name="connsiteY1037" fmla="*/ 14399 h 91748"/>
                <a:gd name="connsiteX1038" fmla="*/ 79132 w 2554135"/>
                <a:gd name="connsiteY1038" fmla="*/ 5607 h 91748"/>
                <a:gd name="connsiteX1039" fmla="*/ 71359 w 2554135"/>
                <a:gd name="connsiteY1039" fmla="*/ 1911 h 91748"/>
                <a:gd name="connsiteX1040" fmla="*/ 62566 w 2554135"/>
                <a:gd name="connsiteY1040" fmla="*/ 765 h 91748"/>
                <a:gd name="connsiteX1041" fmla="*/ 52372 w 2554135"/>
                <a:gd name="connsiteY1041" fmla="*/ 2803 h 91748"/>
                <a:gd name="connsiteX1042" fmla="*/ 44982 w 2554135"/>
                <a:gd name="connsiteY1042" fmla="*/ 8793 h 91748"/>
                <a:gd name="connsiteX1043" fmla="*/ 42178 w 2554135"/>
                <a:gd name="connsiteY1043" fmla="*/ 18477 h 91748"/>
                <a:gd name="connsiteX1044" fmla="*/ 45109 w 2554135"/>
                <a:gd name="connsiteY1044" fmla="*/ 28289 h 91748"/>
                <a:gd name="connsiteX1045" fmla="*/ 53392 w 2554135"/>
                <a:gd name="connsiteY1045" fmla="*/ 34660 h 91748"/>
                <a:gd name="connsiteX1046" fmla="*/ 65752 w 2554135"/>
                <a:gd name="connsiteY1046" fmla="*/ 40777 h 91748"/>
                <a:gd name="connsiteX1047" fmla="*/ 72251 w 2554135"/>
                <a:gd name="connsiteY1047" fmla="*/ 45492 h 91748"/>
                <a:gd name="connsiteX1048" fmla="*/ 74035 w 2554135"/>
                <a:gd name="connsiteY1048" fmla="*/ 51353 h 91748"/>
                <a:gd name="connsiteX1049" fmla="*/ 72123 w 2554135"/>
                <a:gd name="connsiteY1049" fmla="*/ 57343 h 91748"/>
                <a:gd name="connsiteX1050" fmla="*/ 67026 w 2554135"/>
                <a:gd name="connsiteY1050" fmla="*/ 60911 h 91748"/>
                <a:gd name="connsiteX1051" fmla="*/ 60145 w 2554135"/>
                <a:gd name="connsiteY1051" fmla="*/ 62057 h 91748"/>
                <a:gd name="connsiteX1052" fmla="*/ 50206 w 2554135"/>
                <a:gd name="connsiteY1052" fmla="*/ 59891 h 91748"/>
                <a:gd name="connsiteX1053" fmla="*/ 40522 w 2554135"/>
                <a:gd name="connsiteY1053" fmla="*/ 53010 h 91748"/>
                <a:gd name="connsiteX1054" fmla="*/ 40522 w 2554135"/>
                <a:gd name="connsiteY1054" fmla="*/ 62440 h 91748"/>
                <a:gd name="connsiteX1055" fmla="*/ 49696 w 2554135"/>
                <a:gd name="connsiteY1055" fmla="*/ 67537 h 91748"/>
                <a:gd name="connsiteX1056" fmla="*/ 60145 w 2554135"/>
                <a:gd name="connsiteY1056" fmla="*/ 69066 h 91748"/>
                <a:gd name="connsiteX1057" fmla="*/ 71359 w 2554135"/>
                <a:gd name="connsiteY1057" fmla="*/ 66772 h 91748"/>
                <a:gd name="connsiteX1058" fmla="*/ 79259 w 2554135"/>
                <a:gd name="connsiteY1058" fmla="*/ 60274 h 91748"/>
                <a:gd name="connsiteX1059" fmla="*/ 82190 w 2554135"/>
                <a:gd name="connsiteY1059" fmla="*/ 49824 h 91748"/>
                <a:gd name="connsiteX1060" fmla="*/ 71359 w 2554135"/>
                <a:gd name="connsiteY1060" fmla="*/ 34660 h 91748"/>
                <a:gd name="connsiteX1061" fmla="*/ 58106 w 2554135"/>
                <a:gd name="connsiteY1061" fmla="*/ 28034 h 91748"/>
                <a:gd name="connsiteX1062" fmla="*/ 52117 w 2554135"/>
                <a:gd name="connsiteY1062" fmla="*/ 23702 h 91748"/>
                <a:gd name="connsiteX1063" fmla="*/ 50206 w 2554135"/>
                <a:gd name="connsiteY1063" fmla="*/ 17967 h 91748"/>
                <a:gd name="connsiteX1064" fmla="*/ 51990 w 2554135"/>
                <a:gd name="connsiteY1064" fmla="*/ 12106 h 91748"/>
                <a:gd name="connsiteX1065" fmla="*/ 56577 w 2554135"/>
                <a:gd name="connsiteY1065" fmla="*/ 8665 h 91748"/>
                <a:gd name="connsiteX1066" fmla="*/ 62821 w 2554135"/>
                <a:gd name="connsiteY1066" fmla="*/ 7518 h 91748"/>
                <a:gd name="connsiteX1067" fmla="*/ 71614 w 2554135"/>
                <a:gd name="connsiteY1067" fmla="*/ 9430 h 91748"/>
                <a:gd name="connsiteX1068" fmla="*/ 14782 w 2554135"/>
                <a:gd name="connsiteY1068" fmla="*/ 15546 h 91748"/>
                <a:gd name="connsiteX1069" fmla="*/ 3313 w 2554135"/>
                <a:gd name="connsiteY1069" fmla="*/ 7136 h 91748"/>
                <a:gd name="connsiteX1070" fmla="*/ 0 w 2554135"/>
                <a:gd name="connsiteY1070" fmla="*/ 12870 h 91748"/>
                <a:gd name="connsiteX1071" fmla="*/ 12870 w 2554135"/>
                <a:gd name="connsiteY1071" fmla="*/ 18732 h 91748"/>
                <a:gd name="connsiteX1072" fmla="*/ 0 w 2554135"/>
                <a:gd name="connsiteY1072" fmla="*/ 24466 h 91748"/>
                <a:gd name="connsiteX1073" fmla="*/ 3313 w 2554135"/>
                <a:gd name="connsiteY1073" fmla="*/ 30200 h 91748"/>
                <a:gd name="connsiteX1074" fmla="*/ 14782 w 2554135"/>
                <a:gd name="connsiteY1074" fmla="*/ 21790 h 91748"/>
                <a:gd name="connsiteX1075" fmla="*/ 13380 w 2554135"/>
                <a:gd name="connsiteY1075" fmla="*/ 35935 h 91748"/>
                <a:gd name="connsiteX1076" fmla="*/ 19878 w 2554135"/>
                <a:gd name="connsiteY1076" fmla="*/ 35935 h 91748"/>
                <a:gd name="connsiteX1077" fmla="*/ 18349 w 2554135"/>
                <a:gd name="connsiteY1077" fmla="*/ 21790 h 91748"/>
                <a:gd name="connsiteX1078" fmla="*/ 29818 w 2554135"/>
                <a:gd name="connsiteY1078" fmla="*/ 30200 h 91748"/>
                <a:gd name="connsiteX1079" fmla="*/ 33003 w 2554135"/>
                <a:gd name="connsiteY1079" fmla="*/ 24466 h 91748"/>
                <a:gd name="connsiteX1080" fmla="*/ 20133 w 2554135"/>
                <a:gd name="connsiteY1080" fmla="*/ 18732 h 91748"/>
                <a:gd name="connsiteX1081" fmla="*/ 33003 w 2554135"/>
                <a:gd name="connsiteY1081" fmla="*/ 12870 h 91748"/>
                <a:gd name="connsiteX1082" fmla="*/ 29818 w 2554135"/>
                <a:gd name="connsiteY1082" fmla="*/ 7136 h 91748"/>
                <a:gd name="connsiteX1083" fmla="*/ 18349 w 2554135"/>
                <a:gd name="connsiteY1083" fmla="*/ 15546 h 91748"/>
                <a:gd name="connsiteX1084" fmla="*/ 19878 w 2554135"/>
                <a:gd name="connsiteY1084" fmla="*/ 1402 h 91748"/>
                <a:gd name="connsiteX1085" fmla="*/ 13380 w 2554135"/>
                <a:gd name="connsiteY1085" fmla="*/ 1402 h 91748"/>
                <a:gd name="connsiteX1086" fmla="*/ 14782 w 2554135"/>
                <a:gd name="connsiteY1086" fmla="*/ 15546 h 9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</a:cxnLst>
              <a:rect l="l" t="t" r="r" b="b"/>
              <a:pathLst>
                <a:path w="2554135" h="91748">
                  <a:moveTo>
                    <a:pt x="2552734" y="67792"/>
                  </a:moveTo>
                  <a:cubicBezTo>
                    <a:pt x="2553754" y="66900"/>
                    <a:pt x="2554136" y="65625"/>
                    <a:pt x="2554136" y="64096"/>
                  </a:cubicBezTo>
                  <a:cubicBezTo>
                    <a:pt x="2554136" y="62567"/>
                    <a:pt x="2553626" y="61293"/>
                    <a:pt x="2552734" y="60401"/>
                  </a:cubicBezTo>
                  <a:cubicBezTo>
                    <a:pt x="2551842" y="59509"/>
                    <a:pt x="2550568" y="58999"/>
                    <a:pt x="2549039" y="58999"/>
                  </a:cubicBezTo>
                  <a:cubicBezTo>
                    <a:pt x="2547510" y="58999"/>
                    <a:pt x="2546236" y="59509"/>
                    <a:pt x="2545216" y="60401"/>
                  </a:cubicBezTo>
                  <a:cubicBezTo>
                    <a:pt x="2544197" y="61420"/>
                    <a:pt x="2543687" y="62567"/>
                    <a:pt x="2543687" y="64096"/>
                  </a:cubicBezTo>
                  <a:cubicBezTo>
                    <a:pt x="2543687" y="65625"/>
                    <a:pt x="2544197" y="66900"/>
                    <a:pt x="2545216" y="67792"/>
                  </a:cubicBezTo>
                  <a:cubicBezTo>
                    <a:pt x="2546236" y="68684"/>
                    <a:pt x="2547510" y="69193"/>
                    <a:pt x="2549039" y="69193"/>
                  </a:cubicBezTo>
                  <a:cubicBezTo>
                    <a:pt x="2550568" y="69193"/>
                    <a:pt x="2551842" y="68684"/>
                    <a:pt x="2552734" y="67792"/>
                  </a:cubicBezTo>
                  <a:moveTo>
                    <a:pt x="2531709" y="39120"/>
                  </a:moveTo>
                  <a:cubicBezTo>
                    <a:pt x="2529288" y="36189"/>
                    <a:pt x="2525720" y="34023"/>
                    <a:pt x="2521260" y="32749"/>
                  </a:cubicBezTo>
                  <a:cubicBezTo>
                    <a:pt x="2524828" y="31092"/>
                    <a:pt x="2527504" y="29054"/>
                    <a:pt x="2529415" y="26632"/>
                  </a:cubicBezTo>
                  <a:cubicBezTo>
                    <a:pt x="2531327" y="24211"/>
                    <a:pt x="2532219" y="21281"/>
                    <a:pt x="2532219" y="17967"/>
                  </a:cubicBezTo>
                  <a:cubicBezTo>
                    <a:pt x="2532219" y="14399"/>
                    <a:pt x="2531327" y="11341"/>
                    <a:pt x="2529670" y="8793"/>
                  </a:cubicBezTo>
                  <a:cubicBezTo>
                    <a:pt x="2528013" y="6244"/>
                    <a:pt x="2525720" y="4333"/>
                    <a:pt x="2522789" y="2931"/>
                  </a:cubicBezTo>
                  <a:cubicBezTo>
                    <a:pt x="2519858" y="1529"/>
                    <a:pt x="2516673" y="892"/>
                    <a:pt x="2513105" y="892"/>
                  </a:cubicBezTo>
                  <a:cubicBezTo>
                    <a:pt x="2509919" y="892"/>
                    <a:pt x="2506861" y="1402"/>
                    <a:pt x="2503930" y="2421"/>
                  </a:cubicBezTo>
                  <a:cubicBezTo>
                    <a:pt x="2500999" y="3441"/>
                    <a:pt x="2498196" y="4970"/>
                    <a:pt x="2495774" y="7136"/>
                  </a:cubicBezTo>
                  <a:lnTo>
                    <a:pt x="2495774" y="15036"/>
                  </a:lnTo>
                  <a:cubicBezTo>
                    <a:pt x="2498068" y="12743"/>
                    <a:pt x="2500744" y="10959"/>
                    <a:pt x="2503548" y="9812"/>
                  </a:cubicBezTo>
                  <a:cubicBezTo>
                    <a:pt x="2506478" y="8538"/>
                    <a:pt x="2509409" y="7900"/>
                    <a:pt x="2512722" y="7900"/>
                  </a:cubicBezTo>
                  <a:cubicBezTo>
                    <a:pt x="2516035" y="7900"/>
                    <a:pt x="2518839" y="8793"/>
                    <a:pt x="2521133" y="10577"/>
                  </a:cubicBezTo>
                  <a:cubicBezTo>
                    <a:pt x="2523426" y="12361"/>
                    <a:pt x="2524573" y="14909"/>
                    <a:pt x="2524573" y="18095"/>
                  </a:cubicBezTo>
                  <a:cubicBezTo>
                    <a:pt x="2524573" y="21663"/>
                    <a:pt x="2523299" y="24466"/>
                    <a:pt x="2520750" y="26250"/>
                  </a:cubicBezTo>
                  <a:cubicBezTo>
                    <a:pt x="2518202" y="28162"/>
                    <a:pt x="2515144" y="29309"/>
                    <a:pt x="2511448" y="29946"/>
                  </a:cubicBezTo>
                  <a:lnTo>
                    <a:pt x="2504822" y="30965"/>
                  </a:lnTo>
                  <a:lnTo>
                    <a:pt x="2504822" y="37464"/>
                  </a:lnTo>
                  <a:cubicBezTo>
                    <a:pt x="2505969" y="37464"/>
                    <a:pt x="2507243" y="37209"/>
                    <a:pt x="2508390" y="37209"/>
                  </a:cubicBezTo>
                  <a:cubicBezTo>
                    <a:pt x="2509537" y="37209"/>
                    <a:pt x="2510684" y="37209"/>
                    <a:pt x="2511830" y="37209"/>
                  </a:cubicBezTo>
                  <a:cubicBezTo>
                    <a:pt x="2514634" y="37209"/>
                    <a:pt x="2517182" y="37591"/>
                    <a:pt x="2519604" y="38483"/>
                  </a:cubicBezTo>
                  <a:cubicBezTo>
                    <a:pt x="2522024" y="39375"/>
                    <a:pt x="2523936" y="40777"/>
                    <a:pt x="2525338" y="42561"/>
                  </a:cubicBezTo>
                  <a:cubicBezTo>
                    <a:pt x="2526867" y="44473"/>
                    <a:pt x="2527631" y="46766"/>
                    <a:pt x="2527631" y="49697"/>
                  </a:cubicBezTo>
                  <a:cubicBezTo>
                    <a:pt x="2527631" y="52500"/>
                    <a:pt x="2526994" y="54794"/>
                    <a:pt x="2525592" y="56706"/>
                  </a:cubicBezTo>
                  <a:cubicBezTo>
                    <a:pt x="2524191" y="58617"/>
                    <a:pt x="2522407" y="60146"/>
                    <a:pt x="2520113" y="61038"/>
                  </a:cubicBezTo>
                  <a:cubicBezTo>
                    <a:pt x="2517819" y="62057"/>
                    <a:pt x="2515271" y="62440"/>
                    <a:pt x="2512467" y="62440"/>
                  </a:cubicBezTo>
                  <a:cubicBezTo>
                    <a:pt x="2509027" y="62440"/>
                    <a:pt x="2505841" y="61803"/>
                    <a:pt x="2502656" y="60656"/>
                  </a:cubicBezTo>
                  <a:cubicBezTo>
                    <a:pt x="2499470" y="59381"/>
                    <a:pt x="2496539" y="57725"/>
                    <a:pt x="2493863" y="55686"/>
                  </a:cubicBezTo>
                  <a:lnTo>
                    <a:pt x="2493863" y="63969"/>
                  </a:lnTo>
                  <a:cubicBezTo>
                    <a:pt x="2496539" y="65625"/>
                    <a:pt x="2499470" y="66900"/>
                    <a:pt x="2502273" y="67792"/>
                  </a:cubicBezTo>
                  <a:cubicBezTo>
                    <a:pt x="2505204" y="68684"/>
                    <a:pt x="2508262" y="69193"/>
                    <a:pt x="2511576" y="69193"/>
                  </a:cubicBezTo>
                  <a:cubicBezTo>
                    <a:pt x="2515781" y="69193"/>
                    <a:pt x="2519731" y="68429"/>
                    <a:pt x="2523299" y="66900"/>
                  </a:cubicBezTo>
                  <a:cubicBezTo>
                    <a:pt x="2526867" y="65371"/>
                    <a:pt x="2529798" y="63205"/>
                    <a:pt x="2531964" y="60401"/>
                  </a:cubicBezTo>
                  <a:cubicBezTo>
                    <a:pt x="2534130" y="57470"/>
                    <a:pt x="2535277" y="53902"/>
                    <a:pt x="2535277" y="49697"/>
                  </a:cubicBezTo>
                  <a:cubicBezTo>
                    <a:pt x="2535277" y="45492"/>
                    <a:pt x="2534002" y="42051"/>
                    <a:pt x="2531581" y="39120"/>
                  </a:cubicBezTo>
                  <a:moveTo>
                    <a:pt x="2458693" y="61803"/>
                  </a:moveTo>
                  <a:lnTo>
                    <a:pt x="2475387" y="41542"/>
                  </a:lnTo>
                  <a:cubicBezTo>
                    <a:pt x="2477170" y="39375"/>
                    <a:pt x="2478827" y="37082"/>
                    <a:pt x="2480484" y="34788"/>
                  </a:cubicBezTo>
                  <a:cubicBezTo>
                    <a:pt x="2482140" y="32494"/>
                    <a:pt x="2483414" y="30073"/>
                    <a:pt x="2484306" y="27524"/>
                  </a:cubicBezTo>
                  <a:cubicBezTo>
                    <a:pt x="2485326" y="24976"/>
                    <a:pt x="2485835" y="22300"/>
                    <a:pt x="2485835" y="19496"/>
                  </a:cubicBezTo>
                  <a:cubicBezTo>
                    <a:pt x="2485835" y="15674"/>
                    <a:pt x="2484944" y="12233"/>
                    <a:pt x="2483032" y="9557"/>
                  </a:cubicBezTo>
                  <a:cubicBezTo>
                    <a:pt x="2481248" y="6754"/>
                    <a:pt x="2478699" y="4588"/>
                    <a:pt x="2475641" y="3059"/>
                  </a:cubicBezTo>
                  <a:cubicBezTo>
                    <a:pt x="2472583" y="1529"/>
                    <a:pt x="2469015" y="765"/>
                    <a:pt x="2465192" y="765"/>
                  </a:cubicBezTo>
                  <a:cubicBezTo>
                    <a:pt x="2461879" y="765"/>
                    <a:pt x="2458821" y="1274"/>
                    <a:pt x="2455763" y="2421"/>
                  </a:cubicBezTo>
                  <a:cubicBezTo>
                    <a:pt x="2452705" y="3568"/>
                    <a:pt x="2449901" y="5097"/>
                    <a:pt x="2447353" y="7009"/>
                  </a:cubicBezTo>
                  <a:lnTo>
                    <a:pt x="2447353" y="15546"/>
                  </a:lnTo>
                  <a:cubicBezTo>
                    <a:pt x="2449774" y="13253"/>
                    <a:pt x="2452450" y="11468"/>
                    <a:pt x="2455381" y="9939"/>
                  </a:cubicBezTo>
                  <a:cubicBezTo>
                    <a:pt x="2458311" y="8410"/>
                    <a:pt x="2461370" y="7773"/>
                    <a:pt x="2464682" y="7773"/>
                  </a:cubicBezTo>
                  <a:cubicBezTo>
                    <a:pt x="2468378" y="7773"/>
                    <a:pt x="2471564" y="8920"/>
                    <a:pt x="2474112" y="11214"/>
                  </a:cubicBezTo>
                  <a:cubicBezTo>
                    <a:pt x="2476661" y="13507"/>
                    <a:pt x="2477935" y="16566"/>
                    <a:pt x="2477935" y="20261"/>
                  </a:cubicBezTo>
                  <a:cubicBezTo>
                    <a:pt x="2477935" y="22682"/>
                    <a:pt x="2477425" y="24849"/>
                    <a:pt x="2476533" y="26760"/>
                  </a:cubicBezTo>
                  <a:cubicBezTo>
                    <a:pt x="2475641" y="28799"/>
                    <a:pt x="2474367" y="30710"/>
                    <a:pt x="2472965" y="32494"/>
                  </a:cubicBezTo>
                  <a:cubicBezTo>
                    <a:pt x="2471564" y="34278"/>
                    <a:pt x="2470034" y="36189"/>
                    <a:pt x="2468633" y="37974"/>
                  </a:cubicBezTo>
                  <a:lnTo>
                    <a:pt x="2444167" y="68302"/>
                  </a:lnTo>
                  <a:lnTo>
                    <a:pt x="2489276" y="68302"/>
                  </a:lnTo>
                  <a:lnTo>
                    <a:pt x="2489276" y="61675"/>
                  </a:lnTo>
                  <a:lnTo>
                    <a:pt x="2458693" y="61675"/>
                  </a:lnTo>
                  <a:close/>
                  <a:moveTo>
                    <a:pt x="2405939" y="59891"/>
                  </a:moveTo>
                  <a:cubicBezTo>
                    <a:pt x="2403773" y="58362"/>
                    <a:pt x="2401989" y="56323"/>
                    <a:pt x="2400714" y="53775"/>
                  </a:cubicBezTo>
                  <a:cubicBezTo>
                    <a:pt x="2399313" y="51226"/>
                    <a:pt x="2398421" y="48295"/>
                    <a:pt x="2397784" y="44982"/>
                  </a:cubicBezTo>
                  <a:cubicBezTo>
                    <a:pt x="2397147" y="41669"/>
                    <a:pt x="2396892" y="38356"/>
                    <a:pt x="2396892" y="34788"/>
                  </a:cubicBezTo>
                  <a:cubicBezTo>
                    <a:pt x="2396892" y="31220"/>
                    <a:pt x="2397147" y="27907"/>
                    <a:pt x="2397784" y="24721"/>
                  </a:cubicBezTo>
                  <a:cubicBezTo>
                    <a:pt x="2398421" y="21535"/>
                    <a:pt x="2399440" y="18605"/>
                    <a:pt x="2400714" y="16056"/>
                  </a:cubicBezTo>
                  <a:cubicBezTo>
                    <a:pt x="2401989" y="13507"/>
                    <a:pt x="2403773" y="11468"/>
                    <a:pt x="2405939" y="9939"/>
                  </a:cubicBezTo>
                  <a:cubicBezTo>
                    <a:pt x="2408105" y="8410"/>
                    <a:pt x="2410781" y="7773"/>
                    <a:pt x="2413839" y="7773"/>
                  </a:cubicBezTo>
                  <a:cubicBezTo>
                    <a:pt x="2416897" y="7773"/>
                    <a:pt x="2419574" y="8538"/>
                    <a:pt x="2421740" y="9939"/>
                  </a:cubicBezTo>
                  <a:cubicBezTo>
                    <a:pt x="2423906" y="11468"/>
                    <a:pt x="2425563" y="13507"/>
                    <a:pt x="2426964" y="16056"/>
                  </a:cubicBezTo>
                  <a:cubicBezTo>
                    <a:pt x="2428239" y="18605"/>
                    <a:pt x="2429258" y="21535"/>
                    <a:pt x="2429895" y="24721"/>
                  </a:cubicBezTo>
                  <a:cubicBezTo>
                    <a:pt x="2430532" y="27907"/>
                    <a:pt x="2430787" y="31348"/>
                    <a:pt x="2430787" y="34788"/>
                  </a:cubicBezTo>
                  <a:cubicBezTo>
                    <a:pt x="2430787" y="38228"/>
                    <a:pt x="2430532" y="41669"/>
                    <a:pt x="2429895" y="44982"/>
                  </a:cubicBezTo>
                  <a:cubicBezTo>
                    <a:pt x="2429258" y="48295"/>
                    <a:pt x="2428366" y="51226"/>
                    <a:pt x="2426964" y="53775"/>
                  </a:cubicBezTo>
                  <a:cubicBezTo>
                    <a:pt x="2425563" y="56323"/>
                    <a:pt x="2423906" y="58362"/>
                    <a:pt x="2421740" y="59891"/>
                  </a:cubicBezTo>
                  <a:cubicBezTo>
                    <a:pt x="2419574" y="61420"/>
                    <a:pt x="2416897" y="62185"/>
                    <a:pt x="2413839" y="62185"/>
                  </a:cubicBezTo>
                  <a:cubicBezTo>
                    <a:pt x="2410781" y="62185"/>
                    <a:pt x="2407978" y="61420"/>
                    <a:pt x="2405811" y="59891"/>
                  </a:cubicBezTo>
                  <a:moveTo>
                    <a:pt x="2437031" y="21918"/>
                  </a:moveTo>
                  <a:cubicBezTo>
                    <a:pt x="2436011" y="17840"/>
                    <a:pt x="2434482" y="14145"/>
                    <a:pt x="2432444" y="11086"/>
                  </a:cubicBezTo>
                  <a:cubicBezTo>
                    <a:pt x="2430405" y="7900"/>
                    <a:pt x="2427856" y="5352"/>
                    <a:pt x="2424798" y="3568"/>
                  </a:cubicBezTo>
                  <a:cubicBezTo>
                    <a:pt x="2421740" y="1784"/>
                    <a:pt x="2418045" y="892"/>
                    <a:pt x="2413839" y="892"/>
                  </a:cubicBezTo>
                  <a:cubicBezTo>
                    <a:pt x="2409634" y="892"/>
                    <a:pt x="2405939" y="1784"/>
                    <a:pt x="2402881" y="3568"/>
                  </a:cubicBezTo>
                  <a:cubicBezTo>
                    <a:pt x="2399822" y="5352"/>
                    <a:pt x="2397147" y="7900"/>
                    <a:pt x="2395235" y="11086"/>
                  </a:cubicBezTo>
                  <a:cubicBezTo>
                    <a:pt x="2393196" y="14272"/>
                    <a:pt x="2391667" y="17840"/>
                    <a:pt x="2390648" y="21918"/>
                  </a:cubicBezTo>
                  <a:cubicBezTo>
                    <a:pt x="2389628" y="25995"/>
                    <a:pt x="2389119" y="30328"/>
                    <a:pt x="2389119" y="34788"/>
                  </a:cubicBezTo>
                  <a:cubicBezTo>
                    <a:pt x="2389119" y="39248"/>
                    <a:pt x="2389628" y="43708"/>
                    <a:pt x="2390648" y="47785"/>
                  </a:cubicBezTo>
                  <a:cubicBezTo>
                    <a:pt x="2391667" y="51991"/>
                    <a:pt x="2393196" y="55559"/>
                    <a:pt x="2395235" y="58744"/>
                  </a:cubicBezTo>
                  <a:cubicBezTo>
                    <a:pt x="2397274" y="61930"/>
                    <a:pt x="2399822" y="64478"/>
                    <a:pt x="2402881" y="66263"/>
                  </a:cubicBezTo>
                  <a:cubicBezTo>
                    <a:pt x="2405939" y="68174"/>
                    <a:pt x="2409634" y="69066"/>
                    <a:pt x="2413839" y="69066"/>
                  </a:cubicBezTo>
                  <a:cubicBezTo>
                    <a:pt x="2418045" y="69066"/>
                    <a:pt x="2421740" y="68174"/>
                    <a:pt x="2424798" y="66263"/>
                  </a:cubicBezTo>
                  <a:cubicBezTo>
                    <a:pt x="2427856" y="64478"/>
                    <a:pt x="2430405" y="61930"/>
                    <a:pt x="2432444" y="58744"/>
                  </a:cubicBezTo>
                  <a:cubicBezTo>
                    <a:pt x="2434482" y="55559"/>
                    <a:pt x="2436011" y="51863"/>
                    <a:pt x="2437031" y="47785"/>
                  </a:cubicBezTo>
                  <a:cubicBezTo>
                    <a:pt x="2438050" y="43708"/>
                    <a:pt x="2438560" y="39248"/>
                    <a:pt x="2438560" y="34788"/>
                  </a:cubicBezTo>
                  <a:cubicBezTo>
                    <a:pt x="2438560" y="30328"/>
                    <a:pt x="2438050" y="25995"/>
                    <a:pt x="2437031" y="21918"/>
                  </a:cubicBezTo>
                  <a:moveTo>
                    <a:pt x="2352420" y="61803"/>
                  </a:moveTo>
                  <a:lnTo>
                    <a:pt x="2369113" y="41542"/>
                  </a:lnTo>
                  <a:cubicBezTo>
                    <a:pt x="2370897" y="39375"/>
                    <a:pt x="2372553" y="37082"/>
                    <a:pt x="2374210" y="34788"/>
                  </a:cubicBezTo>
                  <a:cubicBezTo>
                    <a:pt x="2375866" y="32494"/>
                    <a:pt x="2377140" y="30073"/>
                    <a:pt x="2378033" y="27524"/>
                  </a:cubicBezTo>
                  <a:cubicBezTo>
                    <a:pt x="2379052" y="24976"/>
                    <a:pt x="2379562" y="22300"/>
                    <a:pt x="2379562" y="19496"/>
                  </a:cubicBezTo>
                  <a:cubicBezTo>
                    <a:pt x="2379562" y="15674"/>
                    <a:pt x="2378670" y="12233"/>
                    <a:pt x="2376758" y="9557"/>
                  </a:cubicBezTo>
                  <a:cubicBezTo>
                    <a:pt x="2374974" y="6754"/>
                    <a:pt x="2372426" y="4588"/>
                    <a:pt x="2369368" y="3059"/>
                  </a:cubicBezTo>
                  <a:cubicBezTo>
                    <a:pt x="2366309" y="1529"/>
                    <a:pt x="2362741" y="765"/>
                    <a:pt x="2358919" y="765"/>
                  </a:cubicBezTo>
                  <a:cubicBezTo>
                    <a:pt x="2355605" y="765"/>
                    <a:pt x="2352547" y="1274"/>
                    <a:pt x="2349489" y="2421"/>
                  </a:cubicBezTo>
                  <a:cubicBezTo>
                    <a:pt x="2346431" y="3568"/>
                    <a:pt x="2343627" y="5097"/>
                    <a:pt x="2341079" y="7009"/>
                  </a:cubicBezTo>
                  <a:lnTo>
                    <a:pt x="2341079" y="15546"/>
                  </a:lnTo>
                  <a:cubicBezTo>
                    <a:pt x="2343500" y="13253"/>
                    <a:pt x="2346176" y="11468"/>
                    <a:pt x="2349107" y="9939"/>
                  </a:cubicBezTo>
                  <a:cubicBezTo>
                    <a:pt x="2352037" y="8410"/>
                    <a:pt x="2355096" y="7773"/>
                    <a:pt x="2358409" y="7773"/>
                  </a:cubicBezTo>
                  <a:cubicBezTo>
                    <a:pt x="2362104" y="7773"/>
                    <a:pt x="2365290" y="8920"/>
                    <a:pt x="2367839" y="11214"/>
                  </a:cubicBezTo>
                  <a:cubicBezTo>
                    <a:pt x="2370387" y="13507"/>
                    <a:pt x="2371661" y="16566"/>
                    <a:pt x="2371661" y="20261"/>
                  </a:cubicBezTo>
                  <a:cubicBezTo>
                    <a:pt x="2371661" y="22682"/>
                    <a:pt x="2371151" y="24849"/>
                    <a:pt x="2370260" y="26760"/>
                  </a:cubicBezTo>
                  <a:cubicBezTo>
                    <a:pt x="2369240" y="28799"/>
                    <a:pt x="2368093" y="30710"/>
                    <a:pt x="2366692" y="32494"/>
                  </a:cubicBezTo>
                  <a:cubicBezTo>
                    <a:pt x="2365290" y="34278"/>
                    <a:pt x="2363761" y="36189"/>
                    <a:pt x="2362359" y="37974"/>
                  </a:cubicBezTo>
                  <a:lnTo>
                    <a:pt x="2337893" y="68302"/>
                  </a:lnTo>
                  <a:lnTo>
                    <a:pt x="2383002" y="68302"/>
                  </a:lnTo>
                  <a:lnTo>
                    <a:pt x="2383002" y="61675"/>
                  </a:lnTo>
                  <a:lnTo>
                    <a:pt x="2352420" y="61675"/>
                  </a:lnTo>
                  <a:close/>
                  <a:moveTo>
                    <a:pt x="2308585" y="1529"/>
                  </a:moveTo>
                  <a:lnTo>
                    <a:pt x="2301322" y="1529"/>
                  </a:lnTo>
                  <a:lnTo>
                    <a:pt x="2301322" y="68429"/>
                  </a:lnTo>
                  <a:lnTo>
                    <a:pt x="2308585" y="68429"/>
                  </a:lnTo>
                  <a:lnTo>
                    <a:pt x="2308585" y="1529"/>
                  </a:lnTo>
                  <a:close/>
                  <a:moveTo>
                    <a:pt x="2286668" y="24466"/>
                  </a:moveTo>
                  <a:lnTo>
                    <a:pt x="2279405" y="24466"/>
                  </a:lnTo>
                  <a:lnTo>
                    <a:pt x="2279405" y="68429"/>
                  </a:lnTo>
                  <a:lnTo>
                    <a:pt x="2286668" y="68429"/>
                  </a:lnTo>
                  <a:lnTo>
                    <a:pt x="2286668" y="24466"/>
                  </a:lnTo>
                  <a:close/>
                  <a:moveTo>
                    <a:pt x="2285648" y="15036"/>
                  </a:moveTo>
                  <a:lnTo>
                    <a:pt x="2290873" y="11341"/>
                  </a:lnTo>
                  <a:lnTo>
                    <a:pt x="2285648" y="7646"/>
                  </a:lnTo>
                  <a:cubicBezTo>
                    <a:pt x="2284756" y="7009"/>
                    <a:pt x="2283737" y="6626"/>
                    <a:pt x="2282590" y="6626"/>
                  </a:cubicBezTo>
                  <a:cubicBezTo>
                    <a:pt x="2281316" y="6626"/>
                    <a:pt x="2280169" y="7136"/>
                    <a:pt x="2279277" y="8028"/>
                  </a:cubicBezTo>
                  <a:cubicBezTo>
                    <a:pt x="2278385" y="8920"/>
                    <a:pt x="2277876" y="10067"/>
                    <a:pt x="2277876" y="11468"/>
                  </a:cubicBezTo>
                  <a:cubicBezTo>
                    <a:pt x="2277876" y="12870"/>
                    <a:pt x="2278385" y="13890"/>
                    <a:pt x="2279277" y="14782"/>
                  </a:cubicBezTo>
                  <a:cubicBezTo>
                    <a:pt x="2280169" y="15674"/>
                    <a:pt x="2281316" y="16056"/>
                    <a:pt x="2282590" y="16056"/>
                  </a:cubicBezTo>
                  <a:cubicBezTo>
                    <a:pt x="2283737" y="16056"/>
                    <a:pt x="2284756" y="15674"/>
                    <a:pt x="2285648" y="15036"/>
                  </a:cubicBezTo>
                  <a:moveTo>
                    <a:pt x="2257742" y="38356"/>
                  </a:moveTo>
                  <a:cubicBezTo>
                    <a:pt x="2259271" y="35935"/>
                    <a:pt x="2261182" y="34151"/>
                    <a:pt x="2263603" y="33004"/>
                  </a:cubicBezTo>
                  <a:cubicBezTo>
                    <a:pt x="2266025" y="31857"/>
                    <a:pt x="2268701" y="31475"/>
                    <a:pt x="2271631" y="31985"/>
                  </a:cubicBezTo>
                  <a:lnTo>
                    <a:pt x="2271631" y="23829"/>
                  </a:lnTo>
                  <a:cubicBezTo>
                    <a:pt x="2268063" y="23829"/>
                    <a:pt x="2265005" y="24721"/>
                    <a:pt x="2262202" y="26632"/>
                  </a:cubicBezTo>
                  <a:cubicBezTo>
                    <a:pt x="2259399" y="28544"/>
                    <a:pt x="2257232" y="31092"/>
                    <a:pt x="2255576" y="34406"/>
                  </a:cubicBezTo>
                  <a:lnTo>
                    <a:pt x="2255576" y="24593"/>
                  </a:lnTo>
                  <a:lnTo>
                    <a:pt x="2248313" y="24593"/>
                  </a:lnTo>
                  <a:lnTo>
                    <a:pt x="2248313" y="68556"/>
                  </a:lnTo>
                  <a:lnTo>
                    <a:pt x="2255576" y="68556"/>
                  </a:lnTo>
                  <a:lnTo>
                    <a:pt x="2255576" y="47531"/>
                  </a:lnTo>
                  <a:cubicBezTo>
                    <a:pt x="2255576" y="43835"/>
                    <a:pt x="2256340" y="40905"/>
                    <a:pt x="2257742" y="38483"/>
                  </a:cubicBezTo>
                  <a:moveTo>
                    <a:pt x="2227414" y="54794"/>
                  </a:moveTo>
                  <a:cubicBezTo>
                    <a:pt x="2226140" y="57215"/>
                    <a:pt x="2224356" y="59127"/>
                    <a:pt x="2222063" y="60401"/>
                  </a:cubicBezTo>
                  <a:cubicBezTo>
                    <a:pt x="2219769" y="61803"/>
                    <a:pt x="2217093" y="62440"/>
                    <a:pt x="2214162" y="62440"/>
                  </a:cubicBezTo>
                  <a:cubicBezTo>
                    <a:pt x="2211231" y="62440"/>
                    <a:pt x="2208556" y="61803"/>
                    <a:pt x="2206134" y="60401"/>
                  </a:cubicBezTo>
                  <a:cubicBezTo>
                    <a:pt x="2203840" y="58999"/>
                    <a:pt x="2201929" y="57215"/>
                    <a:pt x="2200655" y="54794"/>
                  </a:cubicBezTo>
                  <a:cubicBezTo>
                    <a:pt x="2199253" y="52373"/>
                    <a:pt x="2198616" y="49570"/>
                    <a:pt x="2198616" y="46511"/>
                  </a:cubicBezTo>
                  <a:cubicBezTo>
                    <a:pt x="2198616" y="43453"/>
                    <a:pt x="2199253" y="40650"/>
                    <a:pt x="2200655" y="38356"/>
                  </a:cubicBezTo>
                  <a:cubicBezTo>
                    <a:pt x="2201929" y="35935"/>
                    <a:pt x="2203840" y="34151"/>
                    <a:pt x="2206134" y="32749"/>
                  </a:cubicBezTo>
                  <a:cubicBezTo>
                    <a:pt x="2208428" y="31348"/>
                    <a:pt x="2211104" y="30710"/>
                    <a:pt x="2214162" y="30710"/>
                  </a:cubicBezTo>
                  <a:cubicBezTo>
                    <a:pt x="2217220" y="30710"/>
                    <a:pt x="2219769" y="31348"/>
                    <a:pt x="2222063" y="32749"/>
                  </a:cubicBezTo>
                  <a:cubicBezTo>
                    <a:pt x="2224356" y="34151"/>
                    <a:pt x="2226140" y="35935"/>
                    <a:pt x="2227414" y="38356"/>
                  </a:cubicBezTo>
                  <a:cubicBezTo>
                    <a:pt x="2228689" y="40777"/>
                    <a:pt x="2229326" y="43453"/>
                    <a:pt x="2229326" y="46511"/>
                  </a:cubicBezTo>
                  <a:cubicBezTo>
                    <a:pt x="2229326" y="49570"/>
                    <a:pt x="2228689" y="52373"/>
                    <a:pt x="2227414" y="54794"/>
                  </a:cubicBezTo>
                  <a:moveTo>
                    <a:pt x="2226140" y="66390"/>
                  </a:moveTo>
                  <a:cubicBezTo>
                    <a:pt x="2229453" y="64478"/>
                    <a:pt x="2232129" y="61675"/>
                    <a:pt x="2234041" y="58235"/>
                  </a:cubicBezTo>
                  <a:cubicBezTo>
                    <a:pt x="2235952" y="54794"/>
                    <a:pt x="2236844" y="50844"/>
                    <a:pt x="2236844" y="46511"/>
                  </a:cubicBezTo>
                  <a:cubicBezTo>
                    <a:pt x="2236844" y="42179"/>
                    <a:pt x="2235952" y="38228"/>
                    <a:pt x="2234041" y="34788"/>
                  </a:cubicBezTo>
                  <a:cubicBezTo>
                    <a:pt x="2232129" y="31348"/>
                    <a:pt x="2229581" y="28671"/>
                    <a:pt x="2226140" y="26760"/>
                  </a:cubicBezTo>
                  <a:cubicBezTo>
                    <a:pt x="2222827" y="24849"/>
                    <a:pt x="2219004" y="23829"/>
                    <a:pt x="2214672" y="23829"/>
                  </a:cubicBezTo>
                  <a:cubicBezTo>
                    <a:pt x="2211104" y="23829"/>
                    <a:pt x="2208046" y="24721"/>
                    <a:pt x="2205242" y="26378"/>
                  </a:cubicBezTo>
                  <a:cubicBezTo>
                    <a:pt x="2202439" y="28034"/>
                    <a:pt x="2200273" y="30328"/>
                    <a:pt x="2198616" y="33131"/>
                  </a:cubicBezTo>
                  <a:lnTo>
                    <a:pt x="2198616" y="24721"/>
                  </a:lnTo>
                  <a:lnTo>
                    <a:pt x="2191353" y="24721"/>
                  </a:lnTo>
                  <a:lnTo>
                    <a:pt x="2191353" y="90984"/>
                  </a:lnTo>
                  <a:lnTo>
                    <a:pt x="2198616" y="90984"/>
                  </a:lnTo>
                  <a:lnTo>
                    <a:pt x="2198616" y="60274"/>
                  </a:lnTo>
                  <a:cubicBezTo>
                    <a:pt x="2200273" y="63077"/>
                    <a:pt x="2202439" y="65243"/>
                    <a:pt x="2205242" y="66900"/>
                  </a:cubicBezTo>
                  <a:cubicBezTo>
                    <a:pt x="2208046" y="68556"/>
                    <a:pt x="2211231" y="69321"/>
                    <a:pt x="2214672" y="69321"/>
                  </a:cubicBezTo>
                  <a:cubicBezTo>
                    <a:pt x="2219004" y="69321"/>
                    <a:pt x="2222700" y="68302"/>
                    <a:pt x="2226140" y="66390"/>
                  </a:cubicBezTo>
                  <a:moveTo>
                    <a:pt x="2151341" y="17075"/>
                  </a:moveTo>
                  <a:lnTo>
                    <a:pt x="2164593" y="47021"/>
                  </a:lnTo>
                  <a:lnTo>
                    <a:pt x="2137834" y="47021"/>
                  </a:lnTo>
                  <a:lnTo>
                    <a:pt x="2151341" y="17075"/>
                  </a:lnTo>
                  <a:close/>
                  <a:moveTo>
                    <a:pt x="2183070" y="68684"/>
                  </a:moveTo>
                  <a:lnTo>
                    <a:pt x="2151468" y="255"/>
                  </a:lnTo>
                  <a:lnTo>
                    <a:pt x="2119739" y="68684"/>
                  </a:lnTo>
                  <a:lnTo>
                    <a:pt x="2128149" y="68684"/>
                  </a:lnTo>
                  <a:lnTo>
                    <a:pt x="2134776" y="53647"/>
                  </a:lnTo>
                  <a:lnTo>
                    <a:pt x="2167651" y="53647"/>
                  </a:lnTo>
                  <a:lnTo>
                    <a:pt x="2174278" y="68684"/>
                  </a:lnTo>
                  <a:lnTo>
                    <a:pt x="2183070" y="68684"/>
                  </a:lnTo>
                  <a:close/>
                  <a:moveTo>
                    <a:pt x="2092215" y="69958"/>
                  </a:moveTo>
                  <a:cubicBezTo>
                    <a:pt x="2092725" y="69066"/>
                    <a:pt x="2093107" y="68302"/>
                    <a:pt x="2093489" y="67282"/>
                  </a:cubicBezTo>
                  <a:cubicBezTo>
                    <a:pt x="2093872" y="66390"/>
                    <a:pt x="2093999" y="65371"/>
                    <a:pt x="2093999" y="64478"/>
                  </a:cubicBezTo>
                  <a:cubicBezTo>
                    <a:pt x="2093999" y="62949"/>
                    <a:pt x="2093489" y="61675"/>
                    <a:pt x="2092470" y="60528"/>
                  </a:cubicBezTo>
                  <a:cubicBezTo>
                    <a:pt x="2091451" y="59509"/>
                    <a:pt x="2090176" y="58872"/>
                    <a:pt x="2088392" y="58872"/>
                  </a:cubicBezTo>
                  <a:cubicBezTo>
                    <a:pt x="2086863" y="58872"/>
                    <a:pt x="2085589" y="59381"/>
                    <a:pt x="2084569" y="60274"/>
                  </a:cubicBezTo>
                  <a:cubicBezTo>
                    <a:pt x="2083423" y="61166"/>
                    <a:pt x="2082913" y="62440"/>
                    <a:pt x="2082913" y="64096"/>
                  </a:cubicBezTo>
                  <a:cubicBezTo>
                    <a:pt x="2082913" y="65243"/>
                    <a:pt x="2083168" y="66263"/>
                    <a:pt x="2083805" y="67155"/>
                  </a:cubicBezTo>
                  <a:cubicBezTo>
                    <a:pt x="2084442" y="68046"/>
                    <a:pt x="2085334" y="68684"/>
                    <a:pt x="2086736" y="69193"/>
                  </a:cubicBezTo>
                  <a:lnTo>
                    <a:pt x="2080109" y="81809"/>
                  </a:lnTo>
                  <a:lnTo>
                    <a:pt x="2085461" y="81809"/>
                  </a:lnTo>
                  <a:lnTo>
                    <a:pt x="2092088" y="69703"/>
                  </a:lnTo>
                  <a:close/>
                  <a:moveTo>
                    <a:pt x="2070935" y="1784"/>
                  </a:moveTo>
                  <a:lnTo>
                    <a:pt x="2063671" y="1784"/>
                  </a:lnTo>
                  <a:lnTo>
                    <a:pt x="2063671" y="68684"/>
                  </a:lnTo>
                  <a:lnTo>
                    <a:pt x="2070935" y="68684"/>
                  </a:lnTo>
                  <a:lnTo>
                    <a:pt x="2070935" y="1784"/>
                  </a:lnTo>
                  <a:close/>
                  <a:moveTo>
                    <a:pt x="2034236" y="32877"/>
                  </a:moveTo>
                  <a:cubicBezTo>
                    <a:pt x="2036530" y="34278"/>
                    <a:pt x="2038314" y="36189"/>
                    <a:pt x="2039715" y="38611"/>
                  </a:cubicBezTo>
                  <a:cubicBezTo>
                    <a:pt x="2040989" y="41032"/>
                    <a:pt x="2041627" y="43708"/>
                    <a:pt x="2041627" y="46893"/>
                  </a:cubicBezTo>
                  <a:cubicBezTo>
                    <a:pt x="2041627" y="50079"/>
                    <a:pt x="2040989" y="52628"/>
                    <a:pt x="2039715" y="55049"/>
                  </a:cubicBezTo>
                  <a:cubicBezTo>
                    <a:pt x="2038441" y="57470"/>
                    <a:pt x="2036530" y="59254"/>
                    <a:pt x="2034236" y="60656"/>
                  </a:cubicBezTo>
                  <a:cubicBezTo>
                    <a:pt x="2031942" y="62057"/>
                    <a:pt x="2029266" y="62695"/>
                    <a:pt x="2026208" y="62695"/>
                  </a:cubicBezTo>
                  <a:cubicBezTo>
                    <a:pt x="2023150" y="62695"/>
                    <a:pt x="2020729" y="62057"/>
                    <a:pt x="2018307" y="60656"/>
                  </a:cubicBezTo>
                  <a:cubicBezTo>
                    <a:pt x="2016014" y="59254"/>
                    <a:pt x="2014230" y="57470"/>
                    <a:pt x="2012828" y="55049"/>
                  </a:cubicBezTo>
                  <a:cubicBezTo>
                    <a:pt x="2011427" y="52628"/>
                    <a:pt x="2010917" y="49952"/>
                    <a:pt x="2010917" y="46893"/>
                  </a:cubicBezTo>
                  <a:cubicBezTo>
                    <a:pt x="2010917" y="43835"/>
                    <a:pt x="2011554" y="41032"/>
                    <a:pt x="2012828" y="38611"/>
                  </a:cubicBezTo>
                  <a:cubicBezTo>
                    <a:pt x="2014103" y="36189"/>
                    <a:pt x="2015886" y="34278"/>
                    <a:pt x="2018307" y="32877"/>
                  </a:cubicBezTo>
                  <a:cubicBezTo>
                    <a:pt x="2020601" y="31475"/>
                    <a:pt x="2023277" y="30838"/>
                    <a:pt x="2026208" y="30838"/>
                  </a:cubicBezTo>
                  <a:cubicBezTo>
                    <a:pt x="2029139" y="30838"/>
                    <a:pt x="2031942" y="31475"/>
                    <a:pt x="2034236" y="32877"/>
                  </a:cubicBezTo>
                  <a:moveTo>
                    <a:pt x="2048890" y="68684"/>
                  </a:moveTo>
                  <a:lnTo>
                    <a:pt x="2048890" y="24721"/>
                  </a:lnTo>
                  <a:lnTo>
                    <a:pt x="2041627" y="24721"/>
                  </a:lnTo>
                  <a:lnTo>
                    <a:pt x="2041627" y="33004"/>
                  </a:lnTo>
                  <a:cubicBezTo>
                    <a:pt x="2039970" y="30200"/>
                    <a:pt x="2037804" y="28034"/>
                    <a:pt x="2035000" y="26378"/>
                  </a:cubicBezTo>
                  <a:cubicBezTo>
                    <a:pt x="2032197" y="24721"/>
                    <a:pt x="2029139" y="23957"/>
                    <a:pt x="2025571" y="23957"/>
                  </a:cubicBezTo>
                  <a:cubicBezTo>
                    <a:pt x="2021238" y="23957"/>
                    <a:pt x="2017416" y="24976"/>
                    <a:pt x="2014103" y="26887"/>
                  </a:cubicBezTo>
                  <a:cubicBezTo>
                    <a:pt x="2010789" y="28926"/>
                    <a:pt x="2008114" y="31602"/>
                    <a:pt x="2006202" y="35043"/>
                  </a:cubicBezTo>
                  <a:cubicBezTo>
                    <a:pt x="2004291" y="38483"/>
                    <a:pt x="2003399" y="42434"/>
                    <a:pt x="2003399" y="46893"/>
                  </a:cubicBezTo>
                  <a:cubicBezTo>
                    <a:pt x="2003399" y="51353"/>
                    <a:pt x="2004291" y="55049"/>
                    <a:pt x="2006202" y="58489"/>
                  </a:cubicBezTo>
                  <a:cubicBezTo>
                    <a:pt x="2008114" y="61930"/>
                    <a:pt x="2010789" y="64478"/>
                    <a:pt x="2014103" y="66517"/>
                  </a:cubicBezTo>
                  <a:cubicBezTo>
                    <a:pt x="2017416" y="68429"/>
                    <a:pt x="2021238" y="69448"/>
                    <a:pt x="2025571" y="69448"/>
                  </a:cubicBezTo>
                  <a:cubicBezTo>
                    <a:pt x="2029012" y="69448"/>
                    <a:pt x="2032197" y="68684"/>
                    <a:pt x="2035000" y="67027"/>
                  </a:cubicBezTo>
                  <a:cubicBezTo>
                    <a:pt x="2037804" y="65371"/>
                    <a:pt x="2039970" y="63205"/>
                    <a:pt x="2041627" y="60528"/>
                  </a:cubicBezTo>
                  <a:lnTo>
                    <a:pt x="2041627" y="68684"/>
                  </a:lnTo>
                  <a:lnTo>
                    <a:pt x="2048890" y="68684"/>
                  </a:lnTo>
                  <a:close/>
                  <a:moveTo>
                    <a:pt x="1997664" y="59381"/>
                  </a:moveTo>
                  <a:cubicBezTo>
                    <a:pt x="1996008" y="60528"/>
                    <a:pt x="1994352" y="61293"/>
                    <a:pt x="1992567" y="61803"/>
                  </a:cubicBezTo>
                  <a:cubicBezTo>
                    <a:pt x="1990784" y="62312"/>
                    <a:pt x="1989127" y="62567"/>
                    <a:pt x="1987343" y="62567"/>
                  </a:cubicBezTo>
                  <a:cubicBezTo>
                    <a:pt x="1984922" y="62567"/>
                    <a:pt x="1982883" y="61930"/>
                    <a:pt x="1981227" y="60656"/>
                  </a:cubicBezTo>
                  <a:cubicBezTo>
                    <a:pt x="1979570" y="59381"/>
                    <a:pt x="1978806" y="57215"/>
                    <a:pt x="1978806" y="54030"/>
                  </a:cubicBezTo>
                  <a:lnTo>
                    <a:pt x="1978806" y="31475"/>
                  </a:lnTo>
                  <a:lnTo>
                    <a:pt x="1997027" y="31475"/>
                  </a:lnTo>
                  <a:lnTo>
                    <a:pt x="1997027" y="24721"/>
                  </a:lnTo>
                  <a:lnTo>
                    <a:pt x="1978806" y="24721"/>
                  </a:lnTo>
                  <a:lnTo>
                    <a:pt x="1978806" y="10704"/>
                  </a:lnTo>
                  <a:lnTo>
                    <a:pt x="1971542" y="10704"/>
                  </a:lnTo>
                  <a:lnTo>
                    <a:pt x="1971542" y="53392"/>
                  </a:lnTo>
                  <a:cubicBezTo>
                    <a:pt x="1971542" y="59381"/>
                    <a:pt x="1972944" y="63459"/>
                    <a:pt x="1975620" y="65880"/>
                  </a:cubicBezTo>
                  <a:cubicBezTo>
                    <a:pt x="1978296" y="68174"/>
                    <a:pt x="1981991" y="69448"/>
                    <a:pt x="1986578" y="69448"/>
                  </a:cubicBezTo>
                  <a:cubicBezTo>
                    <a:pt x="1988363" y="69448"/>
                    <a:pt x="1990274" y="69193"/>
                    <a:pt x="1992313" y="68684"/>
                  </a:cubicBezTo>
                  <a:cubicBezTo>
                    <a:pt x="1994224" y="68174"/>
                    <a:pt x="1996008" y="67409"/>
                    <a:pt x="1997537" y="66390"/>
                  </a:cubicBezTo>
                  <a:lnTo>
                    <a:pt x="1997537" y="59381"/>
                  </a:lnTo>
                  <a:close/>
                  <a:moveTo>
                    <a:pt x="1957653" y="24721"/>
                  </a:moveTo>
                  <a:lnTo>
                    <a:pt x="1950389" y="24721"/>
                  </a:lnTo>
                  <a:lnTo>
                    <a:pt x="1950389" y="68684"/>
                  </a:lnTo>
                  <a:lnTo>
                    <a:pt x="1957653" y="68684"/>
                  </a:lnTo>
                  <a:lnTo>
                    <a:pt x="1957653" y="24721"/>
                  </a:lnTo>
                  <a:close/>
                  <a:moveTo>
                    <a:pt x="1957907" y="15036"/>
                  </a:moveTo>
                  <a:cubicBezTo>
                    <a:pt x="1958800" y="14145"/>
                    <a:pt x="1959309" y="12998"/>
                    <a:pt x="1959309" y="11724"/>
                  </a:cubicBezTo>
                  <a:cubicBezTo>
                    <a:pt x="1959309" y="10449"/>
                    <a:pt x="1958800" y="9175"/>
                    <a:pt x="1957907" y="8283"/>
                  </a:cubicBezTo>
                  <a:cubicBezTo>
                    <a:pt x="1957015" y="7391"/>
                    <a:pt x="1955869" y="6881"/>
                    <a:pt x="1954594" y="6881"/>
                  </a:cubicBezTo>
                  <a:cubicBezTo>
                    <a:pt x="1953447" y="6881"/>
                    <a:pt x="1952301" y="7263"/>
                    <a:pt x="1951536" y="7900"/>
                  </a:cubicBezTo>
                  <a:lnTo>
                    <a:pt x="1946312" y="11596"/>
                  </a:lnTo>
                  <a:lnTo>
                    <a:pt x="1951536" y="15291"/>
                  </a:lnTo>
                  <a:cubicBezTo>
                    <a:pt x="1952556" y="16056"/>
                    <a:pt x="1953575" y="16311"/>
                    <a:pt x="1954594" y="16311"/>
                  </a:cubicBezTo>
                  <a:cubicBezTo>
                    <a:pt x="1955869" y="16311"/>
                    <a:pt x="1957015" y="15928"/>
                    <a:pt x="1957907" y="15036"/>
                  </a:cubicBezTo>
                  <a:moveTo>
                    <a:pt x="1926306" y="55049"/>
                  </a:moveTo>
                  <a:cubicBezTo>
                    <a:pt x="1925032" y="57470"/>
                    <a:pt x="1923247" y="59254"/>
                    <a:pt x="1920826" y="60656"/>
                  </a:cubicBezTo>
                  <a:cubicBezTo>
                    <a:pt x="1918533" y="62057"/>
                    <a:pt x="1915857" y="62695"/>
                    <a:pt x="1912798" y="62695"/>
                  </a:cubicBezTo>
                  <a:cubicBezTo>
                    <a:pt x="1909740" y="62695"/>
                    <a:pt x="1907319" y="62057"/>
                    <a:pt x="1904898" y="60656"/>
                  </a:cubicBezTo>
                  <a:cubicBezTo>
                    <a:pt x="1902604" y="59254"/>
                    <a:pt x="1900820" y="57470"/>
                    <a:pt x="1899419" y="55049"/>
                  </a:cubicBezTo>
                  <a:cubicBezTo>
                    <a:pt x="1898144" y="52628"/>
                    <a:pt x="1897507" y="49952"/>
                    <a:pt x="1897507" y="46893"/>
                  </a:cubicBezTo>
                  <a:cubicBezTo>
                    <a:pt x="1897507" y="43835"/>
                    <a:pt x="1898144" y="41032"/>
                    <a:pt x="1899419" y="38611"/>
                  </a:cubicBezTo>
                  <a:cubicBezTo>
                    <a:pt x="1900693" y="36189"/>
                    <a:pt x="1902477" y="34278"/>
                    <a:pt x="1904898" y="32877"/>
                  </a:cubicBezTo>
                  <a:cubicBezTo>
                    <a:pt x="1907192" y="31475"/>
                    <a:pt x="1909868" y="30838"/>
                    <a:pt x="1912798" y="30838"/>
                  </a:cubicBezTo>
                  <a:cubicBezTo>
                    <a:pt x="1915729" y="30838"/>
                    <a:pt x="1918533" y="31475"/>
                    <a:pt x="1920826" y="32877"/>
                  </a:cubicBezTo>
                  <a:cubicBezTo>
                    <a:pt x="1923120" y="34278"/>
                    <a:pt x="1925032" y="36189"/>
                    <a:pt x="1926306" y="38611"/>
                  </a:cubicBezTo>
                  <a:cubicBezTo>
                    <a:pt x="1927580" y="41032"/>
                    <a:pt x="1928217" y="43708"/>
                    <a:pt x="1928217" y="46893"/>
                  </a:cubicBezTo>
                  <a:cubicBezTo>
                    <a:pt x="1928217" y="50079"/>
                    <a:pt x="1927580" y="52628"/>
                    <a:pt x="1926306" y="55049"/>
                  </a:cubicBezTo>
                  <a:moveTo>
                    <a:pt x="1935608" y="24849"/>
                  </a:moveTo>
                  <a:lnTo>
                    <a:pt x="1928344" y="24849"/>
                  </a:lnTo>
                  <a:lnTo>
                    <a:pt x="1928344" y="33259"/>
                  </a:lnTo>
                  <a:cubicBezTo>
                    <a:pt x="1926688" y="30455"/>
                    <a:pt x="1924522" y="28289"/>
                    <a:pt x="1921718" y="26505"/>
                  </a:cubicBezTo>
                  <a:cubicBezTo>
                    <a:pt x="1918915" y="24721"/>
                    <a:pt x="1915857" y="23957"/>
                    <a:pt x="1912289" y="23957"/>
                  </a:cubicBezTo>
                  <a:cubicBezTo>
                    <a:pt x="1907957" y="23957"/>
                    <a:pt x="1904261" y="24976"/>
                    <a:pt x="1900820" y="26887"/>
                  </a:cubicBezTo>
                  <a:cubicBezTo>
                    <a:pt x="1897507" y="28926"/>
                    <a:pt x="1894831" y="31602"/>
                    <a:pt x="1892920" y="35043"/>
                  </a:cubicBezTo>
                  <a:cubicBezTo>
                    <a:pt x="1891009" y="38483"/>
                    <a:pt x="1890117" y="42434"/>
                    <a:pt x="1890117" y="46893"/>
                  </a:cubicBezTo>
                  <a:cubicBezTo>
                    <a:pt x="1890117" y="51353"/>
                    <a:pt x="1891136" y="55049"/>
                    <a:pt x="1892920" y="58489"/>
                  </a:cubicBezTo>
                  <a:cubicBezTo>
                    <a:pt x="1894831" y="61930"/>
                    <a:pt x="1897507" y="64478"/>
                    <a:pt x="1900820" y="66517"/>
                  </a:cubicBezTo>
                  <a:cubicBezTo>
                    <a:pt x="1904133" y="68429"/>
                    <a:pt x="1907957" y="69448"/>
                    <a:pt x="1912289" y="69448"/>
                  </a:cubicBezTo>
                  <a:cubicBezTo>
                    <a:pt x="1915857" y="69448"/>
                    <a:pt x="1918915" y="68684"/>
                    <a:pt x="1921718" y="67027"/>
                  </a:cubicBezTo>
                  <a:cubicBezTo>
                    <a:pt x="1924522" y="65371"/>
                    <a:pt x="1926688" y="63205"/>
                    <a:pt x="1928344" y="60528"/>
                  </a:cubicBezTo>
                  <a:lnTo>
                    <a:pt x="1928344" y="69576"/>
                  </a:lnTo>
                  <a:cubicBezTo>
                    <a:pt x="1928344" y="74545"/>
                    <a:pt x="1926943" y="78241"/>
                    <a:pt x="1924267" y="80917"/>
                  </a:cubicBezTo>
                  <a:cubicBezTo>
                    <a:pt x="1921591" y="83593"/>
                    <a:pt x="1917641" y="84867"/>
                    <a:pt x="1912416" y="84867"/>
                  </a:cubicBezTo>
                  <a:cubicBezTo>
                    <a:pt x="1909486" y="84867"/>
                    <a:pt x="1906427" y="84357"/>
                    <a:pt x="1903241" y="83210"/>
                  </a:cubicBezTo>
                  <a:cubicBezTo>
                    <a:pt x="1900056" y="82064"/>
                    <a:pt x="1897252" y="80407"/>
                    <a:pt x="1894704" y="78113"/>
                  </a:cubicBezTo>
                  <a:lnTo>
                    <a:pt x="1894704" y="86141"/>
                  </a:lnTo>
                  <a:cubicBezTo>
                    <a:pt x="1899929" y="89837"/>
                    <a:pt x="1905790" y="91748"/>
                    <a:pt x="1912416" y="91748"/>
                  </a:cubicBezTo>
                  <a:cubicBezTo>
                    <a:pt x="1919807" y="91748"/>
                    <a:pt x="1925541" y="89837"/>
                    <a:pt x="1929491" y="85887"/>
                  </a:cubicBezTo>
                  <a:cubicBezTo>
                    <a:pt x="1933569" y="81936"/>
                    <a:pt x="1935608" y="76330"/>
                    <a:pt x="1935608" y="69066"/>
                  </a:cubicBezTo>
                  <a:lnTo>
                    <a:pt x="1935608" y="24721"/>
                  </a:lnTo>
                  <a:close/>
                  <a:moveTo>
                    <a:pt x="1878776" y="24849"/>
                  </a:moveTo>
                  <a:lnTo>
                    <a:pt x="1871512" y="24849"/>
                  </a:lnTo>
                  <a:lnTo>
                    <a:pt x="1871512" y="68811"/>
                  </a:lnTo>
                  <a:lnTo>
                    <a:pt x="1878776" y="68811"/>
                  </a:lnTo>
                  <a:lnTo>
                    <a:pt x="1878776" y="24849"/>
                  </a:lnTo>
                  <a:close/>
                  <a:moveTo>
                    <a:pt x="1877756" y="15419"/>
                  </a:moveTo>
                  <a:lnTo>
                    <a:pt x="1882981" y="11724"/>
                  </a:lnTo>
                  <a:lnTo>
                    <a:pt x="1877756" y="8028"/>
                  </a:lnTo>
                  <a:cubicBezTo>
                    <a:pt x="1876864" y="7391"/>
                    <a:pt x="1875845" y="7009"/>
                    <a:pt x="1874698" y="7009"/>
                  </a:cubicBezTo>
                  <a:cubicBezTo>
                    <a:pt x="1873424" y="7009"/>
                    <a:pt x="1872277" y="7518"/>
                    <a:pt x="1871385" y="8410"/>
                  </a:cubicBezTo>
                  <a:cubicBezTo>
                    <a:pt x="1870493" y="9302"/>
                    <a:pt x="1870111" y="10449"/>
                    <a:pt x="1870111" y="11851"/>
                  </a:cubicBezTo>
                  <a:cubicBezTo>
                    <a:pt x="1870111" y="13253"/>
                    <a:pt x="1870620" y="14272"/>
                    <a:pt x="1871385" y="15164"/>
                  </a:cubicBezTo>
                  <a:cubicBezTo>
                    <a:pt x="1872277" y="16056"/>
                    <a:pt x="1873424" y="16438"/>
                    <a:pt x="1874698" y="16438"/>
                  </a:cubicBezTo>
                  <a:cubicBezTo>
                    <a:pt x="1875845" y="16438"/>
                    <a:pt x="1876864" y="16056"/>
                    <a:pt x="1877756" y="15419"/>
                  </a:cubicBezTo>
                  <a:moveTo>
                    <a:pt x="1840548" y="12106"/>
                  </a:moveTo>
                  <a:cubicBezTo>
                    <a:pt x="1844498" y="14272"/>
                    <a:pt x="1847556" y="17330"/>
                    <a:pt x="1849723" y="21281"/>
                  </a:cubicBezTo>
                  <a:cubicBezTo>
                    <a:pt x="1851889" y="25231"/>
                    <a:pt x="1852908" y="29946"/>
                    <a:pt x="1852908" y="35425"/>
                  </a:cubicBezTo>
                  <a:cubicBezTo>
                    <a:pt x="1852908" y="40905"/>
                    <a:pt x="1851889" y="45492"/>
                    <a:pt x="1849723" y="49570"/>
                  </a:cubicBezTo>
                  <a:cubicBezTo>
                    <a:pt x="1847556" y="53647"/>
                    <a:pt x="1844498" y="56578"/>
                    <a:pt x="1840548" y="58744"/>
                  </a:cubicBezTo>
                  <a:cubicBezTo>
                    <a:pt x="1836598" y="60911"/>
                    <a:pt x="1831883" y="62057"/>
                    <a:pt x="1826531" y="62057"/>
                  </a:cubicBezTo>
                  <a:lnTo>
                    <a:pt x="1810603" y="62057"/>
                  </a:lnTo>
                  <a:lnTo>
                    <a:pt x="1810603" y="8920"/>
                  </a:lnTo>
                  <a:lnTo>
                    <a:pt x="1826531" y="8920"/>
                  </a:lnTo>
                  <a:cubicBezTo>
                    <a:pt x="1831883" y="8920"/>
                    <a:pt x="1836598" y="10067"/>
                    <a:pt x="1840548" y="12233"/>
                  </a:cubicBezTo>
                  <a:moveTo>
                    <a:pt x="1826021" y="69066"/>
                  </a:moveTo>
                  <a:cubicBezTo>
                    <a:pt x="1832902" y="69066"/>
                    <a:pt x="1838891" y="67664"/>
                    <a:pt x="1844116" y="64861"/>
                  </a:cubicBezTo>
                  <a:cubicBezTo>
                    <a:pt x="1849340" y="62057"/>
                    <a:pt x="1853418" y="58235"/>
                    <a:pt x="1856349" y="53138"/>
                  </a:cubicBezTo>
                  <a:cubicBezTo>
                    <a:pt x="1859280" y="48041"/>
                    <a:pt x="1860681" y="42179"/>
                    <a:pt x="1860681" y="35552"/>
                  </a:cubicBezTo>
                  <a:cubicBezTo>
                    <a:pt x="1860681" y="28926"/>
                    <a:pt x="1859152" y="22937"/>
                    <a:pt x="1856221" y="17840"/>
                  </a:cubicBezTo>
                  <a:cubicBezTo>
                    <a:pt x="1853290" y="12870"/>
                    <a:pt x="1849213" y="8920"/>
                    <a:pt x="1843988" y="6244"/>
                  </a:cubicBezTo>
                  <a:cubicBezTo>
                    <a:pt x="1838764" y="3441"/>
                    <a:pt x="1832647" y="2039"/>
                    <a:pt x="1825766" y="2039"/>
                  </a:cubicBezTo>
                  <a:lnTo>
                    <a:pt x="1802957" y="2039"/>
                  </a:lnTo>
                  <a:lnTo>
                    <a:pt x="1802957" y="68939"/>
                  </a:lnTo>
                  <a:lnTo>
                    <a:pt x="1826021" y="68939"/>
                  </a:lnTo>
                  <a:close/>
                  <a:moveTo>
                    <a:pt x="1775050" y="25103"/>
                  </a:moveTo>
                  <a:lnTo>
                    <a:pt x="1757466" y="25103"/>
                  </a:lnTo>
                  <a:lnTo>
                    <a:pt x="1757466" y="16948"/>
                  </a:lnTo>
                  <a:cubicBezTo>
                    <a:pt x="1757466" y="14399"/>
                    <a:pt x="1758230" y="12233"/>
                    <a:pt x="1759759" y="10704"/>
                  </a:cubicBezTo>
                  <a:cubicBezTo>
                    <a:pt x="1761289" y="9175"/>
                    <a:pt x="1763455" y="8283"/>
                    <a:pt x="1766003" y="8283"/>
                  </a:cubicBezTo>
                  <a:cubicBezTo>
                    <a:pt x="1767787" y="8283"/>
                    <a:pt x="1769571" y="8538"/>
                    <a:pt x="1771355" y="9048"/>
                  </a:cubicBezTo>
                  <a:cubicBezTo>
                    <a:pt x="1773139" y="9557"/>
                    <a:pt x="1774668" y="10449"/>
                    <a:pt x="1776325" y="11724"/>
                  </a:cubicBezTo>
                  <a:lnTo>
                    <a:pt x="1776325" y="4460"/>
                  </a:lnTo>
                  <a:cubicBezTo>
                    <a:pt x="1774668" y="3313"/>
                    <a:pt x="1772884" y="2421"/>
                    <a:pt x="1771100" y="2039"/>
                  </a:cubicBezTo>
                  <a:cubicBezTo>
                    <a:pt x="1769316" y="1657"/>
                    <a:pt x="1767405" y="1402"/>
                    <a:pt x="1765493" y="1402"/>
                  </a:cubicBezTo>
                  <a:cubicBezTo>
                    <a:pt x="1760779" y="1402"/>
                    <a:pt x="1756956" y="2931"/>
                    <a:pt x="1754280" y="5862"/>
                  </a:cubicBezTo>
                  <a:cubicBezTo>
                    <a:pt x="1751604" y="8793"/>
                    <a:pt x="1750203" y="12616"/>
                    <a:pt x="1750203" y="17330"/>
                  </a:cubicBezTo>
                  <a:lnTo>
                    <a:pt x="1750203" y="69066"/>
                  </a:lnTo>
                  <a:lnTo>
                    <a:pt x="1757466" y="69066"/>
                  </a:lnTo>
                  <a:lnTo>
                    <a:pt x="1757466" y="31730"/>
                  </a:lnTo>
                  <a:lnTo>
                    <a:pt x="1775050" y="31730"/>
                  </a:lnTo>
                  <a:lnTo>
                    <a:pt x="1775050" y="24976"/>
                  </a:lnTo>
                  <a:close/>
                  <a:moveTo>
                    <a:pt x="1730069" y="55304"/>
                  </a:moveTo>
                  <a:cubicBezTo>
                    <a:pt x="1728795" y="57725"/>
                    <a:pt x="1727011" y="59636"/>
                    <a:pt x="1724717" y="60911"/>
                  </a:cubicBezTo>
                  <a:cubicBezTo>
                    <a:pt x="1722423" y="62312"/>
                    <a:pt x="1719747" y="62949"/>
                    <a:pt x="1716817" y="62949"/>
                  </a:cubicBezTo>
                  <a:cubicBezTo>
                    <a:pt x="1713886" y="62949"/>
                    <a:pt x="1711082" y="62312"/>
                    <a:pt x="1708789" y="60911"/>
                  </a:cubicBezTo>
                  <a:cubicBezTo>
                    <a:pt x="1706495" y="59509"/>
                    <a:pt x="1704584" y="57725"/>
                    <a:pt x="1703309" y="55304"/>
                  </a:cubicBezTo>
                  <a:cubicBezTo>
                    <a:pt x="1701908" y="52882"/>
                    <a:pt x="1701271" y="50079"/>
                    <a:pt x="1701271" y="47021"/>
                  </a:cubicBezTo>
                  <a:cubicBezTo>
                    <a:pt x="1701271" y="43963"/>
                    <a:pt x="1701908" y="41159"/>
                    <a:pt x="1703309" y="38866"/>
                  </a:cubicBezTo>
                  <a:cubicBezTo>
                    <a:pt x="1704584" y="36445"/>
                    <a:pt x="1706495" y="34660"/>
                    <a:pt x="1708789" y="33259"/>
                  </a:cubicBezTo>
                  <a:cubicBezTo>
                    <a:pt x="1711082" y="31857"/>
                    <a:pt x="1713758" y="31220"/>
                    <a:pt x="1716817" y="31220"/>
                  </a:cubicBezTo>
                  <a:cubicBezTo>
                    <a:pt x="1719875" y="31220"/>
                    <a:pt x="1722423" y="31857"/>
                    <a:pt x="1724717" y="33259"/>
                  </a:cubicBezTo>
                  <a:cubicBezTo>
                    <a:pt x="1727011" y="34660"/>
                    <a:pt x="1728795" y="36445"/>
                    <a:pt x="1730069" y="38866"/>
                  </a:cubicBezTo>
                  <a:cubicBezTo>
                    <a:pt x="1731343" y="41287"/>
                    <a:pt x="1731980" y="43963"/>
                    <a:pt x="1731980" y="47021"/>
                  </a:cubicBezTo>
                  <a:cubicBezTo>
                    <a:pt x="1731980" y="50079"/>
                    <a:pt x="1731343" y="52882"/>
                    <a:pt x="1730069" y="55304"/>
                  </a:cubicBezTo>
                  <a:moveTo>
                    <a:pt x="1728540" y="66900"/>
                  </a:moveTo>
                  <a:cubicBezTo>
                    <a:pt x="1731980" y="64988"/>
                    <a:pt x="1734656" y="62185"/>
                    <a:pt x="1736568" y="58744"/>
                  </a:cubicBezTo>
                  <a:cubicBezTo>
                    <a:pt x="1738479" y="55304"/>
                    <a:pt x="1739499" y="51353"/>
                    <a:pt x="1739499" y="47021"/>
                  </a:cubicBezTo>
                  <a:cubicBezTo>
                    <a:pt x="1739499" y="42688"/>
                    <a:pt x="1738479" y="38738"/>
                    <a:pt x="1736568" y="35298"/>
                  </a:cubicBezTo>
                  <a:cubicBezTo>
                    <a:pt x="1734656" y="31857"/>
                    <a:pt x="1731980" y="29181"/>
                    <a:pt x="1728540" y="27270"/>
                  </a:cubicBezTo>
                  <a:cubicBezTo>
                    <a:pt x="1725099" y="25358"/>
                    <a:pt x="1721276" y="24339"/>
                    <a:pt x="1716817" y="24339"/>
                  </a:cubicBezTo>
                  <a:cubicBezTo>
                    <a:pt x="1712357" y="24339"/>
                    <a:pt x="1708407" y="25358"/>
                    <a:pt x="1704966" y="27270"/>
                  </a:cubicBezTo>
                  <a:cubicBezTo>
                    <a:pt x="1701526" y="29181"/>
                    <a:pt x="1698722" y="31857"/>
                    <a:pt x="1696811" y="35298"/>
                  </a:cubicBezTo>
                  <a:cubicBezTo>
                    <a:pt x="1694899" y="38738"/>
                    <a:pt x="1693880" y="42561"/>
                    <a:pt x="1693880" y="47021"/>
                  </a:cubicBezTo>
                  <a:cubicBezTo>
                    <a:pt x="1693880" y="51481"/>
                    <a:pt x="1694899" y="55304"/>
                    <a:pt x="1696811" y="58744"/>
                  </a:cubicBezTo>
                  <a:cubicBezTo>
                    <a:pt x="1698722" y="62185"/>
                    <a:pt x="1701526" y="64861"/>
                    <a:pt x="1704966" y="66900"/>
                  </a:cubicBezTo>
                  <a:cubicBezTo>
                    <a:pt x="1708407" y="68939"/>
                    <a:pt x="1712357" y="69831"/>
                    <a:pt x="1716817" y="69831"/>
                  </a:cubicBezTo>
                  <a:cubicBezTo>
                    <a:pt x="1721276" y="69831"/>
                    <a:pt x="1725099" y="68811"/>
                    <a:pt x="1728540" y="66900"/>
                  </a:cubicBezTo>
                  <a:moveTo>
                    <a:pt x="1634627" y="34660"/>
                  </a:moveTo>
                  <a:cubicBezTo>
                    <a:pt x="1637048" y="32112"/>
                    <a:pt x="1640233" y="30965"/>
                    <a:pt x="1644184" y="30965"/>
                  </a:cubicBezTo>
                  <a:cubicBezTo>
                    <a:pt x="1648134" y="30965"/>
                    <a:pt x="1651192" y="32239"/>
                    <a:pt x="1653486" y="34660"/>
                  </a:cubicBezTo>
                  <a:cubicBezTo>
                    <a:pt x="1655779" y="37209"/>
                    <a:pt x="1657054" y="40267"/>
                    <a:pt x="1657436" y="43963"/>
                  </a:cubicBezTo>
                  <a:lnTo>
                    <a:pt x="1630294" y="43963"/>
                  </a:lnTo>
                  <a:cubicBezTo>
                    <a:pt x="1630804" y="40267"/>
                    <a:pt x="1632333" y="37082"/>
                    <a:pt x="1634627" y="34660"/>
                  </a:cubicBezTo>
                  <a:moveTo>
                    <a:pt x="1654250" y="68684"/>
                  </a:moveTo>
                  <a:cubicBezTo>
                    <a:pt x="1656926" y="67919"/>
                    <a:pt x="1659347" y="66772"/>
                    <a:pt x="1661769" y="65116"/>
                  </a:cubicBezTo>
                  <a:lnTo>
                    <a:pt x="1661769" y="58107"/>
                  </a:lnTo>
                  <a:cubicBezTo>
                    <a:pt x="1659475" y="59764"/>
                    <a:pt x="1656926" y="61038"/>
                    <a:pt x="1654250" y="61803"/>
                  </a:cubicBezTo>
                  <a:cubicBezTo>
                    <a:pt x="1651574" y="62567"/>
                    <a:pt x="1648898" y="62949"/>
                    <a:pt x="1646095" y="62949"/>
                  </a:cubicBezTo>
                  <a:cubicBezTo>
                    <a:pt x="1641762" y="62949"/>
                    <a:pt x="1638195" y="61675"/>
                    <a:pt x="1635264" y="59254"/>
                  </a:cubicBezTo>
                  <a:cubicBezTo>
                    <a:pt x="1632333" y="56833"/>
                    <a:pt x="1630676" y="53647"/>
                    <a:pt x="1630039" y="49697"/>
                  </a:cubicBezTo>
                  <a:lnTo>
                    <a:pt x="1664827" y="49697"/>
                  </a:lnTo>
                  <a:cubicBezTo>
                    <a:pt x="1664827" y="49060"/>
                    <a:pt x="1664827" y="48423"/>
                    <a:pt x="1664827" y="47785"/>
                  </a:cubicBezTo>
                  <a:cubicBezTo>
                    <a:pt x="1664827" y="47148"/>
                    <a:pt x="1664827" y="46639"/>
                    <a:pt x="1664827" y="46002"/>
                  </a:cubicBezTo>
                  <a:cubicBezTo>
                    <a:pt x="1664827" y="41796"/>
                    <a:pt x="1663935" y="37974"/>
                    <a:pt x="1662278" y="34660"/>
                  </a:cubicBezTo>
                  <a:cubicBezTo>
                    <a:pt x="1660494" y="31348"/>
                    <a:pt x="1658073" y="28799"/>
                    <a:pt x="1655015" y="26887"/>
                  </a:cubicBezTo>
                  <a:cubicBezTo>
                    <a:pt x="1651956" y="24976"/>
                    <a:pt x="1648261" y="24084"/>
                    <a:pt x="1644056" y="24084"/>
                  </a:cubicBezTo>
                  <a:cubicBezTo>
                    <a:pt x="1639596" y="24084"/>
                    <a:pt x="1635773" y="25103"/>
                    <a:pt x="1632460" y="27142"/>
                  </a:cubicBezTo>
                  <a:cubicBezTo>
                    <a:pt x="1629275" y="29181"/>
                    <a:pt x="1626726" y="31985"/>
                    <a:pt x="1624942" y="35425"/>
                  </a:cubicBezTo>
                  <a:cubicBezTo>
                    <a:pt x="1623158" y="38993"/>
                    <a:pt x="1622266" y="42943"/>
                    <a:pt x="1622266" y="47276"/>
                  </a:cubicBezTo>
                  <a:cubicBezTo>
                    <a:pt x="1622266" y="51609"/>
                    <a:pt x="1623285" y="55686"/>
                    <a:pt x="1625324" y="58999"/>
                  </a:cubicBezTo>
                  <a:cubicBezTo>
                    <a:pt x="1627363" y="62312"/>
                    <a:pt x="1630167" y="64988"/>
                    <a:pt x="1633735" y="66772"/>
                  </a:cubicBezTo>
                  <a:cubicBezTo>
                    <a:pt x="1637302" y="68684"/>
                    <a:pt x="1641380" y="69576"/>
                    <a:pt x="1645967" y="69576"/>
                  </a:cubicBezTo>
                  <a:cubicBezTo>
                    <a:pt x="1648771" y="69576"/>
                    <a:pt x="1651447" y="69193"/>
                    <a:pt x="1654123" y="68429"/>
                  </a:cubicBezTo>
                  <a:moveTo>
                    <a:pt x="1616532" y="59509"/>
                  </a:moveTo>
                  <a:cubicBezTo>
                    <a:pt x="1614876" y="60656"/>
                    <a:pt x="1613219" y="61420"/>
                    <a:pt x="1611435" y="61930"/>
                  </a:cubicBezTo>
                  <a:cubicBezTo>
                    <a:pt x="1609651" y="62440"/>
                    <a:pt x="1607995" y="62695"/>
                    <a:pt x="1606210" y="62695"/>
                  </a:cubicBezTo>
                  <a:cubicBezTo>
                    <a:pt x="1603789" y="62695"/>
                    <a:pt x="1601750" y="62057"/>
                    <a:pt x="1600094" y="60783"/>
                  </a:cubicBezTo>
                  <a:cubicBezTo>
                    <a:pt x="1598438" y="59509"/>
                    <a:pt x="1597673" y="57343"/>
                    <a:pt x="1597673" y="54157"/>
                  </a:cubicBezTo>
                  <a:lnTo>
                    <a:pt x="1597673" y="31602"/>
                  </a:lnTo>
                  <a:lnTo>
                    <a:pt x="1615895" y="31602"/>
                  </a:lnTo>
                  <a:lnTo>
                    <a:pt x="1615895" y="24849"/>
                  </a:lnTo>
                  <a:lnTo>
                    <a:pt x="1597673" y="24849"/>
                  </a:lnTo>
                  <a:lnTo>
                    <a:pt x="1597673" y="10831"/>
                  </a:lnTo>
                  <a:lnTo>
                    <a:pt x="1590410" y="10831"/>
                  </a:lnTo>
                  <a:lnTo>
                    <a:pt x="1590410" y="53520"/>
                  </a:lnTo>
                  <a:cubicBezTo>
                    <a:pt x="1590410" y="59509"/>
                    <a:pt x="1591811" y="63587"/>
                    <a:pt x="1594487" y="66008"/>
                  </a:cubicBezTo>
                  <a:cubicBezTo>
                    <a:pt x="1597163" y="68302"/>
                    <a:pt x="1600859" y="69576"/>
                    <a:pt x="1605446" y="69576"/>
                  </a:cubicBezTo>
                  <a:cubicBezTo>
                    <a:pt x="1607230" y="69576"/>
                    <a:pt x="1609141" y="69321"/>
                    <a:pt x="1611180" y="68811"/>
                  </a:cubicBezTo>
                  <a:cubicBezTo>
                    <a:pt x="1613092" y="68302"/>
                    <a:pt x="1614876" y="67537"/>
                    <a:pt x="1616405" y="66517"/>
                  </a:cubicBezTo>
                  <a:lnTo>
                    <a:pt x="1616405" y="59509"/>
                  </a:lnTo>
                  <a:close/>
                  <a:moveTo>
                    <a:pt x="1561611" y="33004"/>
                  </a:moveTo>
                  <a:cubicBezTo>
                    <a:pt x="1563905" y="34406"/>
                    <a:pt x="1565689" y="36317"/>
                    <a:pt x="1567091" y="38738"/>
                  </a:cubicBezTo>
                  <a:cubicBezTo>
                    <a:pt x="1568365" y="41159"/>
                    <a:pt x="1569002" y="43835"/>
                    <a:pt x="1569002" y="47021"/>
                  </a:cubicBezTo>
                  <a:cubicBezTo>
                    <a:pt x="1569002" y="50207"/>
                    <a:pt x="1568365" y="52755"/>
                    <a:pt x="1567091" y="55176"/>
                  </a:cubicBezTo>
                  <a:cubicBezTo>
                    <a:pt x="1565816" y="57598"/>
                    <a:pt x="1564032" y="59381"/>
                    <a:pt x="1561611" y="60783"/>
                  </a:cubicBezTo>
                  <a:cubicBezTo>
                    <a:pt x="1559318" y="62185"/>
                    <a:pt x="1556642" y="62822"/>
                    <a:pt x="1553583" y="62822"/>
                  </a:cubicBezTo>
                  <a:cubicBezTo>
                    <a:pt x="1550525" y="62822"/>
                    <a:pt x="1548104" y="62185"/>
                    <a:pt x="1545683" y="60783"/>
                  </a:cubicBezTo>
                  <a:cubicBezTo>
                    <a:pt x="1543389" y="59381"/>
                    <a:pt x="1541605" y="57598"/>
                    <a:pt x="1540204" y="55176"/>
                  </a:cubicBezTo>
                  <a:cubicBezTo>
                    <a:pt x="1538929" y="52755"/>
                    <a:pt x="1538292" y="50079"/>
                    <a:pt x="1538292" y="47021"/>
                  </a:cubicBezTo>
                  <a:cubicBezTo>
                    <a:pt x="1538292" y="43963"/>
                    <a:pt x="1538929" y="41159"/>
                    <a:pt x="1540204" y="38738"/>
                  </a:cubicBezTo>
                  <a:cubicBezTo>
                    <a:pt x="1541478" y="36317"/>
                    <a:pt x="1543389" y="34406"/>
                    <a:pt x="1545683" y="33004"/>
                  </a:cubicBezTo>
                  <a:cubicBezTo>
                    <a:pt x="1547977" y="31602"/>
                    <a:pt x="1550653" y="30965"/>
                    <a:pt x="1553583" y="30965"/>
                  </a:cubicBezTo>
                  <a:cubicBezTo>
                    <a:pt x="1556514" y="30965"/>
                    <a:pt x="1559318" y="31602"/>
                    <a:pt x="1561611" y="33004"/>
                  </a:cubicBezTo>
                  <a:moveTo>
                    <a:pt x="1576265" y="68811"/>
                  </a:moveTo>
                  <a:lnTo>
                    <a:pt x="1576265" y="24849"/>
                  </a:lnTo>
                  <a:lnTo>
                    <a:pt x="1569002" y="24849"/>
                  </a:lnTo>
                  <a:lnTo>
                    <a:pt x="1569002" y="33131"/>
                  </a:lnTo>
                  <a:cubicBezTo>
                    <a:pt x="1567345" y="30328"/>
                    <a:pt x="1565052" y="28162"/>
                    <a:pt x="1562376" y="26505"/>
                  </a:cubicBezTo>
                  <a:cubicBezTo>
                    <a:pt x="1559572" y="24849"/>
                    <a:pt x="1556514" y="24084"/>
                    <a:pt x="1552946" y="24084"/>
                  </a:cubicBezTo>
                  <a:cubicBezTo>
                    <a:pt x="1548614" y="24084"/>
                    <a:pt x="1544791" y="25103"/>
                    <a:pt x="1541478" y="27015"/>
                  </a:cubicBezTo>
                  <a:cubicBezTo>
                    <a:pt x="1538165" y="29054"/>
                    <a:pt x="1535489" y="31730"/>
                    <a:pt x="1533578" y="35170"/>
                  </a:cubicBezTo>
                  <a:cubicBezTo>
                    <a:pt x="1531666" y="38611"/>
                    <a:pt x="1530774" y="42561"/>
                    <a:pt x="1530774" y="47021"/>
                  </a:cubicBezTo>
                  <a:cubicBezTo>
                    <a:pt x="1530774" y="51481"/>
                    <a:pt x="1531666" y="55176"/>
                    <a:pt x="1533578" y="58617"/>
                  </a:cubicBezTo>
                  <a:cubicBezTo>
                    <a:pt x="1535489" y="62057"/>
                    <a:pt x="1538037" y="64606"/>
                    <a:pt x="1541478" y="66645"/>
                  </a:cubicBezTo>
                  <a:cubicBezTo>
                    <a:pt x="1544791" y="68556"/>
                    <a:pt x="1548614" y="69576"/>
                    <a:pt x="1552946" y="69576"/>
                  </a:cubicBezTo>
                  <a:cubicBezTo>
                    <a:pt x="1556387" y="69576"/>
                    <a:pt x="1559572" y="68811"/>
                    <a:pt x="1562376" y="67155"/>
                  </a:cubicBezTo>
                  <a:cubicBezTo>
                    <a:pt x="1565179" y="65498"/>
                    <a:pt x="1567345" y="63332"/>
                    <a:pt x="1569002" y="60656"/>
                  </a:cubicBezTo>
                  <a:lnTo>
                    <a:pt x="1569002" y="68811"/>
                  </a:lnTo>
                  <a:lnTo>
                    <a:pt x="1576265" y="68811"/>
                  </a:lnTo>
                  <a:close/>
                  <a:moveTo>
                    <a:pt x="1525040" y="59509"/>
                  </a:moveTo>
                  <a:cubicBezTo>
                    <a:pt x="1523383" y="60656"/>
                    <a:pt x="1521727" y="61420"/>
                    <a:pt x="1519943" y="61930"/>
                  </a:cubicBezTo>
                  <a:cubicBezTo>
                    <a:pt x="1518159" y="62440"/>
                    <a:pt x="1516502" y="62695"/>
                    <a:pt x="1514718" y="62695"/>
                  </a:cubicBezTo>
                  <a:cubicBezTo>
                    <a:pt x="1512297" y="62695"/>
                    <a:pt x="1510258" y="62057"/>
                    <a:pt x="1508602" y="60783"/>
                  </a:cubicBezTo>
                  <a:cubicBezTo>
                    <a:pt x="1506945" y="59509"/>
                    <a:pt x="1506181" y="57343"/>
                    <a:pt x="1506181" y="54157"/>
                  </a:cubicBezTo>
                  <a:lnTo>
                    <a:pt x="1506181" y="31602"/>
                  </a:lnTo>
                  <a:lnTo>
                    <a:pt x="1524403" y="31602"/>
                  </a:lnTo>
                  <a:lnTo>
                    <a:pt x="1524403" y="24849"/>
                  </a:lnTo>
                  <a:lnTo>
                    <a:pt x="1506181" y="24849"/>
                  </a:lnTo>
                  <a:lnTo>
                    <a:pt x="1506181" y="10831"/>
                  </a:lnTo>
                  <a:lnTo>
                    <a:pt x="1498918" y="10831"/>
                  </a:lnTo>
                  <a:lnTo>
                    <a:pt x="1498918" y="53520"/>
                  </a:lnTo>
                  <a:cubicBezTo>
                    <a:pt x="1498918" y="59509"/>
                    <a:pt x="1500319" y="63587"/>
                    <a:pt x="1502995" y="66008"/>
                  </a:cubicBezTo>
                  <a:cubicBezTo>
                    <a:pt x="1505671" y="68302"/>
                    <a:pt x="1509366" y="69576"/>
                    <a:pt x="1513954" y="69576"/>
                  </a:cubicBezTo>
                  <a:cubicBezTo>
                    <a:pt x="1515865" y="69576"/>
                    <a:pt x="1517649" y="69321"/>
                    <a:pt x="1519688" y="68811"/>
                  </a:cubicBezTo>
                  <a:cubicBezTo>
                    <a:pt x="1521599" y="68302"/>
                    <a:pt x="1523383" y="67537"/>
                    <a:pt x="1524912" y="66517"/>
                  </a:cubicBezTo>
                  <a:lnTo>
                    <a:pt x="1524912" y="59509"/>
                  </a:lnTo>
                  <a:close/>
                  <a:moveTo>
                    <a:pt x="1478529" y="9939"/>
                  </a:moveTo>
                  <a:cubicBezTo>
                    <a:pt x="1481205" y="11214"/>
                    <a:pt x="1483881" y="12870"/>
                    <a:pt x="1486175" y="14909"/>
                  </a:cubicBezTo>
                  <a:lnTo>
                    <a:pt x="1486175" y="6117"/>
                  </a:lnTo>
                  <a:cubicBezTo>
                    <a:pt x="1483754" y="4460"/>
                    <a:pt x="1481205" y="3186"/>
                    <a:pt x="1478402" y="2421"/>
                  </a:cubicBezTo>
                  <a:cubicBezTo>
                    <a:pt x="1475598" y="1657"/>
                    <a:pt x="1472668" y="1274"/>
                    <a:pt x="1469609" y="1274"/>
                  </a:cubicBezTo>
                  <a:cubicBezTo>
                    <a:pt x="1465914" y="1274"/>
                    <a:pt x="1462473" y="1911"/>
                    <a:pt x="1459415" y="3313"/>
                  </a:cubicBezTo>
                  <a:cubicBezTo>
                    <a:pt x="1456357" y="4715"/>
                    <a:pt x="1453808" y="6754"/>
                    <a:pt x="1452024" y="9302"/>
                  </a:cubicBezTo>
                  <a:cubicBezTo>
                    <a:pt x="1450113" y="11978"/>
                    <a:pt x="1449221" y="15164"/>
                    <a:pt x="1449221" y="18987"/>
                  </a:cubicBezTo>
                  <a:cubicBezTo>
                    <a:pt x="1449221" y="22810"/>
                    <a:pt x="1450241" y="26250"/>
                    <a:pt x="1452152" y="28799"/>
                  </a:cubicBezTo>
                  <a:cubicBezTo>
                    <a:pt x="1454063" y="31348"/>
                    <a:pt x="1456867" y="33514"/>
                    <a:pt x="1460434" y="35170"/>
                  </a:cubicBezTo>
                  <a:lnTo>
                    <a:pt x="1472795" y="41287"/>
                  </a:lnTo>
                  <a:cubicBezTo>
                    <a:pt x="1475981" y="42816"/>
                    <a:pt x="1478147" y="44345"/>
                    <a:pt x="1479294" y="46002"/>
                  </a:cubicBezTo>
                  <a:cubicBezTo>
                    <a:pt x="1480441" y="47531"/>
                    <a:pt x="1481078" y="49570"/>
                    <a:pt x="1481078" y="51863"/>
                  </a:cubicBezTo>
                  <a:cubicBezTo>
                    <a:pt x="1481078" y="54157"/>
                    <a:pt x="1480441" y="56196"/>
                    <a:pt x="1479166" y="57852"/>
                  </a:cubicBezTo>
                  <a:cubicBezTo>
                    <a:pt x="1477892" y="59509"/>
                    <a:pt x="1476236" y="60656"/>
                    <a:pt x="1474069" y="61420"/>
                  </a:cubicBezTo>
                  <a:cubicBezTo>
                    <a:pt x="1471903" y="62185"/>
                    <a:pt x="1469609" y="62567"/>
                    <a:pt x="1467188" y="62567"/>
                  </a:cubicBezTo>
                  <a:cubicBezTo>
                    <a:pt x="1464002" y="62567"/>
                    <a:pt x="1460690" y="61803"/>
                    <a:pt x="1457249" y="60401"/>
                  </a:cubicBezTo>
                  <a:cubicBezTo>
                    <a:pt x="1453808" y="58872"/>
                    <a:pt x="1450623" y="56578"/>
                    <a:pt x="1447565" y="53520"/>
                  </a:cubicBezTo>
                  <a:lnTo>
                    <a:pt x="1447565" y="62949"/>
                  </a:lnTo>
                  <a:cubicBezTo>
                    <a:pt x="1450241" y="65371"/>
                    <a:pt x="1453299" y="67027"/>
                    <a:pt x="1456739" y="68046"/>
                  </a:cubicBezTo>
                  <a:cubicBezTo>
                    <a:pt x="1460180" y="69066"/>
                    <a:pt x="1463620" y="69576"/>
                    <a:pt x="1467188" y="69576"/>
                  </a:cubicBezTo>
                  <a:cubicBezTo>
                    <a:pt x="1471393" y="69576"/>
                    <a:pt x="1475089" y="68811"/>
                    <a:pt x="1478402" y="67282"/>
                  </a:cubicBezTo>
                  <a:cubicBezTo>
                    <a:pt x="1481715" y="65753"/>
                    <a:pt x="1484391" y="63587"/>
                    <a:pt x="1486302" y="60783"/>
                  </a:cubicBezTo>
                  <a:cubicBezTo>
                    <a:pt x="1488214" y="57980"/>
                    <a:pt x="1489233" y="54412"/>
                    <a:pt x="1489233" y="50334"/>
                  </a:cubicBezTo>
                  <a:cubicBezTo>
                    <a:pt x="1489233" y="43708"/>
                    <a:pt x="1485538" y="38611"/>
                    <a:pt x="1478402" y="35170"/>
                  </a:cubicBezTo>
                  <a:lnTo>
                    <a:pt x="1465150" y="28544"/>
                  </a:lnTo>
                  <a:cubicBezTo>
                    <a:pt x="1462473" y="27270"/>
                    <a:pt x="1460434" y="25741"/>
                    <a:pt x="1459161" y="24211"/>
                  </a:cubicBezTo>
                  <a:cubicBezTo>
                    <a:pt x="1457886" y="22555"/>
                    <a:pt x="1457249" y="20771"/>
                    <a:pt x="1457249" y="18477"/>
                  </a:cubicBezTo>
                  <a:cubicBezTo>
                    <a:pt x="1457249" y="16184"/>
                    <a:pt x="1457886" y="14272"/>
                    <a:pt x="1459033" y="12616"/>
                  </a:cubicBezTo>
                  <a:cubicBezTo>
                    <a:pt x="1460180" y="11086"/>
                    <a:pt x="1461709" y="9939"/>
                    <a:pt x="1463620" y="9175"/>
                  </a:cubicBezTo>
                  <a:cubicBezTo>
                    <a:pt x="1465532" y="8410"/>
                    <a:pt x="1467698" y="8028"/>
                    <a:pt x="1469864" y="8028"/>
                  </a:cubicBezTo>
                  <a:cubicBezTo>
                    <a:pt x="1472922" y="8028"/>
                    <a:pt x="1475853" y="8665"/>
                    <a:pt x="1478657" y="9939"/>
                  </a:cubicBezTo>
                  <a:moveTo>
                    <a:pt x="1416345" y="1911"/>
                  </a:moveTo>
                  <a:lnTo>
                    <a:pt x="1409082" y="1911"/>
                  </a:lnTo>
                  <a:lnTo>
                    <a:pt x="1409082" y="68811"/>
                  </a:lnTo>
                  <a:lnTo>
                    <a:pt x="1416345" y="68811"/>
                  </a:lnTo>
                  <a:lnTo>
                    <a:pt x="1416345" y="1911"/>
                  </a:lnTo>
                  <a:close/>
                  <a:moveTo>
                    <a:pt x="1379646" y="33004"/>
                  </a:moveTo>
                  <a:cubicBezTo>
                    <a:pt x="1381940" y="34406"/>
                    <a:pt x="1383724" y="36317"/>
                    <a:pt x="1385125" y="38738"/>
                  </a:cubicBezTo>
                  <a:cubicBezTo>
                    <a:pt x="1386400" y="41159"/>
                    <a:pt x="1387037" y="43835"/>
                    <a:pt x="1387037" y="47021"/>
                  </a:cubicBezTo>
                  <a:cubicBezTo>
                    <a:pt x="1387037" y="50207"/>
                    <a:pt x="1386400" y="52755"/>
                    <a:pt x="1385125" y="55176"/>
                  </a:cubicBezTo>
                  <a:cubicBezTo>
                    <a:pt x="1383851" y="57598"/>
                    <a:pt x="1382067" y="59381"/>
                    <a:pt x="1379646" y="60783"/>
                  </a:cubicBezTo>
                  <a:cubicBezTo>
                    <a:pt x="1377353" y="62185"/>
                    <a:pt x="1374677" y="62822"/>
                    <a:pt x="1371618" y="62822"/>
                  </a:cubicBezTo>
                  <a:cubicBezTo>
                    <a:pt x="1368560" y="62822"/>
                    <a:pt x="1366139" y="62185"/>
                    <a:pt x="1363718" y="60783"/>
                  </a:cubicBezTo>
                  <a:cubicBezTo>
                    <a:pt x="1361424" y="59381"/>
                    <a:pt x="1359640" y="57598"/>
                    <a:pt x="1358239" y="55176"/>
                  </a:cubicBezTo>
                  <a:cubicBezTo>
                    <a:pt x="1356964" y="52755"/>
                    <a:pt x="1356327" y="50079"/>
                    <a:pt x="1356327" y="47021"/>
                  </a:cubicBezTo>
                  <a:cubicBezTo>
                    <a:pt x="1356327" y="43963"/>
                    <a:pt x="1356964" y="41159"/>
                    <a:pt x="1358239" y="38738"/>
                  </a:cubicBezTo>
                  <a:cubicBezTo>
                    <a:pt x="1359513" y="36317"/>
                    <a:pt x="1361297" y="34406"/>
                    <a:pt x="1363718" y="33004"/>
                  </a:cubicBezTo>
                  <a:cubicBezTo>
                    <a:pt x="1366011" y="31602"/>
                    <a:pt x="1368688" y="30965"/>
                    <a:pt x="1371618" y="30965"/>
                  </a:cubicBezTo>
                  <a:cubicBezTo>
                    <a:pt x="1374549" y="30965"/>
                    <a:pt x="1377353" y="31602"/>
                    <a:pt x="1379646" y="33004"/>
                  </a:cubicBezTo>
                  <a:moveTo>
                    <a:pt x="1394300" y="68811"/>
                  </a:moveTo>
                  <a:lnTo>
                    <a:pt x="1394300" y="24849"/>
                  </a:lnTo>
                  <a:lnTo>
                    <a:pt x="1387037" y="24849"/>
                  </a:lnTo>
                  <a:lnTo>
                    <a:pt x="1387037" y="33131"/>
                  </a:lnTo>
                  <a:cubicBezTo>
                    <a:pt x="1385380" y="30328"/>
                    <a:pt x="1383214" y="28162"/>
                    <a:pt x="1380411" y="26505"/>
                  </a:cubicBezTo>
                  <a:cubicBezTo>
                    <a:pt x="1377607" y="24849"/>
                    <a:pt x="1374549" y="24084"/>
                    <a:pt x="1370981" y="24084"/>
                  </a:cubicBezTo>
                  <a:cubicBezTo>
                    <a:pt x="1366649" y="24084"/>
                    <a:pt x="1362953" y="25103"/>
                    <a:pt x="1359513" y="27015"/>
                  </a:cubicBezTo>
                  <a:cubicBezTo>
                    <a:pt x="1356200" y="29054"/>
                    <a:pt x="1353524" y="31730"/>
                    <a:pt x="1351613" y="35170"/>
                  </a:cubicBezTo>
                  <a:cubicBezTo>
                    <a:pt x="1349701" y="38611"/>
                    <a:pt x="1348809" y="42561"/>
                    <a:pt x="1348809" y="47021"/>
                  </a:cubicBezTo>
                  <a:cubicBezTo>
                    <a:pt x="1348809" y="51481"/>
                    <a:pt x="1349828" y="55176"/>
                    <a:pt x="1351613" y="58617"/>
                  </a:cubicBezTo>
                  <a:cubicBezTo>
                    <a:pt x="1353524" y="62057"/>
                    <a:pt x="1356200" y="64606"/>
                    <a:pt x="1359513" y="66645"/>
                  </a:cubicBezTo>
                  <a:cubicBezTo>
                    <a:pt x="1362826" y="68556"/>
                    <a:pt x="1366649" y="69576"/>
                    <a:pt x="1370981" y="69576"/>
                  </a:cubicBezTo>
                  <a:cubicBezTo>
                    <a:pt x="1374549" y="69576"/>
                    <a:pt x="1377607" y="68811"/>
                    <a:pt x="1380411" y="67155"/>
                  </a:cubicBezTo>
                  <a:cubicBezTo>
                    <a:pt x="1383214" y="65498"/>
                    <a:pt x="1385380" y="63332"/>
                    <a:pt x="1387037" y="60656"/>
                  </a:cubicBezTo>
                  <a:lnTo>
                    <a:pt x="1387037" y="68811"/>
                  </a:lnTo>
                  <a:lnTo>
                    <a:pt x="1394300" y="68811"/>
                  </a:lnTo>
                  <a:close/>
                  <a:moveTo>
                    <a:pt x="1310071" y="60656"/>
                  </a:moveTo>
                  <a:cubicBezTo>
                    <a:pt x="1307778" y="59254"/>
                    <a:pt x="1305867" y="57470"/>
                    <a:pt x="1304592" y="55049"/>
                  </a:cubicBezTo>
                  <a:cubicBezTo>
                    <a:pt x="1303318" y="52628"/>
                    <a:pt x="1302553" y="49824"/>
                    <a:pt x="1302553" y="46766"/>
                  </a:cubicBezTo>
                  <a:cubicBezTo>
                    <a:pt x="1302553" y="43708"/>
                    <a:pt x="1303190" y="40905"/>
                    <a:pt x="1304592" y="38611"/>
                  </a:cubicBezTo>
                  <a:cubicBezTo>
                    <a:pt x="1305994" y="36189"/>
                    <a:pt x="1307778" y="34406"/>
                    <a:pt x="1310071" y="33004"/>
                  </a:cubicBezTo>
                  <a:cubicBezTo>
                    <a:pt x="1312365" y="31602"/>
                    <a:pt x="1315041" y="30965"/>
                    <a:pt x="1318099" y="30965"/>
                  </a:cubicBezTo>
                  <a:cubicBezTo>
                    <a:pt x="1321157" y="30965"/>
                    <a:pt x="1323706" y="31602"/>
                    <a:pt x="1326000" y="33004"/>
                  </a:cubicBezTo>
                  <a:cubicBezTo>
                    <a:pt x="1328293" y="34406"/>
                    <a:pt x="1330077" y="36189"/>
                    <a:pt x="1331352" y="38611"/>
                  </a:cubicBezTo>
                  <a:cubicBezTo>
                    <a:pt x="1332626" y="41032"/>
                    <a:pt x="1333263" y="43708"/>
                    <a:pt x="1333263" y="46766"/>
                  </a:cubicBezTo>
                  <a:cubicBezTo>
                    <a:pt x="1333263" y="49824"/>
                    <a:pt x="1332626" y="52628"/>
                    <a:pt x="1331352" y="55049"/>
                  </a:cubicBezTo>
                  <a:cubicBezTo>
                    <a:pt x="1330077" y="57470"/>
                    <a:pt x="1328293" y="59381"/>
                    <a:pt x="1326000" y="60656"/>
                  </a:cubicBezTo>
                  <a:cubicBezTo>
                    <a:pt x="1323706" y="62057"/>
                    <a:pt x="1321030" y="62695"/>
                    <a:pt x="1318099" y="62695"/>
                  </a:cubicBezTo>
                  <a:cubicBezTo>
                    <a:pt x="1315168" y="62695"/>
                    <a:pt x="1312493" y="62057"/>
                    <a:pt x="1310071" y="60656"/>
                  </a:cubicBezTo>
                  <a:moveTo>
                    <a:pt x="1337978" y="34915"/>
                  </a:moveTo>
                  <a:cubicBezTo>
                    <a:pt x="1336067" y="31475"/>
                    <a:pt x="1333518" y="28799"/>
                    <a:pt x="1330077" y="26887"/>
                  </a:cubicBezTo>
                  <a:cubicBezTo>
                    <a:pt x="1326764" y="24976"/>
                    <a:pt x="1322942" y="23957"/>
                    <a:pt x="1318609" y="23957"/>
                  </a:cubicBezTo>
                  <a:cubicBezTo>
                    <a:pt x="1315168" y="23957"/>
                    <a:pt x="1311983" y="24721"/>
                    <a:pt x="1309179" y="26378"/>
                  </a:cubicBezTo>
                  <a:cubicBezTo>
                    <a:pt x="1306376" y="28034"/>
                    <a:pt x="1304210" y="30200"/>
                    <a:pt x="1302553" y="33004"/>
                  </a:cubicBezTo>
                  <a:lnTo>
                    <a:pt x="1302553" y="1784"/>
                  </a:lnTo>
                  <a:lnTo>
                    <a:pt x="1295290" y="1784"/>
                  </a:lnTo>
                  <a:lnTo>
                    <a:pt x="1295290" y="68684"/>
                  </a:lnTo>
                  <a:lnTo>
                    <a:pt x="1302553" y="68684"/>
                  </a:lnTo>
                  <a:lnTo>
                    <a:pt x="1302553" y="60274"/>
                  </a:lnTo>
                  <a:cubicBezTo>
                    <a:pt x="1304210" y="63077"/>
                    <a:pt x="1306503" y="65243"/>
                    <a:pt x="1309179" y="66900"/>
                  </a:cubicBezTo>
                  <a:cubicBezTo>
                    <a:pt x="1311983" y="68556"/>
                    <a:pt x="1315168" y="69321"/>
                    <a:pt x="1318609" y="69321"/>
                  </a:cubicBezTo>
                  <a:cubicBezTo>
                    <a:pt x="1322942" y="69321"/>
                    <a:pt x="1326764" y="68302"/>
                    <a:pt x="1330077" y="66390"/>
                  </a:cubicBezTo>
                  <a:cubicBezTo>
                    <a:pt x="1333390" y="64478"/>
                    <a:pt x="1336067" y="61675"/>
                    <a:pt x="1337978" y="58235"/>
                  </a:cubicBezTo>
                  <a:cubicBezTo>
                    <a:pt x="1339889" y="54794"/>
                    <a:pt x="1340781" y="50844"/>
                    <a:pt x="1340781" y="46511"/>
                  </a:cubicBezTo>
                  <a:cubicBezTo>
                    <a:pt x="1340781" y="42179"/>
                    <a:pt x="1339889" y="38228"/>
                    <a:pt x="1337978" y="34788"/>
                  </a:cubicBezTo>
                  <a:moveTo>
                    <a:pt x="1274392" y="54794"/>
                  </a:moveTo>
                  <a:cubicBezTo>
                    <a:pt x="1273118" y="57215"/>
                    <a:pt x="1271334" y="59127"/>
                    <a:pt x="1269040" y="60401"/>
                  </a:cubicBezTo>
                  <a:cubicBezTo>
                    <a:pt x="1266747" y="61803"/>
                    <a:pt x="1264070" y="62440"/>
                    <a:pt x="1261140" y="62440"/>
                  </a:cubicBezTo>
                  <a:cubicBezTo>
                    <a:pt x="1258209" y="62440"/>
                    <a:pt x="1255405" y="61803"/>
                    <a:pt x="1253112" y="60401"/>
                  </a:cubicBezTo>
                  <a:cubicBezTo>
                    <a:pt x="1250818" y="58999"/>
                    <a:pt x="1249034" y="57215"/>
                    <a:pt x="1247633" y="54794"/>
                  </a:cubicBezTo>
                  <a:cubicBezTo>
                    <a:pt x="1246231" y="52373"/>
                    <a:pt x="1245594" y="49570"/>
                    <a:pt x="1245594" y="46511"/>
                  </a:cubicBezTo>
                  <a:cubicBezTo>
                    <a:pt x="1245594" y="43453"/>
                    <a:pt x="1246231" y="40650"/>
                    <a:pt x="1247633" y="38356"/>
                  </a:cubicBezTo>
                  <a:cubicBezTo>
                    <a:pt x="1249034" y="36062"/>
                    <a:pt x="1250818" y="34151"/>
                    <a:pt x="1253112" y="32749"/>
                  </a:cubicBezTo>
                  <a:cubicBezTo>
                    <a:pt x="1255405" y="31348"/>
                    <a:pt x="1258082" y="30710"/>
                    <a:pt x="1261140" y="30710"/>
                  </a:cubicBezTo>
                  <a:cubicBezTo>
                    <a:pt x="1264198" y="30710"/>
                    <a:pt x="1266747" y="31348"/>
                    <a:pt x="1269040" y="32749"/>
                  </a:cubicBezTo>
                  <a:cubicBezTo>
                    <a:pt x="1271334" y="34151"/>
                    <a:pt x="1273118" y="35935"/>
                    <a:pt x="1274392" y="38356"/>
                  </a:cubicBezTo>
                  <a:cubicBezTo>
                    <a:pt x="1275666" y="40777"/>
                    <a:pt x="1276303" y="43453"/>
                    <a:pt x="1276303" y="46511"/>
                  </a:cubicBezTo>
                  <a:cubicBezTo>
                    <a:pt x="1276303" y="49570"/>
                    <a:pt x="1275666" y="52373"/>
                    <a:pt x="1274392" y="54794"/>
                  </a:cubicBezTo>
                  <a:moveTo>
                    <a:pt x="1272990" y="66390"/>
                  </a:moveTo>
                  <a:cubicBezTo>
                    <a:pt x="1276431" y="64478"/>
                    <a:pt x="1279107" y="61675"/>
                    <a:pt x="1281018" y="58235"/>
                  </a:cubicBezTo>
                  <a:cubicBezTo>
                    <a:pt x="1282930" y="54794"/>
                    <a:pt x="1283949" y="50844"/>
                    <a:pt x="1283949" y="46511"/>
                  </a:cubicBezTo>
                  <a:cubicBezTo>
                    <a:pt x="1283949" y="42179"/>
                    <a:pt x="1282930" y="38228"/>
                    <a:pt x="1281018" y="34788"/>
                  </a:cubicBezTo>
                  <a:cubicBezTo>
                    <a:pt x="1279107" y="31348"/>
                    <a:pt x="1276431" y="28671"/>
                    <a:pt x="1272990" y="26760"/>
                  </a:cubicBezTo>
                  <a:cubicBezTo>
                    <a:pt x="1269550" y="24849"/>
                    <a:pt x="1265600" y="23829"/>
                    <a:pt x="1261267" y="23829"/>
                  </a:cubicBezTo>
                  <a:cubicBezTo>
                    <a:pt x="1256934" y="23829"/>
                    <a:pt x="1252857" y="24849"/>
                    <a:pt x="1249416" y="26760"/>
                  </a:cubicBezTo>
                  <a:cubicBezTo>
                    <a:pt x="1245976" y="28671"/>
                    <a:pt x="1243173" y="31348"/>
                    <a:pt x="1241261" y="34788"/>
                  </a:cubicBezTo>
                  <a:cubicBezTo>
                    <a:pt x="1239222" y="38228"/>
                    <a:pt x="1238203" y="42051"/>
                    <a:pt x="1238203" y="46511"/>
                  </a:cubicBezTo>
                  <a:cubicBezTo>
                    <a:pt x="1238203" y="50971"/>
                    <a:pt x="1239222" y="54794"/>
                    <a:pt x="1241261" y="58235"/>
                  </a:cubicBezTo>
                  <a:cubicBezTo>
                    <a:pt x="1243300" y="61675"/>
                    <a:pt x="1245976" y="64351"/>
                    <a:pt x="1249416" y="66390"/>
                  </a:cubicBezTo>
                  <a:cubicBezTo>
                    <a:pt x="1252857" y="68302"/>
                    <a:pt x="1256807" y="69321"/>
                    <a:pt x="1261267" y="69321"/>
                  </a:cubicBezTo>
                  <a:cubicBezTo>
                    <a:pt x="1265727" y="69321"/>
                    <a:pt x="1269550" y="68302"/>
                    <a:pt x="1272990" y="66390"/>
                  </a:cubicBezTo>
                  <a:moveTo>
                    <a:pt x="1226734" y="1657"/>
                  </a:moveTo>
                  <a:lnTo>
                    <a:pt x="1219471" y="1657"/>
                  </a:lnTo>
                  <a:lnTo>
                    <a:pt x="1219471" y="68556"/>
                  </a:lnTo>
                  <a:lnTo>
                    <a:pt x="1226734" y="68556"/>
                  </a:lnTo>
                  <a:lnTo>
                    <a:pt x="1226734" y="1657"/>
                  </a:lnTo>
                  <a:close/>
                  <a:moveTo>
                    <a:pt x="1207366" y="32494"/>
                  </a:moveTo>
                  <a:lnTo>
                    <a:pt x="1179332" y="32494"/>
                  </a:lnTo>
                  <a:lnTo>
                    <a:pt x="1179332" y="39120"/>
                  </a:lnTo>
                  <a:lnTo>
                    <a:pt x="1199975" y="39120"/>
                  </a:lnTo>
                  <a:lnTo>
                    <a:pt x="1199975" y="56960"/>
                  </a:lnTo>
                  <a:cubicBezTo>
                    <a:pt x="1197426" y="58744"/>
                    <a:pt x="1194623" y="60019"/>
                    <a:pt x="1191692" y="61038"/>
                  </a:cubicBezTo>
                  <a:cubicBezTo>
                    <a:pt x="1188634" y="61930"/>
                    <a:pt x="1185321" y="62312"/>
                    <a:pt x="1181626" y="62312"/>
                  </a:cubicBezTo>
                  <a:cubicBezTo>
                    <a:pt x="1176401" y="62312"/>
                    <a:pt x="1171814" y="61166"/>
                    <a:pt x="1167863" y="58744"/>
                  </a:cubicBezTo>
                  <a:cubicBezTo>
                    <a:pt x="1163913" y="56450"/>
                    <a:pt x="1160855" y="53138"/>
                    <a:pt x="1158561" y="49060"/>
                  </a:cubicBezTo>
                  <a:cubicBezTo>
                    <a:pt x="1156268" y="44855"/>
                    <a:pt x="1155248" y="40267"/>
                    <a:pt x="1155248" y="35043"/>
                  </a:cubicBezTo>
                  <a:cubicBezTo>
                    <a:pt x="1155248" y="29818"/>
                    <a:pt x="1156395" y="25103"/>
                    <a:pt x="1158561" y="21153"/>
                  </a:cubicBezTo>
                  <a:cubicBezTo>
                    <a:pt x="1160728" y="17075"/>
                    <a:pt x="1163913" y="13890"/>
                    <a:pt x="1167863" y="11468"/>
                  </a:cubicBezTo>
                  <a:cubicBezTo>
                    <a:pt x="1171814" y="9175"/>
                    <a:pt x="1176401" y="7900"/>
                    <a:pt x="1181498" y="7900"/>
                  </a:cubicBezTo>
                  <a:cubicBezTo>
                    <a:pt x="1185958" y="7900"/>
                    <a:pt x="1190163" y="8665"/>
                    <a:pt x="1194241" y="10194"/>
                  </a:cubicBezTo>
                  <a:cubicBezTo>
                    <a:pt x="1198319" y="11724"/>
                    <a:pt x="1201759" y="14145"/>
                    <a:pt x="1204690" y="17458"/>
                  </a:cubicBezTo>
                  <a:lnTo>
                    <a:pt x="1204690" y="8538"/>
                  </a:lnTo>
                  <a:cubicBezTo>
                    <a:pt x="1201377" y="5862"/>
                    <a:pt x="1197809" y="3950"/>
                    <a:pt x="1193859" y="2676"/>
                  </a:cubicBezTo>
                  <a:cubicBezTo>
                    <a:pt x="1189908" y="1529"/>
                    <a:pt x="1185831" y="892"/>
                    <a:pt x="1181626" y="892"/>
                  </a:cubicBezTo>
                  <a:cubicBezTo>
                    <a:pt x="1176656" y="892"/>
                    <a:pt x="1172069" y="1784"/>
                    <a:pt x="1167863" y="3441"/>
                  </a:cubicBezTo>
                  <a:cubicBezTo>
                    <a:pt x="1163659" y="5097"/>
                    <a:pt x="1160091" y="7518"/>
                    <a:pt x="1157032" y="10449"/>
                  </a:cubicBezTo>
                  <a:cubicBezTo>
                    <a:pt x="1153974" y="13507"/>
                    <a:pt x="1151553" y="17075"/>
                    <a:pt x="1149896" y="21281"/>
                  </a:cubicBezTo>
                  <a:cubicBezTo>
                    <a:pt x="1148240" y="25486"/>
                    <a:pt x="1147348" y="30073"/>
                    <a:pt x="1147348" y="35043"/>
                  </a:cubicBezTo>
                  <a:cubicBezTo>
                    <a:pt x="1147348" y="40013"/>
                    <a:pt x="1148113" y="44600"/>
                    <a:pt x="1149769" y="48805"/>
                  </a:cubicBezTo>
                  <a:cubicBezTo>
                    <a:pt x="1151425" y="53010"/>
                    <a:pt x="1153719" y="56578"/>
                    <a:pt x="1156777" y="59636"/>
                  </a:cubicBezTo>
                  <a:cubicBezTo>
                    <a:pt x="1159836" y="62695"/>
                    <a:pt x="1163403" y="65116"/>
                    <a:pt x="1167481" y="66772"/>
                  </a:cubicBezTo>
                  <a:cubicBezTo>
                    <a:pt x="1171559" y="68429"/>
                    <a:pt x="1176146" y="69321"/>
                    <a:pt x="1180988" y="69321"/>
                  </a:cubicBezTo>
                  <a:cubicBezTo>
                    <a:pt x="1190800" y="69321"/>
                    <a:pt x="1199593" y="66517"/>
                    <a:pt x="1207620" y="61038"/>
                  </a:cubicBezTo>
                  <a:lnTo>
                    <a:pt x="1207620" y="32622"/>
                  </a:lnTo>
                  <a:close/>
                  <a:moveTo>
                    <a:pt x="1088604" y="34151"/>
                  </a:moveTo>
                  <a:cubicBezTo>
                    <a:pt x="1091025" y="31602"/>
                    <a:pt x="1094211" y="30455"/>
                    <a:pt x="1098161" y="30455"/>
                  </a:cubicBezTo>
                  <a:cubicBezTo>
                    <a:pt x="1102111" y="30455"/>
                    <a:pt x="1105170" y="31730"/>
                    <a:pt x="1107463" y="34151"/>
                  </a:cubicBezTo>
                  <a:cubicBezTo>
                    <a:pt x="1109757" y="36699"/>
                    <a:pt x="1111031" y="39757"/>
                    <a:pt x="1111414" y="43453"/>
                  </a:cubicBezTo>
                  <a:lnTo>
                    <a:pt x="1084272" y="43453"/>
                  </a:lnTo>
                  <a:cubicBezTo>
                    <a:pt x="1084782" y="39757"/>
                    <a:pt x="1086311" y="36572"/>
                    <a:pt x="1088604" y="34151"/>
                  </a:cubicBezTo>
                  <a:moveTo>
                    <a:pt x="1108228" y="68174"/>
                  </a:moveTo>
                  <a:cubicBezTo>
                    <a:pt x="1110904" y="67409"/>
                    <a:pt x="1113325" y="66263"/>
                    <a:pt x="1115746" y="64606"/>
                  </a:cubicBezTo>
                  <a:lnTo>
                    <a:pt x="1115746" y="57598"/>
                  </a:lnTo>
                  <a:cubicBezTo>
                    <a:pt x="1113452" y="59254"/>
                    <a:pt x="1110904" y="60528"/>
                    <a:pt x="1108228" y="61293"/>
                  </a:cubicBezTo>
                  <a:cubicBezTo>
                    <a:pt x="1105552" y="62057"/>
                    <a:pt x="1102876" y="62440"/>
                    <a:pt x="1100072" y="62440"/>
                  </a:cubicBezTo>
                  <a:cubicBezTo>
                    <a:pt x="1095740" y="62440"/>
                    <a:pt x="1092172" y="61166"/>
                    <a:pt x="1089242" y="58744"/>
                  </a:cubicBezTo>
                  <a:cubicBezTo>
                    <a:pt x="1086311" y="56323"/>
                    <a:pt x="1084654" y="53138"/>
                    <a:pt x="1084017" y="49187"/>
                  </a:cubicBezTo>
                  <a:lnTo>
                    <a:pt x="1118804" y="49187"/>
                  </a:lnTo>
                  <a:cubicBezTo>
                    <a:pt x="1118804" y="48550"/>
                    <a:pt x="1118804" y="47913"/>
                    <a:pt x="1118932" y="47276"/>
                  </a:cubicBezTo>
                  <a:cubicBezTo>
                    <a:pt x="1118932" y="46639"/>
                    <a:pt x="1118932" y="46129"/>
                    <a:pt x="1118932" y="45492"/>
                  </a:cubicBezTo>
                  <a:cubicBezTo>
                    <a:pt x="1118932" y="41287"/>
                    <a:pt x="1118040" y="37464"/>
                    <a:pt x="1116383" y="34151"/>
                  </a:cubicBezTo>
                  <a:cubicBezTo>
                    <a:pt x="1114599" y="30838"/>
                    <a:pt x="1112178" y="28289"/>
                    <a:pt x="1109120" y="26378"/>
                  </a:cubicBezTo>
                  <a:cubicBezTo>
                    <a:pt x="1106062" y="24466"/>
                    <a:pt x="1102366" y="23574"/>
                    <a:pt x="1098161" y="23574"/>
                  </a:cubicBezTo>
                  <a:cubicBezTo>
                    <a:pt x="1093701" y="23574"/>
                    <a:pt x="1089879" y="24593"/>
                    <a:pt x="1086565" y="26632"/>
                  </a:cubicBezTo>
                  <a:cubicBezTo>
                    <a:pt x="1083252" y="28671"/>
                    <a:pt x="1080831" y="31475"/>
                    <a:pt x="1079047" y="34915"/>
                  </a:cubicBezTo>
                  <a:cubicBezTo>
                    <a:pt x="1077263" y="38483"/>
                    <a:pt x="1076371" y="42434"/>
                    <a:pt x="1076371" y="46766"/>
                  </a:cubicBezTo>
                  <a:cubicBezTo>
                    <a:pt x="1076371" y="51099"/>
                    <a:pt x="1077391" y="55176"/>
                    <a:pt x="1079429" y="58489"/>
                  </a:cubicBezTo>
                  <a:cubicBezTo>
                    <a:pt x="1081468" y="61803"/>
                    <a:pt x="1084272" y="64478"/>
                    <a:pt x="1087840" y="66263"/>
                  </a:cubicBezTo>
                  <a:cubicBezTo>
                    <a:pt x="1091408" y="68174"/>
                    <a:pt x="1095485" y="69066"/>
                    <a:pt x="1100072" y="69066"/>
                  </a:cubicBezTo>
                  <a:cubicBezTo>
                    <a:pt x="1102876" y="69066"/>
                    <a:pt x="1105552" y="68684"/>
                    <a:pt x="1108228" y="67919"/>
                  </a:cubicBezTo>
                  <a:moveTo>
                    <a:pt x="1035722" y="38356"/>
                  </a:moveTo>
                  <a:cubicBezTo>
                    <a:pt x="1036869" y="35935"/>
                    <a:pt x="1038398" y="34023"/>
                    <a:pt x="1040437" y="32749"/>
                  </a:cubicBezTo>
                  <a:cubicBezTo>
                    <a:pt x="1042476" y="31348"/>
                    <a:pt x="1044769" y="30710"/>
                    <a:pt x="1047445" y="30710"/>
                  </a:cubicBezTo>
                  <a:cubicBezTo>
                    <a:pt x="1055091" y="30710"/>
                    <a:pt x="1058914" y="35043"/>
                    <a:pt x="1058914" y="43835"/>
                  </a:cubicBezTo>
                  <a:lnTo>
                    <a:pt x="1058914" y="68429"/>
                  </a:lnTo>
                  <a:lnTo>
                    <a:pt x="1066177" y="68429"/>
                  </a:lnTo>
                  <a:lnTo>
                    <a:pt x="1066177" y="42561"/>
                  </a:lnTo>
                  <a:cubicBezTo>
                    <a:pt x="1066177" y="38866"/>
                    <a:pt x="1065540" y="35680"/>
                    <a:pt x="1064266" y="32877"/>
                  </a:cubicBezTo>
                  <a:cubicBezTo>
                    <a:pt x="1062991" y="30073"/>
                    <a:pt x="1061080" y="27779"/>
                    <a:pt x="1058659" y="26123"/>
                  </a:cubicBezTo>
                  <a:cubicBezTo>
                    <a:pt x="1056111" y="24466"/>
                    <a:pt x="1053052" y="23702"/>
                    <a:pt x="1049357" y="23702"/>
                  </a:cubicBezTo>
                  <a:cubicBezTo>
                    <a:pt x="1045916" y="23702"/>
                    <a:pt x="1042986" y="24466"/>
                    <a:pt x="1040309" y="26123"/>
                  </a:cubicBezTo>
                  <a:cubicBezTo>
                    <a:pt x="1037634" y="27779"/>
                    <a:pt x="1035595" y="29946"/>
                    <a:pt x="1034066" y="32622"/>
                  </a:cubicBezTo>
                  <a:lnTo>
                    <a:pt x="1034066" y="1529"/>
                  </a:lnTo>
                  <a:lnTo>
                    <a:pt x="1026802" y="1529"/>
                  </a:lnTo>
                  <a:lnTo>
                    <a:pt x="1026802" y="68429"/>
                  </a:lnTo>
                  <a:lnTo>
                    <a:pt x="1034066" y="68429"/>
                  </a:lnTo>
                  <a:lnTo>
                    <a:pt x="1034066" y="46384"/>
                  </a:lnTo>
                  <a:cubicBezTo>
                    <a:pt x="1034066" y="43453"/>
                    <a:pt x="1034575" y="40777"/>
                    <a:pt x="1035722" y="38483"/>
                  </a:cubicBezTo>
                  <a:moveTo>
                    <a:pt x="1018392" y="1529"/>
                  </a:moveTo>
                  <a:lnTo>
                    <a:pt x="965255" y="1529"/>
                  </a:lnTo>
                  <a:lnTo>
                    <a:pt x="965255" y="8410"/>
                  </a:lnTo>
                  <a:lnTo>
                    <a:pt x="988065" y="8410"/>
                  </a:lnTo>
                  <a:lnTo>
                    <a:pt x="988065" y="68429"/>
                  </a:lnTo>
                  <a:lnTo>
                    <a:pt x="995710" y="68429"/>
                  </a:lnTo>
                  <a:lnTo>
                    <a:pt x="995710" y="8410"/>
                  </a:lnTo>
                  <a:lnTo>
                    <a:pt x="1018520" y="8410"/>
                  </a:lnTo>
                  <a:lnTo>
                    <a:pt x="1018520" y="1529"/>
                  </a:lnTo>
                  <a:close/>
                  <a:moveTo>
                    <a:pt x="937477" y="69703"/>
                  </a:moveTo>
                  <a:cubicBezTo>
                    <a:pt x="937986" y="68811"/>
                    <a:pt x="938368" y="68046"/>
                    <a:pt x="938751" y="67027"/>
                  </a:cubicBezTo>
                  <a:cubicBezTo>
                    <a:pt x="939133" y="66135"/>
                    <a:pt x="939260" y="65116"/>
                    <a:pt x="939260" y="64224"/>
                  </a:cubicBezTo>
                  <a:cubicBezTo>
                    <a:pt x="939260" y="62695"/>
                    <a:pt x="938751" y="61420"/>
                    <a:pt x="937731" y="60274"/>
                  </a:cubicBezTo>
                  <a:cubicBezTo>
                    <a:pt x="936712" y="59254"/>
                    <a:pt x="935438" y="58617"/>
                    <a:pt x="933654" y="58617"/>
                  </a:cubicBezTo>
                  <a:cubicBezTo>
                    <a:pt x="932124" y="58617"/>
                    <a:pt x="930850" y="59127"/>
                    <a:pt x="929831" y="60019"/>
                  </a:cubicBezTo>
                  <a:cubicBezTo>
                    <a:pt x="928684" y="60911"/>
                    <a:pt x="928174" y="62185"/>
                    <a:pt x="928174" y="63841"/>
                  </a:cubicBezTo>
                  <a:cubicBezTo>
                    <a:pt x="928174" y="64988"/>
                    <a:pt x="928429" y="66008"/>
                    <a:pt x="929066" y="66900"/>
                  </a:cubicBezTo>
                  <a:cubicBezTo>
                    <a:pt x="929703" y="67792"/>
                    <a:pt x="930595" y="68429"/>
                    <a:pt x="931997" y="68939"/>
                  </a:cubicBezTo>
                  <a:lnTo>
                    <a:pt x="925371" y="81554"/>
                  </a:lnTo>
                  <a:lnTo>
                    <a:pt x="930723" y="81554"/>
                  </a:lnTo>
                  <a:lnTo>
                    <a:pt x="937349" y="69448"/>
                  </a:lnTo>
                  <a:close/>
                  <a:moveTo>
                    <a:pt x="916196" y="1529"/>
                  </a:moveTo>
                  <a:lnTo>
                    <a:pt x="908933" y="1529"/>
                  </a:lnTo>
                  <a:lnTo>
                    <a:pt x="908933" y="68429"/>
                  </a:lnTo>
                  <a:lnTo>
                    <a:pt x="916196" y="68429"/>
                  </a:lnTo>
                  <a:lnTo>
                    <a:pt x="916196" y="1529"/>
                  </a:lnTo>
                  <a:close/>
                  <a:moveTo>
                    <a:pt x="879497" y="32622"/>
                  </a:moveTo>
                  <a:cubicBezTo>
                    <a:pt x="881791" y="34023"/>
                    <a:pt x="883575" y="35935"/>
                    <a:pt x="884977" y="38356"/>
                  </a:cubicBezTo>
                  <a:cubicBezTo>
                    <a:pt x="886251" y="40777"/>
                    <a:pt x="886888" y="43453"/>
                    <a:pt x="886888" y="46639"/>
                  </a:cubicBezTo>
                  <a:cubicBezTo>
                    <a:pt x="886888" y="49824"/>
                    <a:pt x="886251" y="52373"/>
                    <a:pt x="884977" y="54794"/>
                  </a:cubicBezTo>
                  <a:cubicBezTo>
                    <a:pt x="883703" y="57215"/>
                    <a:pt x="881791" y="58999"/>
                    <a:pt x="879497" y="60401"/>
                  </a:cubicBezTo>
                  <a:cubicBezTo>
                    <a:pt x="877204" y="61803"/>
                    <a:pt x="874528" y="62440"/>
                    <a:pt x="871469" y="62440"/>
                  </a:cubicBezTo>
                  <a:cubicBezTo>
                    <a:pt x="868411" y="62440"/>
                    <a:pt x="865990" y="61803"/>
                    <a:pt x="863569" y="60401"/>
                  </a:cubicBezTo>
                  <a:cubicBezTo>
                    <a:pt x="861275" y="58999"/>
                    <a:pt x="859491" y="57215"/>
                    <a:pt x="858090" y="54794"/>
                  </a:cubicBezTo>
                  <a:cubicBezTo>
                    <a:pt x="856688" y="52373"/>
                    <a:pt x="856178" y="49697"/>
                    <a:pt x="856178" y="46639"/>
                  </a:cubicBezTo>
                  <a:cubicBezTo>
                    <a:pt x="856178" y="43581"/>
                    <a:pt x="856815" y="40777"/>
                    <a:pt x="858090" y="38356"/>
                  </a:cubicBezTo>
                  <a:cubicBezTo>
                    <a:pt x="859364" y="35935"/>
                    <a:pt x="861148" y="34023"/>
                    <a:pt x="863569" y="32622"/>
                  </a:cubicBezTo>
                  <a:cubicBezTo>
                    <a:pt x="865863" y="31220"/>
                    <a:pt x="868539" y="30583"/>
                    <a:pt x="871469" y="30583"/>
                  </a:cubicBezTo>
                  <a:cubicBezTo>
                    <a:pt x="874400" y="30583"/>
                    <a:pt x="877204" y="31220"/>
                    <a:pt x="879497" y="32622"/>
                  </a:cubicBezTo>
                  <a:moveTo>
                    <a:pt x="894151" y="68429"/>
                  </a:moveTo>
                  <a:lnTo>
                    <a:pt x="894151" y="24466"/>
                  </a:lnTo>
                  <a:lnTo>
                    <a:pt x="886888" y="24466"/>
                  </a:lnTo>
                  <a:lnTo>
                    <a:pt x="886888" y="32749"/>
                  </a:lnTo>
                  <a:cubicBezTo>
                    <a:pt x="885232" y="29946"/>
                    <a:pt x="883065" y="27779"/>
                    <a:pt x="880262" y="26123"/>
                  </a:cubicBezTo>
                  <a:cubicBezTo>
                    <a:pt x="877458" y="24466"/>
                    <a:pt x="874400" y="23702"/>
                    <a:pt x="870832" y="23702"/>
                  </a:cubicBezTo>
                  <a:cubicBezTo>
                    <a:pt x="866500" y="23702"/>
                    <a:pt x="862804" y="24721"/>
                    <a:pt x="859364" y="26632"/>
                  </a:cubicBezTo>
                  <a:cubicBezTo>
                    <a:pt x="856051" y="28671"/>
                    <a:pt x="853375" y="31348"/>
                    <a:pt x="851464" y="34788"/>
                  </a:cubicBezTo>
                  <a:cubicBezTo>
                    <a:pt x="849552" y="38228"/>
                    <a:pt x="848660" y="42179"/>
                    <a:pt x="848660" y="46639"/>
                  </a:cubicBezTo>
                  <a:cubicBezTo>
                    <a:pt x="848660" y="51099"/>
                    <a:pt x="849680" y="54794"/>
                    <a:pt x="851464" y="58235"/>
                  </a:cubicBezTo>
                  <a:cubicBezTo>
                    <a:pt x="853247" y="61675"/>
                    <a:pt x="856051" y="64224"/>
                    <a:pt x="859364" y="66263"/>
                  </a:cubicBezTo>
                  <a:cubicBezTo>
                    <a:pt x="862677" y="68174"/>
                    <a:pt x="866500" y="69193"/>
                    <a:pt x="870832" y="69193"/>
                  </a:cubicBezTo>
                  <a:cubicBezTo>
                    <a:pt x="874273" y="69193"/>
                    <a:pt x="877458" y="68429"/>
                    <a:pt x="880262" y="66772"/>
                  </a:cubicBezTo>
                  <a:cubicBezTo>
                    <a:pt x="883065" y="65116"/>
                    <a:pt x="885232" y="62949"/>
                    <a:pt x="886888" y="60274"/>
                  </a:cubicBezTo>
                  <a:lnTo>
                    <a:pt x="886888" y="68429"/>
                  </a:lnTo>
                  <a:lnTo>
                    <a:pt x="894151" y="68429"/>
                  </a:lnTo>
                  <a:close/>
                  <a:moveTo>
                    <a:pt x="837319" y="24466"/>
                  </a:moveTo>
                  <a:lnTo>
                    <a:pt x="830056" y="24466"/>
                  </a:lnTo>
                  <a:lnTo>
                    <a:pt x="830056" y="68429"/>
                  </a:lnTo>
                  <a:lnTo>
                    <a:pt x="837319" y="68429"/>
                  </a:lnTo>
                  <a:lnTo>
                    <a:pt x="837319" y="24466"/>
                  </a:lnTo>
                  <a:close/>
                  <a:moveTo>
                    <a:pt x="836300" y="15036"/>
                  </a:moveTo>
                  <a:lnTo>
                    <a:pt x="841524" y="11341"/>
                  </a:lnTo>
                  <a:lnTo>
                    <a:pt x="836300" y="7646"/>
                  </a:lnTo>
                  <a:cubicBezTo>
                    <a:pt x="835408" y="7009"/>
                    <a:pt x="834389" y="6626"/>
                    <a:pt x="833241" y="6626"/>
                  </a:cubicBezTo>
                  <a:cubicBezTo>
                    <a:pt x="831967" y="6626"/>
                    <a:pt x="830820" y="7136"/>
                    <a:pt x="829929" y="8028"/>
                  </a:cubicBezTo>
                  <a:cubicBezTo>
                    <a:pt x="829037" y="8920"/>
                    <a:pt x="828527" y="10067"/>
                    <a:pt x="828527" y="11468"/>
                  </a:cubicBezTo>
                  <a:cubicBezTo>
                    <a:pt x="828527" y="12870"/>
                    <a:pt x="829037" y="13890"/>
                    <a:pt x="829929" y="14782"/>
                  </a:cubicBezTo>
                  <a:cubicBezTo>
                    <a:pt x="830820" y="15674"/>
                    <a:pt x="831967" y="16056"/>
                    <a:pt x="833241" y="16056"/>
                  </a:cubicBezTo>
                  <a:cubicBezTo>
                    <a:pt x="834389" y="16056"/>
                    <a:pt x="835408" y="15674"/>
                    <a:pt x="836300" y="15036"/>
                  </a:cubicBezTo>
                  <a:moveTo>
                    <a:pt x="790554" y="38101"/>
                  </a:moveTo>
                  <a:cubicBezTo>
                    <a:pt x="791955" y="35680"/>
                    <a:pt x="793867" y="33896"/>
                    <a:pt x="796161" y="32494"/>
                  </a:cubicBezTo>
                  <a:cubicBezTo>
                    <a:pt x="798581" y="31220"/>
                    <a:pt x="801258" y="30455"/>
                    <a:pt x="804443" y="30455"/>
                  </a:cubicBezTo>
                  <a:cubicBezTo>
                    <a:pt x="809923" y="30455"/>
                    <a:pt x="814510" y="32367"/>
                    <a:pt x="818078" y="36062"/>
                  </a:cubicBezTo>
                  <a:lnTo>
                    <a:pt x="818078" y="28034"/>
                  </a:lnTo>
                  <a:cubicBezTo>
                    <a:pt x="814255" y="25103"/>
                    <a:pt x="809540" y="23574"/>
                    <a:pt x="803933" y="23574"/>
                  </a:cubicBezTo>
                  <a:cubicBezTo>
                    <a:pt x="799473" y="23574"/>
                    <a:pt x="795523" y="24593"/>
                    <a:pt x="792083" y="26505"/>
                  </a:cubicBezTo>
                  <a:cubicBezTo>
                    <a:pt x="788642" y="28417"/>
                    <a:pt x="785839" y="31092"/>
                    <a:pt x="783927" y="34533"/>
                  </a:cubicBezTo>
                  <a:cubicBezTo>
                    <a:pt x="782016" y="37974"/>
                    <a:pt x="780997" y="41924"/>
                    <a:pt x="780997" y="46384"/>
                  </a:cubicBezTo>
                  <a:cubicBezTo>
                    <a:pt x="780997" y="50844"/>
                    <a:pt x="782016" y="54794"/>
                    <a:pt x="783927" y="58235"/>
                  </a:cubicBezTo>
                  <a:cubicBezTo>
                    <a:pt x="785839" y="61675"/>
                    <a:pt x="788515" y="64351"/>
                    <a:pt x="791955" y="66263"/>
                  </a:cubicBezTo>
                  <a:cubicBezTo>
                    <a:pt x="795396" y="68174"/>
                    <a:pt x="799346" y="69193"/>
                    <a:pt x="803933" y="69193"/>
                  </a:cubicBezTo>
                  <a:cubicBezTo>
                    <a:pt x="806609" y="69193"/>
                    <a:pt x="809158" y="68811"/>
                    <a:pt x="811579" y="68174"/>
                  </a:cubicBezTo>
                  <a:cubicBezTo>
                    <a:pt x="814127" y="67537"/>
                    <a:pt x="816421" y="66517"/>
                    <a:pt x="818587" y="65116"/>
                  </a:cubicBezTo>
                  <a:lnTo>
                    <a:pt x="818587" y="57725"/>
                  </a:lnTo>
                  <a:cubicBezTo>
                    <a:pt x="816676" y="59381"/>
                    <a:pt x="814510" y="60528"/>
                    <a:pt x="812216" y="61293"/>
                  </a:cubicBezTo>
                  <a:cubicBezTo>
                    <a:pt x="809795" y="62057"/>
                    <a:pt x="807247" y="62440"/>
                    <a:pt x="804570" y="62440"/>
                  </a:cubicBezTo>
                  <a:cubicBezTo>
                    <a:pt x="801512" y="62440"/>
                    <a:pt x="798709" y="61803"/>
                    <a:pt x="796288" y="60401"/>
                  </a:cubicBezTo>
                  <a:cubicBezTo>
                    <a:pt x="793867" y="58999"/>
                    <a:pt x="791955" y="57215"/>
                    <a:pt x="790554" y="54794"/>
                  </a:cubicBezTo>
                  <a:cubicBezTo>
                    <a:pt x="789152" y="52373"/>
                    <a:pt x="788515" y="49570"/>
                    <a:pt x="788515" y="46511"/>
                  </a:cubicBezTo>
                  <a:cubicBezTo>
                    <a:pt x="788515" y="43453"/>
                    <a:pt x="789152" y="40650"/>
                    <a:pt x="790554" y="38228"/>
                  </a:cubicBezTo>
                  <a:moveTo>
                    <a:pt x="763412" y="54794"/>
                  </a:moveTo>
                  <a:cubicBezTo>
                    <a:pt x="762138" y="57215"/>
                    <a:pt x="760353" y="59127"/>
                    <a:pt x="758060" y="60401"/>
                  </a:cubicBezTo>
                  <a:cubicBezTo>
                    <a:pt x="755766" y="61803"/>
                    <a:pt x="753090" y="62440"/>
                    <a:pt x="750160" y="62440"/>
                  </a:cubicBezTo>
                  <a:cubicBezTo>
                    <a:pt x="747229" y="62440"/>
                    <a:pt x="744425" y="61803"/>
                    <a:pt x="742132" y="60401"/>
                  </a:cubicBezTo>
                  <a:cubicBezTo>
                    <a:pt x="739838" y="58999"/>
                    <a:pt x="737927" y="57215"/>
                    <a:pt x="736652" y="54794"/>
                  </a:cubicBezTo>
                  <a:cubicBezTo>
                    <a:pt x="735378" y="52373"/>
                    <a:pt x="734613" y="49570"/>
                    <a:pt x="734613" y="46511"/>
                  </a:cubicBezTo>
                  <a:cubicBezTo>
                    <a:pt x="734613" y="43453"/>
                    <a:pt x="735250" y="40650"/>
                    <a:pt x="736652" y="38356"/>
                  </a:cubicBezTo>
                  <a:cubicBezTo>
                    <a:pt x="738054" y="36062"/>
                    <a:pt x="739838" y="34151"/>
                    <a:pt x="742132" y="32749"/>
                  </a:cubicBezTo>
                  <a:cubicBezTo>
                    <a:pt x="744425" y="31348"/>
                    <a:pt x="747101" y="30710"/>
                    <a:pt x="750160" y="30710"/>
                  </a:cubicBezTo>
                  <a:cubicBezTo>
                    <a:pt x="753218" y="30710"/>
                    <a:pt x="755766" y="31348"/>
                    <a:pt x="758060" y="32749"/>
                  </a:cubicBezTo>
                  <a:cubicBezTo>
                    <a:pt x="760353" y="34151"/>
                    <a:pt x="762138" y="35935"/>
                    <a:pt x="763412" y="38356"/>
                  </a:cubicBezTo>
                  <a:cubicBezTo>
                    <a:pt x="764686" y="40777"/>
                    <a:pt x="765323" y="43453"/>
                    <a:pt x="765323" y="46511"/>
                  </a:cubicBezTo>
                  <a:cubicBezTo>
                    <a:pt x="765323" y="49570"/>
                    <a:pt x="764686" y="52373"/>
                    <a:pt x="763412" y="54794"/>
                  </a:cubicBezTo>
                  <a:moveTo>
                    <a:pt x="762010" y="66390"/>
                  </a:moveTo>
                  <a:cubicBezTo>
                    <a:pt x="765451" y="64478"/>
                    <a:pt x="768127" y="61675"/>
                    <a:pt x="770038" y="58235"/>
                  </a:cubicBezTo>
                  <a:cubicBezTo>
                    <a:pt x="771949" y="54794"/>
                    <a:pt x="772969" y="50844"/>
                    <a:pt x="772969" y="46511"/>
                  </a:cubicBezTo>
                  <a:cubicBezTo>
                    <a:pt x="772969" y="42179"/>
                    <a:pt x="771949" y="38228"/>
                    <a:pt x="770038" y="34788"/>
                  </a:cubicBezTo>
                  <a:cubicBezTo>
                    <a:pt x="768127" y="31348"/>
                    <a:pt x="765451" y="28671"/>
                    <a:pt x="762010" y="26760"/>
                  </a:cubicBezTo>
                  <a:cubicBezTo>
                    <a:pt x="758570" y="24849"/>
                    <a:pt x="754747" y="23829"/>
                    <a:pt x="750287" y="23829"/>
                  </a:cubicBezTo>
                  <a:cubicBezTo>
                    <a:pt x="745827" y="23829"/>
                    <a:pt x="741877" y="24849"/>
                    <a:pt x="738436" y="26760"/>
                  </a:cubicBezTo>
                  <a:cubicBezTo>
                    <a:pt x="734996" y="28671"/>
                    <a:pt x="732192" y="31348"/>
                    <a:pt x="730281" y="34788"/>
                  </a:cubicBezTo>
                  <a:cubicBezTo>
                    <a:pt x="728242" y="38228"/>
                    <a:pt x="727223" y="42051"/>
                    <a:pt x="727223" y="46511"/>
                  </a:cubicBezTo>
                  <a:cubicBezTo>
                    <a:pt x="727223" y="50971"/>
                    <a:pt x="728242" y="54794"/>
                    <a:pt x="730281" y="58235"/>
                  </a:cubicBezTo>
                  <a:cubicBezTo>
                    <a:pt x="732320" y="61675"/>
                    <a:pt x="734996" y="64351"/>
                    <a:pt x="738436" y="66390"/>
                  </a:cubicBezTo>
                  <a:cubicBezTo>
                    <a:pt x="741877" y="68302"/>
                    <a:pt x="745827" y="69321"/>
                    <a:pt x="750287" y="69321"/>
                  </a:cubicBezTo>
                  <a:cubicBezTo>
                    <a:pt x="754747" y="69321"/>
                    <a:pt x="758570" y="68302"/>
                    <a:pt x="762010" y="66390"/>
                  </a:cubicBezTo>
                  <a:moveTo>
                    <a:pt x="688230" y="64988"/>
                  </a:moveTo>
                  <a:cubicBezTo>
                    <a:pt x="692180" y="67919"/>
                    <a:pt x="697150" y="69321"/>
                    <a:pt x="703139" y="69321"/>
                  </a:cubicBezTo>
                  <a:cubicBezTo>
                    <a:pt x="707981" y="69321"/>
                    <a:pt x="711932" y="68174"/>
                    <a:pt x="714862" y="65753"/>
                  </a:cubicBezTo>
                  <a:cubicBezTo>
                    <a:pt x="717921" y="63332"/>
                    <a:pt x="719450" y="60019"/>
                    <a:pt x="719450" y="55941"/>
                  </a:cubicBezTo>
                  <a:cubicBezTo>
                    <a:pt x="719450" y="51226"/>
                    <a:pt x="716774" y="47785"/>
                    <a:pt x="711294" y="45364"/>
                  </a:cubicBezTo>
                  <a:lnTo>
                    <a:pt x="700846" y="41159"/>
                  </a:lnTo>
                  <a:cubicBezTo>
                    <a:pt x="699189" y="40522"/>
                    <a:pt x="697915" y="39757"/>
                    <a:pt x="697150" y="38866"/>
                  </a:cubicBezTo>
                  <a:cubicBezTo>
                    <a:pt x="696386" y="37974"/>
                    <a:pt x="696131" y="36954"/>
                    <a:pt x="696131" y="35552"/>
                  </a:cubicBezTo>
                  <a:cubicBezTo>
                    <a:pt x="696131" y="33641"/>
                    <a:pt x="696895" y="32239"/>
                    <a:pt x="698297" y="31220"/>
                  </a:cubicBezTo>
                  <a:cubicBezTo>
                    <a:pt x="699826" y="30200"/>
                    <a:pt x="701737" y="29691"/>
                    <a:pt x="704159" y="29691"/>
                  </a:cubicBezTo>
                  <a:cubicBezTo>
                    <a:pt x="706325" y="29691"/>
                    <a:pt x="708619" y="30200"/>
                    <a:pt x="710912" y="31220"/>
                  </a:cubicBezTo>
                  <a:cubicBezTo>
                    <a:pt x="713206" y="32239"/>
                    <a:pt x="715372" y="33514"/>
                    <a:pt x="717411" y="35298"/>
                  </a:cubicBezTo>
                  <a:lnTo>
                    <a:pt x="717411" y="27779"/>
                  </a:lnTo>
                  <a:cubicBezTo>
                    <a:pt x="715754" y="26505"/>
                    <a:pt x="713716" y="25486"/>
                    <a:pt x="711422" y="24849"/>
                  </a:cubicBezTo>
                  <a:cubicBezTo>
                    <a:pt x="709128" y="24211"/>
                    <a:pt x="706707" y="23829"/>
                    <a:pt x="704159" y="23829"/>
                  </a:cubicBezTo>
                  <a:cubicBezTo>
                    <a:pt x="699699" y="23829"/>
                    <a:pt x="696003" y="24976"/>
                    <a:pt x="693200" y="27142"/>
                  </a:cubicBezTo>
                  <a:cubicBezTo>
                    <a:pt x="690396" y="29436"/>
                    <a:pt x="688995" y="32494"/>
                    <a:pt x="688995" y="36317"/>
                  </a:cubicBezTo>
                  <a:cubicBezTo>
                    <a:pt x="688995" y="39120"/>
                    <a:pt x="689759" y="41414"/>
                    <a:pt x="691161" y="43071"/>
                  </a:cubicBezTo>
                  <a:cubicBezTo>
                    <a:pt x="692563" y="44727"/>
                    <a:pt x="694729" y="46256"/>
                    <a:pt x="697405" y="47403"/>
                  </a:cubicBezTo>
                  <a:lnTo>
                    <a:pt x="707726" y="51609"/>
                  </a:lnTo>
                  <a:cubicBezTo>
                    <a:pt x="709383" y="52246"/>
                    <a:pt x="710530" y="53010"/>
                    <a:pt x="711294" y="54030"/>
                  </a:cubicBezTo>
                  <a:cubicBezTo>
                    <a:pt x="711932" y="55049"/>
                    <a:pt x="712314" y="56068"/>
                    <a:pt x="712314" y="57215"/>
                  </a:cubicBezTo>
                  <a:cubicBezTo>
                    <a:pt x="712314" y="59254"/>
                    <a:pt x="711549" y="60783"/>
                    <a:pt x="709893" y="61803"/>
                  </a:cubicBezTo>
                  <a:cubicBezTo>
                    <a:pt x="708236" y="62822"/>
                    <a:pt x="706197" y="63459"/>
                    <a:pt x="703521" y="63459"/>
                  </a:cubicBezTo>
                  <a:cubicBezTo>
                    <a:pt x="700846" y="63459"/>
                    <a:pt x="698424" y="62949"/>
                    <a:pt x="695876" y="61930"/>
                  </a:cubicBezTo>
                  <a:cubicBezTo>
                    <a:pt x="693327" y="60911"/>
                    <a:pt x="690906" y="59254"/>
                    <a:pt x="688485" y="57088"/>
                  </a:cubicBezTo>
                  <a:lnTo>
                    <a:pt x="688485" y="64988"/>
                  </a:lnTo>
                  <a:close/>
                  <a:moveTo>
                    <a:pt x="628977" y="34278"/>
                  </a:moveTo>
                  <a:cubicBezTo>
                    <a:pt x="631398" y="31730"/>
                    <a:pt x="634584" y="30583"/>
                    <a:pt x="638534" y="30583"/>
                  </a:cubicBezTo>
                  <a:cubicBezTo>
                    <a:pt x="642484" y="30583"/>
                    <a:pt x="645543" y="31857"/>
                    <a:pt x="647836" y="34278"/>
                  </a:cubicBezTo>
                  <a:cubicBezTo>
                    <a:pt x="650130" y="36827"/>
                    <a:pt x="651531" y="39885"/>
                    <a:pt x="651786" y="43581"/>
                  </a:cubicBezTo>
                  <a:lnTo>
                    <a:pt x="624644" y="43581"/>
                  </a:lnTo>
                  <a:cubicBezTo>
                    <a:pt x="625154" y="39885"/>
                    <a:pt x="626683" y="36699"/>
                    <a:pt x="628977" y="34278"/>
                  </a:cubicBezTo>
                  <a:moveTo>
                    <a:pt x="648601" y="68302"/>
                  </a:moveTo>
                  <a:cubicBezTo>
                    <a:pt x="651277" y="67537"/>
                    <a:pt x="653698" y="66390"/>
                    <a:pt x="656119" y="64734"/>
                  </a:cubicBezTo>
                  <a:lnTo>
                    <a:pt x="656119" y="57725"/>
                  </a:lnTo>
                  <a:cubicBezTo>
                    <a:pt x="653825" y="59381"/>
                    <a:pt x="651277" y="60656"/>
                    <a:pt x="648601" y="61420"/>
                  </a:cubicBezTo>
                  <a:cubicBezTo>
                    <a:pt x="645925" y="62185"/>
                    <a:pt x="643249" y="62567"/>
                    <a:pt x="640445" y="62567"/>
                  </a:cubicBezTo>
                  <a:cubicBezTo>
                    <a:pt x="636113" y="62567"/>
                    <a:pt x="632545" y="61293"/>
                    <a:pt x="629614" y="58872"/>
                  </a:cubicBezTo>
                  <a:cubicBezTo>
                    <a:pt x="626683" y="56450"/>
                    <a:pt x="625027" y="53265"/>
                    <a:pt x="624390" y="49315"/>
                  </a:cubicBezTo>
                  <a:lnTo>
                    <a:pt x="659177" y="49315"/>
                  </a:lnTo>
                  <a:cubicBezTo>
                    <a:pt x="659177" y="48678"/>
                    <a:pt x="659177" y="48041"/>
                    <a:pt x="659304" y="47403"/>
                  </a:cubicBezTo>
                  <a:cubicBezTo>
                    <a:pt x="659304" y="46766"/>
                    <a:pt x="659304" y="46256"/>
                    <a:pt x="659304" y="45619"/>
                  </a:cubicBezTo>
                  <a:cubicBezTo>
                    <a:pt x="659304" y="41414"/>
                    <a:pt x="658413" y="37591"/>
                    <a:pt x="656756" y="34278"/>
                  </a:cubicBezTo>
                  <a:cubicBezTo>
                    <a:pt x="654972" y="30965"/>
                    <a:pt x="652678" y="28417"/>
                    <a:pt x="649493" y="26505"/>
                  </a:cubicBezTo>
                  <a:cubicBezTo>
                    <a:pt x="646434" y="24593"/>
                    <a:pt x="642739" y="23702"/>
                    <a:pt x="638534" y="23702"/>
                  </a:cubicBezTo>
                  <a:cubicBezTo>
                    <a:pt x="634074" y="23702"/>
                    <a:pt x="630251" y="24721"/>
                    <a:pt x="626938" y="26760"/>
                  </a:cubicBezTo>
                  <a:cubicBezTo>
                    <a:pt x="623625" y="28799"/>
                    <a:pt x="621204" y="31602"/>
                    <a:pt x="619420" y="35043"/>
                  </a:cubicBezTo>
                  <a:cubicBezTo>
                    <a:pt x="617636" y="38611"/>
                    <a:pt x="616744" y="42561"/>
                    <a:pt x="616744" y="46893"/>
                  </a:cubicBezTo>
                  <a:cubicBezTo>
                    <a:pt x="616744" y="51226"/>
                    <a:pt x="617763" y="55304"/>
                    <a:pt x="619802" y="58617"/>
                  </a:cubicBezTo>
                  <a:cubicBezTo>
                    <a:pt x="621841" y="61930"/>
                    <a:pt x="624644" y="64606"/>
                    <a:pt x="628212" y="66390"/>
                  </a:cubicBezTo>
                  <a:cubicBezTo>
                    <a:pt x="631780" y="68302"/>
                    <a:pt x="635858" y="69193"/>
                    <a:pt x="640445" y="69193"/>
                  </a:cubicBezTo>
                  <a:cubicBezTo>
                    <a:pt x="643249" y="69193"/>
                    <a:pt x="645925" y="68811"/>
                    <a:pt x="648601" y="68046"/>
                  </a:cubicBezTo>
                  <a:moveTo>
                    <a:pt x="598777" y="38356"/>
                  </a:moveTo>
                  <a:cubicBezTo>
                    <a:pt x="600179" y="35935"/>
                    <a:pt x="602217" y="34151"/>
                    <a:pt x="604639" y="33004"/>
                  </a:cubicBezTo>
                  <a:cubicBezTo>
                    <a:pt x="607060" y="31857"/>
                    <a:pt x="609736" y="31475"/>
                    <a:pt x="612666" y="31985"/>
                  </a:cubicBezTo>
                  <a:lnTo>
                    <a:pt x="612666" y="23829"/>
                  </a:lnTo>
                  <a:cubicBezTo>
                    <a:pt x="609226" y="23829"/>
                    <a:pt x="606040" y="24721"/>
                    <a:pt x="603237" y="26632"/>
                  </a:cubicBezTo>
                  <a:cubicBezTo>
                    <a:pt x="600433" y="28544"/>
                    <a:pt x="598267" y="31092"/>
                    <a:pt x="596611" y="34406"/>
                  </a:cubicBezTo>
                  <a:lnTo>
                    <a:pt x="596611" y="24593"/>
                  </a:lnTo>
                  <a:lnTo>
                    <a:pt x="589347" y="24593"/>
                  </a:lnTo>
                  <a:lnTo>
                    <a:pt x="589347" y="68556"/>
                  </a:lnTo>
                  <a:lnTo>
                    <a:pt x="596611" y="68556"/>
                  </a:lnTo>
                  <a:lnTo>
                    <a:pt x="596611" y="47531"/>
                  </a:lnTo>
                  <a:cubicBezTo>
                    <a:pt x="596611" y="43835"/>
                    <a:pt x="597375" y="40905"/>
                    <a:pt x="598777" y="38483"/>
                  </a:cubicBezTo>
                  <a:moveTo>
                    <a:pt x="559784" y="32877"/>
                  </a:moveTo>
                  <a:cubicBezTo>
                    <a:pt x="562078" y="34278"/>
                    <a:pt x="563989" y="36189"/>
                    <a:pt x="565264" y="38611"/>
                  </a:cubicBezTo>
                  <a:cubicBezTo>
                    <a:pt x="566538" y="41032"/>
                    <a:pt x="567175" y="43708"/>
                    <a:pt x="567175" y="46893"/>
                  </a:cubicBezTo>
                  <a:cubicBezTo>
                    <a:pt x="567175" y="50079"/>
                    <a:pt x="566538" y="52628"/>
                    <a:pt x="565264" y="55049"/>
                  </a:cubicBezTo>
                  <a:cubicBezTo>
                    <a:pt x="563989" y="57470"/>
                    <a:pt x="562205" y="59254"/>
                    <a:pt x="559784" y="60656"/>
                  </a:cubicBezTo>
                  <a:cubicBezTo>
                    <a:pt x="557491" y="62057"/>
                    <a:pt x="554815" y="62695"/>
                    <a:pt x="551757" y="62695"/>
                  </a:cubicBezTo>
                  <a:cubicBezTo>
                    <a:pt x="548698" y="62695"/>
                    <a:pt x="546277" y="62057"/>
                    <a:pt x="543856" y="60656"/>
                  </a:cubicBezTo>
                  <a:cubicBezTo>
                    <a:pt x="541562" y="59254"/>
                    <a:pt x="539779" y="57470"/>
                    <a:pt x="538377" y="55049"/>
                  </a:cubicBezTo>
                  <a:cubicBezTo>
                    <a:pt x="537102" y="52628"/>
                    <a:pt x="536465" y="49952"/>
                    <a:pt x="536465" y="46893"/>
                  </a:cubicBezTo>
                  <a:cubicBezTo>
                    <a:pt x="536465" y="43835"/>
                    <a:pt x="537102" y="41032"/>
                    <a:pt x="538377" y="38611"/>
                  </a:cubicBezTo>
                  <a:cubicBezTo>
                    <a:pt x="539651" y="36189"/>
                    <a:pt x="541435" y="34278"/>
                    <a:pt x="543856" y="32877"/>
                  </a:cubicBezTo>
                  <a:cubicBezTo>
                    <a:pt x="546150" y="31475"/>
                    <a:pt x="548826" y="30838"/>
                    <a:pt x="551757" y="30838"/>
                  </a:cubicBezTo>
                  <a:cubicBezTo>
                    <a:pt x="554687" y="30838"/>
                    <a:pt x="557491" y="31475"/>
                    <a:pt x="559784" y="32877"/>
                  </a:cubicBezTo>
                  <a:moveTo>
                    <a:pt x="574439" y="68684"/>
                  </a:moveTo>
                  <a:lnTo>
                    <a:pt x="574439" y="24721"/>
                  </a:lnTo>
                  <a:lnTo>
                    <a:pt x="567175" y="24721"/>
                  </a:lnTo>
                  <a:lnTo>
                    <a:pt x="567175" y="33004"/>
                  </a:lnTo>
                  <a:cubicBezTo>
                    <a:pt x="565519" y="30200"/>
                    <a:pt x="563352" y="28034"/>
                    <a:pt x="560549" y="26378"/>
                  </a:cubicBezTo>
                  <a:cubicBezTo>
                    <a:pt x="557745" y="24721"/>
                    <a:pt x="554687" y="23957"/>
                    <a:pt x="551119" y="23957"/>
                  </a:cubicBezTo>
                  <a:cubicBezTo>
                    <a:pt x="546787" y="23957"/>
                    <a:pt x="543092" y="24976"/>
                    <a:pt x="539651" y="26887"/>
                  </a:cubicBezTo>
                  <a:cubicBezTo>
                    <a:pt x="536338" y="28926"/>
                    <a:pt x="533662" y="31602"/>
                    <a:pt x="531751" y="35043"/>
                  </a:cubicBezTo>
                  <a:cubicBezTo>
                    <a:pt x="529839" y="38483"/>
                    <a:pt x="528947" y="42434"/>
                    <a:pt x="528947" y="46893"/>
                  </a:cubicBezTo>
                  <a:cubicBezTo>
                    <a:pt x="528947" y="51353"/>
                    <a:pt x="529839" y="55049"/>
                    <a:pt x="531751" y="58489"/>
                  </a:cubicBezTo>
                  <a:cubicBezTo>
                    <a:pt x="533662" y="61930"/>
                    <a:pt x="536211" y="64478"/>
                    <a:pt x="539651" y="66517"/>
                  </a:cubicBezTo>
                  <a:cubicBezTo>
                    <a:pt x="542964" y="68429"/>
                    <a:pt x="546787" y="69448"/>
                    <a:pt x="551119" y="69448"/>
                  </a:cubicBezTo>
                  <a:cubicBezTo>
                    <a:pt x="554687" y="69448"/>
                    <a:pt x="557745" y="68684"/>
                    <a:pt x="560549" y="67027"/>
                  </a:cubicBezTo>
                  <a:cubicBezTo>
                    <a:pt x="563352" y="65371"/>
                    <a:pt x="565519" y="63205"/>
                    <a:pt x="567175" y="60528"/>
                  </a:cubicBezTo>
                  <a:lnTo>
                    <a:pt x="567175" y="68684"/>
                  </a:lnTo>
                  <a:lnTo>
                    <a:pt x="574439" y="68684"/>
                  </a:lnTo>
                  <a:close/>
                  <a:moveTo>
                    <a:pt x="469821" y="34278"/>
                  </a:moveTo>
                  <a:cubicBezTo>
                    <a:pt x="472242" y="31730"/>
                    <a:pt x="475428" y="30583"/>
                    <a:pt x="479378" y="30583"/>
                  </a:cubicBezTo>
                  <a:cubicBezTo>
                    <a:pt x="483328" y="30583"/>
                    <a:pt x="486387" y="31857"/>
                    <a:pt x="488680" y="34278"/>
                  </a:cubicBezTo>
                  <a:cubicBezTo>
                    <a:pt x="490974" y="36827"/>
                    <a:pt x="492248" y="39885"/>
                    <a:pt x="492631" y="43581"/>
                  </a:cubicBezTo>
                  <a:lnTo>
                    <a:pt x="465489" y="43581"/>
                  </a:lnTo>
                  <a:cubicBezTo>
                    <a:pt x="465998" y="39885"/>
                    <a:pt x="467528" y="36699"/>
                    <a:pt x="469821" y="34278"/>
                  </a:cubicBezTo>
                  <a:moveTo>
                    <a:pt x="489445" y="68302"/>
                  </a:moveTo>
                  <a:cubicBezTo>
                    <a:pt x="492121" y="67537"/>
                    <a:pt x="494542" y="66390"/>
                    <a:pt x="496963" y="64734"/>
                  </a:cubicBezTo>
                  <a:lnTo>
                    <a:pt x="496963" y="57725"/>
                  </a:lnTo>
                  <a:cubicBezTo>
                    <a:pt x="494669" y="59381"/>
                    <a:pt x="492121" y="60656"/>
                    <a:pt x="489445" y="61420"/>
                  </a:cubicBezTo>
                  <a:cubicBezTo>
                    <a:pt x="486769" y="62185"/>
                    <a:pt x="483966" y="62567"/>
                    <a:pt x="481290" y="62567"/>
                  </a:cubicBezTo>
                  <a:cubicBezTo>
                    <a:pt x="476957" y="62567"/>
                    <a:pt x="473389" y="61293"/>
                    <a:pt x="470458" y="58872"/>
                  </a:cubicBezTo>
                  <a:cubicBezTo>
                    <a:pt x="467528" y="56450"/>
                    <a:pt x="465871" y="53265"/>
                    <a:pt x="465234" y="49315"/>
                  </a:cubicBezTo>
                  <a:lnTo>
                    <a:pt x="500021" y="49315"/>
                  </a:lnTo>
                  <a:cubicBezTo>
                    <a:pt x="500021" y="48678"/>
                    <a:pt x="500021" y="48041"/>
                    <a:pt x="500021" y="47403"/>
                  </a:cubicBezTo>
                  <a:cubicBezTo>
                    <a:pt x="500021" y="46766"/>
                    <a:pt x="500021" y="46256"/>
                    <a:pt x="500021" y="45619"/>
                  </a:cubicBezTo>
                  <a:cubicBezTo>
                    <a:pt x="500021" y="41414"/>
                    <a:pt x="499129" y="37591"/>
                    <a:pt x="497473" y="34278"/>
                  </a:cubicBezTo>
                  <a:cubicBezTo>
                    <a:pt x="495689" y="30965"/>
                    <a:pt x="493268" y="28417"/>
                    <a:pt x="490210" y="26505"/>
                  </a:cubicBezTo>
                  <a:cubicBezTo>
                    <a:pt x="487151" y="24593"/>
                    <a:pt x="483456" y="23702"/>
                    <a:pt x="479251" y="23702"/>
                  </a:cubicBezTo>
                  <a:cubicBezTo>
                    <a:pt x="474791" y="23702"/>
                    <a:pt x="470968" y="24721"/>
                    <a:pt x="467655" y="26760"/>
                  </a:cubicBezTo>
                  <a:cubicBezTo>
                    <a:pt x="464342" y="28799"/>
                    <a:pt x="461921" y="31602"/>
                    <a:pt x="460137" y="35043"/>
                  </a:cubicBezTo>
                  <a:cubicBezTo>
                    <a:pt x="458353" y="38611"/>
                    <a:pt x="457461" y="42561"/>
                    <a:pt x="457461" y="46893"/>
                  </a:cubicBezTo>
                  <a:cubicBezTo>
                    <a:pt x="457461" y="51226"/>
                    <a:pt x="458480" y="55304"/>
                    <a:pt x="460519" y="58617"/>
                  </a:cubicBezTo>
                  <a:cubicBezTo>
                    <a:pt x="462558" y="61930"/>
                    <a:pt x="465361" y="64606"/>
                    <a:pt x="468929" y="66390"/>
                  </a:cubicBezTo>
                  <a:cubicBezTo>
                    <a:pt x="472497" y="68302"/>
                    <a:pt x="476575" y="69193"/>
                    <a:pt x="481162" y="69193"/>
                  </a:cubicBezTo>
                  <a:cubicBezTo>
                    <a:pt x="483966" y="69193"/>
                    <a:pt x="486642" y="68811"/>
                    <a:pt x="489318" y="68046"/>
                  </a:cubicBezTo>
                  <a:moveTo>
                    <a:pt x="451854" y="1529"/>
                  </a:moveTo>
                  <a:lnTo>
                    <a:pt x="431721" y="51609"/>
                  </a:lnTo>
                  <a:lnTo>
                    <a:pt x="410823" y="0"/>
                  </a:lnTo>
                  <a:lnTo>
                    <a:pt x="389670" y="51609"/>
                  </a:lnTo>
                  <a:lnTo>
                    <a:pt x="369409" y="1529"/>
                  </a:lnTo>
                  <a:lnTo>
                    <a:pt x="360744" y="1529"/>
                  </a:lnTo>
                  <a:lnTo>
                    <a:pt x="389543" y="69958"/>
                  </a:lnTo>
                  <a:lnTo>
                    <a:pt x="410568" y="18350"/>
                  </a:lnTo>
                  <a:lnTo>
                    <a:pt x="431211" y="69958"/>
                  </a:lnTo>
                  <a:lnTo>
                    <a:pt x="460137" y="1529"/>
                  </a:lnTo>
                  <a:lnTo>
                    <a:pt x="451727" y="1529"/>
                  </a:lnTo>
                  <a:close/>
                  <a:moveTo>
                    <a:pt x="332073" y="67792"/>
                  </a:moveTo>
                  <a:cubicBezTo>
                    <a:pt x="332965" y="66900"/>
                    <a:pt x="333475" y="65625"/>
                    <a:pt x="333475" y="64096"/>
                  </a:cubicBezTo>
                  <a:cubicBezTo>
                    <a:pt x="333475" y="62567"/>
                    <a:pt x="332965" y="61293"/>
                    <a:pt x="332073" y="60401"/>
                  </a:cubicBezTo>
                  <a:cubicBezTo>
                    <a:pt x="331181" y="59509"/>
                    <a:pt x="329907" y="58999"/>
                    <a:pt x="328378" y="58999"/>
                  </a:cubicBezTo>
                  <a:cubicBezTo>
                    <a:pt x="326849" y="58999"/>
                    <a:pt x="325575" y="59509"/>
                    <a:pt x="324555" y="60401"/>
                  </a:cubicBezTo>
                  <a:cubicBezTo>
                    <a:pt x="323536" y="61420"/>
                    <a:pt x="323026" y="62567"/>
                    <a:pt x="323026" y="64096"/>
                  </a:cubicBezTo>
                  <a:cubicBezTo>
                    <a:pt x="323026" y="65625"/>
                    <a:pt x="323536" y="66900"/>
                    <a:pt x="324555" y="67792"/>
                  </a:cubicBezTo>
                  <a:cubicBezTo>
                    <a:pt x="325575" y="68684"/>
                    <a:pt x="326849" y="69193"/>
                    <a:pt x="328378" y="69193"/>
                  </a:cubicBezTo>
                  <a:cubicBezTo>
                    <a:pt x="329907" y="69193"/>
                    <a:pt x="331181" y="68684"/>
                    <a:pt x="332073" y="67792"/>
                  </a:cubicBezTo>
                  <a:moveTo>
                    <a:pt x="332073" y="34788"/>
                  </a:moveTo>
                  <a:cubicBezTo>
                    <a:pt x="332965" y="33896"/>
                    <a:pt x="333475" y="32622"/>
                    <a:pt x="333475" y="31092"/>
                  </a:cubicBezTo>
                  <a:cubicBezTo>
                    <a:pt x="333475" y="29563"/>
                    <a:pt x="332965" y="28289"/>
                    <a:pt x="332073" y="27270"/>
                  </a:cubicBezTo>
                  <a:cubicBezTo>
                    <a:pt x="331181" y="26250"/>
                    <a:pt x="329907" y="25868"/>
                    <a:pt x="328378" y="25868"/>
                  </a:cubicBezTo>
                  <a:cubicBezTo>
                    <a:pt x="326849" y="25868"/>
                    <a:pt x="325575" y="26378"/>
                    <a:pt x="324555" y="27270"/>
                  </a:cubicBezTo>
                  <a:cubicBezTo>
                    <a:pt x="323536" y="28289"/>
                    <a:pt x="323026" y="29563"/>
                    <a:pt x="323026" y="31092"/>
                  </a:cubicBezTo>
                  <a:cubicBezTo>
                    <a:pt x="323026" y="32622"/>
                    <a:pt x="323536" y="33896"/>
                    <a:pt x="324555" y="34788"/>
                  </a:cubicBezTo>
                  <a:cubicBezTo>
                    <a:pt x="325575" y="35680"/>
                    <a:pt x="326849" y="36189"/>
                    <a:pt x="328378" y="36189"/>
                  </a:cubicBezTo>
                  <a:cubicBezTo>
                    <a:pt x="329907" y="36189"/>
                    <a:pt x="331181" y="35680"/>
                    <a:pt x="332073" y="34788"/>
                  </a:cubicBezTo>
                  <a:moveTo>
                    <a:pt x="282759" y="34023"/>
                  </a:moveTo>
                  <a:cubicBezTo>
                    <a:pt x="285180" y="31475"/>
                    <a:pt x="288366" y="30328"/>
                    <a:pt x="292316" y="30328"/>
                  </a:cubicBezTo>
                  <a:cubicBezTo>
                    <a:pt x="296267" y="30328"/>
                    <a:pt x="299325" y="31602"/>
                    <a:pt x="301618" y="34023"/>
                  </a:cubicBezTo>
                  <a:cubicBezTo>
                    <a:pt x="303912" y="36572"/>
                    <a:pt x="305186" y="39630"/>
                    <a:pt x="305569" y="43325"/>
                  </a:cubicBezTo>
                  <a:lnTo>
                    <a:pt x="278427" y="43325"/>
                  </a:lnTo>
                  <a:cubicBezTo>
                    <a:pt x="278937" y="39630"/>
                    <a:pt x="280466" y="36445"/>
                    <a:pt x="282759" y="34023"/>
                  </a:cubicBezTo>
                  <a:moveTo>
                    <a:pt x="302383" y="68046"/>
                  </a:moveTo>
                  <a:cubicBezTo>
                    <a:pt x="305059" y="67282"/>
                    <a:pt x="307480" y="66135"/>
                    <a:pt x="309901" y="64478"/>
                  </a:cubicBezTo>
                  <a:lnTo>
                    <a:pt x="309901" y="57470"/>
                  </a:lnTo>
                  <a:cubicBezTo>
                    <a:pt x="307607" y="59127"/>
                    <a:pt x="305059" y="60401"/>
                    <a:pt x="302383" y="61166"/>
                  </a:cubicBezTo>
                  <a:cubicBezTo>
                    <a:pt x="299707" y="61930"/>
                    <a:pt x="296904" y="62312"/>
                    <a:pt x="294228" y="62312"/>
                  </a:cubicBezTo>
                  <a:cubicBezTo>
                    <a:pt x="289895" y="62312"/>
                    <a:pt x="286327" y="61038"/>
                    <a:pt x="283396" y="58617"/>
                  </a:cubicBezTo>
                  <a:cubicBezTo>
                    <a:pt x="280466" y="56196"/>
                    <a:pt x="278809" y="53010"/>
                    <a:pt x="278172" y="49060"/>
                  </a:cubicBezTo>
                  <a:lnTo>
                    <a:pt x="312959" y="49060"/>
                  </a:lnTo>
                  <a:cubicBezTo>
                    <a:pt x="312959" y="48423"/>
                    <a:pt x="312959" y="47785"/>
                    <a:pt x="313087" y="47148"/>
                  </a:cubicBezTo>
                  <a:cubicBezTo>
                    <a:pt x="313087" y="46511"/>
                    <a:pt x="313087" y="46002"/>
                    <a:pt x="313087" y="45364"/>
                  </a:cubicBezTo>
                  <a:cubicBezTo>
                    <a:pt x="313087" y="41159"/>
                    <a:pt x="312195" y="37336"/>
                    <a:pt x="310538" y="34023"/>
                  </a:cubicBezTo>
                  <a:cubicBezTo>
                    <a:pt x="308754" y="30710"/>
                    <a:pt x="306333" y="28162"/>
                    <a:pt x="303275" y="26250"/>
                  </a:cubicBezTo>
                  <a:cubicBezTo>
                    <a:pt x="300217" y="24339"/>
                    <a:pt x="296521" y="23447"/>
                    <a:pt x="292316" y="23447"/>
                  </a:cubicBezTo>
                  <a:cubicBezTo>
                    <a:pt x="287856" y="23447"/>
                    <a:pt x="284033" y="24466"/>
                    <a:pt x="280720" y="26505"/>
                  </a:cubicBezTo>
                  <a:cubicBezTo>
                    <a:pt x="277535" y="28544"/>
                    <a:pt x="274986" y="31348"/>
                    <a:pt x="273202" y="34788"/>
                  </a:cubicBezTo>
                  <a:cubicBezTo>
                    <a:pt x="271418" y="38356"/>
                    <a:pt x="270526" y="42306"/>
                    <a:pt x="270526" y="46639"/>
                  </a:cubicBezTo>
                  <a:cubicBezTo>
                    <a:pt x="270526" y="50971"/>
                    <a:pt x="271546" y="55049"/>
                    <a:pt x="273585" y="58362"/>
                  </a:cubicBezTo>
                  <a:cubicBezTo>
                    <a:pt x="275623" y="61675"/>
                    <a:pt x="278427" y="64351"/>
                    <a:pt x="281995" y="66135"/>
                  </a:cubicBezTo>
                  <a:cubicBezTo>
                    <a:pt x="285563" y="68046"/>
                    <a:pt x="289640" y="68939"/>
                    <a:pt x="294228" y="68939"/>
                  </a:cubicBezTo>
                  <a:cubicBezTo>
                    <a:pt x="297031" y="68939"/>
                    <a:pt x="299707" y="68556"/>
                    <a:pt x="302383" y="67792"/>
                  </a:cubicBezTo>
                  <a:moveTo>
                    <a:pt x="234337" y="37846"/>
                  </a:moveTo>
                  <a:cubicBezTo>
                    <a:pt x="235739" y="35425"/>
                    <a:pt x="237650" y="33641"/>
                    <a:pt x="239944" y="32239"/>
                  </a:cubicBezTo>
                  <a:cubicBezTo>
                    <a:pt x="242365" y="30965"/>
                    <a:pt x="245041" y="30200"/>
                    <a:pt x="248227" y="30200"/>
                  </a:cubicBezTo>
                  <a:cubicBezTo>
                    <a:pt x="253706" y="30200"/>
                    <a:pt x="258293" y="32112"/>
                    <a:pt x="261861" y="35807"/>
                  </a:cubicBezTo>
                  <a:lnTo>
                    <a:pt x="261861" y="27779"/>
                  </a:lnTo>
                  <a:cubicBezTo>
                    <a:pt x="258039" y="24849"/>
                    <a:pt x="253324" y="23320"/>
                    <a:pt x="247717" y="23320"/>
                  </a:cubicBezTo>
                  <a:cubicBezTo>
                    <a:pt x="243257" y="23320"/>
                    <a:pt x="239307" y="24339"/>
                    <a:pt x="235866" y="26250"/>
                  </a:cubicBezTo>
                  <a:cubicBezTo>
                    <a:pt x="232426" y="28162"/>
                    <a:pt x="229622" y="30838"/>
                    <a:pt x="227711" y="34278"/>
                  </a:cubicBezTo>
                  <a:cubicBezTo>
                    <a:pt x="225800" y="37719"/>
                    <a:pt x="224780" y="41669"/>
                    <a:pt x="224780" y="46129"/>
                  </a:cubicBezTo>
                  <a:cubicBezTo>
                    <a:pt x="224780" y="50589"/>
                    <a:pt x="225800" y="54539"/>
                    <a:pt x="227711" y="57980"/>
                  </a:cubicBezTo>
                  <a:cubicBezTo>
                    <a:pt x="229622" y="61420"/>
                    <a:pt x="232298" y="64096"/>
                    <a:pt x="235739" y="66008"/>
                  </a:cubicBezTo>
                  <a:cubicBezTo>
                    <a:pt x="239179" y="67919"/>
                    <a:pt x="243130" y="68939"/>
                    <a:pt x="247717" y="68939"/>
                  </a:cubicBezTo>
                  <a:cubicBezTo>
                    <a:pt x="250393" y="68939"/>
                    <a:pt x="252941" y="68556"/>
                    <a:pt x="255363" y="67919"/>
                  </a:cubicBezTo>
                  <a:cubicBezTo>
                    <a:pt x="257784" y="67282"/>
                    <a:pt x="260205" y="66263"/>
                    <a:pt x="262371" y="64861"/>
                  </a:cubicBezTo>
                  <a:lnTo>
                    <a:pt x="262371" y="57470"/>
                  </a:lnTo>
                  <a:cubicBezTo>
                    <a:pt x="260460" y="59127"/>
                    <a:pt x="258293" y="60274"/>
                    <a:pt x="256000" y="61038"/>
                  </a:cubicBezTo>
                  <a:cubicBezTo>
                    <a:pt x="253579" y="61803"/>
                    <a:pt x="251157" y="62185"/>
                    <a:pt x="248354" y="62185"/>
                  </a:cubicBezTo>
                  <a:cubicBezTo>
                    <a:pt x="245296" y="62185"/>
                    <a:pt x="242493" y="61548"/>
                    <a:pt x="240071" y="60146"/>
                  </a:cubicBezTo>
                  <a:cubicBezTo>
                    <a:pt x="237650" y="58744"/>
                    <a:pt x="235739" y="56960"/>
                    <a:pt x="234337" y="54539"/>
                  </a:cubicBezTo>
                  <a:cubicBezTo>
                    <a:pt x="232936" y="52118"/>
                    <a:pt x="232298" y="49315"/>
                    <a:pt x="232298" y="46256"/>
                  </a:cubicBezTo>
                  <a:cubicBezTo>
                    <a:pt x="232298" y="43198"/>
                    <a:pt x="232936" y="40395"/>
                    <a:pt x="234337" y="37974"/>
                  </a:cubicBezTo>
                  <a:moveTo>
                    <a:pt x="206813" y="38101"/>
                  </a:moveTo>
                  <a:cubicBezTo>
                    <a:pt x="208342" y="35680"/>
                    <a:pt x="210254" y="33896"/>
                    <a:pt x="212675" y="32749"/>
                  </a:cubicBezTo>
                  <a:cubicBezTo>
                    <a:pt x="215096" y="31602"/>
                    <a:pt x="217772" y="31220"/>
                    <a:pt x="220703" y="31730"/>
                  </a:cubicBezTo>
                  <a:lnTo>
                    <a:pt x="220703" y="23574"/>
                  </a:lnTo>
                  <a:cubicBezTo>
                    <a:pt x="217135" y="23574"/>
                    <a:pt x="214076" y="24466"/>
                    <a:pt x="211273" y="26378"/>
                  </a:cubicBezTo>
                  <a:cubicBezTo>
                    <a:pt x="208470" y="28289"/>
                    <a:pt x="206303" y="30838"/>
                    <a:pt x="204647" y="34151"/>
                  </a:cubicBezTo>
                  <a:lnTo>
                    <a:pt x="204647" y="24339"/>
                  </a:lnTo>
                  <a:lnTo>
                    <a:pt x="197383" y="24339"/>
                  </a:lnTo>
                  <a:lnTo>
                    <a:pt x="197383" y="68302"/>
                  </a:lnTo>
                  <a:lnTo>
                    <a:pt x="204647" y="68302"/>
                  </a:lnTo>
                  <a:lnTo>
                    <a:pt x="204647" y="47276"/>
                  </a:lnTo>
                  <a:cubicBezTo>
                    <a:pt x="204647" y="43581"/>
                    <a:pt x="205411" y="40650"/>
                    <a:pt x="206813" y="38228"/>
                  </a:cubicBezTo>
                  <a:moveTo>
                    <a:pt x="173300" y="59127"/>
                  </a:moveTo>
                  <a:cubicBezTo>
                    <a:pt x="171006" y="61166"/>
                    <a:pt x="168203" y="62312"/>
                    <a:pt x="164508" y="62312"/>
                  </a:cubicBezTo>
                  <a:cubicBezTo>
                    <a:pt x="160812" y="62312"/>
                    <a:pt x="157881" y="61293"/>
                    <a:pt x="155715" y="59127"/>
                  </a:cubicBezTo>
                  <a:cubicBezTo>
                    <a:pt x="153421" y="56960"/>
                    <a:pt x="152275" y="53902"/>
                    <a:pt x="152275" y="49697"/>
                  </a:cubicBezTo>
                  <a:lnTo>
                    <a:pt x="152275" y="24339"/>
                  </a:lnTo>
                  <a:lnTo>
                    <a:pt x="145011" y="24339"/>
                  </a:lnTo>
                  <a:lnTo>
                    <a:pt x="145011" y="48932"/>
                  </a:lnTo>
                  <a:cubicBezTo>
                    <a:pt x="145011" y="55176"/>
                    <a:pt x="146795" y="60146"/>
                    <a:pt x="150236" y="63587"/>
                  </a:cubicBezTo>
                  <a:cubicBezTo>
                    <a:pt x="153676" y="67155"/>
                    <a:pt x="158519" y="68939"/>
                    <a:pt x="164380" y="68939"/>
                  </a:cubicBezTo>
                  <a:cubicBezTo>
                    <a:pt x="170242" y="68939"/>
                    <a:pt x="174956" y="67155"/>
                    <a:pt x="178524" y="63587"/>
                  </a:cubicBezTo>
                  <a:cubicBezTo>
                    <a:pt x="182092" y="60019"/>
                    <a:pt x="183749" y="55176"/>
                    <a:pt x="183749" y="48932"/>
                  </a:cubicBezTo>
                  <a:lnTo>
                    <a:pt x="183749" y="24339"/>
                  </a:lnTo>
                  <a:lnTo>
                    <a:pt x="176486" y="24339"/>
                  </a:lnTo>
                  <a:lnTo>
                    <a:pt x="176486" y="49697"/>
                  </a:lnTo>
                  <a:cubicBezTo>
                    <a:pt x="176486" y="53902"/>
                    <a:pt x="175339" y="56960"/>
                    <a:pt x="173173" y="59127"/>
                  </a:cubicBezTo>
                  <a:moveTo>
                    <a:pt x="125642" y="54539"/>
                  </a:moveTo>
                  <a:cubicBezTo>
                    <a:pt x="124368" y="56960"/>
                    <a:pt x="122584" y="58872"/>
                    <a:pt x="120291" y="60146"/>
                  </a:cubicBezTo>
                  <a:cubicBezTo>
                    <a:pt x="117997" y="61548"/>
                    <a:pt x="115321" y="62185"/>
                    <a:pt x="112390" y="62185"/>
                  </a:cubicBezTo>
                  <a:cubicBezTo>
                    <a:pt x="109459" y="62185"/>
                    <a:pt x="106656" y="61548"/>
                    <a:pt x="104362" y="60146"/>
                  </a:cubicBezTo>
                  <a:cubicBezTo>
                    <a:pt x="102069" y="58744"/>
                    <a:pt x="100157" y="56960"/>
                    <a:pt x="98883" y="54539"/>
                  </a:cubicBezTo>
                  <a:cubicBezTo>
                    <a:pt x="97609" y="52118"/>
                    <a:pt x="96844" y="49315"/>
                    <a:pt x="96844" y="46256"/>
                  </a:cubicBezTo>
                  <a:cubicBezTo>
                    <a:pt x="96844" y="43198"/>
                    <a:pt x="97481" y="40395"/>
                    <a:pt x="98883" y="38101"/>
                  </a:cubicBezTo>
                  <a:cubicBezTo>
                    <a:pt x="100285" y="35680"/>
                    <a:pt x="102069" y="33896"/>
                    <a:pt x="104362" y="32494"/>
                  </a:cubicBezTo>
                  <a:cubicBezTo>
                    <a:pt x="106656" y="31092"/>
                    <a:pt x="109332" y="30455"/>
                    <a:pt x="112390" y="30455"/>
                  </a:cubicBezTo>
                  <a:cubicBezTo>
                    <a:pt x="115448" y="30455"/>
                    <a:pt x="117997" y="31092"/>
                    <a:pt x="120291" y="32494"/>
                  </a:cubicBezTo>
                  <a:cubicBezTo>
                    <a:pt x="122584" y="33896"/>
                    <a:pt x="124368" y="35680"/>
                    <a:pt x="125642" y="38101"/>
                  </a:cubicBezTo>
                  <a:cubicBezTo>
                    <a:pt x="126917" y="40522"/>
                    <a:pt x="127554" y="43198"/>
                    <a:pt x="127554" y="46256"/>
                  </a:cubicBezTo>
                  <a:cubicBezTo>
                    <a:pt x="127554" y="49315"/>
                    <a:pt x="126917" y="52118"/>
                    <a:pt x="125642" y="54539"/>
                  </a:cubicBezTo>
                  <a:moveTo>
                    <a:pt x="124113" y="66135"/>
                  </a:moveTo>
                  <a:cubicBezTo>
                    <a:pt x="127554" y="64224"/>
                    <a:pt x="130230" y="61420"/>
                    <a:pt x="132141" y="57980"/>
                  </a:cubicBezTo>
                  <a:cubicBezTo>
                    <a:pt x="134052" y="54539"/>
                    <a:pt x="135072" y="50589"/>
                    <a:pt x="135072" y="46256"/>
                  </a:cubicBezTo>
                  <a:cubicBezTo>
                    <a:pt x="135072" y="41924"/>
                    <a:pt x="134052" y="37974"/>
                    <a:pt x="132141" y="34533"/>
                  </a:cubicBezTo>
                  <a:cubicBezTo>
                    <a:pt x="130230" y="31092"/>
                    <a:pt x="127554" y="28417"/>
                    <a:pt x="124113" y="26505"/>
                  </a:cubicBezTo>
                  <a:cubicBezTo>
                    <a:pt x="120673" y="24593"/>
                    <a:pt x="116850" y="23574"/>
                    <a:pt x="112390" y="23574"/>
                  </a:cubicBezTo>
                  <a:cubicBezTo>
                    <a:pt x="107930" y="23574"/>
                    <a:pt x="103980" y="24593"/>
                    <a:pt x="100539" y="26505"/>
                  </a:cubicBezTo>
                  <a:cubicBezTo>
                    <a:pt x="97099" y="28417"/>
                    <a:pt x="94296" y="31092"/>
                    <a:pt x="92384" y="34533"/>
                  </a:cubicBezTo>
                  <a:cubicBezTo>
                    <a:pt x="90345" y="37974"/>
                    <a:pt x="89453" y="41796"/>
                    <a:pt x="89453" y="46256"/>
                  </a:cubicBezTo>
                  <a:cubicBezTo>
                    <a:pt x="89453" y="50716"/>
                    <a:pt x="90473" y="54539"/>
                    <a:pt x="92384" y="57980"/>
                  </a:cubicBezTo>
                  <a:cubicBezTo>
                    <a:pt x="94423" y="61420"/>
                    <a:pt x="97099" y="64096"/>
                    <a:pt x="100539" y="66135"/>
                  </a:cubicBezTo>
                  <a:cubicBezTo>
                    <a:pt x="103980" y="68046"/>
                    <a:pt x="107930" y="69066"/>
                    <a:pt x="112390" y="69066"/>
                  </a:cubicBezTo>
                  <a:cubicBezTo>
                    <a:pt x="116850" y="69066"/>
                    <a:pt x="120673" y="68046"/>
                    <a:pt x="124113" y="66135"/>
                  </a:cubicBezTo>
                  <a:moveTo>
                    <a:pt x="71486" y="9430"/>
                  </a:moveTo>
                  <a:cubicBezTo>
                    <a:pt x="74162" y="10704"/>
                    <a:pt x="76711" y="12361"/>
                    <a:pt x="79132" y="14399"/>
                  </a:cubicBezTo>
                  <a:lnTo>
                    <a:pt x="79132" y="5607"/>
                  </a:lnTo>
                  <a:cubicBezTo>
                    <a:pt x="76711" y="3950"/>
                    <a:pt x="74162" y="2676"/>
                    <a:pt x="71359" y="1911"/>
                  </a:cubicBezTo>
                  <a:cubicBezTo>
                    <a:pt x="68555" y="1147"/>
                    <a:pt x="65625" y="765"/>
                    <a:pt x="62566" y="765"/>
                  </a:cubicBezTo>
                  <a:cubicBezTo>
                    <a:pt x="58871" y="765"/>
                    <a:pt x="55558" y="1402"/>
                    <a:pt x="52372" y="2803"/>
                  </a:cubicBezTo>
                  <a:cubicBezTo>
                    <a:pt x="49314" y="4205"/>
                    <a:pt x="46765" y="6244"/>
                    <a:pt x="44982" y="8793"/>
                  </a:cubicBezTo>
                  <a:cubicBezTo>
                    <a:pt x="43070" y="11468"/>
                    <a:pt x="42178" y="14654"/>
                    <a:pt x="42178" y="18477"/>
                  </a:cubicBezTo>
                  <a:cubicBezTo>
                    <a:pt x="42178" y="22300"/>
                    <a:pt x="43198" y="25741"/>
                    <a:pt x="45109" y="28289"/>
                  </a:cubicBezTo>
                  <a:cubicBezTo>
                    <a:pt x="47020" y="30838"/>
                    <a:pt x="49824" y="33004"/>
                    <a:pt x="53392" y="34660"/>
                  </a:cubicBezTo>
                  <a:lnTo>
                    <a:pt x="65752" y="40777"/>
                  </a:lnTo>
                  <a:cubicBezTo>
                    <a:pt x="68938" y="42306"/>
                    <a:pt x="71104" y="43835"/>
                    <a:pt x="72251" y="45492"/>
                  </a:cubicBezTo>
                  <a:cubicBezTo>
                    <a:pt x="73398" y="47021"/>
                    <a:pt x="74035" y="49060"/>
                    <a:pt x="74035" y="51353"/>
                  </a:cubicBezTo>
                  <a:cubicBezTo>
                    <a:pt x="74035" y="53647"/>
                    <a:pt x="73398" y="55686"/>
                    <a:pt x="72123" y="57343"/>
                  </a:cubicBezTo>
                  <a:cubicBezTo>
                    <a:pt x="70849" y="58999"/>
                    <a:pt x="69192" y="60146"/>
                    <a:pt x="67026" y="60911"/>
                  </a:cubicBezTo>
                  <a:cubicBezTo>
                    <a:pt x="64860" y="61675"/>
                    <a:pt x="62566" y="62057"/>
                    <a:pt x="60145" y="62057"/>
                  </a:cubicBezTo>
                  <a:cubicBezTo>
                    <a:pt x="56960" y="62057"/>
                    <a:pt x="53646" y="61293"/>
                    <a:pt x="50206" y="59891"/>
                  </a:cubicBezTo>
                  <a:cubicBezTo>
                    <a:pt x="46765" y="58489"/>
                    <a:pt x="43580" y="56068"/>
                    <a:pt x="40522" y="53010"/>
                  </a:cubicBezTo>
                  <a:lnTo>
                    <a:pt x="40522" y="62440"/>
                  </a:lnTo>
                  <a:cubicBezTo>
                    <a:pt x="43198" y="64861"/>
                    <a:pt x="46256" y="66517"/>
                    <a:pt x="49696" y="67537"/>
                  </a:cubicBezTo>
                  <a:cubicBezTo>
                    <a:pt x="53137" y="68556"/>
                    <a:pt x="56577" y="69066"/>
                    <a:pt x="60145" y="69066"/>
                  </a:cubicBezTo>
                  <a:cubicBezTo>
                    <a:pt x="64350" y="69066"/>
                    <a:pt x="68046" y="68302"/>
                    <a:pt x="71359" y="66772"/>
                  </a:cubicBezTo>
                  <a:cubicBezTo>
                    <a:pt x="74672" y="65243"/>
                    <a:pt x="77348" y="63077"/>
                    <a:pt x="79259" y="60274"/>
                  </a:cubicBezTo>
                  <a:cubicBezTo>
                    <a:pt x="81171" y="57470"/>
                    <a:pt x="82190" y="53902"/>
                    <a:pt x="82190" y="49824"/>
                  </a:cubicBezTo>
                  <a:cubicBezTo>
                    <a:pt x="82190" y="43198"/>
                    <a:pt x="78495" y="38101"/>
                    <a:pt x="71359" y="34660"/>
                  </a:cubicBezTo>
                  <a:lnTo>
                    <a:pt x="58106" y="28034"/>
                  </a:lnTo>
                  <a:cubicBezTo>
                    <a:pt x="55430" y="26760"/>
                    <a:pt x="53392" y="25231"/>
                    <a:pt x="52117" y="23702"/>
                  </a:cubicBezTo>
                  <a:cubicBezTo>
                    <a:pt x="50843" y="22045"/>
                    <a:pt x="50206" y="20261"/>
                    <a:pt x="50206" y="17967"/>
                  </a:cubicBezTo>
                  <a:cubicBezTo>
                    <a:pt x="50206" y="15674"/>
                    <a:pt x="50716" y="13762"/>
                    <a:pt x="51990" y="12106"/>
                  </a:cubicBezTo>
                  <a:cubicBezTo>
                    <a:pt x="53137" y="10577"/>
                    <a:pt x="54666" y="9430"/>
                    <a:pt x="56577" y="8665"/>
                  </a:cubicBezTo>
                  <a:cubicBezTo>
                    <a:pt x="58489" y="7900"/>
                    <a:pt x="60655" y="7518"/>
                    <a:pt x="62821" y="7518"/>
                  </a:cubicBezTo>
                  <a:cubicBezTo>
                    <a:pt x="65879" y="7518"/>
                    <a:pt x="68810" y="8156"/>
                    <a:pt x="71614" y="9430"/>
                  </a:cubicBezTo>
                  <a:moveTo>
                    <a:pt x="14782" y="15546"/>
                  </a:moveTo>
                  <a:lnTo>
                    <a:pt x="3313" y="7136"/>
                  </a:lnTo>
                  <a:lnTo>
                    <a:pt x="0" y="12870"/>
                  </a:lnTo>
                  <a:lnTo>
                    <a:pt x="12870" y="18732"/>
                  </a:lnTo>
                  <a:lnTo>
                    <a:pt x="0" y="24466"/>
                  </a:lnTo>
                  <a:lnTo>
                    <a:pt x="3313" y="30200"/>
                  </a:lnTo>
                  <a:lnTo>
                    <a:pt x="14782" y="21790"/>
                  </a:lnTo>
                  <a:lnTo>
                    <a:pt x="13380" y="35935"/>
                  </a:lnTo>
                  <a:lnTo>
                    <a:pt x="19878" y="35935"/>
                  </a:lnTo>
                  <a:lnTo>
                    <a:pt x="18349" y="21790"/>
                  </a:lnTo>
                  <a:lnTo>
                    <a:pt x="29818" y="30200"/>
                  </a:lnTo>
                  <a:lnTo>
                    <a:pt x="33003" y="24466"/>
                  </a:lnTo>
                  <a:lnTo>
                    <a:pt x="20133" y="18732"/>
                  </a:lnTo>
                  <a:lnTo>
                    <a:pt x="33003" y="12870"/>
                  </a:lnTo>
                  <a:lnTo>
                    <a:pt x="29818" y="7136"/>
                  </a:lnTo>
                  <a:lnTo>
                    <a:pt x="18349" y="15546"/>
                  </a:lnTo>
                  <a:lnTo>
                    <a:pt x="19878" y="1402"/>
                  </a:lnTo>
                  <a:lnTo>
                    <a:pt x="13380" y="1402"/>
                  </a:lnTo>
                  <a:lnTo>
                    <a:pt x="14782" y="15546"/>
                  </a:lnTo>
                  <a:close/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842" name="Graphic 402">
              <a:extLst>
                <a:ext uri="{FF2B5EF4-FFF2-40B4-BE49-F238E27FC236}">
                  <a16:creationId xmlns:a16="http://schemas.microsoft.com/office/drawing/2014/main" id="{042A2D1E-C6E0-7E76-5AEC-6FC6763D04BF}"/>
                </a:ext>
              </a:extLst>
            </p:cNvPr>
            <p:cNvGrpSpPr/>
            <p:nvPr/>
          </p:nvGrpSpPr>
          <p:grpSpPr>
            <a:xfrm>
              <a:off x="5616045" y="5410674"/>
              <a:ext cx="1157793" cy="187290"/>
              <a:chOff x="5616045" y="5410674"/>
              <a:chExt cx="1157793" cy="187290"/>
            </a:xfrm>
            <a:solidFill>
              <a:srgbClr val="FFFFFF"/>
            </a:solidFill>
          </p:grpSpPr>
          <p:sp>
            <p:nvSpPr>
              <p:cNvPr id="843" name="Freeform: Shape 842">
                <a:extLst>
                  <a:ext uri="{FF2B5EF4-FFF2-40B4-BE49-F238E27FC236}">
                    <a16:creationId xmlns:a16="http://schemas.microsoft.com/office/drawing/2014/main" id="{F487EDE8-B53A-B4AD-8195-06D08EF76EA9}"/>
                  </a:ext>
                </a:extLst>
              </p:cNvPr>
              <p:cNvSpPr/>
              <p:nvPr/>
            </p:nvSpPr>
            <p:spPr>
              <a:xfrm>
                <a:off x="5616045" y="5410674"/>
                <a:ext cx="83846" cy="133926"/>
              </a:xfrm>
              <a:custGeom>
                <a:avLst/>
                <a:gdLst>
                  <a:gd name="connsiteX0" fmla="*/ 83846 w 83846"/>
                  <a:gd name="connsiteY0" fmla="*/ 133927 h 133926"/>
                  <a:gd name="connsiteX1" fmla="*/ 0 w 83846"/>
                  <a:gd name="connsiteY1" fmla="*/ 133927 h 133926"/>
                  <a:gd name="connsiteX2" fmla="*/ 0 w 83846"/>
                  <a:gd name="connsiteY2" fmla="*/ 0 h 133926"/>
                  <a:gd name="connsiteX3" fmla="*/ 25868 w 83846"/>
                  <a:gd name="connsiteY3" fmla="*/ 0 h 133926"/>
                  <a:gd name="connsiteX4" fmla="*/ 25868 w 83846"/>
                  <a:gd name="connsiteY4" fmla="*/ 110480 h 133926"/>
                  <a:gd name="connsiteX5" fmla="*/ 83846 w 83846"/>
                  <a:gd name="connsiteY5" fmla="*/ 110480 h 133926"/>
                  <a:gd name="connsiteX6" fmla="*/ 83846 w 83846"/>
                  <a:gd name="connsiteY6" fmla="*/ 133799 h 13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846" h="133926">
                    <a:moveTo>
                      <a:pt x="83846" y="133927"/>
                    </a:moveTo>
                    <a:lnTo>
                      <a:pt x="0" y="133927"/>
                    </a:lnTo>
                    <a:lnTo>
                      <a:pt x="0" y="0"/>
                    </a:lnTo>
                    <a:lnTo>
                      <a:pt x="25868" y="0"/>
                    </a:lnTo>
                    <a:lnTo>
                      <a:pt x="25868" y="110480"/>
                    </a:lnTo>
                    <a:lnTo>
                      <a:pt x="83846" y="110480"/>
                    </a:lnTo>
                    <a:lnTo>
                      <a:pt x="83846" y="133799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44" name="Freeform: Shape 843">
                <a:extLst>
                  <a:ext uri="{FF2B5EF4-FFF2-40B4-BE49-F238E27FC236}">
                    <a16:creationId xmlns:a16="http://schemas.microsoft.com/office/drawing/2014/main" id="{8DA015F1-BFE1-B571-3214-467862690E40}"/>
                  </a:ext>
                </a:extLst>
              </p:cNvPr>
              <p:cNvSpPr/>
              <p:nvPr/>
            </p:nvSpPr>
            <p:spPr>
              <a:xfrm>
                <a:off x="5713271" y="5454637"/>
                <a:ext cx="84356" cy="91747"/>
              </a:xfrm>
              <a:custGeom>
                <a:avLst/>
                <a:gdLst>
                  <a:gd name="connsiteX0" fmla="*/ 59508 w 84356"/>
                  <a:gd name="connsiteY0" fmla="*/ 0 h 91747"/>
                  <a:gd name="connsiteX1" fmla="*/ 84356 w 84356"/>
                  <a:gd name="connsiteY1" fmla="*/ 0 h 91747"/>
                  <a:gd name="connsiteX2" fmla="*/ 84356 w 84356"/>
                  <a:gd name="connsiteY2" fmla="*/ 50461 h 91747"/>
                  <a:gd name="connsiteX3" fmla="*/ 42178 w 84356"/>
                  <a:gd name="connsiteY3" fmla="*/ 91748 h 91747"/>
                  <a:gd name="connsiteX4" fmla="*/ 0 w 84356"/>
                  <a:gd name="connsiteY4" fmla="*/ 50461 h 91747"/>
                  <a:gd name="connsiteX5" fmla="*/ 0 w 84356"/>
                  <a:gd name="connsiteY5" fmla="*/ 0 h 91747"/>
                  <a:gd name="connsiteX6" fmla="*/ 24848 w 84356"/>
                  <a:gd name="connsiteY6" fmla="*/ 0 h 91747"/>
                  <a:gd name="connsiteX7" fmla="*/ 24848 w 84356"/>
                  <a:gd name="connsiteY7" fmla="*/ 50716 h 91747"/>
                  <a:gd name="connsiteX8" fmla="*/ 42178 w 84356"/>
                  <a:gd name="connsiteY8" fmla="*/ 68683 h 91747"/>
                  <a:gd name="connsiteX9" fmla="*/ 59508 w 84356"/>
                  <a:gd name="connsiteY9" fmla="*/ 50716 h 91747"/>
                  <a:gd name="connsiteX10" fmla="*/ 59508 w 84356"/>
                  <a:gd name="connsiteY10" fmla="*/ 0 h 91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356" h="91747">
                    <a:moveTo>
                      <a:pt x="59508" y="0"/>
                    </a:moveTo>
                    <a:lnTo>
                      <a:pt x="84356" y="0"/>
                    </a:lnTo>
                    <a:lnTo>
                      <a:pt x="84356" y="50461"/>
                    </a:lnTo>
                    <a:cubicBezTo>
                      <a:pt x="84356" y="75819"/>
                      <a:pt x="67281" y="91748"/>
                      <a:pt x="42178" y="91748"/>
                    </a:cubicBezTo>
                    <a:cubicBezTo>
                      <a:pt x="17075" y="91748"/>
                      <a:pt x="0" y="75819"/>
                      <a:pt x="0" y="50461"/>
                    </a:cubicBezTo>
                    <a:lnTo>
                      <a:pt x="0" y="0"/>
                    </a:lnTo>
                    <a:lnTo>
                      <a:pt x="24848" y="0"/>
                    </a:lnTo>
                    <a:lnTo>
                      <a:pt x="24848" y="50716"/>
                    </a:lnTo>
                    <a:cubicBezTo>
                      <a:pt x="24848" y="62440"/>
                      <a:pt x="31984" y="68683"/>
                      <a:pt x="42178" y="68683"/>
                    </a:cubicBezTo>
                    <a:cubicBezTo>
                      <a:pt x="52372" y="68683"/>
                      <a:pt x="59508" y="62440"/>
                      <a:pt x="59508" y="50716"/>
                    </a:cubicBezTo>
                    <a:lnTo>
                      <a:pt x="5950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45" name="Freeform: Shape 844">
                <a:extLst>
                  <a:ext uri="{FF2B5EF4-FFF2-40B4-BE49-F238E27FC236}">
                    <a16:creationId xmlns:a16="http://schemas.microsoft.com/office/drawing/2014/main" id="{2C52B513-A761-ECFE-733C-A81C57B2BBBD}"/>
                  </a:ext>
                </a:extLst>
              </p:cNvPr>
              <p:cNvSpPr/>
              <p:nvPr/>
            </p:nvSpPr>
            <p:spPr>
              <a:xfrm>
                <a:off x="5819545" y="5452853"/>
                <a:ext cx="55812" cy="91748"/>
              </a:xfrm>
              <a:custGeom>
                <a:avLst/>
                <a:gdLst>
                  <a:gd name="connsiteX0" fmla="*/ 24593 w 55812"/>
                  <a:gd name="connsiteY0" fmla="*/ 91748 h 91748"/>
                  <a:gd name="connsiteX1" fmla="*/ 0 w 55812"/>
                  <a:gd name="connsiteY1" fmla="*/ 91748 h 91748"/>
                  <a:gd name="connsiteX2" fmla="*/ 0 w 55812"/>
                  <a:gd name="connsiteY2" fmla="*/ 1784 h 91748"/>
                  <a:gd name="connsiteX3" fmla="*/ 24593 w 55812"/>
                  <a:gd name="connsiteY3" fmla="*/ 1784 h 91748"/>
                  <a:gd name="connsiteX4" fmla="*/ 24593 w 55812"/>
                  <a:gd name="connsiteY4" fmla="*/ 17967 h 91748"/>
                  <a:gd name="connsiteX5" fmla="*/ 55813 w 55812"/>
                  <a:gd name="connsiteY5" fmla="*/ 0 h 91748"/>
                  <a:gd name="connsiteX6" fmla="*/ 55813 w 55812"/>
                  <a:gd name="connsiteY6" fmla="*/ 27270 h 91748"/>
                  <a:gd name="connsiteX7" fmla="*/ 24593 w 55812"/>
                  <a:gd name="connsiteY7" fmla="*/ 52500 h 91748"/>
                  <a:gd name="connsiteX8" fmla="*/ 24593 w 55812"/>
                  <a:gd name="connsiteY8" fmla="*/ 91748 h 9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12" h="91748">
                    <a:moveTo>
                      <a:pt x="24593" y="91748"/>
                    </a:moveTo>
                    <a:lnTo>
                      <a:pt x="0" y="91748"/>
                    </a:lnTo>
                    <a:lnTo>
                      <a:pt x="0" y="1784"/>
                    </a:lnTo>
                    <a:lnTo>
                      <a:pt x="24593" y="1784"/>
                    </a:lnTo>
                    <a:lnTo>
                      <a:pt x="24593" y="17967"/>
                    </a:lnTo>
                    <a:cubicBezTo>
                      <a:pt x="31857" y="6371"/>
                      <a:pt x="42433" y="0"/>
                      <a:pt x="55813" y="0"/>
                    </a:cubicBezTo>
                    <a:lnTo>
                      <a:pt x="55813" y="27270"/>
                    </a:lnTo>
                    <a:cubicBezTo>
                      <a:pt x="39757" y="23829"/>
                      <a:pt x="24593" y="33386"/>
                      <a:pt x="24593" y="52500"/>
                    </a:cubicBezTo>
                    <a:lnTo>
                      <a:pt x="24593" y="9174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46" name="Freeform: Shape 845">
                <a:extLst>
                  <a:ext uri="{FF2B5EF4-FFF2-40B4-BE49-F238E27FC236}">
                    <a16:creationId xmlns:a16="http://schemas.microsoft.com/office/drawing/2014/main" id="{CD5C4F72-B1B5-BD92-F910-549BA52DCFD7}"/>
                  </a:ext>
                </a:extLst>
              </p:cNvPr>
              <p:cNvSpPr/>
              <p:nvPr/>
            </p:nvSpPr>
            <p:spPr>
              <a:xfrm>
                <a:off x="5885042" y="5413860"/>
                <a:ext cx="36571" cy="130741"/>
              </a:xfrm>
              <a:custGeom>
                <a:avLst/>
                <a:gdLst>
                  <a:gd name="connsiteX0" fmla="*/ 0 w 36571"/>
                  <a:gd name="connsiteY0" fmla="*/ 14145 h 130741"/>
                  <a:gd name="connsiteX1" fmla="*/ 13762 w 36571"/>
                  <a:gd name="connsiteY1" fmla="*/ 0 h 130741"/>
                  <a:gd name="connsiteX2" fmla="*/ 23065 w 36571"/>
                  <a:gd name="connsiteY2" fmla="*/ 3441 h 130741"/>
                  <a:gd name="connsiteX3" fmla="*/ 36572 w 36571"/>
                  <a:gd name="connsiteY3" fmla="*/ 13762 h 130741"/>
                  <a:gd name="connsiteX4" fmla="*/ 23192 w 36571"/>
                  <a:gd name="connsiteY4" fmla="*/ 24339 h 130741"/>
                  <a:gd name="connsiteX5" fmla="*/ 13762 w 36571"/>
                  <a:gd name="connsiteY5" fmla="*/ 27779 h 130741"/>
                  <a:gd name="connsiteX6" fmla="*/ 0 w 36571"/>
                  <a:gd name="connsiteY6" fmla="*/ 14272 h 130741"/>
                  <a:gd name="connsiteX7" fmla="*/ 3441 w 36571"/>
                  <a:gd name="connsiteY7" fmla="*/ 40777 h 130741"/>
                  <a:gd name="connsiteX8" fmla="*/ 28289 w 36571"/>
                  <a:gd name="connsiteY8" fmla="*/ 40777 h 130741"/>
                  <a:gd name="connsiteX9" fmla="*/ 28289 w 36571"/>
                  <a:gd name="connsiteY9" fmla="*/ 130741 h 130741"/>
                  <a:gd name="connsiteX10" fmla="*/ 3441 w 36571"/>
                  <a:gd name="connsiteY10" fmla="*/ 130741 h 130741"/>
                  <a:gd name="connsiteX11" fmla="*/ 3441 w 36571"/>
                  <a:gd name="connsiteY11" fmla="*/ 40777 h 130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571" h="130741">
                    <a:moveTo>
                      <a:pt x="0" y="14145"/>
                    </a:moveTo>
                    <a:cubicBezTo>
                      <a:pt x="0" y="6499"/>
                      <a:pt x="6117" y="0"/>
                      <a:pt x="13762" y="0"/>
                    </a:cubicBezTo>
                    <a:cubicBezTo>
                      <a:pt x="17330" y="0"/>
                      <a:pt x="20134" y="1020"/>
                      <a:pt x="23065" y="3441"/>
                    </a:cubicBezTo>
                    <a:lnTo>
                      <a:pt x="36572" y="13762"/>
                    </a:lnTo>
                    <a:lnTo>
                      <a:pt x="23192" y="24339"/>
                    </a:lnTo>
                    <a:cubicBezTo>
                      <a:pt x="20388" y="26505"/>
                      <a:pt x="17330" y="27779"/>
                      <a:pt x="13762" y="27779"/>
                    </a:cubicBezTo>
                    <a:cubicBezTo>
                      <a:pt x="6117" y="27779"/>
                      <a:pt x="0" y="21663"/>
                      <a:pt x="0" y="14272"/>
                    </a:cubicBezTo>
                    <a:close/>
                    <a:moveTo>
                      <a:pt x="3441" y="40777"/>
                    </a:moveTo>
                    <a:lnTo>
                      <a:pt x="28289" y="40777"/>
                    </a:lnTo>
                    <a:lnTo>
                      <a:pt x="28289" y="130741"/>
                    </a:lnTo>
                    <a:lnTo>
                      <a:pt x="3441" y="130741"/>
                    </a:lnTo>
                    <a:lnTo>
                      <a:pt x="3441" y="4077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47" name="Freeform: Shape 846">
                <a:extLst>
                  <a:ext uri="{FF2B5EF4-FFF2-40B4-BE49-F238E27FC236}">
                    <a16:creationId xmlns:a16="http://schemas.microsoft.com/office/drawing/2014/main" id="{D8D4795E-FFC1-518A-9620-4CEAB85D1C14}"/>
                  </a:ext>
                </a:extLst>
              </p:cNvPr>
              <p:cNvSpPr/>
              <p:nvPr/>
            </p:nvSpPr>
            <p:spPr>
              <a:xfrm>
                <a:off x="5937287" y="5452853"/>
                <a:ext cx="85248" cy="91748"/>
              </a:xfrm>
              <a:custGeom>
                <a:avLst/>
                <a:gdLst>
                  <a:gd name="connsiteX0" fmla="*/ 24593 w 85248"/>
                  <a:gd name="connsiteY0" fmla="*/ 91748 h 91748"/>
                  <a:gd name="connsiteX1" fmla="*/ 0 w 85248"/>
                  <a:gd name="connsiteY1" fmla="*/ 91748 h 91748"/>
                  <a:gd name="connsiteX2" fmla="*/ 0 w 85248"/>
                  <a:gd name="connsiteY2" fmla="*/ 1784 h 91748"/>
                  <a:gd name="connsiteX3" fmla="*/ 24593 w 85248"/>
                  <a:gd name="connsiteY3" fmla="*/ 1784 h 91748"/>
                  <a:gd name="connsiteX4" fmla="*/ 24593 w 85248"/>
                  <a:gd name="connsiteY4" fmla="*/ 12488 h 91748"/>
                  <a:gd name="connsiteX5" fmla="*/ 51863 w 85248"/>
                  <a:gd name="connsiteY5" fmla="*/ 0 h 91748"/>
                  <a:gd name="connsiteX6" fmla="*/ 85248 w 85248"/>
                  <a:gd name="connsiteY6" fmla="*/ 36827 h 91748"/>
                  <a:gd name="connsiteX7" fmla="*/ 85248 w 85248"/>
                  <a:gd name="connsiteY7" fmla="*/ 91748 h 91748"/>
                  <a:gd name="connsiteX8" fmla="*/ 60273 w 85248"/>
                  <a:gd name="connsiteY8" fmla="*/ 91748 h 91748"/>
                  <a:gd name="connsiteX9" fmla="*/ 60273 w 85248"/>
                  <a:gd name="connsiteY9" fmla="*/ 42816 h 91748"/>
                  <a:gd name="connsiteX10" fmla="*/ 44345 w 85248"/>
                  <a:gd name="connsiteY10" fmla="*/ 23702 h 91748"/>
                  <a:gd name="connsiteX11" fmla="*/ 24593 w 85248"/>
                  <a:gd name="connsiteY11" fmla="*/ 46384 h 91748"/>
                  <a:gd name="connsiteX12" fmla="*/ 24593 w 85248"/>
                  <a:gd name="connsiteY12" fmla="*/ 91748 h 9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248" h="91748">
                    <a:moveTo>
                      <a:pt x="24593" y="91748"/>
                    </a:moveTo>
                    <a:lnTo>
                      <a:pt x="0" y="91748"/>
                    </a:lnTo>
                    <a:lnTo>
                      <a:pt x="0" y="1784"/>
                    </a:lnTo>
                    <a:lnTo>
                      <a:pt x="24593" y="1784"/>
                    </a:lnTo>
                    <a:lnTo>
                      <a:pt x="24593" y="12488"/>
                    </a:lnTo>
                    <a:cubicBezTo>
                      <a:pt x="31220" y="4842"/>
                      <a:pt x="40267" y="0"/>
                      <a:pt x="51863" y="0"/>
                    </a:cubicBezTo>
                    <a:cubicBezTo>
                      <a:pt x="72761" y="0"/>
                      <a:pt x="85248" y="15928"/>
                      <a:pt x="85248" y="36827"/>
                    </a:cubicBezTo>
                    <a:lnTo>
                      <a:pt x="85248" y="91748"/>
                    </a:lnTo>
                    <a:lnTo>
                      <a:pt x="60273" y="91748"/>
                    </a:lnTo>
                    <a:lnTo>
                      <a:pt x="60273" y="42816"/>
                    </a:lnTo>
                    <a:cubicBezTo>
                      <a:pt x="60273" y="30838"/>
                      <a:pt x="55303" y="23702"/>
                      <a:pt x="44345" y="23702"/>
                    </a:cubicBezTo>
                    <a:cubicBezTo>
                      <a:pt x="32239" y="23702"/>
                      <a:pt x="24593" y="33896"/>
                      <a:pt x="24593" y="46384"/>
                    </a:cubicBezTo>
                    <a:lnTo>
                      <a:pt x="24593" y="9174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48" name="Freeform: Shape 847">
                <a:extLst>
                  <a:ext uri="{FF2B5EF4-FFF2-40B4-BE49-F238E27FC236}">
                    <a16:creationId xmlns:a16="http://schemas.microsoft.com/office/drawing/2014/main" id="{42465EB2-3202-98C8-3181-BCCEB36F033F}"/>
                  </a:ext>
                </a:extLst>
              </p:cNvPr>
              <p:cNvSpPr/>
              <p:nvPr/>
            </p:nvSpPr>
            <p:spPr>
              <a:xfrm>
                <a:off x="6038209" y="5452853"/>
                <a:ext cx="96461" cy="138131"/>
              </a:xfrm>
              <a:custGeom>
                <a:avLst/>
                <a:gdLst>
                  <a:gd name="connsiteX0" fmla="*/ 47148 w 96461"/>
                  <a:gd name="connsiteY0" fmla="*/ 138132 h 138131"/>
                  <a:gd name="connsiteX1" fmla="*/ 10958 w 96461"/>
                  <a:gd name="connsiteY1" fmla="*/ 128192 h 138131"/>
                  <a:gd name="connsiteX2" fmla="*/ 10958 w 96461"/>
                  <a:gd name="connsiteY2" fmla="*/ 103726 h 138131"/>
                  <a:gd name="connsiteX3" fmla="*/ 45619 w 96461"/>
                  <a:gd name="connsiteY3" fmla="*/ 116087 h 138131"/>
                  <a:gd name="connsiteX4" fmla="*/ 71486 w 96461"/>
                  <a:gd name="connsiteY4" fmla="*/ 92130 h 138131"/>
                  <a:gd name="connsiteX5" fmla="*/ 71486 w 96461"/>
                  <a:gd name="connsiteY5" fmla="*/ 81809 h 138131"/>
                  <a:gd name="connsiteX6" fmla="*/ 44854 w 96461"/>
                  <a:gd name="connsiteY6" fmla="*/ 93532 h 138131"/>
                  <a:gd name="connsiteX7" fmla="*/ 0 w 96461"/>
                  <a:gd name="connsiteY7" fmla="*/ 46893 h 138131"/>
                  <a:gd name="connsiteX8" fmla="*/ 44854 w 96461"/>
                  <a:gd name="connsiteY8" fmla="*/ 0 h 138131"/>
                  <a:gd name="connsiteX9" fmla="*/ 71486 w 96461"/>
                  <a:gd name="connsiteY9" fmla="*/ 11978 h 138131"/>
                  <a:gd name="connsiteX10" fmla="*/ 71486 w 96461"/>
                  <a:gd name="connsiteY10" fmla="*/ 1784 h 138131"/>
                  <a:gd name="connsiteX11" fmla="*/ 96462 w 96461"/>
                  <a:gd name="connsiteY11" fmla="*/ 1784 h 138131"/>
                  <a:gd name="connsiteX12" fmla="*/ 96462 w 96461"/>
                  <a:gd name="connsiteY12" fmla="*/ 90856 h 138131"/>
                  <a:gd name="connsiteX13" fmla="*/ 47148 w 96461"/>
                  <a:gd name="connsiteY13" fmla="*/ 138132 h 138131"/>
                  <a:gd name="connsiteX14" fmla="*/ 48167 w 96461"/>
                  <a:gd name="connsiteY14" fmla="*/ 22937 h 138131"/>
                  <a:gd name="connsiteX15" fmla="*/ 25485 w 96461"/>
                  <a:gd name="connsiteY15" fmla="*/ 47021 h 138131"/>
                  <a:gd name="connsiteX16" fmla="*/ 48167 w 96461"/>
                  <a:gd name="connsiteY16" fmla="*/ 70340 h 138131"/>
                  <a:gd name="connsiteX17" fmla="*/ 71359 w 96461"/>
                  <a:gd name="connsiteY17" fmla="*/ 47021 h 138131"/>
                  <a:gd name="connsiteX18" fmla="*/ 48167 w 96461"/>
                  <a:gd name="connsiteY18" fmla="*/ 22937 h 138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461" h="138131">
                    <a:moveTo>
                      <a:pt x="47148" y="138132"/>
                    </a:moveTo>
                    <a:cubicBezTo>
                      <a:pt x="34278" y="138132"/>
                      <a:pt x="22300" y="134946"/>
                      <a:pt x="10958" y="128192"/>
                    </a:cubicBezTo>
                    <a:lnTo>
                      <a:pt x="10958" y="103726"/>
                    </a:lnTo>
                    <a:cubicBezTo>
                      <a:pt x="21662" y="112137"/>
                      <a:pt x="34278" y="116087"/>
                      <a:pt x="45619" y="116087"/>
                    </a:cubicBezTo>
                    <a:cubicBezTo>
                      <a:pt x="61802" y="116087"/>
                      <a:pt x="71486" y="107677"/>
                      <a:pt x="71486" y="92130"/>
                    </a:cubicBezTo>
                    <a:lnTo>
                      <a:pt x="71486" y="81809"/>
                    </a:lnTo>
                    <a:cubicBezTo>
                      <a:pt x="64860" y="89072"/>
                      <a:pt x="55558" y="93532"/>
                      <a:pt x="44854" y="93532"/>
                    </a:cubicBezTo>
                    <a:cubicBezTo>
                      <a:pt x="18604" y="93532"/>
                      <a:pt x="0" y="73781"/>
                      <a:pt x="0" y="46893"/>
                    </a:cubicBezTo>
                    <a:cubicBezTo>
                      <a:pt x="0" y="20006"/>
                      <a:pt x="18604" y="0"/>
                      <a:pt x="44854" y="0"/>
                    </a:cubicBezTo>
                    <a:cubicBezTo>
                      <a:pt x="55558" y="0"/>
                      <a:pt x="64860" y="4460"/>
                      <a:pt x="71486" y="11978"/>
                    </a:cubicBezTo>
                    <a:lnTo>
                      <a:pt x="71486" y="1784"/>
                    </a:lnTo>
                    <a:lnTo>
                      <a:pt x="96462" y="1784"/>
                    </a:lnTo>
                    <a:lnTo>
                      <a:pt x="96462" y="90856"/>
                    </a:lnTo>
                    <a:cubicBezTo>
                      <a:pt x="96462" y="120802"/>
                      <a:pt x="77348" y="138132"/>
                      <a:pt x="47148" y="138132"/>
                    </a:cubicBezTo>
                    <a:close/>
                    <a:moveTo>
                      <a:pt x="48167" y="22937"/>
                    </a:moveTo>
                    <a:cubicBezTo>
                      <a:pt x="35169" y="22937"/>
                      <a:pt x="25485" y="33131"/>
                      <a:pt x="25485" y="47021"/>
                    </a:cubicBezTo>
                    <a:cubicBezTo>
                      <a:pt x="25485" y="60911"/>
                      <a:pt x="35169" y="70340"/>
                      <a:pt x="48167" y="70340"/>
                    </a:cubicBezTo>
                    <a:cubicBezTo>
                      <a:pt x="61165" y="70340"/>
                      <a:pt x="71359" y="60656"/>
                      <a:pt x="71359" y="47021"/>
                    </a:cubicBezTo>
                    <a:cubicBezTo>
                      <a:pt x="71359" y="33386"/>
                      <a:pt x="61547" y="22937"/>
                      <a:pt x="48167" y="229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49" name="Freeform: Shape 848">
                <a:extLst>
                  <a:ext uri="{FF2B5EF4-FFF2-40B4-BE49-F238E27FC236}">
                    <a16:creationId xmlns:a16="http://schemas.microsoft.com/office/drawing/2014/main" id="{7C0C493A-813C-6E1E-02CA-82D54F8E9116}"/>
                  </a:ext>
                </a:extLst>
              </p:cNvPr>
              <p:cNvSpPr/>
              <p:nvPr/>
            </p:nvSpPr>
            <p:spPr>
              <a:xfrm>
                <a:off x="6198256" y="5452853"/>
                <a:ext cx="96206" cy="136347"/>
              </a:xfrm>
              <a:custGeom>
                <a:avLst/>
                <a:gdLst>
                  <a:gd name="connsiteX0" fmla="*/ 24593 w 96206"/>
                  <a:gd name="connsiteY0" fmla="*/ 81554 h 136347"/>
                  <a:gd name="connsiteX1" fmla="*/ 24593 w 96206"/>
                  <a:gd name="connsiteY1" fmla="*/ 136348 h 136347"/>
                  <a:gd name="connsiteX2" fmla="*/ 0 w 96206"/>
                  <a:gd name="connsiteY2" fmla="*/ 136348 h 136347"/>
                  <a:gd name="connsiteX3" fmla="*/ 0 w 96206"/>
                  <a:gd name="connsiteY3" fmla="*/ 1784 h 136347"/>
                  <a:gd name="connsiteX4" fmla="*/ 24593 w 96206"/>
                  <a:gd name="connsiteY4" fmla="*/ 1784 h 136347"/>
                  <a:gd name="connsiteX5" fmla="*/ 24593 w 96206"/>
                  <a:gd name="connsiteY5" fmla="*/ 11978 h 136347"/>
                  <a:gd name="connsiteX6" fmla="*/ 51353 w 96206"/>
                  <a:gd name="connsiteY6" fmla="*/ 0 h 136347"/>
                  <a:gd name="connsiteX7" fmla="*/ 96207 w 96206"/>
                  <a:gd name="connsiteY7" fmla="*/ 46384 h 136347"/>
                  <a:gd name="connsiteX8" fmla="*/ 51353 w 96206"/>
                  <a:gd name="connsiteY8" fmla="*/ 93532 h 136347"/>
                  <a:gd name="connsiteX9" fmla="*/ 24593 w 96206"/>
                  <a:gd name="connsiteY9" fmla="*/ 81554 h 136347"/>
                  <a:gd name="connsiteX10" fmla="*/ 47912 w 96206"/>
                  <a:gd name="connsiteY10" fmla="*/ 23064 h 136347"/>
                  <a:gd name="connsiteX11" fmla="*/ 24593 w 96206"/>
                  <a:gd name="connsiteY11" fmla="*/ 46384 h 136347"/>
                  <a:gd name="connsiteX12" fmla="*/ 47912 w 96206"/>
                  <a:gd name="connsiteY12" fmla="*/ 70468 h 136347"/>
                  <a:gd name="connsiteX13" fmla="*/ 70722 w 96206"/>
                  <a:gd name="connsiteY13" fmla="*/ 46384 h 136347"/>
                  <a:gd name="connsiteX14" fmla="*/ 47912 w 96206"/>
                  <a:gd name="connsiteY14" fmla="*/ 23064 h 13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206" h="136347">
                    <a:moveTo>
                      <a:pt x="24593" y="81554"/>
                    </a:moveTo>
                    <a:lnTo>
                      <a:pt x="24593" y="136348"/>
                    </a:lnTo>
                    <a:lnTo>
                      <a:pt x="0" y="136348"/>
                    </a:lnTo>
                    <a:lnTo>
                      <a:pt x="0" y="1784"/>
                    </a:lnTo>
                    <a:lnTo>
                      <a:pt x="24593" y="1784"/>
                    </a:lnTo>
                    <a:lnTo>
                      <a:pt x="24593" y="11978"/>
                    </a:lnTo>
                    <a:cubicBezTo>
                      <a:pt x="31347" y="4460"/>
                      <a:pt x="40522" y="0"/>
                      <a:pt x="51353" y="0"/>
                    </a:cubicBezTo>
                    <a:cubicBezTo>
                      <a:pt x="77475" y="0"/>
                      <a:pt x="96207" y="19624"/>
                      <a:pt x="96207" y="46384"/>
                    </a:cubicBezTo>
                    <a:cubicBezTo>
                      <a:pt x="96207" y="73144"/>
                      <a:pt x="77603" y="93532"/>
                      <a:pt x="51353" y="93532"/>
                    </a:cubicBezTo>
                    <a:cubicBezTo>
                      <a:pt x="40522" y="93532"/>
                      <a:pt x="31347" y="89072"/>
                      <a:pt x="24593" y="81554"/>
                    </a:cubicBezTo>
                    <a:close/>
                    <a:moveTo>
                      <a:pt x="47912" y="23064"/>
                    </a:moveTo>
                    <a:cubicBezTo>
                      <a:pt x="34532" y="23064"/>
                      <a:pt x="24593" y="32877"/>
                      <a:pt x="24593" y="46384"/>
                    </a:cubicBezTo>
                    <a:cubicBezTo>
                      <a:pt x="24593" y="59891"/>
                      <a:pt x="34532" y="70468"/>
                      <a:pt x="47912" y="70468"/>
                    </a:cubicBezTo>
                    <a:cubicBezTo>
                      <a:pt x="61292" y="70468"/>
                      <a:pt x="70722" y="60528"/>
                      <a:pt x="70722" y="46384"/>
                    </a:cubicBezTo>
                    <a:cubicBezTo>
                      <a:pt x="70722" y="32239"/>
                      <a:pt x="60910" y="23064"/>
                      <a:pt x="47912" y="230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50" name="Freeform: Shape 849">
                <a:extLst>
                  <a:ext uri="{FF2B5EF4-FFF2-40B4-BE49-F238E27FC236}">
                    <a16:creationId xmlns:a16="http://schemas.microsoft.com/office/drawing/2014/main" id="{A3571F11-F781-B228-E2C5-BCEE2AF05C98}"/>
                  </a:ext>
                </a:extLst>
              </p:cNvPr>
              <p:cNvSpPr/>
              <p:nvPr/>
            </p:nvSpPr>
            <p:spPr>
              <a:xfrm>
                <a:off x="6305804" y="5452853"/>
                <a:ext cx="90090" cy="93532"/>
              </a:xfrm>
              <a:custGeom>
                <a:avLst/>
                <a:gdLst>
                  <a:gd name="connsiteX0" fmla="*/ 0 w 90090"/>
                  <a:gd name="connsiteY0" fmla="*/ 47658 h 93532"/>
                  <a:gd name="connsiteX1" fmla="*/ 46001 w 90090"/>
                  <a:gd name="connsiteY1" fmla="*/ 0 h 93532"/>
                  <a:gd name="connsiteX2" fmla="*/ 90091 w 90090"/>
                  <a:gd name="connsiteY2" fmla="*/ 44473 h 93532"/>
                  <a:gd name="connsiteX3" fmla="*/ 89581 w 90090"/>
                  <a:gd name="connsiteY3" fmla="*/ 54794 h 93532"/>
                  <a:gd name="connsiteX4" fmla="*/ 26760 w 90090"/>
                  <a:gd name="connsiteY4" fmla="*/ 54794 h 93532"/>
                  <a:gd name="connsiteX5" fmla="*/ 53009 w 90090"/>
                  <a:gd name="connsiteY5" fmla="*/ 72634 h 93532"/>
                  <a:gd name="connsiteX6" fmla="*/ 82827 w 90090"/>
                  <a:gd name="connsiteY6" fmla="*/ 64478 h 93532"/>
                  <a:gd name="connsiteX7" fmla="*/ 82827 w 90090"/>
                  <a:gd name="connsiteY7" fmla="*/ 85122 h 93532"/>
                  <a:gd name="connsiteX8" fmla="*/ 50333 w 90090"/>
                  <a:gd name="connsiteY8" fmla="*/ 93532 h 93532"/>
                  <a:gd name="connsiteX9" fmla="*/ 0 w 90090"/>
                  <a:gd name="connsiteY9" fmla="*/ 47658 h 93532"/>
                  <a:gd name="connsiteX10" fmla="*/ 64732 w 90090"/>
                  <a:gd name="connsiteY10" fmla="*/ 38228 h 93532"/>
                  <a:gd name="connsiteX11" fmla="*/ 46001 w 90090"/>
                  <a:gd name="connsiteY11" fmla="*/ 19624 h 93532"/>
                  <a:gd name="connsiteX12" fmla="*/ 25995 w 90090"/>
                  <a:gd name="connsiteY12" fmla="*/ 38228 h 93532"/>
                  <a:gd name="connsiteX13" fmla="*/ 64732 w 90090"/>
                  <a:gd name="connsiteY13" fmla="*/ 38228 h 9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090" h="93532">
                    <a:moveTo>
                      <a:pt x="0" y="47658"/>
                    </a:moveTo>
                    <a:cubicBezTo>
                      <a:pt x="0" y="20134"/>
                      <a:pt x="18349" y="0"/>
                      <a:pt x="46001" y="0"/>
                    </a:cubicBezTo>
                    <a:cubicBezTo>
                      <a:pt x="71996" y="0"/>
                      <a:pt x="90091" y="18605"/>
                      <a:pt x="90091" y="44473"/>
                    </a:cubicBezTo>
                    <a:cubicBezTo>
                      <a:pt x="90091" y="48041"/>
                      <a:pt x="89963" y="51481"/>
                      <a:pt x="89581" y="54794"/>
                    </a:cubicBezTo>
                    <a:lnTo>
                      <a:pt x="26760" y="54794"/>
                    </a:lnTo>
                    <a:cubicBezTo>
                      <a:pt x="29945" y="65880"/>
                      <a:pt x="39757" y="72634"/>
                      <a:pt x="53009" y="72634"/>
                    </a:cubicBezTo>
                    <a:cubicBezTo>
                      <a:pt x="63331" y="72634"/>
                      <a:pt x="73397" y="69958"/>
                      <a:pt x="82827" y="64478"/>
                    </a:cubicBezTo>
                    <a:lnTo>
                      <a:pt x="82827" y="85122"/>
                    </a:lnTo>
                    <a:cubicBezTo>
                      <a:pt x="72760" y="90856"/>
                      <a:pt x="61802" y="93532"/>
                      <a:pt x="50333" y="93532"/>
                    </a:cubicBezTo>
                    <a:cubicBezTo>
                      <a:pt x="21917" y="93532"/>
                      <a:pt x="0" y="76074"/>
                      <a:pt x="0" y="47658"/>
                    </a:cubicBezTo>
                    <a:close/>
                    <a:moveTo>
                      <a:pt x="64732" y="38228"/>
                    </a:moveTo>
                    <a:cubicBezTo>
                      <a:pt x="63458" y="27652"/>
                      <a:pt x="57087" y="19624"/>
                      <a:pt x="46001" y="19624"/>
                    </a:cubicBezTo>
                    <a:cubicBezTo>
                      <a:pt x="34915" y="19624"/>
                      <a:pt x="28161" y="27524"/>
                      <a:pt x="25995" y="38228"/>
                    </a:cubicBezTo>
                    <a:lnTo>
                      <a:pt x="64732" y="3822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51" name="Freeform: Shape 850">
                <a:extLst>
                  <a:ext uri="{FF2B5EF4-FFF2-40B4-BE49-F238E27FC236}">
                    <a16:creationId xmlns:a16="http://schemas.microsoft.com/office/drawing/2014/main" id="{22F49CA0-57F0-D90B-9B9F-8D1A812DECC1}"/>
                  </a:ext>
                </a:extLst>
              </p:cNvPr>
              <p:cNvSpPr/>
              <p:nvPr/>
            </p:nvSpPr>
            <p:spPr>
              <a:xfrm>
                <a:off x="6407490" y="5452853"/>
                <a:ext cx="96844" cy="93532"/>
              </a:xfrm>
              <a:custGeom>
                <a:avLst/>
                <a:gdLst>
                  <a:gd name="connsiteX0" fmla="*/ 0 w 96844"/>
                  <a:gd name="connsiteY0" fmla="*/ 46256 h 93532"/>
                  <a:gd name="connsiteX1" fmla="*/ 49059 w 96844"/>
                  <a:gd name="connsiteY1" fmla="*/ 0 h 93532"/>
                  <a:gd name="connsiteX2" fmla="*/ 96844 w 96844"/>
                  <a:gd name="connsiteY2" fmla="*/ 46256 h 93532"/>
                  <a:gd name="connsiteX3" fmla="*/ 49059 w 96844"/>
                  <a:gd name="connsiteY3" fmla="*/ 93532 h 93532"/>
                  <a:gd name="connsiteX4" fmla="*/ 0 w 96844"/>
                  <a:gd name="connsiteY4" fmla="*/ 46256 h 93532"/>
                  <a:gd name="connsiteX5" fmla="*/ 48677 w 96844"/>
                  <a:gd name="connsiteY5" fmla="*/ 23064 h 93532"/>
                  <a:gd name="connsiteX6" fmla="*/ 25485 w 96844"/>
                  <a:gd name="connsiteY6" fmla="*/ 46639 h 93532"/>
                  <a:gd name="connsiteX7" fmla="*/ 48677 w 96844"/>
                  <a:gd name="connsiteY7" fmla="*/ 70595 h 93532"/>
                  <a:gd name="connsiteX8" fmla="*/ 71486 w 96844"/>
                  <a:gd name="connsiteY8" fmla="*/ 46639 h 93532"/>
                  <a:gd name="connsiteX9" fmla="*/ 48677 w 96844"/>
                  <a:gd name="connsiteY9" fmla="*/ 23064 h 9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844" h="93532">
                    <a:moveTo>
                      <a:pt x="0" y="46256"/>
                    </a:moveTo>
                    <a:cubicBezTo>
                      <a:pt x="0" y="18987"/>
                      <a:pt x="21026" y="0"/>
                      <a:pt x="49059" y="0"/>
                    </a:cubicBezTo>
                    <a:cubicBezTo>
                      <a:pt x="77093" y="0"/>
                      <a:pt x="96844" y="19114"/>
                      <a:pt x="96844" y="46256"/>
                    </a:cubicBezTo>
                    <a:cubicBezTo>
                      <a:pt x="96844" y="73399"/>
                      <a:pt x="76456" y="93532"/>
                      <a:pt x="49059" y="93532"/>
                    </a:cubicBezTo>
                    <a:cubicBezTo>
                      <a:pt x="21663" y="93532"/>
                      <a:pt x="0" y="74036"/>
                      <a:pt x="0" y="46256"/>
                    </a:cubicBezTo>
                    <a:close/>
                    <a:moveTo>
                      <a:pt x="48677" y="23064"/>
                    </a:moveTo>
                    <a:cubicBezTo>
                      <a:pt x="35170" y="23064"/>
                      <a:pt x="25485" y="32877"/>
                      <a:pt x="25485" y="46639"/>
                    </a:cubicBezTo>
                    <a:cubicBezTo>
                      <a:pt x="25485" y="60401"/>
                      <a:pt x="35170" y="70595"/>
                      <a:pt x="48677" y="70595"/>
                    </a:cubicBezTo>
                    <a:cubicBezTo>
                      <a:pt x="62184" y="70595"/>
                      <a:pt x="71486" y="60656"/>
                      <a:pt x="71486" y="46639"/>
                    </a:cubicBezTo>
                    <a:cubicBezTo>
                      <a:pt x="71486" y="32622"/>
                      <a:pt x="61802" y="23064"/>
                      <a:pt x="48677" y="230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52" name="Freeform: Shape 851">
                <a:extLst>
                  <a:ext uri="{FF2B5EF4-FFF2-40B4-BE49-F238E27FC236}">
                    <a16:creationId xmlns:a16="http://schemas.microsoft.com/office/drawing/2014/main" id="{C68C08CA-0E4C-9724-2BC3-9DCDF7B3C985}"/>
                  </a:ext>
                </a:extLst>
              </p:cNvPr>
              <p:cNvSpPr/>
              <p:nvPr/>
            </p:nvSpPr>
            <p:spPr>
              <a:xfrm>
                <a:off x="6522302" y="5452853"/>
                <a:ext cx="96206" cy="136347"/>
              </a:xfrm>
              <a:custGeom>
                <a:avLst/>
                <a:gdLst>
                  <a:gd name="connsiteX0" fmla="*/ 24593 w 96206"/>
                  <a:gd name="connsiteY0" fmla="*/ 81554 h 136347"/>
                  <a:gd name="connsiteX1" fmla="*/ 24593 w 96206"/>
                  <a:gd name="connsiteY1" fmla="*/ 136348 h 136347"/>
                  <a:gd name="connsiteX2" fmla="*/ 0 w 96206"/>
                  <a:gd name="connsiteY2" fmla="*/ 136348 h 136347"/>
                  <a:gd name="connsiteX3" fmla="*/ 0 w 96206"/>
                  <a:gd name="connsiteY3" fmla="*/ 1784 h 136347"/>
                  <a:gd name="connsiteX4" fmla="*/ 24593 w 96206"/>
                  <a:gd name="connsiteY4" fmla="*/ 1784 h 136347"/>
                  <a:gd name="connsiteX5" fmla="*/ 24593 w 96206"/>
                  <a:gd name="connsiteY5" fmla="*/ 11978 h 136347"/>
                  <a:gd name="connsiteX6" fmla="*/ 51352 w 96206"/>
                  <a:gd name="connsiteY6" fmla="*/ 0 h 136347"/>
                  <a:gd name="connsiteX7" fmla="*/ 96207 w 96206"/>
                  <a:gd name="connsiteY7" fmla="*/ 46384 h 136347"/>
                  <a:gd name="connsiteX8" fmla="*/ 51352 w 96206"/>
                  <a:gd name="connsiteY8" fmla="*/ 93532 h 136347"/>
                  <a:gd name="connsiteX9" fmla="*/ 24593 w 96206"/>
                  <a:gd name="connsiteY9" fmla="*/ 81554 h 136347"/>
                  <a:gd name="connsiteX10" fmla="*/ 47912 w 96206"/>
                  <a:gd name="connsiteY10" fmla="*/ 23064 h 136347"/>
                  <a:gd name="connsiteX11" fmla="*/ 24593 w 96206"/>
                  <a:gd name="connsiteY11" fmla="*/ 46384 h 136347"/>
                  <a:gd name="connsiteX12" fmla="*/ 47912 w 96206"/>
                  <a:gd name="connsiteY12" fmla="*/ 70468 h 136347"/>
                  <a:gd name="connsiteX13" fmla="*/ 70722 w 96206"/>
                  <a:gd name="connsiteY13" fmla="*/ 46384 h 136347"/>
                  <a:gd name="connsiteX14" fmla="*/ 47912 w 96206"/>
                  <a:gd name="connsiteY14" fmla="*/ 23064 h 13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206" h="136347">
                    <a:moveTo>
                      <a:pt x="24593" y="81554"/>
                    </a:moveTo>
                    <a:lnTo>
                      <a:pt x="24593" y="136348"/>
                    </a:lnTo>
                    <a:lnTo>
                      <a:pt x="0" y="136348"/>
                    </a:lnTo>
                    <a:lnTo>
                      <a:pt x="0" y="1784"/>
                    </a:lnTo>
                    <a:lnTo>
                      <a:pt x="24593" y="1784"/>
                    </a:lnTo>
                    <a:lnTo>
                      <a:pt x="24593" y="11978"/>
                    </a:lnTo>
                    <a:cubicBezTo>
                      <a:pt x="31346" y="4460"/>
                      <a:pt x="40522" y="0"/>
                      <a:pt x="51352" y="0"/>
                    </a:cubicBezTo>
                    <a:cubicBezTo>
                      <a:pt x="77475" y="0"/>
                      <a:pt x="96207" y="19624"/>
                      <a:pt x="96207" y="46384"/>
                    </a:cubicBezTo>
                    <a:cubicBezTo>
                      <a:pt x="96207" y="73144"/>
                      <a:pt x="77602" y="93532"/>
                      <a:pt x="51352" y="93532"/>
                    </a:cubicBezTo>
                    <a:cubicBezTo>
                      <a:pt x="40522" y="93532"/>
                      <a:pt x="31346" y="89072"/>
                      <a:pt x="24593" y="81554"/>
                    </a:cubicBezTo>
                    <a:close/>
                    <a:moveTo>
                      <a:pt x="47912" y="23064"/>
                    </a:moveTo>
                    <a:cubicBezTo>
                      <a:pt x="34532" y="23064"/>
                      <a:pt x="24593" y="32877"/>
                      <a:pt x="24593" y="46384"/>
                    </a:cubicBezTo>
                    <a:cubicBezTo>
                      <a:pt x="24593" y="59891"/>
                      <a:pt x="34532" y="70468"/>
                      <a:pt x="47912" y="70468"/>
                    </a:cubicBezTo>
                    <a:cubicBezTo>
                      <a:pt x="61292" y="70468"/>
                      <a:pt x="70722" y="60528"/>
                      <a:pt x="70722" y="46384"/>
                    </a:cubicBezTo>
                    <a:cubicBezTo>
                      <a:pt x="70722" y="32239"/>
                      <a:pt x="60909" y="23064"/>
                      <a:pt x="47912" y="230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53" name="Freeform: Shape 852">
                <a:extLst>
                  <a:ext uri="{FF2B5EF4-FFF2-40B4-BE49-F238E27FC236}">
                    <a16:creationId xmlns:a16="http://schemas.microsoft.com/office/drawing/2014/main" id="{23D85CB6-AE12-AEB4-D74B-CFA8F299A2BC}"/>
                  </a:ext>
                </a:extLst>
              </p:cNvPr>
              <p:cNvSpPr/>
              <p:nvPr/>
            </p:nvSpPr>
            <p:spPr>
              <a:xfrm>
                <a:off x="6636221" y="5410674"/>
                <a:ext cx="24593" cy="133926"/>
              </a:xfrm>
              <a:custGeom>
                <a:avLst/>
                <a:gdLst>
                  <a:gd name="connsiteX0" fmla="*/ 0 w 24593"/>
                  <a:gd name="connsiteY0" fmla="*/ 0 h 133926"/>
                  <a:gd name="connsiteX1" fmla="*/ 24593 w 24593"/>
                  <a:gd name="connsiteY1" fmla="*/ 0 h 133926"/>
                  <a:gd name="connsiteX2" fmla="*/ 24593 w 24593"/>
                  <a:gd name="connsiteY2" fmla="*/ 133927 h 133926"/>
                  <a:gd name="connsiteX3" fmla="*/ 0 w 24593"/>
                  <a:gd name="connsiteY3" fmla="*/ 133927 h 133926"/>
                  <a:gd name="connsiteX4" fmla="*/ 0 w 24593"/>
                  <a:gd name="connsiteY4" fmla="*/ 0 h 13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3" h="133926">
                    <a:moveTo>
                      <a:pt x="0" y="0"/>
                    </a:moveTo>
                    <a:lnTo>
                      <a:pt x="24593" y="0"/>
                    </a:lnTo>
                    <a:lnTo>
                      <a:pt x="24593" y="133927"/>
                    </a:lnTo>
                    <a:lnTo>
                      <a:pt x="0" y="1339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54" name="Freeform: Shape 853">
                <a:extLst>
                  <a:ext uri="{FF2B5EF4-FFF2-40B4-BE49-F238E27FC236}">
                    <a16:creationId xmlns:a16="http://schemas.microsoft.com/office/drawing/2014/main" id="{548BA73C-A816-55C9-6BD6-E3C6D69E1747}"/>
                  </a:ext>
                </a:extLst>
              </p:cNvPr>
              <p:cNvSpPr/>
              <p:nvPr/>
            </p:nvSpPr>
            <p:spPr>
              <a:xfrm>
                <a:off x="6678909" y="5452853"/>
                <a:ext cx="90090" cy="93532"/>
              </a:xfrm>
              <a:custGeom>
                <a:avLst/>
                <a:gdLst>
                  <a:gd name="connsiteX0" fmla="*/ 0 w 90090"/>
                  <a:gd name="connsiteY0" fmla="*/ 47658 h 93532"/>
                  <a:gd name="connsiteX1" fmla="*/ 46001 w 90090"/>
                  <a:gd name="connsiteY1" fmla="*/ 0 h 93532"/>
                  <a:gd name="connsiteX2" fmla="*/ 90091 w 90090"/>
                  <a:gd name="connsiteY2" fmla="*/ 44473 h 93532"/>
                  <a:gd name="connsiteX3" fmla="*/ 89580 w 90090"/>
                  <a:gd name="connsiteY3" fmla="*/ 54794 h 93532"/>
                  <a:gd name="connsiteX4" fmla="*/ 26759 w 90090"/>
                  <a:gd name="connsiteY4" fmla="*/ 54794 h 93532"/>
                  <a:gd name="connsiteX5" fmla="*/ 53009 w 90090"/>
                  <a:gd name="connsiteY5" fmla="*/ 72634 h 93532"/>
                  <a:gd name="connsiteX6" fmla="*/ 82827 w 90090"/>
                  <a:gd name="connsiteY6" fmla="*/ 64478 h 93532"/>
                  <a:gd name="connsiteX7" fmla="*/ 82827 w 90090"/>
                  <a:gd name="connsiteY7" fmla="*/ 85122 h 93532"/>
                  <a:gd name="connsiteX8" fmla="*/ 50334 w 90090"/>
                  <a:gd name="connsiteY8" fmla="*/ 93532 h 93532"/>
                  <a:gd name="connsiteX9" fmla="*/ 0 w 90090"/>
                  <a:gd name="connsiteY9" fmla="*/ 47658 h 93532"/>
                  <a:gd name="connsiteX10" fmla="*/ 64733 w 90090"/>
                  <a:gd name="connsiteY10" fmla="*/ 38228 h 93532"/>
                  <a:gd name="connsiteX11" fmla="*/ 46001 w 90090"/>
                  <a:gd name="connsiteY11" fmla="*/ 19624 h 93532"/>
                  <a:gd name="connsiteX12" fmla="*/ 25995 w 90090"/>
                  <a:gd name="connsiteY12" fmla="*/ 38228 h 93532"/>
                  <a:gd name="connsiteX13" fmla="*/ 64733 w 90090"/>
                  <a:gd name="connsiteY13" fmla="*/ 38228 h 9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090" h="93532">
                    <a:moveTo>
                      <a:pt x="0" y="47658"/>
                    </a:moveTo>
                    <a:cubicBezTo>
                      <a:pt x="0" y="20134"/>
                      <a:pt x="18349" y="0"/>
                      <a:pt x="46001" y="0"/>
                    </a:cubicBezTo>
                    <a:cubicBezTo>
                      <a:pt x="71996" y="0"/>
                      <a:pt x="90091" y="18605"/>
                      <a:pt x="90091" y="44473"/>
                    </a:cubicBezTo>
                    <a:cubicBezTo>
                      <a:pt x="90091" y="48041"/>
                      <a:pt x="89963" y="51481"/>
                      <a:pt x="89580" y="54794"/>
                    </a:cubicBezTo>
                    <a:lnTo>
                      <a:pt x="26759" y="54794"/>
                    </a:lnTo>
                    <a:cubicBezTo>
                      <a:pt x="29945" y="65880"/>
                      <a:pt x="39757" y="72634"/>
                      <a:pt x="53009" y="72634"/>
                    </a:cubicBezTo>
                    <a:cubicBezTo>
                      <a:pt x="63331" y="72634"/>
                      <a:pt x="73398" y="69958"/>
                      <a:pt x="82827" y="64478"/>
                    </a:cubicBezTo>
                    <a:lnTo>
                      <a:pt x="82827" y="85122"/>
                    </a:lnTo>
                    <a:cubicBezTo>
                      <a:pt x="72761" y="90856"/>
                      <a:pt x="61802" y="93532"/>
                      <a:pt x="50334" y="93532"/>
                    </a:cubicBezTo>
                    <a:cubicBezTo>
                      <a:pt x="21917" y="93532"/>
                      <a:pt x="0" y="76074"/>
                      <a:pt x="0" y="47658"/>
                    </a:cubicBezTo>
                    <a:close/>
                    <a:moveTo>
                      <a:pt x="64733" y="38228"/>
                    </a:moveTo>
                    <a:cubicBezTo>
                      <a:pt x="63458" y="27652"/>
                      <a:pt x="57087" y="19624"/>
                      <a:pt x="46001" y="19624"/>
                    </a:cubicBezTo>
                    <a:cubicBezTo>
                      <a:pt x="34915" y="19624"/>
                      <a:pt x="28162" y="27524"/>
                      <a:pt x="25995" y="38228"/>
                    </a:cubicBezTo>
                    <a:lnTo>
                      <a:pt x="64733" y="3822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855" name="Graphic 402">
              <a:extLst>
                <a:ext uri="{FF2B5EF4-FFF2-40B4-BE49-F238E27FC236}">
                  <a16:creationId xmlns:a16="http://schemas.microsoft.com/office/drawing/2014/main" id="{286D2C32-B143-DBD8-D7CA-33C24AD5E06D}"/>
                </a:ext>
              </a:extLst>
            </p:cNvPr>
            <p:cNvGrpSpPr/>
            <p:nvPr/>
          </p:nvGrpSpPr>
          <p:grpSpPr>
            <a:xfrm>
              <a:off x="6829017" y="5428514"/>
              <a:ext cx="155857" cy="122036"/>
              <a:chOff x="6829017" y="5428514"/>
              <a:chExt cx="155857" cy="122036"/>
            </a:xfrm>
            <a:solidFill>
              <a:srgbClr val="FFFFFF"/>
            </a:solidFill>
          </p:grpSpPr>
          <p:sp>
            <p:nvSpPr>
              <p:cNvPr id="856" name="Freeform: Shape 855">
                <a:extLst>
                  <a:ext uri="{FF2B5EF4-FFF2-40B4-BE49-F238E27FC236}">
                    <a16:creationId xmlns:a16="http://schemas.microsoft.com/office/drawing/2014/main" id="{731650F3-52EE-0576-A5CE-2F20064D4177}"/>
                  </a:ext>
                </a:extLst>
              </p:cNvPr>
              <p:cNvSpPr/>
              <p:nvPr/>
            </p:nvSpPr>
            <p:spPr>
              <a:xfrm>
                <a:off x="6829017" y="5428514"/>
                <a:ext cx="51990" cy="117488"/>
              </a:xfrm>
              <a:custGeom>
                <a:avLst/>
                <a:gdLst>
                  <a:gd name="connsiteX0" fmla="*/ 30201 w 51990"/>
                  <a:gd name="connsiteY0" fmla="*/ 117489 h 117488"/>
                  <a:gd name="connsiteX1" fmla="*/ 0 w 51990"/>
                  <a:gd name="connsiteY1" fmla="*/ 85504 h 117488"/>
                  <a:gd name="connsiteX2" fmla="*/ 0 w 51990"/>
                  <a:gd name="connsiteY2" fmla="*/ 0 h 117488"/>
                  <a:gd name="connsiteX3" fmla="*/ 14399 w 51990"/>
                  <a:gd name="connsiteY3" fmla="*/ 0 h 117488"/>
                  <a:gd name="connsiteX4" fmla="*/ 14399 w 51990"/>
                  <a:gd name="connsiteY4" fmla="*/ 28034 h 117488"/>
                  <a:gd name="connsiteX5" fmla="*/ 50844 w 51990"/>
                  <a:gd name="connsiteY5" fmla="*/ 28034 h 117488"/>
                  <a:gd name="connsiteX6" fmla="*/ 50844 w 51990"/>
                  <a:gd name="connsiteY6" fmla="*/ 41414 h 117488"/>
                  <a:gd name="connsiteX7" fmla="*/ 14399 w 51990"/>
                  <a:gd name="connsiteY7" fmla="*/ 41414 h 117488"/>
                  <a:gd name="connsiteX8" fmla="*/ 14399 w 51990"/>
                  <a:gd name="connsiteY8" fmla="*/ 86524 h 117488"/>
                  <a:gd name="connsiteX9" fmla="*/ 31475 w 51990"/>
                  <a:gd name="connsiteY9" fmla="*/ 103599 h 117488"/>
                  <a:gd name="connsiteX10" fmla="*/ 51990 w 51990"/>
                  <a:gd name="connsiteY10" fmla="*/ 97228 h 117488"/>
                  <a:gd name="connsiteX11" fmla="*/ 51990 w 51990"/>
                  <a:gd name="connsiteY11" fmla="*/ 111372 h 117488"/>
                  <a:gd name="connsiteX12" fmla="*/ 30073 w 51990"/>
                  <a:gd name="connsiteY12" fmla="*/ 117489 h 11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990" h="117488">
                    <a:moveTo>
                      <a:pt x="30201" y="117489"/>
                    </a:moveTo>
                    <a:cubicBezTo>
                      <a:pt x="11596" y="117489"/>
                      <a:pt x="0" y="109333"/>
                      <a:pt x="0" y="85504"/>
                    </a:cubicBezTo>
                    <a:lnTo>
                      <a:pt x="0" y="0"/>
                    </a:lnTo>
                    <a:lnTo>
                      <a:pt x="14399" y="0"/>
                    </a:lnTo>
                    <a:lnTo>
                      <a:pt x="14399" y="28034"/>
                    </a:lnTo>
                    <a:lnTo>
                      <a:pt x="50844" y="28034"/>
                    </a:lnTo>
                    <a:lnTo>
                      <a:pt x="50844" y="41414"/>
                    </a:lnTo>
                    <a:lnTo>
                      <a:pt x="14399" y="41414"/>
                    </a:lnTo>
                    <a:lnTo>
                      <a:pt x="14399" y="86524"/>
                    </a:lnTo>
                    <a:cubicBezTo>
                      <a:pt x="14399" y="98884"/>
                      <a:pt x="21663" y="103599"/>
                      <a:pt x="31475" y="103599"/>
                    </a:cubicBezTo>
                    <a:cubicBezTo>
                      <a:pt x="38483" y="103599"/>
                      <a:pt x="45619" y="101688"/>
                      <a:pt x="51990" y="97228"/>
                    </a:cubicBezTo>
                    <a:lnTo>
                      <a:pt x="51990" y="111372"/>
                    </a:lnTo>
                    <a:cubicBezTo>
                      <a:pt x="45746" y="115705"/>
                      <a:pt x="37337" y="117489"/>
                      <a:pt x="30073" y="1174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57" name="Freeform: Shape 856">
                <a:extLst>
                  <a:ext uri="{FF2B5EF4-FFF2-40B4-BE49-F238E27FC236}">
                    <a16:creationId xmlns:a16="http://schemas.microsoft.com/office/drawing/2014/main" id="{E3113078-78DF-D659-1A9C-83755896CA1F}"/>
                  </a:ext>
                </a:extLst>
              </p:cNvPr>
              <p:cNvSpPr/>
              <p:nvPr/>
            </p:nvSpPr>
            <p:spPr>
              <a:xfrm>
                <a:off x="6892603" y="5454892"/>
                <a:ext cx="91619" cy="91110"/>
              </a:xfrm>
              <a:custGeom>
                <a:avLst/>
                <a:gdLst>
                  <a:gd name="connsiteX0" fmla="*/ 0 w 91619"/>
                  <a:gd name="connsiteY0" fmla="*/ 45364 h 91110"/>
                  <a:gd name="connsiteX1" fmla="*/ 46256 w 91619"/>
                  <a:gd name="connsiteY1" fmla="*/ 0 h 91110"/>
                  <a:gd name="connsiteX2" fmla="*/ 91620 w 91619"/>
                  <a:gd name="connsiteY2" fmla="*/ 45364 h 91110"/>
                  <a:gd name="connsiteX3" fmla="*/ 46256 w 91619"/>
                  <a:gd name="connsiteY3" fmla="*/ 91111 h 91110"/>
                  <a:gd name="connsiteX4" fmla="*/ 0 w 91619"/>
                  <a:gd name="connsiteY4" fmla="*/ 45364 h 91110"/>
                  <a:gd name="connsiteX5" fmla="*/ 46001 w 91619"/>
                  <a:gd name="connsiteY5" fmla="*/ 13762 h 91110"/>
                  <a:gd name="connsiteX6" fmla="*/ 14909 w 91619"/>
                  <a:gd name="connsiteY6" fmla="*/ 45492 h 91110"/>
                  <a:gd name="connsiteX7" fmla="*/ 46001 w 91619"/>
                  <a:gd name="connsiteY7" fmla="*/ 77476 h 91110"/>
                  <a:gd name="connsiteX8" fmla="*/ 76583 w 91619"/>
                  <a:gd name="connsiteY8" fmla="*/ 45492 h 91110"/>
                  <a:gd name="connsiteX9" fmla="*/ 46001 w 91619"/>
                  <a:gd name="connsiteY9" fmla="*/ 13762 h 9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619" h="91110">
                    <a:moveTo>
                      <a:pt x="0" y="45364"/>
                    </a:moveTo>
                    <a:cubicBezTo>
                      <a:pt x="0" y="19114"/>
                      <a:pt x="19496" y="0"/>
                      <a:pt x="46256" y="0"/>
                    </a:cubicBezTo>
                    <a:cubicBezTo>
                      <a:pt x="73015" y="0"/>
                      <a:pt x="91620" y="19114"/>
                      <a:pt x="91620" y="45364"/>
                    </a:cubicBezTo>
                    <a:cubicBezTo>
                      <a:pt x="91620" y="71614"/>
                      <a:pt x="72632" y="91111"/>
                      <a:pt x="46256" y="91111"/>
                    </a:cubicBezTo>
                    <a:cubicBezTo>
                      <a:pt x="19878" y="91111"/>
                      <a:pt x="0" y="71997"/>
                      <a:pt x="0" y="45364"/>
                    </a:cubicBezTo>
                    <a:close/>
                    <a:moveTo>
                      <a:pt x="46001" y="13762"/>
                    </a:moveTo>
                    <a:cubicBezTo>
                      <a:pt x="27779" y="13762"/>
                      <a:pt x="14909" y="27142"/>
                      <a:pt x="14909" y="45492"/>
                    </a:cubicBezTo>
                    <a:cubicBezTo>
                      <a:pt x="14909" y="63841"/>
                      <a:pt x="27779" y="77476"/>
                      <a:pt x="46001" y="77476"/>
                    </a:cubicBezTo>
                    <a:cubicBezTo>
                      <a:pt x="64223" y="77476"/>
                      <a:pt x="76583" y="64096"/>
                      <a:pt x="76583" y="45492"/>
                    </a:cubicBezTo>
                    <a:cubicBezTo>
                      <a:pt x="76583" y="26887"/>
                      <a:pt x="63968" y="13762"/>
                      <a:pt x="46001" y="137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858" name="Graphic 402">
              <a:extLst>
                <a:ext uri="{FF2B5EF4-FFF2-40B4-BE49-F238E27FC236}">
                  <a16:creationId xmlns:a16="http://schemas.microsoft.com/office/drawing/2014/main" id="{EBEE012A-14CE-C479-6122-64162AF3D6B1}"/>
                </a:ext>
              </a:extLst>
            </p:cNvPr>
            <p:cNvGrpSpPr/>
            <p:nvPr/>
          </p:nvGrpSpPr>
          <p:grpSpPr>
            <a:xfrm>
              <a:off x="5264985" y="5624753"/>
              <a:ext cx="1733491" cy="186893"/>
              <a:chOff x="5264985" y="5624753"/>
              <a:chExt cx="1733491" cy="186893"/>
            </a:xfrm>
            <a:solidFill>
              <a:srgbClr val="FFFFFF"/>
            </a:solidFill>
          </p:grpSpPr>
          <p:sp>
            <p:nvSpPr>
              <p:cNvPr id="859" name="Freeform: Shape 858">
                <a:extLst>
                  <a:ext uri="{FF2B5EF4-FFF2-40B4-BE49-F238E27FC236}">
                    <a16:creationId xmlns:a16="http://schemas.microsoft.com/office/drawing/2014/main" id="{9BE5849D-66F5-C323-1E1C-16A532ACE28A}"/>
                  </a:ext>
                </a:extLst>
              </p:cNvPr>
              <p:cNvSpPr/>
              <p:nvPr/>
            </p:nvSpPr>
            <p:spPr>
              <a:xfrm>
                <a:off x="5264985" y="5669098"/>
                <a:ext cx="90982" cy="134181"/>
              </a:xfrm>
              <a:custGeom>
                <a:avLst/>
                <a:gdLst>
                  <a:gd name="connsiteX0" fmla="*/ 14399 w 90982"/>
                  <a:gd name="connsiteY0" fmla="*/ 72761 h 134181"/>
                  <a:gd name="connsiteX1" fmla="*/ 14399 w 90982"/>
                  <a:gd name="connsiteY1" fmla="*/ 134182 h 134181"/>
                  <a:gd name="connsiteX2" fmla="*/ 0 w 90982"/>
                  <a:gd name="connsiteY2" fmla="*/ 134182 h 134181"/>
                  <a:gd name="connsiteX3" fmla="*/ 0 w 90982"/>
                  <a:gd name="connsiteY3" fmla="*/ 1529 h 134181"/>
                  <a:gd name="connsiteX4" fmla="*/ 14399 w 90982"/>
                  <a:gd name="connsiteY4" fmla="*/ 1529 h 134181"/>
                  <a:gd name="connsiteX5" fmla="*/ 14399 w 90982"/>
                  <a:gd name="connsiteY5" fmla="*/ 18350 h 134181"/>
                  <a:gd name="connsiteX6" fmla="*/ 46765 w 90982"/>
                  <a:gd name="connsiteY6" fmla="*/ 0 h 134181"/>
                  <a:gd name="connsiteX7" fmla="*/ 90982 w 90982"/>
                  <a:gd name="connsiteY7" fmla="*/ 45364 h 134181"/>
                  <a:gd name="connsiteX8" fmla="*/ 46765 w 90982"/>
                  <a:gd name="connsiteY8" fmla="*/ 91111 h 134181"/>
                  <a:gd name="connsiteX9" fmla="*/ 14399 w 90982"/>
                  <a:gd name="connsiteY9" fmla="*/ 72889 h 134181"/>
                  <a:gd name="connsiteX10" fmla="*/ 45491 w 90982"/>
                  <a:gd name="connsiteY10" fmla="*/ 13635 h 134181"/>
                  <a:gd name="connsiteX11" fmla="*/ 14399 w 90982"/>
                  <a:gd name="connsiteY11" fmla="*/ 45364 h 134181"/>
                  <a:gd name="connsiteX12" fmla="*/ 45491 w 90982"/>
                  <a:gd name="connsiteY12" fmla="*/ 77349 h 134181"/>
                  <a:gd name="connsiteX13" fmla="*/ 76074 w 90982"/>
                  <a:gd name="connsiteY13" fmla="*/ 45364 h 134181"/>
                  <a:gd name="connsiteX14" fmla="*/ 45491 w 90982"/>
                  <a:gd name="connsiteY14" fmla="*/ 13635 h 13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0982" h="134181">
                    <a:moveTo>
                      <a:pt x="14399" y="72761"/>
                    </a:moveTo>
                    <a:lnTo>
                      <a:pt x="14399" y="134182"/>
                    </a:lnTo>
                    <a:lnTo>
                      <a:pt x="0" y="134182"/>
                    </a:lnTo>
                    <a:lnTo>
                      <a:pt x="0" y="1529"/>
                    </a:lnTo>
                    <a:lnTo>
                      <a:pt x="14399" y="1529"/>
                    </a:lnTo>
                    <a:lnTo>
                      <a:pt x="14399" y="18350"/>
                    </a:lnTo>
                    <a:cubicBezTo>
                      <a:pt x="21025" y="7136"/>
                      <a:pt x="32621" y="0"/>
                      <a:pt x="46765" y="0"/>
                    </a:cubicBezTo>
                    <a:cubicBezTo>
                      <a:pt x="72251" y="0"/>
                      <a:pt x="90982" y="19114"/>
                      <a:pt x="90982" y="45364"/>
                    </a:cubicBezTo>
                    <a:cubicBezTo>
                      <a:pt x="90982" y="71614"/>
                      <a:pt x="72251" y="91111"/>
                      <a:pt x="46765" y="91111"/>
                    </a:cubicBezTo>
                    <a:cubicBezTo>
                      <a:pt x="32621" y="91111"/>
                      <a:pt x="21025" y="84102"/>
                      <a:pt x="14399" y="72889"/>
                    </a:cubicBezTo>
                    <a:close/>
                    <a:moveTo>
                      <a:pt x="45491" y="13635"/>
                    </a:moveTo>
                    <a:cubicBezTo>
                      <a:pt x="27397" y="13635"/>
                      <a:pt x="14399" y="27015"/>
                      <a:pt x="14399" y="45364"/>
                    </a:cubicBezTo>
                    <a:cubicBezTo>
                      <a:pt x="14399" y="63714"/>
                      <a:pt x="27397" y="77349"/>
                      <a:pt x="45491" y="77349"/>
                    </a:cubicBezTo>
                    <a:cubicBezTo>
                      <a:pt x="63586" y="77349"/>
                      <a:pt x="76074" y="63969"/>
                      <a:pt x="76074" y="45364"/>
                    </a:cubicBezTo>
                    <a:cubicBezTo>
                      <a:pt x="76074" y="26760"/>
                      <a:pt x="63203" y="13635"/>
                      <a:pt x="45491" y="136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60" name="Freeform: Shape 859">
                <a:extLst>
                  <a:ext uri="{FF2B5EF4-FFF2-40B4-BE49-F238E27FC236}">
                    <a16:creationId xmlns:a16="http://schemas.microsoft.com/office/drawing/2014/main" id="{AA99EDA8-0ADE-1CEB-3377-FC5C781FA9EE}"/>
                  </a:ext>
                </a:extLst>
              </p:cNvPr>
              <p:cNvSpPr/>
              <p:nvPr/>
            </p:nvSpPr>
            <p:spPr>
              <a:xfrm>
                <a:off x="5378777" y="5624753"/>
                <a:ext cx="78877" cy="133926"/>
              </a:xfrm>
              <a:custGeom>
                <a:avLst/>
                <a:gdLst>
                  <a:gd name="connsiteX0" fmla="*/ 14399 w 78877"/>
                  <a:gd name="connsiteY0" fmla="*/ 133926 h 133926"/>
                  <a:gd name="connsiteX1" fmla="*/ 0 w 78877"/>
                  <a:gd name="connsiteY1" fmla="*/ 133926 h 133926"/>
                  <a:gd name="connsiteX2" fmla="*/ 0 w 78877"/>
                  <a:gd name="connsiteY2" fmla="*/ 0 h 133926"/>
                  <a:gd name="connsiteX3" fmla="*/ 14399 w 78877"/>
                  <a:gd name="connsiteY3" fmla="*/ 0 h 133926"/>
                  <a:gd name="connsiteX4" fmla="*/ 14399 w 78877"/>
                  <a:gd name="connsiteY4" fmla="*/ 62312 h 133926"/>
                  <a:gd name="connsiteX5" fmla="*/ 44982 w 78877"/>
                  <a:gd name="connsiteY5" fmla="*/ 44217 h 133926"/>
                  <a:gd name="connsiteX6" fmla="*/ 78877 w 78877"/>
                  <a:gd name="connsiteY6" fmla="*/ 82063 h 133926"/>
                  <a:gd name="connsiteX7" fmla="*/ 78877 w 78877"/>
                  <a:gd name="connsiteY7" fmla="*/ 133799 h 133926"/>
                  <a:gd name="connsiteX8" fmla="*/ 64223 w 78877"/>
                  <a:gd name="connsiteY8" fmla="*/ 133799 h 133926"/>
                  <a:gd name="connsiteX9" fmla="*/ 64223 w 78877"/>
                  <a:gd name="connsiteY9" fmla="*/ 84484 h 133926"/>
                  <a:gd name="connsiteX10" fmla="*/ 41414 w 78877"/>
                  <a:gd name="connsiteY10" fmla="*/ 58234 h 133926"/>
                  <a:gd name="connsiteX11" fmla="*/ 14399 w 78877"/>
                  <a:gd name="connsiteY11" fmla="*/ 89582 h 133926"/>
                  <a:gd name="connsiteX12" fmla="*/ 14399 w 78877"/>
                  <a:gd name="connsiteY12" fmla="*/ 133672 h 13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877" h="133926">
                    <a:moveTo>
                      <a:pt x="14399" y="133926"/>
                    </a:moveTo>
                    <a:lnTo>
                      <a:pt x="0" y="133926"/>
                    </a:lnTo>
                    <a:lnTo>
                      <a:pt x="0" y="0"/>
                    </a:lnTo>
                    <a:lnTo>
                      <a:pt x="14399" y="0"/>
                    </a:lnTo>
                    <a:lnTo>
                      <a:pt x="14399" y="62312"/>
                    </a:lnTo>
                    <a:cubicBezTo>
                      <a:pt x="20643" y="51481"/>
                      <a:pt x="31347" y="44217"/>
                      <a:pt x="44982" y="44217"/>
                    </a:cubicBezTo>
                    <a:cubicBezTo>
                      <a:pt x="67281" y="44217"/>
                      <a:pt x="78877" y="60273"/>
                      <a:pt x="78877" y="82063"/>
                    </a:cubicBezTo>
                    <a:lnTo>
                      <a:pt x="78877" y="133799"/>
                    </a:lnTo>
                    <a:lnTo>
                      <a:pt x="64223" y="133799"/>
                    </a:lnTo>
                    <a:lnTo>
                      <a:pt x="64223" y="84484"/>
                    </a:lnTo>
                    <a:cubicBezTo>
                      <a:pt x="64223" y="67409"/>
                      <a:pt x="56705" y="58234"/>
                      <a:pt x="41414" y="58234"/>
                    </a:cubicBezTo>
                    <a:cubicBezTo>
                      <a:pt x="25230" y="58234"/>
                      <a:pt x="14399" y="72124"/>
                      <a:pt x="14399" y="89582"/>
                    </a:cubicBezTo>
                    <a:lnTo>
                      <a:pt x="14399" y="133672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61" name="Freeform: Shape 860">
                <a:extLst>
                  <a:ext uri="{FF2B5EF4-FFF2-40B4-BE49-F238E27FC236}">
                    <a16:creationId xmlns:a16="http://schemas.microsoft.com/office/drawing/2014/main" id="{92D253B9-DB75-1D19-A46A-C45854DF8DE9}"/>
                  </a:ext>
                </a:extLst>
              </p:cNvPr>
              <p:cNvSpPr/>
              <p:nvPr/>
            </p:nvSpPr>
            <p:spPr>
              <a:xfrm>
                <a:off x="5482247" y="5634947"/>
                <a:ext cx="26122" cy="123859"/>
              </a:xfrm>
              <a:custGeom>
                <a:avLst/>
                <a:gdLst>
                  <a:gd name="connsiteX0" fmla="*/ 0 w 26122"/>
                  <a:gd name="connsiteY0" fmla="*/ 9685 h 123859"/>
                  <a:gd name="connsiteX1" fmla="*/ 9302 w 26122"/>
                  <a:gd name="connsiteY1" fmla="*/ 0 h 123859"/>
                  <a:gd name="connsiteX2" fmla="*/ 15546 w 26122"/>
                  <a:gd name="connsiteY2" fmla="*/ 1911 h 123859"/>
                  <a:gd name="connsiteX3" fmla="*/ 26122 w 26122"/>
                  <a:gd name="connsiteY3" fmla="*/ 9430 h 123859"/>
                  <a:gd name="connsiteX4" fmla="*/ 15546 w 26122"/>
                  <a:gd name="connsiteY4" fmla="*/ 16693 h 123859"/>
                  <a:gd name="connsiteX5" fmla="*/ 9302 w 26122"/>
                  <a:gd name="connsiteY5" fmla="*/ 18859 h 123859"/>
                  <a:gd name="connsiteX6" fmla="*/ 0 w 26122"/>
                  <a:gd name="connsiteY6" fmla="*/ 9557 h 123859"/>
                  <a:gd name="connsiteX7" fmla="*/ 3058 w 26122"/>
                  <a:gd name="connsiteY7" fmla="*/ 35807 h 123859"/>
                  <a:gd name="connsiteX8" fmla="*/ 17712 w 26122"/>
                  <a:gd name="connsiteY8" fmla="*/ 35807 h 123859"/>
                  <a:gd name="connsiteX9" fmla="*/ 17712 w 26122"/>
                  <a:gd name="connsiteY9" fmla="*/ 123860 h 123859"/>
                  <a:gd name="connsiteX10" fmla="*/ 3058 w 26122"/>
                  <a:gd name="connsiteY10" fmla="*/ 123860 h 123859"/>
                  <a:gd name="connsiteX11" fmla="*/ 3058 w 26122"/>
                  <a:gd name="connsiteY11" fmla="*/ 35807 h 123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2" h="123859">
                    <a:moveTo>
                      <a:pt x="0" y="9685"/>
                    </a:moveTo>
                    <a:cubicBezTo>
                      <a:pt x="0" y="4333"/>
                      <a:pt x="4078" y="0"/>
                      <a:pt x="9302" y="0"/>
                    </a:cubicBezTo>
                    <a:cubicBezTo>
                      <a:pt x="11596" y="0"/>
                      <a:pt x="13635" y="510"/>
                      <a:pt x="15546" y="1911"/>
                    </a:cubicBezTo>
                    <a:lnTo>
                      <a:pt x="26122" y="9430"/>
                    </a:lnTo>
                    <a:lnTo>
                      <a:pt x="15546" y="16693"/>
                    </a:lnTo>
                    <a:cubicBezTo>
                      <a:pt x="13635" y="18095"/>
                      <a:pt x="11596" y="18859"/>
                      <a:pt x="9302" y="18859"/>
                    </a:cubicBezTo>
                    <a:cubicBezTo>
                      <a:pt x="4078" y="18859"/>
                      <a:pt x="0" y="14782"/>
                      <a:pt x="0" y="9557"/>
                    </a:cubicBezTo>
                    <a:close/>
                    <a:moveTo>
                      <a:pt x="3058" y="35807"/>
                    </a:moveTo>
                    <a:lnTo>
                      <a:pt x="17712" y="35807"/>
                    </a:lnTo>
                    <a:lnTo>
                      <a:pt x="17712" y="123860"/>
                    </a:lnTo>
                    <a:lnTo>
                      <a:pt x="3058" y="123860"/>
                    </a:lnTo>
                    <a:lnTo>
                      <a:pt x="3058" y="3580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62" name="Freeform: Shape 861">
                <a:extLst>
                  <a:ext uri="{FF2B5EF4-FFF2-40B4-BE49-F238E27FC236}">
                    <a16:creationId xmlns:a16="http://schemas.microsoft.com/office/drawing/2014/main" id="{C86A3715-64C7-9B4C-2B30-C4088C047113}"/>
                  </a:ext>
                </a:extLst>
              </p:cNvPr>
              <p:cNvSpPr/>
              <p:nvPr/>
            </p:nvSpPr>
            <p:spPr>
              <a:xfrm>
                <a:off x="5522896" y="5668971"/>
                <a:ext cx="62438" cy="91110"/>
              </a:xfrm>
              <a:custGeom>
                <a:avLst/>
                <a:gdLst>
                  <a:gd name="connsiteX0" fmla="*/ 29945 w 62438"/>
                  <a:gd name="connsiteY0" fmla="*/ 79260 h 91110"/>
                  <a:gd name="connsiteX1" fmla="*/ 47657 w 62438"/>
                  <a:gd name="connsiteY1" fmla="*/ 66772 h 91110"/>
                  <a:gd name="connsiteX2" fmla="*/ 38610 w 62438"/>
                  <a:gd name="connsiteY2" fmla="*/ 55558 h 91110"/>
                  <a:gd name="connsiteX3" fmla="*/ 17967 w 62438"/>
                  <a:gd name="connsiteY3" fmla="*/ 47148 h 91110"/>
                  <a:gd name="connsiteX4" fmla="*/ 1147 w 62438"/>
                  <a:gd name="connsiteY4" fmla="*/ 24976 h 91110"/>
                  <a:gd name="connsiteX5" fmla="*/ 31474 w 62438"/>
                  <a:gd name="connsiteY5" fmla="*/ 0 h 91110"/>
                  <a:gd name="connsiteX6" fmla="*/ 58106 w 62438"/>
                  <a:gd name="connsiteY6" fmla="*/ 8028 h 91110"/>
                  <a:gd name="connsiteX7" fmla="*/ 58106 w 62438"/>
                  <a:gd name="connsiteY7" fmla="*/ 23064 h 91110"/>
                  <a:gd name="connsiteX8" fmla="*/ 31729 w 62438"/>
                  <a:gd name="connsiteY8" fmla="*/ 11978 h 91110"/>
                  <a:gd name="connsiteX9" fmla="*/ 15674 w 62438"/>
                  <a:gd name="connsiteY9" fmla="*/ 23574 h 91110"/>
                  <a:gd name="connsiteX10" fmla="*/ 25103 w 62438"/>
                  <a:gd name="connsiteY10" fmla="*/ 34660 h 91110"/>
                  <a:gd name="connsiteX11" fmla="*/ 46001 w 62438"/>
                  <a:gd name="connsiteY11" fmla="*/ 43070 h 91110"/>
                  <a:gd name="connsiteX12" fmla="*/ 62439 w 62438"/>
                  <a:gd name="connsiteY12" fmla="*/ 64096 h 91110"/>
                  <a:gd name="connsiteX13" fmla="*/ 29818 w 62438"/>
                  <a:gd name="connsiteY13" fmla="*/ 91111 h 91110"/>
                  <a:gd name="connsiteX14" fmla="*/ 0 w 62438"/>
                  <a:gd name="connsiteY14" fmla="*/ 82318 h 91110"/>
                  <a:gd name="connsiteX15" fmla="*/ 0 w 62438"/>
                  <a:gd name="connsiteY15" fmla="*/ 66645 h 91110"/>
                  <a:gd name="connsiteX16" fmla="*/ 30200 w 62438"/>
                  <a:gd name="connsiteY16" fmla="*/ 79260 h 9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438" h="91110">
                    <a:moveTo>
                      <a:pt x="29945" y="79260"/>
                    </a:moveTo>
                    <a:cubicBezTo>
                      <a:pt x="40267" y="79260"/>
                      <a:pt x="47657" y="74800"/>
                      <a:pt x="47657" y="66772"/>
                    </a:cubicBezTo>
                    <a:cubicBezTo>
                      <a:pt x="47657" y="61930"/>
                      <a:pt x="45109" y="58234"/>
                      <a:pt x="38610" y="55558"/>
                    </a:cubicBezTo>
                    <a:lnTo>
                      <a:pt x="17967" y="47148"/>
                    </a:lnTo>
                    <a:cubicBezTo>
                      <a:pt x="7136" y="42561"/>
                      <a:pt x="1147" y="36317"/>
                      <a:pt x="1147" y="24976"/>
                    </a:cubicBezTo>
                    <a:cubicBezTo>
                      <a:pt x="1147" y="9557"/>
                      <a:pt x="13507" y="0"/>
                      <a:pt x="31474" y="0"/>
                    </a:cubicBezTo>
                    <a:cubicBezTo>
                      <a:pt x="41668" y="0"/>
                      <a:pt x="51225" y="2803"/>
                      <a:pt x="58106" y="8028"/>
                    </a:cubicBezTo>
                    <a:lnTo>
                      <a:pt x="58106" y="23064"/>
                    </a:lnTo>
                    <a:cubicBezTo>
                      <a:pt x="50079" y="16056"/>
                      <a:pt x="40394" y="11978"/>
                      <a:pt x="31729" y="11978"/>
                    </a:cubicBezTo>
                    <a:cubicBezTo>
                      <a:pt x="22300" y="11978"/>
                      <a:pt x="15674" y="16311"/>
                      <a:pt x="15674" y="23574"/>
                    </a:cubicBezTo>
                    <a:cubicBezTo>
                      <a:pt x="15674" y="28798"/>
                      <a:pt x="18222" y="31984"/>
                      <a:pt x="25103" y="34660"/>
                    </a:cubicBezTo>
                    <a:lnTo>
                      <a:pt x="46001" y="43070"/>
                    </a:lnTo>
                    <a:cubicBezTo>
                      <a:pt x="57214" y="47913"/>
                      <a:pt x="62439" y="54666"/>
                      <a:pt x="62439" y="64096"/>
                    </a:cubicBezTo>
                    <a:cubicBezTo>
                      <a:pt x="62439" y="80662"/>
                      <a:pt x="49059" y="91111"/>
                      <a:pt x="29818" y="91111"/>
                    </a:cubicBezTo>
                    <a:cubicBezTo>
                      <a:pt x="18222" y="91111"/>
                      <a:pt x="7646" y="88052"/>
                      <a:pt x="0" y="82318"/>
                    </a:cubicBezTo>
                    <a:lnTo>
                      <a:pt x="0" y="66645"/>
                    </a:lnTo>
                    <a:cubicBezTo>
                      <a:pt x="9429" y="75437"/>
                      <a:pt x="19751" y="79260"/>
                      <a:pt x="30200" y="792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63" name="Freeform: Shape 862">
                <a:extLst>
                  <a:ext uri="{FF2B5EF4-FFF2-40B4-BE49-F238E27FC236}">
                    <a16:creationId xmlns:a16="http://schemas.microsoft.com/office/drawing/2014/main" id="{CE6AEB29-36F5-9016-A15A-3699559AAE24}"/>
                  </a:ext>
                </a:extLst>
              </p:cNvPr>
              <p:cNvSpPr/>
              <p:nvPr/>
            </p:nvSpPr>
            <p:spPr>
              <a:xfrm>
                <a:off x="5607252" y="5624753"/>
                <a:ext cx="78877" cy="133926"/>
              </a:xfrm>
              <a:custGeom>
                <a:avLst/>
                <a:gdLst>
                  <a:gd name="connsiteX0" fmla="*/ 14399 w 78877"/>
                  <a:gd name="connsiteY0" fmla="*/ 133926 h 133926"/>
                  <a:gd name="connsiteX1" fmla="*/ 0 w 78877"/>
                  <a:gd name="connsiteY1" fmla="*/ 133926 h 133926"/>
                  <a:gd name="connsiteX2" fmla="*/ 0 w 78877"/>
                  <a:gd name="connsiteY2" fmla="*/ 0 h 133926"/>
                  <a:gd name="connsiteX3" fmla="*/ 14399 w 78877"/>
                  <a:gd name="connsiteY3" fmla="*/ 0 h 133926"/>
                  <a:gd name="connsiteX4" fmla="*/ 14399 w 78877"/>
                  <a:gd name="connsiteY4" fmla="*/ 62312 h 133926"/>
                  <a:gd name="connsiteX5" fmla="*/ 44982 w 78877"/>
                  <a:gd name="connsiteY5" fmla="*/ 44217 h 133926"/>
                  <a:gd name="connsiteX6" fmla="*/ 78877 w 78877"/>
                  <a:gd name="connsiteY6" fmla="*/ 82063 h 133926"/>
                  <a:gd name="connsiteX7" fmla="*/ 78877 w 78877"/>
                  <a:gd name="connsiteY7" fmla="*/ 133799 h 133926"/>
                  <a:gd name="connsiteX8" fmla="*/ 64223 w 78877"/>
                  <a:gd name="connsiteY8" fmla="*/ 133799 h 133926"/>
                  <a:gd name="connsiteX9" fmla="*/ 64223 w 78877"/>
                  <a:gd name="connsiteY9" fmla="*/ 84484 h 133926"/>
                  <a:gd name="connsiteX10" fmla="*/ 41414 w 78877"/>
                  <a:gd name="connsiteY10" fmla="*/ 58234 h 133926"/>
                  <a:gd name="connsiteX11" fmla="*/ 14399 w 78877"/>
                  <a:gd name="connsiteY11" fmla="*/ 89582 h 133926"/>
                  <a:gd name="connsiteX12" fmla="*/ 14399 w 78877"/>
                  <a:gd name="connsiteY12" fmla="*/ 133672 h 13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877" h="133926">
                    <a:moveTo>
                      <a:pt x="14399" y="133926"/>
                    </a:moveTo>
                    <a:lnTo>
                      <a:pt x="0" y="133926"/>
                    </a:lnTo>
                    <a:lnTo>
                      <a:pt x="0" y="0"/>
                    </a:lnTo>
                    <a:lnTo>
                      <a:pt x="14399" y="0"/>
                    </a:lnTo>
                    <a:lnTo>
                      <a:pt x="14399" y="62312"/>
                    </a:lnTo>
                    <a:cubicBezTo>
                      <a:pt x="20643" y="51481"/>
                      <a:pt x="31347" y="44217"/>
                      <a:pt x="44982" y="44217"/>
                    </a:cubicBezTo>
                    <a:cubicBezTo>
                      <a:pt x="67281" y="44217"/>
                      <a:pt x="78877" y="60273"/>
                      <a:pt x="78877" y="82063"/>
                    </a:cubicBezTo>
                    <a:lnTo>
                      <a:pt x="78877" y="133799"/>
                    </a:lnTo>
                    <a:lnTo>
                      <a:pt x="64223" y="133799"/>
                    </a:lnTo>
                    <a:lnTo>
                      <a:pt x="64223" y="84484"/>
                    </a:lnTo>
                    <a:cubicBezTo>
                      <a:pt x="64223" y="67409"/>
                      <a:pt x="56705" y="58234"/>
                      <a:pt x="41414" y="58234"/>
                    </a:cubicBezTo>
                    <a:cubicBezTo>
                      <a:pt x="25231" y="58234"/>
                      <a:pt x="14399" y="72124"/>
                      <a:pt x="14399" y="89582"/>
                    </a:cubicBezTo>
                    <a:lnTo>
                      <a:pt x="14399" y="133672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64" name="Freeform: Shape 863">
                <a:extLst>
                  <a:ext uri="{FF2B5EF4-FFF2-40B4-BE49-F238E27FC236}">
                    <a16:creationId xmlns:a16="http://schemas.microsoft.com/office/drawing/2014/main" id="{6BD3ADC0-56CE-A3E0-0089-B5B60C3CBD61}"/>
                  </a:ext>
                </a:extLst>
              </p:cNvPr>
              <p:cNvSpPr/>
              <p:nvPr/>
            </p:nvSpPr>
            <p:spPr>
              <a:xfrm>
                <a:off x="5710723" y="5634947"/>
                <a:ext cx="26122" cy="123859"/>
              </a:xfrm>
              <a:custGeom>
                <a:avLst/>
                <a:gdLst>
                  <a:gd name="connsiteX0" fmla="*/ 0 w 26122"/>
                  <a:gd name="connsiteY0" fmla="*/ 9685 h 123859"/>
                  <a:gd name="connsiteX1" fmla="*/ 9302 w 26122"/>
                  <a:gd name="connsiteY1" fmla="*/ 0 h 123859"/>
                  <a:gd name="connsiteX2" fmla="*/ 15546 w 26122"/>
                  <a:gd name="connsiteY2" fmla="*/ 1911 h 123859"/>
                  <a:gd name="connsiteX3" fmla="*/ 26123 w 26122"/>
                  <a:gd name="connsiteY3" fmla="*/ 9430 h 123859"/>
                  <a:gd name="connsiteX4" fmla="*/ 15546 w 26122"/>
                  <a:gd name="connsiteY4" fmla="*/ 16693 h 123859"/>
                  <a:gd name="connsiteX5" fmla="*/ 9302 w 26122"/>
                  <a:gd name="connsiteY5" fmla="*/ 18859 h 123859"/>
                  <a:gd name="connsiteX6" fmla="*/ 0 w 26122"/>
                  <a:gd name="connsiteY6" fmla="*/ 9557 h 123859"/>
                  <a:gd name="connsiteX7" fmla="*/ 3058 w 26122"/>
                  <a:gd name="connsiteY7" fmla="*/ 35807 h 123859"/>
                  <a:gd name="connsiteX8" fmla="*/ 17712 w 26122"/>
                  <a:gd name="connsiteY8" fmla="*/ 35807 h 123859"/>
                  <a:gd name="connsiteX9" fmla="*/ 17712 w 26122"/>
                  <a:gd name="connsiteY9" fmla="*/ 123860 h 123859"/>
                  <a:gd name="connsiteX10" fmla="*/ 3058 w 26122"/>
                  <a:gd name="connsiteY10" fmla="*/ 123860 h 123859"/>
                  <a:gd name="connsiteX11" fmla="*/ 3058 w 26122"/>
                  <a:gd name="connsiteY11" fmla="*/ 35807 h 123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2" h="123859">
                    <a:moveTo>
                      <a:pt x="0" y="9685"/>
                    </a:moveTo>
                    <a:cubicBezTo>
                      <a:pt x="0" y="4333"/>
                      <a:pt x="4078" y="0"/>
                      <a:pt x="9302" y="0"/>
                    </a:cubicBezTo>
                    <a:cubicBezTo>
                      <a:pt x="11596" y="0"/>
                      <a:pt x="13635" y="510"/>
                      <a:pt x="15546" y="1911"/>
                    </a:cubicBezTo>
                    <a:lnTo>
                      <a:pt x="26123" y="9430"/>
                    </a:lnTo>
                    <a:lnTo>
                      <a:pt x="15546" y="16693"/>
                    </a:lnTo>
                    <a:cubicBezTo>
                      <a:pt x="13635" y="18095"/>
                      <a:pt x="11596" y="18859"/>
                      <a:pt x="9302" y="18859"/>
                    </a:cubicBezTo>
                    <a:cubicBezTo>
                      <a:pt x="4078" y="18859"/>
                      <a:pt x="0" y="14782"/>
                      <a:pt x="0" y="9557"/>
                    </a:cubicBezTo>
                    <a:close/>
                    <a:moveTo>
                      <a:pt x="3058" y="35807"/>
                    </a:moveTo>
                    <a:lnTo>
                      <a:pt x="17712" y="35807"/>
                    </a:lnTo>
                    <a:lnTo>
                      <a:pt x="17712" y="123860"/>
                    </a:lnTo>
                    <a:lnTo>
                      <a:pt x="3058" y="123860"/>
                    </a:lnTo>
                    <a:lnTo>
                      <a:pt x="3058" y="3580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65" name="Freeform: Shape 864">
                <a:extLst>
                  <a:ext uri="{FF2B5EF4-FFF2-40B4-BE49-F238E27FC236}">
                    <a16:creationId xmlns:a16="http://schemas.microsoft.com/office/drawing/2014/main" id="{9506F9BD-3822-CE40-9579-7B7D030B0808}"/>
                  </a:ext>
                </a:extLst>
              </p:cNvPr>
              <p:cNvSpPr/>
              <p:nvPr/>
            </p:nvSpPr>
            <p:spPr>
              <a:xfrm>
                <a:off x="5757871" y="5668971"/>
                <a:ext cx="78877" cy="89708"/>
              </a:xfrm>
              <a:custGeom>
                <a:avLst/>
                <a:gdLst>
                  <a:gd name="connsiteX0" fmla="*/ 14399 w 78877"/>
                  <a:gd name="connsiteY0" fmla="*/ 89709 h 89708"/>
                  <a:gd name="connsiteX1" fmla="*/ 0 w 78877"/>
                  <a:gd name="connsiteY1" fmla="*/ 89709 h 89708"/>
                  <a:gd name="connsiteX2" fmla="*/ 0 w 78877"/>
                  <a:gd name="connsiteY2" fmla="*/ 1656 h 89708"/>
                  <a:gd name="connsiteX3" fmla="*/ 14399 w 78877"/>
                  <a:gd name="connsiteY3" fmla="*/ 1656 h 89708"/>
                  <a:gd name="connsiteX4" fmla="*/ 14399 w 78877"/>
                  <a:gd name="connsiteY4" fmla="*/ 18095 h 89708"/>
                  <a:gd name="connsiteX5" fmla="*/ 44982 w 78877"/>
                  <a:gd name="connsiteY5" fmla="*/ 0 h 89708"/>
                  <a:gd name="connsiteX6" fmla="*/ 78877 w 78877"/>
                  <a:gd name="connsiteY6" fmla="*/ 37846 h 89708"/>
                  <a:gd name="connsiteX7" fmla="*/ 78877 w 78877"/>
                  <a:gd name="connsiteY7" fmla="*/ 89582 h 89708"/>
                  <a:gd name="connsiteX8" fmla="*/ 64223 w 78877"/>
                  <a:gd name="connsiteY8" fmla="*/ 89582 h 89708"/>
                  <a:gd name="connsiteX9" fmla="*/ 64223 w 78877"/>
                  <a:gd name="connsiteY9" fmla="*/ 40267 h 89708"/>
                  <a:gd name="connsiteX10" fmla="*/ 41414 w 78877"/>
                  <a:gd name="connsiteY10" fmla="*/ 14017 h 89708"/>
                  <a:gd name="connsiteX11" fmla="*/ 14399 w 78877"/>
                  <a:gd name="connsiteY11" fmla="*/ 45364 h 89708"/>
                  <a:gd name="connsiteX12" fmla="*/ 14399 w 78877"/>
                  <a:gd name="connsiteY12" fmla="*/ 89454 h 8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877" h="89708">
                    <a:moveTo>
                      <a:pt x="14399" y="89709"/>
                    </a:moveTo>
                    <a:lnTo>
                      <a:pt x="0" y="89709"/>
                    </a:lnTo>
                    <a:lnTo>
                      <a:pt x="0" y="1656"/>
                    </a:lnTo>
                    <a:lnTo>
                      <a:pt x="14399" y="1656"/>
                    </a:lnTo>
                    <a:lnTo>
                      <a:pt x="14399" y="18095"/>
                    </a:lnTo>
                    <a:cubicBezTo>
                      <a:pt x="20643" y="7263"/>
                      <a:pt x="31347" y="0"/>
                      <a:pt x="44982" y="0"/>
                    </a:cubicBezTo>
                    <a:cubicBezTo>
                      <a:pt x="67281" y="0"/>
                      <a:pt x="78877" y="16056"/>
                      <a:pt x="78877" y="37846"/>
                    </a:cubicBezTo>
                    <a:lnTo>
                      <a:pt x="78877" y="89582"/>
                    </a:lnTo>
                    <a:lnTo>
                      <a:pt x="64223" y="89582"/>
                    </a:lnTo>
                    <a:lnTo>
                      <a:pt x="64223" y="40267"/>
                    </a:lnTo>
                    <a:cubicBezTo>
                      <a:pt x="64223" y="23192"/>
                      <a:pt x="56705" y="14017"/>
                      <a:pt x="41414" y="14017"/>
                    </a:cubicBezTo>
                    <a:cubicBezTo>
                      <a:pt x="25230" y="14017"/>
                      <a:pt x="14399" y="27906"/>
                      <a:pt x="14399" y="45364"/>
                    </a:cubicBezTo>
                    <a:lnTo>
                      <a:pt x="14399" y="89454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66" name="Freeform: Shape 865">
                <a:extLst>
                  <a:ext uri="{FF2B5EF4-FFF2-40B4-BE49-F238E27FC236}">
                    <a16:creationId xmlns:a16="http://schemas.microsoft.com/office/drawing/2014/main" id="{7EE0B986-E250-BBD7-1BBF-F07989928EDE}"/>
                  </a:ext>
                </a:extLst>
              </p:cNvPr>
              <p:cNvSpPr/>
              <p:nvPr/>
            </p:nvSpPr>
            <p:spPr>
              <a:xfrm>
                <a:off x="5857008" y="5668971"/>
                <a:ext cx="90982" cy="135710"/>
              </a:xfrm>
              <a:custGeom>
                <a:avLst/>
                <a:gdLst>
                  <a:gd name="connsiteX0" fmla="*/ 44599 w 90982"/>
                  <a:gd name="connsiteY0" fmla="*/ 135711 h 135710"/>
                  <a:gd name="connsiteX1" fmla="*/ 9302 w 90982"/>
                  <a:gd name="connsiteY1" fmla="*/ 124497 h 135710"/>
                  <a:gd name="connsiteX2" fmla="*/ 9302 w 90982"/>
                  <a:gd name="connsiteY2" fmla="*/ 108441 h 135710"/>
                  <a:gd name="connsiteX3" fmla="*/ 44599 w 90982"/>
                  <a:gd name="connsiteY3" fmla="*/ 121948 h 135710"/>
                  <a:gd name="connsiteX4" fmla="*/ 76328 w 90982"/>
                  <a:gd name="connsiteY4" fmla="*/ 91366 h 135710"/>
                  <a:gd name="connsiteX5" fmla="*/ 76328 w 90982"/>
                  <a:gd name="connsiteY5" fmla="*/ 73143 h 135710"/>
                  <a:gd name="connsiteX6" fmla="*/ 44217 w 90982"/>
                  <a:gd name="connsiteY6" fmla="*/ 90983 h 135710"/>
                  <a:gd name="connsiteX7" fmla="*/ 0 w 90982"/>
                  <a:gd name="connsiteY7" fmla="*/ 46001 h 135710"/>
                  <a:gd name="connsiteX8" fmla="*/ 44217 w 90982"/>
                  <a:gd name="connsiteY8" fmla="*/ 0 h 135710"/>
                  <a:gd name="connsiteX9" fmla="*/ 76328 w 90982"/>
                  <a:gd name="connsiteY9" fmla="*/ 18349 h 135710"/>
                  <a:gd name="connsiteX10" fmla="*/ 76328 w 90982"/>
                  <a:gd name="connsiteY10" fmla="*/ 1529 h 135710"/>
                  <a:gd name="connsiteX11" fmla="*/ 90982 w 90982"/>
                  <a:gd name="connsiteY11" fmla="*/ 1529 h 135710"/>
                  <a:gd name="connsiteX12" fmla="*/ 90982 w 90982"/>
                  <a:gd name="connsiteY12" fmla="*/ 90219 h 135710"/>
                  <a:gd name="connsiteX13" fmla="*/ 44599 w 90982"/>
                  <a:gd name="connsiteY13" fmla="*/ 135583 h 135710"/>
                  <a:gd name="connsiteX14" fmla="*/ 45491 w 90982"/>
                  <a:gd name="connsiteY14" fmla="*/ 13762 h 135710"/>
                  <a:gd name="connsiteX15" fmla="*/ 14909 w 90982"/>
                  <a:gd name="connsiteY15" fmla="*/ 45874 h 135710"/>
                  <a:gd name="connsiteX16" fmla="*/ 45491 w 90982"/>
                  <a:gd name="connsiteY16" fmla="*/ 77476 h 135710"/>
                  <a:gd name="connsiteX17" fmla="*/ 76328 w 90982"/>
                  <a:gd name="connsiteY17" fmla="*/ 45874 h 135710"/>
                  <a:gd name="connsiteX18" fmla="*/ 45491 w 90982"/>
                  <a:gd name="connsiteY18" fmla="*/ 13762 h 135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0982" h="135710">
                    <a:moveTo>
                      <a:pt x="44599" y="135711"/>
                    </a:moveTo>
                    <a:cubicBezTo>
                      <a:pt x="31729" y="135711"/>
                      <a:pt x="19624" y="132015"/>
                      <a:pt x="9302" y="124497"/>
                    </a:cubicBezTo>
                    <a:lnTo>
                      <a:pt x="9302" y="108441"/>
                    </a:lnTo>
                    <a:cubicBezTo>
                      <a:pt x="19369" y="117743"/>
                      <a:pt x="32876" y="121948"/>
                      <a:pt x="44599" y="121948"/>
                    </a:cubicBezTo>
                    <a:cubicBezTo>
                      <a:pt x="65242" y="121948"/>
                      <a:pt x="76328" y="111244"/>
                      <a:pt x="76328" y="91366"/>
                    </a:cubicBezTo>
                    <a:lnTo>
                      <a:pt x="76328" y="73143"/>
                    </a:lnTo>
                    <a:cubicBezTo>
                      <a:pt x="69702" y="84230"/>
                      <a:pt x="58106" y="90983"/>
                      <a:pt x="44217" y="90983"/>
                    </a:cubicBezTo>
                    <a:cubicBezTo>
                      <a:pt x="18477" y="90983"/>
                      <a:pt x="0" y="71997"/>
                      <a:pt x="0" y="46001"/>
                    </a:cubicBezTo>
                    <a:cubicBezTo>
                      <a:pt x="0" y="20006"/>
                      <a:pt x="18604" y="0"/>
                      <a:pt x="44217" y="0"/>
                    </a:cubicBezTo>
                    <a:cubicBezTo>
                      <a:pt x="58106" y="0"/>
                      <a:pt x="69702" y="7136"/>
                      <a:pt x="76328" y="18349"/>
                    </a:cubicBezTo>
                    <a:lnTo>
                      <a:pt x="76328" y="1529"/>
                    </a:lnTo>
                    <a:lnTo>
                      <a:pt x="90982" y="1529"/>
                    </a:lnTo>
                    <a:lnTo>
                      <a:pt x="90982" y="90219"/>
                    </a:lnTo>
                    <a:cubicBezTo>
                      <a:pt x="90982" y="119272"/>
                      <a:pt x="74035" y="135583"/>
                      <a:pt x="44599" y="135583"/>
                    </a:cubicBezTo>
                    <a:close/>
                    <a:moveTo>
                      <a:pt x="45491" y="13762"/>
                    </a:moveTo>
                    <a:cubicBezTo>
                      <a:pt x="27779" y="13762"/>
                      <a:pt x="14909" y="27269"/>
                      <a:pt x="14909" y="45874"/>
                    </a:cubicBezTo>
                    <a:cubicBezTo>
                      <a:pt x="14909" y="64478"/>
                      <a:pt x="27779" y="77476"/>
                      <a:pt x="45491" y="77476"/>
                    </a:cubicBezTo>
                    <a:cubicBezTo>
                      <a:pt x="63203" y="77476"/>
                      <a:pt x="76328" y="64096"/>
                      <a:pt x="76328" y="45874"/>
                    </a:cubicBezTo>
                    <a:cubicBezTo>
                      <a:pt x="76328" y="27652"/>
                      <a:pt x="63458" y="13762"/>
                      <a:pt x="45491" y="137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67" name="Freeform: Shape 866">
                <a:extLst>
                  <a:ext uri="{FF2B5EF4-FFF2-40B4-BE49-F238E27FC236}">
                    <a16:creationId xmlns:a16="http://schemas.microsoft.com/office/drawing/2014/main" id="{6609B4FA-6721-5028-8BDA-19944724CFB3}"/>
                  </a:ext>
                </a:extLst>
              </p:cNvPr>
              <p:cNvSpPr/>
              <p:nvPr/>
            </p:nvSpPr>
            <p:spPr>
              <a:xfrm>
                <a:off x="6012214" y="5668971"/>
                <a:ext cx="62438" cy="91110"/>
              </a:xfrm>
              <a:custGeom>
                <a:avLst/>
                <a:gdLst>
                  <a:gd name="connsiteX0" fmla="*/ 29945 w 62438"/>
                  <a:gd name="connsiteY0" fmla="*/ 79260 h 91110"/>
                  <a:gd name="connsiteX1" fmla="*/ 47657 w 62438"/>
                  <a:gd name="connsiteY1" fmla="*/ 66772 h 91110"/>
                  <a:gd name="connsiteX2" fmla="*/ 38610 w 62438"/>
                  <a:gd name="connsiteY2" fmla="*/ 55558 h 91110"/>
                  <a:gd name="connsiteX3" fmla="*/ 17967 w 62438"/>
                  <a:gd name="connsiteY3" fmla="*/ 47148 h 91110"/>
                  <a:gd name="connsiteX4" fmla="*/ 1147 w 62438"/>
                  <a:gd name="connsiteY4" fmla="*/ 24976 h 91110"/>
                  <a:gd name="connsiteX5" fmla="*/ 31474 w 62438"/>
                  <a:gd name="connsiteY5" fmla="*/ 0 h 91110"/>
                  <a:gd name="connsiteX6" fmla="*/ 58106 w 62438"/>
                  <a:gd name="connsiteY6" fmla="*/ 8028 h 91110"/>
                  <a:gd name="connsiteX7" fmla="*/ 58106 w 62438"/>
                  <a:gd name="connsiteY7" fmla="*/ 23064 h 91110"/>
                  <a:gd name="connsiteX8" fmla="*/ 31729 w 62438"/>
                  <a:gd name="connsiteY8" fmla="*/ 11978 h 91110"/>
                  <a:gd name="connsiteX9" fmla="*/ 15674 w 62438"/>
                  <a:gd name="connsiteY9" fmla="*/ 23574 h 91110"/>
                  <a:gd name="connsiteX10" fmla="*/ 25103 w 62438"/>
                  <a:gd name="connsiteY10" fmla="*/ 34660 h 91110"/>
                  <a:gd name="connsiteX11" fmla="*/ 46001 w 62438"/>
                  <a:gd name="connsiteY11" fmla="*/ 43070 h 91110"/>
                  <a:gd name="connsiteX12" fmla="*/ 62439 w 62438"/>
                  <a:gd name="connsiteY12" fmla="*/ 64096 h 91110"/>
                  <a:gd name="connsiteX13" fmla="*/ 29818 w 62438"/>
                  <a:gd name="connsiteY13" fmla="*/ 91111 h 91110"/>
                  <a:gd name="connsiteX14" fmla="*/ 0 w 62438"/>
                  <a:gd name="connsiteY14" fmla="*/ 82318 h 91110"/>
                  <a:gd name="connsiteX15" fmla="*/ 0 w 62438"/>
                  <a:gd name="connsiteY15" fmla="*/ 66645 h 91110"/>
                  <a:gd name="connsiteX16" fmla="*/ 30200 w 62438"/>
                  <a:gd name="connsiteY16" fmla="*/ 79260 h 9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438" h="91110">
                    <a:moveTo>
                      <a:pt x="29945" y="79260"/>
                    </a:moveTo>
                    <a:cubicBezTo>
                      <a:pt x="40267" y="79260"/>
                      <a:pt x="47657" y="74800"/>
                      <a:pt x="47657" y="66772"/>
                    </a:cubicBezTo>
                    <a:cubicBezTo>
                      <a:pt x="47657" y="61930"/>
                      <a:pt x="45109" y="58234"/>
                      <a:pt x="38610" y="55558"/>
                    </a:cubicBezTo>
                    <a:lnTo>
                      <a:pt x="17967" y="47148"/>
                    </a:lnTo>
                    <a:cubicBezTo>
                      <a:pt x="7136" y="42561"/>
                      <a:pt x="1147" y="36317"/>
                      <a:pt x="1147" y="24976"/>
                    </a:cubicBezTo>
                    <a:cubicBezTo>
                      <a:pt x="1147" y="9557"/>
                      <a:pt x="13507" y="0"/>
                      <a:pt x="31474" y="0"/>
                    </a:cubicBezTo>
                    <a:cubicBezTo>
                      <a:pt x="41668" y="0"/>
                      <a:pt x="51225" y="2803"/>
                      <a:pt x="58106" y="8028"/>
                    </a:cubicBezTo>
                    <a:lnTo>
                      <a:pt x="58106" y="23064"/>
                    </a:lnTo>
                    <a:cubicBezTo>
                      <a:pt x="50079" y="16056"/>
                      <a:pt x="40394" y="11978"/>
                      <a:pt x="31729" y="11978"/>
                    </a:cubicBezTo>
                    <a:cubicBezTo>
                      <a:pt x="22300" y="11978"/>
                      <a:pt x="15674" y="16311"/>
                      <a:pt x="15674" y="23574"/>
                    </a:cubicBezTo>
                    <a:cubicBezTo>
                      <a:pt x="15674" y="28798"/>
                      <a:pt x="18222" y="31984"/>
                      <a:pt x="25103" y="34660"/>
                    </a:cubicBezTo>
                    <a:lnTo>
                      <a:pt x="46001" y="43070"/>
                    </a:lnTo>
                    <a:cubicBezTo>
                      <a:pt x="57214" y="47913"/>
                      <a:pt x="62439" y="54666"/>
                      <a:pt x="62439" y="64096"/>
                    </a:cubicBezTo>
                    <a:cubicBezTo>
                      <a:pt x="62439" y="80662"/>
                      <a:pt x="49059" y="91111"/>
                      <a:pt x="29818" y="91111"/>
                    </a:cubicBezTo>
                    <a:cubicBezTo>
                      <a:pt x="18222" y="91111"/>
                      <a:pt x="7646" y="88052"/>
                      <a:pt x="0" y="82318"/>
                    </a:cubicBezTo>
                    <a:lnTo>
                      <a:pt x="0" y="66645"/>
                    </a:lnTo>
                    <a:cubicBezTo>
                      <a:pt x="9429" y="75437"/>
                      <a:pt x="19751" y="79260"/>
                      <a:pt x="30200" y="792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68" name="Freeform: Shape 867">
                <a:extLst>
                  <a:ext uri="{FF2B5EF4-FFF2-40B4-BE49-F238E27FC236}">
                    <a16:creationId xmlns:a16="http://schemas.microsoft.com/office/drawing/2014/main" id="{AC8D6B9B-944C-F4A4-8420-6F7F2B91A3A9}"/>
                  </a:ext>
                </a:extLst>
              </p:cNvPr>
              <p:cNvSpPr/>
              <p:nvPr/>
            </p:nvSpPr>
            <p:spPr>
              <a:xfrm>
                <a:off x="6093384" y="5634947"/>
                <a:ext cx="26122" cy="123859"/>
              </a:xfrm>
              <a:custGeom>
                <a:avLst/>
                <a:gdLst>
                  <a:gd name="connsiteX0" fmla="*/ 0 w 26122"/>
                  <a:gd name="connsiteY0" fmla="*/ 9685 h 123859"/>
                  <a:gd name="connsiteX1" fmla="*/ 9302 w 26122"/>
                  <a:gd name="connsiteY1" fmla="*/ 0 h 123859"/>
                  <a:gd name="connsiteX2" fmla="*/ 15546 w 26122"/>
                  <a:gd name="connsiteY2" fmla="*/ 1911 h 123859"/>
                  <a:gd name="connsiteX3" fmla="*/ 26123 w 26122"/>
                  <a:gd name="connsiteY3" fmla="*/ 9430 h 123859"/>
                  <a:gd name="connsiteX4" fmla="*/ 15546 w 26122"/>
                  <a:gd name="connsiteY4" fmla="*/ 16693 h 123859"/>
                  <a:gd name="connsiteX5" fmla="*/ 9302 w 26122"/>
                  <a:gd name="connsiteY5" fmla="*/ 18859 h 123859"/>
                  <a:gd name="connsiteX6" fmla="*/ 0 w 26122"/>
                  <a:gd name="connsiteY6" fmla="*/ 9557 h 123859"/>
                  <a:gd name="connsiteX7" fmla="*/ 3058 w 26122"/>
                  <a:gd name="connsiteY7" fmla="*/ 35807 h 123859"/>
                  <a:gd name="connsiteX8" fmla="*/ 17712 w 26122"/>
                  <a:gd name="connsiteY8" fmla="*/ 35807 h 123859"/>
                  <a:gd name="connsiteX9" fmla="*/ 17712 w 26122"/>
                  <a:gd name="connsiteY9" fmla="*/ 123860 h 123859"/>
                  <a:gd name="connsiteX10" fmla="*/ 3058 w 26122"/>
                  <a:gd name="connsiteY10" fmla="*/ 123860 h 123859"/>
                  <a:gd name="connsiteX11" fmla="*/ 3058 w 26122"/>
                  <a:gd name="connsiteY11" fmla="*/ 35807 h 123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2" h="123859">
                    <a:moveTo>
                      <a:pt x="0" y="9685"/>
                    </a:moveTo>
                    <a:cubicBezTo>
                      <a:pt x="0" y="4333"/>
                      <a:pt x="4078" y="0"/>
                      <a:pt x="9302" y="0"/>
                    </a:cubicBezTo>
                    <a:cubicBezTo>
                      <a:pt x="11596" y="0"/>
                      <a:pt x="13635" y="510"/>
                      <a:pt x="15546" y="1911"/>
                    </a:cubicBezTo>
                    <a:lnTo>
                      <a:pt x="26123" y="9430"/>
                    </a:lnTo>
                    <a:lnTo>
                      <a:pt x="15546" y="16693"/>
                    </a:lnTo>
                    <a:cubicBezTo>
                      <a:pt x="13635" y="18095"/>
                      <a:pt x="11596" y="18859"/>
                      <a:pt x="9302" y="18859"/>
                    </a:cubicBezTo>
                    <a:cubicBezTo>
                      <a:pt x="4078" y="18859"/>
                      <a:pt x="0" y="14782"/>
                      <a:pt x="0" y="9557"/>
                    </a:cubicBezTo>
                    <a:close/>
                    <a:moveTo>
                      <a:pt x="3058" y="35807"/>
                    </a:moveTo>
                    <a:lnTo>
                      <a:pt x="17712" y="35807"/>
                    </a:lnTo>
                    <a:lnTo>
                      <a:pt x="17712" y="123860"/>
                    </a:lnTo>
                    <a:lnTo>
                      <a:pt x="3058" y="123860"/>
                    </a:lnTo>
                    <a:lnTo>
                      <a:pt x="3058" y="3580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69" name="Freeform: Shape 868">
                <a:extLst>
                  <a:ext uri="{FF2B5EF4-FFF2-40B4-BE49-F238E27FC236}">
                    <a16:creationId xmlns:a16="http://schemas.microsoft.com/office/drawing/2014/main" id="{B1769F35-3830-1E32-3BCA-6A409558ADD7}"/>
                  </a:ext>
                </a:extLst>
              </p:cNvPr>
              <p:cNvSpPr/>
              <p:nvPr/>
            </p:nvSpPr>
            <p:spPr>
              <a:xfrm>
                <a:off x="6139003" y="5642593"/>
                <a:ext cx="51989" cy="117488"/>
              </a:xfrm>
              <a:custGeom>
                <a:avLst/>
                <a:gdLst>
                  <a:gd name="connsiteX0" fmla="*/ 30200 w 51989"/>
                  <a:gd name="connsiteY0" fmla="*/ 117489 h 117488"/>
                  <a:gd name="connsiteX1" fmla="*/ 0 w 51989"/>
                  <a:gd name="connsiteY1" fmla="*/ 85504 h 117488"/>
                  <a:gd name="connsiteX2" fmla="*/ 0 w 51989"/>
                  <a:gd name="connsiteY2" fmla="*/ 0 h 117488"/>
                  <a:gd name="connsiteX3" fmla="*/ 14399 w 51989"/>
                  <a:gd name="connsiteY3" fmla="*/ 0 h 117488"/>
                  <a:gd name="connsiteX4" fmla="*/ 14399 w 51989"/>
                  <a:gd name="connsiteY4" fmla="*/ 28034 h 117488"/>
                  <a:gd name="connsiteX5" fmla="*/ 50843 w 51989"/>
                  <a:gd name="connsiteY5" fmla="*/ 28034 h 117488"/>
                  <a:gd name="connsiteX6" fmla="*/ 50843 w 51989"/>
                  <a:gd name="connsiteY6" fmla="*/ 41414 h 117488"/>
                  <a:gd name="connsiteX7" fmla="*/ 14399 w 51989"/>
                  <a:gd name="connsiteY7" fmla="*/ 41414 h 117488"/>
                  <a:gd name="connsiteX8" fmla="*/ 14399 w 51989"/>
                  <a:gd name="connsiteY8" fmla="*/ 86523 h 117488"/>
                  <a:gd name="connsiteX9" fmla="*/ 31474 w 51989"/>
                  <a:gd name="connsiteY9" fmla="*/ 103599 h 117488"/>
                  <a:gd name="connsiteX10" fmla="*/ 51990 w 51989"/>
                  <a:gd name="connsiteY10" fmla="*/ 97228 h 117488"/>
                  <a:gd name="connsiteX11" fmla="*/ 51990 w 51989"/>
                  <a:gd name="connsiteY11" fmla="*/ 111372 h 117488"/>
                  <a:gd name="connsiteX12" fmla="*/ 30072 w 51989"/>
                  <a:gd name="connsiteY12" fmla="*/ 117489 h 11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989" h="117488">
                    <a:moveTo>
                      <a:pt x="30200" y="117489"/>
                    </a:moveTo>
                    <a:cubicBezTo>
                      <a:pt x="11596" y="117489"/>
                      <a:pt x="0" y="109333"/>
                      <a:pt x="0" y="85504"/>
                    </a:cubicBezTo>
                    <a:lnTo>
                      <a:pt x="0" y="0"/>
                    </a:lnTo>
                    <a:lnTo>
                      <a:pt x="14399" y="0"/>
                    </a:lnTo>
                    <a:lnTo>
                      <a:pt x="14399" y="28034"/>
                    </a:lnTo>
                    <a:lnTo>
                      <a:pt x="50843" y="28034"/>
                    </a:lnTo>
                    <a:lnTo>
                      <a:pt x="50843" y="41414"/>
                    </a:lnTo>
                    <a:lnTo>
                      <a:pt x="14399" y="41414"/>
                    </a:lnTo>
                    <a:lnTo>
                      <a:pt x="14399" y="86523"/>
                    </a:lnTo>
                    <a:cubicBezTo>
                      <a:pt x="14399" y="98884"/>
                      <a:pt x="21662" y="103599"/>
                      <a:pt x="31474" y="103599"/>
                    </a:cubicBezTo>
                    <a:cubicBezTo>
                      <a:pt x="38483" y="103599"/>
                      <a:pt x="45619" y="101687"/>
                      <a:pt x="51990" y="97228"/>
                    </a:cubicBezTo>
                    <a:lnTo>
                      <a:pt x="51990" y="111372"/>
                    </a:lnTo>
                    <a:cubicBezTo>
                      <a:pt x="45746" y="115704"/>
                      <a:pt x="37336" y="117489"/>
                      <a:pt x="30072" y="1174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70" name="Freeform: Shape 869">
                <a:extLst>
                  <a:ext uri="{FF2B5EF4-FFF2-40B4-BE49-F238E27FC236}">
                    <a16:creationId xmlns:a16="http://schemas.microsoft.com/office/drawing/2014/main" id="{6A03F4CE-6036-EFA3-81C6-433F8C29B4BA}"/>
                  </a:ext>
                </a:extLst>
              </p:cNvPr>
              <p:cNvSpPr/>
              <p:nvPr/>
            </p:nvSpPr>
            <p:spPr>
              <a:xfrm>
                <a:off x="6202589" y="5669098"/>
                <a:ext cx="85375" cy="90983"/>
              </a:xfrm>
              <a:custGeom>
                <a:avLst/>
                <a:gdLst>
                  <a:gd name="connsiteX0" fmla="*/ 0 w 85375"/>
                  <a:gd name="connsiteY0" fmla="*/ 46384 h 90983"/>
                  <a:gd name="connsiteX1" fmla="*/ 43580 w 85375"/>
                  <a:gd name="connsiteY1" fmla="*/ 0 h 90983"/>
                  <a:gd name="connsiteX2" fmla="*/ 85376 w 85375"/>
                  <a:gd name="connsiteY2" fmla="*/ 43963 h 90983"/>
                  <a:gd name="connsiteX3" fmla="*/ 84994 w 85375"/>
                  <a:gd name="connsiteY3" fmla="*/ 51226 h 90983"/>
                  <a:gd name="connsiteX4" fmla="*/ 15418 w 85375"/>
                  <a:gd name="connsiteY4" fmla="*/ 51226 h 90983"/>
                  <a:gd name="connsiteX5" fmla="*/ 47530 w 85375"/>
                  <a:gd name="connsiteY5" fmla="*/ 77604 h 90983"/>
                  <a:gd name="connsiteX6" fmla="*/ 78877 w 85375"/>
                  <a:gd name="connsiteY6" fmla="*/ 67792 h 90983"/>
                  <a:gd name="connsiteX7" fmla="*/ 78877 w 85375"/>
                  <a:gd name="connsiteY7" fmla="*/ 81681 h 90983"/>
                  <a:gd name="connsiteX8" fmla="*/ 47530 w 85375"/>
                  <a:gd name="connsiteY8" fmla="*/ 90984 h 90983"/>
                  <a:gd name="connsiteX9" fmla="*/ 0 w 85375"/>
                  <a:gd name="connsiteY9" fmla="*/ 46384 h 90983"/>
                  <a:gd name="connsiteX10" fmla="*/ 69957 w 85375"/>
                  <a:gd name="connsiteY10" fmla="*/ 39375 h 90983"/>
                  <a:gd name="connsiteX11" fmla="*/ 43580 w 85375"/>
                  <a:gd name="connsiteY11" fmla="*/ 13125 h 90983"/>
                  <a:gd name="connsiteX12" fmla="*/ 15801 w 85375"/>
                  <a:gd name="connsiteY12" fmla="*/ 39375 h 90983"/>
                  <a:gd name="connsiteX13" fmla="*/ 70085 w 85375"/>
                  <a:gd name="connsiteY13" fmla="*/ 39375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375" h="90983">
                    <a:moveTo>
                      <a:pt x="0" y="46384"/>
                    </a:moveTo>
                    <a:cubicBezTo>
                      <a:pt x="0" y="20006"/>
                      <a:pt x="16820" y="0"/>
                      <a:pt x="43580" y="0"/>
                    </a:cubicBezTo>
                    <a:cubicBezTo>
                      <a:pt x="68938" y="0"/>
                      <a:pt x="85376" y="18732"/>
                      <a:pt x="85376" y="43963"/>
                    </a:cubicBezTo>
                    <a:cubicBezTo>
                      <a:pt x="85376" y="46511"/>
                      <a:pt x="85248" y="48805"/>
                      <a:pt x="84994" y="51226"/>
                    </a:cubicBezTo>
                    <a:lnTo>
                      <a:pt x="15418" y="51226"/>
                    </a:lnTo>
                    <a:cubicBezTo>
                      <a:pt x="17712" y="66900"/>
                      <a:pt x="30072" y="77604"/>
                      <a:pt x="47530" y="77604"/>
                    </a:cubicBezTo>
                    <a:cubicBezTo>
                      <a:pt x="58743" y="77604"/>
                      <a:pt x="69702" y="74418"/>
                      <a:pt x="78877" y="67792"/>
                    </a:cubicBezTo>
                    <a:lnTo>
                      <a:pt x="78877" y="81681"/>
                    </a:lnTo>
                    <a:cubicBezTo>
                      <a:pt x="69448" y="88053"/>
                      <a:pt x="58743" y="90984"/>
                      <a:pt x="47530" y="90984"/>
                    </a:cubicBezTo>
                    <a:cubicBezTo>
                      <a:pt x="20006" y="90984"/>
                      <a:pt x="0" y="73144"/>
                      <a:pt x="0" y="46384"/>
                    </a:cubicBezTo>
                    <a:close/>
                    <a:moveTo>
                      <a:pt x="69957" y="39375"/>
                    </a:moveTo>
                    <a:cubicBezTo>
                      <a:pt x="68683" y="24339"/>
                      <a:pt x="59126" y="13125"/>
                      <a:pt x="43580" y="13125"/>
                    </a:cubicBezTo>
                    <a:cubicBezTo>
                      <a:pt x="28034" y="13125"/>
                      <a:pt x="17840" y="24339"/>
                      <a:pt x="15801" y="39375"/>
                    </a:cubicBezTo>
                    <a:lnTo>
                      <a:pt x="70085" y="3937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71" name="Freeform: Shape 870">
                <a:extLst>
                  <a:ext uri="{FF2B5EF4-FFF2-40B4-BE49-F238E27FC236}">
                    <a16:creationId xmlns:a16="http://schemas.microsoft.com/office/drawing/2014/main" id="{CDE19D55-1D5E-B5E0-B4F6-4A07542D3526}"/>
                  </a:ext>
                </a:extLst>
              </p:cNvPr>
              <p:cNvSpPr/>
              <p:nvPr/>
            </p:nvSpPr>
            <p:spPr>
              <a:xfrm>
                <a:off x="6304658" y="5668971"/>
                <a:ext cx="62438" cy="91110"/>
              </a:xfrm>
              <a:custGeom>
                <a:avLst/>
                <a:gdLst>
                  <a:gd name="connsiteX0" fmla="*/ 29945 w 62438"/>
                  <a:gd name="connsiteY0" fmla="*/ 79260 h 91110"/>
                  <a:gd name="connsiteX1" fmla="*/ 47657 w 62438"/>
                  <a:gd name="connsiteY1" fmla="*/ 66772 h 91110"/>
                  <a:gd name="connsiteX2" fmla="*/ 38610 w 62438"/>
                  <a:gd name="connsiteY2" fmla="*/ 55558 h 91110"/>
                  <a:gd name="connsiteX3" fmla="*/ 17967 w 62438"/>
                  <a:gd name="connsiteY3" fmla="*/ 47148 h 91110"/>
                  <a:gd name="connsiteX4" fmla="*/ 1147 w 62438"/>
                  <a:gd name="connsiteY4" fmla="*/ 24976 h 91110"/>
                  <a:gd name="connsiteX5" fmla="*/ 31474 w 62438"/>
                  <a:gd name="connsiteY5" fmla="*/ 0 h 91110"/>
                  <a:gd name="connsiteX6" fmla="*/ 58106 w 62438"/>
                  <a:gd name="connsiteY6" fmla="*/ 8028 h 91110"/>
                  <a:gd name="connsiteX7" fmla="*/ 58106 w 62438"/>
                  <a:gd name="connsiteY7" fmla="*/ 23064 h 91110"/>
                  <a:gd name="connsiteX8" fmla="*/ 31729 w 62438"/>
                  <a:gd name="connsiteY8" fmla="*/ 11978 h 91110"/>
                  <a:gd name="connsiteX9" fmla="*/ 15673 w 62438"/>
                  <a:gd name="connsiteY9" fmla="*/ 23574 h 91110"/>
                  <a:gd name="connsiteX10" fmla="*/ 25103 w 62438"/>
                  <a:gd name="connsiteY10" fmla="*/ 34660 h 91110"/>
                  <a:gd name="connsiteX11" fmla="*/ 46001 w 62438"/>
                  <a:gd name="connsiteY11" fmla="*/ 43070 h 91110"/>
                  <a:gd name="connsiteX12" fmla="*/ 62439 w 62438"/>
                  <a:gd name="connsiteY12" fmla="*/ 64096 h 91110"/>
                  <a:gd name="connsiteX13" fmla="*/ 29818 w 62438"/>
                  <a:gd name="connsiteY13" fmla="*/ 91111 h 91110"/>
                  <a:gd name="connsiteX14" fmla="*/ 0 w 62438"/>
                  <a:gd name="connsiteY14" fmla="*/ 82318 h 91110"/>
                  <a:gd name="connsiteX15" fmla="*/ 0 w 62438"/>
                  <a:gd name="connsiteY15" fmla="*/ 66645 h 91110"/>
                  <a:gd name="connsiteX16" fmla="*/ 30200 w 62438"/>
                  <a:gd name="connsiteY16" fmla="*/ 79260 h 9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438" h="91110">
                    <a:moveTo>
                      <a:pt x="29945" y="79260"/>
                    </a:moveTo>
                    <a:cubicBezTo>
                      <a:pt x="40267" y="79260"/>
                      <a:pt x="47657" y="74800"/>
                      <a:pt x="47657" y="66772"/>
                    </a:cubicBezTo>
                    <a:cubicBezTo>
                      <a:pt x="47657" y="61930"/>
                      <a:pt x="45109" y="58234"/>
                      <a:pt x="38610" y="55558"/>
                    </a:cubicBezTo>
                    <a:lnTo>
                      <a:pt x="17967" y="47148"/>
                    </a:lnTo>
                    <a:cubicBezTo>
                      <a:pt x="7136" y="42561"/>
                      <a:pt x="1147" y="36317"/>
                      <a:pt x="1147" y="24976"/>
                    </a:cubicBezTo>
                    <a:cubicBezTo>
                      <a:pt x="1147" y="9557"/>
                      <a:pt x="13507" y="0"/>
                      <a:pt x="31474" y="0"/>
                    </a:cubicBezTo>
                    <a:cubicBezTo>
                      <a:pt x="41668" y="0"/>
                      <a:pt x="51225" y="2803"/>
                      <a:pt x="58106" y="8028"/>
                    </a:cubicBezTo>
                    <a:lnTo>
                      <a:pt x="58106" y="23064"/>
                    </a:lnTo>
                    <a:cubicBezTo>
                      <a:pt x="50079" y="16056"/>
                      <a:pt x="40394" y="11978"/>
                      <a:pt x="31729" y="11978"/>
                    </a:cubicBezTo>
                    <a:cubicBezTo>
                      <a:pt x="22300" y="11978"/>
                      <a:pt x="15673" y="16311"/>
                      <a:pt x="15673" y="23574"/>
                    </a:cubicBezTo>
                    <a:cubicBezTo>
                      <a:pt x="15673" y="28798"/>
                      <a:pt x="18222" y="31984"/>
                      <a:pt x="25103" y="34660"/>
                    </a:cubicBezTo>
                    <a:lnTo>
                      <a:pt x="46001" y="43070"/>
                    </a:lnTo>
                    <a:cubicBezTo>
                      <a:pt x="57214" y="47913"/>
                      <a:pt x="62439" y="54666"/>
                      <a:pt x="62439" y="64096"/>
                    </a:cubicBezTo>
                    <a:cubicBezTo>
                      <a:pt x="62439" y="80662"/>
                      <a:pt x="49059" y="91111"/>
                      <a:pt x="29818" y="91111"/>
                    </a:cubicBezTo>
                    <a:cubicBezTo>
                      <a:pt x="18222" y="91111"/>
                      <a:pt x="7645" y="88052"/>
                      <a:pt x="0" y="82318"/>
                    </a:cubicBezTo>
                    <a:lnTo>
                      <a:pt x="0" y="66645"/>
                    </a:lnTo>
                    <a:cubicBezTo>
                      <a:pt x="9429" y="75437"/>
                      <a:pt x="19751" y="79260"/>
                      <a:pt x="30200" y="792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72" name="Freeform: Shape 871">
                <a:extLst>
                  <a:ext uri="{FF2B5EF4-FFF2-40B4-BE49-F238E27FC236}">
                    <a16:creationId xmlns:a16="http://schemas.microsoft.com/office/drawing/2014/main" id="{F068CEA0-88F2-1B66-2737-37F827ED3C80}"/>
                  </a:ext>
                </a:extLst>
              </p:cNvPr>
              <p:cNvSpPr/>
              <p:nvPr/>
            </p:nvSpPr>
            <p:spPr>
              <a:xfrm>
                <a:off x="6428516" y="5642593"/>
                <a:ext cx="51989" cy="117488"/>
              </a:xfrm>
              <a:custGeom>
                <a:avLst/>
                <a:gdLst>
                  <a:gd name="connsiteX0" fmla="*/ 30200 w 51989"/>
                  <a:gd name="connsiteY0" fmla="*/ 117489 h 117488"/>
                  <a:gd name="connsiteX1" fmla="*/ 0 w 51989"/>
                  <a:gd name="connsiteY1" fmla="*/ 85504 h 117488"/>
                  <a:gd name="connsiteX2" fmla="*/ 0 w 51989"/>
                  <a:gd name="connsiteY2" fmla="*/ 0 h 117488"/>
                  <a:gd name="connsiteX3" fmla="*/ 14399 w 51989"/>
                  <a:gd name="connsiteY3" fmla="*/ 0 h 117488"/>
                  <a:gd name="connsiteX4" fmla="*/ 14399 w 51989"/>
                  <a:gd name="connsiteY4" fmla="*/ 28034 h 117488"/>
                  <a:gd name="connsiteX5" fmla="*/ 50843 w 51989"/>
                  <a:gd name="connsiteY5" fmla="*/ 28034 h 117488"/>
                  <a:gd name="connsiteX6" fmla="*/ 50843 w 51989"/>
                  <a:gd name="connsiteY6" fmla="*/ 41414 h 117488"/>
                  <a:gd name="connsiteX7" fmla="*/ 14399 w 51989"/>
                  <a:gd name="connsiteY7" fmla="*/ 41414 h 117488"/>
                  <a:gd name="connsiteX8" fmla="*/ 14399 w 51989"/>
                  <a:gd name="connsiteY8" fmla="*/ 86523 h 117488"/>
                  <a:gd name="connsiteX9" fmla="*/ 31474 w 51989"/>
                  <a:gd name="connsiteY9" fmla="*/ 103599 h 117488"/>
                  <a:gd name="connsiteX10" fmla="*/ 51990 w 51989"/>
                  <a:gd name="connsiteY10" fmla="*/ 97228 h 117488"/>
                  <a:gd name="connsiteX11" fmla="*/ 51990 w 51989"/>
                  <a:gd name="connsiteY11" fmla="*/ 111372 h 117488"/>
                  <a:gd name="connsiteX12" fmla="*/ 30072 w 51989"/>
                  <a:gd name="connsiteY12" fmla="*/ 117489 h 11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989" h="117488">
                    <a:moveTo>
                      <a:pt x="30200" y="117489"/>
                    </a:moveTo>
                    <a:cubicBezTo>
                      <a:pt x="11596" y="117489"/>
                      <a:pt x="0" y="109333"/>
                      <a:pt x="0" y="85504"/>
                    </a:cubicBezTo>
                    <a:lnTo>
                      <a:pt x="0" y="0"/>
                    </a:lnTo>
                    <a:lnTo>
                      <a:pt x="14399" y="0"/>
                    </a:lnTo>
                    <a:lnTo>
                      <a:pt x="14399" y="28034"/>
                    </a:lnTo>
                    <a:lnTo>
                      <a:pt x="50843" y="28034"/>
                    </a:lnTo>
                    <a:lnTo>
                      <a:pt x="50843" y="41414"/>
                    </a:lnTo>
                    <a:lnTo>
                      <a:pt x="14399" y="41414"/>
                    </a:lnTo>
                    <a:lnTo>
                      <a:pt x="14399" y="86523"/>
                    </a:lnTo>
                    <a:cubicBezTo>
                      <a:pt x="14399" y="98884"/>
                      <a:pt x="21662" y="103599"/>
                      <a:pt x="31474" y="103599"/>
                    </a:cubicBezTo>
                    <a:cubicBezTo>
                      <a:pt x="38483" y="103599"/>
                      <a:pt x="45619" y="101687"/>
                      <a:pt x="51990" y="97228"/>
                    </a:cubicBezTo>
                    <a:lnTo>
                      <a:pt x="51990" y="111372"/>
                    </a:lnTo>
                    <a:cubicBezTo>
                      <a:pt x="45746" y="115704"/>
                      <a:pt x="37336" y="117489"/>
                      <a:pt x="30072" y="1174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73" name="Freeform: Shape 872">
                <a:extLst>
                  <a:ext uri="{FF2B5EF4-FFF2-40B4-BE49-F238E27FC236}">
                    <a16:creationId xmlns:a16="http://schemas.microsoft.com/office/drawing/2014/main" id="{45057FAA-0DFA-5055-8921-C17B8EE10B6B}"/>
                  </a:ext>
                </a:extLst>
              </p:cNvPr>
              <p:cNvSpPr/>
              <p:nvPr/>
            </p:nvSpPr>
            <p:spPr>
              <a:xfrm>
                <a:off x="6492102" y="5668971"/>
                <a:ext cx="91619" cy="91110"/>
              </a:xfrm>
              <a:custGeom>
                <a:avLst/>
                <a:gdLst>
                  <a:gd name="connsiteX0" fmla="*/ 0 w 91619"/>
                  <a:gd name="connsiteY0" fmla="*/ 45364 h 91110"/>
                  <a:gd name="connsiteX1" fmla="*/ 46255 w 91619"/>
                  <a:gd name="connsiteY1" fmla="*/ 0 h 91110"/>
                  <a:gd name="connsiteX2" fmla="*/ 91619 w 91619"/>
                  <a:gd name="connsiteY2" fmla="*/ 45364 h 91110"/>
                  <a:gd name="connsiteX3" fmla="*/ 46255 w 91619"/>
                  <a:gd name="connsiteY3" fmla="*/ 91111 h 91110"/>
                  <a:gd name="connsiteX4" fmla="*/ 0 w 91619"/>
                  <a:gd name="connsiteY4" fmla="*/ 45364 h 91110"/>
                  <a:gd name="connsiteX5" fmla="*/ 46001 w 91619"/>
                  <a:gd name="connsiteY5" fmla="*/ 13762 h 91110"/>
                  <a:gd name="connsiteX6" fmla="*/ 14909 w 91619"/>
                  <a:gd name="connsiteY6" fmla="*/ 45491 h 91110"/>
                  <a:gd name="connsiteX7" fmla="*/ 46001 w 91619"/>
                  <a:gd name="connsiteY7" fmla="*/ 77476 h 91110"/>
                  <a:gd name="connsiteX8" fmla="*/ 76583 w 91619"/>
                  <a:gd name="connsiteY8" fmla="*/ 45491 h 91110"/>
                  <a:gd name="connsiteX9" fmla="*/ 46001 w 91619"/>
                  <a:gd name="connsiteY9" fmla="*/ 13762 h 9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619" h="91110">
                    <a:moveTo>
                      <a:pt x="0" y="45364"/>
                    </a:moveTo>
                    <a:cubicBezTo>
                      <a:pt x="0" y="19114"/>
                      <a:pt x="19496" y="0"/>
                      <a:pt x="46255" y="0"/>
                    </a:cubicBezTo>
                    <a:cubicBezTo>
                      <a:pt x="73016" y="0"/>
                      <a:pt x="91619" y="19114"/>
                      <a:pt x="91619" y="45364"/>
                    </a:cubicBezTo>
                    <a:cubicBezTo>
                      <a:pt x="91619" y="71614"/>
                      <a:pt x="72633" y="91111"/>
                      <a:pt x="46255" y="91111"/>
                    </a:cubicBezTo>
                    <a:cubicBezTo>
                      <a:pt x="19879" y="91111"/>
                      <a:pt x="0" y="71997"/>
                      <a:pt x="0" y="45364"/>
                    </a:cubicBezTo>
                    <a:close/>
                    <a:moveTo>
                      <a:pt x="46001" y="13762"/>
                    </a:moveTo>
                    <a:cubicBezTo>
                      <a:pt x="27779" y="13762"/>
                      <a:pt x="14909" y="27142"/>
                      <a:pt x="14909" y="45491"/>
                    </a:cubicBezTo>
                    <a:cubicBezTo>
                      <a:pt x="14909" y="63841"/>
                      <a:pt x="27779" y="77476"/>
                      <a:pt x="46001" y="77476"/>
                    </a:cubicBezTo>
                    <a:cubicBezTo>
                      <a:pt x="64223" y="77476"/>
                      <a:pt x="76583" y="64096"/>
                      <a:pt x="76583" y="45491"/>
                    </a:cubicBezTo>
                    <a:cubicBezTo>
                      <a:pt x="76583" y="26887"/>
                      <a:pt x="63968" y="13762"/>
                      <a:pt x="46001" y="137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74" name="Freeform: Shape 873">
                <a:extLst>
                  <a:ext uri="{FF2B5EF4-FFF2-40B4-BE49-F238E27FC236}">
                    <a16:creationId xmlns:a16="http://schemas.microsoft.com/office/drawing/2014/main" id="{B7C1FB6C-6C48-49AE-AE60-CBC4B3D18F04}"/>
                  </a:ext>
                </a:extLst>
              </p:cNvPr>
              <p:cNvSpPr/>
              <p:nvPr/>
            </p:nvSpPr>
            <p:spPr>
              <a:xfrm>
                <a:off x="6646160" y="5642593"/>
                <a:ext cx="51990" cy="117488"/>
              </a:xfrm>
              <a:custGeom>
                <a:avLst/>
                <a:gdLst>
                  <a:gd name="connsiteX0" fmla="*/ 30200 w 51990"/>
                  <a:gd name="connsiteY0" fmla="*/ 117489 h 117488"/>
                  <a:gd name="connsiteX1" fmla="*/ 0 w 51990"/>
                  <a:gd name="connsiteY1" fmla="*/ 85504 h 117488"/>
                  <a:gd name="connsiteX2" fmla="*/ 0 w 51990"/>
                  <a:gd name="connsiteY2" fmla="*/ 0 h 117488"/>
                  <a:gd name="connsiteX3" fmla="*/ 14399 w 51990"/>
                  <a:gd name="connsiteY3" fmla="*/ 0 h 117488"/>
                  <a:gd name="connsiteX4" fmla="*/ 14399 w 51990"/>
                  <a:gd name="connsiteY4" fmla="*/ 28034 h 117488"/>
                  <a:gd name="connsiteX5" fmla="*/ 50843 w 51990"/>
                  <a:gd name="connsiteY5" fmla="*/ 28034 h 117488"/>
                  <a:gd name="connsiteX6" fmla="*/ 50843 w 51990"/>
                  <a:gd name="connsiteY6" fmla="*/ 41414 h 117488"/>
                  <a:gd name="connsiteX7" fmla="*/ 14399 w 51990"/>
                  <a:gd name="connsiteY7" fmla="*/ 41414 h 117488"/>
                  <a:gd name="connsiteX8" fmla="*/ 14399 w 51990"/>
                  <a:gd name="connsiteY8" fmla="*/ 86523 h 117488"/>
                  <a:gd name="connsiteX9" fmla="*/ 31475 w 51990"/>
                  <a:gd name="connsiteY9" fmla="*/ 103599 h 117488"/>
                  <a:gd name="connsiteX10" fmla="*/ 51990 w 51990"/>
                  <a:gd name="connsiteY10" fmla="*/ 97228 h 117488"/>
                  <a:gd name="connsiteX11" fmla="*/ 51990 w 51990"/>
                  <a:gd name="connsiteY11" fmla="*/ 111372 h 117488"/>
                  <a:gd name="connsiteX12" fmla="*/ 30072 w 51990"/>
                  <a:gd name="connsiteY12" fmla="*/ 117489 h 11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990" h="117488">
                    <a:moveTo>
                      <a:pt x="30200" y="117489"/>
                    </a:moveTo>
                    <a:cubicBezTo>
                      <a:pt x="11595" y="117489"/>
                      <a:pt x="0" y="109333"/>
                      <a:pt x="0" y="85504"/>
                    </a:cubicBezTo>
                    <a:lnTo>
                      <a:pt x="0" y="0"/>
                    </a:lnTo>
                    <a:lnTo>
                      <a:pt x="14399" y="0"/>
                    </a:lnTo>
                    <a:lnTo>
                      <a:pt x="14399" y="28034"/>
                    </a:lnTo>
                    <a:lnTo>
                      <a:pt x="50843" y="28034"/>
                    </a:lnTo>
                    <a:lnTo>
                      <a:pt x="50843" y="41414"/>
                    </a:lnTo>
                    <a:lnTo>
                      <a:pt x="14399" y="41414"/>
                    </a:lnTo>
                    <a:lnTo>
                      <a:pt x="14399" y="86523"/>
                    </a:lnTo>
                    <a:cubicBezTo>
                      <a:pt x="14399" y="98884"/>
                      <a:pt x="21663" y="103599"/>
                      <a:pt x="31475" y="103599"/>
                    </a:cubicBezTo>
                    <a:cubicBezTo>
                      <a:pt x="38483" y="103599"/>
                      <a:pt x="45619" y="101687"/>
                      <a:pt x="51990" y="97228"/>
                    </a:cubicBezTo>
                    <a:lnTo>
                      <a:pt x="51990" y="111372"/>
                    </a:lnTo>
                    <a:cubicBezTo>
                      <a:pt x="45746" y="115704"/>
                      <a:pt x="37336" y="117489"/>
                      <a:pt x="30072" y="1174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75" name="Freeform: Shape 874">
                <a:extLst>
                  <a:ext uri="{FF2B5EF4-FFF2-40B4-BE49-F238E27FC236}">
                    <a16:creationId xmlns:a16="http://schemas.microsoft.com/office/drawing/2014/main" id="{4B060AB5-43EE-9B5D-619A-2227C7B0ECFA}"/>
                  </a:ext>
                </a:extLst>
              </p:cNvPr>
              <p:cNvSpPr/>
              <p:nvPr/>
            </p:nvSpPr>
            <p:spPr>
              <a:xfrm>
                <a:off x="6716500" y="5668971"/>
                <a:ext cx="46510" cy="89708"/>
              </a:xfrm>
              <a:custGeom>
                <a:avLst/>
                <a:gdLst>
                  <a:gd name="connsiteX0" fmla="*/ 14399 w 46510"/>
                  <a:gd name="connsiteY0" fmla="*/ 89709 h 89708"/>
                  <a:gd name="connsiteX1" fmla="*/ 0 w 46510"/>
                  <a:gd name="connsiteY1" fmla="*/ 89709 h 89708"/>
                  <a:gd name="connsiteX2" fmla="*/ 0 w 46510"/>
                  <a:gd name="connsiteY2" fmla="*/ 1656 h 89708"/>
                  <a:gd name="connsiteX3" fmla="*/ 14399 w 46510"/>
                  <a:gd name="connsiteY3" fmla="*/ 1656 h 89708"/>
                  <a:gd name="connsiteX4" fmla="*/ 14399 w 46510"/>
                  <a:gd name="connsiteY4" fmla="*/ 21280 h 89708"/>
                  <a:gd name="connsiteX5" fmla="*/ 46510 w 46510"/>
                  <a:gd name="connsiteY5" fmla="*/ 0 h 89708"/>
                  <a:gd name="connsiteX6" fmla="*/ 46510 w 46510"/>
                  <a:gd name="connsiteY6" fmla="*/ 16438 h 89708"/>
                  <a:gd name="connsiteX7" fmla="*/ 14399 w 46510"/>
                  <a:gd name="connsiteY7" fmla="*/ 47530 h 89708"/>
                  <a:gd name="connsiteX8" fmla="*/ 14399 w 46510"/>
                  <a:gd name="connsiteY8" fmla="*/ 89709 h 8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10" h="89708">
                    <a:moveTo>
                      <a:pt x="14399" y="89709"/>
                    </a:moveTo>
                    <a:lnTo>
                      <a:pt x="0" y="89709"/>
                    </a:lnTo>
                    <a:lnTo>
                      <a:pt x="0" y="1656"/>
                    </a:lnTo>
                    <a:lnTo>
                      <a:pt x="14399" y="1656"/>
                    </a:lnTo>
                    <a:lnTo>
                      <a:pt x="14399" y="21280"/>
                    </a:lnTo>
                    <a:cubicBezTo>
                      <a:pt x="21025" y="7900"/>
                      <a:pt x="32494" y="0"/>
                      <a:pt x="46510" y="0"/>
                    </a:cubicBezTo>
                    <a:lnTo>
                      <a:pt x="46510" y="16438"/>
                    </a:lnTo>
                    <a:cubicBezTo>
                      <a:pt x="29053" y="14144"/>
                      <a:pt x="14399" y="25868"/>
                      <a:pt x="14399" y="47530"/>
                    </a:cubicBezTo>
                    <a:lnTo>
                      <a:pt x="14399" y="89709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76" name="Freeform: Shape 875">
                <a:extLst>
                  <a:ext uri="{FF2B5EF4-FFF2-40B4-BE49-F238E27FC236}">
                    <a16:creationId xmlns:a16="http://schemas.microsoft.com/office/drawing/2014/main" id="{211AE3B9-13A7-5304-B2F8-C9C14C36620E}"/>
                  </a:ext>
                </a:extLst>
              </p:cNvPr>
              <p:cNvSpPr/>
              <p:nvPr/>
            </p:nvSpPr>
            <p:spPr>
              <a:xfrm>
                <a:off x="6775498" y="5634947"/>
                <a:ext cx="26122" cy="123859"/>
              </a:xfrm>
              <a:custGeom>
                <a:avLst/>
                <a:gdLst>
                  <a:gd name="connsiteX0" fmla="*/ 0 w 26122"/>
                  <a:gd name="connsiteY0" fmla="*/ 9685 h 123859"/>
                  <a:gd name="connsiteX1" fmla="*/ 9302 w 26122"/>
                  <a:gd name="connsiteY1" fmla="*/ 0 h 123859"/>
                  <a:gd name="connsiteX2" fmla="*/ 15546 w 26122"/>
                  <a:gd name="connsiteY2" fmla="*/ 1911 h 123859"/>
                  <a:gd name="connsiteX3" fmla="*/ 26122 w 26122"/>
                  <a:gd name="connsiteY3" fmla="*/ 9430 h 123859"/>
                  <a:gd name="connsiteX4" fmla="*/ 15546 w 26122"/>
                  <a:gd name="connsiteY4" fmla="*/ 16693 h 123859"/>
                  <a:gd name="connsiteX5" fmla="*/ 9302 w 26122"/>
                  <a:gd name="connsiteY5" fmla="*/ 18859 h 123859"/>
                  <a:gd name="connsiteX6" fmla="*/ 0 w 26122"/>
                  <a:gd name="connsiteY6" fmla="*/ 9557 h 123859"/>
                  <a:gd name="connsiteX7" fmla="*/ 3058 w 26122"/>
                  <a:gd name="connsiteY7" fmla="*/ 35807 h 123859"/>
                  <a:gd name="connsiteX8" fmla="*/ 17712 w 26122"/>
                  <a:gd name="connsiteY8" fmla="*/ 35807 h 123859"/>
                  <a:gd name="connsiteX9" fmla="*/ 17712 w 26122"/>
                  <a:gd name="connsiteY9" fmla="*/ 123860 h 123859"/>
                  <a:gd name="connsiteX10" fmla="*/ 3058 w 26122"/>
                  <a:gd name="connsiteY10" fmla="*/ 123860 h 123859"/>
                  <a:gd name="connsiteX11" fmla="*/ 3058 w 26122"/>
                  <a:gd name="connsiteY11" fmla="*/ 35807 h 123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2" h="123859">
                    <a:moveTo>
                      <a:pt x="0" y="9685"/>
                    </a:moveTo>
                    <a:cubicBezTo>
                      <a:pt x="0" y="4333"/>
                      <a:pt x="4078" y="0"/>
                      <a:pt x="9302" y="0"/>
                    </a:cubicBezTo>
                    <a:cubicBezTo>
                      <a:pt x="11595" y="0"/>
                      <a:pt x="13635" y="510"/>
                      <a:pt x="15546" y="1911"/>
                    </a:cubicBezTo>
                    <a:lnTo>
                      <a:pt x="26122" y="9430"/>
                    </a:lnTo>
                    <a:lnTo>
                      <a:pt x="15546" y="16693"/>
                    </a:lnTo>
                    <a:cubicBezTo>
                      <a:pt x="13635" y="18095"/>
                      <a:pt x="11595" y="18859"/>
                      <a:pt x="9302" y="18859"/>
                    </a:cubicBezTo>
                    <a:cubicBezTo>
                      <a:pt x="4078" y="18859"/>
                      <a:pt x="0" y="14782"/>
                      <a:pt x="0" y="9557"/>
                    </a:cubicBezTo>
                    <a:close/>
                    <a:moveTo>
                      <a:pt x="3058" y="35807"/>
                    </a:moveTo>
                    <a:lnTo>
                      <a:pt x="17712" y="35807"/>
                    </a:lnTo>
                    <a:lnTo>
                      <a:pt x="17712" y="123860"/>
                    </a:lnTo>
                    <a:lnTo>
                      <a:pt x="3058" y="123860"/>
                    </a:lnTo>
                    <a:lnTo>
                      <a:pt x="3058" y="3580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77" name="Freeform: Shape 876">
                <a:extLst>
                  <a:ext uri="{FF2B5EF4-FFF2-40B4-BE49-F238E27FC236}">
                    <a16:creationId xmlns:a16="http://schemas.microsoft.com/office/drawing/2014/main" id="{1FB59957-E4EC-08F4-FD45-16D4F3136140}"/>
                  </a:ext>
                </a:extLst>
              </p:cNvPr>
              <p:cNvSpPr/>
              <p:nvPr/>
            </p:nvSpPr>
            <p:spPr>
              <a:xfrm>
                <a:off x="6815892" y="5669098"/>
                <a:ext cx="75181" cy="90983"/>
              </a:xfrm>
              <a:custGeom>
                <a:avLst/>
                <a:gdLst>
                  <a:gd name="connsiteX0" fmla="*/ 47148 w 75181"/>
                  <a:gd name="connsiteY0" fmla="*/ 77476 h 90983"/>
                  <a:gd name="connsiteX1" fmla="*/ 75182 w 75181"/>
                  <a:gd name="connsiteY1" fmla="*/ 68046 h 90983"/>
                  <a:gd name="connsiteX2" fmla="*/ 75182 w 75181"/>
                  <a:gd name="connsiteY2" fmla="*/ 82828 h 90983"/>
                  <a:gd name="connsiteX3" fmla="*/ 45873 w 75181"/>
                  <a:gd name="connsiteY3" fmla="*/ 90984 h 90983"/>
                  <a:gd name="connsiteX4" fmla="*/ 0 w 75181"/>
                  <a:gd name="connsiteY4" fmla="*/ 45492 h 90983"/>
                  <a:gd name="connsiteX5" fmla="*/ 46001 w 75181"/>
                  <a:gd name="connsiteY5" fmla="*/ 0 h 90983"/>
                  <a:gd name="connsiteX6" fmla="*/ 74162 w 75181"/>
                  <a:gd name="connsiteY6" fmla="*/ 8920 h 90983"/>
                  <a:gd name="connsiteX7" fmla="*/ 74162 w 75181"/>
                  <a:gd name="connsiteY7" fmla="*/ 24976 h 90983"/>
                  <a:gd name="connsiteX8" fmla="*/ 46893 w 75181"/>
                  <a:gd name="connsiteY8" fmla="*/ 13762 h 90983"/>
                  <a:gd name="connsiteX9" fmla="*/ 14909 w 75181"/>
                  <a:gd name="connsiteY9" fmla="*/ 45492 h 90983"/>
                  <a:gd name="connsiteX10" fmla="*/ 47020 w 75181"/>
                  <a:gd name="connsiteY10" fmla="*/ 77476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181" h="90983">
                    <a:moveTo>
                      <a:pt x="47148" y="77476"/>
                    </a:moveTo>
                    <a:cubicBezTo>
                      <a:pt x="57851" y="77476"/>
                      <a:pt x="67536" y="74673"/>
                      <a:pt x="75182" y="68046"/>
                    </a:cubicBezTo>
                    <a:lnTo>
                      <a:pt x="75182" y="82828"/>
                    </a:lnTo>
                    <a:cubicBezTo>
                      <a:pt x="66644" y="88563"/>
                      <a:pt x="56450" y="90984"/>
                      <a:pt x="45873" y="90984"/>
                    </a:cubicBezTo>
                    <a:cubicBezTo>
                      <a:pt x="18731" y="90984"/>
                      <a:pt x="0" y="72252"/>
                      <a:pt x="0" y="45492"/>
                    </a:cubicBezTo>
                    <a:cubicBezTo>
                      <a:pt x="0" y="18732"/>
                      <a:pt x="19242" y="0"/>
                      <a:pt x="46001" y="0"/>
                    </a:cubicBezTo>
                    <a:cubicBezTo>
                      <a:pt x="56705" y="0"/>
                      <a:pt x="66516" y="3059"/>
                      <a:pt x="74162" y="8920"/>
                    </a:cubicBezTo>
                    <a:lnTo>
                      <a:pt x="74162" y="24976"/>
                    </a:lnTo>
                    <a:cubicBezTo>
                      <a:pt x="67154" y="17585"/>
                      <a:pt x="57724" y="13762"/>
                      <a:pt x="46893" y="13762"/>
                    </a:cubicBezTo>
                    <a:cubicBezTo>
                      <a:pt x="28162" y="13762"/>
                      <a:pt x="14909" y="26760"/>
                      <a:pt x="14909" y="45492"/>
                    </a:cubicBezTo>
                    <a:cubicBezTo>
                      <a:pt x="14909" y="64224"/>
                      <a:pt x="28288" y="77476"/>
                      <a:pt x="47020" y="774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78" name="Freeform: Shape 877">
                <a:extLst>
                  <a:ext uri="{FF2B5EF4-FFF2-40B4-BE49-F238E27FC236}">
                    <a16:creationId xmlns:a16="http://schemas.microsoft.com/office/drawing/2014/main" id="{D39C9B16-C03B-1BA5-962F-0428A9A882C5}"/>
                  </a:ext>
                </a:extLst>
              </p:cNvPr>
              <p:cNvSpPr/>
              <p:nvPr/>
            </p:nvSpPr>
            <p:spPr>
              <a:xfrm>
                <a:off x="6914138" y="5624753"/>
                <a:ext cx="77092" cy="133926"/>
              </a:xfrm>
              <a:custGeom>
                <a:avLst/>
                <a:gdLst>
                  <a:gd name="connsiteX0" fmla="*/ 28161 w 77092"/>
                  <a:gd name="connsiteY0" fmla="*/ 91238 h 133926"/>
                  <a:gd name="connsiteX1" fmla="*/ 14398 w 77092"/>
                  <a:gd name="connsiteY1" fmla="*/ 105383 h 133926"/>
                  <a:gd name="connsiteX2" fmla="*/ 14398 w 77092"/>
                  <a:gd name="connsiteY2" fmla="*/ 133926 h 133926"/>
                  <a:gd name="connsiteX3" fmla="*/ 0 w 77092"/>
                  <a:gd name="connsiteY3" fmla="*/ 133926 h 133926"/>
                  <a:gd name="connsiteX4" fmla="*/ 0 w 77092"/>
                  <a:gd name="connsiteY4" fmla="*/ 0 h 133926"/>
                  <a:gd name="connsiteX5" fmla="*/ 14398 w 77092"/>
                  <a:gd name="connsiteY5" fmla="*/ 0 h 133926"/>
                  <a:gd name="connsiteX6" fmla="*/ 14398 w 77092"/>
                  <a:gd name="connsiteY6" fmla="*/ 86906 h 133926"/>
                  <a:gd name="connsiteX7" fmla="*/ 54793 w 77092"/>
                  <a:gd name="connsiteY7" fmla="*/ 45874 h 133926"/>
                  <a:gd name="connsiteX8" fmla="*/ 72123 w 77092"/>
                  <a:gd name="connsiteY8" fmla="*/ 45874 h 133926"/>
                  <a:gd name="connsiteX9" fmla="*/ 38228 w 77092"/>
                  <a:gd name="connsiteY9" fmla="*/ 80534 h 133926"/>
                  <a:gd name="connsiteX10" fmla="*/ 77093 w 77092"/>
                  <a:gd name="connsiteY10" fmla="*/ 133926 h 133926"/>
                  <a:gd name="connsiteX11" fmla="*/ 59253 w 77092"/>
                  <a:gd name="connsiteY11" fmla="*/ 133926 h 133926"/>
                  <a:gd name="connsiteX12" fmla="*/ 28161 w 77092"/>
                  <a:gd name="connsiteY12" fmla="*/ 91238 h 13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7092" h="133926">
                    <a:moveTo>
                      <a:pt x="28161" y="91238"/>
                    </a:moveTo>
                    <a:lnTo>
                      <a:pt x="14398" y="105383"/>
                    </a:lnTo>
                    <a:lnTo>
                      <a:pt x="14398" y="133926"/>
                    </a:lnTo>
                    <a:lnTo>
                      <a:pt x="0" y="133926"/>
                    </a:lnTo>
                    <a:lnTo>
                      <a:pt x="0" y="0"/>
                    </a:lnTo>
                    <a:lnTo>
                      <a:pt x="14398" y="0"/>
                    </a:lnTo>
                    <a:lnTo>
                      <a:pt x="14398" y="86906"/>
                    </a:lnTo>
                    <a:lnTo>
                      <a:pt x="54793" y="45874"/>
                    </a:lnTo>
                    <a:lnTo>
                      <a:pt x="72123" y="45874"/>
                    </a:lnTo>
                    <a:lnTo>
                      <a:pt x="38228" y="80534"/>
                    </a:lnTo>
                    <a:lnTo>
                      <a:pt x="77093" y="133926"/>
                    </a:lnTo>
                    <a:lnTo>
                      <a:pt x="59253" y="133926"/>
                    </a:lnTo>
                    <a:lnTo>
                      <a:pt x="28161" y="9123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879" name="Graphic 402">
              <a:extLst>
                <a:ext uri="{FF2B5EF4-FFF2-40B4-BE49-F238E27FC236}">
                  <a16:creationId xmlns:a16="http://schemas.microsoft.com/office/drawing/2014/main" id="{F850D2F5-EE10-F6E9-569F-7FE8D58AD6FC}"/>
                </a:ext>
              </a:extLst>
            </p:cNvPr>
            <p:cNvGrpSpPr/>
            <p:nvPr/>
          </p:nvGrpSpPr>
          <p:grpSpPr>
            <a:xfrm>
              <a:off x="5383364" y="5838832"/>
              <a:ext cx="1601436" cy="186893"/>
              <a:chOff x="5383364" y="5838832"/>
              <a:chExt cx="1601436" cy="186893"/>
            </a:xfrm>
            <a:solidFill>
              <a:srgbClr val="FFFFFF"/>
            </a:solidFill>
          </p:grpSpPr>
          <p:sp>
            <p:nvSpPr>
              <p:cNvPr id="880" name="Freeform: Shape 879">
                <a:extLst>
                  <a:ext uri="{FF2B5EF4-FFF2-40B4-BE49-F238E27FC236}">
                    <a16:creationId xmlns:a16="http://schemas.microsoft.com/office/drawing/2014/main" id="{215994F4-98C5-956A-4775-5ACB34F94B0D}"/>
                  </a:ext>
                </a:extLst>
              </p:cNvPr>
              <p:cNvSpPr/>
              <p:nvPr/>
            </p:nvSpPr>
            <p:spPr>
              <a:xfrm>
                <a:off x="5383364" y="5856672"/>
                <a:ext cx="51990" cy="117488"/>
              </a:xfrm>
              <a:custGeom>
                <a:avLst/>
                <a:gdLst>
                  <a:gd name="connsiteX0" fmla="*/ 30200 w 51990"/>
                  <a:gd name="connsiteY0" fmla="*/ 117489 h 117488"/>
                  <a:gd name="connsiteX1" fmla="*/ 0 w 51990"/>
                  <a:gd name="connsiteY1" fmla="*/ 85504 h 117488"/>
                  <a:gd name="connsiteX2" fmla="*/ 0 w 51990"/>
                  <a:gd name="connsiteY2" fmla="*/ 0 h 117488"/>
                  <a:gd name="connsiteX3" fmla="*/ 14399 w 51990"/>
                  <a:gd name="connsiteY3" fmla="*/ 0 h 117488"/>
                  <a:gd name="connsiteX4" fmla="*/ 14399 w 51990"/>
                  <a:gd name="connsiteY4" fmla="*/ 28034 h 117488"/>
                  <a:gd name="connsiteX5" fmla="*/ 50843 w 51990"/>
                  <a:gd name="connsiteY5" fmla="*/ 28034 h 117488"/>
                  <a:gd name="connsiteX6" fmla="*/ 50843 w 51990"/>
                  <a:gd name="connsiteY6" fmla="*/ 41414 h 117488"/>
                  <a:gd name="connsiteX7" fmla="*/ 14399 w 51990"/>
                  <a:gd name="connsiteY7" fmla="*/ 41414 h 117488"/>
                  <a:gd name="connsiteX8" fmla="*/ 14399 w 51990"/>
                  <a:gd name="connsiteY8" fmla="*/ 86524 h 117488"/>
                  <a:gd name="connsiteX9" fmla="*/ 31474 w 51990"/>
                  <a:gd name="connsiteY9" fmla="*/ 103599 h 117488"/>
                  <a:gd name="connsiteX10" fmla="*/ 51990 w 51990"/>
                  <a:gd name="connsiteY10" fmla="*/ 97228 h 117488"/>
                  <a:gd name="connsiteX11" fmla="*/ 51990 w 51990"/>
                  <a:gd name="connsiteY11" fmla="*/ 111372 h 117488"/>
                  <a:gd name="connsiteX12" fmla="*/ 30073 w 51990"/>
                  <a:gd name="connsiteY12" fmla="*/ 117489 h 11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990" h="117488">
                    <a:moveTo>
                      <a:pt x="30200" y="117489"/>
                    </a:moveTo>
                    <a:cubicBezTo>
                      <a:pt x="11596" y="117489"/>
                      <a:pt x="0" y="109333"/>
                      <a:pt x="0" y="85504"/>
                    </a:cubicBezTo>
                    <a:lnTo>
                      <a:pt x="0" y="0"/>
                    </a:lnTo>
                    <a:lnTo>
                      <a:pt x="14399" y="0"/>
                    </a:lnTo>
                    <a:lnTo>
                      <a:pt x="14399" y="28034"/>
                    </a:lnTo>
                    <a:lnTo>
                      <a:pt x="50843" y="28034"/>
                    </a:lnTo>
                    <a:lnTo>
                      <a:pt x="50843" y="41414"/>
                    </a:lnTo>
                    <a:lnTo>
                      <a:pt x="14399" y="41414"/>
                    </a:lnTo>
                    <a:lnTo>
                      <a:pt x="14399" y="86524"/>
                    </a:lnTo>
                    <a:cubicBezTo>
                      <a:pt x="14399" y="98884"/>
                      <a:pt x="21663" y="103599"/>
                      <a:pt x="31474" y="103599"/>
                    </a:cubicBezTo>
                    <a:cubicBezTo>
                      <a:pt x="38483" y="103599"/>
                      <a:pt x="45619" y="101688"/>
                      <a:pt x="51990" y="97228"/>
                    </a:cubicBezTo>
                    <a:lnTo>
                      <a:pt x="51990" y="111372"/>
                    </a:lnTo>
                    <a:cubicBezTo>
                      <a:pt x="45746" y="115705"/>
                      <a:pt x="37336" y="117489"/>
                      <a:pt x="30073" y="1174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81" name="Freeform: Shape 880">
                <a:extLst>
                  <a:ext uri="{FF2B5EF4-FFF2-40B4-BE49-F238E27FC236}">
                    <a16:creationId xmlns:a16="http://schemas.microsoft.com/office/drawing/2014/main" id="{A0A482ED-2C71-3278-0DE8-79FE02E24870}"/>
                  </a:ext>
                </a:extLst>
              </p:cNvPr>
              <p:cNvSpPr/>
              <p:nvPr/>
            </p:nvSpPr>
            <p:spPr>
              <a:xfrm>
                <a:off x="5453704" y="5838832"/>
                <a:ext cx="78877" cy="133926"/>
              </a:xfrm>
              <a:custGeom>
                <a:avLst/>
                <a:gdLst>
                  <a:gd name="connsiteX0" fmla="*/ 14399 w 78877"/>
                  <a:gd name="connsiteY0" fmla="*/ 133927 h 133926"/>
                  <a:gd name="connsiteX1" fmla="*/ 0 w 78877"/>
                  <a:gd name="connsiteY1" fmla="*/ 133927 h 133926"/>
                  <a:gd name="connsiteX2" fmla="*/ 0 w 78877"/>
                  <a:gd name="connsiteY2" fmla="*/ 0 h 133926"/>
                  <a:gd name="connsiteX3" fmla="*/ 14399 w 78877"/>
                  <a:gd name="connsiteY3" fmla="*/ 0 h 133926"/>
                  <a:gd name="connsiteX4" fmla="*/ 14399 w 78877"/>
                  <a:gd name="connsiteY4" fmla="*/ 62312 h 133926"/>
                  <a:gd name="connsiteX5" fmla="*/ 44982 w 78877"/>
                  <a:gd name="connsiteY5" fmla="*/ 44217 h 133926"/>
                  <a:gd name="connsiteX6" fmla="*/ 78877 w 78877"/>
                  <a:gd name="connsiteY6" fmla="*/ 82064 h 133926"/>
                  <a:gd name="connsiteX7" fmla="*/ 78877 w 78877"/>
                  <a:gd name="connsiteY7" fmla="*/ 133799 h 133926"/>
                  <a:gd name="connsiteX8" fmla="*/ 64223 w 78877"/>
                  <a:gd name="connsiteY8" fmla="*/ 133799 h 133926"/>
                  <a:gd name="connsiteX9" fmla="*/ 64223 w 78877"/>
                  <a:gd name="connsiteY9" fmla="*/ 84485 h 133926"/>
                  <a:gd name="connsiteX10" fmla="*/ 41414 w 78877"/>
                  <a:gd name="connsiteY10" fmla="*/ 58235 h 133926"/>
                  <a:gd name="connsiteX11" fmla="*/ 14399 w 78877"/>
                  <a:gd name="connsiteY11" fmla="*/ 89582 h 133926"/>
                  <a:gd name="connsiteX12" fmla="*/ 14399 w 78877"/>
                  <a:gd name="connsiteY12" fmla="*/ 133672 h 13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877" h="133926">
                    <a:moveTo>
                      <a:pt x="14399" y="133927"/>
                    </a:moveTo>
                    <a:lnTo>
                      <a:pt x="0" y="133927"/>
                    </a:lnTo>
                    <a:lnTo>
                      <a:pt x="0" y="0"/>
                    </a:lnTo>
                    <a:lnTo>
                      <a:pt x="14399" y="0"/>
                    </a:lnTo>
                    <a:lnTo>
                      <a:pt x="14399" y="62312"/>
                    </a:lnTo>
                    <a:cubicBezTo>
                      <a:pt x="20643" y="51481"/>
                      <a:pt x="31347" y="44217"/>
                      <a:pt x="44982" y="44217"/>
                    </a:cubicBezTo>
                    <a:cubicBezTo>
                      <a:pt x="67281" y="44217"/>
                      <a:pt x="78877" y="60274"/>
                      <a:pt x="78877" y="82064"/>
                    </a:cubicBezTo>
                    <a:lnTo>
                      <a:pt x="78877" y="133799"/>
                    </a:lnTo>
                    <a:lnTo>
                      <a:pt x="64223" y="133799"/>
                    </a:lnTo>
                    <a:lnTo>
                      <a:pt x="64223" y="84485"/>
                    </a:lnTo>
                    <a:cubicBezTo>
                      <a:pt x="64223" y="67409"/>
                      <a:pt x="56705" y="58235"/>
                      <a:pt x="41414" y="58235"/>
                    </a:cubicBezTo>
                    <a:cubicBezTo>
                      <a:pt x="25230" y="58235"/>
                      <a:pt x="14399" y="72124"/>
                      <a:pt x="14399" y="89582"/>
                    </a:cubicBezTo>
                    <a:lnTo>
                      <a:pt x="14399" y="133672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82" name="Freeform: Shape 881">
                <a:extLst>
                  <a:ext uri="{FF2B5EF4-FFF2-40B4-BE49-F238E27FC236}">
                    <a16:creationId xmlns:a16="http://schemas.microsoft.com/office/drawing/2014/main" id="{FE6634BD-174E-6726-EE50-C8F15F5B7C7B}"/>
                  </a:ext>
                </a:extLst>
              </p:cNvPr>
              <p:cNvSpPr/>
              <p:nvPr/>
            </p:nvSpPr>
            <p:spPr>
              <a:xfrm>
                <a:off x="5552969" y="5883177"/>
                <a:ext cx="85375" cy="90983"/>
              </a:xfrm>
              <a:custGeom>
                <a:avLst/>
                <a:gdLst>
                  <a:gd name="connsiteX0" fmla="*/ 0 w 85375"/>
                  <a:gd name="connsiteY0" fmla="*/ 46384 h 90983"/>
                  <a:gd name="connsiteX1" fmla="*/ 43580 w 85375"/>
                  <a:gd name="connsiteY1" fmla="*/ 0 h 90983"/>
                  <a:gd name="connsiteX2" fmla="*/ 85376 w 85375"/>
                  <a:gd name="connsiteY2" fmla="*/ 43962 h 90983"/>
                  <a:gd name="connsiteX3" fmla="*/ 84994 w 85375"/>
                  <a:gd name="connsiteY3" fmla="*/ 51226 h 90983"/>
                  <a:gd name="connsiteX4" fmla="*/ 15419 w 85375"/>
                  <a:gd name="connsiteY4" fmla="*/ 51226 h 90983"/>
                  <a:gd name="connsiteX5" fmla="*/ 47530 w 85375"/>
                  <a:gd name="connsiteY5" fmla="*/ 77604 h 90983"/>
                  <a:gd name="connsiteX6" fmla="*/ 78877 w 85375"/>
                  <a:gd name="connsiteY6" fmla="*/ 67791 h 90983"/>
                  <a:gd name="connsiteX7" fmla="*/ 78877 w 85375"/>
                  <a:gd name="connsiteY7" fmla="*/ 81681 h 90983"/>
                  <a:gd name="connsiteX8" fmla="*/ 47530 w 85375"/>
                  <a:gd name="connsiteY8" fmla="*/ 90983 h 90983"/>
                  <a:gd name="connsiteX9" fmla="*/ 0 w 85375"/>
                  <a:gd name="connsiteY9" fmla="*/ 46384 h 90983"/>
                  <a:gd name="connsiteX10" fmla="*/ 69957 w 85375"/>
                  <a:gd name="connsiteY10" fmla="*/ 39375 h 90983"/>
                  <a:gd name="connsiteX11" fmla="*/ 43580 w 85375"/>
                  <a:gd name="connsiteY11" fmla="*/ 13125 h 90983"/>
                  <a:gd name="connsiteX12" fmla="*/ 15801 w 85375"/>
                  <a:gd name="connsiteY12" fmla="*/ 39375 h 90983"/>
                  <a:gd name="connsiteX13" fmla="*/ 70085 w 85375"/>
                  <a:gd name="connsiteY13" fmla="*/ 39375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375" h="90983">
                    <a:moveTo>
                      <a:pt x="0" y="46384"/>
                    </a:moveTo>
                    <a:cubicBezTo>
                      <a:pt x="0" y="20006"/>
                      <a:pt x="16820" y="0"/>
                      <a:pt x="43580" y="0"/>
                    </a:cubicBezTo>
                    <a:cubicBezTo>
                      <a:pt x="68938" y="0"/>
                      <a:pt x="85376" y="18732"/>
                      <a:pt x="85376" y="43962"/>
                    </a:cubicBezTo>
                    <a:cubicBezTo>
                      <a:pt x="85376" y="46511"/>
                      <a:pt x="85248" y="48805"/>
                      <a:pt x="84994" y="51226"/>
                    </a:cubicBezTo>
                    <a:lnTo>
                      <a:pt x="15419" y="51226"/>
                    </a:lnTo>
                    <a:cubicBezTo>
                      <a:pt x="17712" y="66900"/>
                      <a:pt x="30073" y="77604"/>
                      <a:pt x="47530" y="77604"/>
                    </a:cubicBezTo>
                    <a:cubicBezTo>
                      <a:pt x="58744" y="77604"/>
                      <a:pt x="69702" y="74418"/>
                      <a:pt x="78877" y="67791"/>
                    </a:cubicBezTo>
                    <a:lnTo>
                      <a:pt x="78877" y="81681"/>
                    </a:lnTo>
                    <a:cubicBezTo>
                      <a:pt x="69448" y="88052"/>
                      <a:pt x="58744" y="90983"/>
                      <a:pt x="47530" y="90983"/>
                    </a:cubicBezTo>
                    <a:cubicBezTo>
                      <a:pt x="20006" y="90983"/>
                      <a:pt x="0" y="73143"/>
                      <a:pt x="0" y="46384"/>
                    </a:cubicBezTo>
                    <a:close/>
                    <a:moveTo>
                      <a:pt x="69957" y="39375"/>
                    </a:moveTo>
                    <a:cubicBezTo>
                      <a:pt x="68683" y="24338"/>
                      <a:pt x="59126" y="13125"/>
                      <a:pt x="43580" y="13125"/>
                    </a:cubicBezTo>
                    <a:cubicBezTo>
                      <a:pt x="28034" y="13125"/>
                      <a:pt x="17840" y="24338"/>
                      <a:pt x="15801" y="39375"/>
                    </a:cubicBezTo>
                    <a:lnTo>
                      <a:pt x="70085" y="3937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83" name="Freeform: Shape 882">
                <a:extLst>
                  <a:ext uri="{FF2B5EF4-FFF2-40B4-BE49-F238E27FC236}">
                    <a16:creationId xmlns:a16="http://schemas.microsoft.com/office/drawing/2014/main" id="{CF4DEF2A-08BB-10F4-E0EE-2EA28B093E32}"/>
                  </a:ext>
                </a:extLst>
              </p:cNvPr>
              <p:cNvSpPr/>
              <p:nvPr/>
            </p:nvSpPr>
            <p:spPr>
              <a:xfrm>
                <a:off x="5661536" y="5883177"/>
                <a:ext cx="134307" cy="89581"/>
              </a:xfrm>
              <a:custGeom>
                <a:avLst/>
                <a:gdLst>
                  <a:gd name="connsiteX0" fmla="*/ 14399 w 134307"/>
                  <a:gd name="connsiteY0" fmla="*/ 89582 h 89581"/>
                  <a:gd name="connsiteX1" fmla="*/ 0 w 134307"/>
                  <a:gd name="connsiteY1" fmla="*/ 89582 h 89581"/>
                  <a:gd name="connsiteX2" fmla="*/ 0 w 134307"/>
                  <a:gd name="connsiteY2" fmla="*/ 1529 h 89581"/>
                  <a:gd name="connsiteX3" fmla="*/ 14399 w 134307"/>
                  <a:gd name="connsiteY3" fmla="*/ 1529 h 89581"/>
                  <a:gd name="connsiteX4" fmla="*/ 14399 w 134307"/>
                  <a:gd name="connsiteY4" fmla="*/ 17458 h 89581"/>
                  <a:gd name="connsiteX5" fmla="*/ 43325 w 134307"/>
                  <a:gd name="connsiteY5" fmla="*/ 0 h 89581"/>
                  <a:gd name="connsiteX6" fmla="*/ 70594 w 134307"/>
                  <a:gd name="connsiteY6" fmla="*/ 19241 h 89581"/>
                  <a:gd name="connsiteX7" fmla="*/ 101814 w 134307"/>
                  <a:gd name="connsiteY7" fmla="*/ 0 h 89581"/>
                  <a:gd name="connsiteX8" fmla="*/ 134307 w 134307"/>
                  <a:gd name="connsiteY8" fmla="*/ 37846 h 89581"/>
                  <a:gd name="connsiteX9" fmla="*/ 134307 w 134307"/>
                  <a:gd name="connsiteY9" fmla="*/ 89582 h 89581"/>
                  <a:gd name="connsiteX10" fmla="*/ 119908 w 134307"/>
                  <a:gd name="connsiteY10" fmla="*/ 89582 h 89581"/>
                  <a:gd name="connsiteX11" fmla="*/ 119908 w 134307"/>
                  <a:gd name="connsiteY11" fmla="*/ 40267 h 89581"/>
                  <a:gd name="connsiteX12" fmla="*/ 99010 w 134307"/>
                  <a:gd name="connsiteY12" fmla="*/ 14017 h 89581"/>
                  <a:gd name="connsiteX13" fmla="*/ 74417 w 134307"/>
                  <a:gd name="connsiteY13" fmla="*/ 44217 h 89581"/>
                  <a:gd name="connsiteX14" fmla="*/ 74417 w 134307"/>
                  <a:gd name="connsiteY14" fmla="*/ 89582 h 89581"/>
                  <a:gd name="connsiteX15" fmla="*/ 60018 w 134307"/>
                  <a:gd name="connsiteY15" fmla="*/ 89582 h 89581"/>
                  <a:gd name="connsiteX16" fmla="*/ 60018 w 134307"/>
                  <a:gd name="connsiteY16" fmla="*/ 40267 h 89581"/>
                  <a:gd name="connsiteX17" fmla="*/ 39120 w 134307"/>
                  <a:gd name="connsiteY17" fmla="*/ 14017 h 89581"/>
                  <a:gd name="connsiteX18" fmla="*/ 14526 w 134307"/>
                  <a:gd name="connsiteY18" fmla="*/ 45364 h 89581"/>
                  <a:gd name="connsiteX19" fmla="*/ 14526 w 134307"/>
                  <a:gd name="connsiteY19" fmla="*/ 89454 h 8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4307" h="89581">
                    <a:moveTo>
                      <a:pt x="14399" y="89582"/>
                    </a:moveTo>
                    <a:lnTo>
                      <a:pt x="0" y="89582"/>
                    </a:lnTo>
                    <a:lnTo>
                      <a:pt x="0" y="1529"/>
                    </a:lnTo>
                    <a:lnTo>
                      <a:pt x="14399" y="1529"/>
                    </a:lnTo>
                    <a:lnTo>
                      <a:pt x="14399" y="17458"/>
                    </a:lnTo>
                    <a:cubicBezTo>
                      <a:pt x="20261" y="6754"/>
                      <a:pt x="30710" y="0"/>
                      <a:pt x="43325" y="0"/>
                    </a:cubicBezTo>
                    <a:cubicBezTo>
                      <a:pt x="57087" y="0"/>
                      <a:pt x="66134" y="7518"/>
                      <a:pt x="70594" y="19241"/>
                    </a:cubicBezTo>
                    <a:cubicBezTo>
                      <a:pt x="76328" y="7645"/>
                      <a:pt x="87669" y="0"/>
                      <a:pt x="101814" y="0"/>
                    </a:cubicBezTo>
                    <a:cubicBezTo>
                      <a:pt x="123094" y="0"/>
                      <a:pt x="134307" y="16056"/>
                      <a:pt x="134307" y="37846"/>
                    </a:cubicBezTo>
                    <a:lnTo>
                      <a:pt x="134307" y="89582"/>
                    </a:lnTo>
                    <a:lnTo>
                      <a:pt x="119908" y="89582"/>
                    </a:lnTo>
                    <a:lnTo>
                      <a:pt x="119908" y="40267"/>
                    </a:lnTo>
                    <a:cubicBezTo>
                      <a:pt x="119908" y="23192"/>
                      <a:pt x="113155" y="14017"/>
                      <a:pt x="99010" y="14017"/>
                    </a:cubicBezTo>
                    <a:cubicBezTo>
                      <a:pt x="84229" y="14017"/>
                      <a:pt x="74417" y="27397"/>
                      <a:pt x="74417" y="44217"/>
                    </a:cubicBezTo>
                    <a:lnTo>
                      <a:pt x="74417" y="89582"/>
                    </a:lnTo>
                    <a:lnTo>
                      <a:pt x="60018" y="89582"/>
                    </a:lnTo>
                    <a:lnTo>
                      <a:pt x="60018" y="40267"/>
                    </a:lnTo>
                    <a:cubicBezTo>
                      <a:pt x="60018" y="23192"/>
                      <a:pt x="53264" y="14017"/>
                      <a:pt x="39120" y="14017"/>
                    </a:cubicBezTo>
                    <a:cubicBezTo>
                      <a:pt x="24339" y="14017"/>
                      <a:pt x="14526" y="27907"/>
                      <a:pt x="14526" y="45364"/>
                    </a:cubicBezTo>
                    <a:lnTo>
                      <a:pt x="14526" y="89454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84" name="Freeform: Shape 883">
                <a:extLst>
                  <a:ext uri="{FF2B5EF4-FFF2-40B4-BE49-F238E27FC236}">
                    <a16:creationId xmlns:a16="http://schemas.microsoft.com/office/drawing/2014/main" id="{4DFB157E-CD96-A307-256B-D49537614133}"/>
                  </a:ext>
                </a:extLst>
              </p:cNvPr>
              <p:cNvSpPr/>
              <p:nvPr/>
            </p:nvSpPr>
            <p:spPr>
              <a:xfrm>
                <a:off x="5861468" y="5849026"/>
                <a:ext cx="26122" cy="123859"/>
              </a:xfrm>
              <a:custGeom>
                <a:avLst/>
                <a:gdLst>
                  <a:gd name="connsiteX0" fmla="*/ 0 w 26122"/>
                  <a:gd name="connsiteY0" fmla="*/ 9685 h 123859"/>
                  <a:gd name="connsiteX1" fmla="*/ 9302 w 26122"/>
                  <a:gd name="connsiteY1" fmla="*/ 0 h 123859"/>
                  <a:gd name="connsiteX2" fmla="*/ 15546 w 26122"/>
                  <a:gd name="connsiteY2" fmla="*/ 1912 h 123859"/>
                  <a:gd name="connsiteX3" fmla="*/ 26122 w 26122"/>
                  <a:gd name="connsiteY3" fmla="*/ 9430 h 123859"/>
                  <a:gd name="connsiteX4" fmla="*/ 15546 w 26122"/>
                  <a:gd name="connsiteY4" fmla="*/ 16693 h 123859"/>
                  <a:gd name="connsiteX5" fmla="*/ 9302 w 26122"/>
                  <a:gd name="connsiteY5" fmla="*/ 18859 h 123859"/>
                  <a:gd name="connsiteX6" fmla="*/ 0 w 26122"/>
                  <a:gd name="connsiteY6" fmla="*/ 9557 h 123859"/>
                  <a:gd name="connsiteX7" fmla="*/ 3058 w 26122"/>
                  <a:gd name="connsiteY7" fmla="*/ 35807 h 123859"/>
                  <a:gd name="connsiteX8" fmla="*/ 17712 w 26122"/>
                  <a:gd name="connsiteY8" fmla="*/ 35807 h 123859"/>
                  <a:gd name="connsiteX9" fmla="*/ 17712 w 26122"/>
                  <a:gd name="connsiteY9" fmla="*/ 123860 h 123859"/>
                  <a:gd name="connsiteX10" fmla="*/ 3058 w 26122"/>
                  <a:gd name="connsiteY10" fmla="*/ 123860 h 123859"/>
                  <a:gd name="connsiteX11" fmla="*/ 3058 w 26122"/>
                  <a:gd name="connsiteY11" fmla="*/ 35807 h 123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2" h="123859">
                    <a:moveTo>
                      <a:pt x="0" y="9685"/>
                    </a:moveTo>
                    <a:cubicBezTo>
                      <a:pt x="0" y="4333"/>
                      <a:pt x="4077" y="0"/>
                      <a:pt x="9302" y="0"/>
                    </a:cubicBezTo>
                    <a:cubicBezTo>
                      <a:pt x="11596" y="0"/>
                      <a:pt x="13634" y="510"/>
                      <a:pt x="15546" y="1912"/>
                    </a:cubicBezTo>
                    <a:lnTo>
                      <a:pt x="26122" y="9430"/>
                    </a:lnTo>
                    <a:lnTo>
                      <a:pt x="15546" y="16693"/>
                    </a:lnTo>
                    <a:cubicBezTo>
                      <a:pt x="13634" y="18095"/>
                      <a:pt x="11596" y="18859"/>
                      <a:pt x="9302" y="18859"/>
                    </a:cubicBezTo>
                    <a:cubicBezTo>
                      <a:pt x="4077" y="18859"/>
                      <a:pt x="0" y="14782"/>
                      <a:pt x="0" y="9557"/>
                    </a:cubicBezTo>
                    <a:close/>
                    <a:moveTo>
                      <a:pt x="3058" y="35807"/>
                    </a:moveTo>
                    <a:lnTo>
                      <a:pt x="17712" y="35807"/>
                    </a:lnTo>
                    <a:lnTo>
                      <a:pt x="17712" y="123860"/>
                    </a:lnTo>
                    <a:lnTo>
                      <a:pt x="3058" y="123860"/>
                    </a:lnTo>
                    <a:lnTo>
                      <a:pt x="3058" y="3580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85" name="Freeform: Shape 884">
                <a:extLst>
                  <a:ext uri="{FF2B5EF4-FFF2-40B4-BE49-F238E27FC236}">
                    <a16:creationId xmlns:a16="http://schemas.microsoft.com/office/drawing/2014/main" id="{8545961D-583A-547E-F12C-36DAB2C89093}"/>
                  </a:ext>
                </a:extLst>
              </p:cNvPr>
              <p:cNvSpPr/>
              <p:nvPr/>
            </p:nvSpPr>
            <p:spPr>
              <a:xfrm>
                <a:off x="5908616" y="5883049"/>
                <a:ext cx="78877" cy="89709"/>
              </a:xfrm>
              <a:custGeom>
                <a:avLst/>
                <a:gdLst>
                  <a:gd name="connsiteX0" fmla="*/ 14399 w 78877"/>
                  <a:gd name="connsiteY0" fmla="*/ 89709 h 89709"/>
                  <a:gd name="connsiteX1" fmla="*/ 0 w 78877"/>
                  <a:gd name="connsiteY1" fmla="*/ 89709 h 89709"/>
                  <a:gd name="connsiteX2" fmla="*/ 0 w 78877"/>
                  <a:gd name="connsiteY2" fmla="*/ 1657 h 89709"/>
                  <a:gd name="connsiteX3" fmla="*/ 14399 w 78877"/>
                  <a:gd name="connsiteY3" fmla="*/ 1657 h 89709"/>
                  <a:gd name="connsiteX4" fmla="*/ 14399 w 78877"/>
                  <a:gd name="connsiteY4" fmla="*/ 18095 h 89709"/>
                  <a:gd name="connsiteX5" fmla="*/ 44982 w 78877"/>
                  <a:gd name="connsiteY5" fmla="*/ 0 h 89709"/>
                  <a:gd name="connsiteX6" fmla="*/ 78877 w 78877"/>
                  <a:gd name="connsiteY6" fmla="*/ 37846 h 89709"/>
                  <a:gd name="connsiteX7" fmla="*/ 78877 w 78877"/>
                  <a:gd name="connsiteY7" fmla="*/ 89582 h 89709"/>
                  <a:gd name="connsiteX8" fmla="*/ 64223 w 78877"/>
                  <a:gd name="connsiteY8" fmla="*/ 89582 h 89709"/>
                  <a:gd name="connsiteX9" fmla="*/ 64223 w 78877"/>
                  <a:gd name="connsiteY9" fmla="*/ 40267 h 89709"/>
                  <a:gd name="connsiteX10" fmla="*/ 41414 w 78877"/>
                  <a:gd name="connsiteY10" fmla="*/ 14017 h 89709"/>
                  <a:gd name="connsiteX11" fmla="*/ 14399 w 78877"/>
                  <a:gd name="connsiteY11" fmla="*/ 45364 h 89709"/>
                  <a:gd name="connsiteX12" fmla="*/ 14399 w 78877"/>
                  <a:gd name="connsiteY12" fmla="*/ 89454 h 8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877" h="89709">
                    <a:moveTo>
                      <a:pt x="14399" y="89709"/>
                    </a:moveTo>
                    <a:lnTo>
                      <a:pt x="0" y="89709"/>
                    </a:lnTo>
                    <a:lnTo>
                      <a:pt x="0" y="1657"/>
                    </a:lnTo>
                    <a:lnTo>
                      <a:pt x="14399" y="1657"/>
                    </a:lnTo>
                    <a:lnTo>
                      <a:pt x="14399" y="18095"/>
                    </a:lnTo>
                    <a:cubicBezTo>
                      <a:pt x="20643" y="7263"/>
                      <a:pt x="31347" y="0"/>
                      <a:pt x="44982" y="0"/>
                    </a:cubicBezTo>
                    <a:cubicBezTo>
                      <a:pt x="67281" y="0"/>
                      <a:pt x="78877" y="16056"/>
                      <a:pt x="78877" y="37846"/>
                    </a:cubicBezTo>
                    <a:lnTo>
                      <a:pt x="78877" y="89582"/>
                    </a:lnTo>
                    <a:lnTo>
                      <a:pt x="64223" y="89582"/>
                    </a:lnTo>
                    <a:lnTo>
                      <a:pt x="64223" y="40267"/>
                    </a:lnTo>
                    <a:cubicBezTo>
                      <a:pt x="64223" y="23192"/>
                      <a:pt x="56705" y="14017"/>
                      <a:pt x="41414" y="14017"/>
                    </a:cubicBezTo>
                    <a:cubicBezTo>
                      <a:pt x="25231" y="14017"/>
                      <a:pt x="14399" y="27907"/>
                      <a:pt x="14399" y="45364"/>
                    </a:cubicBezTo>
                    <a:lnTo>
                      <a:pt x="14399" y="89454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86" name="Freeform: Shape 885">
                <a:extLst>
                  <a:ext uri="{FF2B5EF4-FFF2-40B4-BE49-F238E27FC236}">
                    <a16:creationId xmlns:a16="http://schemas.microsoft.com/office/drawing/2014/main" id="{21AF0184-0B14-D6B5-2E6F-F7C3F5E0B73B}"/>
                  </a:ext>
                </a:extLst>
              </p:cNvPr>
              <p:cNvSpPr/>
              <p:nvPr/>
            </p:nvSpPr>
            <p:spPr>
              <a:xfrm>
                <a:off x="6009665" y="5856672"/>
                <a:ext cx="51990" cy="117488"/>
              </a:xfrm>
              <a:custGeom>
                <a:avLst/>
                <a:gdLst>
                  <a:gd name="connsiteX0" fmla="*/ 30200 w 51990"/>
                  <a:gd name="connsiteY0" fmla="*/ 117489 h 117488"/>
                  <a:gd name="connsiteX1" fmla="*/ 0 w 51990"/>
                  <a:gd name="connsiteY1" fmla="*/ 85504 h 117488"/>
                  <a:gd name="connsiteX2" fmla="*/ 0 w 51990"/>
                  <a:gd name="connsiteY2" fmla="*/ 0 h 117488"/>
                  <a:gd name="connsiteX3" fmla="*/ 14399 w 51990"/>
                  <a:gd name="connsiteY3" fmla="*/ 0 h 117488"/>
                  <a:gd name="connsiteX4" fmla="*/ 14399 w 51990"/>
                  <a:gd name="connsiteY4" fmla="*/ 28034 h 117488"/>
                  <a:gd name="connsiteX5" fmla="*/ 50843 w 51990"/>
                  <a:gd name="connsiteY5" fmla="*/ 28034 h 117488"/>
                  <a:gd name="connsiteX6" fmla="*/ 50843 w 51990"/>
                  <a:gd name="connsiteY6" fmla="*/ 41414 h 117488"/>
                  <a:gd name="connsiteX7" fmla="*/ 14399 w 51990"/>
                  <a:gd name="connsiteY7" fmla="*/ 41414 h 117488"/>
                  <a:gd name="connsiteX8" fmla="*/ 14399 w 51990"/>
                  <a:gd name="connsiteY8" fmla="*/ 86524 h 117488"/>
                  <a:gd name="connsiteX9" fmla="*/ 31474 w 51990"/>
                  <a:gd name="connsiteY9" fmla="*/ 103599 h 117488"/>
                  <a:gd name="connsiteX10" fmla="*/ 51990 w 51990"/>
                  <a:gd name="connsiteY10" fmla="*/ 97228 h 117488"/>
                  <a:gd name="connsiteX11" fmla="*/ 51990 w 51990"/>
                  <a:gd name="connsiteY11" fmla="*/ 111372 h 117488"/>
                  <a:gd name="connsiteX12" fmla="*/ 30073 w 51990"/>
                  <a:gd name="connsiteY12" fmla="*/ 117489 h 11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990" h="117488">
                    <a:moveTo>
                      <a:pt x="30200" y="117489"/>
                    </a:moveTo>
                    <a:cubicBezTo>
                      <a:pt x="11596" y="117489"/>
                      <a:pt x="0" y="109333"/>
                      <a:pt x="0" y="85504"/>
                    </a:cubicBezTo>
                    <a:lnTo>
                      <a:pt x="0" y="0"/>
                    </a:lnTo>
                    <a:lnTo>
                      <a:pt x="14399" y="0"/>
                    </a:lnTo>
                    <a:lnTo>
                      <a:pt x="14399" y="28034"/>
                    </a:lnTo>
                    <a:lnTo>
                      <a:pt x="50843" y="28034"/>
                    </a:lnTo>
                    <a:lnTo>
                      <a:pt x="50843" y="41414"/>
                    </a:lnTo>
                    <a:lnTo>
                      <a:pt x="14399" y="41414"/>
                    </a:lnTo>
                    <a:lnTo>
                      <a:pt x="14399" y="86524"/>
                    </a:lnTo>
                    <a:cubicBezTo>
                      <a:pt x="14399" y="98884"/>
                      <a:pt x="21663" y="103599"/>
                      <a:pt x="31474" y="103599"/>
                    </a:cubicBezTo>
                    <a:cubicBezTo>
                      <a:pt x="38483" y="103599"/>
                      <a:pt x="45619" y="101688"/>
                      <a:pt x="51990" y="97228"/>
                    </a:cubicBezTo>
                    <a:lnTo>
                      <a:pt x="51990" y="111372"/>
                    </a:lnTo>
                    <a:cubicBezTo>
                      <a:pt x="45746" y="115705"/>
                      <a:pt x="37336" y="117489"/>
                      <a:pt x="30073" y="1174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87" name="Freeform: Shape 886">
                <a:extLst>
                  <a:ext uri="{FF2B5EF4-FFF2-40B4-BE49-F238E27FC236}">
                    <a16:creationId xmlns:a16="http://schemas.microsoft.com/office/drawing/2014/main" id="{D8152B40-3614-E043-81F2-BC6CCC1FFC43}"/>
                  </a:ext>
                </a:extLst>
              </p:cNvPr>
              <p:cNvSpPr/>
              <p:nvPr/>
            </p:nvSpPr>
            <p:spPr>
              <a:xfrm>
                <a:off x="6073251" y="5883049"/>
                <a:ext cx="91619" cy="91110"/>
              </a:xfrm>
              <a:custGeom>
                <a:avLst/>
                <a:gdLst>
                  <a:gd name="connsiteX0" fmla="*/ 0 w 91619"/>
                  <a:gd name="connsiteY0" fmla="*/ 45364 h 91110"/>
                  <a:gd name="connsiteX1" fmla="*/ 46256 w 91619"/>
                  <a:gd name="connsiteY1" fmla="*/ 0 h 91110"/>
                  <a:gd name="connsiteX2" fmla="*/ 91620 w 91619"/>
                  <a:gd name="connsiteY2" fmla="*/ 45364 h 91110"/>
                  <a:gd name="connsiteX3" fmla="*/ 46256 w 91619"/>
                  <a:gd name="connsiteY3" fmla="*/ 91111 h 91110"/>
                  <a:gd name="connsiteX4" fmla="*/ 0 w 91619"/>
                  <a:gd name="connsiteY4" fmla="*/ 45364 h 91110"/>
                  <a:gd name="connsiteX5" fmla="*/ 46001 w 91619"/>
                  <a:gd name="connsiteY5" fmla="*/ 13762 h 91110"/>
                  <a:gd name="connsiteX6" fmla="*/ 14909 w 91619"/>
                  <a:gd name="connsiteY6" fmla="*/ 45492 h 91110"/>
                  <a:gd name="connsiteX7" fmla="*/ 46001 w 91619"/>
                  <a:gd name="connsiteY7" fmla="*/ 77476 h 91110"/>
                  <a:gd name="connsiteX8" fmla="*/ 76583 w 91619"/>
                  <a:gd name="connsiteY8" fmla="*/ 45492 h 91110"/>
                  <a:gd name="connsiteX9" fmla="*/ 46001 w 91619"/>
                  <a:gd name="connsiteY9" fmla="*/ 13762 h 9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619" h="91110">
                    <a:moveTo>
                      <a:pt x="0" y="45364"/>
                    </a:moveTo>
                    <a:cubicBezTo>
                      <a:pt x="0" y="19114"/>
                      <a:pt x="19496" y="0"/>
                      <a:pt x="46256" y="0"/>
                    </a:cubicBezTo>
                    <a:cubicBezTo>
                      <a:pt x="73015" y="0"/>
                      <a:pt x="91620" y="19114"/>
                      <a:pt x="91620" y="45364"/>
                    </a:cubicBezTo>
                    <a:cubicBezTo>
                      <a:pt x="91620" y="71614"/>
                      <a:pt x="72633" y="91111"/>
                      <a:pt x="46256" y="91111"/>
                    </a:cubicBezTo>
                    <a:cubicBezTo>
                      <a:pt x="19878" y="91111"/>
                      <a:pt x="0" y="71997"/>
                      <a:pt x="0" y="45364"/>
                    </a:cubicBezTo>
                    <a:close/>
                    <a:moveTo>
                      <a:pt x="46001" y="13762"/>
                    </a:moveTo>
                    <a:cubicBezTo>
                      <a:pt x="27779" y="13762"/>
                      <a:pt x="14909" y="27142"/>
                      <a:pt x="14909" y="45492"/>
                    </a:cubicBezTo>
                    <a:cubicBezTo>
                      <a:pt x="14909" y="63841"/>
                      <a:pt x="27779" y="77476"/>
                      <a:pt x="46001" y="77476"/>
                    </a:cubicBezTo>
                    <a:cubicBezTo>
                      <a:pt x="64223" y="77476"/>
                      <a:pt x="76583" y="64096"/>
                      <a:pt x="76583" y="45492"/>
                    </a:cubicBezTo>
                    <a:cubicBezTo>
                      <a:pt x="76583" y="26887"/>
                      <a:pt x="63968" y="13762"/>
                      <a:pt x="46001" y="137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88" name="Freeform: Shape 887">
                <a:extLst>
                  <a:ext uri="{FF2B5EF4-FFF2-40B4-BE49-F238E27FC236}">
                    <a16:creationId xmlns:a16="http://schemas.microsoft.com/office/drawing/2014/main" id="{5D536211-9532-B379-F158-6D42A7AB2382}"/>
                  </a:ext>
                </a:extLst>
              </p:cNvPr>
              <p:cNvSpPr/>
              <p:nvPr/>
            </p:nvSpPr>
            <p:spPr>
              <a:xfrm>
                <a:off x="6228839" y="5883049"/>
                <a:ext cx="46510" cy="89709"/>
              </a:xfrm>
              <a:custGeom>
                <a:avLst/>
                <a:gdLst>
                  <a:gd name="connsiteX0" fmla="*/ 14399 w 46510"/>
                  <a:gd name="connsiteY0" fmla="*/ 89709 h 89709"/>
                  <a:gd name="connsiteX1" fmla="*/ 0 w 46510"/>
                  <a:gd name="connsiteY1" fmla="*/ 89709 h 89709"/>
                  <a:gd name="connsiteX2" fmla="*/ 0 w 46510"/>
                  <a:gd name="connsiteY2" fmla="*/ 1657 h 89709"/>
                  <a:gd name="connsiteX3" fmla="*/ 14399 w 46510"/>
                  <a:gd name="connsiteY3" fmla="*/ 1657 h 89709"/>
                  <a:gd name="connsiteX4" fmla="*/ 14399 w 46510"/>
                  <a:gd name="connsiteY4" fmla="*/ 21280 h 89709"/>
                  <a:gd name="connsiteX5" fmla="*/ 46511 w 46510"/>
                  <a:gd name="connsiteY5" fmla="*/ 0 h 89709"/>
                  <a:gd name="connsiteX6" fmla="*/ 46511 w 46510"/>
                  <a:gd name="connsiteY6" fmla="*/ 16438 h 89709"/>
                  <a:gd name="connsiteX7" fmla="*/ 14399 w 46510"/>
                  <a:gd name="connsiteY7" fmla="*/ 47531 h 89709"/>
                  <a:gd name="connsiteX8" fmla="*/ 14399 w 46510"/>
                  <a:gd name="connsiteY8" fmla="*/ 89709 h 8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10" h="89709">
                    <a:moveTo>
                      <a:pt x="14399" y="89709"/>
                    </a:moveTo>
                    <a:lnTo>
                      <a:pt x="0" y="89709"/>
                    </a:lnTo>
                    <a:lnTo>
                      <a:pt x="0" y="1657"/>
                    </a:lnTo>
                    <a:lnTo>
                      <a:pt x="14399" y="1657"/>
                    </a:lnTo>
                    <a:lnTo>
                      <a:pt x="14399" y="21280"/>
                    </a:lnTo>
                    <a:cubicBezTo>
                      <a:pt x="21025" y="7900"/>
                      <a:pt x="32494" y="0"/>
                      <a:pt x="46511" y="0"/>
                    </a:cubicBezTo>
                    <a:lnTo>
                      <a:pt x="46511" y="16438"/>
                    </a:lnTo>
                    <a:cubicBezTo>
                      <a:pt x="29053" y="14144"/>
                      <a:pt x="14399" y="25868"/>
                      <a:pt x="14399" y="47531"/>
                    </a:cubicBezTo>
                    <a:lnTo>
                      <a:pt x="14399" y="89709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89" name="Freeform: Shape 888">
                <a:extLst>
                  <a:ext uri="{FF2B5EF4-FFF2-40B4-BE49-F238E27FC236}">
                    <a16:creationId xmlns:a16="http://schemas.microsoft.com/office/drawing/2014/main" id="{F34CA1E0-1D70-66D6-EC94-B5AD7C01CC6A}"/>
                  </a:ext>
                </a:extLst>
              </p:cNvPr>
              <p:cNvSpPr/>
              <p:nvPr/>
            </p:nvSpPr>
            <p:spPr>
              <a:xfrm>
                <a:off x="6283759" y="5883177"/>
                <a:ext cx="85375" cy="90983"/>
              </a:xfrm>
              <a:custGeom>
                <a:avLst/>
                <a:gdLst>
                  <a:gd name="connsiteX0" fmla="*/ 0 w 85375"/>
                  <a:gd name="connsiteY0" fmla="*/ 46384 h 90983"/>
                  <a:gd name="connsiteX1" fmla="*/ 43580 w 85375"/>
                  <a:gd name="connsiteY1" fmla="*/ 0 h 90983"/>
                  <a:gd name="connsiteX2" fmla="*/ 85376 w 85375"/>
                  <a:gd name="connsiteY2" fmla="*/ 43962 h 90983"/>
                  <a:gd name="connsiteX3" fmla="*/ 84994 w 85375"/>
                  <a:gd name="connsiteY3" fmla="*/ 51226 h 90983"/>
                  <a:gd name="connsiteX4" fmla="*/ 15418 w 85375"/>
                  <a:gd name="connsiteY4" fmla="*/ 51226 h 90983"/>
                  <a:gd name="connsiteX5" fmla="*/ 47530 w 85375"/>
                  <a:gd name="connsiteY5" fmla="*/ 77604 h 90983"/>
                  <a:gd name="connsiteX6" fmla="*/ 78877 w 85375"/>
                  <a:gd name="connsiteY6" fmla="*/ 67791 h 90983"/>
                  <a:gd name="connsiteX7" fmla="*/ 78877 w 85375"/>
                  <a:gd name="connsiteY7" fmla="*/ 81681 h 90983"/>
                  <a:gd name="connsiteX8" fmla="*/ 47530 w 85375"/>
                  <a:gd name="connsiteY8" fmla="*/ 90983 h 90983"/>
                  <a:gd name="connsiteX9" fmla="*/ 0 w 85375"/>
                  <a:gd name="connsiteY9" fmla="*/ 46384 h 90983"/>
                  <a:gd name="connsiteX10" fmla="*/ 69957 w 85375"/>
                  <a:gd name="connsiteY10" fmla="*/ 39375 h 90983"/>
                  <a:gd name="connsiteX11" fmla="*/ 43580 w 85375"/>
                  <a:gd name="connsiteY11" fmla="*/ 13125 h 90983"/>
                  <a:gd name="connsiteX12" fmla="*/ 15801 w 85375"/>
                  <a:gd name="connsiteY12" fmla="*/ 39375 h 90983"/>
                  <a:gd name="connsiteX13" fmla="*/ 70085 w 85375"/>
                  <a:gd name="connsiteY13" fmla="*/ 39375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375" h="90983">
                    <a:moveTo>
                      <a:pt x="0" y="46384"/>
                    </a:moveTo>
                    <a:cubicBezTo>
                      <a:pt x="0" y="20006"/>
                      <a:pt x="16820" y="0"/>
                      <a:pt x="43580" y="0"/>
                    </a:cubicBezTo>
                    <a:cubicBezTo>
                      <a:pt x="68938" y="0"/>
                      <a:pt x="85376" y="18732"/>
                      <a:pt x="85376" y="43962"/>
                    </a:cubicBezTo>
                    <a:cubicBezTo>
                      <a:pt x="85376" y="46511"/>
                      <a:pt x="85248" y="48805"/>
                      <a:pt x="84994" y="51226"/>
                    </a:cubicBezTo>
                    <a:lnTo>
                      <a:pt x="15418" y="51226"/>
                    </a:lnTo>
                    <a:cubicBezTo>
                      <a:pt x="17712" y="66900"/>
                      <a:pt x="30073" y="77604"/>
                      <a:pt x="47530" y="77604"/>
                    </a:cubicBezTo>
                    <a:cubicBezTo>
                      <a:pt x="58744" y="77604"/>
                      <a:pt x="69702" y="74418"/>
                      <a:pt x="78877" y="67791"/>
                    </a:cubicBezTo>
                    <a:lnTo>
                      <a:pt x="78877" y="81681"/>
                    </a:lnTo>
                    <a:cubicBezTo>
                      <a:pt x="69448" y="88052"/>
                      <a:pt x="58744" y="90983"/>
                      <a:pt x="47530" y="90983"/>
                    </a:cubicBezTo>
                    <a:cubicBezTo>
                      <a:pt x="20006" y="90983"/>
                      <a:pt x="0" y="73143"/>
                      <a:pt x="0" y="46384"/>
                    </a:cubicBezTo>
                    <a:close/>
                    <a:moveTo>
                      <a:pt x="69957" y="39375"/>
                    </a:moveTo>
                    <a:cubicBezTo>
                      <a:pt x="68683" y="24338"/>
                      <a:pt x="59126" y="13125"/>
                      <a:pt x="43580" y="13125"/>
                    </a:cubicBezTo>
                    <a:cubicBezTo>
                      <a:pt x="28034" y="13125"/>
                      <a:pt x="17840" y="24338"/>
                      <a:pt x="15801" y="39375"/>
                    </a:cubicBezTo>
                    <a:lnTo>
                      <a:pt x="70085" y="3937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90" name="Freeform: Shape 889">
                <a:extLst>
                  <a:ext uri="{FF2B5EF4-FFF2-40B4-BE49-F238E27FC236}">
                    <a16:creationId xmlns:a16="http://schemas.microsoft.com/office/drawing/2014/main" id="{25036186-FDD9-38A9-6623-FBF05C1BD8DE}"/>
                  </a:ext>
                </a:extLst>
              </p:cNvPr>
              <p:cNvSpPr/>
              <p:nvPr/>
            </p:nvSpPr>
            <p:spPr>
              <a:xfrm>
                <a:off x="6378565" y="5884833"/>
                <a:ext cx="89580" cy="90983"/>
              </a:xfrm>
              <a:custGeom>
                <a:avLst/>
                <a:gdLst>
                  <a:gd name="connsiteX0" fmla="*/ 44982 w 89580"/>
                  <a:gd name="connsiteY0" fmla="*/ 90984 h 90983"/>
                  <a:gd name="connsiteX1" fmla="*/ 0 w 89580"/>
                  <a:gd name="connsiteY1" fmla="*/ 0 h 90983"/>
                  <a:gd name="connsiteX2" fmla="*/ 16948 w 89580"/>
                  <a:gd name="connsiteY2" fmla="*/ 0 h 90983"/>
                  <a:gd name="connsiteX3" fmla="*/ 45619 w 89580"/>
                  <a:gd name="connsiteY3" fmla="*/ 60528 h 90983"/>
                  <a:gd name="connsiteX4" fmla="*/ 74035 w 89580"/>
                  <a:gd name="connsiteY4" fmla="*/ 0 h 90983"/>
                  <a:gd name="connsiteX5" fmla="*/ 89581 w 89580"/>
                  <a:gd name="connsiteY5" fmla="*/ 0 h 90983"/>
                  <a:gd name="connsiteX6" fmla="*/ 44982 w 89580"/>
                  <a:gd name="connsiteY6" fmla="*/ 90984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580" h="90983">
                    <a:moveTo>
                      <a:pt x="44982" y="90984"/>
                    </a:moveTo>
                    <a:lnTo>
                      <a:pt x="0" y="0"/>
                    </a:lnTo>
                    <a:lnTo>
                      <a:pt x="16948" y="0"/>
                    </a:lnTo>
                    <a:lnTo>
                      <a:pt x="45619" y="60528"/>
                    </a:lnTo>
                    <a:lnTo>
                      <a:pt x="74035" y="0"/>
                    </a:lnTo>
                    <a:lnTo>
                      <a:pt x="89581" y="0"/>
                    </a:lnTo>
                    <a:lnTo>
                      <a:pt x="44982" y="90984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91" name="Freeform: Shape 890">
                <a:extLst>
                  <a:ext uri="{FF2B5EF4-FFF2-40B4-BE49-F238E27FC236}">
                    <a16:creationId xmlns:a16="http://schemas.microsoft.com/office/drawing/2014/main" id="{190020B5-29F6-1E3F-64E9-B0E7C01D8C40}"/>
                  </a:ext>
                </a:extLst>
              </p:cNvPr>
              <p:cNvSpPr/>
              <p:nvPr/>
            </p:nvSpPr>
            <p:spPr>
              <a:xfrm>
                <a:off x="6477448" y="5883177"/>
                <a:ext cx="85375" cy="90983"/>
              </a:xfrm>
              <a:custGeom>
                <a:avLst/>
                <a:gdLst>
                  <a:gd name="connsiteX0" fmla="*/ 0 w 85375"/>
                  <a:gd name="connsiteY0" fmla="*/ 46384 h 90983"/>
                  <a:gd name="connsiteX1" fmla="*/ 43580 w 85375"/>
                  <a:gd name="connsiteY1" fmla="*/ 0 h 90983"/>
                  <a:gd name="connsiteX2" fmla="*/ 85376 w 85375"/>
                  <a:gd name="connsiteY2" fmla="*/ 43962 h 90983"/>
                  <a:gd name="connsiteX3" fmla="*/ 84993 w 85375"/>
                  <a:gd name="connsiteY3" fmla="*/ 51226 h 90983"/>
                  <a:gd name="connsiteX4" fmla="*/ 15419 w 85375"/>
                  <a:gd name="connsiteY4" fmla="*/ 51226 h 90983"/>
                  <a:gd name="connsiteX5" fmla="*/ 47530 w 85375"/>
                  <a:gd name="connsiteY5" fmla="*/ 77604 h 90983"/>
                  <a:gd name="connsiteX6" fmla="*/ 78877 w 85375"/>
                  <a:gd name="connsiteY6" fmla="*/ 67791 h 90983"/>
                  <a:gd name="connsiteX7" fmla="*/ 78877 w 85375"/>
                  <a:gd name="connsiteY7" fmla="*/ 81681 h 90983"/>
                  <a:gd name="connsiteX8" fmla="*/ 47530 w 85375"/>
                  <a:gd name="connsiteY8" fmla="*/ 90983 h 90983"/>
                  <a:gd name="connsiteX9" fmla="*/ 0 w 85375"/>
                  <a:gd name="connsiteY9" fmla="*/ 46384 h 90983"/>
                  <a:gd name="connsiteX10" fmla="*/ 69957 w 85375"/>
                  <a:gd name="connsiteY10" fmla="*/ 39375 h 90983"/>
                  <a:gd name="connsiteX11" fmla="*/ 43580 w 85375"/>
                  <a:gd name="connsiteY11" fmla="*/ 13125 h 90983"/>
                  <a:gd name="connsiteX12" fmla="*/ 15801 w 85375"/>
                  <a:gd name="connsiteY12" fmla="*/ 39375 h 90983"/>
                  <a:gd name="connsiteX13" fmla="*/ 70085 w 85375"/>
                  <a:gd name="connsiteY13" fmla="*/ 39375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375" h="90983">
                    <a:moveTo>
                      <a:pt x="0" y="46384"/>
                    </a:moveTo>
                    <a:cubicBezTo>
                      <a:pt x="0" y="20006"/>
                      <a:pt x="16820" y="0"/>
                      <a:pt x="43580" y="0"/>
                    </a:cubicBezTo>
                    <a:cubicBezTo>
                      <a:pt x="68937" y="0"/>
                      <a:pt x="85376" y="18732"/>
                      <a:pt x="85376" y="43962"/>
                    </a:cubicBezTo>
                    <a:cubicBezTo>
                      <a:pt x="85376" y="46511"/>
                      <a:pt x="85248" y="48805"/>
                      <a:pt x="84993" y="51226"/>
                    </a:cubicBezTo>
                    <a:lnTo>
                      <a:pt x="15419" y="51226"/>
                    </a:lnTo>
                    <a:cubicBezTo>
                      <a:pt x="17712" y="66900"/>
                      <a:pt x="30072" y="77604"/>
                      <a:pt x="47530" y="77604"/>
                    </a:cubicBezTo>
                    <a:cubicBezTo>
                      <a:pt x="58743" y="77604"/>
                      <a:pt x="69702" y="74418"/>
                      <a:pt x="78877" y="67791"/>
                    </a:cubicBezTo>
                    <a:lnTo>
                      <a:pt x="78877" y="81681"/>
                    </a:lnTo>
                    <a:cubicBezTo>
                      <a:pt x="69448" y="88052"/>
                      <a:pt x="58743" y="90983"/>
                      <a:pt x="47530" y="90983"/>
                    </a:cubicBezTo>
                    <a:cubicBezTo>
                      <a:pt x="20006" y="90983"/>
                      <a:pt x="0" y="73143"/>
                      <a:pt x="0" y="46384"/>
                    </a:cubicBezTo>
                    <a:close/>
                    <a:moveTo>
                      <a:pt x="69957" y="39375"/>
                    </a:moveTo>
                    <a:cubicBezTo>
                      <a:pt x="68683" y="24338"/>
                      <a:pt x="59126" y="13125"/>
                      <a:pt x="43580" y="13125"/>
                    </a:cubicBezTo>
                    <a:cubicBezTo>
                      <a:pt x="28034" y="13125"/>
                      <a:pt x="17839" y="24338"/>
                      <a:pt x="15801" y="39375"/>
                    </a:cubicBezTo>
                    <a:lnTo>
                      <a:pt x="70085" y="3937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92" name="Freeform: Shape 891">
                <a:extLst>
                  <a:ext uri="{FF2B5EF4-FFF2-40B4-BE49-F238E27FC236}">
                    <a16:creationId xmlns:a16="http://schemas.microsoft.com/office/drawing/2014/main" id="{ED3EBADB-E41A-69DA-8466-8D8AC3A08CC6}"/>
                  </a:ext>
                </a:extLst>
              </p:cNvPr>
              <p:cNvSpPr/>
              <p:nvPr/>
            </p:nvSpPr>
            <p:spPr>
              <a:xfrm>
                <a:off x="6579261" y="5883177"/>
                <a:ext cx="90982" cy="90983"/>
              </a:xfrm>
              <a:custGeom>
                <a:avLst/>
                <a:gdLst>
                  <a:gd name="connsiteX0" fmla="*/ 76328 w 90982"/>
                  <a:gd name="connsiteY0" fmla="*/ 73143 h 90983"/>
                  <a:gd name="connsiteX1" fmla="*/ 44217 w 90982"/>
                  <a:gd name="connsiteY1" fmla="*/ 90983 h 90983"/>
                  <a:gd name="connsiteX2" fmla="*/ 0 w 90982"/>
                  <a:gd name="connsiteY2" fmla="*/ 46001 h 90983"/>
                  <a:gd name="connsiteX3" fmla="*/ 44217 w 90982"/>
                  <a:gd name="connsiteY3" fmla="*/ 0 h 90983"/>
                  <a:gd name="connsiteX4" fmla="*/ 76328 w 90982"/>
                  <a:gd name="connsiteY4" fmla="*/ 18222 h 90983"/>
                  <a:gd name="connsiteX5" fmla="*/ 76328 w 90982"/>
                  <a:gd name="connsiteY5" fmla="*/ 1656 h 90983"/>
                  <a:gd name="connsiteX6" fmla="*/ 90983 w 90982"/>
                  <a:gd name="connsiteY6" fmla="*/ 1656 h 90983"/>
                  <a:gd name="connsiteX7" fmla="*/ 90983 w 90982"/>
                  <a:gd name="connsiteY7" fmla="*/ 89709 h 90983"/>
                  <a:gd name="connsiteX8" fmla="*/ 76328 w 90982"/>
                  <a:gd name="connsiteY8" fmla="*/ 89709 h 90983"/>
                  <a:gd name="connsiteX9" fmla="*/ 76328 w 90982"/>
                  <a:gd name="connsiteY9" fmla="*/ 73271 h 90983"/>
                  <a:gd name="connsiteX10" fmla="*/ 14909 w 90982"/>
                  <a:gd name="connsiteY10" fmla="*/ 45874 h 90983"/>
                  <a:gd name="connsiteX11" fmla="*/ 45491 w 90982"/>
                  <a:gd name="connsiteY11" fmla="*/ 77476 h 90983"/>
                  <a:gd name="connsiteX12" fmla="*/ 76328 w 90982"/>
                  <a:gd name="connsiteY12" fmla="*/ 45874 h 90983"/>
                  <a:gd name="connsiteX13" fmla="*/ 45491 w 90982"/>
                  <a:gd name="connsiteY13" fmla="*/ 13762 h 90983"/>
                  <a:gd name="connsiteX14" fmla="*/ 14909 w 90982"/>
                  <a:gd name="connsiteY14" fmla="*/ 45874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0982" h="90983">
                    <a:moveTo>
                      <a:pt x="76328" y="73143"/>
                    </a:moveTo>
                    <a:cubicBezTo>
                      <a:pt x="69703" y="84230"/>
                      <a:pt x="58106" y="90983"/>
                      <a:pt x="44217" y="90983"/>
                    </a:cubicBezTo>
                    <a:cubicBezTo>
                      <a:pt x="18349" y="90983"/>
                      <a:pt x="0" y="71997"/>
                      <a:pt x="0" y="46001"/>
                    </a:cubicBezTo>
                    <a:cubicBezTo>
                      <a:pt x="0" y="20006"/>
                      <a:pt x="18349" y="0"/>
                      <a:pt x="44217" y="0"/>
                    </a:cubicBezTo>
                    <a:cubicBezTo>
                      <a:pt x="58106" y="0"/>
                      <a:pt x="69703" y="7008"/>
                      <a:pt x="76328" y="18222"/>
                    </a:cubicBezTo>
                    <a:lnTo>
                      <a:pt x="76328" y="1656"/>
                    </a:lnTo>
                    <a:lnTo>
                      <a:pt x="90983" y="1656"/>
                    </a:lnTo>
                    <a:lnTo>
                      <a:pt x="90983" y="89709"/>
                    </a:lnTo>
                    <a:lnTo>
                      <a:pt x="76328" y="89709"/>
                    </a:lnTo>
                    <a:lnTo>
                      <a:pt x="76328" y="73271"/>
                    </a:lnTo>
                    <a:close/>
                    <a:moveTo>
                      <a:pt x="14909" y="45874"/>
                    </a:moveTo>
                    <a:cubicBezTo>
                      <a:pt x="14909" y="64096"/>
                      <a:pt x="27779" y="77476"/>
                      <a:pt x="45491" y="77476"/>
                    </a:cubicBezTo>
                    <a:cubicBezTo>
                      <a:pt x="63204" y="77476"/>
                      <a:pt x="76328" y="64096"/>
                      <a:pt x="76328" y="45874"/>
                    </a:cubicBezTo>
                    <a:cubicBezTo>
                      <a:pt x="76328" y="27652"/>
                      <a:pt x="63458" y="13762"/>
                      <a:pt x="45491" y="13762"/>
                    </a:cubicBezTo>
                    <a:cubicBezTo>
                      <a:pt x="27524" y="13762"/>
                      <a:pt x="14909" y="27269"/>
                      <a:pt x="14909" y="458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93" name="Freeform: Shape 892">
                <a:extLst>
                  <a:ext uri="{FF2B5EF4-FFF2-40B4-BE49-F238E27FC236}">
                    <a16:creationId xmlns:a16="http://schemas.microsoft.com/office/drawing/2014/main" id="{8E727DF4-F78C-EE3F-0BFB-7150732013F3}"/>
                  </a:ext>
                </a:extLst>
              </p:cNvPr>
              <p:cNvSpPr/>
              <p:nvPr/>
            </p:nvSpPr>
            <p:spPr>
              <a:xfrm>
                <a:off x="6699807" y="5838832"/>
                <a:ext cx="14399" cy="133926"/>
              </a:xfrm>
              <a:custGeom>
                <a:avLst/>
                <a:gdLst>
                  <a:gd name="connsiteX0" fmla="*/ 0 w 14399"/>
                  <a:gd name="connsiteY0" fmla="*/ 0 h 133926"/>
                  <a:gd name="connsiteX1" fmla="*/ 14399 w 14399"/>
                  <a:gd name="connsiteY1" fmla="*/ 0 h 133926"/>
                  <a:gd name="connsiteX2" fmla="*/ 14399 w 14399"/>
                  <a:gd name="connsiteY2" fmla="*/ 133927 h 133926"/>
                  <a:gd name="connsiteX3" fmla="*/ 0 w 14399"/>
                  <a:gd name="connsiteY3" fmla="*/ 133927 h 133926"/>
                  <a:gd name="connsiteX4" fmla="*/ 0 w 14399"/>
                  <a:gd name="connsiteY4" fmla="*/ 0 h 13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9" h="133926">
                    <a:moveTo>
                      <a:pt x="0" y="0"/>
                    </a:moveTo>
                    <a:lnTo>
                      <a:pt x="14399" y="0"/>
                    </a:lnTo>
                    <a:lnTo>
                      <a:pt x="14399" y="133927"/>
                    </a:lnTo>
                    <a:lnTo>
                      <a:pt x="0" y="1339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94" name="Freeform: Shape 893">
                <a:extLst>
                  <a:ext uri="{FF2B5EF4-FFF2-40B4-BE49-F238E27FC236}">
                    <a16:creationId xmlns:a16="http://schemas.microsoft.com/office/drawing/2014/main" id="{7FF0D551-058F-98DE-43BA-E182C476FBC7}"/>
                  </a:ext>
                </a:extLst>
              </p:cNvPr>
              <p:cNvSpPr/>
              <p:nvPr/>
            </p:nvSpPr>
            <p:spPr>
              <a:xfrm>
                <a:off x="6740583" y="5849026"/>
                <a:ext cx="26123" cy="123859"/>
              </a:xfrm>
              <a:custGeom>
                <a:avLst/>
                <a:gdLst>
                  <a:gd name="connsiteX0" fmla="*/ 0 w 26123"/>
                  <a:gd name="connsiteY0" fmla="*/ 9685 h 123859"/>
                  <a:gd name="connsiteX1" fmla="*/ 9303 w 26123"/>
                  <a:gd name="connsiteY1" fmla="*/ 0 h 123859"/>
                  <a:gd name="connsiteX2" fmla="*/ 15546 w 26123"/>
                  <a:gd name="connsiteY2" fmla="*/ 1912 h 123859"/>
                  <a:gd name="connsiteX3" fmla="*/ 26123 w 26123"/>
                  <a:gd name="connsiteY3" fmla="*/ 9430 h 123859"/>
                  <a:gd name="connsiteX4" fmla="*/ 15546 w 26123"/>
                  <a:gd name="connsiteY4" fmla="*/ 16693 h 123859"/>
                  <a:gd name="connsiteX5" fmla="*/ 9303 w 26123"/>
                  <a:gd name="connsiteY5" fmla="*/ 18859 h 123859"/>
                  <a:gd name="connsiteX6" fmla="*/ 0 w 26123"/>
                  <a:gd name="connsiteY6" fmla="*/ 9557 h 123859"/>
                  <a:gd name="connsiteX7" fmla="*/ 3059 w 26123"/>
                  <a:gd name="connsiteY7" fmla="*/ 35807 h 123859"/>
                  <a:gd name="connsiteX8" fmla="*/ 17712 w 26123"/>
                  <a:gd name="connsiteY8" fmla="*/ 35807 h 123859"/>
                  <a:gd name="connsiteX9" fmla="*/ 17712 w 26123"/>
                  <a:gd name="connsiteY9" fmla="*/ 123860 h 123859"/>
                  <a:gd name="connsiteX10" fmla="*/ 3059 w 26123"/>
                  <a:gd name="connsiteY10" fmla="*/ 123860 h 123859"/>
                  <a:gd name="connsiteX11" fmla="*/ 3059 w 26123"/>
                  <a:gd name="connsiteY11" fmla="*/ 35807 h 123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3" h="123859">
                    <a:moveTo>
                      <a:pt x="0" y="9685"/>
                    </a:moveTo>
                    <a:cubicBezTo>
                      <a:pt x="0" y="4333"/>
                      <a:pt x="4078" y="0"/>
                      <a:pt x="9303" y="0"/>
                    </a:cubicBezTo>
                    <a:cubicBezTo>
                      <a:pt x="11596" y="0"/>
                      <a:pt x="13635" y="510"/>
                      <a:pt x="15546" y="1912"/>
                    </a:cubicBezTo>
                    <a:lnTo>
                      <a:pt x="26123" y="9430"/>
                    </a:lnTo>
                    <a:lnTo>
                      <a:pt x="15546" y="16693"/>
                    </a:lnTo>
                    <a:cubicBezTo>
                      <a:pt x="13635" y="18095"/>
                      <a:pt x="11596" y="18859"/>
                      <a:pt x="9303" y="18859"/>
                    </a:cubicBezTo>
                    <a:cubicBezTo>
                      <a:pt x="4078" y="18859"/>
                      <a:pt x="0" y="14782"/>
                      <a:pt x="0" y="9557"/>
                    </a:cubicBezTo>
                    <a:close/>
                    <a:moveTo>
                      <a:pt x="3059" y="35807"/>
                    </a:moveTo>
                    <a:lnTo>
                      <a:pt x="17712" y="35807"/>
                    </a:lnTo>
                    <a:lnTo>
                      <a:pt x="17712" y="123860"/>
                    </a:lnTo>
                    <a:lnTo>
                      <a:pt x="3059" y="123860"/>
                    </a:lnTo>
                    <a:lnTo>
                      <a:pt x="3059" y="3580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95" name="Freeform: Shape 894">
                <a:extLst>
                  <a:ext uri="{FF2B5EF4-FFF2-40B4-BE49-F238E27FC236}">
                    <a16:creationId xmlns:a16="http://schemas.microsoft.com/office/drawing/2014/main" id="{B6ADB25A-0CEC-E046-48C9-7E4FB182034E}"/>
                  </a:ext>
                </a:extLst>
              </p:cNvPr>
              <p:cNvSpPr/>
              <p:nvPr/>
            </p:nvSpPr>
            <p:spPr>
              <a:xfrm>
                <a:off x="6787731" y="5883049"/>
                <a:ext cx="78877" cy="89709"/>
              </a:xfrm>
              <a:custGeom>
                <a:avLst/>
                <a:gdLst>
                  <a:gd name="connsiteX0" fmla="*/ 14399 w 78877"/>
                  <a:gd name="connsiteY0" fmla="*/ 89709 h 89709"/>
                  <a:gd name="connsiteX1" fmla="*/ 0 w 78877"/>
                  <a:gd name="connsiteY1" fmla="*/ 89709 h 89709"/>
                  <a:gd name="connsiteX2" fmla="*/ 0 w 78877"/>
                  <a:gd name="connsiteY2" fmla="*/ 1657 h 89709"/>
                  <a:gd name="connsiteX3" fmla="*/ 14399 w 78877"/>
                  <a:gd name="connsiteY3" fmla="*/ 1657 h 89709"/>
                  <a:gd name="connsiteX4" fmla="*/ 14399 w 78877"/>
                  <a:gd name="connsiteY4" fmla="*/ 18095 h 89709"/>
                  <a:gd name="connsiteX5" fmla="*/ 44982 w 78877"/>
                  <a:gd name="connsiteY5" fmla="*/ 0 h 89709"/>
                  <a:gd name="connsiteX6" fmla="*/ 78877 w 78877"/>
                  <a:gd name="connsiteY6" fmla="*/ 37846 h 89709"/>
                  <a:gd name="connsiteX7" fmla="*/ 78877 w 78877"/>
                  <a:gd name="connsiteY7" fmla="*/ 89582 h 89709"/>
                  <a:gd name="connsiteX8" fmla="*/ 64223 w 78877"/>
                  <a:gd name="connsiteY8" fmla="*/ 89582 h 89709"/>
                  <a:gd name="connsiteX9" fmla="*/ 64223 w 78877"/>
                  <a:gd name="connsiteY9" fmla="*/ 40267 h 89709"/>
                  <a:gd name="connsiteX10" fmla="*/ 41414 w 78877"/>
                  <a:gd name="connsiteY10" fmla="*/ 14017 h 89709"/>
                  <a:gd name="connsiteX11" fmla="*/ 14399 w 78877"/>
                  <a:gd name="connsiteY11" fmla="*/ 45364 h 89709"/>
                  <a:gd name="connsiteX12" fmla="*/ 14399 w 78877"/>
                  <a:gd name="connsiteY12" fmla="*/ 89454 h 8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877" h="89709">
                    <a:moveTo>
                      <a:pt x="14399" y="89709"/>
                    </a:moveTo>
                    <a:lnTo>
                      <a:pt x="0" y="89709"/>
                    </a:lnTo>
                    <a:lnTo>
                      <a:pt x="0" y="1657"/>
                    </a:lnTo>
                    <a:lnTo>
                      <a:pt x="14399" y="1657"/>
                    </a:lnTo>
                    <a:lnTo>
                      <a:pt x="14399" y="18095"/>
                    </a:lnTo>
                    <a:cubicBezTo>
                      <a:pt x="20643" y="7263"/>
                      <a:pt x="31347" y="0"/>
                      <a:pt x="44982" y="0"/>
                    </a:cubicBezTo>
                    <a:cubicBezTo>
                      <a:pt x="67282" y="0"/>
                      <a:pt x="78877" y="16056"/>
                      <a:pt x="78877" y="37846"/>
                    </a:cubicBezTo>
                    <a:lnTo>
                      <a:pt x="78877" y="89582"/>
                    </a:lnTo>
                    <a:lnTo>
                      <a:pt x="64223" y="89582"/>
                    </a:lnTo>
                    <a:lnTo>
                      <a:pt x="64223" y="40267"/>
                    </a:lnTo>
                    <a:cubicBezTo>
                      <a:pt x="64223" y="23192"/>
                      <a:pt x="56705" y="14017"/>
                      <a:pt x="41414" y="14017"/>
                    </a:cubicBezTo>
                    <a:cubicBezTo>
                      <a:pt x="25231" y="14017"/>
                      <a:pt x="14399" y="27907"/>
                      <a:pt x="14399" y="45364"/>
                    </a:cubicBezTo>
                    <a:lnTo>
                      <a:pt x="14399" y="89454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96" name="Freeform: Shape 895">
                <a:extLst>
                  <a:ext uri="{FF2B5EF4-FFF2-40B4-BE49-F238E27FC236}">
                    <a16:creationId xmlns:a16="http://schemas.microsoft.com/office/drawing/2014/main" id="{196D3F4D-C7EE-FCC8-EBD0-73B8292EA6F8}"/>
                  </a:ext>
                </a:extLst>
              </p:cNvPr>
              <p:cNvSpPr/>
              <p:nvPr/>
            </p:nvSpPr>
            <p:spPr>
              <a:xfrm>
                <a:off x="6887123" y="5883049"/>
                <a:ext cx="90982" cy="135710"/>
              </a:xfrm>
              <a:custGeom>
                <a:avLst/>
                <a:gdLst>
                  <a:gd name="connsiteX0" fmla="*/ 44599 w 90982"/>
                  <a:gd name="connsiteY0" fmla="*/ 135711 h 135710"/>
                  <a:gd name="connsiteX1" fmla="*/ 9303 w 90982"/>
                  <a:gd name="connsiteY1" fmla="*/ 124497 h 135710"/>
                  <a:gd name="connsiteX2" fmla="*/ 9303 w 90982"/>
                  <a:gd name="connsiteY2" fmla="*/ 108441 h 135710"/>
                  <a:gd name="connsiteX3" fmla="*/ 44599 w 90982"/>
                  <a:gd name="connsiteY3" fmla="*/ 121949 h 135710"/>
                  <a:gd name="connsiteX4" fmla="*/ 76329 w 90982"/>
                  <a:gd name="connsiteY4" fmla="*/ 91366 h 135710"/>
                  <a:gd name="connsiteX5" fmla="*/ 76329 w 90982"/>
                  <a:gd name="connsiteY5" fmla="*/ 73143 h 135710"/>
                  <a:gd name="connsiteX6" fmla="*/ 44217 w 90982"/>
                  <a:gd name="connsiteY6" fmla="*/ 90983 h 135710"/>
                  <a:gd name="connsiteX7" fmla="*/ 0 w 90982"/>
                  <a:gd name="connsiteY7" fmla="*/ 46001 h 135710"/>
                  <a:gd name="connsiteX8" fmla="*/ 44217 w 90982"/>
                  <a:gd name="connsiteY8" fmla="*/ 0 h 135710"/>
                  <a:gd name="connsiteX9" fmla="*/ 76329 w 90982"/>
                  <a:gd name="connsiteY9" fmla="*/ 18350 h 135710"/>
                  <a:gd name="connsiteX10" fmla="*/ 76329 w 90982"/>
                  <a:gd name="connsiteY10" fmla="*/ 1529 h 135710"/>
                  <a:gd name="connsiteX11" fmla="*/ 90983 w 90982"/>
                  <a:gd name="connsiteY11" fmla="*/ 1529 h 135710"/>
                  <a:gd name="connsiteX12" fmla="*/ 90983 w 90982"/>
                  <a:gd name="connsiteY12" fmla="*/ 90219 h 135710"/>
                  <a:gd name="connsiteX13" fmla="*/ 44599 w 90982"/>
                  <a:gd name="connsiteY13" fmla="*/ 135583 h 135710"/>
                  <a:gd name="connsiteX14" fmla="*/ 45491 w 90982"/>
                  <a:gd name="connsiteY14" fmla="*/ 13762 h 135710"/>
                  <a:gd name="connsiteX15" fmla="*/ 14909 w 90982"/>
                  <a:gd name="connsiteY15" fmla="*/ 45874 h 135710"/>
                  <a:gd name="connsiteX16" fmla="*/ 45491 w 90982"/>
                  <a:gd name="connsiteY16" fmla="*/ 77476 h 135710"/>
                  <a:gd name="connsiteX17" fmla="*/ 76329 w 90982"/>
                  <a:gd name="connsiteY17" fmla="*/ 45874 h 135710"/>
                  <a:gd name="connsiteX18" fmla="*/ 45491 w 90982"/>
                  <a:gd name="connsiteY18" fmla="*/ 13762 h 135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0982" h="135710">
                    <a:moveTo>
                      <a:pt x="44599" y="135711"/>
                    </a:moveTo>
                    <a:cubicBezTo>
                      <a:pt x="31730" y="135711"/>
                      <a:pt x="19624" y="132015"/>
                      <a:pt x="9303" y="124497"/>
                    </a:cubicBezTo>
                    <a:lnTo>
                      <a:pt x="9303" y="108441"/>
                    </a:lnTo>
                    <a:cubicBezTo>
                      <a:pt x="19369" y="117743"/>
                      <a:pt x="32876" y="121949"/>
                      <a:pt x="44599" y="121949"/>
                    </a:cubicBezTo>
                    <a:cubicBezTo>
                      <a:pt x="65243" y="121949"/>
                      <a:pt x="76329" y="111245"/>
                      <a:pt x="76329" y="91366"/>
                    </a:cubicBezTo>
                    <a:lnTo>
                      <a:pt x="76329" y="73143"/>
                    </a:lnTo>
                    <a:cubicBezTo>
                      <a:pt x="69703" y="84230"/>
                      <a:pt x="58107" y="90983"/>
                      <a:pt x="44217" y="90983"/>
                    </a:cubicBezTo>
                    <a:cubicBezTo>
                      <a:pt x="18477" y="90983"/>
                      <a:pt x="0" y="71997"/>
                      <a:pt x="0" y="46001"/>
                    </a:cubicBezTo>
                    <a:cubicBezTo>
                      <a:pt x="0" y="20006"/>
                      <a:pt x="18605" y="0"/>
                      <a:pt x="44217" y="0"/>
                    </a:cubicBezTo>
                    <a:cubicBezTo>
                      <a:pt x="58107" y="0"/>
                      <a:pt x="69703" y="7136"/>
                      <a:pt x="76329" y="18350"/>
                    </a:cubicBezTo>
                    <a:lnTo>
                      <a:pt x="76329" y="1529"/>
                    </a:lnTo>
                    <a:lnTo>
                      <a:pt x="90983" y="1529"/>
                    </a:lnTo>
                    <a:lnTo>
                      <a:pt x="90983" y="90219"/>
                    </a:lnTo>
                    <a:cubicBezTo>
                      <a:pt x="90983" y="119272"/>
                      <a:pt x="74036" y="135583"/>
                      <a:pt x="44599" y="135583"/>
                    </a:cubicBezTo>
                    <a:close/>
                    <a:moveTo>
                      <a:pt x="45491" y="13762"/>
                    </a:moveTo>
                    <a:cubicBezTo>
                      <a:pt x="27780" y="13762"/>
                      <a:pt x="14909" y="27269"/>
                      <a:pt x="14909" y="45874"/>
                    </a:cubicBezTo>
                    <a:cubicBezTo>
                      <a:pt x="14909" y="64478"/>
                      <a:pt x="27780" y="77476"/>
                      <a:pt x="45491" y="77476"/>
                    </a:cubicBezTo>
                    <a:cubicBezTo>
                      <a:pt x="63204" y="77476"/>
                      <a:pt x="76329" y="64096"/>
                      <a:pt x="76329" y="45874"/>
                    </a:cubicBezTo>
                    <a:cubicBezTo>
                      <a:pt x="76329" y="27652"/>
                      <a:pt x="63459" y="13762"/>
                      <a:pt x="45491" y="137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897" name="Graphic 402">
              <a:extLst>
                <a:ext uri="{FF2B5EF4-FFF2-40B4-BE49-F238E27FC236}">
                  <a16:creationId xmlns:a16="http://schemas.microsoft.com/office/drawing/2014/main" id="{486FE0C8-494A-9737-9E67-701A0784FF26}"/>
                </a:ext>
              </a:extLst>
            </p:cNvPr>
            <p:cNvGrpSpPr/>
            <p:nvPr/>
          </p:nvGrpSpPr>
          <p:grpSpPr>
            <a:xfrm>
              <a:off x="5260270" y="6051636"/>
              <a:ext cx="1726453" cy="143610"/>
              <a:chOff x="5260270" y="6051636"/>
              <a:chExt cx="1726453" cy="143610"/>
            </a:xfrm>
            <a:solidFill>
              <a:srgbClr val="FFFFFF"/>
            </a:solidFill>
          </p:grpSpPr>
          <p:sp>
            <p:nvSpPr>
              <p:cNvPr id="898" name="Freeform: Shape 897">
                <a:extLst>
                  <a:ext uri="{FF2B5EF4-FFF2-40B4-BE49-F238E27FC236}">
                    <a16:creationId xmlns:a16="http://schemas.microsoft.com/office/drawing/2014/main" id="{B1D93010-C08D-1F46-0F78-8CB7BC3B66C9}"/>
                  </a:ext>
                </a:extLst>
              </p:cNvPr>
              <p:cNvSpPr/>
              <p:nvPr/>
            </p:nvSpPr>
            <p:spPr>
              <a:xfrm>
                <a:off x="5260270" y="6097128"/>
                <a:ext cx="62439" cy="91111"/>
              </a:xfrm>
              <a:custGeom>
                <a:avLst/>
                <a:gdLst>
                  <a:gd name="connsiteX0" fmla="*/ 29945 w 62439"/>
                  <a:gd name="connsiteY0" fmla="*/ 79260 h 91111"/>
                  <a:gd name="connsiteX1" fmla="*/ 47658 w 62439"/>
                  <a:gd name="connsiteY1" fmla="*/ 66772 h 91111"/>
                  <a:gd name="connsiteX2" fmla="*/ 38610 w 62439"/>
                  <a:gd name="connsiteY2" fmla="*/ 55559 h 91111"/>
                  <a:gd name="connsiteX3" fmla="*/ 17967 w 62439"/>
                  <a:gd name="connsiteY3" fmla="*/ 47148 h 91111"/>
                  <a:gd name="connsiteX4" fmla="*/ 1147 w 62439"/>
                  <a:gd name="connsiteY4" fmla="*/ 24976 h 91111"/>
                  <a:gd name="connsiteX5" fmla="*/ 31474 w 62439"/>
                  <a:gd name="connsiteY5" fmla="*/ 0 h 91111"/>
                  <a:gd name="connsiteX6" fmla="*/ 58106 w 62439"/>
                  <a:gd name="connsiteY6" fmla="*/ 8028 h 91111"/>
                  <a:gd name="connsiteX7" fmla="*/ 58106 w 62439"/>
                  <a:gd name="connsiteY7" fmla="*/ 23064 h 91111"/>
                  <a:gd name="connsiteX8" fmla="*/ 31729 w 62439"/>
                  <a:gd name="connsiteY8" fmla="*/ 11978 h 91111"/>
                  <a:gd name="connsiteX9" fmla="*/ 15674 w 62439"/>
                  <a:gd name="connsiteY9" fmla="*/ 23574 h 91111"/>
                  <a:gd name="connsiteX10" fmla="*/ 25103 w 62439"/>
                  <a:gd name="connsiteY10" fmla="*/ 34660 h 91111"/>
                  <a:gd name="connsiteX11" fmla="*/ 46001 w 62439"/>
                  <a:gd name="connsiteY11" fmla="*/ 43071 h 91111"/>
                  <a:gd name="connsiteX12" fmla="*/ 62439 w 62439"/>
                  <a:gd name="connsiteY12" fmla="*/ 64096 h 91111"/>
                  <a:gd name="connsiteX13" fmla="*/ 29818 w 62439"/>
                  <a:gd name="connsiteY13" fmla="*/ 91111 h 91111"/>
                  <a:gd name="connsiteX14" fmla="*/ 0 w 62439"/>
                  <a:gd name="connsiteY14" fmla="*/ 82319 h 91111"/>
                  <a:gd name="connsiteX15" fmla="*/ 0 w 62439"/>
                  <a:gd name="connsiteY15" fmla="*/ 66645 h 91111"/>
                  <a:gd name="connsiteX16" fmla="*/ 30200 w 62439"/>
                  <a:gd name="connsiteY16" fmla="*/ 79260 h 9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439" h="91111">
                    <a:moveTo>
                      <a:pt x="29945" y="79260"/>
                    </a:moveTo>
                    <a:cubicBezTo>
                      <a:pt x="40267" y="79260"/>
                      <a:pt x="47658" y="74800"/>
                      <a:pt x="47658" y="66772"/>
                    </a:cubicBezTo>
                    <a:cubicBezTo>
                      <a:pt x="47658" y="61930"/>
                      <a:pt x="45109" y="58235"/>
                      <a:pt x="38610" y="55559"/>
                    </a:cubicBezTo>
                    <a:lnTo>
                      <a:pt x="17967" y="47148"/>
                    </a:lnTo>
                    <a:cubicBezTo>
                      <a:pt x="7136" y="42561"/>
                      <a:pt x="1147" y="36317"/>
                      <a:pt x="1147" y="24976"/>
                    </a:cubicBezTo>
                    <a:cubicBezTo>
                      <a:pt x="1147" y="9557"/>
                      <a:pt x="13507" y="0"/>
                      <a:pt x="31474" y="0"/>
                    </a:cubicBezTo>
                    <a:cubicBezTo>
                      <a:pt x="41669" y="0"/>
                      <a:pt x="51226" y="2803"/>
                      <a:pt x="58106" y="8028"/>
                    </a:cubicBezTo>
                    <a:lnTo>
                      <a:pt x="58106" y="23064"/>
                    </a:lnTo>
                    <a:cubicBezTo>
                      <a:pt x="50079" y="16056"/>
                      <a:pt x="40394" y="11978"/>
                      <a:pt x="31729" y="11978"/>
                    </a:cubicBezTo>
                    <a:cubicBezTo>
                      <a:pt x="22300" y="11978"/>
                      <a:pt x="15674" y="16311"/>
                      <a:pt x="15674" y="23574"/>
                    </a:cubicBezTo>
                    <a:cubicBezTo>
                      <a:pt x="15674" y="28799"/>
                      <a:pt x="18222" y="31985"/>
                      <a:pt x="25103" y="34660"/>
                    </a:cubicBezTo>
                    <a:lnTo>
                      <a:pt x="46001" y="43071"/>
                    </a:lnTo>
                    <a:cubicBezTo>
                      <a:pt x="57215" y="47913"/>
                      <a:pt x="62439" y="54667"/>
                      <a:pt x="62439" y="64096"/>
                    </a:cubicBezTo>
                    <a:cubicBezTo>
                      <a:pt x="62439" y="80662"/>
                      <a:pt x="49059" y="91111"/>
                      <a:pt x="29818" y="91111"/>
                    </a:cubicBezTo>
                    <a:cubicBezTo>
                      <a:pt x="18222" y="91111"/>
                      <a:pt x="7646" y="88053"/>
                      <a:pt x="0" y="82319"/>
                    </a:cubicBezTo>
                    <a:lnTo>
                      <a:pt x="0" y="66645"/>
                    </a:lnTo>
                    <a:cubicBezTo>
                      <a:pt x="9430" y="75437"/>
                      <a:pt x="19751" y="79260"/>
                      <a:pt x="30200" y="792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99" name="Freeform: Shape 898">
                <a:extLst>
                  <a:ext uri="{FF2B5EF4-FFF2-40B4-BE49-F238E27FC236}">
                    <a16:creationId xmlns:a16="http://schemas.microsoft.com/office/drawing/2014/main" id="{24468211-9E80-637A-52E4-88C9B2E6D0AE}"/>
                  </a:ext>
                </a:extLst>
              </p:cNvPr>
              <p:cNvSpPr/>
              <p:nvPr/>
            </p:nvSpPr>
            <p:spPr>
              <a:xfrm>
                <a:off x="5337873" y="6097255"/>
                <a:ext cx="85375" cy="90983"/>
              </a:xfrm>
              <a:custGeom>
                <a:avLst/>
                <a:gdLst>
                  <a:gd name="connsiteX0" fmla="*/ 0 w 85375"/>
                  <a:gd name="connsiteY0" fmla="*/ 46384 h 90983"/>
                  <a:gd name="connsiteX1" fmla="*/ 43580 w 85375"/>
                  <a:gd name="connsiteY1" fmla="*/ 0 h 90983"/>
                  <a:gd name="connsiteX2" fmla="*/ 85375 w 85375"/>
                  <a:gd name="connsiteY2" fmla="*/ 43963 h 90983"/>
                  <a:gd name="connsiteX3" fmla="*/ 84993 w 85375"/>
                  <a:gd name="connsiteY3" fmla="*/ 51226 h 90983"/>
                  <a:gd name="connsiteX4" fmla="*/ 15418 w 85375"/>
                  <a:gd name="connsiteY4" fmla="*/ 51226 h 90983"/>
                  <a:gd name="connsiteX5" fmla="*/ 47530 w 85375"/>
                  <a:gd name="connsiteY5" fmla="*/ 77604 h 90983"/>
                  <a:gd name="connsiteX6" fmla="*/ 78877 w 85375"/>
                  <a:gd name="connsiteY6" fmla="*/ 67792 h 90983"/>
                  <a:gd name="connsiteX7" fmla="*/ 78877 w 85375"/>
                  <a:gd name="connsiteY7" fmla="*/ 81681 h 90983"/>
                  <a:gd name="connsiteX8" fmla="*/ 47530 w 85375"/>
                  <a:gd name="connsiteY8" fmla="*/ 90984 h 90983"/>
                  <a:gd name="connsiteX9" fmla="*/ 0 w 85375"/>
                  <a:gd name="connsiteY9" fmla="*/ 46384 h 90983"/>
                  <a:gd name="connsiteX10" fmla="*/ 69957 w 85375"/>
                  <a:gd name="connsiteY10" fmla="*/ 39375 h 90983"/>
                  <a:gd name="connsiteX11" fmla="*/ 43580 w 85375"/>
                  <a:gd name="connsiteY11" fmla="*/ 13125 h 90983"/>
                  <a:gd name="connsiteX12" fmla="*/ 15801 w 85375"/>
                  <a:gd name="connsiteY12" fmla="*/ 39375 h 90983"/>
                  <a:gd name="connsiteX13" fmla="*/ 70085 w 85375"/>
                  <a:gd name="connsiteY13" fmla="*/ 39375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375" h="90983">
                    <a:moveTo>
                      <a:pt x="0" y="46384"/>
                    </a:moveTo>
                    <a:cubicBezTo>
                      <a:pt x="0" y="20006"/>
                      <a:pt x="16820" y="0"/>
                      <a:pt x="43580" y="0"/>
                    </a:cubicBezTo>
                    <a:cubicBezTo>
                      <a:pt x="68937" y="0"/>
                      <a:pt x="85375" y="18732"/>
                      <a:pt x="85375" y="43963"/>
                    </a:cubicBezTo>
                    <a:cubicBezTo>
                      <a:pt x="85375" y="46511"/>
                      <a:pt x="85248" y="48805"/>
                      <a:pt x="84993" y="51226"/>
                    </a:cubicBezTo>
                    <a:lnTo>
                      <a:pt x="15418" y="51226"/>
                    </a:lnTo>
                    <a:cubicBezTo>
                      <a:pt x="17712" y="66900"/>
                      <a:pt x="30072" y="77604"/>
                      <a:pt x="47530" y="77604"/>
                    </a:cubicBezTo>
                    <a:cubicBezTo>
                      <a:pt x="58743" y="77604"/>
                      <a:pt x="69702" y="74418"/>
                      <a:pt x="78877" y="67792"/>
                    </a:cubicBezTo>
                    <a:lnTo>
                      <a:pt x="78877" y="81681"/>
                    </a:lnTo>
                    <a:cubicBezTo>
                      <a:pt x="69447" y="88053"/>
                      <a:pt x="58743" y="90984"/>
                      <a:pt x="47530" y="90984"/>
                    </a:cubicBezTo>
                    <a:cubicBezTo>
                      <a:pt x="20006" y="90984"/>
                      <a:pt x="0" y="73143"/>
                      <a:pt x="0" y="46384"/>
                    </a:cubicBezTo>
                    <a:close/>
                    <a:moveTo>
                      <a:pt x="69957" y="39375"/>
                    </a:moveTo>
                    <a:cubicBezTo>
                      <a:pt x="68683" y="24339"/>
                      <a:pt x="59126" y="13125"/>
                      <a:pt x="43580" y="13125"/>
                    </a:cubicBezTo>
                    <a:cubicBezTo>
                      <a:pt x="28034" y="13125"/>
                      <a:pt x="17840" y="24339"/>
                      <a:pt x="15801" y="39375"/>
                    </a:cubicBezTo>
                    <a:lnTo>
                      <a:pt x="70085" y="3937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00" name="Freeform: Shape 899">
                <a:extLst>
                  <a:ext uri="{FF2B5EF4-FFF2-40B4-BE49-F238E27FC236}">
                    <a16:creationId xmlns:a16="http://schemas.microsoft.com/office/drawing/2014/main" id="{4CFCA407-6CCB-61B7-1650-09716A6B8EA4}"/>
                  </a:ext>
                </a:extLst>
              </p:cNvPr>
              <p:cNvSpPr/>
              <p:nvPr/>
            </p:nvSpPr>
            <p:spPr>
              <a:xfrm>
                <a:off x="5446440" y="6097128"/>
                <a:ext cx="78877" cy="89709"/>
              </a:xfrm>
              <a:custGeom>
                <a:avLst/>
                <a:gdLst>
                  <a:gd name="connsiteX0" fmla="*/ 14399 w 78877"/>
                  <a:gd name="connsiteY0" fmla="*/ 89709 h 89709"/>
                  <a:gd name="connsiteX1" fmla="*/ 0 w 78877"/>
                  <a:gd name="connsiteY1" fmla="*/ 89709 h 89709"/>
                  <a:gd name="connsiteX2" fmla="*/ 0 w 78877"/>
                  <a:gd name="connsiteY2" fmla="*/ 1657 h 89709"/>
                  <a:gd name="connsiteX3" fmla="*/ 14399 w 78877"/>
                  <a:gd name="connsiteY3" fmla="*/ 1657 h 89709"/>
                  <a:gd name="connsiteX4" fmla="*/ 14399 w 78877"/>
                  <a:gd name="connsiteY4" fmla="*/ 18095 h 89709"/>
                  <a:gd name="connsiteX5" fmla="*/ 44982 w 78877"/>
                  <a:gd name="connsiteY5" fmla="*/ 0 h 89709"/>
                  <a:gd name="connsiteX6" fmla="*/ 78877 w 78877"/>
                  <a:gd name="connsiteY6" fmla="*/ 37846 h 89709"/>
                  <a:gd name="connsiteX7" fmla="*/ 78877 w 78877"/>
                  <a:gd name="connsiteY7" fmla="*/ 89582 h 89709"/>
                  <a:gd name="connsiteX8" fmla="*/ 64223 w 78877"/>
                  <a:gd name="connsiteY8" fmla="*/ 89582 h 89709"/>
                  <a:gd name="connsiteX9" fmla="*/ 64223 w 78877"/>
                  <a:gd name="connsiteY9" fmla="*/ 40267 h 89709"/>
                  <a:gd name="connsiteX10" fmla="*/ 41414 w 78877"/>
                  <a:gd name="connsiteY10" fmla="*/ 14017 h 89709"/>
                  <a:gd name="connsiteX11" fmla="*/ 14399 w 78877"/>
                  <a:gd name="connsiteY11" fmla="*/ 45364 h 89709"/>
                  <a:gd name="connsiteX12" fmla="*/ 14399 w 78877"/>
                  <a:gd name="connsiteY12" fmla="*/ 89455 h 8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877" h="89709">
                    <a:moveTo>
                      <a:pt x="14399" y="89709"/>
                    </a:moveTo>
                    <a:lnTo>
                      <a:pt x="0" y="89709"/>
                    </a:lnTo>
                    <a:lnTo>
                      <a:pt x="0" y="1657"/>
                    </a:lnTo>
                    <a:lnTo>
                      <a:pt x="14399" y="1657"/>
                    </a:lnTo>
                    <a:lnTo>
                      <a:pt x="14399" y="18095"/>
                    </a:lnTo>
                    <a:cubicBezTo>
                      <a:pt x="20643" y="7263"/>
                      <a:pt x="31347" y="0"/>
                      <a:pt x="44982" y="0"/>
                    </a:cubicBezTo>
                    <a:cubicBezTo>
                      <a:pt x="67281" y="0"/>
                      <a:pt x="78877" y="16056"/>
                      <a:pt x="78877" y="37846"/>
                    </a:cubicBezTo>
                    <a:lnTo>
                      <a:pt x="78877" y="89582"/>
                    </a:lnTo>
                    <a:lnTo>
                      <a:pt x="64223" y="89582"/>
                    </a:lnTo>
                    <a:lnTo>
                      <a:pt x="64223" y="40267"/>
                    </a:lnTo>
                    <a:cubicBezTo>
                      <a:pt x="64223" y="23192"/>
                      <a:pt x="56705" y="14017"/>
                      <a:pt x="41414" y="14017"/>
                    </a:cubicBezTo>
                    <a:cubicBezTo>
                      <a:pt x="25231" y="14017"/>
                      <a:pt x="14399" y="27907"/>
                      <a:pt x="14399" y="45364"/>
                    </a:cubicBezTo>
                    <a:lnTo>
                      <a:pt x="14399" y="8945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01" name="Freeform: Shape 900">
                <a:extLst>
                  <a:ext uri="{FF2B5EF4-FFF2-40B4-BE49-F238E27FC236}">
                    <a16:creationId xmlns:a16="http://schemas.microsoft.com/office/drawing/2014/main" id="{076FD62B-F2D2-9C24-BA2B-47776B9647DC}"/>
                  </a:ext>
                </a:extLst>
              </p:cNvPr>
              <p:cNvSpPr/>
              <p:nvPr/>
            </p:nvSpPr>
            <p:spPr>
              <a:xfrm>
                <a:off x="5546597" y="6097128"/>
                <a:ext cx="62439" cy="91111"/>
              </a:xfrm>
              <a:custGeom>
                <a:avLst/>
                <a:gdLst>
                  <a:gd name="connsiteX0" fmla="*/ 29945 w 62439"/>
                  <a:gd name="connsiteY0" fmla="*/ 79260 h 91111"/>
                  <a:gd name="connsiteX1" fmla="*/ 47658 w 62439"/>
                  <a:gd name="connsiteY1" fmla="*/ 66772 h 91111"/>
                  <a:gd name="connsiteX2" fmla="*/ 38610 w 62439"/>
                  <a:gd name="connsiteY2" fmla="*/ 55559 h 91111"/>
                  <a:gd name="connsiteX3" fmla="*/ 17967 w 62439"/>
                  <a:gd name="connsiteY3" fmla="*/ 47148 h 91111"/>
                  <a:gd name="connsiteX4" fmla="*/ 1147 w 62439"/>
                  <a:gd name="connsiteY4" fmla="*/ 24976 h 91111"/>
                  <a:gd name="connsiteX5" fmla="*/ 31474 w 62439"/>
                  <a:gd name="connsiteY5" fmla="*/ 0 h 91111"/>
                  <a:gd name="connsiteX6" fmla="*/ 58106 w 62439"/>
                  <a:gd name="connsiteY6" fmla="*/ 8028 h 91111"/>
                  <a:gd name="connsiteX7" fmla="*/ 58106 w 62439"/>
                  <a:gd name="connsiteY7" fmla="*/ 23064 h 91111"/>
                  <a:gd name="connsiteX8" fmla="*/ 31729 w 62439"/>
                  <a:gd name="connsiteY8" fmla="*/ 11978 h 91111"/>
                  <a:gd name="connsiteX9" fmla="*/ 15674 w 62439"/>
                  <a:gd name="connsiteY9" fmla="*/ 23574 h 91111"/>
                  <a:gd name="connsiteX10" fmla="*/ 25103 w 62439"/>
                  <a:gd name="connsiteY10" fmla="*/ 34660 h 91111"/>
                  <a:gd name="connsiteX11" fmla="*/ 46001 w 62439"/>
                  <a:gd name="connsiteY11" fmla="*/ 43071 h 91111"/>
                  <a:gd name="connsiteX12" fmla="*/ 62439 w 62439"/>
                  <a:gd name="connsiteY12" fmla="*/ 64096 h 91111"/>
                  <a:gd name="connsiteX13" fmla="*/ 29818 w 62439"/>
                  <a:gd name="connsiteY13" fmla="*/ 91111 h 91111"/>
                  <a:gd name="connsiteX14" fmla="*/ 0 w 62439"/>
                  <a:gd name="connsiteY14" fmla="*/ 82319 h 91111"/>
                  <a:gd name="connsiteX15" fmla="*/ 0 w 62439"/>
                  <a:gd name="connsiteY15" fmla="*/ 66645 h 91111"/>
                  <a:gd name="connsiteX16" fmla="*/ 30200 w 62439"/>
                  <a:gd name="connsiteY16" fmla="*/ 79260 h 9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439" h="91111">
                    <a:moveTo>
                      <a:pt x="29945" y="79260"/>
                    </a:moveTo>
                    <a:cubicBezTo>
                      <a:pt x="40267" y="79260"/>
                      <a:pt x="47658" y="74800"/>
                      <a:pt x="47658" y="66772"/>
                    </a:cubicBezTo>
                    <a:cubicBezTo>
                      <a:pt x="47658" y="61930"/>
                      <a:pt x="45109" y="58235"/>
                      <a:pt x="38610" y="55559"/>
                    </a:cubicBezTo>
                    <a:lnTo>
                      <a:pt x="17967" y="47148"/>
                    </a:lnTo>
                    <a:cubicBezTo>
                      <a:pt x="7136" y="42561"/>
                      <a:pt x="1147" y="36317"/>
                      <a:pt x="1147" y="24976"/>
                    </a:cubicBezTo>
                    <a:cubicBezTo>
                      <a:pt x="1147" y="9557"/>
                      <a:pt x="13507" y="0"/>
                      <a:pt x="31474" y="0"/>
                    </a:cubicBezTo>
                    <a:cubicBezTo>
                      <a:pt x="41669" y="0"/>
                      <a:pt x="51226" y="2803"/>
                      <a:pt x="58106" y="8028"/>
                    </a:cubicBezTo>
                    <a:lnTo>
                      <a:pt x="58106" y="23064"/>
                    </a:lnTo>
                    <a:cubicBezTo>
                      <a:pt x="50079" y="16056"/>
                      <a:pt x="40394" y="11978"/>
                      <a:pt x="31729" y="11978"/>
                    </a:cubicBezTo>
                    <a:cubicBezTo>
                      <a:pt x="22300" y="11978"/>
                      <a:pt x="15674" y="16311"/>
                      <a:pt x="15674" y="23574"/>
                    </a:cubicBezTo>
                    <a:cubicBezTo>
                      <a:pt x="15674" y="28799"/>
                      <a:pt x="18222" y="31985"/>
                      <a:pt x="25103" y="34660"/>
                    </a:cubicBezTo>
                    <a:lnTo>
                      <a:pt x="46001" y="43071"/>
                    </a:lnTo>
                    <a:cubicBezTo>
                      <a:pt x="57215" y="47913"/>
                      <a:pt x="62439" y="54667"/>
                      <a:pt x="62439" y="64096"/>
                    </a:cubicBezTo>
                    <a:cubicBezTo>
                      <a:pt x="62439" y="80662"/>
                      <a:pt x="49059" y="91111"/>
                      <a:pt x="29818" y="91111"/>
                    </a:cubicBezTo>
                    <a:cubicBezTo>
                      <a:pt x="18222" y="91111"/>
                      <a:pt x="7646" y="88053"/>
                      <a:pt x="0" y="82319"/>
                    </a:cubicBezTo>
                    <a:lnTo>
                      <a:pt x="0" y="66645"/>
                    </a:lnTo>
                    <a:cubicBezTo>
                      <a:pt x="9430" y="75437"/>
                      <a:pt x="19751" y="79260"/>
                      <a:pt x="30200" y="792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02" name="Freeform: Shape 901">
                <a:extLst>
                  <a:ext uri="{FF2B5EF4-FFF2-40B4-BE49-F238E27FC236}">
                    <a16:creationId xmlns:a16="http://schemas.microsoft.com/office/drawing/2014/main" id="{5E5BE6D0-07E3-7B62-F302-682D5FC1ECCC}"/>
                  </a:ext>
                </a:extLst>
              </p:cNvPr>
              <p:cNvSpPr/>
              <p:nvPr/>
            </p:nvSpPr>
            <p:spPr>
              <a:xfrm>
                <a:off x="5627768" y="6063105"/>
                <a:ext cx="26122" cy="123859"/>
              </a:xfrm>
              <a:custGeom>
                <a:avLst/>
                <a:gdLst>
                  <a:gd name="connsiteX0" fmla="*/ 0 w 26122"/>
                  <a:gd name="connsiteY0" fmla="*/ 9684 h 123859"/>
                  <a:gd name="connsiteX1" fmla="*/ 9302 w 26122"/>
                  <a:gd name="connsiteY1" fmla="*/ 0 h 123859"/>
                  <a:gd name="connsiteX2" fmla="*/ 15546 w 26122"/>
                  <a:gd name="connsiteY2" fmla="*/ 1911 h 123859"/>
                  <a:gd name="connsiteX3" fmla="*/ 26122 w 26122"/>
                  <a:gd name="connsiteY3" fmla="*/ 9430 h 123859"/>
                  <a:gd name="connsiteX4" fmla="*/ 15546 w 26122"/>
                  <a:gd name="connsiteY4" fmla="*/ 16693 h 123859"/>
                  <a:gd name="connsiteX5" fmla="*/ 9302 w 26122"/>
                  <a:gd name="connsiteY5" fmla="*/ 18859 h 123859"/>
                  <a:gd name="connsiteX6" fmla="*/ 0 w 26122"/>
                  <a:gd name="connsiteY6" fmla="*/ 9557 h 123859"/>
                  <a:gd name="connsiteX7" fmla="*/ 3058 w 26122"/>
                  <a:gd name="connsiteY7" fmla="*/ 35807 h 123859"/>
                  <a:gd name="connsiteX8" fmla="*/ 17712 w 26122"/>
                  <a:gd name="connsiteY8" fmla="*/ 35807 h 123859"/>
                  <a:gd name="connsiteX9" fmla="*/ 17712 w 26122"/>
                  <a:gd name="connsiteY9" fmla="*/ 123860 h 123859"/>
                  <a:gd name="connsiteX10" fmla="*/ 3058 w 26122"/>
                  <a:gd name="connsiteY10" fmla="*/ 123860 h 123859"/>
                  <a:gd name="connsiteX11" fmla="*/ 3058 w 26122"/>
                  <a:gd name="connsiteY11" fmla="*/ 35807 h 123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2" h="123859">
                    <a:moveTo>
                      <a:pt x="0" y="9684"/>
                    </a:moveTo>
                    <a:cubicBezTo>
                      <a:pt x="0" y="4333"/>
                      <a:pt x="4077" y="0"/>
                      <a:pt x="9302" y="0"/>
                    </a:cubicBezTo>
                    <a:cubicBezTo>
                      <a:pt x="11595" y="0"/>
                      <a:pt x="13634" y="509"/>
                      <a:pt x="15546" y="1911"/>
                    </a:cubicBezTo>
                    <a:lnTo>
                      <a:pt x="26122" y="9430"/>
                    </a:lnTo>
                    <a:lnTo>
                      <a:pt x="15546" y="16693"/>
                    </a:lnTo>
                    <a:cubicBezTo>
                      <a:pt x="13634" y="18095"/>
                      <a:pt x="11595" y="18859"/>
                      <a:pt x="9302" y="18859"/>
                    </a:cubicBezTo>
                    <a:cubicBezTo>
                      <a:pt x="4077" y="18859"/>
                      <a:pt x="0" y="14782"/>
                      <a:pt x="0" y="9557"/>
                    </a:cubicBezTo>
                    <a:close/>
                    <a:moveTo>
                      <a:pt x="3058" y="35807"/>
                    </a:moveTo>
                    <a:lnTo>
                      <a:pt x="17712" y="35807"/>
                    </a:lnTo>
                    <a:lnTo>
                      <a:pt x="17712" y="123860"/>
                    </a:lnTo>
                    <a:lnTo>
                      <a:pt x="3058" y="123860"/>
                    </a:lnTo>
                    <a:lnTo>
                      <a:pt x="3058" y="3580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03" name="Freeform: Shape 902">
                <a:extLst>
                  <a:ext uri="{FF2B5EF4-FFF2-40B4-BE49-F238E27FC236}">
                    <a16:creationId xmlns:a16="http://schemas.microsoft.com/office/drawing/2014/main" id="{77D17B69-E830-3B95-F90B-0DFB270647F8}"/>
                  </a:ext>
                </a:extLst>
              </p:cNvPr>
              <p:cNvSpPr/>
              <p:nvPr/>
            </p:nvSpPr>
            <p:spPr>
              <a:xfrm>
                <a:off x="5673387" y="6070751"/>
                <a:ext cx="51989" cy="117488"/>
              </a:xfrm>
              <a:custGeom>
                <a:avLst/>
                <a:gdLst>
                  <a:gd name="connsiteX0" fmla="*/ 30200 w 51989"/>
                  <a:gd name="connsiteY0" fmla="*/ 117489 h 117488"/>
                  <a:gd name="connsiteX1" fmla="*/ 0 w 51989"/>
                  <a:gd name="connsiteY1" fmla="*/ 85504 h 117488"/>
                  <a:gd name="connsiteX2" fmla="*/ 0 w 51989"/>
                  <a:gd name="connsiteY2" fmla="*/ 0 h 117488"/>
                  <a:gd name="connsiteX3" fmla="*/ 14399 w 51989"/>
                  <a:gd name="connsiteY3" fmla="*/ 0 h 117488"/>
                  <a:gd name="connsiteX4" fmla="*/ 14399 w 51989"/>
                  <a:gd name="connsiteY4" fmla="*/ 28034 h 117488"/>
                  <a:gd name="connsiteX5" fmla="*/ 50843 w 51989"/>
                  <a:gd name="connsiteY5" fmla="*/ 28034 h 117488"/>
                  <a:gd name="connsiteX6" fmla="*/ 50843 w 51989"/>
                  <a:gd name="connsiteY6" fmla="*/ 41414 h 117488"/>
                  <a:gd name="connsiteX7" fmla="*/ 14399 w 51989"/>
                  <a:gd name="connsiteY7" fmla="*/ 41414 h 117488"/>
                  <a:gd name="connsiteX8" fmla="*/ 14399 w 51989"/>
                  <a:gd name="connsiteY8" fmla="*/ 86523 h 117488"/>
                  <a:gd name="connsiteX9" fmla="*/ 31474 w 51989"/>
                  <a:gd name="connsiteY9" fmla="*/ 103599 h 117488"/>
                  <a:gd name="connsiteX10" fmla="*/ 51990 w 51989"/>
                  <a:gd name="connsiteY10" fmla="*/ 97227 h 117488"/>
                  <a:gd name="connsiteX11" fmla="*/ 51990 w 51989"/>
                  <a:gd name="connsiteY11" fmla="*/ 111372 h 117488"/>
                  <a:gd name="connsiteX12" fmla="*/ 30072 w 51989"/>
                  <a:gd name="connsiteY12" fmla="*/ 117489 h 11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989" h="117488">
                    <a:moveTo>
                      <a:pt x="30200" y="117489"/>
                    </a:moveTo>
                    <a:cubicBezTo>
                      <a:pt x="11596" y="117489"/>
                      <a:pt x="0" y="109333"/>
                      <a:pt x="0" y="85504"/>
                    </a:cubicBezTo>
                    <a:lnTo>
                      <a:pt x="0" y="0"/>
                    </a:lnTo>
                    <a:lnTo>
                      <a:pt x="14399" y="0"/>
                    </a:lnTo>
                    <a:lnTo>
                      <a:pt x="14399" y="28034"/>
                    </a:lnTo>
                    <a:lnTo>
                      <a:pt x="50843" y="28034"/>
                    </a:lnTo>
                    <a:lnTo>
                      <a:pt x="50843" y="41414"/>
                    </a:lnTo>
                    <a:lnTo>
                      <a:pt x="14399" y="41414"/>
                    </a:lnTo>
                    <a:lnTo>
                      <a:pt x="14399" y="86523"/>
                    </a:lnTo>
                    <a:cubicBezTo>
                      <a:pt x="14399" y="98884"/>
                      <a:pt x="21663" y="103599"/>
                      <a:pt x="31474" y="103599"/>
                    </a:cubicBezTo>
                    <a:cubicBezTo>
                      <a:pt x="38483" y="103599"/>
                      <a:pt x="45619" y="101687"/>
                      <a:pt x="51990" y="97227"/>
                    </a:cubicBezTo>
                    <a:lnTo>
                      <a:pt x="51990" y="111372"/>
                    </a:lnTo>
                    <a:cubicBezTo>
                      <a:pt x="45746" y="115704"/>
                      <a:pt x="37336" y="117489"/>
                      <a:pt x="30072" y="1174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04" name="Freeform: Shape 903">
                <a:extLst>
                  <a:ext uri="{FF2B5EF4-FFF2-40B4-BE49-F238E27FC236}">
                    <a16:creationId xmlns:a16="http://schemas.microsoft.com/office/drawing/2014/main" id="{477D7ADA-086F-5911-D5E5-5E857B42FF9A}"/>
                  </a:ext>
                </a:extLst>
              </p:cNvPr>
              <p:cNvSpPr/>
              <p:nvPr/>
            </p:nvSpPr>
            <p:spPr>
              <a:xfrm>
                <a:off x="5740540" y="6063105"/>
                <a:ext cx="26122" cy="123859"/>
              </a:xfrm>
              <a:custGeom>
                <a:avLst/>
                <a:gdLst>
                  <a:gd name="connsiteX0" fmla="*/ 0 w 26122"/>
                  <a:gd name="connsiteY0" fmla="*/ 9684 h 123859"/>
                  <a:gd name="connsiteX1" fmla="*/ 9302 w 26122"/>
                  <a:gd name="connsiteY1" fmla="*/ 0 h 123859"/>
                  <a:gd name="connsiteX2" fmla="*/ 15546 w 26122"/>
                  <a:gd name="connsiteY2" fmla="*/ 1911 h 123859"/>
                  <a:gd name="connsiteX3" fmla="*/ 26123 w 26122"/>
                  <a:gd name="connsiteY3" fmla="*/ 9430 h 123859"/>
                  <a:gd name="connsiteX4" fmla="*/ 15546 w 26122"/>
                  <a:gd name="connsiteY4" fmla="*/ 16693 h 123859"/>
                  <a:gd name="connsiteX5" fmla="*/ 9302 w 26122"/>
                  <a:gd name="connsiteY5" fmla="*/ 18859 h 123859"/>
                  <a:gd name="connsiteX6" fmla="*/ 0 w 26122"/>
                  <a:gd name="connsiteY6" fmla="*/ 9557 h 123859"/>
                  <a:gd name="connsiteX7" fmla="*/ 3058 w 26122"/>
                  <a:gd name="connsiteY7" fmla="*/ 35807 h 123859"/>
                  <a:gd name="connsiteX8" fmla="*/ 17712 w 26122"/>
                  <a:gd name="connsiteY8" fmla="*/ 35807 h 123859"/>
                  <a:gd name="connsiteX9" fmla="*/ 17712 w 26122"/>
                  <a:gd name="connsiteY9" fmla="*/ 123860 h 123859"/>
                  <a:gd name="connsiteX10" fmla="*/ 3058 w 26122"/>
                  <a:gd name="connsiteY10" fmla="*/ 123860 h 123859"/>
                  <a:gd name="connsiteX11" fmla="*/ 3058 w 26122"/>
                  <a:gd name="connsiteY11" fmla="*/ 35807 h 123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2" h="123859">
                    <a:moveTo>
                      <a:pt x="0" y="9684"/>
                    </a:moveTo>
                    <a:cubicBezTo>
                      <a:pt x="0" y="4333"/>
                      <a:pt x="4078" y="0"/>
                      <a:pt x="9302" y="0"/>
                    </a:cubicBezTo>
                    <a:cubicBezTo>
                      <a:pt x="11596" y="0"/>
                      <a:pt x="13635" y="509"/>
                      <a:pt x="15546" y="1911"/>
                    </a:cubicBezTo>
                    <a:lnTo>
                      <a:pt x="26123" y="9430"/>
                    </a:lnTo>
                    <a:lnTo>
                      <a:pt x="15546" y="16693"/>
                    </a:lnTo>
                    <a:cubicBezTo>
                      <a:pt x="13635" y="18095"/>
                      <a:pt x="11596" y="18859"/>
                      <a:pt x="9302" y="18859"/>
                    </a:cubicBezTo>
                    <a:cubicBezTo>
                      <a:pt x="4078" y="18859"/>
                      <a:pt x="0" y="14782"/>
                      <a:pt x="0" y="9557"/>
                    </a:cubicBezTo>
                    <a:close/>
                    <a:moveTo>
                      <a:pt x="3058" y="35807"/>
                    </a:moveTo>
                    <a:lnTo>
                      <a:pt x="17712" y="35807"/>
                    </a:lnTo>
                    <a:lnTo>
                      <a:pt x="17712" y="123860"/>
                    </a:lnTo>
                    <a:lnTo>
                      <a:pt x="3058" y="123860"/>
                    </a:lnTo>
                    <a:lnTo>
                      <a:pt x="3058" y="3580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05" name="Freeform: Shape 904">
                <a:extLst>
                  <a:ext uri="{FF2B5EF4-FFF2-40B4-BE49-F238E27FC236}">
                    <a16:creationId xmlns:a16="http://schemas.microsoft.com/office/drawing/2014/main" id="{519E6AA5-8B2D-6DFD-99C4-B22C2255A5F9}"/>
                  </a:ext>
                </a:extLst>
              </p:cNvPr>
              <p:cNvSpPr/>
              <p:nvPr/>
            </p:nvSpPr>
            <p:spPr>
              <a:xfrm>
                <a:off x="5774054" y="6098912"/>
                <a:ext cx="89580" cy="90983"/>
              </a:xfrm>
              <a:custGeom>
                <a:avLst/>
                <a:gdLst>
                  <a:gd name="connsiteX0" fmla="*/ 44982 w 89580"/>
                  <a:gd name="connsiteY0" fmla="*/ 90983 h 90983"/>
                  <a:gd name="connsiteX1" fmla="*/ 0 w 89580"/>
                  <a:gd name="connsiteY1" fmla="*/ 0 h 90983"/>
                  <a:gd name="connsiteX2" fmla="*/ 16948 w 89580"/>
                  <a:gd name="connsiteY2" fmla="*/ 0 h 90983"/>
                  <a:gd name="connsiteX3" fmla="*/ 45619 w 89580"/>
                  <a:gd name="connsiteY3" fmla="*/ 60528 h 90983"/>
                  <a:gd name="connsiteX4" fmla="*/ 74035 w 89580"/>
                  <a:gd name="connsiteY4" fmla="*/ 0 h 90983"/>
                  <a:gd name="connsiteX5" fmla="*/ 89581 w 89580"/>
                  <a:gd name="connsiteY5" fmla="*/ 0 h 90983"/>
                  <a:gd name="connsiteX6" fmla="*/ 44982 w 89580"/>
                  <a:gd name="connsiteY6" fmla="*/ 90983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580" h="90983">
                    <a:moveTo>
                      <a:pt x="44982" y="90983"/>
                    </a:moveTo>
                    <a:lnTo>
                      <a:pt x="0" y="0"/>
                    </a:lnTo>
                    <a:lnTo>
                      <a:pt x="16948" y="0"/>
                    </a:lnTo>
                    <a:lnTo>
                      <a:pt x="45619" y="60528"/>
                    </a:lnTo>
                    <a:lnTo>
                      <a:pt x="74035" y="0"/>
                    </a:lnTo>
                    <a:lnTo>
                      <a:pt x="89581" y="0"/>
                    </a:lnTo>
                    <a:lnTo>
                      <a:pt x="44982" y="90983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06" name="Freeform: Shape 905">
                <a:extLst>
                  <a:ext uri="{FF2B5EF4-FFF2-40B4-BE49-F238E27FC236}">
                    <a16:creationId xmlns:a16="http://schemas.microsoft.com/office/drawing/2014/main" id="{B01F33D8-7840-A8D9-BFD4-12D7CEAC0F34}"/>
                  </a:ext>
                </a:extLst>
              </p:cNvPr>
              <p:cNvSpPr/>
              <p:nvPr/>
            </p:nvSpPr>
            <p:spPr>
              <a:xfrm>
                <a:off x="5872809" y="6097255"/>
                <a:ext cx="85375" cy="90983"/>
              </a:xfrm>
              <a:custGeom>
                <a:avLst/>
                <a:gdLst>
                  <a:gd name="connsiteX0" fmla="*/ 0 w 85375"/>
                  <a:gd name="connsiteY0" fmla="*/ 46384 h 90983"/>
                  <a:gd name="connsiteX1" fmla="*/ 43580 w 85375"/>
                  <a:gd name="connsiteY1" fmla="*/ 0 h 90983"/>
                  <a:gd name="connsiteX2" fmla="*/ 85376 w 85375"/>
                  <a:gd name="connsiteY2" fmla="*/ 43963 h 90983"/>
                  <a:gd name="connsiteX3" fmla="*/ 84994 w 85375"/>
                  <a:gd name="connsiteY3" fmla="*/ 51226 h 90983"/>
                  <a:gd name="connsiteX4" fmla="*/ 15418 w 85375"/>
                  <a:gd name="connsiteY4" fmla="*/ 51226 h 90983"/>
                  <a:gd name="connsiteX5" fmla="*/ 47530 w 85375"/>
                  <a:gd name="connsiteY5" fmla="*/ 77604 h 90983"/>
                  <a:gd name="connsiteX6" fmla="*/ 78877 w 85375"/>
                  <a:gd name="connsiteY6" fmla="*/ 67792 h 90983"/>
                  <a:gd name="connsiteX7" fmla="*/ 78877 w 85375"/>
                  <a:gd name="connsiteY7" fmla="*/ 81681 h 90983"/>
                  <a:gd name="connsiteX8" fmla="*/ 47530 w 85375"/>
                  <a:gd name="connsiteY8" fmla="*/ 90984 h 90983"/>
                  <a:gd name="connsiteX9" fmla="*/ 0 w 85375"/>
                  <a:gd name="connsiteY9" fmla="*/ 46384 h 90983"/>
                  <a:gd name="connsiteX10" fmla="*/ 69957 w 85375"/>
                  <a:gd name="connsiteY10" fmla="*/ 39375 h 90983"/>
                  <a:gd name="connsiteX11" fmla="*/ 43580 w 85375"/>
                  <a:gd name="connsiteY11" fmla="*/ 13125 h 90983"/>
                  <a:gd name="connsiteX12" fmla="*/ 15801 w 85375"/>
                  <a:gd name="connsiteY12" fmla="*/ 39375 h 90983"/>
                  <a:gd name="connsiteX13" fmla="*/ 70085 w 85375"/>
                  <a:gd name="connsiteY13" fmla="*/ 39375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375" h="90983">
                    <a:moveTo>
                      <a:pt x="0" y="46384"/>
                    </a:moveTo>
                    <a:cubicBezTo>
                      <a:pt x="0" y="20006"/>
                      <a:pt x="16820" y="0"/>
                      <a:pt x="43580" y="0"/>
                    </a:cubicBezTo>
                    <a:cubicBezTo>
                      <a:pt x="68938" y="0"/>
                      <a:pt x="85376" y="18732"/>
                      <a:pt x="85376" y="43963"/>
                    </a:cubicBezTo>
                    <a:cubicBezTo>
                      <a:pt x="85376" y="46511"/>
                      <a:pt x="85248" y="48805"/>
                      <a:pt x="84994" y="51226"/>
                    </a:cubicBezTo>
                    <a:lnTo>
                      <a:pt x="15418" y="51226"/>
                    </a:lnTo>
                    <a:cubicBezTo>
                      <a:pt x="17712" y="66900"/>
                      <a:pt x="30073" y="77604"/>
                      <a:pt x="47530" y="77604"/>
                    </a:cubicBezTo>
                    <a:cubicBezTo>
                      <a:pt x="58744" y="77604"/>
                      <a:pt x="69702" y="74418"/>
                      <a:pt x="78877" y="67792"/>
                    </a:cubicBezTo>
                    <a:lnTo>
                      <a:pt x="78877" y="81681"/>
                    </a:lnTo>
                    <a:cubicBezTo>
                      <a:pt x="69448" y="88053"/>
                      <a:pt x="58744" y="90984"/>
                      <a:pt x="47530" y="90984"/>
                    </a:cubicBezTo>
                    <a:cubicBezTo>
                      <a:pt x="20006" y="90984"/>
                      <a:pt x="0" y="73143"/>
                      <a:pt x="0" y="46384"/>
                    </a:cubicBezTo>
                    <a:close/>
                    <a:moveTo>
                      <a:pt x="69957" y="39375"/>
                    </a:moveTo>
                    <a:cubicBezTo>
                      <a:pt x="68683" y="24339"/>
                      <a:pt x="59126" y="13125"/>
                      <a:pt x="43580" y="13125"/>
                    </a:cubicBezTo>
                    <a:cubicBezTo>
                      <a:pt x="28034" y="13125"/>
                      <a:pt x="17840" y="24339"/>
                      <a:pt x="15801" y="39375"/>
                    </a:cubicBezTo>
                    <a:lnTo>
                      <a:pt x="70085" y="3937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07" name="Freeform: Shape 906">
                <a:extLst>
                  <a:ext uri="{FF2B5EF4-FFF2-40B4-BE49-F238E27FC236}">
                    <a16:creationId xmlns:a16="http://schemas.microsoft.com/office/drawing/2014/main" id="{99044C03-6DAE-6811-70CC-278AA683FCC7}"/>
                  </a:ext>
                </a:extLst>
              </p:cNvPr>
              <p:cNvSpPr/>
              <p:nvPr/>
            </p:nvSpPr>
            <p:spPr>
              <a:xfrm>
                <a:off x="6019095" y="6063105"/>
                <a:ext cx="26122" cy="123859"/>
              </a:xfrm>
              <a:custGeom>
                <a:avLst/>
                <a:gdLst>
                  <a:gd name="connsiteX0" fmla="*/ 0 w 26122"/>
                  <a:gd name="connsiteY0" fmla="*/ 9684 h 123859"/>
                  <a:gd name="connsiteX1" fmla="*/ 9302 w 26122"/>
                  <a:gd name="connsiteY1" fmla="*/ 0 h 123859"/>
                  <a:gd name="connsiteX2" fmla="*/ 15546 w 26122"/>
                  <a:gd name="connsiteY2" fmla="*/ 1911 h 123859"/>
                  <a:gd name="connsiteX3" fmla="*/ 26122 w 26122"/>
                  <a:gd name="connsiteY3" fmla="*/ 9430 h 123859"/>
                  <a:gd name="connsiteX4" fmla="*/ 15546 w 26122"/>
                  <a:gd name="connsiteY4" fmla="*/ 16693 h 123859"/>
                  <a:gd name="connsiteX5" fmla="*/ 9302 w 26122"/>
                  <a:gd name="connsiteY5" fmla="*/ 18859 h 123859"/>
                  <a:gd name="connsiteX6" fmla="*/ 0 w 26122"/>
                  <a:gd name="connsiteY6" fmla="*/ 9557 h 123859"/>
                  <a:gd name="connsiteX7" fmla="*/ 3058 w 26122"/>
                  <a:gd name="connsiteY7" fmla="*/ 35807 h 123859"/>
                  <a:gd name="connsiteX8" fmla="*/ 17712 w 26122"/>
                  <a:gd name="connsiteY8" fmla="*/ 35807 h 123859"/>
                  <a:gd name="connsiteX9" fmla="*/ 17712 w 26122"/>
                  <a:gd name="connsiteY9" fmla="*/ 123860 h 123859"/>
                  <a:gd name="connsiteX10" fmla="*/ 3058 w 26122"/>
                  <a:gd name="connsiteY10" fmla="*/ 123860 h 123859"/>
                  <a:gd name="connsiteX11" fmla="*/ 3058 w 26122"/>
                  <a:gd name="connsiteY11" fmla="*/ 35807 h 123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2" h="123859">
                    <a:moveTo>
                      <a:pt x="0" y="9684"/>
                    </a:moveTo>
                    <a:cubicBezTo>
                      <a:pt x="0" y="4333"/>
                      <a:pt x="4078" y="0"/>
                      <a:pt x="9302" y="0"/>
                    </a:cubicBezTo>
                    <a:cubicBezTo>
                      <a:pt x="11596" y="0"/>
                      <a:pt x="13635" y="509"/>
                      <a:pt x="15546" y="1911"/>
                    </a:cubicBezTo>
                    <a:lnTo>
                      <a:pt x="26122" y="9430"/>
                    </a:lnTo>
                    <a:lnTo>
                      <a:pt x="15546" y="16693"/>
                    </a:lnTo>
                    <a:cubicBezTo>
                      <a:pt x="13635" y="18095"/>
                      <a:pt x="11596" y="18859"/>
                      <a:pt x="9302" y="18859"/>
                    </a:cubicBezTo>
                    <a:cubicBezTo>
                      <a:pt x="4078" y="18859"/>
                      <a:pt x="0" y="14782"/>
                      <a:pt x="0" y="9557"/>
                    </a:cubicBezTo>
                    <a:close/>
                    <a:moveTo>
                      <a:pt x="3058" y="35807"/>
                    </a:moveTo>
                    <a:lnTo>
                      <a:pt x="17712" y="35807"/>
                    </a:lnTo>
                    <a:lnTo>
                      <a:pt x="17712" y="123860"/>
                    </a:lnTo>
                    <a:lnTo>
                      <a:pt x="3058" y="123860"/>
                    </a:lnTo>
                    <a:lnTo>
                      <a:pt x="3058" y="3580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08" name="Freeform: Shape 907">
                <a:extLst>
                  <a:ext uri="{FF2B5EF4-FFF2-40B4-BE49-F238E27FC236}">
                    <a16:creationId xmlns:a16="http://schemas.microsoft.com/office/drawing/2014/main" id="{8F7071CB-91C3-FA4F-86D9-DEABDB39ACDE}"/>
                  </a:ext>
                </a:extLst>
              </p:cNvPr>
              <p:cNvSpPr/>
              <p:nvPr/>
            </p:nvSpPr>
            <p:spPr>
              <a:xfrm>
                <a:off x="6066370" y="6097128"/>
                <a:ext cx="78877" cy="89709"/>
              </a:xfrm>
              <a:custGeom>
                <a:avLst/>
                <a:gdLst>
                  <a:gd name="connsiteX0" fmla="*/ 14399 w 78877"/>
                  <a:gd name="connsiteY0" fmla="*/ 89709 h 89709"/>
                  <a:gd name="connsiteX1" fmla="*/ 0 w 78877"/>
                  <a:gd name="connsiteY1" fmla="*/ 89709 h 89709"/>
                  <a:gd name="connsiteX2" fmla="*/ 0 w 78877"/>
                  <a:gd name="connsiteY2" fmla="*/ 1657 h 89709"/>
                  <a:gd name="connsiteX3" fmla="*/ 14399 w 78877"/>
                  <a:gd name="connsiteY3" fmla="*/ 1657 h 89709"/>
                  <a:gd name="connsiteX4" fmla="*/ 14399 w 78877"/>
                  <a:gd name="connsiteY4" fmla="*/ 18095 h 89709"/>
                  <a:gd name="connsiteX5" fmla="*/ 44982 w 78877"/>
                  <a:gd name="connsiteY5" fmla="*/ 0 h 89709"/>
                  <a:gd name="connsiteX6" fmla="*/ 78877 w 78877"/>
                  <a:gd name="connsiteY6" fmla="*/ 37846 h 89709"/>
                  <a:gd name="connsiteX7" fmla="*/ 78877 w 78877"/>
                  <a:gd name="connsiteY7" fmla="*/ 89582 h 89709"/>
                  <a:gd name="connsiteX8" fmla="*/ 64223 w 78877"/>
                  <a:gd name="connsiteY8" fmla="*/ 89582 h 89709"/>
                  <a:gd name="connsiteX9" fmla="*/ 64223 w 78877"/>
                  <a:gd name="connsiteY9" fmla="*/ 40267 h 89709"/>
                  <a:gd name="connsiteX10" fmla="*/ 41414 w 78877"/>
                  <a:gd name="connsiteY10" fmla="*/ 14017 h 89709"/>
                  <a:gd name="connsiteX11" fmla="*/ 14399 w 78877"/>
                  <a:gd name="connsiteY11" fmla="*/ 45364 h 89709"/>
                  <a:gd name="connsiteX12" fmla="*/ 14399 w 78877"/>
                  <a:gd name="connsiteY12" fmla="*/ 89455 h 8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877" h="89709">
                    <a:moveTo>
                      <a:pt x="14399" y="89709"/>
                    </a:moveTo>
                    <a:lnTo>
                      <a:pt x="0" y="89709"/>
                    </a:lnTo>
                    <a:lnTo>
                      <a:pt x="0" y="1657"/>
                    </a:lnTo>
                    <a:lnTo>
                      <a:pt x="14399" y="1657"/>
                    </a:lnTo>
                    <a:lnTo>
                      <a:pt x="14399" y="18095"/>
                    </a:lnTo>
                    <a:cubicBezTo>
                      <a:pt x="20643" y="7263"/>
                      <a:pt x="31347" y="0"/>
                      <a:pt x="44982" y="0"/>
                    </a:cubicBezTo>
                    <a:cubicBezTo>
                      <a:pt x="67281" y="0"/>
                      <a:pt x="78877" y="16056"/>
                      <a:pt x="78877" y="37846"/>
                    </a:cubicBezTo>
                    <a:lnTo>
                      <a:pt x="78877" y="89582"/>
                    </a:lnTo>
                    <a:lnTo>
                      <a:pt x="64223" y="89582"/>
                    </a:lnTo>
                    <a:lnTo>
                      <a:pt x="64223" y="40267"/>
                    </a:lnTo>
                    <a:cubicBezTo>
                      <a:pt x="64223" y="23192"/>
                      <a:pt x="56705" y="14017"/>
                      <a:pt x="41414" y="14017"/>
                    </a:cubicBezTo>
                    <a:cubicBezTo>
                      <a:pt x="25231" y="14017"/>
                      <a:pt x="14399" y="27907"/>
                      <a:pt x="14399" y="45364"/>
                    </a:cubicBezTo>
                    <a:lnTo>
                      <a:pt x="14399" y="8945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09" name="Freeform: Shape 908">
                <a:extLst>
                  <a:ext uri="{FF2B5EF4-FFF2-40B4-BE49-F238E27FC236}">
                    <a16:creationId xmlns:a16="http://schemas.microsoft.com/office/drawing/2014/main" id="{012E063C-111B-DA90-4280-3E32880351B5}"/>
                  </a:ext>
                </a:extLst>
              </p:cNvPr>
              <p:cNvSpPr/>
              <p:nvPr/>
            </p:nvSpPr>
            <p:spPr>
              <a:xfrm>
                <a:off x="6170477" y="6051636"/>
                <a:ext cx="52244" cy="135200"/>
              </a:xfrm>
              <a:custGeom>
                <a:avLst/>
                <a:gdLst>
                  <a:gd name="connsiteX0" fmla="*/ 14399 w 52244"/>
                  <a:gd name="connsiteY0" fmla="*/ 60528 h 135200"/>
                  <a:gd name="connsiteX1" fmla="*/ 14399 w 52244"/>
                  <a:gd name="connsiteY1" fmla="*/ 135201 h 135200"/>
                  <a:gd name="connsiteX2" fmla="*/ 0 w 52244"/>
                  <a:gd name="connsiteY2" fmla="*/ 135201 h 135200"/>
                  <a:gd name="connsiteX3" fmla="*/ 0 w 52244"/>
                  <a:gd name="connsiteY3" fmla="*/ 31729 h 135200"/>
                  <a:gd name="connsiteX4" fmla="*/ 30710 w 52244"/>
                  <a:gd name="connsiteY4" fmla="*/ 0 h 135200"/>
                  <a:gd name="connsiteX5" fmla="*/ 52245 w 52244"/>
                  <a:gd name="connsiteY5" fmla="*/ 6244 h 135200"/>
                  <a:gd name="connsiteX6" fmla="*/ 52245 w 52244"/>
                  <a:gd name="connsiteY6" fmla="*/ 20643 h 135200"/>
                  <a:gd name="connsiteX7" fmla="*/ 31729 w 52244"/>
                  <a:gd name="connsiteY7" fmla="*/ 13634 h 135200"/>
                  <a:gd name="connsiteX8" fmla="*/ 14399 w 52244"/>
                  <a:gd name="connsiteY8" fmla="*/ 30965 h 135200"/>
                  <a:gd name="connsiteX9" fmla="*/ 14399 w 52244"/>
                  <a:gd name="connsiteY9" fmla="*/ 47276 h 135200"/>
                  <a:gd name="connsiteX10" fmla="*/ 49569 w 52244"/>
                  <a:gd name="connsiteY10" fmla="*/ 47276 h 135200"/>
                  <a:gd name="connsiteX11" fmla="*/ 49569 w 52244"/>
                  <a:gd name="connsiteY11" fmla="*/ 60655 h 135200"/>
                  <a:gd name="connsiteX12" fmla="*/ 14399 w 52244"/>
                  <a:gd name="connsiteY12" fmla="*/ 60655 h 1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244" h="135200">
                    <a:moveTo>
                      <a:pt x="14399" y="60528"/>
                    </a:moveTo>
                    <a:lnTo>
                      <a:pt x="14399" y="135201"/>
                    </a:lnTo>
                    <a:lnTo>
                      <a:pt x="0" y="135201"/>
                    </a:lnTo>
                    <a:lnTo>
                      <a:pt x="0" y="31729"/>
                    </a:lnTo>
                    <a:cubicBezTo>
                      <a:pt x="0" y="13125"/>
                      <a:pt x="11596" y="0"/>
                      <a:pt x="30710" y="0"/>
                    </a:cubicBezTo>
                    <a:cubicBezTo>
                      <a:pt x="38228" y="0"/>
                      <a:pt x="45491" y="1656"/>
                      <a:pt x="52245" y="6244"/>
                    </a:cubicBezTo>
                    <a:lnTo>
                      <a:pt x="52245" y="20643"/>
                    </a:lnTo>
                    <a:cubicBezTo>
                      <a:pt x="46001" y="15673"/>
                      <a:pt x="38992" y="13634"/>
                      <a:pt x="31729" y="13634"/>
                    </a:cubicBezTo>
                    <a:cubicBezTo>
                      <a:pt x="21153" y="13634"/>
                      <a:pt x="14399" y="20643"/>
                      <a:pt x="14399" y="30965"/>
                    </a:cubicBezTo>
                    <a:lnTo>
                      <a:pt x="14399" y="47276"/>
                    </a:lnTo>
                    <a:lnTo>
                      <a:pt x="49569" y="47276"/>
                    </a:lnTo>
                    <a:lnTo>
                      <a:pt x="49569" y="60655"/>
                    </a:lnTo>
                    <a:lnTo>
                      <a:pt x="14399" y="6065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10" name="Freeform: Shape 909">
                <a:extLst>
                  <a:ext uri="{FF2B5EF4-FFF2-40B4-BE49-F238E27FC236}">
                    <a16:creationId xmlns:a16="http://schemas.microsoft.com/office/drawing/2014/main" id="{8B30FEFF-21A9-E192-014E-45905620B73B}"/>
                  </a:ext>
                </a:extLst>
              </p:cNvPr>
              <p:cNvSpPr/>
              <p:nvPr/>
            </p:nvSpPr>
            <p:spPr>
              <a:xfrm>
                <a:off x="6227819" y="6097128"/>
                <a:ext cx="91619" cy="91111"/>
              </a:xfrm>
              <a:custGeom>
                <a:avLst/>
                <a:gdLst>
                  <a:gd name="connsiteX0" fmla="*/ 0 w 91619"/>
                  <a:gd name="connsiteY0" fmla="*/ 45364 h 91111"/>
                  <a:gd name="connsiteX1" fmla="*/ 46255 w 91619"/>
                  <a:gd name="connsiteY1" fmla="*/ 0 h 91111"/>
                  <a:gd name="connsiteX2" fmla="*/ 91620 w 91619"/>
                  <a:gd name="connsiteY2" fmla="*/ 45364 h 91111"/>
                  <a:gd name="connsiteX3" fmla="*/ 46255 w 91619"/>
                  <a:gd name="connsiteY3" fmla="*/ 91111 h 91111"/>
                  <a:gd name="connsiteX4" fmla="*/ 0 w 91619"/>
                  <a:gd name="connsiteY4" fmla="*/ 45364 h 91111"/>
                  <a:gd name="connsiteX5" fmla="*/ 46001 w 91619"/>
                  <a:gd name="connsiteY5" fmla="*/ 13762 h 91111"/>
                  <a:gd name="connsiteX6" fmla="*/ 14909 w 91619"/>
                  <a:gd name="connsiteY6" fmla="*/ 45492 h 91111"/>
                  <a:gd name="connsiteX7" fmla="*/ 46001 w 91619"/>
                  <a:gd name="connsiteY7" fmla="*/ 77476 h 91111"/>
                  <a:gd name="connsiteX8" fmla="*/ 76583 w 91619"/>
                  <a:gd name="connsiteY8" fmla="*/ 45492 h 91111"/>
                  <a:gd name="connsiteX9" fmla="*/ 46001 w 91619"/>
                  <a:gd name="connsiteY9" fmla="*/ 13762 h 9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619" h="91111">
                    <a:moveTo>
                      <a:pt x="0" y="45364"/>
                    </a:moveTo>
                    <a:cubicBezTo>
                      <a:pt x="0" y="19114"/>
                      <a:pt x="19496" y="0"/>
                      <a:pt x="46255" y="0"/>
                    </a:cubicBezTo>
                    <a:cubicBezTo>
                      <a:pt x="73015" y="0"/>
                      <a:pt x="91620" y="19114"/>
                      <a:pt x="91620" y="45364"/>
                    </a:cubicBezTo>
                    <a:cubicBezTo>
                      <a:pt x="91620" y="71614"/>
                      <a:pt x="72633" y="91111"/>
                      <a:pt x="46255" y="91111"/>
                    </a:cubicBezTo>
                    <a:cubicBezTo>
                      <a:pt x="19878" y="91111"/>
                      <a:pt x="0" y="71997"/>
                      <a:pt x="0" y="45364"/>
                    </a:cubicBezTo>
                    <a:close/>
                    <a:moveTo>
                      <a:pt x="46001" y="13762"/>
                    </a:moveTo>
                    <a:cubicBezTo>
                      <a:pt x="27779" y="13762"/>
                      <a:pt x="14909" y="27142"/>
                      <a:pt x="14909" y="45492"/>
                    </a:cubicBezTo>
                    <a:cubicBezTo>
                      <a:pt x="14909" y="63841"/>
                      <a:pt x="27779" y="77476"/>
                      <a:pt x="46001" y="77476"/>
                    </a:cubicBezTo>
                    <a:cubicBezTo>
                      <a:pt x="64223" y="77476"/>
                      <a:pt x="76583" y="64096"/>
                      <a:pt x="76583" y="45492"/>
                    </a:cubicBezTo>
                    <a:cubicBezTo>
                      <a:pt x="76583" y="26887"/>
                      <a:pt x="63968" y="13762"/>
                      <a:pt x="46001" y="137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11" name="Freeform: Shape 910">
                <a:extLst>
                  <a:ext uri="{FF2B5EF4-FFF2-40B4-BE49-F238E27FC236}">
                    <a16:creationId xmlns:a16="http://schemas.microsoft.com/office/drawing/2014/main" id="{3BD0EB15-EA8D-EA86-AF99-326ABFDD132B}"/>
                  </a:ext>
                </a:extLst>
              </p:cNvPr>
              <p:cNvSpPr/>
              <p:nvPr/>
            </p:nvSpPr>
            <p:spPr>
              <a:xfrm>
                <a:off x="6342503" y="6097128"/>
                <a:ext cx="46510" cy="89709"/>
              </a:xfrm>
              <a:custGeom>
                <a:avLst/>
                <a:gdLst>
                  <a:gd name="connsiteX0" fmla="*/ 14399 w 46510"/>
                  <a:gd name="connsiteY0" fmla="*/ 89709 h 89709"/>
                  <a:gd name="connsiteX1" fmla="*/ 0 w 46510"/>
                  <a:gd name="connsiteY1" fmla="*/ 89709 h 89709"/>
                  <a:gd name="connsiteX2" fmla="*/ 0 w 46510"/>
                  <a:gd name="connsiteY2" fmla="*/ 1657 h 89709"/>
                  <a:gd name="connsiteX3" fmla="*/ 14399 w 46510"/>
                  <a:gd name="connsiteY3" fmla="*/ 1657 h 89709"/>
                  <a:gd name="connsiteX4" fmla="*/ 14399 w 46510"/>
                  <a:gd name="connsiteY4" fmla="*/ 21281 h 89709"/>
                  <a:gd name="connsiteX5" fmla="*/ 46511 w 46510"/>
                  <a:gd name="connsiteY5" fmla="*/ 0 h 89709"/>
                  <a:gd name="connsiteX6" fmla="*/ 46511 w 46510"/>
                  <a:gd name="connsiteY6" fmla="*/ 16438 h 89709"/>
                  <a:gd name="connsiteX7" fmla="*/ 14399 w 46510"/>
                  <a:gd name="connsiteY7" fmla="*/ 47531 h 89709"/>
                  <a:gd name="connsiteX8" fmla="*/ 14399 w 46510"/>
                  <a:gd name="connsiteY8" fmla="*/ 89709 h 8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10" h="89709">
                    <a:moveTo>
                      <a:pt x="14399" y="89709"/>
                    </a:moveTo>
                    <a:lnTo>
                      <a:pt x="0" y="89709"/>
                    </a:lnTo>
                    <a:lnTo>
                      <a:pt x="0" y="1657"/>
                    </a:lnTo>
                    <a:lnTo>
                      <a:pt x="14399" y="1657"/>
                    </a:lnTo>
                    <a:lnTo>
                      <a:pt x="14399" y="21281"/>
                    </a:lnTo>
                    <a:cubicBezTo>
                      <a:pt x="21025" y="7900"/>
                      <a:pt x="32494" y="0"/>
                      <a:pt x="46511" y="0"/>
                    </a:cubicBezTo>
                    <a:lnTo>
                      <a:pt x="46511" y="16438"/>
                    </a:lnTo>
                    <a:cubicBezTo>
                      <a:pt x="29053" y="14145"/>
                      <a:pt x="14399" y="25868"/>
                      <a:pt x="14399" y="47531"/>
                    </a:cubicBezTo>
                    <a:lnTo>
                      <a:pt x="14399" y="89709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12" name="Freeform: Shape 911">
                <a:extLst>
                  <a:ext uri="{FF2B5EF4-FFF2-40B4-BE49-F238E27FC236}">
                    <a16:creationId xmlns:a16="http://schemas.microsoft.com/office/drawing/2014/main" id="{F9D127CD-73A8-076A-3489-477A06F5916A}"/>
                  </a:ext>
                </a:extLst>
              </p:cNvPr>
              <p:cNvSpPr/>
              <p:nvPr/>
            </p:nvSpPr>
            <p:spPr>
              <a:xfrm>
                <a:off x="6404687" y="6097255"/>
                <a:ext cx="134307" cy="89581"/>
              </a:xfrm>
              <a:custGeom>
                <a:avLst/>
                <a:gdLst>
                  <a:gd name="connsiteX0" fmla="*/ 14399 w 134307"/>
                  <a:gd name="connsiteY0" fmla="*/ 89582 h 89581"/>
                  <a:gd name="connsiteX1" fmla="*/ 0 w 134307"/>
                  <a:gd name="connsiteY1" fmla="*/ 89582 h 89581"/>
                  <a:gd name="connsiteX2" fmla="*/ 0 w 134307"/>
                  <a:gd name="connsiteY2" fmla="*/ 1529 h 89581"/>
                  <a:gd name="connsiteX3" fmla="*/ 14399 w 134307"/>
                  <a:gd name="connsiteY3" fmla="*/ 1529 h 89581"/>
                  <a:gd name="connsiteX4" fmla="*/ 14399 w 134307"/>
                  <a:gd name="connsiteY4" fmla="*/ 17458 h 89581"/>
                  <a:gd name="connsiteX5" fmla="*/ 43325 w 134307"/>
                  <a:gd name="connsiteY5" fmla="*/ 0 h 89581"/>
                  <a:gd name="connsiteX6" fmla="*/ 70594 w 134307"/>
                  <a:gd name="connsiteY6" fmla="*/ 19242 h 89581"/>
                  <a:gd name="connsiteX7" fmla="*/ 101814 w 134307"/>
                  <a:gd name="connsiteY7" fmla="*/ 0 h 89581"/>
                  <a:gd name="connsiteX8" fmla="*/ 134308 w 134307"/>
                  <a:gd name="connsiteY8" fmla="*/ 37846 h 89581"/>
                  <a:gd name="connsiteX9" fmla="*/ 134308 w 134307"/>
                  <a:gd name="connsiteY9" fmla="*/ 89582 h 89581"/>
                  <a:gd name="connsiteX10" fmla="*/ 119909 w 134307"/>
                  <a:gd name="connsiteY10" fmla="*/ 89582 h 89581"/>
                  <a:gd name="connsiteX11" fmla="*/ 119909 w 134307"/>
                  <a:gd name="connsiteY11" fmla="*/ 40267 h 89581"/>
                  <a:gd name="connsiteX12" fmla="*/ 99011 w 134307"/>
                  <a:gd name="connsiteY12" fmla="*/ 14017 h 89581"/>
                  <a:gd name="connsiteX13" fmla="*/ 74417 w 134307"/>
                  <a:gd name="connsiteY13" fmla="*/ 44217 h 89581"/>
                  <a:gd name="connsiteX14" fmla="*/ 74417 w 134307"/>
                  <a:gd name="connsiteY14" fmla="*/ 89582 h 89581"/>
                  <a:gd name="connsiteX15" fmla="*/ 60018 w 134307"/>
                  <a:gd name="connsiteY15" fmla="*/ 89582 h 89581"/>
                  <a:gd name="connsiteX16" fmla="*/ 60018 w 134307"/>
                  <a:gd name="connsiteY16" fmla="*/ 40267 h 89581"/>
                  <a:gd name="connsiteX17" fmla="*/ 39120 w 134307"/>
                  <a:gd name="connsiteY17" fmla="*/ 14017 h 89581"/>
                  <a:gd name="connsiteX18" fmla="*/ 14527 w 134307"/>
                  <a:gd name="connsiteY18" fmla="*/ 45364 h 89581"/>
                  <a:gd name="connsiteX19" fmla="*/ 14527 w 134307"/>
                  <a:gd name="connsiteY19" fmla="*/ 89454 h 8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4307" h="89581">
                    <a:moveTo>
                      <a:pt x="14399" y="89582"/>
                    </a:moveTo>
                    <a:lnTo>
                      <a:pt x="0" y="89582"/>
                    </a:lnTo>
                    <a:lnTo>
                      <a:pt x="0" y="1529"/>
                    </a:lnTo>
                    <a:lnTo>
                      <a:pt x="14399" y="1529"/>
                    </a:lnTo>
                    <a:lnTo>
                      <a:pt x="14399" y="17458"/>
                    </a:lnTo>
                    <a:cubicBezTo>
                      <a:pt x="20261" y="6754"/>
                      <a:pt x="30710" y="0"/>
                      <a:pt x="43325" y="0"/>
                    </a:cubicBezTo>
                    <a:cubicBezTo>
                      <a:pt x="57087" y="0"/>
                      <a:pt x="66134" y="7518"/>
                      <a:pt x="70594" y="19242"/>
                    </a:cubicBezTo>
                    <a:cubicBezTo>
                      <a:pt x="76329" y="7646"/>
                      <a:pt x="87669" y="0"/>
                      <a:pt x="101814" y="0"/>
                    </a:cubicBezTo>
                    <a:cubicBezTo>
                      <a:pt x="123094" y="0"/>
                      <a:pt x="134308" y="16056"/>
                      <a:pt x="134308" y="37846"/>
                    </a:cubicBezTo>
                    <a:lnTo>
                      <a:pt x="134308" y="89582"/>
                    </a:lnTo>
                    <a:lnTo>
                      <a:pt x="119909" y="89582"/>
                    </a:lnTo>
                    <a:lnTo>
                      <a:pt x="119909" y="40267"/>
                    </a:lnTo>
                    <a:cubicBezTo>
                      <a:pt x="119909" y="23192"/>
                      <a:pt x="113155" y="14017"/>
                      <a:pt x="99011" y="14017"/>
                    </a:cubicBezTo>
                    <a:cubicBezTo>
                      <a:pt x="84229" y="14017"/>
                      <a:pt x="74417" y="27397"/>
                      <a:pt x="74417" y="44217"/>
                    </a:cubicBezTo>
                    <a:lnTo>
                      <a:pt x="74417" y="89582"/>
                    </a:lnTo>
                    <a:lnTo>
                      <a:pt x="60018" y="89582"/>
                    </a:lnTo>
                    <a:lnTo>
                      <a:pt x="60018" y="40267"/>
                    </a:lnTo>
                    <a:cubicBezTo>
                      <a:pt x="60018" y="23192"/>
                      <a:pt x="53265" y="14017"/>
                      <a:pt x="39120" y="14017"/>
                    </a:cubicBezTo>
                    <a:cubicBezTo>
                      <a:pt x="24339" y="14017"/>
                      <a:pt x="14527" y="27907"/>
                      <a:pt x="14527" y="45364"/>
                    </a:cubicBezTo>
                    <a:lnTo>
                      <a:pt x="14527" y="89454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13" name="Freeform: Shape 912">
                <a:extLst>
                  <a:ext uri="{FF2B5EF4-FFF2-40B4-BE49-F238E27FC236}">
                    <a16:creationId xmlns:a16="http://schemas.microsoft.com/office/drawing/2014/main" id="{FCFDB90F-8DCA-F0F0-D11F-472A09CA5549}"/>
                  </a:ext>
                </a:extLst>
              </p:cNvPr>
              <p:cNvSpPr/>
              <p:nvPr/>
            </p:nvSpPr>
            <p:spPr>
              <a:xfrm>
                <a:off x="6559638" y="6097255"/>
                <a:ext cx="90981" cy="90983"/>
              </a:xfrm>
              <a:custGeom>
                <a:avLst/>
                <a:gdLst>
                  <a:gd name="connsiteX0" fmla="*/ 76328 w 90981"/>
                  <a:gd name="connsiteY0" fmla="*/ 73143 h 90983"/>
                  <a:gd name="connsiteX1" fmla="*/ 44217 w 90981"/>
                  <a:gd name="connsiteY1" fmla="*/ 90984 h 90983"/>
                  <a:gd name="connsiteX2" fmla="*/ 0 w 90981"/>
                  <a:gd name="connsiteY2" fmla="*/ 46001 h 90983"/>
                  <a:gd name="connsiteX3" fmla="*/ 44217 w 90981"/>
                  <a:gd name="connsiteY3" fmla="*/ 0 h 90983"/>
                  <a:gd name="connsiteX4" fmla="*/ 76328 w 90981"/>
                  <a:gd name="connsiteY4" fmla="*/ 18222 h 90983"/>
                  <a:gd name="connsiteX5" fmla="*/ 76328 w 90981"/>
                  <a:gd name="connsiteY5" fmla="*/ 1657 h 90983"/>
                  <a:gd name="connsiteX6" fmla="*/ 90982 w 90981"/>
                  <a:gd name="connsiteY6" fmla="*/ 1657 h 90983"/>
                  <a:gd name="connsiteX7" fmla="*/ 90982 w 90981"/>
                  <a:gd name="connsiteY7" fmla="*/ 89709 h 90983"/>
                  <a:gd name="connsiteX8" fmla="*/ 76328 w 90981"/>
                  <a:gd name="connsiteY8" fmla="*/ 89709 h 90983"/>
                  <a:gd name="connsiteX9" fmla="*/ 76328 w 90981"/>
                  <a:gd name="connsiteY9" fmla="*/ 73271 h 90983"/>
                  <a:gd name="connsiteX10" fmla="*/ 14909 w 90981"/>
                  <a:gd name="connsiteY10" fmla="*/ 45874 h 90983"/>
                  <a:gd name="connsiteX11" fmla="*/ 45491 w 90981"/>
                  <a:gd name="connsiteY11" fmla="*/ 77476 h 90983"/>
                  <a:gd name="connsiteX12" fmla="*/ 76328 w 90981"/>
                  <a:gd name="connsiteY12" fmla="*/ 45874 h 90983"/>
                  <a:gd name="connsiteX13" fmla="*/ 45491 w 90981"/>
                  <a:gd name="connsiteY13" fmla="*/ 13762 h 90983"/>
                  <a:gd name="connsiteX14" fmla="*/ 14909 w 90981"/>
                  <a:gd name="connsiteY14" fmla="*/ 45874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0981" h="90983">
                    <a:moveTo>
                      <a:pt x="76328" y="73143"/>
                    </a:moveTo>
                    <a:cubicBezTo>
                      <a:pt x="69702" y="84230"/>
                      <a:pt x="58106" y="90984"/>
                      <a:pt x="44217" y="90984"/>
                    </a:cubicBezTo>
                    <a:cubicBezTo>
                      <a:pt x="18349" y="90984"/>
                      <a:pt x="0" y="71997"/>
                      <a:pt x="0" y="46001"/>
                    </a:cubicBezTo>
                    <a:cubicBezTo>
                      <a:pt x="0" y="20006"/>
                      <a:pt x="18349" y="0"/>
                      <a:pt x="44217" y="0"/>
                    </a:cubicBezTo>
                    <a:cubicBezTo>
                      <a:pt x="58106" y="0"/>
                      <a:pt x="69702" y="7008"/>
                      <a:pt x="76328" y="18222"/>
                    </a:cubicBezTo>
                    <a:lnTo>
                      <a:pt x="76328" y="1657"/>
                    </a:lnTo>
                    <a:lnTo>
                      <a:pt x="90982" y="1657"/>
                    </a:lnTo>
                    <a:lnTo>
                      <a:pt x="90982" y="89709"/>
                    </a:lnTo>
                    <a:lnTo>
                      <a:pt x="76328" y="89709"/>
                    </a:lnTo>
                    <a:lnTo>
                      <a:pt x="76328" y="73271"/>
                    </a:lnTo>
                    <a:close/>
                    <a:moveTo>
                      <a:pt x="14909" y="45874"/>
                    </a:moveTo>
                    <a:cubicBezTo>
                      <a:pt x="14909" y="64096"/>
                      <a:pt x="27779" y="77476"/>
                      <a:pt x="45491" y="77476"/>
                    </a:cubicBezTo>
                    <a:cubicBezTo>
                      <a:pt x="63203" y="77476"/>
                      <a:pt x="76328" y="64096"/>
                      <a:pt x="76328" y="45874"/>
                    </a:cubicBezTo>
                    <a:cubicBezTo>
                      <a:pt x="76328" y="27652"/>
                      <a:pt x="63458" y="13762"/>
                      <a:pt x="45491" y="13762"/>
                    </a:cubicBezTo>
                    <a:cubicBezTo>
                      <a:pt x="27524" y="13762"/>
                      <a:pt x="14909" y="27270"/>
                      <a:pt x="14909" y="458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14" name="Freeform: Shape 913">
                <a:extLst>
                  <a:ext uri="{FF2B5EF4-FFF2-40B4-BE49-F238E27FC236}">
                    <a16:creationId xmlns:a16="http://schemas.microsoft.com/office/drawing/2014/main" id="{5653744C-830C-6CFC-74A3-B2005D5DCEF9}"/>
                  </a:ext>
                </a:extLst>
              </p:cNvPr>
              <p:cNvSpPr/>
              <p:nvPr/>
            </p:nvSpPr>
            <p:spPr>
              <a:xfrm>
                <a:off x="6678654" y="6070751"/>
                <a:ext cx="51990" cy="117488"/>
              </a:xfrm>
              <a:custGeom>
                <a:avLst/>
                <a:gdLst>
                  <a:gd name="connsiteX0" fmla="*/ 30200 w 51990"/>
                  <a:gd name="connsiteY0" fmla="*/ 117489 h 117488"/>
                  <a:gd name="connsiteX1" fmla="*/ 0 w 51990"/>
                  <a:gd name="connsiteY1" fmla="*/ 85504 h 117488"/>
                  <a:gd name="connsiteX2" fmla="*/ 0 w 51990"/>
                  <a:gd name="connsiteY2" fmla="*/ 0 h 117488"/>
                  <a:gd name="connsiteX3" fmla="*/ 14399 w 51990"/>
                  <a:gd name="connsiteY3" fmla="*/ 0 h 117488"/>
                  <a:gd name="connsiteX4" fmla="*/ 14399 w 51990"/>
                  <a:gd name="connsiteY4" fmla="*/ 28034 h 117488"/>
                  <a:gd name="connsiteX5" fmla="*/ 50843 w 51990"/>
                  <a:gd name="connsiteY5" fmla="*/ 28034 h 117488"/>
                  <a:gd name="connsiteX6" fmla="*/ 50843 w 51990"/>
                  <a:gd name="connsiteY6" fmla="*/ 41414 h 117488"/>
                  <a:gd name="connsiteX7" fmla="*/ 14399 w 51990"/>
                  <a:gd name="connsiteY7" fmla="*/ 41414 h 117488"/>
                  <a:gd name="connsiteX8" fmla="*/ 14399 w 51990"/>
                  <a:gd name="connsiteY8" fmla="*/ 86523 h 117488"/>
                  <a:gd name="connsiteX9" fmla="*/ 31475 w 51990"/>
                  <a:gd name="connsiteY9" fmla="*/ 103599 h 117488"/>
                  <a:gd name="connsiteX10" fmla="*/ 51990 w 51990"/>
                  <a:gd name="connsiteY10" fmla="*/ 97227 h 117488"/>
                  <a:gd name="connsiteX11" fmla="*/ 51990 w 51990"/>
                  <a:gd name="connsiteY11" fmla="*/ 111372 h 117488"/>
                  <a:gd name="connsiteX12" fmla="*/ 30072 w 51990"/>
                  <a:gd name="connsiteY12" fmla="*/ 117489 h 11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990" h="117488">
                    <a:moveTo>
                      <a:pt x="30200" y="117489"/>
                    </a:moveTo>
                    <a:cubicBezTo>
                      <a:pt x="11596" y="117489"/>
                      <a:pt x="0" y="109333"/>
                      <a:pt x="0" y="85504"/>
                    </a:cubicBezTo>
                    <a:lnTo>
                      <a:pt x="0" y="0"/>
                    </a:lnTo>
                    <a:lnTo>
                      <a:pt x="14399" y="0"/>
                    </a:lnTo>
                    <a:lnTo>
                      <a:pt x="14399" y="28034"/>
                    </a:lnTo>
                    <a:lnTo>
                      <a:pt x="50843" y="28034"/>
                    </a:lnTo>
                    <a:lnTo>
                      <a:pt x="50843" y="41414"/>
                    </a:lnTo>
                    <a:lnTo>
                      <a:pt x="14399" y="41414"/>
                    </a:lnTo>
                    <a:lnTo>
                      <a:pt x="14399" y="86523"/>
                    </a:lnTo>
                    <a:cubicBezTo>
                      <a:pt x="14399" y="98884"/>
                      <a:pt x="21663" y="103599"/>
                      <a:pt x="31475" y="103599"/>
                    </a:cubicBezTo>
                    <a:cubicBezTo>
                      <a:pt x="38483" y="103599"/>
                      <a:pt x="45619" y="101687"/>
                      <a:pt x="51990" y="97227"/>
                    </a:cubicBezTo>
                    <a:lnTo>
                      <a:pt x="51990" y="111372"/>
                    </a:lnTo>
                    <a:cubicBezTo>
                      <a:pt x="45746" y="115704"/>
                      <a:pt x="37336" y="117489"/>
                      <a:pt x="30072" y="1174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15" name="Freeform: Shape 914">
                <a:extLst>
                  <a:ext uri="{FF2B5EF4-FFF2-40B4-BE49-F238E27FC236}">
                    <a16:creationId xmlns:a16="http://schemas.microsoft.com/office/drawing/2014/main" id="{63763C15-4D21-362C-594A-A3507D77B09F}"/>
                  </a:ext>
                </a:extLst>
              </p:cNvPr>
              <p:cNvSpPr/>
              <p:nvPr/>
            </p:nvSpPr>
            <p:spPr>
              <a:xfrm>
                <a:off x="6745808" y="6063105"/>
                <a:ext cx="26122" cy="123859"/>
              </a:xfrm>
              <a:custGeom>
                <a:avLst/>
                <a:gdLst>
                  <a:gd name="connsiteX0" fmla="*/ 0 w 26122"/>
                  <a:gd name="connsiteY0" fmla="*/ 9684 h 123859"/>
                  <a:gd name="connsiteX1" fmla="*/ 9302 w 26122"/>
                  <a:gd name="connsiteY1" fmla="*/ 0 h 123859"/>
                  <a:gd name="connsiteX2" fmla="*/ 15546 w 26122"/>
                  <a:gd name="connsiteY2" fmla="*/ 1911 h 123859"/>
                  <a:gd name="connsiteX3" fmla="*/ 26122 w 26122"/>
                  <a:gd name="connsiteY3" fmla="*/ 9430 h 123859"/>
                  <a:gd name="connsiteX4" fmla="*/ 15546 w 26122"/>
                  <a:gd name="connsiteY4" fmla="*/ 16693 h 123859"/>
                  <a:gd name="connsiteX5" fmla="*/ 9302 w 26122"/>
                  <a:gd name="connsiteY5" fmla="*/ 18859 h 123859"/>
                  <a:gd name="connsiteX6" fmla="*/ 0 w 26122"/>
                  <a:gd name="connsiteY6" fmla="*/ 9557 h 123859"/>
                  <a:gd name="connsiteX7" fmla="*/ 3058 w 26122"/>
                  <a:gd name="connsiteY7" fmla="*/ 35807 h 123859"/>
                  <a:gd name="connsiteX8" fmla="*/ 17712 w 26122"/>
                  <a:gd name="connsiteY8" fmla="*/ 35807 h 123859"/>
                  <a:gd name="connsiteX9" fmla="*/ 17712 w 26122"/>
                  <a:gd name="connsiteY9" fmla="*/ 123860 h 123859"/>
                  <a:gd name="connsiteX10" fmla="*/ 3058 w 26122"/>
                  <a:gd name="connsiteY10" fmla="*/ 123860 h 123859"/>
                  <a:gd name="connsiteX11" fmla="*/ 3058 w 26122"/>
                  <a:gd name="connsiteY11" fmla="*/ 35807 h 123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2" h="123859">
                    <a:moveTo>
                      <a:pt x="0" y="9684"/>
                    </a:moveTo>
                    <a:cubicBezTo>
                      <a:pt x="0" y="4333"/>
                      <a:pt x="4078" y="0"/>
                      <a:pt x="9302" y="0"/>
                    </a:cubicBezTo>
                    <a:cubicBezTo>
                      <a:pt x="11595" y="0"/>
                      <a:pt x="13635" y="509"/>
                      <a:pt x="15546" y="1911"/>
                    </a:cubicBezTo>
                    <a:lnTo>
                      <a:pt x="26122" y="9430"/>
                    </a:lnTo>
                    <a:lnTo>
                      <a:pt x="15546" y="16693"/>
                    </a:lnTo>
                    <a:cubicBezTo>
                      <a:pt x="13635" y="18095"/>
                      <a:pt x="11595" y="18859"/>
                      <a:pt x="9302" y="18859"/>
                    </a:cubicBezTo>
                    <a:cubicBezTo>
                      <a:pt x="4078" y="18859"/>
                      <a:pt x="0" y="14782"/>
                      <a:pt x="0" y="9557"/>
                    </a:cubicBezTo>
                    <a:close/>
                    <a:moveTo>
                      <a:pt x="3058" y="35807"/>
                    </a:moveTo>
                    <a:lnTo>
                      <a:pt x="17712" y="35807"/>
                    </a:lnTo>
                    <a:lnTo>
                      <a:pt x="17712" y="123860"/>
                    </a:lnTo>
                    <a:lnTo>
                      <a:pt x="3058" y="123860"/>
                    </a:lnTo>
                    <a:lnTo>
                      <a:pt x="3058" y="3580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16" name="Freeform: Shape 915">
                <a:extLst>
                  <a:ext uri="{FF2B5EF4-FFF2-40B4-BE49-F238E27FC236}">
                    <a16:creationId xmlns:a16="http://schemas.microsoft.com/office/drawing/2014/main" id="{0DB93D83-E580-EF4D-2E52-22D703DE710A}"/>
                  </a:ext>
                </a:extLst>
              </p:cNvPr>
              <p:cNvSpPr/>
              <p:nvPr/>
            </p:nvSpPr>
            <p:spPr>
              <a:xfrm>
                <a:off x="6786074" y="6097128"/>
                <a:ext cx="91619" cy="91111"/>
              </a:xfrm>
              <a:custGeom>
                <a:avLst/>
                <a:gdLst>
                  <a:gd name="connsiteX0" fmla="*/ 0 w 91619"/>
                  <a:gd name="connsiteY0" fmla="*/ 45364 h 91111"/>
                  <a:gd name="connsiteX1" fmla="*/ 46256 w 91619"/>
                  <a:gd name="connsiteY1" fmla="*/ 0 h 91111"/>
                  <a:gd name="connsiteX2" fmla="*/ 91620 w 91619"/>
                  <a:gd name="connsiteY2" fmla="*/ 45364 h 91111"/>
                  <a:gd name="connsiteX3" fmla="*/ 46256 w 91619"/>
                  <a:gd name="connsiteY3" fmla="*/ 91111 h 91111"/>
                  <a:gd name="connsiteX4" fmla="*/ 0 w 91619"/>
                  <a:gd name="connsiteY4" fmla="*/ 45364 h 91111"/>
                  <a:gd name="connsiteX5" fmla="*/ 46002 w 91619"/>
                  <a:gd name="connsiteY5" fmla="*/ 13762 h 91111"/>
                  <a:gd name="connsiteX6" fmla="*/ 14909 w 91619"/>
                  <a:gd name="connsiteY6" fmla="*/ 45492 h 91111"/>
                  <a:gd name="connsiteX7" fmla="*/ 46002 w 91619"/>
                  <a:gd name="connsiteY7" fmla="*/ 77476 h 91111"/>
                  <a:gd name="connsiteX8" fmla="*/ 76583 w 91619"/>
                  <a:gd name="connsiteY8" fmla="*/ 45492 h 91111"/>
                  <a:gd name="connsiteX9" fmla="*/ 46002 w 91619"/>
                  <a:gd name="connsiteY9" fmla="*/ 13762 h 9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619" h="91111">
                    <a:moveTo>
                      <a:pt x="0" y="45364"/>
                    </a:moveTo>
                    <a:cubicBezTo>
                      <a:pt x="0" y="19114"/>
                      <a:pt x="19497" y="0"/>
                      <a:pt x="46256" y="0"/>
                    </a:cubicBezTo>
                    <a:cubicBezTo>
                      <a:pt x="73016" y="0"/>
                      <a:pt x="91620" y="19114"/>
                      <a:pt x="91620" y="45364"/>
                    </a:cubicBezTo>
                    <a:cubicBezTo>
                      <a:pt x="91620" y="71614"/>
                      <a:pt x="72633" y="91111"/>
                      <a:pt x="46256" y="91111"/>
                    </a:cubicBezTo>
                    <a:cubicBezTo>
                      <a:pt x="19878" y="91111"/>
                      <a:pt x="0" y="71997"/>
                      <a:pt x="0" y="45364"/>
                    </a:cubicBezTo>
                    <a:close/>
                    <a:moveTo>
                      <a:pt x="46002" y="13762"/>
                    </a:moveTo>
                    <a:cubicBezTo>
                      <a:pt x="27779" y="13762"/>
                      <a:pt x="14909" y="27142"/>
                      <a:pt x="14909" y="45492"/>
                    </a:cubicBezTo>
                    <a:cubicBezTo>
                      <a:pt x="14909" y="63841"/>
                      <a:pt x="27779" y="77476"/>
                      <a:pt x="46002" y="77476"/>
                    </a:cubicBezTo>
                    <a:cubicBezTo>
                      <a:pt x="64223" y="77476"/>
                      <a:pt x="76583" y="64096"/>
                      <a:pt x="76583" y="45492"/>
                    </a:cubicBezTo>
                    <a:cubicBezTo>
                      <a:pt x="76583" y="26887"/>
                      <a:pt x="63968" y="13762"/>
                      <a:pt x="46002" y="137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17" name="Freeform: Shape 916">
                <a:extLst>
                  <a:ext uri="{FF2B5EF4-FFF2-40B4-BE49-F238E27FC236}">
                    <a16:creationId xmlns:a16="http://schemas.microsoft.com/office/drawing/2014/main" id="{C595F004-6CC4-6032-C5EE-A716B8C2B89C}"/>
                  </a:ext>
                </a:extLst>
              </p:cNvPr>
              <p:cNvSpPr/>
              <p:nvPr/>
            </p:nvSpPr>
            <p:spPr>
              <a:xfrm>
                <a:off x="6900631" y="6097128"/>
                <a:ext cx="78876" cy="89709"/>
              </a:xfrm>
              <a:custGeom>
                <a:avLst/>
                <a:gdLst>
                  <a:gd name="connsiteX0" fmla="*/ 14398 w 78876"/>
                  <a:gd name="connsiteY0" fmla="*/ 89709 h 89709"/>
                  <a:gd name="connsiteX1" fmla="*/ 0 w 78876"/>
                  <a:gd name="connsiteY1" fmla="*/ 89709 h 89709"/>
                  <a:gd name="connsiteX2" fmla="*/ 0 w 78876"/>
                  <a:gd name="connsiteY2" fmla="*/ 1657 h 89709"/>
                  <a:gd name="connsiteX3" fmla="*/ 14398 w 78876"/>
                  <a:gd name="connsiteY3" fmla="*/ 1657 h 89709"/>
                  <a:gd name="connsiteX4" fmla="*/ 14398 w 78876"/>
                  <a:gd name="connsiteY4" fmla="*/ 18095 h 89709"/>
                  <a:gd name="connsiteX5" fmla="*/ 44981 w 78876"/>
                  <a:gd name="connsiteY5" fmla="*/ 0 h 89709"/>
                  <a:gd name="connsiteX6" fmla="*/ 78876 w 78876"/>
                  <a:gd name="connsiteY6" fmla="*/ 37846 h 89709"/>
                  <a:gd name="connsiteX7" fmla="*/ 78876 w 78876"/>
                  <a:gd name="connsiteY7" fmla="*/ 89582 h 89709"/>
                  <a:gd name="connsiteX8" fmla="*/ 64223 w 78876"/>
                  <a:gd name="connsiteY8" fmla="*/ 89582 h 89709"/>
                  <a:gd name="connsiteX9" fmla="*/ 64223 w 78876"/>
                  <a:gd name="connsiteY9" fmla="*/ 40267 h 89709"/>
                  <a:gd name="connsiteX10" fmla="*/ 41414 w 78876"/>
                  <a:gd name="connsiteY10" fmla="*/ 14017 h 89709"/>
                  <a:gd name="connsiteX11" fmla="*/ 14398 w 78876"/>
                  <a:gd name="connsiteY11" fmla="*/ 45364 h 89709"/>
                  <a:gd name="connsiteX12" fmla="*/ 14398 w 78876"/>
                  <a:gd name="connsiteY12" fmla="*/ 89455 h 8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876" h="89709">
                    <a:moveTo>
                      <a:pt x="14398" y="89709"/>
                    </a:moveTo>
                    <a:lnTo>
                      <a:pt x="0" y="89709"/>
                    </a:lnTo>
                    <a:lnTo>
                      <a:pt x="0" y="1657"/>
                    </a:lnTo>
                    <a:lnTo>
                      <a:pt x="14398" y="1657"/>
                    </a:lnTo>
                    <a:lnTo>
                      <a:pt x="14398" y="18095"/>
                    </a:lnTo>
                    <a:cubicBezTo>
                      <a:pt x="20643" y="7263"/>
                      <a:pt x="31346" y="0"/>
                      <a:pt x="44981" y="0"/>
                    </a:cubicBezTo>
                    <a:cubicBezTo>
                      <a:pt x="67281" y="0"/>
                      <a:pt x="78876" y="16056"/>
                      <a:pt x="78876" y="37846"/>
                    </a:cubicBezTo>
                    <a:lnTo>
                      <a:pt x="78876" y="89582"/>
                    </a:lnTo>
                    <a:lnTo>
                      <a:pt x="64223" y="89582"/>
                    </a:lnTo>
                    <a:lnTo>
                      <a:pt x="64223" y="40267"/>
                    </a:lnTo>
                    <a:cubicBezTo>
                      <a:pt x="64223" y="23192"/>
                      <a:pt x="56704" y="14017"/>
                      <a:pt x="41414" y="14017"/>
                    </a:cubicBezTo>
                    <a:cubicBezTo>
                      <a:pt x="25230" y="14017"/>
                      <a:pt x="14398" y="27907"/>
                      <a:pt x="14398" y="45364"/>
                    </a:cubicBezTo>
                    <a:lnTo>
                      <a:pt x="14398" y="8945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F4730076-706C-20F8-D725-873E31611CF4}"/>
                </a:ext>
              </a:extLst>
            </p:cNvPr>
            <p:cNvSpPr/>
            <p:nvPr/>
          </p:nvSpPr>
          <p:spPr>
            <a:xfrm>
              <a:off x="5011534" y="6447682"/>
              <a:ext cx="1980716" cy="12742"/>
            </a:xfrm>
            <a:custGeom>
              <a:avLst/>
              <a:gdLst>
                <a:gd name="connsiteX0" fmla="*/ 0 w 1980716"/>
                <a:gd name="connsiteY0" fmla="*/ 0 h 12742"/>
                <a:gd name="connsiteX1" fmla="*/ 1980717 w 1980716"/>
                <a:gd name="connsiteY1" fmla="*/ 0 h 1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0716" h="12742">
                  <a:moveTo>
                    <a:pt x="0" y="0"/>
                  </a:moveTo>
                  <a:lnTo>
                    <a:pt x="1980717" y="0"/>
                  </a:lnTo>
                </a:path>
              </a:pathLst>
            </a:custGeom>
            <a:ln w="12679" cap="flat">
              <a:solidFill>
                <a:srgbClr val="0473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EB800773-F9B6-B069-A373-B7E40CB5D33E}"/>
                </a:ext>
              </a:extLst>
            </p:cNvPr>
            <p:cNvSpPr/>
            <p:nvPr/>
          </p:nvSpPr>
          <p:spPr>
            <a:xfrm>
              <a:off x="4986048" y="6422197"/>
              <a:ext cx="50970" cy="50971"/>
            </a:xfrm>
            <a:custGeom>
              <a:avLst/>
              <a:gdLst>
                <a:gd name="connsiteX0" fmla="*/ 25485 w 50970"/>
                <a:gd name="connsiteY0" fmla="*/ 50971 h 50971"/>
                <a:gd name="connsiteX1" fmla="*/ 50971 w 50970"/>
                <a:gd name="connsiteY1" fmla="*/ 25486 h 50971"/>
                <a:gd name="connsiteX2" fmla="*/ 25485 w 50970"/>
                <a:gd name="connsiteY2" fmla="*/ 0 h 50971"/>
                <a:gd name="connsiteX3" fmla="*/ 0 w 50970"/>
                <a:gd name="connsiteY3" fmla="*/ 25486 h 50971"/>
                <a:gd name="connsiteX4" fmla="*/ 25485 w 50970"/>
                <a:gd name="connsiteY4" fmla="*/ 50971 h 5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70" h="50971">
                  <a:moveTo>
                    <a:pt x="25485" y="50971"/>
                  </a:moveTo>
                  <a:cubicBezTo>
                    <a:pt x="39502" y="50971"/>
                    <a:pt x="50971" y="39630"/>
                    <a:pt x="50971" y="25486"/>
                  </a:cubicBezTo>
                  <a:cubicBezTo>
                    <a:pt x="50971" y="11341"/>
                    <a:pt x="39502" y="0"/>
                    <a:pt x="25485" y="0"/>
                  </a:cubicBezTo>
                  <a:cubicBezTo>
                    <a:pt x="11468" y="0"/>
                    <a:pt x="0" y="11468"/>
                    <a:pt x="0" y="25486"/>
                  </a:cubicBezTo>
                  <a:cubicBezTo>
                    <a:pt x="0" y="39503"/>
                    <a:pt x="11341" y="50971"/>
                    <a:pt x="25485" y="50971"/>
                  </a:cubicBezTo>
                </a:path>
              </a:pathLst>
            </a:custGeom>
            <a:solidFill>
              <a:srgbClr val="0473EA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920" name="Graphic 402">
              <a:extLst>
                <a:ext uri="{FF2B5EF4-FFF2-40B4-BE49-F238E27FC236}">
                  <a16:creationId xmlns:a16="http://schemas.microsoft.com/office/drawing/2014/main" id="{ED5FFC53-E1EB-4568-60CB-0226802EBF74}"/>
                </a:ext>
              </a:extLst>
            </p:cNvPr>
            <p:cNvGrpSpPr/>
            <p:nvPr/>
          </p:nvGrpSpPr>
          <p:grpSpPr>
            <a:xfrm>
              <a:off x="5411270" y="6621748"/>
              <a:ext cx="1575587" cy="191261"/>
              <a:chOff x="5411270" y="6621748"/>
              <a:chExt cx="1575587" cy="191261"/>
            </a:xfrm>
            <a:solidFill>
              <a:srgbClr val="FFFFFF"/>
            </a:solidFill>
          </p:grpSpPr>
          <p:sp>
            <p:nvSpPr>
              <p:cNvPr id="921" name="Freeform: Shape 920">
                <a:extLst>
                  <a:ext uri="{FF2B5EF4-FFF2-40B4-BE49-F238E27FC236}">
                    <a16:creationId xmlns:a16="http://schemas.microsoft.com/office/drawing/2014/main" id="{A3E3B881-A275-BF8A-E2F5-5538B6715420}"/>
                  </a:ext>
                </a:extLst>
              </p:cNvPr>
              <p:cNvSpPr/>
              <p:nvPr/>
            </p:nvSpPr>
            <p:spPr>
              <a:xfrm>
                <a:off x="5411270" y="6621748"/>
                <a:ext cx="142590" cy="137622"/>
              </a:xfrm>
              <a:custGeom>
                <a:avLst/>
                <a:gdLst>
                  <a:gd name="connsiteX0" fmla="*/ 25868 w 142590"/>
                  <a:gd name="connsiteY0" fmla="*/ 63587 h 137622"/>
                  <a:gd name="connsiteX1" fmla="*/ 25868 w 142590"/>
                  <a:gd name="connsiteY1" fmla="*/ 137623 h 137622"/>
                  <a:gd name="connsiteX2" fmla="*/ 0 w 142590"/>
                  <a:gd name="connsiteY2" fmla="*/ 137623 h 137622"/>
                  <a:gd name="connsiteX3" fmla="*/ 0 w 142590"/>
                  <a:gd name="connsiteY3" fmla="*/ 0 h 137622"/>
                  <a:gd name="connsiteX4" fmla="*/ 71869 w 142590"/>
                  <a:gd name="connsiteY4" fmla="*/ 78241 h 137622"/>
                  <a:gd name="connsiteX5" fmla="*/ 142590 w 142590"/>
                  <a:gd name="connsiteY5" fmla="*/ 0 h 137622"/>
                  <a:gd name="connsiteX6" fmla="*/ 142590 w 142590"/>
                  <a:gd name="connsiteY6" fmla="*/ 137623 h 137622"/>
                  <a:gd name="connsiteX7" fmla="*/ 116723 w 142590"/>
                  <a:gd name="connsiteY7" fmla="*/ 137623 h 137622"/>
                  <a:gd name="connsiteX8" fmla="*/ 116723 w 142590"/>
                  <a:gd name="connsiteY8" fmla="*/ 64478 h 137622"/>
                  <a:gd name="connsiteX9" fmla="*/ 71359 w 142590"/>
                  <a:gd name="connsiteY9" fmla="*/ 114431 h 137622"/>
                  <a:gd name="connsiteX10" fmla="*/ 25868 w 142590"/>
                  <a:gd name="connsiteY10" fmla="*/ 63587 h 13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590" h="137622">
                    <a:moveTo>
                      <a:pt x="25868" y="63587"/>
                    </a:moveTo>
                    <a:lnTo>
                      <a:pt x="25868" y="137623"/>
                    </a:lnTo>
                    <a:lnTo>
                      <a:pt x="0" y="137623"/>
                    </a:lnTo>
                    <a:lnTo>
                      <a:pt x="0" y="0"/>
                    </a:lnTo>
                    <a:lnTo>
                      <a:pt x="71869" y="78241"/>
                    </a:lnTo>
                    <a:lnTo>
                      <a:pt x="142590" y="0"/>
                    </a:lnTo>
                    <a:lnTo>
                      <a:pt x="142590" y="137623"/>
                    </a:lnTo>
                    <a:lnTo>
                      <a:pt x="116723" y="137623"/>
                    </a:lnTo>
                    <a:lnTo>
                      <a:pt x="116723" y="64478"/>
                    </a:lnTo>
                    <a:lnTo>
                      <a:pt x="71359" y="114431"/>
                    </a:lnTo>
                    <a:lnTo>
                      <a:pt x="25868" y="6358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22" name="Freeform: Shape 921">
                <a:extLst>
                  <a:ext uri="{FF2B5EF4-FFF2-40B4-BE49-F238E27FC236}">
                    <a16:creationId xmlns:a16="http://schemas.microsoft.com/office/drawing/2014/main" id="{EEA7A71C-59ED-42C7-405A-F82286496143}"/>
                  </a:ext>
                </a:extLst>
              </p:cNvPr>
              <p:cNvSpPr/>
              <p:nvPr/>
            </p:nvSpPr>
            <p:spPr>
              <a:xfrm>
                <a:off x="5575141" y="6628757"/>
                <a:ext cx="36571" cy="130740"/>
              </a:xfrm>
              <a:custGeom>
                <a:avLst/>
                <a:gdLst>
                  <a:gd name="connsiteX0" fmla="*/ 0 w 36571"/>
                  <a:gd name="connsiteY0" fmla="*/ 14144 h 130740"/>
                  <a:gd name="connsiteX1" fmla="*/ 13762 w 36571"/>
                  <a:gd name="connsiteY1" fmla="*/ 0 h 130740"/>
                  <a:gd name="connsiteX2" fmla="*/ 23064 w 36571"/>
                  <a:gd name="connsiteY2" fmla="*/ 3440 h 130740"/>
                  <a:gd name="connsiteX3" fmla="*/ 36571 w 36571"/>
                  <a:gd name="connsiteY3" fmla="*/ 13762 h 130740"/>
                  <a:gd name="connsiteX4" fmla="*/ 23191 w 36571"/>
                  <a:gd name="connsiteY4" fmla="*/ 24338 h 130740"/>
                  <a:gd name="connsiteX5" fmla="*/ 13762 w 36571"/>
                  <a:gd name="connsiteY5" fmla="*/ 27779 h 130740"/>
                  <a:gd name="connsiteX6" fmla="*/ 0 w 36571"/>
                  <a:gd name="connsiteY6" fmla="*/ 14272 h 130740"/>
                  <a:gd name="connsiteX7" fmla="*/ 3440 w 36571"/>
                  <a:gd name="connsiteY7" fmla="*/ 40776 h 130740"/>
                  <a:gd name="connsiteX8" fmla="*/ 28289 w 36571"/>
                  <a:gd name="connsiteY8" fmla="*/ 40776 h 130740"/>
                  <a:gd name="connsiteX9" fmla="*/ 28289 w 36571"/>
                  <a:gd name="connsiteY9" fmla="*/ 130740 h 130740"/>
                  <a:gd name="connsiteX10" fmla="*/ 3440 w 36571"/>
                  <a:gd name="connsiteY10" fmla="*/ 130740 h 130740"/>
                  <a:gd name="connsiteX11" fmla="*/ 3440 w 36571"/>
                  <a:gd name="connsiteY11" fmla="*/ 40776 h 13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571" h="130740">
                    <a:moveTo>
                      <a:pt x="0" y="14144"/>
                    </a:moveTo>
                    <a:cubicBezTo>
                      <a:pt x="0" y="6498"/>
                      <a:pt x="6116" y="0"/>
                      <a:pt x="13762" y="0"/>
                    </a:cubicBezTo>
                    <a:cubicBezTo>
                      <a:pt x="17330" y="0"/>
                      <a:pt x="20133" y="1019"/>
                      <a:pt x="23064" y="3440"/>
                    </a:cubicBezTo>
                    <a:lnTo>
                      <a:pt x="36571" y="13762"/>
                    </a:lnTo>
                    <a:lnTo>
                      <a:pt x="23191" y="24338"/>
                    </a:lnTo>
                    <a:cubicBezTo>
                      <a:pt x="20388" y="26504"/>
                      <a:pt x="17330" y="27779"/>
                      <a:pt x="13762" y="27779"/>
                    </a:cubicBezTo>
                    <a:cubicBezTo>
                      <a:pt x="6116" y="27779"/>
                      <a:pt x="0" y="21662"/>
                      <a:pt x="0" y="14272"/>
                    </a:cubicBezTo>
                    <a:close/>
                    <a:moveTo>
                      <a:pt x="3440" y="40776"/>
                    </a:moveTo>
                    <a:lnTo>
                      <a:pt x="28289" y="40776"/>
                    </a:lnTo>
                    <a:lnTo>
                      <a:pt x="28289" y="130740"/>
                    </a:lnTo>
                    <a:lnTo>
                      <a:pt x="3440" y="130740"/>
                    </a:lnTo>
                    <a:lnTo>
                      <a:pt x="3440" y="40776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23" name="Freeform: Shape 922">
                <a:extLst>
                  <a:ext uri="{FF2B5EF4-FFF2-40B4-BE49-F238E27FC236}">
                    <a16:creationId xmlns:a16="http://schemas.microsoft.com/office/drawing/2014/main" id="{F3E1DE9E-6284-6CB6-DB8F-1BBB4A472848}"/>
                  </a:ext>
                </a:extLst>
              </p:cNvPr>
              <p:cNvSpPr/>
              <p:nvPr/>
            </p:nvSpPr>
            <p:spPr>
              <a:xfrm>
                <a:off x="5627386" y="6667750"/>
                <a:ext cx="85248" cy="91747"/>
              </a:xfrm>
              <a:custGeom>
                <a:avLst/>
                <a:gdLst>
                  <a:gd name="connsiteX0" fmla="*/ 24594 w 85248"/>
                  <a:gd name="connsiteY0" fmla="*/ 91747 h 91747"/>
                  <a:gd name="connsiteX1" fmla="*/ 0 w 85248"/>
                  <a:gd name="connsiteY1" fmla="*/ 91747 h 91747"/>
                  <a:gd name="connsiteX2" fmla="*/ 0 w 85248"/>
                  <a:gd name="connsiteY2" fmla="*/ 1783 h 91747"/>
                  <a:gd name="connsiteX3" fmla="*/ 24594 w 85248"/>
                  <a:gd name="connsiteY3" fmla="*/ 1783 h 91747"/>
                  <a:gd name="connsiteX4" fmla="*/ 24594 w 85248"/>
                  <a:gd name="connsiteY4" fmla="*/ 12488 h 91747"/>
                  <a:gd name="connsiteX5" fmla="*/ 51863 w 85248"/>
                  <a:gd name="connsiteY5" fmla="*/ 0 h 91747"/>
                  <a:gd name="connsiteX6" fmla="*/ 85248 w 85248"/>
                  <a:gd name="connsiteY6" fmla="*/ 36826 h 91747"/>
                  <a:gd name="connsiteX7" fmla="*/ 85248 w 85248"/>
                  <a:gd name="connsiteY7" fmla="*/ 91747 h 91747"/>
                  <a:gd name="connsiteX8" fmla="*/ 60273 w 85248"/>
                  <a:gd name="connsiteY8" fmla="*/ 91747 h 91747"/>
                  <a:gd name="connsiteX9" fmla="*/ 60273 w 85248"/>
                  <a:gd name="connsiteY9" fmla="*/ 42816 h 91747"/>
                  <a:gd name="connsiteX10" fmla="*/ 44345 w 85248"/>
                  <a:gd name="connsiteY10" fmla="*/ 23701 h 91747"/>
                  <a:gd name="connsiteX11" fmla="*/ 24594 w 85248"/>
                  <a:gd name="connsiteY11" fmla="*/ 46383 h 91747"/>
                  <a:gd name="connsiteX12" fmla="*/ 24594 w 85248"/>
                  <a:gd name="connsiteY12" fmla="*/ 91747 h 91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248" h="91747">
                    <a:moveTo>
                      <a:pt x="24594" y="91747"/>
                    </a:moveTo>
                    <a:lnTo>
                      <a:pt x="0" y="91747"/>
                    </a:lnTo>
                    <a:lnTo>
                      <a:pt x="0" y="1783"/>
                    </a:lnTo>
                    <a:lnTo>
                      <a:pt x="24594" y="1783"/>
                    </a:lnTo>
                    <a:lnTo>
                      <a:pt x="24594" y="12488"/>
                    </a:lnTo>
                    <a:cubicBezTo>
                      <a:pt x="31220" y="4842"/>
                      <a:pt x="40267" y="0"/>
                      <a:pt x="51863" y="0"/>
                    </a:cubicBezTo>
                    <a:cubicBezTo>
                      <a:pt x="72761" y="0"/>
                      <a:pt x="85248" y="15928"/>
                      <a:pt x="85248" y="36826"/>
                    </a:cubicBezTo>
                    <a:lnTo>
                      <a:pt x="85248" y="91747"/>
                    </a:lnTo>
                    <a:lnTo>
                      <a:pt x="60273" y="91747"/>
                    </a:lnTo>
                    <a:lnTo>
                      <a:pt x="60273" y="42816"/>
                    </a:lnTo>
                    <a:cubicBezTo>
                      <a:pt x="60273" y="30837"/>
                      <a:pt x="55303" y="23701"/>
                      <a:pt x="44345" y="23701"/>
                    </a:cubicBezTo>
                    <a:cubicBezTo>
                      <a:pt x="32239" y="23701"/>
                      <a:pt x="24594" y="33895"/>
                      <a:pt x="24594" y="46383"/>
                    </a:cubicBezTo>
                    <a:lnTo>
                      <a:pt x="24594" y="9174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24" name="Freeform: Shape 923">
                <a:extLst>
                  <a:ext uri="{FF2B5EF4-FFF2-40B4-BE49-F238E27FC236}">
                    <a16:creationId xmlns:a16="http://schemas.microsoft.com/office/drawing/2014/main" id="{CE5CBB36-B060-A906-FC45-73A7B6A4D663}"/>
                  </a:ext>
                </a:extLst>
              </p:cNvPr>
              <p:cNvSpPr/>
              <p:nvPr/>
            </p:nvSpPr>
            <p:spPr>
              <a:xfrm>
                <a:off x="5731621" y="6628757"/>
                <a:ext cx="36571" cy="130740"/>
              </a:xfrm>
              <a:custGeom>
                <a:avLst/>
                <a:gdLst>
                  <a:gd name="connsiteX0" fmla="*/ 0 w 36571"/>
                  <a:gd name="connsiteY0" fmla="*/ 14144 h 130740"/>
                  <a:gd name="connsiteX1" fmla="*/ 13762 w 36571"/>
                  <a:gd name="connsiteY1" fmla="*/ 0 h 130740"/>
                  <a:gd name="connsiteX2" fmla="*/ 23064 w 36571"/>
                  <a:gd name="connsiteY2" fmla="*/ 3440 h 130740"/>
                  <a:gd name="connsiteX3" fmla="*/ 36571 w 36571"/>
                  <a:gd name="connsiteY3" fmla="*/ 13762 h 130740"/>
                  <a:gd name="connsiteX4" fmla="*/ 23191 w 36571"/>
                  <a:gd name="connsiteY4" fmla="*/ 24338 h 130740"/>
                  <a:gd name="connsiteX5" fmla="*/ 13762 w 36571"/>
                  <a:gd name="connsiteY5" fmla="*/ 27779 h 130740"/>
                  <a:gd name="connsiteX6" fmla="*/ 0 w 36571"/>
                  <a:gd name="connsiteY6" fmla="*/ 14272 h 130740"/>
                  <a:gd name="connsiteX7" fmla="*/ 3440 w 36571"/>
                  <a:gd name="connsiteY7" fmla="*/ 40776 h 130740"/>
                  <a:gd name="connsiteX8" fmla="*/ 28289 w 36571"/>
                  <a:gd name="connsiteY8" fmla="*/ 40776 h 130740"/>
                  <a:gd name="connsiteX9" fmla="*/ 28289 w 36571"/>
                  <a:gd name="connsiteY9" fmla="*/ 130740 h 130740"/>
                  <a:gd name="connsiteX10" fmla="*/ 3440 w 36571"/>
                  <a:gd name="connsiteY10" fmla="*/ 130740 h 130740"/>
                  <a:gd name="connsiteX11" fmla="*/ 3440 w 36571"/>
                  <a:gd name="connsiteY11" fmla="*/ 40776 h 13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571" h="130740">
                    <a:moveTo>
                      <a:pt x="0" y="14144"/>
                    </a:moveTo>
                    <a:cubicBezTo>
                      <a:pt x="0" y="6498"/>
                      <a:pt x="6116" y="0"/>
                      <a:pt x="13762" y="0"/>
                    </a:cubicBezTo>
                    <a:cubicBezTo>
                      <a:pt x="17330" y="0"/>
                      <a:pt x="20133" y="1019"/>
                      <a:pt x="23064" y="3440"/>
                    </a:cubicBezTo>
                    <a:lnTo>
                      <a:pt x="36571" y="13762"/>
                    </a:lnTo>
                    <a:lnTo>
                      <a:pt x="23191" y="24338"/>
                    </a:lnTo>
                    <a:cubicBezTo>
                      <a:pt x="20388" y="26504"/>
                      <a:pt x="17330" y="27779"/>
                      <a:pt x="13762" y="27779"/>
                    </a:cubicBezTo>
                    <a:cubicBezTo>
                      <a:pt x="6116" y="27779"/>
                      <a:pt x="0" y="21662"/>
                      <a:pt x="0" y="14272"/>
                    </a:cubicBezTo>
                    <a:close/>
                    <a:moveTo>
                      <a:pt x="3440" y="40776"/>
                    </a:moveTo>
                    <a:lnTo>
                      <a:pt x="28289" y="40776"/>
                    </a:lnTo>
                    <a:lnTo>
                      <a:pt x="28289" y="130740"/>
                    </a:lnTo>
                    <a:lnTo>
                      <a:pt x="3440" y="130740"/>
                    </a:lnTo>
                    <a:lnTo>
                      <a:pt x="3440" y="40776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25" name="Freeform: Shape 924">
                <a:extLst>
                  <a:ext uri="{FF2B5EF4-FFF2-40B4-BE49-F238E27FC236}">
                    <a16:creationId xmlns:a16="http://schemas.microsoft.com/office/drawing/2014/main" id="{F392B509-AE36-21D7-59DD-10A667B5308A}"/>
                  </a:ext>
                </a:extLst>
              </p:cNvPr>
              <p:cNvSpPr/>
              <p:nvPr/>
            </p:nvSpPr>
            <p:spPr>
              <a:xfrm>
                <a:off x="5783866" y="6667750"/>
                <a:ext cx="85247" cy="91747"/>
              </a:xfrm>
              <a:custGeom>
                <a:avLst/>
                <a:gdLst>
                  <a:gd name="connsiteX0" fmla="*/ 24593 w 85247"/>
                  <a:gd name="connsiteY0" fmla="*/ 91747 h 91747"/>
                  <a:gd name="connsiteX1" fmla="*/ 0 w 85247"/>
                  <a:gd name="connsiteY1" fmla="*/ 91747 h 91747"/>
                  <a:gd name="connsiteX2" fmla="*/ 0 w 85247"/>
                  <a:gd name="connsiteY2" fmla="*/ 1783 h 91747"/>
                  <a:gd name="connsiteX3" fmla="*/ 24593 w 85247"/>
                  <a:gd name="connsiteY3" fmla="*/ 1783 h 91747"/>
                  <a:gd name="connsiteX4" fmla="*/ 24593 w 85247"/>
                  <a:gd name="connsiteY4" fmla="*/ 12488 h 91747"/>
                  <a:gd name="connsiteX5" fmla="*/ 51862 w 85247"/>
                  <a:gd name="connsiteY5" fmla="*/ 0 h 91747"/>
                  <a:gd name="connsiteX6" fmla="*/ 85248 w 85247"/>
                  <a:gd name="connsiteY6" fmla="*/ 36826 h 91747"/>
                  <a:gd name="connsiteX7" fmla="*/ 85248 w 85247"/>
                  <a:gd name="connsiteY7" fmla="*/ 91747 h 91747"/>
                  <a:gd name="connsiteX8" fmla="*/ 60272 w 85247"/>
                  <a:gd name="connsiteY8" fmla="*/ 91747 h 91747"/>
                  <a:gd name="connsiteX9" fmla="*/ 60272 w 85247"/>
                  <a:gd name="connsiteY9" fmla="*/ 42816 h 91747"/>
                  <a:gd name="connsiteX10" fmla="*/ 44344 w 85247"/>
                  <a:gd name="connsiteY10" fmla="*/ 23701 h 91747"/>
                  <a:gd name="connsiteX11" fmla="*/ 24593 w 85247"/>
                  <a:gd name="connsiteY11" fmla="*/ 46383 h 91747"/>
                  <a:gd name="connsiteX12" fmla="*/ 24593 w 85247"/>
                  <a:gd name="connsiteY12" fmla="*/ 91747 h 91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247" h="91747">
                    <a:moveTo>
                      <a:pt x="24593" y="91747"/>
                    </a:moveTo>
                    <a:lnTo>
                      <a:pt x="0" y="91747"/>
                    </a:lnTo>
                    <a:lnTo>
                      <a:pt x="0" y="1783"/>
                    </a:lnTo>
                    <a:lnTo>
                      <a:pt x="24593" y="1783"/>
                    </a:lnTo>
                    <a:lnTo>
                      <a:pt x="24593" y="12488"/>
                    </a:lnTo>
                    <a:cubicBezTo>
                      <a:pt x="31219" y="4842"/>
                      <a:pt x="40266" y="0"/>
                      <a:pt x="51862" y="0"/>
                    </a:cubicBezTo>
                    <a:cubicBezTo>
                      <a:pt x="72760" y="0"/>
                      <a:pt x="85248" y="15928"/>
                      <a:pt x="85248" y="36826"/>
                    </a:cubicBezTo>
                    <a:lnTo>
                      <a:pt x="85248" y="91747"/>
                    </a:lnTo>
                    <a:lnTo>
                      <a:pt x="60272" y="91747"/>
                    </a:lnTo>
                    <a:lnTo>
                      <a:pt x="60272" y="42816"/>
                    </a:lnTo>
                    <a:cubicBezTo>
                      <a:pt x="60272" y="30837"/>
                      <a:pt x="55303" y="23701"/>
                      <a:pt x="44344" y="23701"/>
                    </a:cubicBezTo>
                    <a:cubicBezTo>
                      <a:pt x="32239" y="23701"/>
                      <a:pt x="24593" y="33895"/>
                      <a:pt x="24593" y="46383"/>
                    </a:cubicBezTo>
                    <a:lnTo>
                      <a:pt x="24593" y="9174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26" name="Freeform: Shape 925">
                <a:extLst>
                  <a:ext uri="{FF2B5EF4-FFF2-40B4-BE49-F238E27FC236}">
                    <a16:creationId xmlns:a16="http://schemas.microsoft.com/office/drawing/2014/main" id="{78CFD47A-5BBB-0110-6F02-81C494E10218}"/>
                  </a:ext>
                </a:extLst>
              </p:cNvPr>
              <p:cNvSpPr/>
              <p:nvPr/>
            </p:nvSpPr>
            <p:spPr>
              <a:xfrm>
                <a:off x="5884787" y="6667750"/>
                <a:ext cx="96461" cy="138131"/>
              </a:xfrm>
              <a:custGeom>
                <a:avLst/>
                <a:gdLst>
                  <a:gd name="connsiteX0" fmla="*/ 47148 w 96461"/>
                  <a:gd name="connsiteY0" fmla="*/ 138131 h 138131"/>
                  <a:gd name="connsiteX1" fmla="*/ 10959 w 96461"/>
                  <a:gd name="connsiteY1" fmla="*/ 128192 h 138131"/>
                  <a:gd name="connsiteX2" fmla="*/ 10959 w 96461"/>
                  <a:gd name="connsiteY2" fmla="*/ 103726 h 138131"/>
                  <a:gd name="connsiteX3" fmla="*/ 45619 w 96461"/>
                  <a:gd name="connsiteY3" fmla="*/ 116087 h 138131"/>
                  <a:gd name="connsiteX4" fmla="*/ 71486 w 96461"/>
                  <a:gd name="connsiteY4" fmla="*/ 92130 h 138131"/>
                  <a:gd name="connsiteX5" fmla="*/ 71486 w 96461"/>
                  <a:gd name="connsiteY5" fmla="*/ 81808 h 138131"/>
                  <a:gd name="connsiteX6" fmla="*/ 44854 w 96461"/>
                  <a:gd name="connsiteY6" fmla="*/ 93532 h 138131"/>
                  <a:gd name="connsiteX7" fmla="*/ 0 w 96461"/>
                  <a:gd name="connsiteY7" fmla="*/ 46893 h 138131"/>
                  <a:gd name="connsiteX8" fmla="*/ 44854 w 96461"/>
                  <a:gd name="connsiteY8" fmla="*/ 0 h 138131"/>
                  <a:gd name="connsiteX9" fmla="*/ 71486 w 96461"/>
                  <a:gd name="connsiteY9" fmla="*/ 11978 h 138131"/>
                  <a:gd name="connsiteX10" fmla="*/ 71486 w 96461"/>
                  <a:gd name="connsiteY10" fmla="*/ 1783 h 138131"/>
                  <a:gd name="connsiteX11" fmla="*/ 96462 w 96461"/>
                  <a:gd name="connsiteY11" fmla="*/ 1783 h 138131"/>
                  <a:gd name="connsiteX12" fmla="*/ 96462 w 96461"/>
                  <a:gd name="connsiteY12" fmla="*/ 90856 h 138131"/>
                  <a:gd name="connsiteX13" fmla="*/ 47148 w 96461"/>
                  <a:gd name="connsiteY13" fmla="*/ 138131 h 138131"/>
                  <a:gd name="connsiteX14" fmla="*/ 48167 w 96461"/>
                  <a:gd name="connsiteY14" fmla="*/ 23064 h 138131"/>
                  <a:gd name="connsiteX15" fmla="*/ 25485 w 96461"/>
                  <a:gd name="connsiteY15" fmla="*/ 47148 h 138131"/>
                  <a:gd name="connsiteX16" fmla="*/ 48167 w 96461"/>
                  <a:gd name="connsiteY16" fmla="*/ 70467 h 138131"/>
                  <a:gd name="connsiteX17" fmla="*/ 71359 w 96461"/>
                  <a:gd name="connsiteY17" fmla="*/ 47148 h 138131"/>
                  <a:gd name="connsiteX18" fmla="*/ 48167 w 96461"/>
                  <a:gd name="connsiteY18" fmla="*/ 23064 h 138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461" h="138131">
                    <a:moveTo>
                      <a:pt x="47148" y="138131"/>
                    </a:moveTo>
                    <a:cubicBezTo>
                      <a:pt x="34278" y="138131"/>
                      <a:pt x="22300" y="134946"/>
                      <a:pt x="10959" y="128192"/>
                    </a:cubicBezTo>
                    <a:lnTo>
                      <a:pt x="10959" y="103726"/>
                    </a:lnTo>
                    <a:cubicBezTo>
                      <a:pt x="21663" y="112136"/>
                      <a:pt x="34278" y="116087"/>
                      <a:pt x="45619" y="116087"/>
                    </a:cubicBezTo>
                    <a:cubicBezTo>
                      <a:pt x="61802" y="116087"/>
                      <a:pt x="71486" y="107676"/>
                      <a:pt x="71486" y="92130"/>
                    </a:cubicBezTo>
                    <a:lnTo>
                      <a:pt x="71486" y="81808"/>
                    </a:lnTo>
                    <a:cubicBezTo>
                      <a:pt x="64860" y="89072"/>
                      <a:pt x="55558" y="93532"/>
                      <a:pt x="44854" y="93532"/>
                    </a:cubicBezTo>
                    <a:cubicBezTo>
                      <a:pt x="18604" y="93532"/>
                      <a:pt x="0" y="73780"/>
                      <a:pt x="0" y="46893"/>
                    </a:cubicBezTo>
                    <a:cubicBezTo>
                      <a:pt x="0" y="20006"/>
                      <a:pt x="18604" y="0"/>
                      <a:pt x="44854" y="0"/>
                    </a:cubicBezTo>
                    <a:cubicBezTo>
                      <a:pt x="55558" y="0"/>
                      <a:pt x="64860" y="4460"/>
                      <a:pt x="71486" y="11978"/>
                    </a:cubicBezTo>
                    <a:lnTo>
                      <a:pt x="71486" y="1783"/>
                    </a:lnTo>
                    <a:lnTo>
                      <a:pt x="96462" y="1783"/>
                    </a:lnTo>
                    <a:lnTo>
                      <a:pt x="96462" y="90856"/>
                    </a:lnTo>
                    <a:cubicBezTo>
                      <a:pt x="96462" y="120801"/>
                      <a:pt x="77348" y="138131"/>
                      <a:pt x="47148" y="138131"/>
                    </a:cubicBezTo>
                    <a:close/>
                    <a:moveTo>
                      <a:pt x="48167" y="23064"/>
                    </a:moveTo>
                    <a:cubicBezTo>
                      <a:pt x="35170" y="23064"/>
                      <a:pt x="25485" y="33258"/>
                      <a:pt x="25485" y="47148"/>
                    </a:cubicBezTo>
                    <a:cubicBezTo>
                      <a:pt x="25485" y="61038"/>
                      <a:pt x="35170" y="70467"/>
                      <a:pt x="48167" y="70467"/>
                    </a:cubicBezTo>
                    <a:cubicBezTo>
                      <a:pt x="61165" y="70467"/>
                      <a:pt x="71359" y="60783"/>
                      <a:pt x="71359" y="47148"/>
                    </a:cubicBezTo>
                    <a:cubicBezTo>
                      <a:pt x="71359" y="33514"/>
                      <a:pt x="61547" y="23064"/>
                      <a:pt x="48167" y="230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27" name="Freeform: Shape 926">
                <a:extLst>
                  <a:ext uri="{FF2B5EF4-FFF2-40B4-BE49-F238E27FC236}">
                    <a16:creationId xmlns:a16="http://schemas.microsoft.com/office/drawing/2014/main" id="{DEDD95AD-75D5-E0D0-1FDD-B96201D2AE4D}"/>
                  </a:ext>
                </a:extLst>
              </p:cNvPr>
              <p:cNvSpPr/>
              <p:nvPr/>
            </p:nvSpPr>
            <p:spPr>
              <a:xfrm>
                <a:off x="6038463" y="6667623"/>
                <a:ext cx="96844" cy="93531"/>
              </a:xfrm>
              <a:custGeom>
                <a:avLst/>
                <a:gdLst>
                  <a:gd name="connsiteX0" fmla="*/ 0 w 96844"/>
                  <a:gd name="connsiteY0" fmla="*/ 46256 h 93531"/>
                  <a:gd name="connsiteX1" fmla="*/ 49059 w 96844"/>
                  <a:gd name="connsiteY1" fmla="*/ 0 h 93531"/>
                  <a:gd name="connsiteX2" fmla="*/ 96844 w 96844"/>
                  <a:gd name="connsiteY2" fmla="*/ 46256 h 93531"/>
                  <a:gd name="connsiteX3" fmla="*/ 49059 w 96844"/>
                  <a:gd name="connsiteY3" fmla="*/ 93532 h 93531"/>
                  <a:gd name="connsiteX4" fmla="*/ 0 w 96844"/>
                  <a:gd name="connsiteY4" fmla="*/ 46256 h 93531"/>
                  <a:gd name="connsiteX5" fmla="*/ 48677 w 96844"/>
                  <a:gd name="connsiteY5" fmla="*/ 23064 h 93531"/>
                  <a:gd name="connsiteX6" fmla="*/ 25485 w 96844"/>
                  <a:gd name="connsiteY6" fmla="*/ 46638 h 93531"/>
                  <a:gd name="connsiteX7" fmla="*/ 48677 w 96844"/>
                  <a:gd name="connsiteY7" fmla="*/ 70595 h 93531"/>
                  <a:gd name="connsiteX8" fmla="*/ 71486 w 96844"/>
                  <a:gd name="connsiteY8" fmla="*/ 46638 h 93531"/>
                  <a:gd name="connsiteX9" fmla="*/ 48677 w 96844"/>
                  <a:gd name="connsiteY9" fmla="*/ 23064 h 93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844" h="93531">
                    <a:moveTo>
                      <a:pt x="0" y="46256"/>
                    </a:moveTo>
                    <a:cubicBezTo>
                      <a:pt x="0" y="18987"/>
                      <a:pt x="21025" y="0"/>
                      <a:pt x="49059" y="0"/>
                    </a:cubicBezTo>
                    <a:cubicBezTo>
                      <a:pt x="77093" y="0"/>
                      <a:pt x="96844" y="19114"/>
                      <a:pt x="96844" y="46256"/>
                    </a:cubicBezTo>
                    <a:cubicBezTo>
                      <a:pt x="96844" y="73399"/>
                      <a:pt x="76456" y="93532"/>
                      <a:pt x="49059" y="93532"/>
                    </a:cubicBezTo>
                    <a:cubicBezTo>
                      <a:pt x="21663" y="93532"/>
                      <a:pt x="0" y="74036"/>
                      <a:pt x="0" y="46256"/>
                    </a:cubicBezTo>
                    <a:close/>
                    <a:moveTo>
                      <a:pt x="48677" y="23064"/>
                    </a:moveTo>
                    <a:cubicBezTo>
                      <a:pt x="35170" y="23064"/>
                      <a:pt x="25485" y="32877"/>
                      <a:pt x="25485" y="46638"/>
                    </a:cubicBezTo>
                    <a:cubicBezTo>
                      <a:pt x="25485" y="60401"/>
                      <a:pt x="35170" y="70595"/>
                      <a:pt x="48677" y="70595"/>
                    </a:cubicBezTo>
                    <a:cubicBezTo>
                      <a:pt x="62184" y="70595"/>
                      <a:pt x="71486" y="60656"/>
                      <a:pt x="71486" y="46638"/>
                    </a:cubicBezTo>
                    <a:cubicBezTo>
                      <a:pt x="71486" y="32622"/>
                      <a:pt x="61802" y="23064"/>
                      <a:pt x="48677" y="230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28" name="Freeform: Shape 927">
                <a:extLst>
                  <a:ext uri="{FF2B5EF4-FFF2-40B4-BE49-F238E27FC236}">
                    <a16:creationId xmlns:a16="http://schemas.microsoft.com/office/drawing/2014/main" id="{DB8F3112-D505-2152-6C4B-9BAF68AD5C83}"/>
                  </a:ext>
                </a:extLst>
              </p:cNvPr>
              <p:cNvSpPr/>
              <p:nvPr/>
            </p:nvSpPr>
            <p:spPr>
              <a:xfrm>
                <a:off x="6152128" y="6623915"/>
                <a:ext cx="58870" cy="135582"/>
              </a:xfrm>
              <a:custGeom>
                <a:avLst/>
                <a:gdLst>
                  <a:gd name="connsiteX0" fmla="*/ 24593 w 58870"/>
                  <a:gd name="connsiteY0" fmla="*/ 66645 h 135582"/>
                  <a:gd name="connsiteX1" fmla="*/ 24593 w 58870"/>
                  <a:gd name="connsiteY1" fmla="*/ 135583 h 135582"/>
                  <a:gd name="connsiteX2" fmla="*/ 0 w 58870"/>
                  <a:gd name="connsiteY2" fmla="*/ 135583 h 135582"/>
                  <a:gd name="connsiteX3" fmla="*/ 0 w 58870"/>
                  <a:gd name="connsiteY3" fmla="*/ 37081 h 135582"/>
                  <a:gd name="connsiteX4" fmla="*/ 36062 w 58870"/>
                  <a:gd name="connsiteY4" fmla="*/ 0 h 135582"/>
                  <a:gd name="connsiteX5" fmla="*/ 58871 w 58870"/>
                  <a:gd name="connsiteY5" fmla="*/ 5861 h 135582"/>
                  <a:gd name="connsiteX6" fmla="*/ 58871 w 58870"/>
                  <a:gd name="connsiteY6" fmla="*/ 27779 h 135582"/>
                  <a:gd name="connsiteX7" fmla="*/ 39757 w 58870"/>
                  <a:gd name="connsiteY7" fmla="*/ 21917 h 135582"/>
                  <a:gd name="connsiteX8" fmla="*/ 24593 w 58870"/>
                  <a:gd name="connsiteY8" fmla="*/ 36189 h 135582"/>
                  <a:gd name="connsiteX9" fmla="*/ 24593 w 58870"/>
                  <a:gd name="connsiteY9" fmla="*/ 45619 h 135582"/>
                  <a:gd name="connsiteX10" fmla="*/ 57087 w 58870"/>
                  <a:gd name="connsiteY10" fmla="*/ 45619 h 135582"/>
                  <a:gd name="connsiteX11" fmla="*/ 57087 w 58870"/>
                  <a:gd name="connsiteY11" fmla="*/ 66645 h 135582"/>
                  <a:gd name="connsiteX12" fmla="*/ 24593 w 58870"/>
                  <a:gd name="connsiteY12" fmla="*/ 66645 h 13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870" h="135582">
                    <a:moveTo>
                      <a:pt x="24593" y="66645"/>
                    </a:moveTo>
                    <a:lnTo>
                      <a:pt x="24593" y="135583"/>
                    </a:lnTo>
                    <a:lnTo>
                      <a:pt x="0" y="135583"/>
                    </a:lnTo>
                    <a:lnTo>
                      <a:pt x="0" y="37081"/>
                    </a:lnTo>
                    <a:cubicBezTo>
                      <a:pt x="0" y="15291"/>
                      <a:pt x="13762" y="0"/>
                      <a:pt x="36062" y="0"/>
                    </a:cubicBezTo>
                    <a:cubicBezTo>
                      <a:pt x="43962" y="0"/>
                      <a:pt x="51735" y="1657"/>
                      <a:pt x="58871" y="5861"/>
                    </a:cubicBezTo>
                    <a:lnTo>
                      <a:pt x="58871" y="27779"/>
                    </a:lnTo>
                    <a:cubicBezTo>
                      <a:pt x="53137" y="23829"/>
                      <a:pt x="46511" y="21917"/>
                      <a:pt x="39757" y="21917"/>
                    </a:cubicBezTo>
                    <a:cubicBezTo>
                      <a:pt x="30837" y="21917"/>
                      <a:pt x="24593" y="27269"/>
                      <a:pt x="24593" y="36189"/>
                    </a:cubicBezTo>
                    <a:lnTo>
                      <a:pt x="24593" y="45619"/>
                    </a:lnTo>
                    <a:lnTo>
                      <a:pt x="57087" y="45619"/>
                    </a:lnTo>
                    <a:lnTo>
                      <a:pt x="57087" y="66645"/>
                    </a:lnTo>
                    <a:lnTo>
                      <a:pt x="24593" y="6664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29" name="Freeform: Shape 928">
                <a:extLst>
                  <a:ext uri="{FF2B5EF4-FFF2-40B4-BE49-F238E27FC236}">
                    <a16:creationId xmlns:a16="http://schemas.microsoft.com/office/drawing/2014/main" id="{51EE9295-CB4D-BA88-0152-17BCBA09ED0B}"/>
                  </a:ext>
                </a:extLst>
              </p:cNvPr>
              <p:cNvSpPr/>
              <p:nvPr/>
            </p:nvSpPr>
            <p:spPr>
              <a:xfrm>
                <a:off x="6261332" y="6667750"/>
                <a:ext cx="96207" cy="136347"/>
              </a:xfrm>
              <a:custGeom>
                <a:avLst/>
                <a:gdLst>
                  <a:gd name="connsiteX0" fmla="*/ 24594 w 96207"/>
                  <a:gd name="connsiteY0" fmla="*/ 81553 h 136347"/>
                  <a:gd name="connsiteX1" fmla="*/ 24594 w 96207"/>
                  <a:gd name="connsiteY1" fmla="*/ 136347 h 136347"/>
                  <a:gd name="connsiteX2" fmla="*/ 0 w 96207"/>
                  <a:gd name="connsiteY2" fmla="*/ 136347 h 136347"/>
                  <a:gd name="connsiteX3" fmla="*/ 0 w 96207"/>
                  <a:gd name="connsiteY3" fmla="*/ 1783 h 136347"/>
                  <a:gd name="connsiteX4" fmla="*/ 24594 w 96207"/>
                  <a:gd name="connsiteY4" fmla="*/ 1783 h 136347"/>
                  <a:gd name="connsiteX5" fmla="*/ 24594 w 96207"/>
                  <a:gd name="connsiteY5" fmla="*/ 11978 h 136347"/>
                  <a:gd name="connsiteX6" fmla="*/ 51353 w 96207"/>
                  <a:gd name="connsiteY6" fmla="*/ 0 h 136347"/>
                  <a:gd name="connsiteX7" fmla="*/ 96207 w 96207"/>
                  <a:gd name="connsiteY7" fmla="*/ 46383 h 136347"/>
                  <a:gd name="connsiteX8" fmla="*/ 51353 w 96207"/>
                  <a:gd name="connsiteY8" fmla="*/ 93532 h 136347"/>
                  <a:gd name="connsiteX9" fmla="*/ 24594 w 96207"/>
                  <a:gd name="connsiteY9" fmla="*/ 81553 h 136347"/>
                  <a:gd name="connsiteX10" fmla="*/ 47912 w 96207"/>
                  <a:gd name="connsiteY10" fmla="*/ 23064 h 136347"/>
                  <a:gd name="connsiteX11" fmla="*/ 24594 w 96207"/>
                  <a:gd name="connsiteY11" fmla="*/ 46383 h 136347"/>
                  <a:gd name="connsiteX12" fmla="*/ 47912 w 96207"/>
                  <a:gd name="connsiteY12" fmla="*/ 70467 h 136347"/>
                  <a:gd name="connsiteX13" fmla="*/ 70722 w 96207"/>
                  <a:gd name="connsiteY13" fmla="*/ 46383 h 136347"/>
                  <a:gd name="connsiteX14" fmla="*/ 47912 w 96207"/>
                  <a:gd name="connsiteY14" fmla="*/ 23064 h 13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207" h="136347">
                    <a:moveTo>
                      <a:pt x="24594" y="81553"/>
                    </a:moveTo>
                    <a:lnTo>
                      <a:pt x="24594" y="136347"/>
                    </a:lnTo>
                    <a:lnTo>
                      <a:pt x="0" y="136347"/>
                    </a:lnTo>
                    <a:lnTo>
                      <a:pt x="0" y="1783"/>
                    </a:lnTo>
                    <a:lnTo>
                      <a:pt x="24594" y="1783"/>
                    </a:lnTo>
                    <a:lnTo>
                      <a:pt x="24594" y="11978"/>
                    </a:lnTo>
                    <a:cubicBezTo>
                      <a:pt x="31347" y="4460"/>
                      <a:pt x="40522" y="0"/>
                      <a:pt x="51353" y="0"/>
                    </a:cubicBezTo>
                    <a:cubicBezTo>
                      <a:pt x="77476" y="0"/>
                      <a:pt x="96207" y="19624"/>
                      <a:pt x="96207" y="46383"/>
                    </a:cubicBezTo>
                    <a:cubicBezTo>
                      <a:pt x="96207" y="73143"/>
                      <a:pt x="77603" y="93532"/>
                      <a:pt x="51353" y="93532"/>
                    </a:cubicBezTo>
                    <a:cubicBezTo>
                      <a:pt x="40522" y="93532"/>
                      <a:pt x="31347" y="89072"/>
                      <a:pt x="24594" y="81553"/>
                    </a:cubicBezTo>
                    <a:close/>
                    <a:moveTo>
                      <a:pt x="47912" y="23064"/>
                    </a:moveTo>
                    <a:cubicBezTo>
                      <a:pt x="34533" y="23064"/>
                      <a:pt x="24594" y="32876"/>
                      <a:pt x="24594" y="46383"/>
                    </a:cubicBezTo>
                    <a:cubicBezTo>
                      <a:pt x="24594" y="59890"/>
                      <a:pt x="34533" y="70467"/>
                      <a:pt x="47912" y="70467"/>
                    </a:cubicBezTo>
                    <a:cubicBezTo>
                      <a:pt x="61292" y="70467"/>
                      <a:pt x="70722" y="60528"/>
                      <a:pt x="70722" y="46383"/>
                    </a:cubicBezTo>
                    <a:cubicBezTo>
                      <a:pt x="70722" y="32239"/>
                      <a:pt x="60910" y="23064"/>
                      <a:pt x="47912" y="230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30" name="Freeform: Shape 929">
                <a:extLst>
                  <a:ext uri="{FF2B5EF4-FFF2-40B4-BE49-F238E27FC236}">
                    <a16:creationId xmlns:a16="http://schemas.microsoft.com/office/drawing/2014/main" id="{9E86A43E-D4D1-D20E-3FDF-CCEB223299DD}"/>
                  </a:ext>
                </a:extLst>
              </p:cNvPr>
              <p:cNvSpPr/>
              <p:nvPr/>
            </p:nvSpPr>
            <p:spPr>
              <a:xfrm>
                <a:off x="6368753" y="6667750"/>
                <a:ext cx="90090" cy="93531"/>
              </a:xfrm>
              <a:custGeom>
                <a:avLst/>
                <a:gdLst>
                  <a:gd name="connsiteX0" fmla="*/ 0 w 90090"/>
                  <a:gd name="connsiteY0" fmla="*/ 47658 h 93531"/>
                  <a:gd name="connsiteX1" fmla="*/ 46001 w 90090"/>
                  <a:gd name="connsiteY1" fmla="*/ 0 h 93531"/>
                  <a:gd name="connsiteX2" fmla="*/ 90090 w 90090"/>
                  <a:gd name="connsiteY2" fmla="*/ 44472 h 93531"/>
                  <a:gd name="connsiteX3" fmla="*/ 89581 w 90090"/>
                  <a:gd name="connsiteY3" fmla="*/ 54794 h 93531"/>
                  <a:gd name="connsiteX4" fmla="*/ 26760 w 90090"/>
                  <a:gd name="connsiteY4" fmla="*/ 54794 h 93531"/>
                  <a:gd name="connsiteX5" fmla="*/ 53009 w 90090"/>
                  <a:gd name="connsiteY5" fmla="*/ 72633 h 93531"/>
                  <a:gd name="connsiteX6" fmla="*/ 82827 w 90090"/>
                  <a:gd name="connsiteY6" fmla="*/ 64478 h 93531"/>
                  <a:gd name="connsiteX7" fmla="*/ 82827 w 90090"/>
                  <a:gd name="connsiteY7" fmla="*/ 85122 h 93531"/>
                  <a:gd name="connsiteX8" fmla="*/ 50333 w 90090"/>
                  <a:gd name="connsiteY8" fmla="*/ 93532 h 93531"/>
                  <a:gd name="connsiteX9" fmla="*/ 0 w 90090"/>
                  <a:gd name="connsiteY9" fmla="*/ 47658 h 93531"/>
                  <a:gd name="connsiteX10" fmla="*/ 64732 w 90090"/>
                  <a:gd name="connsiteY10" fmla="*/ 38228 h 93531"/>
                  <a:gd name="connsiteX11" fmla="*/ 46001 w 90090"/>
                  <a:gd name="connsiteY11" fmla="*/ 19624 h 93531"/>
                  <a:gd name="connsiteX12" fmla="*/ 25995 w 90090"/>
                  <a:gd name="connsiteY12" fmla="*/ 38228 h 93531"/>
                  <a:gd name="connsiteX13" fmla="*/ 64732 w 90090"/>
                  <a:gd name="connsiteY13" fmla="*/ 38228 h 93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090" h="93531">
                    <a:moveTo>
                      <a:pt x="0" y="47658"/>
                    </a:moveTo>
                    <a:cubicBezTo>
                      <a:pt x="0" y="20133"/>
                      <a:pt x="18349" y="0"/>
                      <a:pt x="46001" y="0"/>
                    </a:cubicBezTo>
                    <a:cubicBezTo>
                      <a:pt x="71996" y="0"/>
                      <a:pt x="90090" y="18604"/>
                      <a:pt x="90090" y="44472"/>
                    </a:cubicBezTo>
                    <a:cubicBezTo>
                      <a:pt x="90090" y="48040"/>
                      <a:pt x="89963" y="51481"/>
                      <a:pt x="89581" y="54794"/>
                    </a:cubicBezTo>
                    <a:lnTo>
                      <a:pt x="26760" y="54794"/>
                    </a:lnTo>
                    <a:cubicBezTo>
                      <a:pt x="29945" y="65880"/>
                      <a:pt x="39757" y="72633"/>
                      <a:pt x="53009" y="72633"/>
                    </a:cubicBezTo>
                    <a:cubicBezTo>
                      <a:pt x="63331" y="72633"/>
                      <a:pt x="73397" y="69958"/>
                      <a:pt x="82827" y="64478"/>
                    </a:cubicBezTo>
                    <a:lnTo>
                      <a:pt x="82827" y="85122"/>
                    </a:lnTo>
                    <a:cubicBezTo>
                      <a:pt x="72760" y="90856"/>
                      <a:pt x="61802" y="93532"/>
                      <a:pt x="50333" y="93532"/>
                    </a:cubicBezTo>
                    <a:cubicBezTo>
                      <a:pt x="21917" y="93532"/>
                      <a:pt x="0" y="76074"/>
                      <a:pt x="0" y="47658"/>
                    </a:cubicBezTo>
                    <a:close/>
                    <a:moveTo>
                      <a:pt x="64732" y="38228"/>
                    </a:moveTo>
                    <a:cubicBezTo>
                      <a:pt x="63458" y="27652"/>
                      <a:pt x="57087" y="19624"/>
                      <a:pt x="46001" y="19624"/>
                    </a:cubicBezTo>
                    <a:cubicBezTo>
                      <a:pt x="34915" y="19624"/>
                      <a:pt x="28161" y="27524"/>
                      <a:pt x="25995" y="38228"/>
                    </a:cubicBezTo>
                    <a:lnTo>
                      <a:pt x="64732" y="3822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31" name="Freeform: Shape 930">
                <a:extLst>
                  <a:ext uri="{FF2B5EF4-FFF2-40B4-BE49-F238E27FC236}">
                    <a16:creationId xmlns:a16="http://schemas.microsoft.com/office/drawing/2014/main" id="{7638A020-B3F5-4316-C5E3-FCF0A2AEA7CF}"/>
                  </a:ext>
                </a:extLst>
              </p:cNvPr>
              <p:cNvSpPr/>
              <p:nvPr/>
            </p:nvSpPr>
            <p:spPr>
              <a:xfrm>
                <a:off x="6476938" y="6667623"/>
                <a:ext cx="55812" cy="91874"/>
              </a:xfrm>
              <a:custGeom>
                <a:avLst/>
                <a:gdLst>
                  <a:gd name="connsiteX0" fmla="*/ 24594 w 55812"/>
                  <a:gd name="connsiteY0" fmla="*/ 91875 h 91874"/>
                  <a:gd name="connsiteX1" fmla="*/ 0 w 55812"/>
                  <a:gd name="connsiteY1" fmla="*/ 91875 h 91874"/>
                  <a:gd name="connsiteX2" fmla="*/ 0 w 55812"/>
                  <a:gd name="connsiteY2" fmla="*/ 1911 h 91874"/>
                  <a:gd name="connsiteX3" fmla="*/ 24594 w 55812"/>
                  <a:gd name="connsiteY3" fmla="*/ 1911 h 91874"/>
                  <a:gd name="connsiteX4" fmla="*/ 24594 w 55812"/>
                  <a:gd name="connsiteY4" fmla="*/ 18095 h 91874"/>
                  <a:gd name="connsiteX5" fmla="*/ 55812 w 55812"/>
                  <a:gd name="connsiteY5" fmla="*/ 0 h 91874"/>
                  <a:gd name="connsiteX6" fmla="*/ 55812 w 55812"/>
                  <a:gd name="connsiteY6" fmla="*/ 27270 h 91874"/>
                  <a:gd name="connsiteX7" fmla="*/ 24594 w 55812"/>
                  <a:gd name="connsiteY7" fmla="*/ 52373 h 91874"/>
                  <a:gd name="connsiteX8" fmla="*/ 24594 w 55812"/>
                  <a:gd name="connsiteY8" fmla="*/ 91621 h 9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12" h="91874">
                    <a:moveTo>
                      <a:pt x="24594" y="91875"/>
                    </a:moveTo>
                    <a:lnTo>
                      <a:pt x="0" y="91875"/>
                    </a:lnTo>
                    <a:lnTo>
                      <a:pt x="0" y="1911"/>
                    </a:lnTo>
                    <a:lnTo>
                      <a:pt x="24594" y="1911"/>
                    </a:lnTo>
                    <a:lnTo>
                      <a:pt x="24594" y="18095"/>
                    </a:lnTo>
                    <a:cubicBezTo>
                      <a:pt x="31857" y="6499"/>
                      <a:pt x="42433" y="0"/>
                      <a:pt x="55812" y="0"/>
                    </a:cubicBezTo>
                    <a:lnTo>
                      <a:pt x="55812" y="27270"/>
                    </a:lnTo>
                    <a:cubicBezTo>
                      <a:pt x="39757" y="23829"/>
                      <a:pt x="24594" y="33386"/>
                      <a:pt x="24594" y="52373"/>
                    </a:cubicBezTo>
                    <a:lnTo>
                      <a:pt x="24594" y="91621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32" name="Freeform: Shape 931">
                <a:extLst>
                  <a:ext uri="{FF2B5EF4-FFF2-40B4-BE49-F238E27FC236}">
                    <a16:creationId xmlns:a16="http://schemas.microsoft.com/office/drawing/2014/main" id="{05E7ABD4-F97D-E3BD-60CB-37A4389DB886}"/>
                  </a:ext>
                </a:extLst>
              </p:cNvPr>
              <p:cNvSpPr/>
              <p:nvPr/>
            </p:nvSpPr>
            <p:spPr>
              <a:xfrm>
                <a:off x="6540778" y="6667623"/>
                <a:ext cx="67918" cy="93404"/>
              </a:xfrm>
              <a:custGeom>
                <a:avLst/>
                <a:gdLst>
                  <a:gd name="connsiteX0" fmla="*/ 31475 w 67918"/>
                  <a:gd name="connsiteY0" fmla="*/ 75437 h 93404"/>
                  <a:gd name="connsiteX1" fmla="*/ 43198 w 67918"/>
                  <a:gd name="connsiteY1" fmla="*/ 67537 h 93404"/>
                  <a:gd name="connsiteX2" fmla="*/ 36954 w 67918"/>
                  <a:gd name="connsiteY2" fmla="*/ 59891 h 93404"/>
                  <a:gd name="connsiteX3" fmla="*/ 20134 w 67918"/>
                  <a:gd name="connsiteY3" fmla="*/ 52882 h 93404"/>
                  <a:gd name="connsiteX4" fmla="*/ 128 w 67918"/>
                  <a:gd name="connsiteY4" fmla="*/ 27524 h 93404"/>
                  <a:gd name="connsiteX5" fmla="*/ 34150 w 67918"/>
                  <a:gd name="connsiteY5" fmla="*/ 0 h 93404"/>
                  <a:gd name="connsiteX6" fmla="*/ 62694 w 67918"/>
                  <a:gd name="connsiteY6" fmla="*/ 7263 h 93404"/>
                  <a:gd name="connsiteX7" fmla="*/ 62694 w 67918"/>
                  <a:gd name="connsiteY7" fmla="*/ 29945 h 93404"/>
                  <a:gd name="connsiteX8" fmla="*/ 35425 w 67918"/>
                  <a:gd name="connsiteY8" fmla="*/ 17585 h 93404"/>
                  <a:gd name="connsiteX9" fmla="*/ 24593 w 67918"/>
                  <a:gd name="connsiteY9" fmla="*/ 25103 h 93404"/>
                  <a:gd name="connsiteX10" fmla="*/ 31602 w 67918"/>
                  <a:gd name="connsiteY10" fmla="*/ 32749 h 93404"/>
                  <a:gd name="connsiteX11" fmla="*/ 49060 w 67918"/>
                  <a:gd name="connsiteY11" fmla="*/ 40267 h 93404"/>
                  <a:gd name="connsiteX12" fmla="*/ 67919 w 67918"/>
                  <a:gd name="connsiteY12" fmla="*/ 63586 h 93404"/>
                  <a:gd name="connsiteX13" fmla="*/ 30838 w 67918"/>
                  <a:gd name="connsiteY13" fmla="*/ 93405 h 93404"/>
                  <a:gd name="connsiteX14" fmla="*/ 0 w 67918"/>
                  <a:gd name="connsiteY14" fmla="*/ 84867 h 93404"/>
                  <a:gd name="connsiteX15" fmla="*/ 0 w 67918"/>
                  <a:gd name="connsiteY15" fmla="*/ 61293 h 93404"/>
                  <a:gd name="connsiteX16" fmla="*/ 31475 w 67918"/>
                  <a:gd name="connsiteY16" fmla="*/ 75182 h 93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918" h="93404">
                    <a:moveTo>
                      <a:pt x="31475" y="75437"/>
                    </a:moveTo>
                    <a:cubicBezTo>
                      <a:pt x="38738" y="75437"/>
                      <a:pt x="43198" y="72379"/>
                      <a:pt x="43198" y="67537"/>
                    </a:cubicBezTo>
                    <a:cubicBezTo>
                      <a:pt x="43198" y="64351"/>
                      <a:pt x="41796" y="62057"/>
                      <a:pt x="36954" y="59891"/>
                    </a:cubicBezTo>
                    <a:lnTo>
                      <a:pt x="20134" y="52882"/>
                    </a:lnTo>
                    <a:cubicBezTo>
                      <a:pt x="8028" y="47658"/>
                      <a:pt x="128" y="41287"/>
                      <a:pt x="128" y="27524"/>
                    </a:cubicBezTo>
                    <a:cubicBezTo>
                      <a:pt x="128" y="10449"/>
                      <a:pt x="13635" y="0"/>
                      <a:pt x="34150" y="0"/>
                    </a:cubicBezTo>
                    <a:cubicBezTo>
                      <a:pt x="44854" y="0"/>
                      <a:pt x="54794" y="2549"/>
                      <a:pt x="62694" y="7263"/>
                    </a:cubicBezTo>
                    <a:lnTo>
                      <a:pt x="62694" y="29945"/>
                    </a:lnTo>
                    <a:cubicBezTo>
                      <a:pt x="53902" y="22300"/>
                      <a:pt x="43580" y="17585"/>
                      <a:pt x="35425" y="17585"/>
                    </a:cubicBezTo>
                    <a:cubicBezTo>
                      <a:pt x="28671" y="17585"/>
                      <a:pt x="24593" y="20388"/>
                      <a:pt x="24593" y="25103"/>
                    </a:cubicBezTo>
                    <a:cubicBezTo>
                      <a:pt x="24593" y="28799"/>
                      <a:pt x="26377" y="30837"/>
                      <a:pt x="31602" y="32749"/>
                    </a:cubicBezTo>
                    <a:lnTo>
                      <a:pt x="49060" y="40267"/>
                    </a:lnTo>
                    <a:cubicBezTo>
                      <a:pt x="61930" y="45746"/>
                      <a:pt x="67919" y="52628"/>
                      <a:pt x="67919" y="63586"/>
                    </a:cubicBezTo>
                    <a:cubicBezTo>
                      <a:pt x="67919" y="82445"/>
                      <a:pt x="51990" y="93405"/>
                      <a:pt x="30838" y="93405"/>
                    </a:cubicBezTo>
                    <a:cubicBezTo>
                      <a:pt x="19114" y="93405"/>
                      <a:pt x="8028" y="90219"/>
                      <a:pt x="0" y="84867"/>
                    </a:cubicBezTo>
                    <a:lnTo>
                      <a:pt x="0" y="61293"/>
                    </a:lnTo>
                    <a:cubicBezTo>
                      <a:pt x="9812" y="70595"/>
                      <a:pt x="21026" y="75182"/>
                      <a:pt x="31475" y="751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33" name="Freeform: Shape 932">
                <a:extLst>
                  <a:ext uri="{FF2B5EF4-FFF2-40B4-BE49-F238E27FC236}">
                    <a16:creationId xmlns:a16="http://schemas.microsoft.com/office/drawing/2014/main" id="{B7A4F9F1-D0E2-225F-7B9A-FDD374FF2F13}"/>
                  </a:ext>
                </a:extLst>
              </p:cNvPr>
              <p:cNvSpPr/>
              <p:nvPr/>
            </p:nvSpPr>
            <p:spPr>
              <a:xfrm>
                <a:off x="6619655" y="6667623"/>
                <a:ext cx="96844" cy="93531"/>
              </a:xfrm>
              <a:custGeom>
                <a:avLst/>
                <a:gdLst>
                  <a:gd name="connsiteX0" fmla="*/ 0 w 96844"/>
                  <a:gd name="connsiteY0" fmla="*/ 46256 h 93531"/>
                  <a:gd name="connsiteX1" fmla="*/ 49060 w 96844"/>
                  <a:gd name="connsiteY1" fmla="*/ 0 h 93531"/>
                  <a:gd name="connsiteX2" fmla="*/ 96845 w 96844"/>
                  <a:gd name="connsiteY2" fmla="*/ 46256 h 93531"/>
                  <a:gd name="connsiteX3" fmla="*/ 49060 w 96844"/>
                  <a:gd name="connsiteY3" fmla="*/ 93532 h 93531"/>
                  <a:gd name="connsiteX4" fmla="*/ 0 w 96844"/>
                  <a:gd name="connsiteY4" fmla="*/ 46256 h 93531"/>
                  <a:gd name="connsiteX5" fmla="*/ 48677 w 96844"/>
                  <a:gd name="connsiteY5" fmla="*/ 23064 h 93531"/>
                  <a:gd name="connsiteX6" fmla="*/ 25485 w 96844"/>
                  <a:gd name="connsiteY6" fmla="*/ 46638 h 93531"/>
                  <a:gd name="connsiteX7" fmla="*/ 48677 w 96844"/>
                  <a:gd name="connsiteY7" fmla="*/ 70595 h 93531"/>
                  <a:gd name="connsiteX8" fmla="*/ 71487 w 96844"/>
                  <a:gd name="connsiteY8" fmla="*/ 46638 h 93531"/>
                  <a:gd name="connsiteX9" fmla="*/ 48677 w 96844"/>
                  <a:gd name="connsiteY9" fmla="*/ 23064 h 93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844" h="93531">
                    <a:moveTo>
                      <a:pt x="0" y="46256"/>
                    </a:moveTo>
                    <a:cubicBezTo>
                      <a:pt x="0" y="18987"/>
                      <a:pt x="21026" y="0"/>
                      <a:pt x="49060" y="0"/>
                    </a:cubicBezTo>
                    <a:cubicBezTo>
                      <a:pt x="77094" y="0"/>
                      <a:pt x="96845" y="19114"/>
                      <a:pt x="96845" y="46256"/>
                    </a:cubicBezTo>
                    <a:cubicBezTo>
                      <a:pt x="96845" y="73399"/>
                      <a:pt x="76456" y="93532"/>
                      <a:pt x="49060" y="93532"/>
                    </a:cubicBezTo>
                    <a:cubicBezTo>
                      <a:pt x="21663" y="93532"/>
                      <a:pt x="0" y="74036"/>
                      <a:pt x="0" y="46256"/>
                    </a:cubicBezTo>
                    <a:close/>
                    <a:moveTo>
                      <a:pt x="48677" y="23064"/>
                    </a:moveTo>
                    <a:cubicBezTo>
                      <a:pt x="35170" y="23064"/>
                      <a:pt x="25485" y="32877"/>
                      <a:pt x="25485" y="46638"/>
                    </a:cubicBezTo>
                    <a:cubicBezTo>
                      <a:pt x="25485" y="60401"/>
                      <a:pt x="35170" y="70595"/>
                      <a:pt x="48677" y="70595"/>
                    </a:cubicBezTo>
                    <a:cubicBezTo>
                      <a:pt x="62184" y="70595"/>
                      <a:pt x="71487" y="60656"/>
                      <a:pt x="71487" y="46638"/>
                    </a:cubicBezTo>
                    <a:cubicBezTo>
                      <a:pt x="71487" y="32622"/>
                      <a:pt x="61802" y="23064"/>
                      <a:pt x="48677" y="230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34" name="Freeform: Shape 933">
                <a:extLst>
                  <a:ext uri="{FF2B5EF4-FFF2-40B4-BE49-F238E27FC236}">
                    <a16:creationId xmlns:a16="http://schemas.microsoft.com/office/drawing/2014/main" id="{2DF273AD-A752-B55B-C063-5037F2852EBA}"/>
                  </a:ext>
                </a:extLst>
              </p:cNvPr>
              <p:cNvSpPr/>
              <p:nvPr/>
            </p:nvSpPr>
            <p:spPr>
              <a:xfrm>
                <a:off x="6734339" y="6667750"/>
                <a:ext cx="85248" cy="91747"/>
              </a:xfrm>
              <a:custGeom>
                <a:avLst/>
                <a:gdLst>
                  <a:gd name="connsiteX0" fmla="*/ 24593 w 85248"/>
                  <a:gd name="connsiteY0" fmla="*/ 91747 h 91747"/>
                  <a:gd name="connsiteX1" fmla="*/ 0 w 85248"/>
                  <a:gd name="connsiteY1" fmla="*/ 91747 h 91747"/>
                  <a:gd name="connsiteX2" fmla="*/ 0 w 85248"/>
                  <a:gd name="connsiteY2" fmla="*/ 1783 h 91747"/>
                  <a:gd name="connsiteX3" fmla="*/ 24593 w 85248"/>
                  <a:gd name="connsiteY3" fmla="*/ 1783 h 91747"/>
                  <a:gd name="connsiteX4" fmla="*/ 24593 w 85248"/>
                  <a:gd name="connsiteY4" fmla="*/ 12488 h 91747"/>
                  <a:gd name="connsiteX5" fmla="*/ 51863 w 85248"/>
                  <a:gd name="connsiteY5" fmla="*/ 0 h 91747"/>
                  <a:gd name="connsiteX6" fmla="*/ 85248 w 85248"/>
                  <a:gd name="connsiteY6" fmla="*/ 36826 h 91747"/>
                  <a:gd name="connsiteX7" fmla="*/ 85248 w 85248"/>
                  <a:gd name="connsiteY7" fmla="*/ 91747 h 91747"/>
                  <a:gd name="connsiteX8" fmla="*/ 60273 w 85248"/>
                  <a:gd name="connsiteY8" fmla="*/ 91747 h 91747"/>
                  <a:gd name="connsiteX9" fmla="*/ 60273 w 85248"/>
                  <a:gd name="connsiteY9" fmla="*/ 42816 h 91747"/>
                  <a:gd name="connsiteX10" fmla="*/ 44345 w 85248"/>
                  <a:gd name="connsiteY10" fmla="*/ 23701 h 91747"/>
                  <a:gd name="connsiteX11" fmla="*/ 24593 w 85248"/>
                  <a:gd name="connsiteY11" fmla="*/ 46383 h 91747"/>
                  <a:gd name="connsiteX12" fmla="*/ 24593 w 85248"/>
                  <a:gd name="connsiteY12" fmla="*/ 91747 h 91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248" h="91747">
                    <a:moveTo>
                      <a:pt x="24593" y="91747"/>
                    </a:moveTo>
                    <a:lnTo>
                      <a:pt x="0" y="91747"/>
                    </a:lnTo>
                    <a:lnTo>
                      <a:pt x="0" y="1783"/>
                    </a:lnTo>
                    <a:lnTo>
                      <a:pt x="24593" y="1783"/>
                    </a:lnTo>
                    <a:lnTo>
                      <a:pt x="24593" y="12488"/>
                    </a:lnTo>
                    <a:cubicBezTo>
                      <a:pt x="31220" y="4842"/>
                      <a:pt x="40267" y="0"/>
                      <a:pt x="51863" y="0"/>
                    </a:cubicBezTo>
                    <a:cubicBezTo>
                      <a:pt x="72761" y="0"/>
                      <a:pt x="85248" y="15928"/>
                      <a:pt x="85248" y="36826"/>
                    </a:cubicBezTo>
                    <a:lnTo>
                      <a:pt x="85248" y="91747"/>
                    </a:lnTo>
                    <a:lnTo>
                      <a:pt x="60273" y="91747"/>
                    </a:lnTo>
                    <a:lnTo>
                      <a:pt x="60273" y="42816"/>
                    </a:lnTo>
                    <a:cubicBezTo>
                      <a:pt x="60273" y="30837"/>
                      <a:pt x="55303" y="23701"/>
                      <a:pt x="44345" y="23701"/>
                    </a:cubicBezTo>
                    <a:cubicBezTo>
                      <a:pt x="32239" y="23701"/>
                      <a:pt x="24593" y="33895"/>
                      <a:pt x="24593" y="46383"/>
                    </a:cubicBezTo>
                    <a:lnTo>
                      <a:pt x="24593" y="9174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35" name="Freeform: Shape 934">
                <a:extLst>
                  <a:ext uri="{FF2B5EF4-FFF2-40B4-BE49-F238E27FC236}">
                    <a16:creationId xmlns:a16="http://schemas.microsoft.com/office/drawing/2014/main" id="{84BAE084-B6FD-EF97-9807-00F31FD4421D}"/>
                  </a:ext>
                </a:extLst>
              </p:cNvPr>
              <p:cNvSpPr/>
              <p:nvPr/>
            </p:nvSpPr>
            <p:spPr>
              <a:xfrm>
                <a:off x="6835261" y="6667750"/>
                <a:ext cx="96461" cy="93531"/>
              </a:xfrm>
              <a:custGeom>
                <a:avLst/>
                <a:gdLst>
                  <a:gd name="connsiteX0" fmla="*/ 71486 w 96461"/>
                  <a:gd name="connsiteY0" fmla="*/ 81553 h 93531"/>
                  <a:gd name="connsiteX1" fmla="*/ 44854 w 96461"/>
                  <a:gd name="connsiteY1" fmla="*/ 93532 h 93531"/>
                  <a:gd name="connsiteX2" fmla="*/ 0 w 96461"/>
                  <a:gd name="connsiteY2" fmla="*/ 47148 h 93531"/>
                  <a:gd name="connsiteX3" fmla="*/ 44854 w 96461"/>
                  <a:gd name="connsiteY3" fmla="*/ 0 h 93531"/>
                  <a:gd name="connsiteX4" fmla="*/ 71486 w 96461"/>
                  <a:gd name="connsiteY4" fmla="*/ 12105 h 93531"/>
                  <a:gd name="connsiteX5" fmla="*/ 71486 w 96461"/>
                  <a:gd name="connsiteY5" fmla="*/ 1783 h 93531"/>
                  <a:gd name="connsiteX6" fmla="*/ 96461 w 96461"/>
                  <a:gd name="connsiteY6" fmla="*/ 1783 h 93531"/>
                  <a:gd name="connsiteX7" fmla="*/ 96461 w 96461"/>
                  <a:gd name="connsiteY7" fmla="*/ 91747 h 93531"/>
                  <a:gd name="connsiteX8" fmla="*/ 71486 w 96461"/>
                  <a:gd name="connsiteY8" fmla="*/ 91747 h 93531"/>
                  <a:gd name="connsiteX9" fmla="*/ 71486 w 96461"/>
                  <a:gd name="connsiteY9" fmla="*/ 81553 h 93531"/>
                  <a:gd name="connsiteX10" fmla="*/ 25612 w 96461"/>
                  <a:gd name="connsiteY10" fmla="*/ 47148 h 93531"/>
                  <a:gd name="connsiteX11" fmla="*/ 48294 w 96461"/>
                  <a:gd name="connsiteY11" fmla="*/ 70467 h 93531"/>
                  <a:gd name="connsiteX12" fmla="*/ 71486 w 96461"/>
                  <a:gd name="connsiteY12" fmla="*/ 47148 h 93531"/>
                  <a:gd name="connsiteX13" fmla="*/ 48294 w 96461"/>
                  <a:gd name="connsiteY13" fmla="*/ 23064 h 93531"/>
                  <a:gd name="connsiteX14" fmla="*/ 25612 w 96461"/>
                  <a:gd name="connsiteY14" fmla="*/ 47148 h 93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461" h="93531">
                    <a:moveTo>
                      <a:pt x="71486" y="81553"/>
                    </a:moveTo>
                    <a:cubicBezTo>
                      <a:pt x="65115" y="89072"/>
                      <a:pt x="55813" y="93532"/>
                      <a:pt x="44854" y="93532"/>
                    </a:cubicBezTo>
                    <a:cubicBezTo>
                      <a:pt x="18604" y="93532"/>
                      <a:pt x="0" y="73908"/>
                      <a:pt x="0" y="47148"/>
                    </a:cubicBezTo>
                    <a:cubicBezTo>
                      <a:pt x="0" y="20388"/>
                      <a:pt x="18349" y="0"/>
                      <a:pt x="44854" y="0"/>
                    </a:cubicBezTo>
                    <a:cubicBezTo>
                      <a:pt x="55685" y="0"/>
                      <a:pt x="64987" y="4460"/>
                      <a:pt x="71486" y="12105"/>
                    </a:cubicBezTo>
                    <a:lnTo>
                      <a:pt x="71486" y="1783"/>
                    </a:lnTo>
                    <a:lnTo>
                      <a:pt x="96461" y="1783"/>
                    </a:lnTo>
                    <a:lnTo>
                      <a:pt x="96461" y="91747"/>
                    </a:lnTo>
                    <a:lnTo>
                      <a:pt x="71486" y="91747"/>
                    </a:lnTo>
                    <a:lnTo>
                      <a:pt x="71486" y="81553"/>
                    </a:lnTo>
                    <a:close/>
                    <a:moveTo>
                      <a:pt x="25612" y="47148"/>
                    </a:moveTo>
                    <a:cubicBezTo>
                      <a:pt x="25612" y="60656"/>
                      <a:pt x="35297" y="70467"/>
                      <a:pt x="48294" y="70467"/>
                    </a:cubicBezTo>
                    <a:cubicBezTo>
                      <a:pt x="61292" y="70467"/>
                      <a:pt x="71486" y="60783"/>
                      <a:pt x="71486" y="47148"/>
                    </a:cubicBezTo>
                    <a:cubicBezTo>
                      <a:pt x="71486" y="33514"/>
                      <a:pt x="61674" y="23064"/>
                      <a:pt x="48294" y="23064"/>
                    </a:cubicBezTo>
                    <a:cubicBezTo>
                      <a:pt x="34915" y="23064"/>
                      <a:pt x="25612" y="33258"/>
                      <a:pt x="25612" y="47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36" name="Freeform: Shape 935">
                <a:extLst>
                  <a:ext uri="{FF2B5EF4-FFF2-40B4-BE49-F238E27FC236}">
                    <a16:creationId xmlns:a16="http://schemas.microsoft.com/office/drawing/2014/main" id="{2B516A3E-430E-480C-FDE0-244A976F8906}"/>
                  </a:ext>
                </a:extLst>
              </p:cNvPr>
              <p:cNvSpPr/>
              <p:nvPr/>
            </p:nvSpPr>
            <p:spPr>
              <a:xfrm>
                <a:off x="6955679" y="6625572"/>
                <a:ext cx="24593" cy="133926"/>
              </a:xfrm>
              <a:custGeom>
                <a:avLst/>
                <a:gdLst>
                  <a:gd name="connsiteX0" fmla="*/ 0 w 24593"/>
                  <a:gd name="connsiteY0" fmla="*/ 0 h 133926"/>
                  <a:gd name="connsiteX1" fmla="*/ 24594 w 24593"/>
                  <a:gd name="connsiteY1" fmla="*/ 0 h 133926"/>
                  <a:gd name="connsiteX2" fmla="*/ 24594 w 24593"/>
                  <a:gd name="connsiteY2" fmla="*/ 133926 h 133926"/>
                  <a:gd name="connsiteX3" fmla="*/ 0 w 24593"/>
                  <a:gd name="connsiteY3" fmla="*/ 133926 h 133926"/>
                  <a:gd name="connsiteX4" fmla="*/ 0 w 24593"/>
                  <a:gd name="connsiteY4" fmla="*/ 0 h 13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3" h="133926">
                    <a:moveTo>
                      <a:pt x="0" y="0"/>
                    </a:moveTo>
                    <a:lnTo>
                      <a:pt x="24594" y="0"/>
                    </a:lnTo>
                    <a:lnTo>
                      <a:pt x="24594" y="133926"/>
                    </a:lnTo>
                    <a:lnTo>
                      <a:pt x="0" y="1339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37" name="Graphic 402">
              <a:extLst>
                <a:ext uri="{FF2B5EF4-FFF2-40B4-BE49-F238E27FC236}">
                  <a16:creationId xmlns:a16="http://schemas.microsoft.com/office/drawing/2014/main" id="{F70D5830-521A-DDBF-E031-837D2D788596}"/>
                </a:ext>
              </a:extLst>
            </p:cNvPr>
            <p:cNvGrpSpPr/>
            <p:nvPr/>
          </p:nvGrpSpPr>
          <p:grpSpPr>
            <a:xfrm>
              <a:off x="5631463" y="6839650"/>
              <a:ext cx="398215" cy="140963"/>
              <a:chOff x="5631463" y="6839650"/>
              <a:chExt cx="398215" cy="140963"/>
            </a:xfrm>
            <a:solidFill>
              <a:srgbClr val="FFFFFF"/>
            </a:solidFill>
          </p:grpSpPr>
          <p:sp>
            <p:nvSpPr>
              <p:cNvPr id="938" name="Freeform: Shape 937">
                <a:extLst>
                  <a:ext uri="{FF2B5EF4-FFF2-40B4-BE49-F238E27FC236}">
                    <a16:creationId xmlns:a16="http://schemas.microsoft.com/office/drawing/2014/main" id="{B049D92D-57BA-9F3E-0EF4-27FD803E91D0}"/>
                  </a:ext>
                </a:extLst>
              </p:cNvPr>
              <p:cNvSpPr/>
              <p:nvPr/>
            </p:nvSpPr>
            <p:spPr>
              <a:xfrm>
                <a:off x="5631463" y="6839650"/>
                <a:ext cx="96461" cy="135710"/>
              </a:xfrm>
              <a:custGeom>
                <a:avLst/>
                <a:gdLst>
                  <a:gd name="connsiteX0" fmla="*/ 71486 w 96461"/>
                  <a:gd name="connsiteY0" fmla="*/ 123732 h 135710"/>
                  <a:gd name="connsiteX1" fmla="*/ 44854 w 96461"/>
                  <a:gd name="connsiteY1" fmla="*/ 135710 h 135710"/>
                  <a:gd name="connsiteX2" fmla="*/ 0 w 96461"/>
                  <a:gd name="connsiteY2" fmla="*/ 89327 h 135710"/>
                  <a:gd name="connsiteX3" fmla="*/ 44854 w 96461"/>
                  <a:gd name="connsiteY3" fmla="*/ 42179 h 135710"/>
                  <a:gd name="connsiteX4" fmla="*/ 71486 w 96461"/>
                  <a:gd name="connsiteY4" fmla="*/ 54284 h 135710"/>
                  <a:gd name="connsiteX5" fmla="*/ 71486 w 96461"/>
                  <a:gd name="connsiteY5" fmla="*/ 0 h 135710"/>
                  <a:gd name="connsiteX6" fmla="*/ 96462 w 96461"/>
                  <a:gd name="connsiteY6" fmla="*/ 0 h 135710"/>
                  <a:gd name="connsiteX7" fmla="*/ 96462 w 96461"/>
                  <a:gd name="connsiteY7" fmla="*/ 133927 h 135710"/>
                  <a:gd name="connsiteX8" fmla="*/ 71486 w 96461"/>
                  <a:gd name="connsiteY8" fmla="*/ 133927 h 135710"/>
                  <a:gd name="connsiteX9" fmla="*/ 71486 w 96461"/>
                  <a:gd name="connsiteY9" fmla="*/ 123732 h 135710"/>
                  <a:gd name="connsiteX10" fmla="*/ 25613 w 96461"/>
                  <a:gd name="connsiteY10" fmla="*/ 89327 h 135710"/>
                  <a:gd name="connsiteX11" fmla="*/ 48295 w 96461"/>
                  <a:gd name="connsiteY11" fmla="*/ 112646 h 135710"/>
                  <a:gd name="connsiteX12" fmla="*/ 71486 w 96461"/>
                  <a:gd name="connsiteY12" fmla="*/ 89327 h 135710"/>
                  <a:gd name="connsiteX13" fmla="*/ 48295 w 96461"/>
                  <a:gd name="connsiteY13" fmla="*/ 65243 h 135710"/>
                  <a:gd name="connsiteX14" fmla="*/ 25613 w 96461"/>
                  <a:gd name="connsiteY14" fmla="*/ 89327 h 135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461" h="135710">
                    <a:moveTo>
                      <a:pt x="71486" y="123732"/>
                    </a:moveTo>
                    <a:cubicBezTo>
                      <a:pt x="64860" y="131251"/>
                      <a:pt x="55813" y="135710"/>
                      <a:pt x="44854" y="135710"/>
                    </a:cubicBezTo>
                    <a:cubicBezTo>
                      <a:pt x="18605" y="135710"/>
                      <a:pt x="0" y="116087"/>
                      <a:pt x="0" y="89327"/>
                    </a:cubicBezTo>
                    <a:cubicBezTo>
                      <a:pt x="0" y="62567"/>
                      <a:pt x="18605" y="42179"/>
                      <a:pt x="44854" y="42179"/>
                    </a:cubicBezTo>
                    <a:cubicBezTo>
                      <a:pt x="55685" y="42179"/>
                      <a:pt x="64860" y="46638"/>
                      <a:pt x="71486" y="54284"/>
                    </a:cubicBezTo>
                    <a:lnTo>
                      <a:pt x="71486" y="0"/>
                    </a:lnTo>
                    <a:lnTo>
                      <a:pt x="96462" y="0"/>
                    </a:lnTo>
                    <a:lnTo>
                      <a:pt x="96462" y="133927"/>
                    </a:lnTo>
                    <a:lnTo>
                      <a:pt x="71486" y="133927"/>
                    </a:lnTo>
                    <a:lnTo>
                      <a:pt x="71486" y="123732"/>
                    </a:lnTo>
                    <a:close/>
                    <a:moveTo>
                      <a:pt x="25613" y="89327"/>
                    </a:moveTo>
                    <a:cubicBezTo>
                      <a:pt x="25613" y="102834"/>
                      <a:pt x="35297" y="112646"/>
                      <a:pt x="48295" y="112646"/>
                    </a:cubicBezTo>
                    <a:cubicBezTo>
                      <a:pt x="61292" y="112646"/>
                      <a:pt x="71486" y="102962"/>
                      <a:pt x="71486" y="89327"/>
                    </a:cubicBezTo>
                    <a:cubicBezTo>
                      <a:pt x="71486" y="75692"/>
                      <a:pt x="61674" y="65243"/>
                      <a:pt x="48295" y="65243"/>
                    </a:cubicBezTo>
                    <a:cubicBezTo>
                      <a:pt x="34915" y="65243"/>
                      <a:pt x="25613" y="75437"/>
                      <a:pt x="25613" y="893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39" name="Freeform: Shape 938">
                <a:extLst>
                  <a:ext uri="{FF2B5EF4-FFF2-40B4-BE49-F238E27FC236}">
                    <a16:creationId xmlns:a16="http://schemas.microsoft.com/office/drawing/2014/main" id="{C5142C31-63B5-9B37-1F7C-0BCEC0DF5D09}"/>
                  </a:ext>
                </a:extLst>
              </p:cNvPr>
              <p:cNvSpPr/>
              <p:nvPr/>
            </p:nvSpPr>
            <p:spPr>
              <a:xfrm>
                <a:off x="5745383" y="6881829"/>
                <a:ext cx="96461" cy="93531"/>
              </a:xfrm>
              <a:custGeom>
                <a:avLst/>
                <a:gdLst>
                  <a:gd name="connsiteX0" fmla="*/ 71486 w 96461"/>
                  <a:gd name="connsiteY0" fmla="*/ 81553 h 93531"/>
                  <a:gd name="connsiteX1" fmla="*/ 44854 w 96461"/>
                  <a:gd name="connsiteY1" fmla="*/ 93532 h 93531"/>
                  <a:gd name="connsiteX2" fmla="*/ 0 w 96461"/>
                  <a:gd name="connsiteY2" fmla="*/ 47148 h 93531"/>
                  <a:gd name="connsiteX3" fmla="*/ 44854 w 96461"/>
                  <a:gd name="connsiteY3" fmla="*/ 0 h 93531"/>
                  <a:gd name="connsiteX4" fmla="*/ 71486 w 96461"/>
                  <a:gd name="connsiteY4" fmla="*/ 12106 h 93531"/>
                  <a:gd name="connsiteX5" fmla="*/ 71486 w 96461"/>
                  <a:gd name="connsiteY5" fmla="*/ 1784 h 93531"/>
                  <a:gd name="connsiteX6" fmla="*/ 96462 w 96461"/>
                  <a:gd name="connsiteY6" fmla="*/ 1784 h 93531"/>
                  <a:gd name="connsiteX7" fmla="*/ 96462 w 96461"/>
                  <a:gd name="connsiteY7" fmla="*/ 91748 h 93531"/>
                  <a:gd name="connsiteX8" fmla="*/ 71486 w 96461"/>
                  <a:gd name="connsiteY8" fmla="*/ 91748 h 93531"/>
                  <a:gd name="connsiteX9" fmla="*/ 71486 w 96461"/>
                  <a:gd name="connsiteY9" fmla="*/ 81553 h 93531"/>
                  <a:gd name="connsiteX10" fmla="*/ 25613 w 96461"/>
                  <a:gd name="connsiteY10" fmla="*/ 47148 h 93531"/>
                  <a:gd name="connsiteX11" fmla="*/ 48295 w 96461"/>
                  <a:gd name="connsiteY11" fmla="*/ 70467 h 93531"/>
                  <a:gd name="connsiteX12" fmla="*/ 71486 w 96461"/>
                  <a:gd name="connsiteY12" fmla="*/ 47148 h 93531"/>
                  <a:gd name="connsiteX13" fmla="*/ 48295 w 96461"/>
                  <a:gd name="connsiteY13" fmla="*/ 23064 h 93531"/>
                  <a:gd name="connsiteX14" fmla="*/ 25613 w 96461"/>
                  <a:gd name="connsiteY14" fmla="*/ 47148 h 93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461" h="93531">
                    <a:moveTo>
                      <a:pt x="71486" y="81553"/>
                    </a:moveTo>
                    <a:cubicBezTo>
                      <a:pt x="65115" y="89072"/>
                      <a:pt x="55813" y="93532"/>
                      <a:pt x="44854" y="93532"/>
                    </a:cubicBezTo>
                    <a:cubicBezTo>
                      <a:pt x="18604" y="93532"/>
                      <a:pt x="0" y="73908"/>
                      <a:pt x="0" y="47148"/>
                    </a:cubicBezTo>
                    <a:cubicBezTo>
                      <a:pt x="0" y="20388"/>
                      <a:pt x="18349" y="0"/>
                      <a:pt x="44854" y="0"/>
                    </a:cubicBezTo>
                    <a:cubicBezTo>
                      <a:pt x="55685" y="0"/>
                      <a:pt x="64988" y="4460"/>
                      <a:pt x="71486" y="12106"/>
                    </a:cubicBezTo>
                    <a:lnTo>
                      <a:pt x="71486" y="1784"/>
                    </a:lnTo>
                    <a:lnTo>
                      <a:pt x="96462" y="1784"/>
                    </a:lnTo>
                    <a:lnTo>
                      <a:pt x="96462" y="91748"/>
                    </a:lnTo>
                    <a:lnTo>
                      <a:pt x="71486" y="91748"/>
                    </a:lnTo>
                    <a:lnTo>
                      <a:pt x="71486" y="81553"/>
                    </a:lnTo>
                    <a:close/>
                    <a:moveTo>
                      <a:pt x="25613" y="47148"/>
                    </a:moveTo>
                    <a:cubicBezTo>
                      <a:pt x="25613" y="60656"/>
                      <a:pt x="35297" y="70467"/>
                      <a:pt x="48295" y="70467"/>
                    </a:cubicBezTo>
                    <a:cubicBezTo>
                      <a:pt x="61292" y="70467"/>
                      <a:pt x="71486" y="60783"/>
                      <a:pt x="71486" y="47148"/>
                    </a:cubicBezTo>
                    <a:cubicBezTo>
                      <a:pt x="71486" y="33514"/>
                      <a:pt x="61674" y="23064"/>
                      <a:pt x="48295" y="23064"/>
                    </a:cubicBezTo>
                    <a:cubicBezTo>
                      <a:pt x="34915" y="23064"/>
                      <a:pt x="25613" y="33258"/>
                      <a:pt x="25613" y="47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40" name="Freeform: Shape 939">
                <a:extLst>
                  <a:ext uri="{FF2B5EF4-FFF2-40B4-BE49-F238E27FC236}">
                    <a16:creationId xmlns:a16="http://schemas.microsoft.com/office/drawing/2014/main" id="{A2B63D99-636C-97C2-519E-52B187E75962}"/>
                  </a:ext>
                </a:extLst>
              </p:cNvPr>
              <p:cNvSpPr/>
              <p:nvPr/>
            </p:nvSpPr>
            <p:spPr>
              <a:xfrm>
                <a:off x="5864144" y="6857490"/>
                <a:ext cx="57978" cy="117870"/>
              </a:xfrm>
              <a:custGeom>
                <a:avLst/>
                <a:gdLst>
                  <a:gd name="connsiteX0" fmla="*/ 34405 w 57978"/>
                  <a:gd name="connsiteY0" fmla="*/ 117871 h 117870"/>
                  <a:gd name="connsiteX1" fmla="*/ 0 w 57978"/>
                  <a:gd name="connsiteY1" fmla="*/ 81937 h 117870"/>
                  <a:gd name="connsiteX2" fmla="*/ 0 w 57978"/>
                  <a:gd name="connsiteY2" fmla="*/ 0 h 117870"/>
                  <a:gd name="connsiteX3" fmla="*/ 24848 w 57978"/>
                  <a:gd name="connsiteY3" fmla="*/ 0 h 117870"/>
                  <a:gd name="connsiteX4" fmla="*/ 24848 w 57978"/>
                  <a:gd name="connsiteY4" fmla="*/ 25996 h 117870"/>
                  <a:gd name="connsiteX5" fmla="*/ 57214 w 57978"/>
                  <a:gd name="connsiteY5" fmla="*/ 25996 h 117870"/>
                  <a:gd name="connsiteX6" fmla="*/ 57214 w 57978"/>
                  <a:gd name="connsiteY6" fmla="*/ 47021 h 117870"/>
                  <a:gd name="connsiteX7" fmla="*/ 24848 w 57978"/>
                  <a:gd name="connsiteY7" fmla="*/ 47021 h 117870"/>
                  <a:gd name="connsiteX8" fmla="*/ 24848 w 57978"/>
                  <a:gd name="connsiteY8" fmla="*/ 80535 h 117870"/>
                  <a:gd name="connsiteX9" fmla="*/ 39629 w 57978"/>
                  <a:gd name="connsiteY9" fmla="*/ 94934 h 117870"/>
                  <a:gd name="connsiteX10" fmla="*/ 57979 w 57978"/>
                  <a:gd name="connsiteY10" fmla="*/ 89710 h 117870"/>
                  <a:gd name="connsiteX11" fmla="*/ 57979 w 57978"/>
                  <a:gd name="connsiteY11" fmla="*/ 111245 h 117870"/>
                  <a:gd name="connsiteX12" fmla="*/ 34405 w 57978"/>
                  <a:gd name="connsiteY12" fmla="*/ 117489 h 117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978" h="117870">
                    <a:moveTo>
                      <a:pt x="34405" y="117871"/>
                    </a:moveTo>
                    <a:cubicBezTo>
                      <a:pt x="12997" y="117871"/>
                      <a:pt x="0" y="107549"/>
                      <a:pt x="0" y="81937"/>
                    </a:cubicBezTo>
                    <a:lnTo>
                      <a:pt x="0" y="0"/>
                    </a:lnTo>
                    <a:lnTo>
                      <a:pt x="24848" y="0"/>
                    </a:lnTo>
                    <a:lnTo>
                      <a:pt x="24848" y="25996"/>
                    </a:lnTo>
                    <a:lnTo>
                      <a:pt x="57214" y="25996"/>
                    </a:lnTo>
                    <a:lnTo>
                      <a:pt x="57214" y="47021"/>
                    </a:lnTo>
                    <a:lnTo>
                      <a:pt x="24848" y="47021"/>
                    </a:lnTo>
                    <a:lnTo>
                      <a:pt x="24848" y="80535"/>
                    </a:lnTo>
                    <a:cubicBezTo>
                      <a:pt x="24848" y="90729"/>
                      <a:pt x="31220" y="94934"/>
                      <a:pt x="39629" y="94934"/>
                    </a:cubicBezTo>
                    <a:cubicBezTo>
                      <a:pt x="46256" y="94934"/>
                      <a:pt x="52500" y="93277"/>
                      <a:pt x="57979" y="89710"/>
                    </a:cubicBezTo>
                    <a:lnTo>
                      <a:pt x="57979" y="111245"/>
                    </a:lnTo>
                    <a:cubicBezTo>
                      <a:pt x="51608" y="115577"/>
                      <a:pt x="43325" y="117489"/>
                      <a:pt x="34405" y="1174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41" name="Freeform: Shape 940">
                <a:extLst>
                  <a:ext uri="{FF2B5EF4-FFF2-40B4-BE49-F238E27FC236}">
                    <a16:creationId xmlns:a16="http://schemas.microsoft.com/office/drawing/2014/main" id="{927361B3-BB3F-D204-A8F5-D762C8736730}"/>
                  </a:ext>
                </a:extLst>
              </p:cNvPr>
              <p:cNvSpPr/>
              <p:nvPr/>
            </p:nvSpPr>
            <p:spPr>
              <a:xfrm>
                <a:off x="5931553" y="6881829"/>
                <a:ext cx="96461" cy="93531"/>
              </a:xfrm>
              <a:custGeom>
                <a:avLst/>
                <a:gdLst>
                  <a:gd name="connsiteX0" fmla="*/ 71486 w 96461"/>
                  <a:gd name="connsiteY0" fmla="*/ 81553 h 93531"/>
                  <a:gd name="connsiteX1" fmla="*/ 44854 w 96461"/>
                  <a:gd name="connsiteY1" fmla="*/ 93532 h 93531"/>
                  <a:gd name="connsiteX2" fmla="*/ 0 w 96461"/>
                  <a:gd name="connsiteY2" fmla="*/ 47148 h 93531"/>
                  <a:gd name="connsiteX3" fmla="*/ 44854 w 96461"/>
                  <a:gd name="connsiteY3" fmla="*/ 0 h 93531"/>
                  <a:gd name="connsiteX4" fmla="*/ 71486 w 96461"/>
                  <a:gd name="connsiteY4" fmla="*/ 12106 h 93531"/>
                  <a:gd name="connsiteX5" fmla="*/ 71486 w 96461"/>
                  <a:gd name="connsiteY5" fmla="*/ 1784 h 93531"/>
                  <a:gd name="connsiteX6" fmla="*/ 96462 w 96461"/>
                  <a:gd name="connsiteY6" fmla="*/ 1784 h 93531"/>
                  <a:gd name="connsiteX7" fmla="*/ 96462 w 96461"/>
                  <a:gd name="connsiteY7" fmla="*/ 91748 h 93531"/>
                  <a:gd name="connsiteX8" fmla="*/ 71486 w 96461"/>
                  <a:gd name="connsiteY8" fmla="*/ 91748 h 93531"/>
                  <a:gd name="connsiteX9" fmla="*/ 71486 w 96461"/>
                  <a:gd name="connsiteY9" fmla="*/ 81553 h 93531"/>
                  <a:gd name="connsiteX10" fmla="*/ 25612 w 96461"/>
                  <a:gd name="connsiteY10" fmla="*/ 47148 h 93531"/>
                  <a:gd name="connsiteX11" fmla="*/ 48294 w 96461"/>
                  <a:gd name="connsiteY11" fmla="*/ 70467 h 93531"/>
                  <a:gd name="connsiteX12" fmla="*/ 71486 w 96461"/>
                  <a:gd name="connsiteY12" fmla="*/ 47148 h 93531"/>
                  <a:gd name="connsiteX13" fmla="*/ 48294 w 96461"/>
                  <a:gd name="connsiteY13" fmla="*/ 23064 h 93531"/>
                  <a:gd name="connsiteX14" fmla="*/ 25612 w 96461"/>
                  <a:gd name="connsiteY14" fmla="*/ 47148 h 93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461" h="93531">
                    <a:moveTo>
                      <a:pt x="71486" y="81553"/>
                    </a:moveTo>
                    <a:cubicBezTo>
                      <a:pt x="65115" y="89072"/>
                      <a:pt x="55812" y="93532"/>
                      <a:pt x="44854" y="93532"/>
                    </a:cubicBezTo>
                    <a:cubicBezTo>
                      <a:pt x="18604" y="93532"/>
                      <a:pt x="0" y="73908"/>
                      <a:pt x="0" y="47148"/>
                    </a:cubicBezTo>
                    <a:cubicBezTo>
                      <a:pt x="0" y="20388"/>
                      <a:pt x="18349" y="0"/>
                      <a:pt x="44854" y="0"/>
                    </a:cubicBezTo>
                    <a:cubicBezTo>
                      <a:pt x="55685" y="0"/>
                      <a:pt x="64987" y="4460"/>
                      <a:pt x="71486" y="12106"/>
                    </a:cubicBezTo>
                    <a:lnTo>
                      <a:pt x="71486" y="1784"/>
                    </a:lnTo>
                    <a:lnTo>
                      <a:pt x="96462" y="1784"/>
                    </a:lnTo>
                    <a:lnTo>
                      <a:pt x="96462" y="91748"/>
                    </a:lnTo>
                    <a:lnTo>
                      <a:pt x="71486" y="91748"/>
                    </a:lnTo>
                    <a:lnTo>
                      <a:pt x="71486" y="81553"/>
                    </a:lnTo>
                    <a:close/>
                    <a:moveTo>
                      <a:pt x="25612" y="47148"/>
                    </a:moveTo>
                    <a:cubicBezTo>
                      <a:pt x="25612" y="60656"/>
                      <a:pt x="35297" y="70467"/>
                      <a:pt x="48294" y="70467"/>
                    </a:cubicBezTo>
                    <a:cubicBezTo>
                      <a:pt x="61292" y="70467"/>
                      <a:pt x="71486" y="60783"/>
                      <a:pt x="71486" y="47148"/>
                    </a:cubicBezTo>
                    <a:cubicBezTo>
                      <a:pt x="71486" y="33514"/>
                      <a:pt x="61674" y="23064"/>
                      <a:pt x="48294" y="23064"/>
                    </a:cubicBezTo>
                    <a:cubicBezTo>
                      <a:pt x="34915" y="23064"/>
                      <a:pt x="25612" y="33258"/>
                      <a:pt x="25612" y="47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42" name="Graphic 402">
              <a:extLst>
                <a:ext uri="{FF2B5EF4-FFF2-40B4-BE49-F238E27FC236}">
                  <a16:creationId xmlns:a16="http://schemas.microsoft.com/office/drawing/2014/main" id="{3A04CE57-C16D-B21F-5A76-8506767410F6}"/>
                </a:ext>
              </a:extLst>
            </p:cNvPr>
            <p:cNvGrpSpPr/>
            <p:nvPr/>
          </p:nvGrpSpPr>
          <p:grpSpPr>
            <a:xfrm>
              <a:off x="6095805" y="6839650"/>
              <a:ext cx="887411" cy="186893"/>
              <a:chOff x="6095805" y="6839650"/>
              <a:chExt cx="887411" cy="186893"/>
            </a:xfrm>
            <a:solidFill>
              <a:srgbClr val="FFFFFF"/>
            </a:solidFill>
          </p:grpSpPr>
          <p:sp>
            <p:nvSpPr>
              <p:cNvPr id="943" name="Freeform: Shape 942">
                <a:extLst>
                  <a:ext uri="{FF2B5EF4-FFF2-40B4-BE49-F238E27FC236}">
                    <a16:creationId xmlns:a16="http://schemas.microsoft.com/office/drawing/2014/main" id="{5BAB6418-4835-ABB6-C6DC-009301393D71}"/>
                  </a:ext>
                </a:extLst>
              </p:cNvPr>
              <p:cNvSpPr/>
              <p:nvPr/>
            </p:nvSpPr>
            <p:spPr>
              <a:xfrm>
                <a:off x="6095805" y="6883867"/>
                <a:ext cx="46510" cy="89709"/>
              </a:xfrm>
              <a:custGeom>
                <a:avLst/>
                <a:gdLst>
                  <a:gd name="connsiteX0" fmla="*/ 14399 w 46510"/>
                  <a:gd name="connsiteY0" fmla="*/ 89710 h 89709"/>
                  <a:gd name="connsiteX1" fmla="*/ 0 w 46510"/>
                  <a:gd name="connsiteY1" fmla="*/ 89710 h 89709"/>
                  <a:gd name="connsiteX2" fmla="*/ 0 w 46510"/>
                  <a:gd name="connsiteY2" fmla="*/ 1657 h 89709"/>
                  <a:gd name="connsiteX3" fmla="*/ 14399 w 46510"/>
                  <a:gd name="connsiteY3" fmla="*/ 1657 h 89709"/>
                  <a:gd name="connsiteX4" fmla="*/ 14399 w 46510"/>
                  <a:gd name="connsiteY4" fmla="*/ 21281 h 89709"/>
                  <a:gd name="connsiteX5" fmla="*/ 46511 w 46510"/>
                  <a:gd name="connsiteY5" fmla="*/ 0 h 89709"/>
                  <a:gd name="connsiteX6" fmla="*/ 46511 w 46510"/>
                  <a:gd name="connsiteY6" fmla="*/ 16439 h 89709"/>
                  <a:gd name="connsiteX7" fmla="*/ 14399 w 46510"/>
                  <a:gd name="connsiteY7" fmla="*/ 47531 h 89709"/>
                  <a:gd name="connsiteX8" fmla="*/ 14399 w 46510"/>
                  <a:gd name="connsiteY8" fmla="*/ 89710 h 8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10" h="89709">
                    <a:moveTo>
                      <a:pt x="14399" y="89710"/>
                    </a:moveTo>
                    <a:lnTo>
                      <a:pt x="0" y="89710"/>
                    </a:lnTo>
                    <a:lnTo>
                      <a:pt x="0" y="1657"/>
                    </a:lnTo>
                    <a:lnTo>
                      <a:pt x="14399" y="1657"/>
                    </a:lnTo>
                    <a:lnTo>
                      <a:pt x="14399" y="21281"/>
                    </a:lnTo>
                    <a:cubicBezTo>
                      <a:pt x="21025" y="7900"/>
                      <a:pt x="32494" y="0"/>
                      <a:pt x="46511" y="0"/>
                    </a:cubicBezTo>
                    <a:lnTo>
                      <a:pt x="46511" y="16439"/>
                    </a:lnTo>
                    <a:cubicBezTo>
                      <a:pt x="29053" y="14145"/>
                      <a:pt x="14399" y="25868"/>
                      <a:pt x="14399" y="47531"/>
                    </a:cubicBezTo>
                    <a:lnTo>
                      <a:pt x="14399" y="89710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44" name="Freeform: Shape 943">
                <a:extLst>
                  <a:ext uri="{FF2B5EF4-FFF2-40B4-BE49-F238E27FC236}">
                    <a16:creationId xmlns:a16="http://schemas.microsoft.com/office/drawing/2014/main" id="{027E8DD0-9619-D529-8862-F3139FA6DCD3}"/>
                  </a:ext>
                </a:extLst>
              </p:cNvPr>
              <p:cNvSpPr/>
              <p:nvPr/>
            </p:nvSpPr>
            <p:spPr>
              <a:xfrm>
                <a:off x="6150599" y="6883995"/>
                <a:ext cx="85375" cy="90983"/>
              </a:xfrm>
              <a:custGeom>
                <a:avLst/>
                <a:gdLst>
                  <a:gd name="connsiteX0" fmla="*/ 0 w 85375"/>
                  <a:gd name="connsiteY0" fmla="*/ 46384 h 90983"/>
                  <a:gd name="connsiteX1" fmla="*/ 43580 w 85375"/>
                  <a:gd name="connsiteY1" fmla="*/ 0 h 90983"/>
                  <a:gd name="connsiteX2" fmla="*/ 85375 w 85375"/>
                  <a:gd name="connsiteY2" fmla="*/ 43963 h 90983"/>
                  <a:gd name="connsiteX3" fmla="*/ 84993 w 85375"/>
                  <a:gd name="connsiteY3" fmla="*/ 51226 h 90983"/>
                  <a:gd name="connsiteX4" fmla="*/ 15418 w 85375"/>
                  <a:gd name="connsiteY4" fmla="*/ 51226 h 90983"/>
                  <a:gd name="connsiteX5" fmla="*/ 47530 w 85375"/>
                  <a:gd name="connsiteY5" fmla="*/ 77604 h 90983"/>
                  <a:gd name="connsiteX6" fmla="*/ 78877 w 85375"/>
                  <a:gd name="connsiteY6" fmla="*/ 67792 h 90983"/>
                  <a:gd name="connsiteX7" fmla="*/ 78877 w 85375"/>
                  <a:gd name="connsiteY7" fmla="*/ 81682 h 90983"/>
                  <a:gd name="connsiteX8" fmla="*/ 47530 w 85375"/>
                  <a:gd name="connsiteY8" fmla="*/ 90984 h 90983"/>
                  <a:gd name="connsiteX9" fmla="*/ 0 w 85375"/>
                  <a:gd name="connsiteY9" fmla="*/ 46384 h 90983"/>
                  <a:gd name="connsiteX10" fmla="*/ 69957 w 85375"/>
                  <a:gd name="connsiteY10" fmla="*/ 39376 h 90983"/>
                  <a:gd name="connsiteX11" fmla="*/ 43580 w 85375"/>
                  <a:gd name="connsiteY11" fmla="*/ 13125 h 90983"/>
                  <a:gd name="connsiteX12" fmla="*/ 15801 w 85375"/>
                  <a:gd name="connsiteY12" fmla="*/ 39376 h 90983"/>
                  <a:gd name="connsiteX13" fmla="*/ 70085 w 85375"/>
                  <a:gd name="connsiteY13" fmla="*/ 39376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375" h="90983">
                    <a:moveTo>
                      <a:pt x="0" y="46384"/>
                    </a:moveTo>
                    <a:cubicBezTo>
                      <a:pt x="0" y="20006"/>
                      <a:pt x="16820" y="0"/>
                      <a:pt x="43580" y="0"/>
                    </a:cubicBezTo>
                    <a:cubicBezTo>
                      <a:pt x="68937" y="0"/>
                      <a:pt x="85375" y="18732"/>
                      <a:pt x="85375" y="43963"/>
                    </a:cubicBezTo>
                    <a:cubicBezTo>
                      <a:pt x="85375" y="46511"/>
                      <a:pt x="85248" y="48805"/>
                      <a:pt x="84993" y="51226"/>
                    </a:cubicBezTo>
                    <a:lnTo>
                      <a:pt x="15418" y="51226"/>
                    </a:lnTo>
                    <a:cubicBezTo>
                      <a:pt x="17712" y="66900"/>
                      <a:pt x="30072" y="77604"/>
                      <a:pt x="47530" y="77604"/>
                    </a:cubicBezTo>
                    <a:cubicBezTo>
                      <a:pt x="58743" y="77604"/>
                      <a:pt x="69702" y="74418"/>
                      <a:pt x="78877" y="67792"/>
                    </a:cubicBezTo>
                    <a:lnTo>
                      <a:pt x="78877" y="81682"/>
                    </a:lnTo>
                    <a:cubicBezTo>
                      <a:pt x="69447" y="88053"/>
                      <a:pt x="58743" y="90984"/>
                      <a:pt x="47530" y="90984"/>
                    </a:cubicBezTo>
                    <a:cubicBezTo>
                      <a:pt x="20006" y="90984"/>
                      <a:pt x="0" y="73143"/>
                      <a:pt x="0" y="46384"/>
                    </a:cubicBezTo>
                    <a:close/>
                    <a:moveTo>
                      <a:pt x="69957" y="39376"/>
                    </a:moveTo>
                    <a:cubicBezTo>
                      <a:pt x="68683" y="24339"/>
                      <a:pt x="59126" y="13125"/>
                      <a:pt x="43580" y="13125"/>
                    </a:cubicBezTo>
                    <a:cubicBezTo>
                      <a:pt x="28034" y="13125"/>
                      <a:pt x="17840" y="24339"/>
                      <a:pt x="15801" y="39376"/>
                    </a:cubicBezTo>
                    <a:lnTo>
                      <a:pt x="70085" y="39376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45" name="Freeform: Shape 944">
                <a:extLst>
                  <a:ext uri="{FF2B5EF4-FFF2-40B4-BE49-F238E27FC236}">
                    <a16:creationId xmlns:a16="http://schemas.microsoft.com/office/drawing/2014/main" id="{94EA0626-6473-509B-8BB2-6E3917275FFB}"/>
                  </a:ext>
                </a:extLst>
              </p:cNvPr>
              <p:cNvSpPr/>
              <p:nvPr/>
            </p:nvSpPr>
            <p:spPr>
              <a:xfrm>
                <a:off x="6252795" y="6883867"/>
                <a:ext cx="62438" cy="91111"/>
              </a:xfrm>
              <a:custGeom>
                <a:avLst/>
                <a:gdLst>
                  <a:gd name="connsiteX0" fmla="*/ 29945 w 62438"/>
                  <a:gd name="connsiteY0" fmla="*/ 79261 h 91111"/>
                  <a:gd name="connsiteX1" fmla="*/ 47657 w 62438"/>
                  <a:gd name="connsiteY1" fmla="*/ 66772 h 91111"/>
                  <a:gd name="connsiteX2" fmla="*/ 38610 w 62438"/>
                  <a:gd name="connsiteY2" fmla="*/ 55559 h 91111"/>
                  <a:gd name="connsiteX3" fmla="*/ 17967 w 62438"/>
                  <a:gd name="connsiteY3" fmla="*/ 47148 h 91111"/>
                  <a:gd name="connsiteX4" fmla="*/ 1147 w 62438"/>
                  <a:gd name="connsiteY4" fmla="*/ 24976 h 91111"/>
                  <a:gd name="connsiteX5" fmla="*/ 31474 w 62438"/>
                  <a:gd name="connsiteY5" fmla="*/ 0 h 91111"/>
                  <a:gd name="connsiteX6" fmla="*/ 58106 w 62438"/>
                  <a:gd name="connsiteY6" fmla="*/ 8028 h 91111"/>
                  <a:gd name="connsiteX7" fmla="*/ 58106 w 62438"/>
                  <a:gd name="connsiteY7" fmla="*/ 23064 h 91111"/>
                  <a:gd name="connsiteX8" fmla="*/ 31729 w 62438"/>
                  <a:gd name="connsiteY8" fmla="*/ 11978 h 91111"/>
                  <a:gd name="connsiteX9" fmla="*/ 15674 w 62438"/>
                  <a:gd name="connsiteY9" fmla="*/ 23575 h 91111"/>
                  <a:gd name="connsiteX10" fmla="*/ 25103 w 62438"/>
                  <a:gd name="connsiteY10" fmla="*/ 34661 h 91111"/>
                  <a:gd name="connsiteX11" fmla="*/ 46001 w 62438"/>
                  <a:gd name="connsiteY11" fmla="*/ 43071 h 91111"/>
                  <a:gd name="connsiteX12" fmla="*/ 62439 w 62438"/>
                  <a:gd name="connsiteY12" fmla="*/ 64097 h 91111"/>
                  <a:gd name="connsiteX13" fmla="*/ 29818 w 62438"/>
                  <a:gd name="connsiteY13" fmla="*/ 91111 h 91111"/>
                  <a:gd name="connsiteX14" fmla="*/ 0 w 62438"/>
                  <a:gd name="connsiteY14" fmla="*/ 82319 h 91111"/>
                  <a:gd name="connsiteX15" fmla="*/ 0 w 62438"/>
                  <a:gd name="connsiteY15" fmla="*/ 66645 h 91111"/>
                  <a:gd name="connsiteX16" fmla="*/ 30200 w 62438"/>
                  <a:gd name="connsiteY16" fmla="*/ 79261 h 9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438" h="91111">
                    <a:moveTo>
                      <a:pt x="29945" y="79261"/>
                    </a:moveTo>
                    <a:cubicBezTo>
                      <a:pt x="40267" y="79261"/>
                      <a:pt x="47657" y="74800"/>
                      <a:pt x="47657" y="66772"/>
                    </a:cubicBezTo>
                    <a:cubicBezTo>
                      <a:pt x="47657" y="61931"/>
                      <a:pt x="45109" y="58235"/>
                      <a:pt x="38610" y="55559"/>
                    </a:cubicBezTo>
                    <a:lnTo>
                      <a:pt x="17967" y="47148"/>
                    </a:lnTo>
                    <a:cubicBezTo>
                      <a:pt x="7136" y="42561"/>
                      <a:pt x="1147" y="36317"/>
                      <a:pt x="1147" y="24976"/>
                    </a:cubicBezTo>
                    <a:cubicBezTo>
                      <a:pt x="1147" y="9557"/>
                      <a:pt x="13507" y="0"/>
                      <a:pt x="31474" y="0"/>
                    </a:cubicBezTo>
                    <a:cubicBezTo>
                      <a:pt x="41668" y="0"/>
                      <a:pt x="51225" y="2804"/>
                      <a:pt x="58106" y="8028"/>
                    </a:cubicBezTo>
                    <a:lnTo>
                      <a:pt x="58106" y="23064"/>
                    </a:lnTo>
                    <a:cubicBezTo>
                      <a:pt x="50079" y="16056"/>
                      <a:pt x="40394" y="11978"/>
                      <a:pt x="31729" y="11978"/>
                    </a:cubicBezTo>
                    <a:cubicBezTo>
                      <a:pt x="22300" y="11978"/>
                      <a:pt x="15674" y="16311"/>
                      <a:pt x="15674" y="23575"/>
                    </a:cubicBezTo>
                    <a:cubicBezTo>
                      <a:pt x="15674" y="28799"/>
                      <a:pt x="18222" y="31985"/>
                      <a:pt x="25103" y="34661"/>
                    </a:cubicBezTo>
                    <a:lnTo>
                      <a:pt x="46001" y="43071"/>
                    </a:lnTo>
                    <a:cubicBezTo>
                      <a:pt x="57214" y="47913"/>
                      <a:pt x="62439" y="54667"/>
                      <a:pt x="62439" y="64097"/>
                    </a:cubicBezTo>
                    <a:cubicBezTo>
                      <a:pt x="62439" y="80662"/>
                      <a:pt x="49059" y="91111"/>
                      <a:pt x="29818" y="91111"/>
                    </a:cubicBezTo>
                    <a:cubicBezTo>
                      <a:pt x="18222" y="91111"/>
                      <a:pt x="7646" y="88053"/>
                      <a:pt x="0" y="82319"/>
                    </a:cubicBezTo>
                    <a:lnTo>
                      <a:pt x="0" y="66645"/>
                    </a:lnTo>
                    <a:cubicBezTo>
                      <a:pt x="9429" y="75438"/>
                      <a:pt x="19751" y="79261"/>
                      <a:pt x="30200" y="792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46" name="Freeform: Shape 945">
                <a:extLst>
                  <a:ext uri="{FF2B5EF4-FFF2-40B4-BE49-F238E27FC236}">
                    <a16:creationId xmlns:a16="http://schemas.microsoft.com/office/drawing/2014/main" id="{E111794A-2F57-146F-F967-3B92807C2483}"/>
                  </a:ext>
                </a:extLst>
              </p:cNvPr>
              <p:cNvSpPr/>
              <p:nvPr/>
            </p:nvSpPr>
            <p:spPr>
              <a:xfrm>
                <a:off x="6334348" y="6885524"/>
                <a:ext cx="77602" cy="89454"/>
              </a:xfrm>
              <a:custGeom>
                <a:avLst/>
                <a:gdLst>
                  <a:gd name="connsiteX0" fmla="*/ 63203 w 77602"/>
                  <a:gd name="connsiteY0" fmla="*/ 0 h 89454"/>
                  <a:gd name="connsiteX1" fmla="*/ 77603 w 77602"/>
                  <a:gd name="connsiteY1" fmla="*/ 0 h 89454"/>
                  <a:gd name="connsiteX2" fmla="*/ 77603 w 77602"/>
                  <a:gd name="connsiteY2" fmla="*/ 49315 h 89454"/>
                  <a:gd name="connsiteX3" fmla="*/ 38865 w 77602"/>
                  <a:gd name="connsiteY3" fmla="*/ 89455 h 89454"/>
                  <a:gd name="connsiteX4" fmla="*/ 0 w 77602"/>
                  <a:gd name="connsiteY4" fmla="*/ 49315 h 89454"/>
                  <a:gd name="connsiteX5" fmla="*/ 0 w 77602"/>
                  <a:gd name="connsiteY5" fmla="*/ 0 h 89454"/>
                  <a:gd name="connsiteX6" fmla="*/ 14399 w 77602"/>
                  <a:gd name="connsiteY6" fmla="*/ 0 h 89454"/>
                  <a:gd name="connsiteX7" fmla="*/ 14399 w 77602"/>
                  <a:gd name="connsiteY7" fmla="*/ 50717 h 89454"/>
                  <a:gd name="connsiteX8" fmla="*/ 38865 w 77602"/>
                  <a:gd name="connsiteY8" fmla="*/ 75947 h 89454"/>
                  <a:gd name="connsiteX9" fmla="*/ 63203 w 77602"/>
                  <a:gd name="connsiteY9" fmla="*/ 50717 h 89454"/>
                  <a:gd name="connsiteX10" fmla="*/ 63203 w 77602"/>
                  <a:gd name="connsiteY10" fmla="*/ 0 h 8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602" h="89454">
                    <a:moveTo>
                      <a:pt x="63203" y="0"/>
                    </a:moveTo>
                    <a:lnTo>
                      <a:pt x="77603" y="0"/>
                    </a:lnTo>
                    <a:lnTo>
                      <a:pt x="77603" y="49315"/>
                    </a:lnTo>
                    <a:cubicBezTo>
                      <a:pt x="77603" y="74291"/>
                      <a:pt x="62439" y="89455"/>
                      <a:pt x="38865" y="89455"/>
                    </a:cubicBezTo>
                    <a:cubicBezTo>
                      <a:pt x="15291" y="89455"/>
                      <a:pt x="0" y="74291"/>
                      <a:pt x="0" y="49315"/>
                    </a:cubicBezTo>
                    <a:lnTo>
                      <a:pt x="0" y="0"/>
                    </a:lnTo>
                    <a:lnTo>
                      <a:pt x="14399" y="0"/>
                    </a:lnTo>
                    <a:lnTo>
                      <a:pt x="14399" y="50717"/>
                    </a:lnTo>
                    <a:cubicBezTo>
                      <a:pt x="14399" y="67537"/>
                      <a:pt x="24339" y="75947"/>
                      <a:pt x="38865" y="75947"/>
                    </a:cubicBezTo>
                    <a:cubicBezTo>
                      <a:pt x="53392" y="75947"/>
                      <a:pt x="63203" y="67537"/>
                      <a:pt x="63203" y="50717"/>
                    </a:cubicBezTo>
                    <a:lnTo>
                      <a:pt x="632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47" name="Freeform: Shape 946">
                <a:extLst>
                  <a:ext uri="{FF2B5EF4-FFF2-40B4-BE49-F238E27FC236}">
                    <a16:creationId xmlns:a16="http://schemas.microsoft.com/office/drawing/2014/main" id="{273EA4A0-5EE7-B944-B2FF-6AA1443FBEC4}"/>
                  </a:ext>
                </a:extLst>
              </p:cNvPr>
              <p:cNvSpPr/>
              <p:nvPr/>
            </p:nvSpPr>
            <p:spPr>
              <a:xfrm>
                <a:off x="6439092" y="6839650"/>
                <a:ext cx="14399" cy="133926"/>
              </a:xfrm>
              <a:custGeom>
                <a:avLst/>
                <a:gdLst>
                  <a:gd name="connsiteX0" fmla="*/ 0 w 14399"/>
                  <a:gd name="connsiteY0" fmla="*/ 0 h 133926"/>
                  <a:gd name="connsiteX1" fmla="*/ 14399 w 14399"/>
                  <a:gd name="connsiteY1" fmla="*/ 0 h 133926"/>
                  <a:gd name="connsiteX2" fmla="*/ 14399 w 14399"/>
                  <a:gd name="connsiteY2" fmla="*/ 133927 h 133926"/>
                  <a:gd name="connsiteX3" fmla="*/ 0 w 14399"/>
                  <a:gd name="connsiteY3" fmla="*/ 133927 h 133926"/>
                  <a:gd name="connsiteX4" fmla="*/ 0 w 14399"/>
                  <a:gd name="connsiteY4" fmla="*/ 0 h 13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9" h="133926">
                    <a:moveTo>
                      <a:pt x="0" y="0"/>
                    </a:moveTo>
                    <a:lnTo>
                      <a:pt x="14399" y="0"/>
                    </a:lnTo>
                    <a:lnTo>
                      <a:pt x="14399" y="133927"/>
                    </a:lnTo>
                    <a:lnTo>
                      <a:pt x="0" y="1339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48" name="Freeform: Shape 947">
                <a:extLst>
                  <a:ext uri="{FF2B5EF4-FFF2-40B4-BE49-F238E27FC236}">
                    <a16:creationId xmlns:a16="http://schemas.microsoft.com/office/drawing/2014/main" id="{12143BAD-FD47-F359-084B-F9424AC057C5}"/>
                  </a:ext>
                </a:extLst>
              </p:cNvPr>
              <p:cNvSpPr/>
              <p:nvPr/>
            </p:nvSpPr>
            <p:spPr>
              <a:xfrm>
                <a:off x="6481780" y="6857490"/>
                <a:ext cx="51989" cy="117488"/>
              </a:xfrm>
              <a:custGeom>
                <a:avLst/>
                <a:gdLst>
                  <a:gd name="connsiteX0" fmla="*/ 30200 w 51989"/>
                  <a:gd name="connsiteY0" fmla="*/ 117489 h 117488"/>
                  <a:gd name="connsiteX1" fmla="*/ 0 w 51989"/>
                  <a:gd name="connsiteY1" fmla="*/ 85504 h 117488"/>
                  <a:gd name="connsiteX2" fmla="*/ 0 w 51989"/>
                  <a:gd name="connsiteY2" fmla="*/ 0 h 117488"/>
                  <a:gd name="connsiteX3" fmla="*/ 14399 w 51989"/>
                  <a:gd name="connsiteY3" fmla="*/ 0 h 117488"/>
                  <a:gd name="connsiteX4" fmla="*/ 14399 w 51989"/>
                  <a:gd name="connsiteY4" fmla="*/ 28034 h 117488"/>
                  <a:gd name="connsiteX5" fmla="*/ 50843 w 51989"/>
                  <a:gd name="connsiteY5" fmla="*/ 28034 h 117488"/>
                  <a:gd name="connsiteX6" fmla="*/ 50843 w 51989"/>
                  <a:gd name="connsiteY6" fmla="*/ 41414 h 117488"/>
                  <a:gd name="connsiteX7" fmla="*/ 14399 w 51989"/>
                  <a:gd name="connsiteY7" fmla="*/ 41414 h 117488"/>
                  <a:gd name="connsiteX8" fmla="*/ 14399 w 51989"/>
                  <a:gd name="connsiteY8" fmla="*/ 86524 h 117488"/>
                  <a:gd name="connsiteX9" fmla="*/ 31474 w 51989"/>
                  <a:gd name="connsiteY9" fmla="*/ 103599 h 117488"/>
                  <a:gd name="connsiteX10" fmla="*/ 51990 w 51989"/>
                  <a:gd name="connsiteY10" fmla="*/ 97228 h 117488"/>
                  <a:gd name="connsiteX11" fmla="*/ 51990 w 51989"/>
                  <a:gd name="connsiteY11" fmla="*/ 111373 h 117488"/>
                  <a:gd name="connsiteX12" fmla="*/ 30073 w 51989"/>
                  <a:gd name="connsiteY12" fmla="*/ 117489 h 11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989" h="117488">
                    <a:moveTo>
                      <a:pt x="30200" y="117489"/>
                    </a:moveTo>
                    <a:cubicBezTo>
                      <a:pt x="11596" y="117489"/>
                      <a:pt x="0" y="109333"/>
                      <a:pt x="0" y="85504"/>
                    </a:cubicBezTo>
                    <a:lnTo>
                      <a:pt x="0" y="0"/>
                    </a:lnTo>
                    <a:lnTo>
                      <a:pt x="14399" y="0"/>
                    </a:lnTo>
                    <a:lnTo>
                      <a:pt x="14399" y="28034"/>
                    </a:lnTo>
                    <a:lnTo>
                      <a:pt x="50843" y="28034"/>
                    </a:lnTo>
                    <a:lnTo>
                      <a:pt x="50843" y="41414"/>
                    </a:lnTo>
                    <a:lnTo>
                      <a:pt x="14399" y="41414"/>
                    </a:lnTo>
                    <a:lnTo>
                      <a:pt x="14399" y="86524"/>
                    </a:lnTo>
                    <a:cubicBezTo>
                      <a:pt x="14399" y="98884"/>
                      <a:pt x="21662" y="103599"/>
                      <a:pt x="31474" y="103599"/>
                    </a:cubicBezTo>
                    <a:cubicBezTo>
                      <a:pt x="38483" y="103599"/>
                      <a:pt x="45619" y="101688"/>
                      <a:pt x="51990" y="97228"/>
                    </a:cubicBezTo>
                    <a:lnTo>
                      <a:pt x="51990" y="111373"/>
                    </a:lnTo>
                    <a:cubicBezTo>
                      <a:pt x="45746" y="115705"/>
                      <a:pt x="37336" y="117489"/>
                      <a:pt x="30073" y="1174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49" name="Freeform: Shape 948">
                <a:extLst>
                  <a:ext uri="{FF2B5EF4-FFF2-40B4-BE49-F238E27FC236}">
                    <a16:creationId xmlns:a16="http://schemas.microsoft.com/office/drawing/2014/main" id="{AAFCA3CC-F552-A419-C4D3-EF69F8C6D78C}"/>
                  </a:ext>
                </a:extLst>
              </p:cNvPr>
              <p:cNvSpPr/>
              <p:nvPr/>
            </p:nvSpPr>
            <p:spPr>
              <a:xfrm>
                <a:off x="6548806" y="6849844"/>
                <a:ext cx="26122" cy="123860"/>
              </a:xfrm>
              <a:custGeom>
                <a:avLst/>
                <a:gdLst>
                  <a:gd name="connsiteX0" fmla="*/ 0 w 26122"/>
                  <a:gd name="connsiteY0" fmla="*/ 9685 h 123860"/>
                  <a:gd name="connsiteX1" fmla="*/ 9303 w 26122"/>
                  <a:gd name="connsiteY1" fmla="*/ 0 h 123860"/>
                  <a:gd name="connsiteX2" fmla="*/ 15546 w 26122"/>
                  <a:gd name="connsiteY2" fmla="*/ 1912 h 123860"/>
                  <a:gd name="connsiteX3" fmla="*/ 26122 w 26122"/>
                  <a:gd name="connsiteY3" fmla="*/ 9430 h 123860"/>
                  <a:gd name="connsiteX4" fmla="*/ 15546 w 26122"/>
                  <a:gd name="connsiteY4" fmla="*/ 16693 h 123860"/>
                  <a:gd name="connsiteX5" fmla="*/ 9303 w 26122"/>
                  <a:gd name="connsiteY5" fmla="*/ 18859 h 123860"/>
                  <a:gd name="connsiteX6" fmla="*/ 0 w 26122"/>
                  <a:gd name="connsiteY6" fmla="*/ 9557 h 123860"/>
                  <a:gd name="connsiteX7" fmla="*/ 3058 w 26122"/>
                  <a:gd name="connsiteY7" fmla="*/ 35807 h 123860"/>
                  <a:gd name="connsiteX8" fmla="*/ 17712 w 26122"/>
                  <a:gd name="connsiteY8" fmla="*/ 35807 h 123860"/>
                  <a:gd name="connsiteX9" fmla="*/ 17712 w 26122"/>
                  <a:gd name="connsiteY9" fmla="*/ 123860 h 123860"/>
                  <a:gd name="connsiteX10" fmla="*/ 3058 w 26122"/>
                  <a:gd name="connsiteY10" fmla="*/ 123860 h 123860"/>
                  <a:gd name="connsiteX11" fmla="*/ 3058 w 26122"/>
                  <a:gd name="connsiteY11" fmla="*/ 35807 h 12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2" h="123860">
                    <a:moveTo>
                      <a:pt x="0" y="9685"/>
                    </a:moveTo>
                    <a:cubicBezTo>
                      <a:pt x="0" y="4333"/>
                      <a:pt x="4078" y="0"/>
                      <a:pt x="9303" y="0"/>
                    </a:cubicBezTo>
                    <a:cubicBezTo>
                      <a:pt x="11596" y="0"/>
                      <a:pt x="13635" y="509"/>
                      <a:pt x="15546" y="1912"/>
                    </a:cubicBezTo>
                    <a:lnTo>
                      <a:pt x="26122" y="9430"/>
                    </a:lnTo>
                    <a:lnTo>
                      <a:pt x="15546" y="16693"/>
                    </a:lnTo>
                    <a:cubicBezTo>
                      <a:pt x="13635" y="18095"/>
                      <a:pt x="11596" y="18859"/>
                      <a:pt x="9303" y="18859"/>
                    </a:cubicBezTo>
                    <a:cubicBezTo>
                      <a:pt x="4078" y="18859"/>
                      <a:pt x="0" y="14781"/>
                      <a:pt x="0" y="9557"/>
                    </a:cubicBezTo>
                    <a:close/>
                    <a:moveTo>
                      <a:pt x="3058" y="35807"/>
                    </a:moveTo>
                    <a:lnTo>
                      <a:pt x="17712" y="35807"/>
                    </a:lnTo>
                    <a:lnTo>
                      <a:pt x="17712" y="123860"/>
                    </a:lnTo>
                    <a:lnTo>
                      <a:pt x="3058" y="123860"/>
                    </a:lnTo>
                    <a:lnTo>
                      <a:pt x="3058" y="3580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50" name="Freeform: Shape 949">
                <a:extLst>
                  <a:ext uri="{FF2B5EF4-FFF2-40B4-BE49-F238E27FC236}">
                    <a16:creationId xmlns:a16="http://schemas.microsoft.com/office/drawing/2014/main" id="{75DC6D32-ED4C-43C4-AAD5-FEBA325E33CF}"/>
                  </a:ext>
                </a:extLst>
              </p:cNvPr>
              <p:cNvSpPr/>
              <p:nvPr/>
            </p:nvSpPr>
            <p:spPr>
              <a:xfrm>
                <a:off x="6595954" y="6883867"/>
                <a:ext cx="78877" cy="89709"/>
              </a:xfrm>
              <a:custGeom>
                <a:avLst/>
                <a:gdLst>
                  <a:gd name="connsiteX0" fmla="*/ 14399 w 78877"/>
                  <a:gd name="connsiteY0" fmla="*/ 89710 h 89709"/>
                  <a:gd name="connsiteX1" fmla="*/ 0 w 78877"/>
                  <a:gd name="connsiteY1" fmla="*/ 89710 h 89709"/>
                  <a:gd name="connsiteX2" fmla="*/ 0 w 78877"/>
                  <a:gd name="connsiteY2" fmla="*/ 1657 h 89709"/>
                  <a:gd name="connsiteX3" fmla="*/ 14399 w 78877"/>
                  <a:gd name="connsiteY3" fmla="*/ 1657 h 89709"/>
                  <a:gd name="connsiteX4" fmla="*/ 14399 w 78877"/>
                  <a:gd name="connsiteY4" fmla="*/ 18095 h 89709"/>
                  <a:gd name="connsiteX5" fmla="*/ 44982 w 78877"/>
                  <a:gd name="connsiteY5" fmla="*/ 0 h 89709"/>
                  <a:gd name="connsiteX6" fmla="*/ 78877 w 78877"/>
                  <a:gd name="connsiteY6" fmla="*/ 37846 h 89709"/>
                  <a:gd name="connsiteX7" fmla="*/ 78877 w 78877"/>
                  <a:gd name="connsiteY7" fmla="*/ 89582 h 89709"/>
                  <a:gd name="connsiteX8" fmla="*/ 64223 w 78877"/>
                  <a:gd name="connsiteY8" fmla="*/ 89582 h 89709"/>
                  <a:gd name="connsiteX9" fmla="*/ 64223 w 78877"/>
                  <a:gd name="connsiteY9" fmla="*/ 40268 h 89709"/>
                  <a:gd name="connsiteX10" fmla="*/ 41414 w 78877"/>
                  <a:gd name="connsiteY10" fmla="*/ 14018 h 89709"/>
                  <a:gd name="connsiteX11" fmla="*/ 14399 w 78877"/>
                  <a:gd name="connsiteY11" fmla="*/ 45364 h 89709"/>
                  <a:gd name="connsiteX12" fmla="*/ 14399 w 78877"/>
                  <a:gd name="connsiteY12" fmla="*/ 89455 h 8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877" h="89709">
                    <a:moveTo>
                      <a:pt x="14399" y="89710"/>
                    </a:moveTo>
                    <a:lnTo>
                      <a:pt x="0" y="89710"/>
                    </a:lnTo>
                    <a:lnTo>
                      <a:pt x="0" y="1657"/>
                    </a:lnTo>
                    <a:lnTo>
                      <a:pt x="14399" y="1657"/>
                    </a:lnTo>
                    <a:lnTo>
                      <a:pt x="14399" y="18095"/>
                    </a:lnTo>
                    <a:cubicBezTo>
                      <a:pt x="20643" y="7263"/>
                      <a:pt x="31347" y="0"/>
                      <a:pt x="44982" y="0"/>
                    </a:cubicBezTo>
                    <a:cubicBezTo>
                      <a:pt x="67282" y="0"/>
                      <a:pt x="78877" y="16056"/>
                      <a:pt x="78877" y="37846"/>
                    </a:cubicBezTo>
                    <a:lnTo>
                      <a:pt x="78877" y="89582"/>
                    </a:lnTo>
                    <a:lnTo>
                      <a:pt x="64223" y="89582"/>
                    </a:lnTo>
                    <a:lnTo>
                      <a:pt x="64223" y="40268"/>
                    </a:lnTo>
                    <a:cubicBezTo>
                      <a:pt x="64223" y="23192"/>
                      <a:pt x="56705" y="14018"/>
                      <a:pt x="41414" y="14018"/>
                    </a:cubicBezTo>
                    <a:cubicBezTo>
                      <a:pt x="25230" y="14018"/>
                      <a:pt x="14399" y="27907"/>
                      <a:pt x="14399" y="45364"/>
                    </a:cubicBezTo>
                    <a:lnTo>
                      <a:pt x="14399" y="8945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51" name="Freeform: Shape 950">
                <a:extLst>
                  <a:ext uri="{FF2B5EF4-FFF2-40B4-BE49-F238E27FC236}">
                    <a16:creationId xmlns:a16="http://schemas.microsoft.com/office/drawing/2014/main" id="{C388862D-97EB-EA7C-8431-C47C449F8EE7}"/>
                  </a:ext>
                </a:extLst>
              </p:cNvPr>
              <p:cNvSpPr/>
              <p:nvPr/>
            </p:nvSpPr>
            <p:spPr>
              <a:xfrm>
                <a:off x="6695092" y="6883867"/>
                <a:ext cx="90981" cy="135710"/>
              </a:xfrm>
              <a:custGeom>
                <a:avLst/>
                <a:gdLst>
                  <a:gd name="connsiteX0" fmla="*/ 44599 w 90981"/>
                  <a:gd name="connsiteY0" fmla="*/ 135711 h 135710"/>
                  <a:gd name="connsiteX1" fmla="*/ 9302 w 90981"/>
                  <a:gd name="connsiteY1" fmla="*/ 124497 h 135710"/>
                  <a:gd name="connsiteX2" fmla="*/ 9302 w 90981"/>
                  <a:gd name="connsiteY2" fmla="*/ 108441 h 135710"/>
                  <a:gd name="connsiteX3" fmla="*/ 44599 w 90981"/>
                  <a:gd name="connsiteY3" fmla="*/ 121949 h 135710"/>
                  <a:gd name="connsiteX4" fmla="*/ 76328 w 90981"/>
                  <a:gd name="connsiteY4" fmla="*/ 91366 h 135710"/>
                  <a:gd name="connsiteX5" fmla="*/ 76328 w 90981"/>
                  <a:gd name="connsiteY5" fmla="*/ 73143 h 135710"/>
                  <a:gd name="connsiteX6" fmla="*/ 44217 w 90981"/>
                  <a:gd name="connsiteY6" fmla="*/ 90984 h 135710"/>
                  <a:gd name="connsiteX7" fmla="*/ 0 w 90981"/>
                  <a:gd name="connsiteY7" fmla="*/ 46002 h 135710"/>
                  <a:gd name="connsiteX8" fmla="*/ 44217 w 90981"/>
                  <a:gd name="connsiteY8" fmla="*/ 0 h 135710"/>
                  <a:gd name="connsiteX9" fmla="*/ 76328 w 90981"/>
                  <a:gd name="connsiteY9" fmla="*/ 18350 h 135710"/>
                  <a:gd name="connsiteX10" fmla="*/ 76328 w 90981"/>
                  <a:gd name="connsiteY10" fmla="*/ 1529 h 135710"/>
                  <a:gd name="connsiteX11" fmla="*/ 90982 w 90981"/>
                  <a:gd name="connsiteY11" fmla="*/ 1529 h 135710"/>
                  <a:gd name="connsiteX12" fmla="*/ 90982 w 90981"/>
                  <a:gd name="connsiteY12" fmla="*/ 90219 h 135710"/>
                  <a:gd name="connsiteX13" fmla="*/ 44599 w 90981"/>
                  <a:gd name="connsiteY13" fmla="*/ 135583 h 135710"/>
                  <a:gd name="connsiteX14" fmla="*/ 45491 w 90981"/>
                  <a:gd name="connsiteY14" fmla="*/ 13762 h 135710"/>
                  <a:gd name="connsiteX15" fmla="*/ 14909 w 90981"/>
                  <a:gd name="connsiteY15" fmla="*/ 45874 h 135710"/>
                  <a:gd name="connsiteX16" fmla="*/ 45491 w 90981"/>
                  <a:gd name="connsiteY16" fmla="*/ 77476 h 135710"/>
                  <a:gd name="connsiteX17" fmla="*/ 76328 w 90981"/>
                  <a:gd name="connsiteY17" fmla="*/ 45874 h 135710"/>
                  <a:gd name="connsiteX18" fmla="*/ 45491 w 90981"/>
                  <a:gd name="connsiteY18" fmla="*/ 13762 h 135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0981" h="135710">
                    <a:moveTo>
                      <a:pt x="44599" y="135711"/>
                    </a:moveTo>
                    <a:cubicBezTo>
                      <a:pt x="31729" y="135711"/>
                      <a:pt x="19623" y="132016"/>
                      <a:pt x="9302" y="124497"/>
                    </a:cubicBezTo>
                    <a:lnTo>
                      <a:pt x="9302" y="108441"/>
                    </a:lnTo>
                    <a:cubicBezTo>
                      <a:pt x="19368" y="117743"/>
                      <a:pt x="32875" y="121949"/>
                      <a:pt x="44599" y="121949"/>
                    </a:cubicBezTo>
                    <a:cubicBezTo>
                      <a:pt x="65242" y="121949"/>
                      <a:pt x="76328" y="111245"/>
                      <a:pt x="76328" y="91366"/>
                    </a:cubicBezTo>
                    <a:lnTo>
                      <a:pt x="76328" y="73143"/>
                    </a:lnTo>
                    <a:cubicBezTo>
                      <a:pt x="69702" y="84230"/>
                      <a:pt x="58106" y="90984"/>
                      <a:pt x="44217" y="90984"/>
                    </a:cubicBezTo>
                    <a:cubicBezTo>
                      <a:pt x="18476" y="90984"/>
                      <a:pt x="0" y="71997"/>
                      <a:pt x="0" y="46002"/>
                    </a:cubicBezTo>
                    <a:cubicBezTo>
                      <a:pt x="0" y="20006"/>
                      <a:pt x="18604" y="0"/>
                      <a:pt x="44217" y="0"/>
                    </a:cubicBezTo>
                    <a:cubicBezTo>
                      <a:pt x="58106" y="0"/>
                      <a:pt x="69702" y="7136"/>
                      <a:pt x="76328" y="18350"/>
                    </a:cubicBezTo>
                    <a:lnTo>
                      <a:pt x="76328" y="1529"/>
                    </a:lnTo>
                    <a:lnTo>
                      <a:pt x="90982" y="1529"/>
                    </a:lnTo>
                    <a:lnTo>
                      <a:pt x="90982" y="90219"/>
                    </a:lnTo>
                    <a:cubicBezTo>
                      <a:pt x="90982" y="119273"/>
                      <a:pt x="74035" y="135583"/>
                      <a:pt x="44599" y="135583"/>
                    </a:cubicBezTo>
                    <a:close/>
                    <a:moveTo>
                      <a:pt x="45491" y="13762"/>
                    </a:moveTo>
                    <a:cubicBezTo>
                      <a:pt x="27779" y="13762"/>
                      <a:pt x="14909" y="27270"/>
                      <a:pt x="14909" y="45874"/>
                    </a:cubicBezTo>
                    <a:cubicBezTo>
                      <a:pt x="14909" y="64478"/>
                      <a:pt x="27779" y="77476"/>
                      <a:pt x="45491" y="77476"/>
                    </a:cubicBezTo>
                    <a:cubicBezTo>
                      <a:pt x="63203" y="77476"/>
                      <a:pt x="76328" y="64097"/>
                      <a:pt x="76328" y="45874"/>
                    </a:cubicBezTo>
                    <a:cubicBezTo>
                      <a:pt x="76328" y="27652"/>
                      <a:pt x="63458" y="13762"/>
                      <a:pt x="45491" y="137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52" name="Freeform: Shape 951">
                <a:extLst>
                  <a:ext uri="{FF2B5EF4-FFF2-40B4-BE49-F238E27FC236}">
                    <a16:creationId xmlns:a16="http://schemas.microsoft.com/office/drawing/2014/main" id="{2E77E469-6490-DAF8-FA3A-27754A326FDF}"/>
                  </a:ext>
                </a:extLst>
              </p:cNvPr>
              <p:cNvSpPr/>
              <p:nvPr/>
            </p:nvSpPr>
            <p:spPr>
              <a:xfrm>
                <a:off x="6853483" y="6849844"/>
                <a:ext cx="26122" cy="123860"/>
              </a:xfrm>
              <a:custGeom>
                <a:avLst/>
                <a:gdLst>
                  <a:gd name="connsiteX0" fmla="*/ 0 w 26122"/>
                  <a:gd name="connsiteY0" fmla="*/ 9685 h 123860"/>
                  <a:gd name="connsiteX1" fmla="*/ 9302 w 26122"/>
                  <a:gd name="connsiteY1" fmla="*/ 0 h 123860"/>
                  <a:gd name="connsiteX2" fmla="*/ 15546 w 26122"/>
                  <a:gd name="connsiteY2" fmla="*/ 1912 h 123860"/>
                  <a:gd name="connsiteX3" fmla="*/ 26122 w 26122"/>
                  <a:gd name="connsiteY3" fmla="*/ 9430 h 123860"/>
                  <a:gd name="connsiteX4" fmla="*/ 15546 w 26122"/>
                  <a:gd name="connsiteY4" fmla="*/ 16693 h 123860"/>
                  <a:gd name="connsiteX5" fmla="*/ 9302 w 26122"/>
                  <a:gd name="connsiteY5" fmla="*/ 18859 h 123860"/>
                  <a:gd name="connsiteX6" fmla="*/ 0 w 26122"/>
                  <a:gd name="connsiteY6" fmla="*/ 9557 h 123860"/>
                  <a:gd name="connsiteX7" fmla="*/ 3058 w 26122"/>
                  <a:gd name="connsiteY7" fmla="*/ 35807 h 123860"/>
                  <a:gd name="connsiteX8" fmla="*/ 17712 w 26122"/>
                  <a:gd name="connsiteY8" fmla="*/ 35807 h 123860"/>
                  <a:gd name="connsiteX9" fmla="*/ 17712 w 26122"/>
                  <a:gd name="connsiteY9" fmla="*/ 123860 h 123860"/>
                  <a:gd name="connsiteX10" fmla="*/ 3058 w 26122"/>
                  <a:gd name="connsiteY10" fmla="*/ 123860 h 123860"/>
                  <a:gd name="connsiteX11" fmla="*/ 3058 w 26122"/>
                  <a:gd name="connsiteY11" fmla="*/ 35807 h 12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2" h="123860">
                    <a:moveTo>
                      <a:pt x="0" y="9685"/>
                    </a:moveTo>
                    <a:cubicBezTo>
                      <a:pt x="0" y="4333"/>
                      <a:pt x="4078" y="0"/>
                      <a:pt x="9302" y="0"/>
                    </a:cubicBezTo>
                    <a:cubicBezTo>
                      <a:pt x="11595" y="0"/>
                      <a:pt x="13635" y="509"/>
                      <a:pt x="15546" y="1912"/>
                    </a:cubicBezTo>
                    <a:lnTo>
                      <a:pt x="26122" y="9430"/>
                    </a:lnTo>
                    <a:lnTo>
                      <a:pt x="15546" y="16693"/>
                    </a:lnTo>
                    <a:cubicBezTo>
                      <a:pt x="13635" y="18095"/>
                      <a:pt x="11595" y="18859"/>
                      <a:pt x="9302" y="18859"/>
                    </a:cubicBezTo>
                    <a:cubicBezTo>
                      <a:pt x="4078" y="18859"/>
                      <a:pt x="0" y="14781"/>
                      <a:pt x="0" y="9557"/>
                    </a:cubicBezTo>
                    <a:close/>
                    <a:moveTo>
                      <a:pt x="3058" y="35807"/>
                    </a:moveTo>
                    <a:lnTo>
                      <a:pt x="17712" y="35807"/>
                    </a:lnTo>
                    <a:lnTo>
                      <a:pt x="17712" y="123860"/>
                    </a:lnTo>
                    <a:lnTo>
                      <a:pt x="3058" y="123860"/>
                    </a:lnTo>
                    <a:lnTo>
                      <a:pt x="3058" y="3580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53" name="Freeform: Shape 952">
                <a:extLst>
                  <a:ext uri="{FF2B5EF4-FFF2-40B4-BE49-F238E27FC236}">
                    <a16:creationId xmlns:a16="http://schemas.microsoft.com/office/drawing/2014/main" id="{AD52821D-6711-D4AC-4F02-43453203BF9C}"/>
                  </a:ext>
                </a:extLst>
              </p:cNvPr>
              <p:cNvSpPr/>
              <p:nvPr/>
            </p:nvSpPr>
            <p:spPr>
              <a:xfrm>
                <a:off x="6900631" y="6883867"/>
                <a:ext cx="78876" cy="89709"/>
              </a:xfrm>
              <a:custGeom>
                <a:avLst/>
                <a:gdLst>
                  <a:gd name="connsiteX0" fmla="*/ 14398 w 78876"/>
                  <a:gd name="connsiteY0" fmla="*/ 89710 h 89709"/>
                  <a:gd name="connsiteX1" fmla="*/ 0 w 78876"/>
                  <a:gd name="connsiteY1" fmla="*/ 89710 h 89709"/>
                  <a:gd name="connsiteX2" fmla="*/ 0 w 78876"/>
                  <a:gd name="connsiteY2" fmla="*/ 1657 h 89709"/>
                  <a:gd name="connsiteX3" fmla="*/ 14398 w 78876"/>
                  <a:gd name="connsiteY3" fmla="*/ 1657 h 89709"/>
                  <a:gd name="connsiteX4" fmla="*/ 14398 w 78876"/>
                  <a:gd name="connsiteY4" fmla="*/ 18095 h 89709"/>
                  <a:gd name="connsiteX5" fmla="*/ 44981 w 78876"/>
                  <a:gd name="connsiteY5" fmla="*/ 0 h 89709"/>
                  <a:gd name="connsiteX6" fmla="*/ 78876 w 78876"/>
                  <a:gd name="connsiteY6" fmla="*/ 37846 h 89709"/>
                  <a:gd name="connsiteX7" fmla="*/ 78876 w 78876"/>
                  <a:gd name="connsiteY7" fmla="*/ 89582 h 89709"/>
                  <a:gd name="connsiteX8" fmla="*/ 64223 w 78876"/>
                  <a:gd name="connsiteY8" fmla="*/ 89582 h 89709"/>
                  <a:gd name="connsiteX9" fmla="*/ 64223 w 78876"/>
                  <a:gd name="connsiteY9" fmla="*/ 40268 h 89709"/>
                  <a:gd name="connsiteX10" fmla="*/ 41414 w 78876"/>
                  <a:gd name="connsiteY10" fmla="*/ 14018 h 89709"/>
                  <a:gd name="connsiteX11" fmla="*/ 14398 w 78876"/>
                  <a:gd name="connsiteY11" fmla="*/ 45364 h 89709"/>
                  <a:gd name="connsiteX12" fmla="*/ 14398 w 78876"/>
                  <a:gd name="connsiteY12" fmla="*/ 89455 h 8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876" h="89709">
                    <a:moveTo>
                      <a:pt x="14398" y="89710"/>
                    </a:moveTo>
                    <a:lnTo>
                      <a:pt x="0" y="89710"/>
                    </a:lnTo>
                    <a:lnTo>
                      <a:pt x="0" y="1657"/>
                    </a:lnTo>
                    <a:lnTo>
                      <a:pt x="14398" y="1657"/>
                    </a:lnTo>
                    <a:lnTo>
                      <a:pt x="14398" y="18095"/>
                    </a:lnTo>
                    <a:cubicBezTo>
                      <a:pt x="20643" y="7263"/>
                      <a:pt x="31346" y="0"/>
                      <a:pt x="44981" y="0"/>
                    </a:cubicBezTo>
                    <a:cubicBezTo>
                      <a:pt x="67281" y="0"/>
                      <a:pt x="78876" y="16056"/>
                      <a:pt x="78876" y="37846"/>
                    </a:cubicBezTo>
                    <a:lnTo>
                      <a:pt x="78876" y="89582"/>
                    </a:lnTo>
                    <a:lnTo>
                      <a:pt x="64223" y="89582"/>
                    </a:lnTo>
                    <a:lnTo>
                      <a:pt x="64223" y="40268"/>
                    </a:lnTo>
                    <a:cubicBezTo>
                      <a:pt x="64223" y="23192"/>
                      <a:pt x="56704" y="14018"/>
                      <a:pt x="41414" y="14018"/>
                    </a:cubicBezTo>
                    <a:cubicBezTo>
                      <a:pt x="25230" y="14018"/>
                      <a:pt x="14398" y="27907"/>
                      <a:pt x="14398" y="45364"/>
                    </a:cubicBezTo>
                    <a:lnTo>
                      <a:pt x="14398" y="8945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54" name="Graphic 402">
              <a:extLst>
                <a:ext uri="{FF2B5EF4-FFF2-40B4-BE49-F238E27FC236}">
                  <a16:creationId xmlns:a16="http://schemas.microsoft.com/office/drawing/2014/main" id="{29D46829-89DF-EED9-7544-6DB67D3FF072}"/>
                </a:ext>
              </a:extLst>
            </p:cNvPr>
            <p:cNvGrpSpPr/>
            <p:nvPr/>
          </p:nvGrpSpPr>
          <p:grpSpPr>
            <a:xfrm>
              <a:off x="5611967" y="7063795"/>
              <a:ext cx="1379038" cy="174981"/>
              <a:chOff x="5611967" y="7063795"/>
              <a:chExt cx="1379038" cy="174981"/>
            </a:xfrm>
            <a:solidFill>
              <a:srgbClr val="FFFFFF"/>
            </a:solidFill>
          </p:grpSpPr>
          <p:sp>
            <p:nvSpPr>
              <p:cNvPr id="955" name="Freeform: Shape 954">
                <a:extLst>
                  <a:ext uri="{FF2B5EF4-FFF2-40B4-BE49-F238E27FC236}">
                    <a16:creationId xmlns:a16="http://schemas.microsoft.com/office/drawing/2014/main" id="{1636422B-708C-F870-4157-E9888F19CAC5}"/>
                  </a:ext>
                </a:extLst>
              </p:cNvPr>
              <p:cNvSpPr/>
              <p:nvPr/>
            </p:nvSpPr>
            <p:spPr>
              <a:xfrm>
                <a:off x="5611967" y="7098074"/>
                <a:ext cx="90982" cy="134181"/>
              </a:xfrm>
              <a:custGeom>
                <a:avLst/>
                <a:gdLst>
                  <a:gd name="connsiteX0" fmla="*/ 14399 w 90982"/>
                  <a:gd name="connsiteY0" fmla="*/ 72762 h 134181"/>
                  <a:gd name="connsiteX1" fmla="*/ 14399 w 90982"/>
                  <a:gd name="connsiteY1" fmla="*/ 134182 h 134181"/>
                  <a:gd name="connsiteX2" fmla="*/ 0 w 90982"/>
                  <a:gd name="connsiteY2" fmla="*/ 134182 h 134181"/>
                  <a:gd name="connsiteX3" fmla="*/ 0 w 90982"/>
                  <a:gd name="connsiteY3" fmla="*/ 1529 h 134181"/>
                  <a:gd name="connsiteX4" fmla="*/ 14399 w 90982"/>
                  <a:gd name="connsiteY4" fmla="*/ 1529 h 134181"/>
                  <a:gd name="connsiteX5" fmla="*/ 14399 w 90982"/>
                  <a:gd name="connsiteY5" fmla="*/ 18350 h 134181"/>
                  <a:gd name="connsiteX6" fmla="*/ 46766 w 90982"/>
                  <a:gd name="connsiteY6" fmla="*/ 0 h 134181"/>
                  <a:gd name="connsiteX7" fmla="*/ 90983 w 90982"/>
                  <a:gd name="connsiteY7" fmla="*/ 45364 h 134181"/>
                  <a:gd name="connsiteX8" fmla="*/ 46766 w 90982"/>
                  <a:gd name="connsiteY8" fmla="*/ 91111 h 134181"/>
                  <a:gd name="connsiteX9" fmla="*/ 14399 w 90982"/>
                  <a:gd name="connsiteY9" fmla="*/ 72889 h 134181"/>
                  <a:gd name="connsiteX10" fmla="*/ 45491 w 90982"/>
                  <a:gd name="connsiteY10" fmla="*/ 13635 h 134181"/>
                  <a:gd name="connsiteX11" fmla="*/ 14399 w 90982"/>
                  <a:gd name="connsiteY11" fmla="*/ 45364 h 134181"/>
                  <a:gd name="connsiteX12" fmla="*/ 45491 w 90982"/>
                  <a:gd name="connsiteY12" fmla="*/ 77349 h 134181"/>
                  <a:gd name="connsiteX13" fmla="*/ 76074 w 90982"/>
                  <a:gd name="connsiteY13" fmla="*/ 45364 h 134181"/>
                  <a:gd name="connsiteX14" fmla="*/ 45491 w 90982"/>
                  <a:gd name="connsiteY14" fmla="*/ 13635 h 13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0982" h="134181">
                    <a:moveTo>
                      <a:pt x="14399" y="72762"/>
                    </a:moveTo>
                    <a:lnTo>
                      <a:pt x="14399" y="134182"/>
                    </a:lnTo>
                    <a:lnTo>
                      <a:pt x="0" y="134182"/>
                    </a:lnTo>
                    <a:lnTo>
                      <a:pt x="0" y="1529"/>
                    </a:lnTo>
                    <a:lnTo>
                      <a:pt x="14399" y="1529"/>
                    </a:lnTo>
                    <a:lnTo>
                      <a:pt x="14399" y="18350"/>
                    </a:lnTo>
                    <a:cubicBezTo>
                      <a:pt x="21025" y="7136"/>
                      <a:pt x="32621" y="0"/>
                      <a:pt x="46766" y="0"/>
                    </a:cubicBezTo>
                    <a:cubicBezTo>
                      <a:pt x="72251" y="0"/>
                      <a:pt x="90983" y="19114"/>
                      <a:pt x="90983" y="45364"/>
                    </a:cubicBezTo>
                    <a:cubicBezTo>
                      <a:pt x="90983" y="71614"/>
                      <a:pt x="72251" y="91111"/>
                      <a:pt x="46766" y="91111"/>
                    </a:cubicBezTo>
                    <a:cubicBezTo>
                      <a:pt x="32621" y="91111"/>
                      <a:pt x="21025" y="84103"/>
                      <a:pt x="14399" y="72889"/>
                    </a:cubicBezTo>
                    <a:close/>
                    <a:moveTo>
                      <a:pt x="45491" y="13635"/>
                    </a:moveTo>
                    <a:cubicBezTo>
                      <a:pt x="27397" y="13635"/>
                      <a:pt x="14399" y="27015"/>
                      <a:pt x="14399" y="45364"/>
                    </a:cubicBezTo>
                    <a:cubicBezTo>
                      <a:pt x="14399" y="63714"/>
                      <a:pt x="27397" y="77349"/>
                      <a:pt x="45491" y="77349"/>
                    </a:cubicBezTo>
                    <a:cubicBezTo>
                      <a:pt x="63586" y="77349"/>
                      <a:pt x="76074" y="63969"/>
                      <a:pt x="76074" y="45364"/>
                    </a:cubicBezTo>
                    <a:cubicBezTo>
                      <a:pt x="76074" y="26760"/>
                      <a:pt x="63203" y="13635"/>
                      <a:pt x="45491" y="136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56" name="Freeform: Shape 955">
                <a:extLst>
                  <a:ext uri="{FF2B5EF4-FFF2-40B4-BE49-F238E27FC236}">
                    <a16:creationId xmlns:a16="http://schemas.microsoft.com/office/drawing/2014/main" id="{5F0E06C7-C6CA-72B7-CA74-671417F56116}"/>
                  </a:ext>
                </a:extLst>
              </p:cNvPr>
              <p:cNvSpPr/>
              <p:nvPr/>
            </p:nvSpPr>
            <p:spPr>
              <a:xfrm>
                <a:off x="5725759" y="7097947"/>
                <a:ext cx="46510" cy="89708"/>
              </a:xfrm>
              <a:custGeom>
                <a:avLst/>
                <a:gdLst>
                  <a:gd name="connsiteX0" fmla="*/ 14399 w 46510"/>
                  <a:gd name="connsiteY0" fmla="*/ 89709 h 89708"/>
                  <a:gd name="connsiteX1" fmla="*/ 0 w 46510"/>
                  <a:gd name="connsiteY1" fmla="*/ 89709 h 89708"/>
                  <a:gd name="connsiteX2" fmla="*/ 0 w 46510"/>
                  <a:gd name="connsiteY2" fmla="*/ 1656 h 89708"/>
                  <a:gd name="connsiteX3" fmla="*/ 14399 w 46510"/>
                  <a:gd name="connsiteY3" fmla="*/ 1656 h 89708"/>
                  <a:gd name="connsiteX4" fmla="*/ 14399 w 46510"/>
                  <a:gd name="connsiteY4" fmla="*/ 21280 h 89708"/>
                  <a:gd name="connsiteX5" fmla="*/ 46511 w 46510"/>
                  <a:gd name="connsiteY5" fmla="*/ 0 h 89708"/>
                  <a:gd name="connsiteX6" fmla="*/ 46511 w 46510"/>
                  <a:gd name="connsiteY6" fmla="*/ 16438 h 89708"/>
                  <a:gd name="connsiteX7" fmla="*/ 14399 w 46510"/>
                  <a:gd name="connsiteY7" fmla="*/ 47530 h 89708"/>
                  <a:gd name="connsiteX8" fmla="*/ 14399 w 46510"/>
                  <a:gd name="connsiteY8" fmla="*/ 89709 h 8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10" h="89708">
                    <a:moveTo>
                      <a:pt x="14399" y="89709"/>
                    </a:moveTo>
                    <a:lnTo>
                      <a:pt x="0" y="89709"/>
                    </a:lnTo>
                    <a:lnTo>
                      <a:pt x="0" y="1656"/>
                    </a:lnTo>
                    <a:lnTo>
                      <a:pt x="14399" y="1656"/>
                    </a:lnTo>
                    <a:lnTo>
                      <a:pt x="14399" y="21280"/>
                    </a:lnTo>
                    <a:cubicBezTo>
                      <a:pt x="21026" y="7900"/>
                      <a:pt x="32494" y="0"/>
                      <a:pt x="46511" y="0"/>
                    </a:cubicBezTo>
                    <a:lnTo>
                      <a:pt x="46511" y="16438"/>
                    </a:lnTo>
                    <a:cubicBezTo>
                      <a:pt x="29053" y="14144"/>
                      <a:pt x="14399" y="25867"/>
                      <a:pt x="14399" y="47530"/>
                    </a:cubicBezTo>
                    <a:lnTo>
                      <a:pt x="14399" y="89709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57" name="Freeform: Shape 956">
                <a:extLst>
                  <a:ext uri="{FF2B5EF4-FFF2-40B4-BE49-F238E27FC236}">
                    <a16:creationId xmlns:a16="http://schemas.microsoft.com/office/drawing/2014/main" id="{36FC1A26-CB93-7301-C38D-3376BA9B3CA6}"/>
                  </a:ext>
                </a:extLst>
              </p:cNvPr>
              <p:cNvSpPr/>
              <p:nvPr/>
            </p:nvSpPr>
            <p:spPr>
              <a:xfrm>
                <a:off x="5784757" y="7063795"/>
                <a:ext cx="26122" cy="123860"/>
              </a:xfrm>
              <a:custGeom>
                <a:avLst/>
                <a:gdLst>
                  <a:gd name="connsiteX0" fmla="*/ 0 w 26122"/>
                  <a:gd name="connsiteY0" fmla="*/ 9685 h 123860"/>
                  <a:gd name="connsiteX1" fmla="*/ 9302 w 26122"/>
                  <a:gd name="connsiteY1" fmla="*/ 0 h 123860"/>
                  <a:gd name="connsiteX2" fmla="*/ 15546 w 26122"/>
                  <a:gd name="connsiteY2" fmla="*/ 1912 h 123860"/>
                  <a:gd name="connsiteX3" fmla="*/ 26123 w 26122"/>
                  <a:gd name="connsiteY3" fmla="*/ 9430 h 123860"/>
                  <a:gd name="connsiteX4" fmla="*/ 15546 w 26122"/>
                  <a:gd name="connsiteY4" fmla="*/ 16693 h 123860"/>
                  <a:gd name="connsiteX5" fmla="*/ 9302 w 26122"/>
                  <a:gd name="connsiteY5" fmla="*/ 18860 h 123860"/>
                  <a:gd name="connsiteX6" fmla="*/ 0 w 26122"/>
                  <a:gd name="connsiteY6" fmla="*/ 9557 h 123860"/>
                  <a:gd name="connsiteX7" fmla="*/ 3058 w 26122"/>
                  <a:gd name="connsiteY7" fmla="*/ 35807 h 123860"/>
                  <a:gd name="connsiteX8" fmla="*/ 17712 w 26122"/>
                  <a:gd name="connsiteY8" fmla="*/ 35807 h 123860"/>
                  <a:gd name="connsiteX9" fmla="*/ 17712 w 26122"/>
                  <a:gd name="connsiteY9" fmla="*/ 123860 h 123860"/>
                  <a:gd name="connsiteX10" fmla="*/ 3058 w 26122"/>
                  <a:gd name="connsiteY10" fmla="*/ 123860 h 123860"/>
                  <a:gd name="connsiteX11" fmla="*/ 3058 w 26122"/>
                  <a:gd name="connsiteY11" fmla="*/ 35807 h 12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2" h="123860">
                    <a:moveTo>
                      <a:pt x="0" y="9685"/>
                    </a:moveTo>
                    <a:cubicBezTo>
                      <a:pt x="0" y="4333"/>
                      <a:pt x="4078" y="0"/>
                      <a:pt x="9302" y="0"/>
                    </a:cubicBezTo>
                    <a:cubicBezTo>
                      <a:pt x="11596" y="0"/>
                      <a:pt x="13635" y="510"/>
                      <a:pt x="15546" y="1912"/>
                    </a:cubicBezTo>
                    <a:lnTo>
                      <a:pt x="26123" y="9430"/>
                    </a:lnTo>
                    <a:lnTo>
                      <a:pt x="15546" y="16693"/>
                    </a:lnTo>
                    <a:cubicBezTo>
                      <a:pt x="13635" y="18095"/>
                      <a:pt x="11596" y="18860"/>
                      <a:pt x="9302" y="18860"/>
                    </a:cubicBezTo>
                    <a:cubicBezTo>
                      <a:pt x="4078" y="18860"/>
                      <a:pt x="0" y="14782"/>
                      <a:pt x="0" y="9557"/>
                    </a:cubicBezTo>
                    <a:close/>
                    <a:moveTo>
                      <a:pt x="3058" y="35807"/>
                    </a:moveTo>
                    <a:lnTo>
                      <a:pt x="17712" y="35807"/>
                    </a:lnTo>
                    <a:lnTo>
                      <a:pt x="17712" y="123860"/>
                    </a:lnTo>
                    <a:lnTo>
                      <a:pt x="3058" y="123860"/>
                    </a:lnTo>
                    <a:lnTo>
                      <a:pt x="3058" y="3580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58" name="Freeform: Shape 957">
                <a:extLst>
                  <a:ext uri="{FF2B5EF4-FFF2-40B4-BE49-F238E27FC236}">
                    <a16:creationId xmlns:a16="http://schemas.microsoft.com/office/drawing/2014/main" id="{3957ADBB-ED12-98CD-0FBE-C9132F90647D}"/>
                  </a:ext>
                </a:extLst>
              </p:cNvPr>
              <p:cNvSpPr/>
              <p:nvPr/>
            </p:nvSpPr>
            <p:spPr>
              <a:xfrm>
                <a:off x="5818271" y="7099603"/>
                <a:ext cx="89580" cy="90983"/>
              </a:xfrm>
              <a:custGeom>
                <a:avLst/>
                <a:gdLst>
                  <a:gd name="connsiteX0" fmla="*/ 44982 w 89580"/>
                  <a:gd name="connsiteY0" fmla="*/ 90984 h 90983"/>
                  <a:gd name="connsiteX1" fmla="*/ 0 w 89580"/>
                  <a:gd name="connsiteY1" fmla="*/ 0 h 90983"/>
                  <a:gd name="connsiteX2" fmla="*/ 16948 w 89580"/>
                  <a:gd name="connsiteY2" fmla="*/ 0 h 90983"/>
                  <a:gd name="connsiteX3" fmla="*/ 45619 w 89580"/>
                  <a:gd name="connsiteY3" fmla="*/ 60528 h 90983"/>
                  <a:gd name="connsiteX4" fmla="*/ 74035 w 89580"/>
                  <a:gd name="connsiteY4" fmla="*/ 0 h 90983"/>
                  <a:gd name="connsiteX5" fmla="*/ 89581 w 89580"/>
                  <a:gd name="connsiteY5" fmla="*/ 0 h 90983"/>
                  <a:gd name="connsiteX6" fmla="*/ 44982 w 89580"/>
                  <a:gd name="connsiteY6" fmla="*/ 90984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580" h="90983">
                    <a:moveTo>
                      <a:pt x="44982" y="90984"/>
                    </a:moveTo>
                    <a:lnTo>
                      <a:pt x="0" y="0"/>
                    </a:lnTo>
                    <a:lnTo>
                      <a:pt x="16948" y="0"/>
                    </a:lnTo>
                    <a:lnTo>
                      <a:pt x="45619" y="60528"/>
                    </a:lnTo>
                    <a:lnTo>
                      <a:pt x="74035" y="0"/>
                    </a:lnTo>
                    <a:lnTo>
                      <a:pt x="89581" y="0"/>
                    </a:lnTo>
                    <a:lnTo>
                      <a:pt x="44982" y="90984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59" name="Freeform: Shape 958">
                <a:extLst>
                  <a:ext uri="{FF2B5EF4-FFF2-40B4-BE49-F238E27FC236}">
                    <a16:creationId xmlns:a16="http://schemas.microsoft.com/office/drawing/2014/main" id="{9902206D-F74B-7DFB-775D-76F10DA97A61}"/>
                  </a:ext>
                </a:extLst>
              </p:cNvPr>
              <p:cNvSpPr/>
              <p:nvPr/>
            </p:nvSpPr>
            <p:spPr>
              <a:xfrm>
                <a:off x="5917154" y="7098074"/>
                <a:ext cx="90982" cy="90983"/>
              </a:xfrm>
              <a:custGeom>
                <a:avLst/>
                <a:gdLst>
                  <a:gd name="connsiteX0" fmla="*/ 76328 w 90982"/>
                  <a:gd name="connsiteY0" fmla="*/ 73144 h 90983"/>
                  <a:gd name="connsiteX1" fmla="*/ 44217 w 90982"/>
                  <a:gd name="connsiteY1" fmla="*/ 90984 h 90983"/>
                  <a:gd name="connsiteX2" fmla="*/ 0 w 90982"/>
                  <a:gd name="connsiteY2" fmla="*/ 46002 h 90983"/>
                  <a:gd name="connsiteX3" fmla="*/ 44217 w 90982"/>
                  <a:gd name="connsiteY3" fmla="*/ 0 h 90983"/>
                  <a:gd name="connsiteX4" fmla="*/ 76328 w 90982"/>
                  <a:gd name="connsiteY4" fmla="*/ 18222 h 90983"/>
                  <a:gd name="connsiteX5" fmla="*/ 76328 w 90982"/>
                  <a:gd name="connsiteY5" fmla="*/ 1657 h 90983"/>
                  <a:gd name="connsiteX6" fmla="*/ 90982 w 90982"/>
                  <a:gd name="connsiteY6" fmla="*/ 1657 h 90983"/>
                  <a:gd name="connsiteX7" fmla="*/ 90982 w 90982"/>
                  <a:gd name="connsiteY7" fmla="*/ 89710 h 90983"/>
                  <a:gd name="connsiteX8" fmla="*/ 76328 w 90982"/>
                  <a:gd name="connsiteY8" fmla="*/ 89710 h 90983"/>
                  <a:gd name="connsiteX9" fmla="*/ 76328 w 90982"/>
                  <a:gd name="connsiteY9" fmla="*/ 73271 h 90983"/>
                  <a:gd name="connsiteX10" fmla="*/ 14909 w 90982"/>
                  <a:gd name="connsiteY10" fmla="*/ 45874 h 90983"/>
                  <a:gd name="connsiteX11" fmla="*/ 45491 w 90982"/>
                  <a:gd name="connsiteY11" fmla="*/ 77476 h 90983"/>
                  <a:gd name="connsiteX12" fmla="*/ 76328 w 90982"/>
                  <a:gd name="connsiteY12" fmla="*/ 45874 h 90983"/>
                  <a:gd name="connsiteX13" fmla="*/ 45491 w 90982"/>
                  <a:gd name="connsiteY13" fmla="*/ 13762 h 90983"/>
                  <a:gd name="connsiteX14" fmla="*/ 14909 w 90982"/>
                  <a:gd name="connsiteY14" fmla="*/ 45874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0982" h="90983">
                    <a:moveTo>
                      <a:pt x="76328" y="73144"/>
                    </a:moveTo>
                    <a:cubicBezTo>
                      <a:pt x="69702" y="84230"/>
                      <a:pt x="58106" y="90984"/>
                      <a:pt x="44217" y="90984"/>
                    </a:cubicBezTo>
                    <a:cubicBezTo>
                      <a:pt x="18349" y="90984"/>
                      <a:pt x="0" y="71997"/>
                      <a:pt x="0" y="46002"/>
                    </a:cubicBezTo>
                    <a:cubicBezTo>
                      <a:pt x="0" y="20006"/>
                      <a:pt x="18349" y="0"/>
                      <a:pt x="44217" y="0"/>
                    </a:cubicBezTo>
                    <a:cubicBezTo>
                      <a:pt x="58106" y="0"/>
                      <a:pt x="69702" y="7009"/>
                      <a:pt x="76328" y="18222"/>
                    </a:cubicBezTo>
                    <a:lnTo>
                      <a:pt x="76328" y="1657"/>
                    </a:lnTo>
                    <a:lnTo>
                      <a:pt x="90982" y="1657"/>
                    </a:lnTo>
                    <a:lnTo>
                      <a:pt x="90982" y="89710"/>
                    </a:lnTo>
                    <a:lnTo>
                      <a:pt x="76328" y="89710"/>
                    </a:lnTo>
                    <a:lnTo>
                      <a:pt x="76328" y="73271"/>
                    </a:lnTo>
                    <a:close/>
                    <a:moveTo>
                      <a:pt x="14909" y="45874"/>
                    </a:moveTo>
                    <a:cubicBezTo>
                      <a:pt x="14909" y="64097"/>
                      <a:pt x="27779" y="77476"/>
                      <a:pt x="45491" y="77476"/>
                    </a:cubicBezTo>
                    <a:cubicBezTo>
                      <a:pt x="63203" y="77476"/>
                      <a:pt x="76328" y="64097"/>
                      <a:pt x="76328" y="45874"/>
                    </a:cubicBezTo>
                    <a:cubicBezTo>
                      <a:pt x="76328" y="27652"/>
                      <a:pt x="63458" y="13762"/>
                      <a:pt x="45491" y="13762"/>
                    </a:cubicBezTo>
                    <a:cubicBezTo>
                      <a:pt x="27524" y="13762"/>
                      <a:pt x="14909" y="27270"/>
                      <a:pt x="14909" y="458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60" name="Freeform: Shape 959">
                <a:extLst>
                  <a:ext uri="{FF2B5EF4-FFF2-40B4-BE49-F238E27FC236}">
                    <a16:creationId xmlns:a16="http://schemas.microsoft.com/office/drawing/2014/main" id="{AC274530-ACE6-6537-ED23-02FB750DEBB7}"/>
                  </a:ext>
                </a:extLst>
              </p:cNvPr>
              <p:cNvSpPr/>
              <p:nvPr/>
            </p:nvSpPr>
            <p:spPr>
              <a:xfrm>
                <a:off x="6030945" y="7097947"/>
                <a:ext cx="75181" cy="90982"/>
              </a:xfrm>
              <a:custGeom>
                <a:avLst/>
                <a:gdLst>
                  <a:gd name="connsiteX0" fmla="*/ 47148 w 75181"/>
                  <a:gd name="connsiteY0" fmla="*/ 77476 h 90982"/>
                  <a:gd name="connsiteX1" fmla="*/ 75182 w 75181"/>
                  <a:gd name="connsiteY1" fmla="*/ 68046 h 90982"/>
                  <a:gd name="connsiteX2" fmla="*/ 75182 w 75181"/>
                  <a:gd name="connsiteY2" fmla="*/ 82828 h 90982"/>
                  <a:gd name="connsiteX3" fmla="*/ 45874 w 75181"/>
                  <a:gd name="connsiteY3" fmla="*/ 90983 h 90982"/>
                  <a:gd name="connsiteX4" fmla="*/ 0 w 75181"/>
                  <a:gd name="connsiteY4" fmla="*/ 45491 h 90982"/>
                  <a:gd name="connsiteX5" fmla="*/ 46001 w 75181"/>
                  <a:gd name="connsiteY5" fmla="*/ 0 h 90982"/>
                  <a:gd name="connsiteX6" fmla="*/ 74162 w 75181"/>
                  <a:gd name="connsiteY6" fmla="*/ 8919 h 90982"/>
                  <a:gd name="connsiteX7" fmla="*/ 74162 w 75181"/>
                  <a:gd name="connsiteY7" fmla="*/ 24975 h 90982"/>
                  <a:gd name="connsiteX8" fmla="*/ 46893 w 75181"/>
                  <a:gd name="connsiteY8" fmla="*/ 13762 h 90982"/>
                  <a:gd name="connsiteX9" fmla="*/ 14909 w 75181"/>
                  <a:gd name="connsiteY9" fmla="*/ 45491 h 90982"/>
                  <a:gd name="connsiteX10" fmla="*/ 47020 w 75181"/>
                  <a:gd name="connsiteY10" fmla="*/ 77476 h 90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181" h="90982">
                    <a:moveTo>
                      <a:pt x="47148" y="77476"/>
                    </a:moveTo>
                    <a:cubicBezTo>
                      <a:pt x="57852" y="77476"/>
                      <a:pt x="67536" y="74673"/>
                      <a:pt x="75182" y="68046"/>
                    </a:cubicBezTo>
                    <a:lnTo>
                      <a:pt x="75182" y="82828"/>
                    </a:lnTo>
                    <a:cubicBezTo>
                      <a:pt x="66644" y="88562"/>
                      <a:pt x="56450" y="90983"/>
                      <a:pt x="45874" y="90983"/>
                    </a:cubicBezTo>
                    <a:cubicBezTo>
                      <a:pt x="18732" y="90983"/>
                      <a:pt x="0" y="72251"/>
                      <a:pt x="0" y="45491"/>
                    </a:cubicBezTo>
                    <a:cubicBezTo>
                      <a:pt x="0" y="18732"/>
                      <a:pt x="19242" y="0"/>
                      <a:pt x="46001" y="0"/>
                    </a:cubicBezTo>
                    <a:cubicBezTo>
                      <a:pt x="56705" y="0"/>
                      <a:pt x="66517" y="3058"/>
                      <a:pt x="74162" y="8919"/>
                    </a:cubicBezTo>
                    <a:lnTo>
                      <a:pt x="74162" y="24975"/>
                    </a:lnTo>
                    <a:cubicBezTo>
                      <a:pt x="67154" y="17584"/>
                      <a:pt x="57724" y="13762"/>
                      <a:pt x="46893" y="13762"/>
                    </a:cubicBezTo>
                    <a:cubicBezTo>
                      <a:pt x="28161" y="13762"/>
                      <a:pt x="14909" y="26760"/>
                      <a:pt x="14909" y="45491"/>
                    </a:cubicBezTo>
                    <a:cubicBezTo>
                      <a:pt x="14909" y="64223"/>
                      <a:pt x="28289" y="77476"/>
                      <a:pt x="47020" y="774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61" name="Freeform: Shape 960">
                <a:extLst>
                  <a:ext uri="{FF2B5EF4-FFF2-40B4-BE49-F238E27FC236}">
                    <a16:creationId xmlns:a16="http://schemas.microsoft.com/office/drawing/2014/main" id="{A6E644F1-20EF-3D0D-6383-4162A9F9BB17}"/>
                  </a:ext>
                </a:extLst>
              </p:cNvPr>
              <p:cNvSpPr/>
              <p:nvPr/>
            </p:nvSpPr>
            <p:spPr>
              <a:xfrm>
                <a:off x="6115557" y="7099603"/>
                <a:ext cx="89070" cy="132652"/>
              </a:xfrm>
              <a:custGeom>
                <a:avLst/>
                <a:gdLst>
                  <a:gd name="connsiteX0" fmla="*/ 25230 w 89070"/>
                  <a:gd name="connsiteY0" fmla="*/ 132653 h 132652"/>
                  <a:gd name="connsiteX1" fmla="*/ 9812 w 89070"/>
                  <a:gd name="connsiteY1" fmla="*/ 132653 h 132652"/>
                  <a:gd name="connsiteX2" fmla="*/ 37973 w 89070"/>
                  <a:gd name="connsiteY2" fmla="*/ 73909 h 132652"/>
                  <a:gd name="connsiteX3" fmla="*/ 0 w 89070"/>
                  <a:gd name="connsiteY3" fmla="*/ 0 h 132652"/>
                  <a:gd name="connsiteX4" fmla="*/ 17075 w 89070"/>
                  <a:gd name="connsiteY4" fmla="*/ 0 h 132652"/>
                  <a:gd name="connsiteX5" fmla="*/ 45873 w 89070"/>
                  <a:gd name="connsiteY5" fmla="*/ 57470 h 132652"/>
                  <a:gd name="connsiteX6" fmla="*/ 73652 w 89070"/>
                  <a:gd name="connsiteY6" fmla="*/ 0 h 132652"/>
                  <a:gd name="connsiteX7" fmla="*/ 89071 w 89070"/>
                  <a:gd name="connsiteY7" fmla="*/ 0 h 132652"/>
                  <a:gd name="connsiteX8" fmla="*/ 25230 w 89070"/>
                  <a:gd name="connsiteY8" fmla="*/ 132653 h 132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070" h="132652">
                    <a:moveTo>
                      <a:pt x="25230" y="132653"/>
                    </a:moveTo>
                    <a:lnTo>
                      <a:pt x="9812" y="132653"/>
                    </a:lnTo>
                    <a:lnTo>
                      <a:pt x="37973" y="73909"/>
                    </a:lnTo>
                    <a:lnTo>
                      <a:pt x="0" y="0"/>
                    </a:lnTo>
                    <a:lnTo>
                      <a:pt x="17075" y="0"/>
                    </a:lnTo>
                    <a:lnTo>
                      <a:pt x="45873" y="57470"/>
                    </a:lnTo>
                    <a:lnTo>
                      <a:pt x="73652" y="0"/>
                    </a:lnTo>
                    <a:lnTo>
                      <a:pt x="89071" y="0"/>
                    </a:lnTo>
                    <a:lnTo>
                      <a:pt x="25230" y="132653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62" name="Freeform: Shape 961">
                <a:extLst>
                  <a:ext uri="{FF2B5EF4-FFF2-40B4-BE49-F238E27FC236}">
                    <a16:creationId xmlns:a16="http://schemas.microsoft.com/office/drawing/2014/main" id="{2AFD3F93-19AD-239A-C90F-F5224552E229}"/>
                  </a:ext>
                </a:extLst>
              </p:cNvPr>
              <p:cNvSpPr/>
              <p:nvPr/>
            </p:nvSpPr>
            <p:spPr>
              <a:xfrm>
                <a:off x="6254961" y="7097947"/>
                <a:ext cx="75181" cy="90982"/>
              </a:xfrm>
              <a:custGeom>
                <a:avLst/>
                <a:gdLst>
                  <a:gd name="connsiteX0" fmla="*/ 47148 w 75181"/>
                  <a:gd name="connsiteY0" fmla="*/ 77476 h 90982"/>
                  <a:gd name="connsiteX1" fmla="*/ 75182 w 75181"/>
                  <a:gd name="connsiteY1" fmla="*/ 68046 h 90982"/>
                  <a:gd name="connsiteX2" fmla="*/ 75182 w 75181"/>
                  <a:gd name="connsiteY2" fmla="*/ 82828 h 90982"/>
                  <a:gd name="connsiteX3" fmla="*/ 45874 w 75181"/>
                  <a:gd name="connsiteY3" fmla="*/ 90983 h 90982"/>
                  <a:gd name="connsiteX4" fmla="*/ 0 w 75181"/>
                  <a:gd name="connsiteY4" fmla="*/ 45491 h 90982"/>
                  <a:gd name="connsiteX5" fmla="*/ 46001 w 75181"/>
                  <a:gd name="connsiteY5" fmla="*/ 0 h 90982"/>
                  <a:gd name="connsiteX6" fmla="*/ 74162 w 75181"/>
                  <a:gd name="connsiteY6" fmla="*/ 8919 h 90982"/>
                  <a:gd name="connsiteX7" fmla="*/ 74162 w 75181"/>
                  <a:gd name="connsiteY7" fmla="*/ 24975 h 90982"/>
                  <a:gd name="connsiteX8" fmla="*/ 46893 w 75181"/>
                  <a:gd name="connsiteY8" fmla="*/ 13762 h 90982"/>
                  <a:gd name="connsiteX9" fmla="*/ 14909 w 75181"/>
                  <a:gd name="connsiteY9" fmla="*/ 45491 h 90982"/>
                  <a:gd name="connsiteX10" fmla="*/ 47020 w 75181"/>
                  <a:gd name="connsiteY10" fmla="*/ 77476 h 90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181" h="90982">
                    <a:moveTo>
                      <a:pt x="47148" y="77476"/>
                    </a:moveTo>
                    <a:cubicBezTo>
                      <a:pt x="57852" y="77476"/>
                      <a:pt x="67536" y="74673"/>
                      <a:pt x="75182" y="68046"/>
                    </a:cubicBezTo>
                    <a:lnTo>
                      <a:pt x="75182" y="82828"/>
                    </a:lnTo>
                    <a:cubicBezTo>
                      <a:pt x="66644" y="88562"/>
                      <a:pt x="56450" y="90983"/>
                      <a:pt x="45874" y="90983"/>
                    </a:cubicBezTo>
                    <a:cubicBezTo>
                      <a:pt x="18732" y="90983"/>
                      <a:pt x="0" y="72251"/>
                      <a:pt x="0" y="45491"/>
                    </a:cubicBezTo>
                    <a:cubicBezTo>
                      <a:pt x="0" y="18732"/>
                      <a:pt x="19242" y="0"/>
                      <a:pt x="46001" y="0"/>
                    </a:cubicBezTo>
                    <a:cubicBezTo>
                      <a:pt x="56705" y="0"/>
                      <a:pt x="66517" y="3058"/>
                      <a:pt x="74162" y="8919"/>
                    </a:cubicBezTo>
                    <a:lnTo>
                      <a:pt x="74162" y="24975"/>
                    </a:lnTo>
                    <a:cubicBezTo>
                      <a:pt x="67154" y="17584"/>
                      <a:pt x="57725" y="13762"/>
                      <a:pt x="46893" y="13762"/>
                    </a:cubicBezTo>
                    <a:cubicBezTo>
                      <a:pt x="28162" y="13762"/>
                      <a:pt x="14909" y="26760"/>
                      <a:pt x="14909" y="45491"/>
                    </a:cubicBezTo>
                    <a:cubicBezTo>
                      <a:pt x="14909" y="64223"/>
                      <a:pt x="28289" y="77476"/>
                      <a:pt x="47020" y="774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63" name="Freeform: Shape 962">
                <a:extLst>
                  <a:ext uri="{FF2B5EF4-FFF2-40B4-BE49-F238E27FC236}">
                    <a16:creationId xmlns:a16="http://schemas.microsoft.com/office/drawing/2014/main" id="{CA1D62F9-8A46-86CA-9D32-B1C4D42B6902}"/>
                  </a:ext>
                </a:extLst>
              </p:cNvPr>
              <p:cNvSpPr/>
              <p:nvPr/>
            </p:nvSpPr>
            <p:spPr>
              <a:xfrm>
                <a:off x="6346453" y="7097947"/>
                <a:ext cx="91619" cy="91110"/>
              </a:xfrm>
              <a:custGeom>
                <a:avLst/>
                <a:gdLst>
                  <a:gd name="connsiteX0" fmla="*/ 0 w 91619"/>
                  <a:gd name="connsiteY0" fmla="*/ 45364 h 91110"/>
                  <a:gd name="connsiteX1" fmla="*/ 46256 w 91619"/>
                  <a:gd name="connsiteY1" fmla="*/ 0 h 91110"/>
                  <a:gd name="connsiteX2" fmla="*/ 91620 w 91619"/>
                  <a:gd name="connsiteY2" fmla="*/ 45364 h 91110"/>
                  <a:gd name="connsiteX3" fmla="*/ 46256 w 91619"/>
                  <a:gd name="connsiteY3" fmla="*/ 91110 h 91110"/>
                  <a:gd name="connsiteX4" fmla="*/ 0 w 91619"/>
                  <a:gd name="connsiteY4" fmla="*/ 45364 h 91110"/>
                  <a:gd name="connsiteX5" fmla="*/ 46001 w 91619"/>
                  <a:gd name="connsiteY5" fmla="*/ 13762 h 91110"/>
                  <a:gd name="connsiteX6" fmla="*/ 14909 w 91619"/>
                  <a:gd name="connsiteY6" fmla="*/ 45491 h 91110"/>
                  <a:gd name="connsiteX7" fmla="*/ 46001 w 91619"/>
                  <a:gd name="connsiteY7" fmla="*/ 77476 h 91110"/>
                  <a:gd name="connsiteX8" fmla="*/ 76583 w 91619"/>
                  <a:gd name="connsiteY8" fmla="*/ 45491 h 91110"/>
                  <a:gd name="connsiteX9" fmla="*/ 46001 w 91619"/>
                  <a:gd name="connsiteY9" fmla="*/ 13762 h 9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619" h="91110">
                    <a:moveTo>
                      <a:pt x="0" y="45364"/>
                    </a:moveTo>
                    <a:cubicBezTo>
                      <a:pt x="0" y="19114"/>
                      <a:pt x="19496" y="0"/>
                      <a:pt x="46256" y="0"/>
                    </a:cubicBezTo>
                    <a:cubicBezTo>
                      <a:pt x="73015" y="0"/>
                      <a:pt x="91620" y="19114"/>
                      <a:pt x="91620" y="45364"/>
                    </a:cubicBezTo>
                    <a:cubicBezTo>
                      <a:pt x="91620" y="71614"/>
                      <a:pt x="72633" y="91110"/>
                      <a:pt x="46256" y="91110"/>
                    </a:cubicBezTo>
                    <a:cubicBezTo>
                      <a:pt x="19878" y="91110"/>
                      <a:pt x="0" y="71996"/>
                      <a:pt x="0" y="45364"/>
                    </a:cubicBezTo>
                    <a:close/>
                    <a:moveTo>
                      <a:pt x="46001" y="13762"/>
                    </a:moveTo>
                    <a:cubicBezTo>
                      <a:pt x="27779" y="13762"/>
                      <a:pt x="14909" y="27141"/>
                      <a:pt x="14909" y="45491"/>
                    </a:cubicBezTo>
                    <a:cubicBezTo>
                      <a:pt x="14909" y="63841"/>
                      <a:pt x="27779" y="77476"/>
                      <a:pt x="46001" y="77476"/>
                    </a:cubicBezTo>
                    <a:cubicBezTo>
                      <a:pt x="64223" y="77476"/>
                      <a:pt x="76583" y="64096"/>
                      <a:pt x="76583" y="45491"/>
                    </a:cubicBezTo>
                    <a:cubicBezTo>
                      <a:pt x="76583" y="26887"/>
                      <a:pt x="63968" y="13762"/>
                      <a:pt x="46001" y="137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64" name="Freeform: Shape 963">
                <a:extLst>
                  <a:ext uri="{FF2B5EF4-FFF2-40B4-BE49-F238E27FC236}">
                    <a16:creationId xmlns:a16="http://schemas.microsoft.com/office/drawing/2014/main" id="{569A173A-A6D6-3195-2CA4-3D1DE6592C45}"/>
                  </a:ext>
                </a:extLst>
              </p:cNvPr>
              <p:cNvSpPr/>
              <p:nvPr/>
            </p:nvSpPr>
            <p:spPr>
              <a:xfrm>
                <a:off x="6461137" y="7097947"/>
                <a:ext cx="78876" cy="89708"/>
              </a:xfrm>
              <a:custGeom>
                <a:avLst/>
                <a:gdLst>
                  <a:gd name="connsiteX0" fmla="*/ 14399 w 78876"/>
                  <a:gd name="connsiteY0" fmla="*/ 89709 h 89708"/>
                  <a:gd name="connsiteX1" fmla="*/ 0 w 78876"/>
                  <a:gd name="connsiteY1" fmla="*/ 89709 h 89708"/>
                  <a:gd name="connsiteX2" fmla="*/ 0 w 78876"/>
                  <a:gd name="connsiteY2" fmla="*/ 1656 h 89708"/>
                  <a:gd name="connsiteX3" fmla="*/ 14399 w 78876"/>
                  <a:gd name="connsiteY3" fmla="*/ 1656 h 89708"/>
                  <a:gd name="connsiteX4" fmla="*/ 14399 w 78876"/>
                  <a:gd name="connsiteY4" fmla="*/ 18095 h 89708"/>
                  <a:gd name="connsiteX5" fmla="*/ 44982 w 78876"/>
                  <a:gd name="connsiteY5" fmla="*/ 0 h 89708"/>
                  <a:gd name="connsiteX6" fmla="*/ 78877 w 78876"/>
                  <a:gd name="connsiteY6" fmla="*/ 37846 h 89708"/>
                  <a:gd name="connsiteX7" fmla="*/ 78877 w 78876"/>
                  <a:gd name="connsiteY7" fmla="*/ 89581 h 89708"/>
                  <a:gd name="connsiteX8" fmla="*/ 64223 w 78876"/>
                  <a:gd name="connsiteY8" fmla="*/ 89581 h 89708"/>
                  <a:gd name="connsiteX9" fmla="*/ 64223 w 78876"/>
                  <a:gd name="connsiteY9" fmla="*/ 40267 h 89708"/>
                  <a:gd name="connsiteX10" fmla="*/ 41413 w 78876"/>
                  <a:gd name="connsiteY10" fmla="*/ 14017 h 89708"/>
                  <a:gd name="connsiteX11" fmla="*/ 14399 w 78876"/>
                  <a:gd name="connsiteY11" fmla="*/ 45364 h 89708"/>
                  <a:gd name="connsiteX12" fmla="*/ 14399 w 78876"/>
                  <a:gd name="connsiteY12" fmla="*/ 89454 h 8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876" h="89708">
                    <a:moveTo>
                      <a:pt x="14399" y="89709"/>
                    </a:moveTo>
                    <a:lnTo>
                      <a:pt x="0" y="89709"/>
                    </a:lnTo>
                    <a:lnTo>
                      <a:pt x="0" y="1656"/>
                    </a:lnTo>
                    <a:lnTo>
                      <a:pt x="14399" y="1656"/>
                    </a:lnTo>
                    <a:lnTo>
                      <a:pt x="14399" y="18095"/>
                    </a:lnTo>
                    <a:cubicBezTo>
                      <a:pt x="20643" y="7263"/>
                      <a:pt x="31347" y="0"/>
                      <a:pt x="44982" y="0"/>
                    </a:cubicBezTo>
                    <a:cubicBezTo>
                      <a:pt x="67281" y="0"/>
                      <a:pt x="78877" y="16055"/>
                      <a:pt x="78877" y="37846"/>
                    </a:cubicBezTo>
                    <a:lnTo>
                      <a:pt x="78877" y="89581"/>
                    </a:lnTo>
                    <a:lnTo>
                      <a:pt x="64223" y="89581"/>
                    </a:lnTo>
                    <a:lnTo>
                      <a:pt x="64223" y="40267"/>
                    </a:lnTo>
                    <a:cubicBezTo>
                      <a:pt x="64223" y="23191"/>
                      <a:pt x="56705" y="14017"/>
                      <a:pt x="41413" y="14017"/>
                    </a:cubicBezTo>
                    <a:cubicBezTo>
                      <a:pt x="25230" y="14017"/>
                      <a:pt x="14399" y="27906"/>
                      <a:pt x="14399" y="45364"/>
                    </a:cubicBezTo>
                    <a:lnTo>
                      <a:pt x="14399" y="89454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65" name="Freeform: Shape 964">
                <a:extLst>
                  <a:ext uri="{FF2B5EF4-FFF2-40B4-BE49-F238E27FC236}">
                    <a16:creationId xmlns:a16="http://schemas.microsoft.com/office/drawing/2014/main" id="{4E167D36-9046-4883-9716-B340444A4401}"/>
                  </a:ext>
                </a:extLst>
              </p:cNvPr>
              <p:cNvSpPr/>
              <p:nvPr/>
            </p:nvSpPr>
            <p:spPr>
              <a:xfrm>
                <a:off x="6560147" y="7097947"/>
                <a:ext cx="75181" cy="90982"/>
              </a:xfrm>
              <a:custGeom>
                <a:avLst/>
                <a:gdLst>
                  <a:gd name="connsiteX0" fmla="*/ 47148 w 75181"/>
                  <a:gd name="connsiteY0" fmla="*/ 77476 h 90982"/>
                  <a:gd name="connsiteX1" fmla="*/ 75182 w 75181"/>
                  <a:gd name="connsiteY1" fmla="*/ 68046 h 90982"/>
                  <a:gd name="connsiteX2" fmla="*/ 75182 w 75181"/>
                  <a:gd name="connsiteY2" fmla="*/ 82828 h 90982"/>
                  <a:gd name="connsiteX3" fmla="*/ 45873 w 75181"/>
                  <a:gd name="connsiteY3" fmla="*/ 90983 h 90982"/>
                  <a:gd name="connsiteX4" fmla="*/ 0 w 75181"/>
                  <a:gd name="connsiteY4" fmla="*/ 45491 h 90982"/>
                  <a:gd name="connsiteX5" fmla="*/ 46001 w 75181"/>
                  <a:gd name="connsiteY5" fmla="*/ 0 h 90982"/>
                  <a:gd name="connsiteX6" fmla="*/ 74162 w 75181"/>
                  <a:gd name="connsiteY6" fmla="*/ 8919 h 90982"/>
                  <a:gd name="connsiteX7" fmla="*/ 74162 w 75181"/>
                  <a:gd name="connsiteY7" fmla="*/ 24975 h 90982"/>
                  <a:gd name="connsiteX8" fmla="*/ 46893 w 75181"/>
                  <a:gd name="connsiteY8" fmla="*/ 13762 h 90982"/>
                  <a:gd name="connsiteX9" fmla="*/ 14909 w 75181"/>
                  <a:gd name="connsiteY9" fmla="*/ 45491 h 90982"/>
                  <a:gd name="connsiteX10" fmla="*/ 47020 w 75181"/>
                  <a:gd name="connsiteY10" fmla="*/ 77476 h 90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181" h="90982">
                    <a:moveTo>
                      <a:pt x="47148" y="77476"/>
                    </a:moveTo>
                    <a:cubicBezTo>
                      <a:pt x="57851" y="77476"/>
                      <a:pt x="67536" y="74673"/>
                      <a:pt x="75182" y="68046"/>
                    </a:cubicBezTo>
                    <a:lnTo>
                      <a:pt x="75182" y="82828"/>
                    </a:lnTo>
                    <a:cubicBezTo>
                      <a:pt x="66644" y="88562"/>
                      <a:pt x="56450" y="90983"/>
                      <a:pt x="45873" y="90983"/>
                    </a:cubicBezTo>
                    <a:cubicBezTo>
                      <a:pt x="18732" y="90983"/>
                      <a:pt x="0" y="72251"/>
                      <a:pt x="0" y="45491"/>
                    </a:cubicBezTo>
                    <a:cubicBezTo>
                      <a:pt x="0" y="18732"/>
                      <a:pt x="19242" y="0"/>
                      <a:pt x="46001" y="0"/>
                    </a:cubicBezTo>
                    <a:cubicBezTo>
                      <a:pt x="56705" y="0"/>
                      <a:pt x="66517" y="3058"/>
                      <a:pt x="74162" y="8919"/>
                    </a:cubicBezTo>
                    <a:lnTo>
                      <a:pt x="74162" y="24975"/>
                    </a:lnTo>
                    <a:cubicBezTo>
                      <a:pt x="67154" y="17584"/>
                      <a:pt x="57725" y="13762"/>
                      <a:pt x="46893" y="13762"/>
                    </a:cubicBezTo>
                    <a:cubicBezTo>
                      <a:pt x="28162" y="13762"/>
                      <a:pt x="14909" y="26760"/>
                      <a:pt x="14909" y="45491"/>
                    </a:cubicBezTo>
                    <a:cubicBezTo>
                      <a:pt x="14909" y="64223"/>
                      <a:pt x="28289" y="77476"/>
                      <a:pt x="47020" y="774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66" name="Freeform: Shape 965">
                <a:extLst>
                  <a:ext uri="{FF2B5EF4-FFF2-40B4-BE49-F238E27FC236}">
                    <a16:creationId xmlns:a16="http://schemas.microsoft.com/office/drawing/2014/main" id="{0DE992AC-9C41-6DA8-0592-D563A6F16AE8}"/>
                  </a:ext>
                </a:extLst>
              </p:cNvPr>
              <p:cNvSpPr/>
              <p:nvPr/>
            </p:nvSpPr>
            <p:spPr>
              <a:xfrm>
                <a:off x="6651767" y="7098074"/>
                <a:ext cx="85375" cy="90983"/>
              </a:xfrm>
              <a:custGeom>
                <a:avLst/>
                <a:gdLst>
                  <a:gd name="connsiteX0" fmla="*/ 0 w 85375"/>
                  <a:gd name="connsiteY0" fmla="*/ 46384 h 90983"/>
                  <a:gd name="connsiteX1" fmla="*/ 43580 w 85375"/>
                  <a:gd name="connsiteY1" fmla="*/ 0 h 90983"/>
                  <a:gd name="connsiteX2" fmla="*/ 85376 w 85375"/>
                  <a:gd name="connsiteY2" fmla="*/ 43963 h 90983"/>
                  <a:gd name="connsiteX3" fmla="*/ 84993 w 85375"/>
                  <a:gd name="connsiteY3" fmla="*/ 51226 h 90983"/>
                  <a:gd name="connsiteX4" fmla="*/ 15419 w 85375"/>
                  <a:gd name="connsiteY4" fmla="*/ 51226 h 90983"/>
                  <a:gd name="connsiteX5" fmla="*/ 47530 w 85375"/>
                  <a:gd name="connsiteY5" fmla="*/ 77604 h 90983"/>
                  <a:gd name="connsiteX6" fmla="*/ 78877 w 85375"/>
                  <a:gd name="connsiteY6" fmla="*/ 67792 h 90983"/>
                  <a:gd name="connsiteX7" fmla="*/ 78877 w 85375"/>
                  <a:gd name="connsiteY7" fmla="*/ 81682 h 90983"/>
                  <a:gd name="connsiteX8" fmla="*/ 47530 w 85375"/>
                  <a:gd name="connsiteY8" fmla="*/ 90984 h 90983"/>
                  <a:gd name="connsiteX9" fmla="*/ 0 w 85375"/>
                  <a:gd name="connsiteY9" fmla="*/ 46384 h 90983"/>
                  <a:gd name="connsiteX10" fmla="*/ 69957 w 85375"/>
                  <a:gd name="connsiteY10" fmla="*/ 39376 h 90983"/>
                  <a:gd name="connsiteX11" fmla="*/ 43580 w 85375"/>
                  <a:gd name="connsiteY11" fmla="*/ 13125 h 90983"/>
                  <a:gd name="connsiteX12" fmla="*/ 15801 w 85375"/>
                  <a:gd name="connsiteY12" fmla="*/ 39376 h 90983"/>
                  <a:gd name="connsiteX13" fmla="*/ 70085 w 85375"/>
                  <a:gd name="connsiteY13" fmla="*/ 39376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375" h="90983">
                    <a:moveTo>
                      <a:pt x="0" y="46384"/>
                    </a:moveTo>
                    <a:cubicBezTo>
                      <a:pt x="0" y="20006"/>
                      <a:pt x="16820" y="0"/>
                      <a:pt x="43580" y="0"/>
                    </a:cubicBezTo>
                    <a:cubicBezTo>
                      <a:pt x="68937" y="0"/>
                      <a:pt x="85376" y="18732"/>
                      <a:pt x="85376" y="43963"/>
                    </a:cubicBezTo>
                    <a:cubicBezTo>
                      <a:pt x="85376" y="46511"/>
                      <a:pt x="85248" y="48805"/>
                      <a:pt x="84993" y="51226"/>
                    </a:cubicBezTo>
                    <a:lnTo>
                      <a:pt x="15419" y="51226"/>
                    </a:lnTo>
                    <a:cubicBezTo>
                      <a:pt x="17712" y="66900"/>
                      <a:pt x="30072" y="77604"/>
                      <a:pt x="47530" y="77604"/>
                    </a:cubicBezTo>
                    <a:cubicBezTo>
                      <a:pt x="58743" y="77604"/>
                      <a:pt x="69702" y="74418"/>
                      <a:pt x="78877" y="67792"/>
                    </a:cubicBezTo>
                    <a:lnTo>
                      <a:pt x="78877" y="81682"/>
                    </a:lnTo>
                    <a:cubicBezTo>
                      <a:pt x="69448" y="88053"/>
                      <a:pt x="58743" y="90984"/>
                      <a:pt x="47530" y="90984"/>
                    </a:cubicBezTo>
                    <a:cubicBezTo>
                      <a:pt x="20006" y="90984"/>
                      <a:pt x="0" y="73144"/>
                      <a:pt x="0" y="46384"/>
                    </a:cubicBezTo>
                    <a:close/>
                    <a:moveTo>
                      <a:pt x="69957" y="39376"/>
                    </a:moveTo>
                    <a:cubicBezTo>
                      <a:pt x="68683" y="24339"/>
                      <a:pt x="59126" y="13125"/>
                      <a:pt x="43580" y="13125"/>
                    </a:cubicBezTo>
                    <a:cubicBezTo>
                      <a:pt x="28034" y="13125"/>
                      <a:pt x="17840" y="24339"/>
                      <a:pt x="15801" y="39376"/>
                    </a:cubicBezTo>
                    <a:lnTo>
                      <a:pt x="70085" y="39376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67" name="Freeform: Shape 966">
                <a:extLst>
                  <a:ext uri="{FF2B5EF4-FFF2-40B4-BE49-F238E27FC236}">
                    <a16:creationId xmlns:a16="http://schemas.microsoft.com/office/drawing/2014/main" id="{11CA36EC-312F-428D-0C2F-1694A76B7A86}"/>
                  </a:ext>
                </a:extLst>
              </p:cNvPr>
              <p:cNvSpPr/>
              <p:nvPr/>
            </p:nvSpPr>
            <p:spPr>
              <a:xfrm>
                <a:off x="6760335" y="7097947"/>
                <a:ext cx="46510" cy="89708"/>
              </a:xfrm>
              <a:custGeom>
                <a:avLst/>
                <a:gdLst>
                  <a:gd name="connsiteX0" fmla="*/ 14399 w 46510"/>
                  <a:gd name="connsiteY0" fmla="*/ 89709 h 89708"/>
                  <a:gd name="connsiteX1" fmla="*/ 0 w 46510"/>
                  <a:gd name="connsiteY1" fmla="*/ 89709 h 89708"/>
                  <a:gd name="connsiteX2" fmla="*/ 0 w 46510"/>
                  <a:gd name="connsiteY2" fmla="*/ 1656 h 89708"/>
                  <a:gd name="connsiteX3" fmla="*/ 14399 w 46510"/>
                  <a:gd name="connsiteY3" fmla="*/ 1656 h 89708"/>
                  <a:gd name="connsiteX4" fmla="*/ 14399 w 46510"/>
                  <a:gd name="connsiteY4" fmla="*/ 21280 h 89708"/>
                  <a:gd name="connsiteX5" fmla="*/ 46510 w 46510"/>
                  <a:gd name="connsiteY5" fmla="*/ 0 h 89708"/>
                  <a:gd name="connsiteX6" fmla="*/ 46510 w 46510"/>
                  <a:gd name="connsiteY6" fmla="*/ 16438 h 89708"/>
                  <a:gd name="connsiteX7" fmla="*/ 14399 w 46510"/>
                  <a:gd name="connsiteY7" fmla="*/ 47530 h 89708"/>
                  <a:gd name="connsiteX8" fmla="*/ 14399 w 46510"/>
                  <a:gd name="connsiteY8" fmla="*/ 89709 h 8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10" h="89708">
                    <a:moveTo>
                      <a:pt x="14399" y="89709"/>
                    </a:moveTo>
                    <a:lnTo>
                      <a:pt x="0" y="89709"/>
                    </a:lnTo>
                    <a:lnTo>
                      <a:pt x="0" y="1656"/>
                    </a:lnTo>
                    <a:lnTo>
                      <a:pt x="14399" y="1656"/>
                    </a:lnTo>
                    <a:lnTo>
                      <a:pt x="14399" y="21280"/>
                    </a:lnTo>
                    <a:cubicBezTo>
                      <a:pt x="21025" y="7900"/>
                      <a:pt x="32494" y="0"/>
                      <a:pt x="46510" y="0"/>
                    </a:cubicBezTo>
                    <a:lnTo>
                      <a:pt x="46510" y="16438"/>
                    </a:lnTo>
                    <a:cubicBezTo>
                      <a:pt x="29053" y="14144"/>
                      <a:pt x="14399" y="25867"/>
                      <a:pt x="14399" y="47530"/>
                    </a:cubicBezTo>
                    <a:lnTo>
                      <a:pt x="14399" y="89709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68" name="Freeform: Shape 967">
                <a:extLst>
                  <a:ext uri="{FF2B5EF4-FFF2-40B4-BE49-F238E27FC236}">
                    <a16:creationId xmlns:a16="http://schemas.microsoft.com/office/drawing/2014/main" id="{95CFFA3B-4A6C-EC43-E63F-EE08216939B5}"/>
                  </a:ext>
                </a:extLst>
              </p:cNvPr>
              <p:cNvSpPr/>
              <p:nvPr/>
            </p:nvSpPr>
            <p:spPr>
              <a:xfrm>
                <a:off x="6822519" y="7097947"/>
                <a:ext cx="78877" cy="89708"/>
              </a:xfrm>
              <a:custGeom>
                <a:avLst/>
                <a:gdLst>
                  <a:gd name="connsiteX0" fmla="*/ 14399 w 78877"/>
                  <a:gd name="connsiteY0" fmla="*/ 89709 h 89708"/>
                  <a:gd name="connsiteX1" fmla="*/ 0 w 78877"/>
                  <a:gd name="connsiteY1" fmla="*/ 89709 h 89708"/>
                  <a:gd name="connsiteX2" fmla="*/ 0 w 78877"/>
                  <a:gd name="connsiteY2" fmla="*/ 1656 h 89708"/>
                  <a:gd name="connsiteX3" fmla="*/ 14399 w 78877"/>
                  <a:gd name="connsiteY3" fmla="*/ 1656 h 89708"/>
                  <a:gd name="connsiteX4" fmla="*/ 14399 w 78877"/>
                  <a:gd name="connsiteY4" fmla="*/ 18095 h 89708"/>
                  <a:gd name="connsiteX5" fmla="*/ 44981 w 78877"/>
                  <a:gd name="connsiteY5" fmla="*/ 0 h 89708"/>
                  <a:gd name="connsiteX6" fmla="*/ 78877 w 78877"/>
                  <a:gd name="connsiteY6" fmla="*/ 37846 h 89708"/>
                  <a:gd name="connsiteX7" fmla="*/ 78877 w 78877"/>
                  <a:gd name="connsiteY7" fmla="*/ 89581 h 89708"/>
                  <a:gd name="connsiteX8" fmla="*/ 64223 w 78877"/>
                  <a:gd name="connsiteY8" fmla="*/ 89581 h 89708"/>
                  <a:gd name="connsiteX9" fmla="*/ 64223 w 78877"/>
                  <a:gd name="connsiteY9" fmla="*/ 40267 h 89708"/>
                  <a:gd name="connsiteX10" fmla="*/ 41414 w 78877"/>
                  <a:gd name="connsiteY10" fmla="*/ 14017 h 89708"/>
                  <a:gd name="connsiteX11" fmla="*/ 14399 w 78877"/>
                  <a:gd name="connsiteY11" fmla="*/ 45364 h 89708"/>
                  <a:gd name="connsiteX12" fmla="*/ 14399 w 78877"/>
                  <a:gd name="connsiteY12" fmla="*/ 89454 h 8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877" h="89708">
                    <a:moveTo>
                      <a:pt x="14399" y="89709"/>
                    </a:moveTo>
                    <a:lnTo>
                      <a:pt x="0" y="89709"/>
                    </a:lnTo>
                    <a:lnTo>
                      <a:pt x="0" y="1656"/>
                    </a:lnTo>
                    <a:lnTo>
                      <a:pt x="14399" y="1656"/>
                    </a:lnTo>
                    <a:lnTo>
                      <a:pt x="14399" y="18095"/>
                    </a:lnTo>
                    <a:cubicBezTo>
                      <a:pt x="20643" y="7263"/>
                      <a:pt x="31346" y="0"/>
                      <a:pt x="44981" y="0"/>
                    </a:cubicBezTo>
                    <a:cubicBezTo>
                      <a:pt x="67281" y="0"/>
                      <a:pt x="78877" y="16055"/>
                      <a:pt x="78877" y="37846"/>
                    </a:cubicBezTo>
                    <a:lnTo>
                      <a:pt x="78877" y="89581"/>
                    </a:lnTo>
                    <a:lnTo>
                      <a:pt x="64223" y="89581"/>
                    </a:lnTo>
                    <a:lnTo>
                      <a:pt x="64223" y="40267"/>
                    </a:lnTo>
                    <a:cubicBezTo>
                      <a:pt x="64223" y="23191"/>
                      <a:pt x="56704" y="14017"/>
                      <a:pt x="41414" y="14017"/>
                    </a:cubicBezTo>
                    <a:cubicBezTo>
                      <a:pt x="25230" y="14017"/>
                      <a:pt x="14399" y="27906"/>
                      <a:pt x="14399" y="45364"/>
                    </a:cubicBezTo>
                    <a:lnTo>
                      <a:pt x="14399" y="89454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69" name="Freeform: Shape 968">
                <a:extLst>
                  <a:ext uri="{FF2B5EF4-FFF2-40B4-BE49-F238E27FC236}">
                    <a16:creationId xmlns:a16="http://schemas.microsoft.com/office/drawing/2014/main" id="{45C2B29F-8744-5563-B494-6ABA193C8ACF}"/>
                  </a:ext>
                </a:extLst>
              </p:cNvPr>
              <p:cNvSpPr/>
              <p:nvPr/>
            </p:nvSpPr>
            <p:spPr>
              <a:xfrm>
                <a:off x="6922803" y="7097947"/>
                <a:ext cx="62438" cy="91110"/>
              </a:xfrm>
              <a:custGeom>
                <a:avLst/>
                <a:gdLst>
                  <a:gd name="connsiteX0" fmla="*/ 29945 w 62438"/>
                  <a:gd name="connsiteY0" fmla="*/ 79260 h 91110"/>
                  <a:gd name="connsiteX1" fmla="*/ 47657 w 62438"/>
                  <a:gd name="connsiteY1" fmla="*/ 66772 h 91110"/>
                  <a:gd name="connsiteX2" fmla="*/ 38610 w 62438"/>
                  <a:gd name="connsiteY2" fmla="*/ 55558 h 91110"/>
                  <a:gd name="connsiteX3" fmla="*/ 17967 w 62438"/>
                  <a:gd name="connsiteY3" fmla="*/ 47148 h 91110"/>
                  <a:gd name="connsiteX4" fmla="*/ 1146 w 62438"/>
                  <a:gd name="connsiteY4" fmla="*/ 24975 h 91110"/>
                  <a:gd name="connsiteX5" fmla="*/ 31474 w 62438"/>
                  <a:gd name="connsiteY5" fmla="*/ 0 h 91110"/>
                  <a:gd name="connsiteX6" fmla="*/ 58106 w 62438"/>
                  <a:gd name="connsiteY6" fmla="*/ 8027 h 91110"/>
                  <a:gd name="connsiteX7" fmla="*/ 58106 w 62438"/>
                  <a:gd name="connsiteY7" fmla="*/ 23064 h 91110"/>
                  <a:gd name="connsiteX8" fmla="*/ 31729 w 62438"/>
                  <a:gd name="connsiteY8" fmla="*/ 11977 h 91110"/>
                  <a:gd name="connsiteX9" fmla="*/ 15673 w 62438"/>
                  <a:gd name="connsiteY9" fmla="*/ 23574 h 91110"/>
                  <a:gd name="connsiteX10" fmla="*/ 25103 w 62438"/>
                  <a:gd name="connsiteY10" fmla="*/ 34660 h 91110"/>
                  <a:gd name="connsiteX11" fmla="*/ 46001 w 62438"/>
                  <a:gd name="connsiteY11" fmla="*/ 43070 h 91110"/>
                  <a:gd name="connsiteX12" fmla="*/ 62438 w 62438"/>
                  <a:gd name="connsiteY12" fmla="*/ 64096 h 91110"/>
                  <a:gd name="connsiteX13" fmla="*/ 29817 w 62438"/>
                  <a:gd name="connsiteY13" fmla="*/ 91110 h 91110"/>
                  <a:gd name="connsiteX14" fmla="*/ 0 w 62438"/>
                  <a:gd name="connsiteY14" fmla="*/ 82318 h 91110"/>
                  <a:gd name="connsiteX15" fmla="*/ 0 w 62438"/>
                  <a:gd name="connsiteY15" fmla="*/ 66645 h 91110"/>
                  <a:gd name="connsiteX16" fmla="*/ 30200 w 62438"/>
                  <a:gd name="connsiteY16" fmla="*/ 79260 h 9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438" h="91110">
                    <a:moveTo>
                      <a:pt x="29945" y="79260"/>
                    </a:moveTo>
                    <a:cubicBezTo>
                      <a:pt x="40266" y="79260"/>
                      <a:pt x="47657" y="74800"/>
                      <a:pt x="47657" y="66772"/>
                    </a:cubicBezTo>
                    <a:cubicBezTo>
                      <a:pt x="47657" y="61930"/>
                      <a:pt x="45109" y="58234"/>
                      <a:pt x="38610" y="55558"/>
                    </a:cubicBezTo>
                    <a:lnTo>
                      <a:pt x="17967" y="47148"/>
                    </a:lnTo>
                    <a:cubicBezTo>
                      <a:pt x="7136" y="42560"/>
                      <a:pt x="1146" y="36317"/>
                      <a:pt x="1146" y="24975"/>
                    </a:cubicBezTo>
                    <a:cubicBezTo>
                      <a:pt x="1146" y="9557"/>
                      <a:pt x="13507" y="0"/>
                      <a:pt x="31474" y="0"/>
                    </a:cubicBezTo>
                    <a:cubicBezTo>
                      <a:pt x="41668" y="0"/>
                      <a:pt x="51225" y="2803"/>
                      <a:pt x="58106" y="8027"/>
                    </a:cubicBezTo>
                    <a:lnTo>
                      <a:pt x="58106" y="23064"/>
                    </a:lnTo>
                    <a:cubicBezTo>
                      <a:pt x="50079" y="16055"/>
                      <a:pt x="40394" y="11977"/>
                      <a:pt x="31729" y="11977"/>
                    </a:cubicBezTo>
                    <a:cubicBezTo>
                      <a:pt x="22300" y="11977"/>
                      <a:pt x="15673" y="16310"/>
                      <a:pt x="15673" y="23574"/>
                    </a:cubicBezTo>
                    <a:cubicBezTo>
                      <a:pt x="15673" y="28798"/>
                      <a:pt x="18222" y="31984"/>
                      <a:pt x="25103" y="34660"/>
                    </a:cubicBezTo>
                    <a:lnTo>
                      <a:pt x="46001" y="43070"/>
                    </a:lnTo>
                    <a:cubicBezTo>
                      <a:pt x="57214" y="47912"/>
                      <a:pt x="62438" y="54666"/>
                      <a:pt x="62438" y="64096"/>
                    </a:cubicBezTo>
                    <a:cubicBezTo>
                      <a:pt x="62438" y="80661"/>
                      <a:pt x="49059" y="91110"/>
                      <a:pt x="29817" y="91110"/>
                    </a:cubicBezTo>
                    <a:cubicBezTo>
                      <a:pt x="18222" y="91110"/>
                      <a:pt x="7645" y="88052"/>
                      <a:pt x="0" y="82318"/>
                    </a:cubicBezTo>
                    <a:lnTo>
                      <a:pt x="0" y="66645"/>
                    </a:lnTo>
                    <a:cubicBezTo>
                      <a:pt x="9429" y="75437"/>
                      <a:pt x="19751" y="79260"/>
                      <a:pt x="30200" y="792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id="{CB2E07F1-D523-798E-F1E9-CC6183B32B93}"/>
                </a:ext>
              </a:extLst>
            </p:cNvPr>
            <p:cNvSpPr/>
            <p:nvPr/>
          </p:nvSpPr>
          <p:spPr>
            <a:xfrm>
              <a:off x="5011534" y="7376249"/>
              <a:ext cx="1980716" cy="12742"/>
            </a:xfrm>
            <a:custGeom>
              <a:avLst/>
              <a:gdLst>
                <a:gd name="connsiteX0" fmla="*/ 0 w 1980716"/>
                <a:gd name="connsiteY0" fmla="*/ 0 h 12742"/>
                <a:gd name="connsiteX1" fmla="*/ 1980717 w 1980716"/>
                <a:gd name="connsiteY1" fmla="*/ 0 h 1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0716" h="12742">
                  <a:moveTo>
                    <a:pt x="0" y="0"/>
                  </a:moveTo>
                  <a:lnTo>
                    <a:pt x="1980717" y="0"/>
                  </a:lnTo>
                </a:path>
              </a:pathLst>
            </a:custGeom>
            <a:ln w="12679" cap="flat">
              <a:solidFill>
                <a:srgbClr val="0473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id="{2002F5A7-5F1A-34E5-01D7-D60FA38A70FC}"/>
                </a:ext>
              </a:extLst>
            </p:cNvPr>
            <p:cNvSpPr/>
            <p:nvPr/>
          </p:nvSpPr>
          <p:spPr>
            <a:xfrm>
              <a:off x="4986048" y="7350763"/>
              <a:ext cx="50970" cy="50971"/>
            </a:xfrm>
            <a:custGeom>
              <a:avLst/>
              <a:gdLst>
                <a:gd name="connsiteX0" fmla="*/ 25485 w 50970"/>
                <a:gd name="connsiteY0" fmla="*/ 50971 h 50971"/>
                <a:gd name="connsiteX1" fmla="*/ 50971 w 50970"/>
                <a:gd name="connsiteY1" fmla="*/ 25486 h 50971"/>
                <a:gd name="connsiteX2" fmla="*/ 25485 w 50970"/>
                <a:gd name="connsiteY2" fmla="*/ 0 h 50971"/>
                <a:gd name="connsiteX3" fmla="*/ 0 w 50970"/>
                <a:gd name="connsiteY3" fmla="*/ 25486 h 50971"/>
                <a:gd name="connsiteX4" fmla="*/ 25485 w 50970"/>
                <a:gd name="connsiteY4" fmla="*/ 50971 h 5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70" h="50971">
                  <a:moveTo>
                    <a:pt x="25485" y="50971"/>
                  </a:moveTo>
                  <a:cubicBezTo>
                    <a:pt x="39502" y="50971"/>
                    <a:pt x="50971" y="39630"/>
                    <a:pt x="50971" y="25486"/>
                  </a:cubicBezTo>
                  <a:cubicBezTo>
                    <a:pt x="50971" y="11341"/>
                    <a:pt x="39502" y="0"/>
                    <a:pt x="25485" y="0"/>
                  </a:cubicBezTo>
                  <a:cubicBezTo>
                    <a:pt x="11468" y="0"/>
                    <a:pt x="0" y="11469"/>
                    <a:pt x="0" y="25486"/>
                  </a:cubicBezTo>
                  <a:cubicBezTo>
                    <a:pt x="0" y="39502"/>
                    <a:pt x="11341" y="50971"/>
                    <a:pt x="25485" y="50971"/>
                  </a:cubicBezTo>
                </a:path>
              </a:pathLst>
            </a:custGeom>
            <a:solidFill>
              <a:srgbClr val="0473EA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972" name="Graphic 402">
              <a:extLst>
                <a:ext uri="{FF2B5EF4-FFF2-40B4-BE49-F238E27FC236}">
                  <a16:creationId xmlns:a16="http://schemas.microsoft.com/office/drawing/2014/main" id="{0F26DF21-FABC-669F-A69A-90BDE494848B}"/>
                </a:ext>
              </a:extLst>
            </p:cNvPr>
            <p:cNvGrpSpPr/>
            <p:nvPr/>
          </p:nvGrpSpPr>
          <p:grpSpPr>
            <a:xfrm>
              <a:off x="5396744" y="7552354"/>
              <a:ext cx="1590687" cy="189143"/>
              <a:chOff x="5396744" y="7552354"/>
              <a:chExt cx="1590687" cy="189143"/>
            </a:xfrm>
            <a:solidFill>
              <a:srgbClr val="FFFFFF"/>
            </a:solidFill>
          </p:grpSpPr>
          <p:sp>
            <p:nvSpPr>
              <p:cNvPr id="973" name="Freeform: Shape 972">
                <a:extLst>
                  <a:ext uri="{FF2B5EF4-FFF2-40B4-BE49-F238E27FC236}">
                    <a16:creationId xmlns:a16="http://schemas.microsoft.com/office/drawing/2014/main" id="{D5FE2FAC-56AF-DFBC-D4E7-7D1207C26CCC}"/>
                  </a:ext>
                </a:extLst>
              </p:cNvPr>
              <p:cNvSpPr/>
              <p:nvPr/>
            </p:nvSpPr>
            <p:spPr>
              <a:xfrm>
                <a:off x="5396744" y="7552354"/>
                <a:ext cx="110606" cy="137621"/>
              </a:xfrm>
              <a:custGeom>
                <a:avLst/>
                <a:gdLst>
                  <a:gd name="connsiteX0" fmla="*/ 0 w 110606"/>
                  <a:gd name="connsiteY0" fmla="*/ 68684 h 137621"/>
                  <a:gd name="connsiteX1" fmla="*/ 68555 w 110606"/>
                  <a:gd name="connsiteY1" fmla="*/ 0 h 137621"/>
                  <a:gd name="connsiteX2" fmla="*/ 109842 w 110606"/>
                  <a:gd name="connsiteY2" fmla="*/ 12360 h 137621"/>
                  <a:gd name="connsiteX3" fmla="*/ 109842 w 110606"/>
                  <a:gd name="connsiteY3" fmla="*/ 41669 h 137621"/>
                  <a:gd name="connsiteX4" fmla="*/ 68938 w 110606"/>
                  <a:gd name="connsiteY4" fmla="*/ 24593 h 137621"/>
                  <a:gd name="connsiteX5" fmla="*/ 27014 w 110606"/>
                  <a:gd name="connsiteY5" fmla="*/ 68684 h 137621"/>
                  <a:gd name="connsiteX6" fmla="*/ 70594 w 110606"/>
                  <a:gd name="connsiteY6" fmla="*/ 113156 h 137621"/>
                  <a:gd name="connsiteX7" fmla="*/ 110606 w 110606"/>
                  <a:gd name="connsiteY7" fmla="*/ 99266 h 137621"/>
                  <a:gd name="connsiteX8" fmla="*/ 110606 w 110606"/>
                  <a:gd name="connsiteY8" fmla="*/ 126536 h 137621"/>
                  <a:gd name="connsiteX9" fmla="*/ 67791 w 110606"/>
                  <a:gd name="connsiteY9" fmla="*/ 137622 h 137621"/>
                  <a:gd name="connsiteX10" fmla="*/ 127 w 110606"/>
                  <a:gd name="connsiteY10" fmla="*/ 68938 h 137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606" h="137621">
                    <a:moveTo>
                      <a:pt x="0" y="68684"/>
                    </a:moveTo>
                    <a:cubicBezTo>
                      <a:pt x="0" y="28544"/>
                      <a:pt x="28416" y="0"/>
                      <a:pt x="68555" y="0"/>
                    </a:cubicBezTo>
                    <a:cubicBezTo>
                      <a:pt x="83337" y="0"/>
                      <a:pt x="97863" y="3950"/>
                      <a:pt x="109842" y="12360"/>
                    </a:cubicBezTo>
                    <a:lnTo>
                      <a:pt x="109842" y="41669"/>
                    </a:lnTo>
                    <a:cubicBezTo>
                      <a:pt x="99010" y="30583"/>
                      <a:pt x="84739" y="24593"/>
                      <a:pt x="68938" y="24593"/>
                    </a:cubicBezTo>
                    <a:cubicBezTo>
                      <a:pt x="43580" y="24593"/>
                      <a:pt x="27014" y="43453"/>
                      <a:pt x="27014" y="68684"/>
                    </a:cubicBezTo>
                    <a:cubicBezTo>
                      <a:pt x="27014" y="93914"/>
                      <a:pt x="44726" y="113156"/>
                      <a:pt x="70594" y="113156"/>
                    </a:cubicBezTo>
                    <a:cubicBezTo>
                      <a:pt x="85375" y="113156"/>
                      <a:pt x="99520" y="108823"/>
                      <a:pt x="110606" y="99266"/>
                    </a:cubicBezTo>
                    <a:lnTo>
                      <a:pt x="110606" y="126536"/>
                    </a:lnTo>
                    <a:cubicBezTo>
                      <a:pt x="97736" y="134181"/>
                      <a:pt x="82954" y="137622"/>
                      <a:pt x="67791" y="137622"/>
                    </a:cubicBezTo>
                    <a:cubicBezTo>
                      <a:pt x="27651" y="137622"/>
                      <a:pt x="127" y="108696"/>
                      <a:pt x="127" y="689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74" name="Freeform: Shape 973">
                <a:extLst>
                  <a:ext uri="{FF2B5EF4-FFF2-40B4-BE49-F238E27FC236}">
                    <a16:creationId xmlns:a16="http://schemas.microsoft.com/office/drawing/2014/main" id="{7B457423-8E97-FE26-91B2-2D4928626E4D}"/>
                  </a:ext>
                </a:extLst>
              </p:cNvPr>
              <p:cNvSpPr/>
              <p:nvPr/>
            </p:nvSpPr>
            <p:spPr>
              <a:xfrm>
                <a:off x="5510663" y="7598101"/>
                <a:ext cx="98500" cy="134563"/>
              </a:xfrm>
              <a:custGeom>
                <a:avLst/>
                <a:gdLst>
                  <a:gd name="connsiteX0" fmla="*/ 33131 w 98500"/>
                  <a:gd name="connsiteY0" fmla="*/ 134564 h 134563"/>
                  <a:gd name="connsiteX1" fmla="*/ 7263 w 98500"/>
                  <a:gd name="connsiteY1" fmla="*/ 134564 h 134563"/>
                  <a:gd name="connsiteX2" fmla="*/ 37081 w 98500"/>
                  <a:gd name="connsiteY2" fmla="*/ 72761 h 134563"/>
                  <a:gd name="connsiteX3" fmla="*/ 0 w 98500"/>
                  <a:gd name="connsiteY3" fmla="*/ 0 h 134563"/>
                  <a:gd name="connsiteX4" fmla="*/ 29053 w 98500"/>
                  <a:gd name="connsiteY4" fmla="*/ 0 h 134563"/>
                  <a:gd name="connsiteX5" fmla="*/ 50715 w 98500"/>
                  <a:gd name="connsiteY5" fmla="*/ 45109 h 134563"/>
                  <a:gd name="connsiteX6" fmla="*/ 72506 w 98500"/>
                  <a:gd name="connsiteY6" fmla="*/ 0 h 134563"/>
                  <a:gd name="connsiteX7" fmla="*/ 98500 w 98500"/>
                  <a:gd name="connsiteY7" fmla="*/ 0 h 134563"/>
                  <a:gd name="connsiteX8" fmla="*/ 33131 w 98500"/>
                  <a:gd name="connsiteY8" fmla="*/ 134564 h 134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500" h="134563">
                    <a:moveTo>
                      <a:pt x="33131" y="134564"/>
                    </a:moveTo>
                    <a:lnTo>
                      <a:pt x="7263" y="134564"/>
                    </a:lnTo>
                    <a:lnTo>
                      <a:pt x="37081" y="72761"/>
                    </a:lnTo>
                    <a:lnTo>
                      <a:pt x="0" y="0"/>
                    </a:lnTo>
                    <a:lnTo>
                      <a:pt x="29053" y="0"/>
                    </a:lnTo>
                    <a:lnTo>
                      <a:pt x="50715" y="45109"/>
                    </a:lnTo>
                    <a:lnTo>
                      <a:pt x="72506" y="0"/>
                    </a:lnTo>
                    <a:lnTo>
                      <a:pt x="98500" y="0"/>
                    </a:lnTo>
                    <a:lnTo>
                      <a:pt x="33131" y="134564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75" name="Freeform: Shape 974">
                <a:extLst>
                  <a:ext uri="{FF2B5EF4-FFF2-40B4-BE49-F238E27FC236}">
                    <a16:creationId xmlns:a16="http://schemas.microsoft.com/office/drawing/2014/main" id="{C384857B-8CFF-4124-490F-3E3BE9C45272}"/>
                  </a:ext>
                </a:extLst>
              </p:cNvPr>
              <p:cNvSpPr/>
              <p:nvPr/>
            </p:nvSpPr>
            <p:spPr>
              <a:xfrm>
                <a:off x="5621397" y="7554138"/>
                <a:ext cx="96206" cy="135710"/>
              </a:xfrm>
              <a:custGeom>
                <a:avLst/>
                <a:gdLst>
                  <a:gd name="connsiteX0" fmla="*/ 51353 w 96206"/>
                  <a:gd name="connsiteY0" fmla="*/ 135710 h 135710"/>
                  <a:gd name="connsiteX1" fmla="*/ 24593 w 96206"/>
                  <a:gd name="connsiteY1" fmla="*/ 123732 h 135710"/>
                  <a:gd name="connsiteX2" fmla="*/ 24593 w 96206"/>
                  <a:gd name="connsiteY2" fmla="*/ 133927 h 135710"/>
                  <a:gd name="connsiteX3" fmla="*/ 0 w 96206"/>
                  <a:gd name="connsiteY3" fmla="*/ 133927 h 135710"/>
                  <a:gd name="connsiteX4" fmla="*/ 0 w 96206"/>
                  <a:gd name="connsiteY4" fmla="*/ 0 h 135710"/>
                  <a:gd name="connsiteX5" fmla="*/ 24593 w 96206"/>
                  <a:gd name="connsiteY5" fmla="*/ 0 h 135710"/>
                  <a:gd name="connsiteX6" fmla="*/ 24593 w 96206"/>
                  <a:gd name="connsiteY6" fmla="*/ 54029 h 135710"/>
                  <a:gd name="connsiteX7" fmla="*/ 51353 w 96206"/>
                  <a:gd name="connsiteY7" fmla="*/ 42051 h 135710"/>
                  <a:gd name="connsiteX8" fmla="*/ 96207 w 96206"/>
                  <a:gd name="connsiteY8" fmla="*/ 88435 h 135710"/>
                  <a:gd name="connsiteX9" fmla="*/ 51353 w 96206"/>
                  <a:gd name="connsiteY9" fmla="*/ 135583 h 135710"/>
                  <a:gd name="connsiteX10" fmla="*/ 70849 w 96206"/>
                  <a:gd name="connsiteY10" fmla="*/ 88563 h 135710"/>
                  <a:gd name="connsiteX11" fmla="*/ 48040 w 96206"/>
                  <a:gd name="connsiteY11" fmla="*/ 65243 h 135710"/>
                  <a:gd name="connsiteX12" fmla="*/ 24720 w 96206"/>
                  <a:gd name="connsiteY12" fmla="*/ 88563 h 135710"/>
                  <a:gd name="connsiteX13" fmla="*/ 48040 w 96206"/>
                  <a:gd name="connsiteY13" fmla="*/ 112646 h 135710"/>
                  <a:gd name="connsiteX14" fmla="*/ 70849 w 96206"/>
                  <a:gd name="connsiteY14" fmla="*/ 88563 h 135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206" h="135710">
                    <a:moveTo>
                      <a:pt x="51353" y="135710"/>
                    </a:moveTo>
                    <a:cubicBezTo>
                      <a:pt x="40522" y="135710"/>
                      <a:pt x="31347" y="131251"/>
                      <a:pt x="24593" y="123732"/>
                    </a:cubicBezTo>
                    <a:lnTo>
                      <a:pt x="24593" y="133927"/>
                    </a:lnTo>
                    <a:lnTo>
                      <a:pt x="0" y="133927"/>
                    </a:lnTo>
                    <a:lnTo>
                      <a:pt x="0" y="0"/>
                    </a:lnTo>
                    <a:lnTo>
                      <a:pt x="24593" y="0"/>
                    </a:lnTo>
                    <a:lnTo>
                      <a:pt x="24593" y="54029"/>
                    </a:lnTo>
                    <a:cubicBezTo>
                      <a:pt x="31347" y="46511"/>
                      <a:pt x="40522" y="42051"/>
                      <a:pt x="51353" y="42051"/>
                    </a:cubicBezTo>
                    <a:cubicBezTo>
                      <a:pt x="77475" y="42051"/>
                      <a:pt x="96207" y="61675"/>
                      <a:pt x="96207" y="88435"/>
                    </a:cubicBezTo>
                    <a:cubicBezTo>
                      <a:pt x="96207" y="115195"/>
                      <a:pt x="77603" y="135583"/>
                      <a:pt x="51353" y="135583"/>
                    </a:cubicBezTo>
                    <a:close/>
                    <a:moveTo>
                      <a:pt x="70849" y="88563"/>
                    </a:moveTo>
                    <a:cubicBezTo>
                      <a:pt x="70849" y="75054"/>
                      <a:pt x="61037" y="65243"/>
                      <a:pt x="48040" y="65243"/>
                    </a:cubicBezTo>
                    <a:cubicBezTo>
                      <a:pt x="35042" y="65243"/>
                      <a:pt x="24720" y="75054"/>
                      <a:pt x="24720" y="88563"/>
                    </a:cubicBezTo>
                    <a:cubicBezTo>
                      <a:pt x="24720" y="102070"/>
                      <a:pt x="34660" y="112646"/>
                      <a:pt x="48040" y="112646"/>
                    </a:cubicBezTo>
                    <a:cubicBezTo>
                      <a:pt x="61419" y="112646"/>
                      <a:pt x="70849" y="102707"/>
                      <a:pt x="70849" y="885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76" name="Freeform: Shape 975">
                <a:extLst>
                  <a:ext uri="{FF2B5EF4-FFF2-40B4-BE49-F238E27FC236}">
                    <a16:creationId xmlns:a16="http://schemas.microsoft.com/office/drawing/2014/main" id="{083FBD64-ED85-6656-2E7C-D0EE6747D545}"/>
                  </a:ext>
                </a:extLst>
              </p:cNvPr>
              <p:cNvSpPr/>
              <p:nvPr/>
            </p:nvSpPr>
            <p:spPr>
              <a:xfrm>
                <a:off x="5728945" y="7596317"/>
                <a:ext cx="90090" cy="93531"/>
              </a:xfrm>
              <a:custGeom>
                <a:avLst/>
                <a:gdLst>
                  <a:gd name="connsiteX0" fmla="*/ 0 w 90090"/>
                  <a:gd name="connsiteY0" fmla="*/ 47658 h 93531"/>
                  <a:gd name="connsiteX1" fmla="*/ 46001 w 90090"/>
                  <a:gd name="connsiteY1" fmla="*/ 0 h 93531"/>
                  <a:gd name="connsiteX2" fmla="*/ 90091 w 90090"/>
                  <a:gd name="connsiteY2" fmla="*/ 44472 h 93531"/>
                  <a:gd name="connsiteX3" fmla="*/ 89581 w 90090"/>
                  <a:gd name="connsiteY3" fmla="*/ 54794 h 93531"/>
                  <a:gd name="connsiteX4" fmla="*/ 26760 w 90090"/>
                  <a:gd name="connsiteY4" fmla="*/ 54794 h 93531"/>
                  <a:gd name="connsiteX5" fmla="*/ 53009 w 90090"/>
                  <a:gd name="connsiteY5" fmla="*/ 72634 h 93531"/>
                  <a:gd name="connsiteX6" fmla="*/ 82827 w 90090"/>
                  <a:gd name="connsiteY6" fmla="*/ 64478 h 93531"/>
                  <a:gd name="connsiteX7" fmla="*/ 82827 w 90090"/>
                  <a:gd name="connsiteY7" fmla="*/ 85122 h 93531"/>
                  <a:gd name="connsiteX8" fmla="*/ 50334 w 90090"/>
                  <a:gd name="connsiteY8" fmla="*/ 93532 h 93531"/>
                  <a:gd name="connsiteX9" fmla="*/ 0 w 90090"/>
                  <a:gd name="connsiteY9" fmla="*/ 47658 h 93531"/>
                  <a:gd name="connsiteX10" fmla="*/ 64733 w 90090"/>
                  <a:gd name="connsiteY10" fmla="*/ 38228 h 93531"/>
                  <a:gd name="connsiteX11" fmla="*/ 46001 w 90090"/>
                  <a:gd name="connsiteY11" fmla="*/ 19624 h 93531"/>
                  <a:gd name="connsiteX12" fmla="*/ 25995 w 90090"/>
                  <a:gd name="connsiteY12" fmla="*/ 38228 h 93531"/>
                  <a:gd name="connsiteX13" fmla="*/ 64733 w 90090"/>
                  <a:gd name="connsiteY13" fmla="*/ 38228 h 93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090" h="93531">
                    <a:moveTo>
                      <a:pt x="0" y="47658"/>
                    </a:moveTo>
                    <a:cubicBezTo>
                      <a:pt x="0" y="20133"/>
                      <a:pt x="18349" y="0"/>
                      <a:pt x="46001" y="0"/>
                    </a:cubicBezTo>
                    <a:cubicBezTo>
                      <a:pt x="71996" y="0"/>
                      <a:pt x="90091" y="18604"/>
                      <a:pt x="90091" y="44472"/>
                    </a:cubicBezTo>
                    <a:cubicBezTo>
                      <a:pt x="90091" y="48040"/>
                      <a:pt x="89963" y="51481"/>
                      <a:pt x="89581" y="54794"/>
                    </a:cubicBezTo>
                    <a:lnTo>
                      <a:pt x="26760" y="54794"/>
                    </a:lnTo>
                    <a:cubicBezTo>
                      <a:pt x="29945" y="65880"/>
                      <a:pt x="39757" y="72634"/>
                      <a:pt x="53009" y="72634"/>
                    </a:cubicBezTo>
                    <a:cubicBezTo>
                      <a:pt x="63331" y="72634"/>
                      <a:pt x="73398" y="69958"/>
                      <a:pt x="82827" y="64478"/>
                    </a:cubicBezTo>
                    <a:lnTo>
                      <a:pt x="82827" y="85122"/>
                    </a:lnTo>
                    <a:cubicBezTo>
                      <a:pt x="72761" y="90856"/>
                      <a:pt x="61802" y="93532"/>
                      <a:pt x="50334" y="93532"/>
                    </a:cubicBezTo>
                    <a:cubicBezTo>
                      <a:pt x="21917" y="93532"/>
                      <a:pt x="0" y="76074"/>
                      <a:pt x="0" y="47658"/>
                    </a:cubicBezTo>
                    <a:close/>
                    <a:moveTo>
                      <a:pt x="64733" y="38228"/>
                    </a:moveTo>
                    <a:cubicBezTo>
                      <a:pt x="63459" y="27652"/>
                      <a:pt x="57087" y="19624"/>
                      <a:pt x="46001" y="19624"/>
                    </a:cubicBezTo>
                    <a:cubicBezTo>
                      <a:pt x="34915" y="19624"/>
                      <a:pt x="28162" y="27524"/>
                      <a:pt x="25995" y="38228"/>
                    </a:cubicBezTo>
                    <a:lnTo>
                      <a:pt x="64733" y="3822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77" name="Freeform: Shape 976">
                <a:extLst>
                  <a:ext uri="{FF2B5EF4-FFF2-40B4-BE49-F238E27FC236}">
                    <a16:creationId xmlns:a16="http://schemas.microsoft.com/office/drawing/2014/main" id="{DE319880-902C-98DB-9C09-3904E6331C72}"/>
                  </a:ext>
                </a:extLst>
              </p:cNvPr>
              <p:cNvSpPr/>
              <p:nvPr/>
            </p:nvSpPr>
            <p:spPr>
              <a:xfrm>
                <a:off x="5837130" y="7596189"/>
                <a:ext cx="55812" cy="91875"/>
              </a:xfrm>
              <a:custGeom>
                <a:avLst/>
                <a:gdLst>
                  <a:gd name="connsiteX0" fmla="*/ 24593 w 55812"/>
                  <a:gd name="connsiteY0" fmla="*/ 91876 h 91875"/>
                  <a:gd name="connsiteX1" fmla="*/ 0 w 55812"/>
                  <a:gd name="connsiteY1" fmla="*/ 91876 h 91875"/>
                  <a:gd name="connsiteX2" fmla="*/ 0 w 55812"/>
                  <a:gd name="connsiteY2" fmla="*/ 1912 h 91875"/>
                  <a:gd name="connsiteX3" fmla="*/ 24593 w 55812"/>
                  <a:gd name="connsiteY3" fmla="*/ 1912 h 91875"/>
                  <a:gd name="connsiteX4" fmla="*/ 24593 w 55812"/>
                  <a:gd name="connsiteY4" fmla="*/ 18095 h 91875"/>
                  <a:gd name="connsiteX5" fmla="*/ 55813 w 55812"/>
                  <a:gd name="connsiteY5" fmla="*/ 0 h 91875"/>
                  <a:gd name="connsiteX6" fmla="*/ 55813 w 55812"/>
                  <a:gd name="connsiteY6" fmla="*/ 27270 h 91875"/>
                  <a:gd name="connsiteX7" fmla="*/ 24593 w 55812"/>
                  <a:gd name="connsiteY7" fmla="*/ 52373 h 91875"/>
                  <a:gd name="connsiteX8" fmla="*/ 24593 w 55812"/>
                  <a:gd name="connsiteY8" fmla="*/ 91621 h 9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12" h="91875">
                    <a:moveTo>
                      <a:pt x="24593" y="91876"/>
                    </a:moveTo>
                    <a:lnTo>
                      <a:pt x="0" y="91876"/>
                    </a:lnTo>
                    <a:lnTo>
                      <a:pt x="0" y="1912"/>
                    </a:lnTo>
                    <a:lnTo>
                      <a:pt x="24593" y="1912"/>
                    </a:lnTo>
                    <a:lnTo>
                      <a:pt x="24593" y="18095"/>
                    </a:lnTo>
                    <a:cubicBezTo>
                      <a:pt x="31857" y="6499"/>
                      <a:pt x="42433" y="0"/>
                      <a:pt x="55813" y="0"/>
                    </a:cubicBezTo>
                    <a:lnTo>
                      <a:pt x="55813" y="27270"/>
                    </a:lnTo>
                    <a:cubicBezTo>
                      <a:pt x="39757" y="23829"/>
                      <a:pt x="24593" y="33386"/>
                      <a:pt x="24593" y="52373"/>
                    </a:cubicBezTo>
                    <a:lnTo>
                      <a:pt x="24593" y="91621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78" name="Freeform: Shape 977">
                <a:extLst>
                  <a:ext uri="{FF2B5EF4-FFF2-40B4-BE49-F238E27FC236}">
                    <a16:creationId xmlns:a16="http://schemas.microsoft.com/office/drawing/2014/main" id="{1B1ED8D0-DF58-8C28-03E7-AEC5EEE0DDB1}"/>
                  </a:ext>
                </a:extLst>
              </p:cNvPr>
              <p:cNvSpPr/>
              <p:nvPr/>
            </p:nvSpPr>
            <p:spPr>
              <a:xfrm>
                <a:off x="5945697" y="7554138"/>
                <a:ext cx="96207" cy="135710"/>
              </a:xfrm>
              <a:custGeom>
                <a:avLst/>
                <a:gdLst>
                  <a:gd name="connsiteX0" fmla="*/ 51353 w 96207"/>
                  <a:gd name="connsiteY0" fmla="*/ 135710 h 135710"/>
                  <a:gd name="connsiteX1" fmla="*/ 24593 w 96207"/>
                  <a:gd name="connsiteY1" fmla="*/ 123732 h 135710"/>
                  <a:gd name="connsiteX2" fmla="*/ 24593 w 96207"/>
                  <a:gd name="connsiteY2" fmla="*/ 133927 h 135710"/>
                  <a:gd name="connsiteX3" fmla="*/ 0 w 96207"/>
                  <a:gd name="connsiteY3" fmla="*/ 133927 h 135710"/>
                  <a:gd name="connsiteX4" fmla="*/ 0 w 96207"/>
                  <a:gd name="connsiteY4" fmla="*/ 0 h 135710"/>
                  <a:gd name="connsiteX5" fmla="*/ 24593 w 96207"/>
                  <a:gd name="connsiteY5" fmla="*/ 0 h 135710"/>
                  <a:gd name="connsiteX6" fmla="*/ 24593 w 96207"/>
                  <a:gd name="connsiteY6" fmla="*/ 54029 h 135710"/>
                  <a:gd name="connsiteX7" fmla="*/ 51353 w 96207"/>
                  <a:gd name="connsiteY7" fmla="*/ 42051 h 135710"/>
                  <a:gd name="connsiteX8" fmla="*/ 96207 w 96207"/>
                  <a:gd name="connsiteY8" fmla="*/ 88435 h 135710"/>
                  <a:gd name="connsiteX9" fmla="*/ 51353 w 96207"/>
                  <a:gd name="connsiteY9" fmla="*/ 135583 h 135710"/>
                  <a:gd name="connsiteX10" fmla="*/ 70849 w 96207"/>
                  <a:gd name="connsiteY10" fmla="*/ 88563 h 135710"/>
                  <a:gd name="connsiteX11" fmla="*/ 48040 w 96207"/>
                  <a:gd name="connsiteY11" fmla="*/ 65243 h 135710"/>
                  <a:gd name="connsiteX12" fmla="*/ 24721 w 96207"/>
                  <a:gd name="connsiteY12" fmla="*/ 88563 h 135710"/>
                  <a:gd name="connsiteX13" fmla="*/ 48040 w 96207"/>
                  <a:gd name="connsiteY13" fmla="*/ 112646 h 135710"/>
                  <a:gd name="connsiteX14" fmla="*/ 70849 w 96207"/>
                  <a:gd name="connsiteY14" fmla="*/ 88563 h 135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207" h="135710">
                    <a:moveTo>
                      <a:pt x="51353" y="135710"/>
                    </a:moveTo>
                    <a:cubicBezTo>
                      <a:pt x="40522" y="135710"/>
                      <a:pt x="31347" y="131251"/>
                      <a:pt x="24593" y="123732"/>
                    </a:cubicBezTo>
                    <a:lnTo>
                      <a:pt x="24593" y="133927"/>
                    </a:lnTo>
                    <a:lnTo>
                      <a:pt x="0" y="133927"/>
                    </a:lnTo>
                    <a:lnTo>
                      <a:pt x="0" y="0"/>
                    </a:lnTo>
                    <a:lnTo>
                      <a:pt x="24593" y="0"/>
                    </a:lnTo>
                    <a:lnTo>
                      <a:pt x="24593" y="54029"/>
                    </a:lnTo>
                    <a:cubicBezTo>
                      <a:pt x="31347" y="46511"/>
                      <a:pt x="40522" y="42051"/>
                      <a:pt x="51353" y="42051"/>
                    </a:cubicBezTo>
                    <a:cubicBezTo>
                      <a:pt x="77476" y="42051"/>
                      <a:pt x="96207" y="61675"/>
                      <a:pt x="96207" y="88435"/>
                    </a:cubicBezTo>
                    <a:cubicBezTo>
                      <a:pt x="96207" y="115195"/>
                      <a:pt x="77603" y="135583"/>
                      <a:pt x="51353" y="135583"/>
                    </a:cubicBezTo>
                    <a:close/>
                    <a:moveTo>
                      <a:pt x="70849" y="88563"/>
                    </a:moveTo>
                    <a:cubicBezTo>
                      <a:pt x="70849" y="75054"/>
                      <a:pt x="61037" y="65243"/>
                      <a:pt x="48040" y="65243"/>
                    </a:cubicBezTo>
                    <a:cubicBezTo>
                      <a:pt x="35042" y="65243"/>
                      <a:pt x="24721" y="75054"/>
                      <a:pt x="24721" y="88563"/>
                    </a:cubicBezTo>
                    <a:cubicBezTo>
                      <a:pt x="24721" y="102070"/>
                      <a:pt x="34660" y="112646"/>
                      <a:pt x="48040" y="112646"/>
                    </a:cubicBezTo>
                    <a:cubicBezTo>
                      <a:pt x="61420" y="112646"/>
                      <a:pt x="70849" y="102707"/>
                      <a:pt x="70849" y="885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79" name="Freeform: Shape 978">
                <a:extLst>
                  <a:ext uri="{FF2B5EF4-FFF2-40B4-BE49-F238E27FC236}">
                    <a16:creationId xmlns:a16="http://schemas.microsoft.com/office/drawing/2014/main" id="{9BCFB139-9ABD-3EC0-F575-B2FE662491B0}"/>
                  </a:ext>
                </a:extLst>
              </p:cNvPr>
              <p:cNvSpPr/>
              <p:nvPr/>
            </p:nvSpPr>
            <p:spPr>
              <a:xfrm>
                <a:off x="6056685" y="7598101"/>
                <a:ext cx="84356" cy="91747"/>
              </a:xfrm>
              <a:custGeom>
                <a:avLst/>
                <a:gdLst>
                  <a:gd name="connsiteX0" fmla="*/ 59508 w 84356"/>
                  <a:gd name="connsiteY0" fmla="*/ 0 h 91747"/>
                  <a:gd name="connsiteX1" fmla="*/ 84357 w 84356"/>
                  <a:gd name="connsiteY1" fmla="*/ 0 h 91747"/>
                  <a:gd name="connsiteX2" fmla="*/ 84357 w 84356"/>
                  <a:gd name="connsiteY2" fmla="*/ 50461 h 91747"/>
                  <a:gd name="connsiteX3" fmla="*/ 42178 w 84356"/>
                  <a:gd name="connsiteY3" fmla="*/ 91747 h 91747"/>
                  <a:gd name="connsiteX4" fmla="*/ 0 w 84356"/>
                  <a:gd name="connsiteY4" fmla="*/ 50461 h 91747"/>
                  <a:gd name="connsiteX5" fmla="*/ 0 w 84356"/>
                  <a:gd name="connsiteY5" fmla="*/ 0 h 91747"/>
                  <a:gd name="connsiteX6" fmla="*/ 24848 w 84356"/>
                  <a:gd name="connsiteY6" fmla="*/ 0 h 91747"/>
                  <a:gd name="connsiteX7" fmla="*/ 24848 w 84356"/>
                  <a:gd name="connsiteY7" fmla="*/ 50716 h 91747"/>
                  <a:gd name="connsiteX8" fmla="*/ 42178 w 84356"/>
                  <a:gd name="connsiteY8" fmla="*/ 68811 h 91747"/>
                  <a:gd name="connsiteX9" fmla="*/ 59508 w 84356"/>
                  <a:gd name="connsiteY9" fmla="*/ 50716 h 91747"/>
                  <a:gd name="connsiteX10" fmla="*/ 59508 w 84356"/>
                  <a:gd name="connsiteY10" fmla="*/ 0 h 91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356" h="91747">
                    <a:moveTo>
                      <a:pt x="59508" y="0"/>
                    </a:moveTo>
                    <a:lnTo>
                      <a:pt x="84357" y="0"/>
                    </a:lnTo>
                    <a:lnTo>
                      <a:pt x="84357" y="50461"/>
                    </a:lnTo>
                    <a:cubicBezTo>
                      <a:pt x="84357" y="75819"/>
                      <a:pt x="67281" y="91747"/>
                      <a:pt x="42178" y="91747"/>
                    </a:cubicBezTo>
                    <a:cubicBezTo>
                      <a:pt x="17075" y="91747"/>
                      <a:pt x="0" y="75819"/>
                      <a:pt x="0" y="50461"/>
                    </a:cubicBezTo>
                    <a:lnTo>
                      <a:pt x="0" y="0"/>
                    </a:lnTo>
                    <a:lnTo>
                      <a:pt x="24848" y="0"/>
                    </a:lnTo>
                    <a:lnTo>
                      <a:pt x="24848" y="50716"/>
                    </a:lnTo>
                    <a:cubicBezTo>
                      <a:pt x="24848" y="62439"/>
                      <a:pt x="31984" y="68811"/>
                      <a:pt x="42178" y="68811"/>
                    </a:cubicBezTo>
                    <a:cubicBezTo>
                      <a:pt x="52372" y="68811"/>
                      <a:pt x="59508" y="62567"/>
                      <a:pt x="59508" y="50716"/>
                    </a:cubicBezTo>
                    <a:lnTo>
                      <a:pt x="5950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80" name="Freeform: Shape 979">
                <a:extLst>
                  <a:ext uri="{FF2B5EF4-FFF2-40B4-BE49-F238E27FC236}">
                    <a16:creationId xmlns:a16="http://schemas.microsoft.com/office/drawing/2014/main" id="{6FA73557-2648-F15A-995B-1422BC3AA9D2}"/>
                  </a:ext>
                </a:extLst>
              </p:cNvPr>
              <p:cNvSpPr/>
              <p:nvPr/>
            </p:nvSpPr>
            <p:spPr>
              <a:xfrm>
                <a:off x="6162959" y="7554138"/>
                <a:ext cx="24593" cy="133926"/>
              </a:xfrm>
              <a:custGeom>
                <a:avLst/>
                <a:gdLst>
                  <a:gd name="connsiteX0" fmla="*/ 0 w 24593"/>
                  <a:gd name="connsiteY0" fmla="*/ 0 h 133926"/>
                  <a:gd name="connsiteX1" fmla="*/ 24593 w 24593"/>
                  <a:gd name="connsiteY1" fmla="*/ 0 h 133926"/>
                  <a:gd name="connsiteX2" fmla="*/ 24593 w 24593"/>
                  <a:gd name="connsiteY2" fmla="*/ 133927 h 133926"/>
                  <a:gd name="connsiteX3" fmla="*/ 0 w 24593"/>
                  <a:gd name="connsiteY3" fmla="*/ 133927 h 133926"/>
                  <a:gd name="connsiteX4" fmla="*/ 0 w 24593"/>
                  <a:gd name="connsiteY4" fmla="*/ 0 h 13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3" h="133926">
                    <a:moveTo>
                      <a:pt x="0" y="0"/>
                    </a:moveTo>
                    <a:lnTo>
                      <a:pt x="24593" y="0"/>
                    </a:lnTo>
                    <a:lnTo>
                      <a:pt x="24593" y="133927"/>
                    </a:lnTo>
                    <a:lnTo>
                      <a:pt x="0" y="1339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81" name="Freeform: Shape 980">
                <a:extLst>
                  <a:ext uri="{FF2B5EF4-FFF2-40B4-BE49-F238E27FC236}">
                    <a16:creationId xmlns:a16="http://schemas.microsoft.com/office/drawing/2014/main" id="{0D2A5F30-B148-9285-664B-FE21F39CC305}"/>
                  </a:ext>
                </a:extLst>
              </p:cNvPr>
              <p:cNvSpPr/>
              <p:nvPr/>
            </p:nvSpPr>
            <p:spPr>
              <a:xfrm>
                <a:off x="6212018" y="7554138"/>
                <a:ext cx="24593" cy="133926"/>
              </a:xfrm>
              <a:custGeom>
                <a:avLst/>
                <a:gdLst>
                  <a:gd name="connsiteX0" fmla="*/ 0 w 24593"/>
                  <a:gd name="connsiteY0" fmla="*/ 0 h 133926"/>
                  <a:gd name="connsiteX1" fmla="*/ 24594 w 24593"/>
                  <a:gd name="connsiteY1" fmla="*/ 0 h 133926"/>
                  <a:gd name="connsiteX2" fmla="*/ 24594 w 24593"/>
                  <a:gd name="connsiteY2" fmla="*/ 133927 h 133926"/>
                  <a:gd name="connsiteX3" fmla="*/ 0 w 24593"/>
                  <a:gd name="connsiteY3" fmla="*/ 133927 h 133926"/>
                  <a:gd name="connsiteX4" fmla="*/ 0 w 24593"/>
                  <a:gd name="connsiteY4" fmla="*/ 0 h 13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3" h="133926">
                    <a:moveTo>
                      <a:pt x="0" y="0"/>
                    </a:moveTo>
                    <a:lnTo>
                      <a:pt x="24594" y="0"/>
                    </a:lnTo>
                    <a:lnTo>
                      <a:pt x="24594" y="133927"/>
                    </a:lnTo>
                    <a:lnTo>
                      <a:pt x="0" y="1339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82" name="Freeform: Shape 981">
                <a:extLst>
                  <a:ext uri="{FF2B5EF4-FFF2-40B4-BE49-F238E27FC236}">
                    <a16:creationId xmlns:a16="http://schemas.microsoft.com/office/drawing/2014/main" id="{8BD088CE-C325-E5A6-F6FC-B6A215F3E916}"/>
                  </a:ext>
                </a:extLst>
              </p:cNvPr>
              <p:cNvSpPr/>
              <p:nvPr/>
            </p:nvSpPr>
            <p:spPr>
              <a:xfrm>
                <a:off x="6249227" y="7598101"/>
                <a:ext cx="98500" cy="134563"/>
              </a:xfrm>
              <a:custGeom>
                <a:avLst/>
                <a:gdLst>
                  <a:gd name="connsiteX0" fmla="*/ 33131 w 98500"/>
                  <a:gd name="connsiteY0" fmla="*/ 134564 h 134563"/>
                  <a:gd name="connsiteX1" fmla="*/ 7263 w 98500"/>
                  <a:gd name="connsiteY1" fmla="*/ 134564 h 134563"/>
                  <a:gd name="connsiteX2" fmla="*/ 37081 w 98500"/>
                  <a:gd name="connsiteY2" fmla="*/ 72761 h 134563"/>
                  <a:gd name="connsiteX3" fmla="*/ 0 w 98500"/>
                  <a:gd name="connsiteY3" fmla="*/ 0 h 134563"/>
                  <a:gd name="connsiteX4" fmla="*/ 29053 w 98500"/>
                  <a:gd name="connsiteY4" fmla="*/ 0 h 134563"/>
                  <a:gd name="connsiteX5" fmla="*/ 50716 w 98500"/>
                  <a:gd name="connsiteY5" fmla="*/ 45109 h 134563"/>
                  <a:gd name="connsiteX6" fmla="*/ 72506 w 98500"/>
                  <a:gd name="connsiteY6" fmla="*/ 0 h 134563"/>
                  <a:gd name="connsiteX7" fmla="*/ 98501 w 98500"/>
                  <a:gd name="connsiteY7" fmla="*/ 0 h 134563"/>
                  <a:gd name="connsiteX8" fmla="*/ 33131 w 98500"/>
                  <a:gd name="connsiteY8" fmla="*/ 134564 h 134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500" h="134563">
                    <a:moveTo>
                      <a:pt x="33131" y="134564"/>
                    </a:moveTo>
                    <a:lnTo>
                      <a:pt x="7263" y="134564"/>
                    </a:lnTo>
                    <a:lnTo>
                      <a:pt x="37081" y="72761"/>
                    </a:lnTo>
                    <a:lnTo>
                      <a:pt x="0" y="0"/>
                    </a:lnTo>
                    <a:lnTo>
                      <a:pt x="29053" y="0"/>
                    </a:lnTo>
                    <a:lnTo>
                      <a:pt x="50716" y="45109"/>
                    </a:lnTo>
                    <a:lnTo>
                      <a:pt x="72506" y="0"/>
                    </a:lnTo>
                    <a:lnTo>
                      <a:pt x="98501" y="0"/>
                    </a:lnTo>
                    <a:lnTo>
                      <a:pt x="33131" y="134564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83" name="Freeform: Shape 982">
                <a:extLst>
                  <a:ext uri="{FF2B5EF4-FFF2-40B4-BE49-F238E27FC236}">
                    <a16:creationId xmlns:a16="http://schemas.microsoft.com/office/drawing/2014/main" id="{AC66BB76-ECED-6410-0DDC-5C9E5EB275D7}"/>
                  </a:ext>
                </a:extLst>
              </p:cNvPr>
              <p:cNvSpPr/>
              <p:nvPr/>
            </p:nvSpPr>
            <p:spPr>
              <a:xfrm>
                <a:off x="6356265" y="7557324"/>
                <a:ext cx="36571" cy="130741"/>
              </a:xfrm>
              <a:custGeom>
                <a:avLst/>
                <a:gdLst>
                  <a:gd name="connsiteX0" fmla="*/ 0 w 36571"/>
                  <a:gd name="connsiteY0" fmla="*/ 14144 h 130741"/>
                  <a:gd name="connsiteX1" fmla="*/ 13762 w 36571"/>
                  <a:gd name="connsiteY1" fmla="*/ 0 h 130741"/>
                  <a:gd name="connsiteX2" fmla="*/ 23064 w 36571"/>
                  <a:gd name="connsiteY2" fmla="*/ 3440 h 130741"/>
                  <a:gd name="connsiteX3" fmla="*/ 36571 w 36571"/>
                  <a:gd name="connsiteY3" fmla="*/ 13762 h 130741"/>
                  <a:gd name="connsiteX4" fmla="*/ 23192 w 36571"/>
                  <a:gd name="connsiteY4" fmla="*/ 24338 h 130741"/>
                  <a:gd name="connsiteX5" fmla="*/ 13762 w 36571"/>
                  <a:gd name="connsiteY5" fmla="*/ 27779 h 130741"/>
                  <a:gd name="connsiteX6" fmla="*/ 0 w 36571"/>
                  <a:gd name="connsiteY6" fmla="*/ 14272 h 130741"/>
                  <a:gd name="connsiteX7" fmla="*/ 3440 w 36571"/>
                  <a:gd name="connsiteY7" fmla="*/ 40777 h 130741"/>
                  <a:gd name="connsiteX8" fmla="*/ 28289 w 36571"/>
                  <a:gd name="connsiteY8" fmla="*/ 40777 h 130741"/>
                  <a:gd name="connsiteX9" fmla="*/ 28289 w 36571"/>
                  <a:gd name="connsiteY9" fmla="*/ 130741 h 130741"/>
                  <a:gd name="connsiteX10" fmla="*/ 3440 w 36571"/>
                  <a:gd name="connsiteY10" fmla="*/ 130741 h 130741"/>
                  <a:gd name="connsiteX11" fmla="*/ 3440 w 36571"/>
                  <a:gd name="connsiteY11" fmla="*/ 40777 h 130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571" h="130741">
                    <a:moveTo>
                      <a:pt x="0" y="14144"/>
                    </a:moveTo>
                    <a:cubicBezTo>
                      <a:pt x="0" y="6499"/>
                      <a:pt x="6117" y="0"/>
                      <a:pt x="13762" y="0"/>
                    </a:cubicBezTo>
                    <a:cubicBezTo>
                      <a:pt x="17330" y="0"/>
                      <a:pt x="20134" y="1019"/>
                      <a:pt x="23064" y="3440"/>
                    </a:cubicBezTo>
                    <a:lnTo>
                      <a:pt x="36571" y="13762"/>
                    </a:lnTo>
                    <a:lnTo>
                      <a:pt x="23192" y="24338"/>
                    </a:lnTo>
                    <a:cubicBezTo>
                      <a:pt x="20388" y="26504"/>
                      <a:pt x="17330" y="27779"/>
                      <a:pt x="13762" y="27779"/>
                    </a:cubicBezTo>
                    <a:cubicBezTo>
                      <a:pt x="6117" y="27779"/>
                      <a:pt x="0" y="21663"/>
                      <a:pt x="0" y="14272"/>
                    </a:cubicBezTo>
                    <a:close/>
                    <a:moveTo>
                      <a:pt x="3440" y="40777"/>
                    </a:moveTo>
                    <a:lnTo>
                      <a:pt x="28289" y="40777"/>
                    </a:lnTo>
                    <a:lnTo>
                      <a:pt x="28289" y="130741"/>
                    </a:lnTo>
                    <a:lnTo>
                      <a:pt x="3440" y="130741"/>
                    </a:lnTo>
                    <a:lnTo>
                      <a:pt x="3440" y="4077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84" name="Freeform: Shape 983">
                <a:extLst>
                  <a:ext uri="{FF2B5EF4-FFF2-40B4-BE49-F238E27FC236}">
                    <a16:creationId xmlns:a16="http://schemas.microsoft.com/office/drawing/2014/main" id="{262D72DD-BF22-AAF3-F2E8-FB1BAB3FB142}"/>
                  </a:ext>
                </a:extLst>
              </p:cNvPr>
              <p:cNvSpPr/>
              <p:nvPr/>
            </p:nvSpPr>
            <p:spPr>
              <a:xfrm>
                <a:off x="6408638" y="7596317"/>
                <a:ext cx="85247" cy="91748"/>
              </a:xfrm>
              <a:custGeom>
                <a:avLst/>
                <a:gdLst>
                  <a:gd name="connsiteX0" fmla="*/ 24593 w 85247"/>
                  <a:gd name="connsiteY0" fmla="*/ 91748 h 91748"/>
                  <a:gd name="connsiteX1" fmla="*/ 0 w 85247"/>
                  <a:gd name="connsiteY1" fmla="*/ 91748 h 91748"/>
                  <a:gd name="connsiteX2" fmla="*/ 0 w 85247"/>
                  <a:gd name="connsiteY2" fmla="*/ 1784 h 91748"/>
                  <a:gd name="connsiteX3" fmla="*/ 24593 w 85247"/>
                  <a:gd name="connsiteY3" fmla="*/ 1784 h 91748"/>
                  <a:gd name="connsiteX4" fmla="*/ 24593 w 85247"/>
                  <a:gd name="connsiteY4" fmla="*/ 12488 h 91748"/>
                  <a:gd name="connsiteX5" fmla="*/ 51862 w 85247"/>
                  <a:gd name="connsiteY5" fmla="*/ 0 h 91748"/>
                  <a:gd name="connsiteX6" fmla="*/ 85248 w 85247"/>
                  <a:gd name="connsiteY6" fmla="*/ 36827 h 91748"/>
                  <a:gd name="connsiteX7" fmla="*/ 85248 w 85247"/>
                  <a:gd name="connsiteY7" fmla="*/ 91748 h 91748"/>
                  <a:gd name="connsiteX8" fmla="*/ 60272 w 85247"/>
                  <a:gd name="connsiteY8" fmla="*/ 91748 h 91748"/>
                  <a:gd name="connsiteX9" fmla="*/ 60272 w 85247"/>
                  <a:gd name="connsiteY9" fmla="*/ 42816 h 91748"/>
                  <a:gd name="connsiteX10" fmla="*/ 44344 w 85247"/>
                  <a:gd name="connsiteY10" fmla="*/ 23701 h 91748"/>
                  <a:gd name="connsiteX11" fmla="*/ 24593 w 85247"/>
                  <a:gd name="connsiteY11" fmla="*/ 46384 h 91748"/>
                  <a:gd name="connsiteX12" fmla="*/ 24593 w 85247"/>
                  <a:gd name="connsiteY12" fmla="*/ 91748 h 9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247" h="91748">
                    <a:moveTo>
                      <a:pt x="24593" y="91748"/>
                    </a:moveTo>
                    <a:lnTo>
                      <a:pt x="0" y="91748"/>
                    </a:lnTo>
                    <a:lnTo>
                      <a:pt x="0" y="1784"/>
                    </a:lnTo>
                    <a:lnTo>
                      <a:pt x="24593" y="1784"/>
                    </a:lnTo>
                    <a:lnTo>
                      <a:pt x="24593" y="12488"/>
                    </a:lnTo>
                    <a:cubicBezTo>
                      <a:pt x="31219" y="4842"/>
                      <a:pt x="40266" y="0"/>
                      <a:pt x="51862" y="0"/>
                    </a:cubicBezTo>
                    <a:cubicBezTo>
                      <a:pt x="72760" y="0"/>
                      <a:pt x="85248" y="15928"/>
                      <a:pt x="85248" y="36827"/>
                    </a:cubicBezTo>
                    <a:lnTo>
                      <a:pt x="85248" y="91748"/>
                    </a:lnTo>
                    <a:lnTo>
                      <a:pt x="60272" y="91748"/>
                    </a:lnTo>
                    <a:lnTo>
                      <a:pt x="60272" y="42816"/>
                    </a:lnTo>
                    <a:cubicBezTo>
                      <a:pt x="60272" y="30837"/>
                      <a:pt x="55303" y="23701"/>
                      <a:pt x="44344" y="23701"/>
                    </a:cubicBezTo>
                    <a:cubicBezTo>
                      <a:pt x="32239" y="23701"/>
                      <a:pt x="24593" y="33895"/>
                      <a:pt x="24593" y="46384"/>
                    </a:cubicBezTo>
                    <a:lnTo>
                      <a:pt x="24593" y="9174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85" name="Freeform: Shape 984">
                <a:extLst>
                  <a:ext uri="{FF2B5EF4-FFF2-40B4-BE49-F238E27FC236}">
                    <a16:creationId xmlns:a16="http://schemas.microsoft.com/office/drawing/2014/main" id="{1B7B4B05-0AD2-C601-0384-D2E43DA79526}"/>
                  </a:ext>
                </a:extLst>
              </p:cNvPr>
              <p:cNvSpPr/>
              <p:nvPr/>
            </p:nvSpPr>
            <p:spPr>
              <a:xfrm>
                <a:off x="6509432" y="7596317"/>
                <a:ext cx="96461" cy="138131"/>
              </a:xfrm>
              <a:custGeom>
                <a:avLst/>
                <a:gdLst>
                  <a:gd name="connsiteX0" fmla="*/ 47148 w 96461"/>
                  <a:gd name="connsiteY0" fmla="*/ 138131 h 138131"/>
                  <a:gd name="connsiteX1" fmla="*/ 10958 w 96461"/>
                  <a:gd name="connsiteY1" fmla="*/ 128192 h 138131"/>
                  <a:gd name="connsiteX2" fmla="*/ 10958 w 96461"/>
                  <a:gd name="connsiteY2" fmla="*/ 103726 h 138131"/>
                  <a:gd name="connsiteX3" fmla="*/ 45618 w 96461"/>
                  <a:gd name="connsiteY3" fmla="*/ 116087 h 138131"/>
                  <a:gd name="connsiteX4" fmla="*/ 71486 w 96461"/>
                  <a:gd name="connsiteY4" fmla="*/ 92130 h 138131"/>
                  <a:gd name="connsiteX5" fmla="*/ 71486 w 96461"/>
                  <a:gd name="connsiteY5" fmla="*/ 81808 h 138131"/>
                  <a:gd name="connsiteX6" fmla="*/ 44854 w 96461"/>
                  <a:gd name="connsiteY6" fmla="*/ 93532 h 138131"/>
                  <a:gd name="connsiteX7" fmla="*/ 0 w 96461"/>
                  <a:gd name="connsiteY7" fmla="*/ 46893 h 138131"/>
                  <a:gd name="connsiteX8" fmla="*/ 44854 w 96461"/>
                  <a:gd name="connsiteY8" fmla="*/ 0 h 138131"/>
                  <a:gd name="connsiteX9" fmla="*/ 71486 w 96461"/>
                  <a:gd name="connsiteY9" fmla="*/ 11978 h 138131"/>
                  <a:gd name="connsiteX10" fmla="*/ 71486 w 96461"/>
                  <a:gd name="connsiteY10" fmla="*/ 1784 h 138131"/>
                  <a:gd name="connsiteX11" fmla="*/ 96462 w 96461"/>
                  <a:gd name="connsiteY11" fmla="*/ 1784 h 138131"/>
                  <a:gd name="connsiteX12" fmla="*/ 96462 w 96461"/>
                  <a:gd name="connsiteY12" fmla="*/ 90856 h 138131"/>
                  <a:gd name="connsiteX13" fmla="*/ 47148 w 96461"/>
                  <a:gd name="connsiteY13" fmla="*/ 138131 h 138131"/>
                  <a:gd name="connsiteX14" fmla="*/ 48167 w 96461"/>
                  <a:gd name="connsiteY14" fmla="*/ 23064 h 138131"/>
                  <a:gd name="connsiteX15" fmla="*/ 25485 w 96461"/>
                  <a:gd name="connsiteY15" fmla="*/ 47148 h 138131"/>
                  <a:gd name="connsiteX16" fmla="*/ 48167 w 96461"/>
                  <a:gd name="connsiteY16" fmla="*/ 70467 h 138131"/>
                  <a:gd name="connsiteX17" fmla="*/ 71359 w 96461"/>
                  <a:gd name="connsiteY17" fmla="*/ 47148 h 138131"/>
                  <a:gd name="connsiteX18" fmla="*/ 48167 w 96461"/>
                  <a:gd name="connsiteY18" fmla="*/ 23064 h 138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461" h="138131">
                    <a:moveTo>
                      <a:pt x="47148" y="138131"/>
                    </a:moveTo>
                    <a:cubicBezTo>
                      <a:pt x="34278" y="138131"/>
                      <a:pt x="22300" y="134946"/>
                      <a:pt x="10958" y="128192"/>
                    </a:cubicBezTo>
                    <a:lnTo>
                      <a:pt x="10958" y="103726"/>
                    </a:lnTo>
                    <a:cubicBezTo>
                      <a:pt x="21663" y="112136"/>
                      <a:pt x="34278" y="116087"/>
                      <a:pt x="45618" y="116087"/>
                    </a:cubicBezTo>
                    <a:cubicBezTo>
                      <a:pt x="61802" y="116087"/>
                      <a:pt x="71486" y="107677"/>
                      <a:pt x="71486" y="92130"/>
                    </a:cubicBezTo>
                    <a:lnTo>
                      <a:pt x="71486" y="81808"/>
                    </a:lnTo>
                    <a:cubicBezTo>
                      <a:pt x="64860" y="89072"/>
                      <a:pt x="55558" y="93532"/>
                      <a:pt x="44854" y="93532"/>
                    </a:cubicBezTo>
                    <a:cubicBezTo>
                      <a:pt x="18604" y="93532"/>
                      <a:pt x="0" y="73780"/>
                      <a:pt x="0" y="46893"/>
                    </a:cubicBezTo>
                    <a:cubicBezTo>
                      <a:pt x="0" y="20006"/>
                      <a:pt x="18604" y="0"/>
                      <a:pt x="44854" y="0"/>
                    </a:cubicBezTo>
                    <a:cubicBezTo>
                      <a:pt x="55558" y="0"/>
                      <a:pt x="64860" y="4460"/>
                      <a:pt x="71486" y="11978"/>
                    </a:cubicBezTo>
                    <a:lnTo>
                      <a:pt x="71486" y="1784"/>
                    </a:lnTo>
                    <a:lnTo>
                      <a:pt x="96462" y="1784"/>
                    </a:lnTo>
                    <a:lnTo>
                      <a:pt x="96462" y="90856"/>
                    </a:lnTo>
                    <a:cubicBezTo>
                      <a:pt x="96462" y="120801"/>
                      <a:pt x="77348" y="138131"/>
                      <a:pt x="47148" y="138131"/>
                    </a:cubicBezTo>
                    <a:close/>
                    <a:moveTo>
                      <a:pt x="48167" y="23064"/>
                    </a:moveTo>
                    <a:cubicBezTo>
                      <a:pt x="35170" y="23064"/>
                      <a:pt x="25485" y="33258"/>
                      <a:pt x="25485" y="47148"/>
                    </a:cubicBezTo>
                    <a:cubicBezTo>
                      <a:pt x="25485" y="61038"/>
                      <a:pt x="35170" y="70467"/>
                      <a:pt x="48167" y="70467"/>
                    </a:cubicBezTo>
                    <a:cubicBezTo>
                      <a:pt x="61165" y="70467"/>
                      <a:pt x="71359" y="60783"/>
                      <a:pt x="71359" y="47148"/>
                    </a:cubicBezTo>
                    <a:cubicBezTo>
                      <a:pt x="71359" y="33514"/>
                      <a:pt x="61546" y="23064"/>
                      <a:pt x="48167" y="230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86" name="Freeform: Shape 985">
                <a:extLst>
                  <a:ext uri="{FF2B5EF4-FFF2-40B4-BE49-F238E27FC236}">
                    <a16:creationId xmlns:a16="http://schemas.microsoft.com/office/drawing/2014/main" id="{3ABCBC6D-9BA7-9E12-7033-E661E77E8AC8}"/>
                  </a:ext>
                </a:extLst>
              </p:cNvPr>
              <p:cNvSpPr/>
              <p:nvPr/>
            </p:nvSpPr>
            <p:spPr>
              <a:xfrm>
                <a:off x="6662853" y="7596317"/>
                <a:ext cx="96461" cy="93531"/>
              </a:xfrm>
              <a:custGeom>
                <a:avLst/>
                <a:gdLst>
                  <a:gd name="connsiteX0" fmla="*/ 71486 w 96461"/>
                  <a:gd name="connsiteY0" fmla="*/ 81553 h 93531"/>
                  <a:gd name="connsiteX1" fmla="*/ 44854 w 96461"/>
                  <a:gd name="connsiteY1" fmla="*/ 93532 h 93531"/>
                  <a:gd name="connsiteX2" fmla="*/ 0 w 96461"/>
                  <a:gd name="connsiteY2" fmla="*/ 47148 h 93531"/>
                  <a:gd name="connsiteX3" fmla="*/ 44854 w 96461"/>
                  <a:gd name="connsiteY3" fmla="*/ 0 h 93531"/>
                  <a:gd name="connsiteX4" fmla="*/ 71486 w 96461"/>
                  <a:gd name="connsiteY4" fmla="*/ 12106 h 93531"/>
                  <a:gd name="connsiteX5" fmla="*/ 71486 w 96461"/>
                  <a:gd name="connsiteY5" fmla="*/ 1784 h 93531"/>
                  <a:gd name="connsiteX6" fmla="*/ 96462 w 96461"/>
                  <a:gd name="connsiteY6" fmla="*/ 1784 h 93531"/>
                  <a:gd name="connsiteX7" fmla="*/ 96462 w 96461"/>
                  <a:gd name="connsiteY7" fmla="*/ 91748 h 93531"/>
                  <a:gd name="connsiteX8" fmla="*/ 71486 w 96461"/>
                  <a:gd name="connsiteY8" fmla="*/ 91748 h 93531"/>
                  <a:gd name="connsiteX9" fmla="*/ 71486 w 96461"/>
                  <a:gd name="connsiteY9" fmla="*/ 81553 h 93531"/>
                  <a:gd name="connsiteX10" fmla="*/ 25613 w 96461"/>
                  <a:gd name="connsiteY10" fmla="*/ 47148 h 93531"/>
                  <a:gd name="connsiteX11" fmla="*/ 48294 w 96461"/>
                  <a:gd name="connsiteY11" fmla="*/ 70467 h 93531"/>
                  <a:gd name="connsiteX12" fmla="*/ 71486 w 96461"/>
                  <a:gd name="connsiteY12" fmla="*/ 47148 h 93531"/>
                  <a:gd name="connsiteX13" fmla="*/ 48294 w 96461"/>
                  <a:gd name="connsiteY13" fmla="*/ 23064 h 93531"/>
                  <a:gd name="connsiteX14" fmla="*/ 25613 w 96461"/>
                  <a:gd name="connsiteY14" fmla="*/ 47148 h 93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461" h="93531">
                    <a:moveTo>
                      <a:pt x="71486" y="81553"/>
                    </a:moveTo>
                    <a:cubicBezTo>
                      <a:pt x="65115" y="89072"/>
                      <a:pt x="55813" y="93532"/>
                      <a:pt x="44854" y="93532"/>
                    </a:cubicBezTo>
                    <a:cubicBezTo>
                      <a:pt x="18605" y="93532"/>
                      <a:pt x="0" y="73908"/>
                      <a:pt x="0" y="47148"/>
                    </a:cubicBezTo>
                    <a:cubicBezTo>
                      <a:pt x="0" y="20388"/>
                      <a:pt x="18349" y="0"/>
                      <a:pt x="44854" y="0"/>
                    </a:cubicBezTo>
                    <a:cubicBezTo>
                      <a:pt x="55685" y="0"/>
                      <a:pt x="64987" y="4460"/>
                      <a:pt x="71486" y="12106"/>
                    </a:cubicBezTo>
                    <a:lnTo>
                      <a:pt x="71486" y="1784"/>
                    </a:lnTo>
                    <a:lnTo>
                      <a:pt x="96462" y="1784"/>
                    </a:lnTo>
                    <a:lnTo>
                      <a:pt x="96462" y="91748"/>
                    </a:lnTo>
                    <a:lnTo>
                      <a:pt x="71486" y="91748"/>
                    </a:lnTo>
                    <a:lnTo>
                      <a:pt x="71486" y="81553"/>
                    </a:lnTo>
                    <a:close/>
                    <a:moveTo>
                      <a:pt x="25613" y="47148"/>
                    </a:moveTo>
                    <a:cubicBezTo>
                      <a:pt x="25613" y="60656"/>
                      <a:pt x="35297" y="70467"/>
                      <a:pt x="48294" y="70467"/>
                    </a:cubicBezTo>
                    <a:cubicBezTo>
                      <a:pt x="61292" y="70467"/>
                      <a:pt x="71486" y="60783"/>
                      <a:pt x="71486" y="47148"/>
                    </a:cubicBezTo>
                    <a:cubicBezTo>
                      <a:pt x="71486" y="33514"/>
                      <a:pt x="61675" y="23064"/>
                      <a:pt x="48294" y="23064"/>
                    </a:cubicBezTo>
                    <a:cubicBezTo>
                      <a:pt x="34915" y="23064"/>
                      <a:pt x="25613" y="33258"/>
                      <a:pt x="25613" y="47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87" name="Freeform: Shape 986">
                <a:extLst>
                  <a:ext uri="{FF2B5EF4-FFF2-40B4-BE49-F238E27FC236}">
                    <a16:creationId xmlns:a16="http://schemas.microsoft.com/office/drawing/2014/main" id="{6E0C1972-1261-1A14-4E4D-59DAD11CF58A}"/>
                  </a:ext>
                </a:extLst>
              </p:cNvPr>
              <p:cNvSpPr/>
              <p:nvPr/>
            </p:nvSpPr>
            <p:spPr>
              <a:xfrm>
                <a:off x="6783399" y="7596317"/>
                <a:ext cx="85248" cy="91748"/>
              </a:xfrm>
              <a:custGeom>
                <a:avLst/>
                <a:gdLst>
                  <a:gd name="connsiteX0" fmla="*/ 24593 w 85248"/>
                  <a:gd name="connsiteY0" fmla="*/ 91748 h 91748"/>
                  <a:gd name="connsiteX1" fmla="*/ 0 w 85248"/>
                  <a:gd name="connsiteY1" fmla="*/ 91748 h 91748"/>
                  <a:gd name="connsiteX2" fmla="*/ 0 w 85248"/>
                  <a:gd name="connsiteY2" fmla="*/ 1784 h 91748"/>
                  <a:gd name="connsiteX3" fmla="*/ 24593 w 85248"/>
                  <a:gd name="connsiteY3" fmla="*/ 1784 h 91748"/>
                  <a:gd name="connsiteX4" fmla="*/ 24593 w 85248"/>
                  <a:gd name="connsiteY4" fmla="*/ 12488 h 91748"/>
                  <a:gd name="connsiteX5" fmla="*/ 51863 w 85248"/>
                  <a:gd name="connsiteY5" fmla="*/ 0 h 91748"/>
                  <a:gd name="connsiteX6" fmla="*/ 85248 w 85248"/>
                  <a:gd name="connsiteY6" fmla="*/ 36827 h 91748"/>
                  <a:gd name="connsiteX7" fmla="*/ 85248 w 85248"/>
                  <a:gd name="connsiteY7" fmla="*/ 91748 h 91748"/>
                  <a:gd name="connsiteX8" fmla="*/ 60272 w 85248"/>
                  <a:gd name="connsiteY8" fmla="*/ 91748 h 91748"/>
                  <a:gd name="connsiteX9" fmla="*/ 60272 w 85248"/>
                  <a:gd name="connsiteY9" fmla="*/ 42816 h 91748"/>
                  <a:gd name="connsiteX10" fmla="*/ 44344 w 85248"/>
                  <a:gd name="connsiteY10" fmla="*/ 23701 h 91748"/>
                  <a:gd name="connsiteX11" fmla="*/ 24593 w 85248"/>
                  <a:gd name="connsiteY11" fmla="*/ 46384 h 91748"/>
                  <a:gd name="connsiteX12" fmla="*/ 24593 w 85248"/>
                  <a:gd name="connsiteY12" fmla="*/ 91748 h 9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248" h="91748">
                    <a:moveTo>
                      <a:pt x="24593" y="91748"/>
                    </a:moveTo>
                    <a:lnTo>
                      <a:pt x="0" y="91748"/>
                    </a:lnTo>
                    <a:lnTo>
                      <a:pt x="0" y="1784"/>
                    </a:lnTo>
                    <a:lnTo>
                      <a:pt x="24593" y="1784"/>
                    </a:lnTo>
                    <a:lnTo>
                      <a:pt x="24593" y="12488"/>
                    </a:lnTo>
                    <a:cubicBezTo>
                      <a:pt x="31220" y="4842"/>
                      <a:pt x="40266" y="0"/>
                      <a:pt x="51863" y="0"/>
                    </a:cubicBezTo>
                    <a:cubicBezTo>
                      <a:pt x="72760" y="0"/>
                      <a:pt x="85248" y="15928"/>
                      <a:pt x="85248" y="36827"/>
                    </a:cubicBezTo>
                    <a:lnTo>
                      <a:pt x="85248" y="91748"/>
                    </a:lnTo>
                    <a:lnTo>
                      <a:pt x="60272" y="91748"/>
                    </a:lnTo>
                    <a:lnTo>
                      <a:pt x="60272" y="42816"/>
                    </a:lnTo>
                    <a:cubicBezTo>
                      <a:pt x="60272" y="30837"/>
                      <a:pt x="55303" y="23701"/>
                      <a:pt x="44344" y="23701"/>
                    </a:cubicBezTo>
                    <a:cubicBezTo>
                      <a:pt x="32238" y="23701"/>
                      <a:pt x="24593" y="33895"/>
                      <a:pt x="24593" y="46384"/>
                    </a:cubicBezTo>
                    <a:lnTo>
                      <a:pt x="24593" y="9174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88" name="Freeform: Shape 987">
                <a:extLst>
                  <a:ext uri="{FF2B5EF4-FFF2-40B4-BE49-F238E27FC236}">
                    <a16:creationId xmlns:a16="http://schemas.microsoft.com/office/drawing/2014/main" id="{3FC81F2A-A818-3160-B18D-E017E36AB889}"/>
                  </a:ext>
                </a:extLst>
              </p:cNvPr>
              <p:cNvSpPr/>
              <p:nvPr/>
            </p:nvSpPr>
            <p:spPr>
              <a:xfrm>
                <a:off x="6884320" y="7554138"/>
                <a:ext cx="96461" cy="135710"/>
              </a:xfrm>
              <a:custGeom>
                <a:avLst/>
                <a:gdLst>
                  <a:gd name="connsiteX0" fmla="*/ 71486 w 96461"/>
                  <a:gd name="connsiteY0" fmla="*/ 123732 h 135710"/>
                  <a:gd name="connsiteX1" fmla="*/ 44854 w 96461"/>
                  <a:gd name="connsiteY1" fmla="*/ 135710 h 135710"/>
                  <a:gd name="connsiteX2" fmla="*/ 0 w 96461"/>
                  <a:gd name="connsiteY2" fmla="*/ 89327 h 135710"/>
                  <a:gd name="connsiteX3" fmla="*/ 44854 w 96461"/>
                  <a:gd name="connsiteY3" fmla="*/ 42179 h 135710"/>
                  <a:gd name="connsiteX4" fmla="*/ 71486 w 96461"/>
                  <a:gd name="connsiteY4" fmla="*/ 54284 h 135710"/>
                  <a:gd name="connsiteX5" fmla="*/ 71486 w 96461"/>
                  <a:gd name="connsiteY5" fmla="*/ 0 h 135710"/>
                  <a:gd name="connsiteX6" fmla="*/ 96462 w 96461"/>
                  <a:gd name="connsiteY6" fmla="*/ 0 h 135710"/>
                  <a:gd name="connsiteX7" fmla="*/ 96462 w 96461"/>
                  <a:gd name="connsiteY7" fmla="*/ 133927 h 135710"/>
                  <a:gd name="connsiteX8" fmla="*/ 71486 w 96461"/>
                  <a:gd name="connsiteY8" fmla="*/ 133927 h 135710"/>
                  <a:gd name="connsiteX9" fmla="*/ 71486 w 96461"/>
                  <a:gd name="connsiteY9" fmla="*/ 123732 h 135710"/>
                  <a:gd name="connsiteX10" fmla="*/ 25613 w 96461"/>
                  <a:gd name="connsiteY10" fmla="*/ 89327 h 135710"/>
                  <a:gd name="connsiteX11" fmla="*/ 48294 w 96461"/>
                  <a:gd name="connsiteY11" fmla="*/ 112646 h 135710"/>
                  <a:gd name="connsiteX12" fmla="*/ 71486 w 96461"/>
                  <a:gd name="connsiteY12" fmla="*/ 89327 h 135710"/>
                  <a:gd name="connsiteX13" fmla="*/ 48294 w 96461"/>
                  <a:gd name="connsiteY13" fmla="*/ 65243 h 135710"/>
                  <a:gd name="connsiteX14" fmla="*/ 25613 w 96461"/>
                  <a:gd name="connsiteY14" fmla="*/ 89327 h 135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461" h="135710">
                    <a:moveTo>
                      <a:pt x="71486" y="123732"/>
                    </a:moveTo>
                    <a:cubicBezTo>
                      <a:pt x="64860" y="131251"/>
                      <a:pt x="55813" y="135710"/>
                      <a:pt x="44854" y="135710"/>
                    </a:cubicBezTo>
                    <a:cubicBezTo>
                      <a:pt x="18605" y="135710"/>
                      <a:pt x="0" y="116087"/>
                      <a:pt x="0" y="89327"/>
                    </a:cubicBezTo>
                    <a:cubicBezTo>
                      <a:pt x="0" y="62567"/>
                      <a:pt x="18605" y="42179"/>
                      <a:pt x="44854" y="42179"/>
                    </a:cubicBezTo>
                    <a:cubicBezTo>
                      <a:pt x="55685" y="42179"/>
                      <a:pt x="64860" y="46638"/>
                      <a:pt x="71486" y="54284"/>
                    </a:cubicBezTo>
                    <a:lnTo>
                      <a:pt x="71486" y="0"/>
                    </a:lnTo>
                    <a:lnTo>
                      <a:pt x="96462" y="0"/>
                    </a:lnTo>
                    <a:lnTo>
                      <a:pt x="96462" y="133927"/>
                    </a:lnTo>
                    <a:lnTo>
                      <a:pt x="71486" y="133927"/>
                    </a:lnTo>
                    <a:lnTo>
                      <a:pt x="71486" y="123732"/>
                    </a:lnTo>
                    <a:close/>
                    <a:moveTo>
                      <a:pt x="25613" y="89327"/>
                    </a:moveTo>
                    <a:cubicBezTo>
                      <a:pt x="25613" y="102834"/>
                      <a:pt x="35297" y="112646"/>
                      <a:pt x="48294" y="112646"/>
                    </a:cubicBezTo>
                    <a:cubicBezTo>
                      <a:pt x="61292" y="112646"/>
                      <a:pt x="71486" y="102961"/>
                      <a:pt x="71486" y="89327"/>
                    </a:cubicBezTo>
                    <a:cubicBezTo>
                      <a:pt x="71486" y="75692"/>
                      <a:pt x="61675" y="65243"/>
                      <a:pt x="48294" y="65243"/>
                    </a:cubicBezTo>
                    <a:cubicBezTo>
                      <a:pt x="34915" y="65243"/>
                      <a:pt x="25613" y="75437"/>
                      <a:pt x="25613" y="893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89" name="Graphic 402">
              <a:extLst>
                <a:ext uri="{FF2B5EF4-FFF2-40B4-BE49-F238E27FC236}">
                  <a16:creationId xmlns:a16="http://schemas.microsoft.com/office/drawing/2014/main" id="{47AD7155-B645-611D-30AE-11EB458EE9C3}"/>
                </a:ext>
              </a:extLst>
            </p:cNvPr>
            <p:cNvGrpSpPr/>
            <p:nvPr/>
          </p:nvGrpSpPr>
          <p:grpSpPr>
            <a:xfrm>
              <a:off x="5432041" y="7768217"/>
              <a:ext cx="1563814" cy="140963"/>
              <a:chOff x="5432041" y="7768217"/>
              <a:chExt cx="1563814" cy="140963"/>
            </a:xfrm>
            <a:solidFill>
              <a:srgbClr val="FFFFFF"/>
            </a:solidFill>
          </p:grpSpPr>
          <p:sp>
            <p:nvSpPr>
              <p:cNvPr id="990" name="Freeform: Shape 989">
                <a:extLst>
                  <a:ext uri="{FF2B5EF4-FFF2-40B4-BE49-F238E27FC236}">
                    <a16:creationId xmlns:a16="http://schemas.microsoft.com/office/drawing/2014/main" id="{96E7DBE4-2416-54ED-512D-794D5833CC69}"/>
                  </a:ext>
                </a:extLst>
              </p:cNvPr>
              <p:cNvSpPr/>
              <p:nvPr/>
            </p:nvSpPr>
            <p:spPr>
              <a:xfrm>
                <a:off x="5432041" y="7810268"/>
                <a:ext cx="96844" cy="93532"/>
              </a:xfrm>
              <a:custGeom>
                <a:avLst/>
                <a:gdLst>
                  <a:gd name="connsiteX0" fmla="*/ 0 w 96844"/>
                  <a:gd name="connsiteY0" fmla="*/ 46256 h 93532"/>
                  <a:gd name="connsiteX1" fmla="*/ 49059 w 96844"/>
                  <a:gd name="connsiteY1" fmla="*/ 0 h 93532"/>
                  <a:gd name="connsiteX2" fmla="*/ 96844 w 96844"/>
                  <a:gd name="connsiteY2" fmla="*/ 46256 h 93532"/>
                  <a:gd name="connsiteX3" fmla="*/ 49059 w 96844"/>
                  <a:gd name="connsiteY3" fmla="*/ 93532 h 93532"/>
                  <a:gd name="connsiteX4" fmla="*/ 0 w 96844"/>
                  <a:gd name="connsiteY4" fmla="*/ 46256 h 93532"/>
                  <a:gd name="connsiteX5" fmla="*/ 48677 w 96844"/>
                  <a:gd name="connsiteY5" fmla="*/ 23064 h 93532"/>
                  <a:gd name="connsiteX6" fmla="*/ 25485 w 96844"/>
                  <a:gd name="connsiteY6" fmla="*/ 46639 h 93532"/>
                  <a:gd name="connsiteX7" fmla="*/ 48677 w 96844"/>
                  <a:gd name="connsiteY7" fmla="*/ 70595 h 93532"/>
                  <a:gd name="connsiteX8" fmla="*/ 71486 w 96844"/>
                  <a:gd name="connsiteY8" fmla="*/ 46639 h 93532"/>
                  <a:gd name="connsiteX9" fmla="*/ 48677 w 96844"/>
                  <a:gd name="connsiteY9" fmla="*/ 23064 h 9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844" h="93532">
                    <a:moveTo>
                      <a:pt x="0" y="46256"/>
                    </a:moveTo>
                    <a:cubicBezTo>
                      <a:pt x="0" y="18987"/>
                      <a:pt x="21025" y="0"/>
                      <a:pt x="49059" y="0"/>
                    </a:cubicBezTo>
                    <a:cubicBezTo>
                      <a:pt x="77093" y="0"/>
                      <a:pt x="96844" y="19114"/>
                      <a:pt x="96844" y="46256"/>
                    </a:cubicBezTo>
                    <a:cubicBezTo>
                      <a:pt x="96844" y="73399"/>
                      <a:pt x="76456" y="93532"/>
                      <a:pt x="49059" y="93532"/>
                    </a:cubicBezTo>
                    <a:cubicBezTo>
                      <a:pt x="21663" y="93532"/>
                      <a:pt x="0" y="74036"/>
                      <a:pt x="0" y="46256"/>
                    </a:cubicBezTo>
                    <a:close/>
                    <a:moveTo>
                      <a:pt x="48677" y="23064"/>
                    </a:moveTo>
                    <a:cubicBezTo>
                      <a:pt x="35170" y="23064"/>
                      <a:pt x="25485" y="32877"/>
                      <a:pt x="25485" y="46639"/>
                    </a:cubicBezTo>
                    <a:cubicBezTo>
                      <a:pt x="25485" y="60401"/>
                      <a:pt x="35170" y="70595"/>
                      <a:pt x="48677" y="70595"/>
                    </a:cubicBezTo>
                    <a:cubicBezTo>
                      <a:pt x="62184" y="70595"/>
                      <a:pt x="71486" y="60656"/>
                      <a:pt x="71486" y="46639"/>
                    </a:cubicBezTo>
                    <a:cubicBezTo>
                      <a:pt x="71486" y="32622"/>
                      <a:pt x="61802" y="23064"/>
                      <a:pt x="48677" y="230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91" name="Freeform: Shape 990">
                <a:extLst>
                  <a:ext uri="{FF2B5EF4-FFF2-40B4-BE49-F238E27FC236}">
                    <a16:creationId xmlns:a16="http://schemas.microsoft.com/office/drawing/2014/main" id="{C956B3E4-1FF6-7F2B-A6FC-477CFE597E25}"/>
                  </a:ext>
                </a:extLst>
              </p:cNvPr>
              <p:cNvSpPr/>
              <p:nvPr/>
            </p:nvSpPr>
            <p:spPr>
              <a:xfrm>
                <a:off x="5546852" y="7810396"/>
                <a:ext cx="85248" cy="91748"/>
              </a:xfrm>
              <a:custGeom>
                <a:avLst/>
                <a:gdLst>
                  <a:gd name="connsiteX0" fmla="*/ 24593 w 85248"/>
                  <a:gd name="connsiteY0" fmla="*/ 91748 h 91748"/>
                  <a:gd name="connsiteX1" fmla="*/ 0 w 85248"/>
                  <a:gd name="connsiteY1" fmla="*/ 91748 h 91748"/>
                  <a:gd name="connsiteX2" fmla="*/ 0 w 85248"/>
                  <a:gd name="connsiteY2" fmla="*/ 1784 h 91748"/>
                  <a:gd name="connsiteX3" fmla="*/ 24593 w 85248"/>
                  <a:gd name="connsiteY3" fmla="*/ 1784 h 91748"/>
                  <a:gd name="connsiteX4" fmla="*/ 24593 w 85248"/>
                  <a:gd name="connsiteY4" fmla="*/ 12488 h 91748"/>
                  <a:gd name="connsiteX5" fmla="*/ 51862 w 85248"/>
                  <a:gd name="connsiteY5" fmla="*/ 0 h 91748"/>
                  <a:gd name="connsiteX6" fmla="*/ 85248 w 85248"/>
                  <a:gd name="connsiteY6" fmla="*/ 36827 h 91748"/>
                  <a:gd name="connsiteX7" fmla="*/ 85248 w 85248"/>
                  <a:gd name="connsiteY7" fmla="*/ 91748 h 91748"/>
                  <a:gd name="connsiteX8" fmla="*/ 60272 w 85248"/>
                  <a:gd name="connsiteY8" fmla="*/ 91748 h 91748"/>
                  <a:gd name="connsiteX9" fmla="*/ 60272 w 85248"/>
                  <a:gd name="connsiteY9" fmla="*/ 42816 h 91748"/>
                  <a:gd name="connsiteX10" fmla="*/ 44344 w 85248"/>
                  <a:gd name="connsiteY10" fmla="*/ 23701 h 91748"/>
                  <a:gd name="connsiteX11" fmla="*/ 24593 w 85248"/>
                  <a:gd name="connsiteY11" fmla="*/ 46384 h 91748"/>
                  <a:gd name="connsiteX12" fmla="*/ 24593 w 85248"/>
                  <a:gd name="connsiteY12" fmla="*/ 91748 h 9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248" h="91748">
                    <a:moveTo>
                      <a:pt x="24593" y="91748"/>
                    </a:moveTo>
                    <a:lnTo>
                      <a:pt x="0" y="91748"/>
                    </a:lnTo>
                    <a:lnTo>
                      <a:pt x="0" y="1784"/>
                    </a:lnTo>
                    <a:lnTo>
                      <a:pt x="24593" y="1784"/>
                    </a:lnTo>
                    <a:lnTo>
                      <a:pt x="24593" y="12488"/>
                    </a:lnTo>
                    <a:cubicBezTo>
                      <a:pt x="31219" y="4842"/>
                      <a:pt x="40267" y="0"/>
                      <a:pt x="51862" y="0"/>
                    </a:cubicBezTo>
                    <a:cubicBezTo>
                      <a:pt x="72760" y="0"/>
                      <a:pt x="85248" y="15928"/>
                      <a:pt x="85248" y="36827"/>
                    </a:cubicBezTo>
                    <a:lnTo>
                      <a:pt x="85248" y="91748"/>
                    </a:lnTo>
                    <a:lnTo>
                      <a:pt x="60272" y="91748"/>
                    </a:lnTo>
                    <a:lnTo>
                      <a:pt x="60272" y="42816"/>
                    </a:lnTo>
                    <a:cubicBezTo>
                      <a:pt x="60272" y="30837"/>
                      <a:pt x="55303" y="23701"/>
                      <a:pt x="44344" y="23701"/>
                    </a:cubicBezTo>
                    <a:cubicBezTo>
                      <a:pt x="32239" y="23701"/>
                      <a:pt x="24593" y="33895"/>
                      <a:pt x="24593" y="46384"/>
                    </a:cubicBezTo>
                    <a:lnTo>
                      <a:pt x="24593" y="9174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92" name="Freeform: Shape 991">
                <a:extLst>
                  <a:ext uri="{FF2B5EF4-FFF2-40B4-BE49-F238E27FC236}">
                    <a16:creationId xmlns:a16="http://schemas.microsoft.com/office/drawing/2014/main" id="{D43ADBA3-B381-B1CC-3C05-9801FF8661C9}"/>
                  </a:ext>
                </a:extLst>
              </p:cNvPr>
              <p:cNvSpPr/>
              <p:nvPr/>
            </p:nvSpPr>
            <p:spPr>
              <a:xfrm>
                <a:off x="5654528" y="7768217"/>
                <a:ext cx="24593" cy="133926"/>
              </a:xfrm>
              <a:custGeom>
                <a:avLst/>
                <a:gdLst>
                  <a:gd name="connsiteX0" fmla="*/ 0 w 24593"/>
                  <a:gd name="connsiteY0" fmla="*/ 0 h 133926"/>
                  <a:gd name="connsiteX1" fmla="*/ 24594 w 24593"/>
                  <a:gd name="connsiteY1" fmla="*/ 0 h 133926"/>
                  <a:gd name="connsiteX2" fmla="*/ 24594 w 24593"/>
                  <a:gd name="connsiteY2" fmla="*/ 133927 h 133926"/>
                  <a:gd name="connsiteX3" fmla="*/ 0 w 24593"/>
                  <a:gd name="connsiteY3" fmla="*/ 133927 h 133926"/>
                  <a:gd name="connsiteX4" fmla="*/ 0 w 24593"/>
                  <a:gd name="connsiteY4" fmla="*/ 0 h 13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3" h="133926">
                    <a:moveTo>
                      <a:pt x="0" y="0"/>
                    </a:moveTo>
                    <a:lnTo>
                      <a:pt x="24594" y="0"/>
                    </a:lnTo>
                    <a:lnTo>
                      <a:pt x="24594" y="133927"/>
                    </a:lnTo>
                    <a:lnTo>
                      <a:pt x="0" y="1339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93" name="Freeform: Shape 992">
                <a:extLst>
                  <a:ext uri="{FF2B5EF4-FFF2-40B4-BE49-F238E27FC236}">
                    <a16:creationId xmlns:a16="http://schemas.microsoft.com/office/drawing/2014/main" id="{32ED81E7-74D3-CBD2-BF9C-891133657C04}"/>
                  </a:ext>
                </a:extLst>
              </p:cNvPr>
              <p:cNvSpPr/>
              <p:nvPr/>
            </p:nvSpPr>
            <p:spPr>
              <a:xfrm>
                <a:off x="5700019" y="7771403"/>
                <a:ext cx="36571" cy="130741"/>
              </a:xfrm>
              <a:custGeom>
                <a:avLst/>
                <a:gdLst>
                  <a:gd name="connsiteX0" fmla="*/ 0 w 36571"/>
                  <a:gd name="connsiteY0" fmla="*/ 14144 h 130741"/>
                  <a:gd name="connsiteX1" fmla="*/ 13762 w 36571"/>
                  <a:gd name="connsiteY1" fmla="*/ 0 h 130741"/>
                  <a:gd name="connsiteX2" fmla="*/ 23064 w 36571"/>
                  <a:gd name="connsiteY2" fmla="*/ 3441 h 130741"/>
                  <a:gd name="connsiteX3" fmla="*/ 36571 w 36571"/>
                  <a:gd name="connsiteY3" fmla="*/ 13762 h 130741"/>
                  <a:gd name="connsiteX4" fmla="*/ 23192 w 36571"/>
                  <a:gd name="connsiteY4" fmla="*/ 24338 h 130741"/>
                  <a:gd name="connsiteX5" fmla="*/ 13762 w 36571"/>
                  <a:gd name="connsiteY5" fmla="*/ 27779 h 130741"/>
                  <a:gd name="connsiteX6" fmla="*/ 0 w 36571"/>
                  <a:gd name="connsiteY6" fmla="*/ 14272 h 130741"/>
                  <a:gd name="connsiteX7" fmla="*/ 3440 w 36571"/>
                  <a:gd name="connsiteY7" fmla="*/ 40777 h 130741"/>
                  <a:gd name="connsiteX8" fmla="*/ 28289 w 36571"/>
                  <a:gd name="connsiteY8" fmla="*/ 40777 h 130741"/>
                  <a:gd name="connsiteX9" fmla="*/ 28289 w 36571"/>
                  <a:gd name="connsiteY9" fmla="*/ 130741 h 130741"/>
                  <a:gd name="connsiteX10" fmla="*/ 3440 w 36571"/>
                  <a:gd name="connsiteY10" fmla="*/ 130741 h 130741"/>
                  <a:gd name="connsiteX11" fmla="*/ 3440 w 36571"/>
                  <a:gd name="connsiteY11" fmla="*/ 40777 h 130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571" h="130741">
                    <a:moveTo>
                      <a:pt x="0" y="14144"/>
                    </a:moveTo>
                    <a:cubicBezTo>
                      <a:pt x="0" y="6499"/>
                      <a:pt x="6117" y="0"/>
                      <a:pt x="13762" y="0"/>
                    </a:cubicBezTo>
                    <a:cubicBezTo>
                      <a:pt x="17330" y="0"/>
                      <a:pt x="20134" y="1020"/>
                      <a:pt x="23064" y="3441"/>
                    </a:cubicBezTo>
                    <a:lnTo>
                      <a:pt x="36571" y="13762"/>
                    </a:lnTo>
                    <a:lnTo>
                      <a:pt x="23192" y="24338"/>
                    </a:lnTo>
                    <a:cubicBezTo>
                      <a:pt x="20388" y="26505"/>
                      <a:pt x="17330" y="27779"/>
                      <a:pt x="13762" y="27779"/>
                    </a:cubicBezTo>
                    <a:cubicBezTo>
                      <a:pt x="6117" y="27779"/>
                      <a:pt x="0" y="21663"/>
                      <a:pt x="0" y="14272"/>
                    </a:cubicBezTo>
                    <a:close/>
                    <a:moveTo>
                      <a:pt x="3440" y="40777"/>
                    </a:moveTo>
                    <a:lnTo>
                      <a:pt x="28289" y="40777"/>
                    </a:lnTo>
                    <a:lnTo>
                      <a:pt x="28289" y="130741"/>
                    </a:lnTo>
                    <a:lnTo>
                      <a:pt x="3440" y="130741"/>
                    </a:lnTo>
                    <a:lnTo>
                      <a:pt x="3440" y="4077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94" name="Freeform: Shape 993">
                <a:extLst>
                  <a:ext uri="{FF2B5EF4-FFF2-40B4-BE49-F238E27FC236}">
                    <a16:creationId xmlns:a16="http://schemas.microsoft.com/office/drawing/2014/main" id="{A0DA04A1-3EFF-10AA-B0F2-D9155C83699B}"/>
                  </a:ext>
                </a:extLst>
              </p:cNvPr>
              <p:cNvSpPr/>
              <p:nvPr/>
            </p:nvSpPr>
            <p:spPr>
              <a:xfrm>
                <a:off x="5752391" y="7810396"/>
                <a:ext cx="85247" cy="91748"/>
              </a:xfrm>
              <a:custGeom>
                <a:avLst/>
                <a:gdLst>
                  <a:gd name="connsiteX0" fmla="*/ 24593 w 85247"/>
                  <a:gd name="connsiteY0" fmla="*/ 91748 h 91748"/>
                  <a:gd name="connsiteX1" fmla="*/ 0 w 85247"/>
                  <a:gd name="connsiteY1" fmla="*/ 91748 h 91748"/>
                  <a:gd name="connsiteX2" fmla="*/ 0 w 85247"/>
                  <a:gd name="connsiteY2" fmla="*/ 1784 h 91748"/>
                  <a:gd name="connsiteX3" fmla="*/ 24593 w 85247"/>
                  <a:gd name="connsiteY3" fmla="*/ 1784 h 91748"/>
                  <a:gd name="connsiteX4" fmla="*/ 24593 w 85247"/>
                  <a:gd name="connsiteY4" fmla="*/ 12488 h 91748"/>
                  <a:gd name="connsiteX5" fmla="*/ 51862 w 85247"/>
                  <a:gd name="connsiteY5" fmla="*/ 0 h 91748"/>
                  <a:gd name="connsiteX6" fmla="*/ 85248 w 85247"/>
                  <a:gd name="connsiteY6" fmla="*/ 36827 h 91748"/>
                  <a:gd name="connsiteX7" fmla="*/ 85248 w 85247"/>
                  <a:gd name="connsiteY7" fmla="*/ 91748 h 91748"/>
                  <a:gd name="connsiteX8" fmla="*/ 60272 w 85247"/>
                  <a:gd name="connsiteY8" fmla="*/ 91748 h 91748"/>
                  <a:gd name="connsiteX9" fmla="*/ 60272 w 85247"/>
                  <a:gd name="connsiteY9" fmla="*/ 42816 h 91748"/>
                  <a:gd name="connsiteX10" fmla="*/ 44344 w 85247"/>
                  <a:gd name="connsiteY10" fmla="*/ 23701 h 91748"/>
                  <a:gd name="connsiteX11" fmla="*/ 24593 w 85247"/>
                  <a:gd name="connsiteY11" fmla="*/ 46384 h 91748"/>
                  <a:gd name="connsiteX12" fmla="*/ 24593 w 85247"/>
                  <a:gd name="connsiteY12" fmla="*/ 91748 h 9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247" h="91748">
                    <a:moveTo>
                      <a:pt x="24593" y="91748"/>
                    </a:moveTo>
                    <a:lnTo>
                      <a:pt x="0" y="91748"/>
                    </a:lnTo>
                    <a:lnTo>
                      <a:pt x="0" y="1784"/>
                    </a:lnTo>
                    <a:lnTo>
                      <a:pt x="24593" y="1784"/>
                    </a:lnTo>
                    <a:lnTo>
                      <a:pt x="24593" y="12488"/>
                    </a:lnTo>
                    <a:cubicBezTo>
                      <a:pt x="31219" y="4842"/>
                      <a:pt x="40266" y="0"/>
                      <a:pt x="51862" y="0"/>
                    </a:cubicBezTo>
                    <a:cubicBezTo>
                      <a:pt x="72760" y="0"/>
                      <a:pt x="85248" y="15928"/>
                      <a:pt x="85248" y="36827"/>
                    </a:cubicBezTo>
                    <a:lnTo>
                      <a:pt x="85248" y="91748"/>
                    </a:lnTo>
                    <a:lnTo>
                      <a:pt x="60272" y="91748"/>
                    </a:lnTo>
                    <a:lnTo>
                      <a:pt x="60272" y="42816"/>
                    </a:lnTo>
                    <a:cubicBezTo>
                      <a:pt x="60272" y="30837"/>
                      <a:pt x="55303" y="23701"/>
                      <a:pt x="44344" y="23701"/>
                    </a:cubicBezTo>
                    <a:cubicBezTo>
                      <a:pt x="32239" y="23701"/>
                      <a:pt x="24593" y="33895"/>
                      <a:pt x="24593" y="46384"/>
                    </a:cubicBezTo>
                    <a:lnTo>
                      <a:pt x="24593" y="9174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95" name="Freeform: Shape 994">
                <a:extLst>
                  <a:ext uri="{FF2B5EF4-FFF2-40B4-BE49-F238E27FC236}">
                    <a16:creationId xmlns:a16="http://schemas.microsoft.com/office/drawing/2014/main" id="{36315472-E823-B685-AA22-27581B33F04A}"/>
                  </a:ext>
                </a:extLst>
              </p:cNvPr>
              <p:cNvSpPr/>
              <p:nvPr/>
            </p:nvSpPr>
            <p:spPr>
              <a:xfrm>
                <a:off x="5853313" y="7810396"/>
                <a:ext cx="90090" cy="93532"/>
              </a:xfrm>
              <a:custGeom>
                <a:avLst/>
                <a:gdLst>
                  <a:gd name="connsiteX0" fmla="*/ 0 w 90090"/>
                  <a:gd name="connsiteY0" fmla="*/ 47658 h 93532"/>
                  <a:gd name="connsiteX1" fmla="*/ 46001 w 90090"/>
                  <a:gd name="connsiteY1" fmla="*/ 0 h 93532"/>
                  <a:gd name="connsiteX2" fmla="*/ 90091 w 90090"/>
                  <a:gd name="connsiteY2" fmla="*/ 44472 h 93532"/>
                  <a:gd name="connsiteX3" fmla="*/ 89581 w 90090"/>
                  <a:gd name="connsiteY3" fmla="*/ 54794 h 93532"/>
                  <a:gd name="connsiteX4" fmla="*/ 26760 w 90090"/>
                  <a:gd name="connsiteY4" fmla="*/ 54794 h 93532"/>
                  <a:gd name="connsiteX5" fmla="*/ 53009 w 90090"/>
                  <a:gd name="connsiteY5" fmla="*/ 72634 h 93532"/>
                  <a:gd name="connsiteX6" fmla="*/ 82827 w 90090"/>
                  <a:gd name="connsiteY6" fmla="*/ 64478 h 93532"/>
                  <a:gd name="connsiteX7" fmla="*/ 82827 w 90090"/>
                  <a:gd name="connsiteY7" fmla="*/ 85122 h 93532"/>
                  <a:gd name="connsiteX8" fmla="*/ 50334 w 90090"/>
                  <a:gd name="connsiteY8" fmla="*/ 93532 h 93532"/>
                  <a:gd name="connsiteX9" fmla="*/ 0 w 90090"/>
                  <a:gd name="connsiteY9" fmla="*/ 47658 h 93532"/>
                  <a:gd name="connsiteX10" fmla="*/ 64733 w 90090"/>
                  <a:gd name="connsiteY10" fmla="*/ 38228 h 93532"/>
                  <a:gd name="connsiteX11" fmla="*/ 46001 w 90090"/>
                  <a:gd name="connsiteY11" fmla="*/ 19624 h 93532"/>
                  <a:gd name="connsiteX12" fmla="*/ 25995 w 90090"/>
                  <a:gd name="connsiteY12" fmla="*/ 38228 h 93532"/>
                  <a:gd name="connsiteX13" fmla="*/ 64733 w 90090"/>
                  <a:gd name="connsiteY13" fmla="*/ 38228 h 9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090" h="93532">
                    <a:moveTo>
                      <a:pt x="0" y="47658"/>
                    </a:moveTo>
                    <a:cubicBezTo>
                      <a:pt x="0" y="20134"/>
                      <a:pt x="18349" y="0"/>
                      <a:pt x="46001" y="0"/>
                    </a:cubicBezTo>
                    <a:cubicBezTo>
                      <a:pt x="71996" y="0"/>
                      <a:pt x="90091" y="18605"/>
                      <a:pt x="90091" y="44472"/>
                    </a:cubicBezTo>
                    <a:cubicBezTo>
                      <a:pt x="90091" y="48041"/>
                      <a:pt x="89963" y="51481"/>
                      <a:pt x="89581" y="54794"/>
                    </a:cubicBezTo>
                    <a:lnTo>
                      <a:pt x="26760" y="54794"/>
                    </a:lnTo>
                    <a:cubicBezTo>
                      <a:pt x="29945" y="65880"/>
                      <a:pt x="39757" y="72634"/>
                      <a:pt x="53009" y="72634"/>
                    </a:cubicBezTo>
                    <a:cubicBezTo>
                      <a:pt x="63331" y="72634"/>
                      <a:pt x="73398" y="69958"/>
                      <a:pt x="82827" y="64478"/>
                    </a:cubicBezTo>
                    <a:lnTo>
                      <a:pt x="82827" y="85122"/>
                    </a:lnTo>
                    <a:cubicBezTo>
                      <a:pt x="72760" y="90856"/>
                      <a:pt x="61802" y="93532"/>
                      <a:pt x="50334" y="93532"/>
                    </a:cubicBezTo>
                    <a:cubicBezTo>
                      <a:pt x="21917" y="93532"/>
                      <a:pt x="0" y="76074"/>
                      <a:pt x="0" y="47658"/>
                    </a:cubicBezTo>
                    <a:close/>
                    <a:moveTo>
                      <a:pt x="64733" y="38228"/>
                    </a:moveTo>
                    <a:cubicBezTo>
                      <a:pt x="63459" y="27652"/>
                      <a:pt x="57087" y="19624"/>
                      <a:pt x="46001" y="19624"/>
                    </a:cubicBezTo>
                    <a:cubicBezTo>
                      <a:pt x="34915" y="19624"/>
                      <a:pt x="28161" y="27524"/>
                      <a:pt x="25995" y="38228"/>
                    </a:cubicBezTo>
                    <a:lnTo>
                      <a:pt x="64733" y="3822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96" name="Freeform: Shape 995">
                <a:extLst>
                  <a:ext uri="{FF2B5EF4-FFF2-40B4-BE49-F238E27FC236}">
                    <a16:creationId xmlns:a16="http://schemas.microsoft.com/office/drawing/2014/main" id="{7DEF8F49-C782-3243-0726-3B6E50CB1436}"/>
                  </a:ext>
                </a:extLst>
              </p:cNvPr>
              <p:cNvSpPr/>
              <p:nvPr/>
            </p:nvSpPr>
            <p:spPr>
              <a:xfrm>
                <a:off x="6001000" y="7768217"/>
                <a:ext cx="85248" cy="133926"/>
              </a:xfrm>
              <a:custGeom>
                <a:avLst/>
                <a:gdLst>
                  <a:gd name="connsiteX0" fmla="*/ 24593 w 85248"/>
                  <a:gd name="connsiteY0" fmla="*/ 133927 h 133926"/>
                  <a:gd name="connsiteX1" fmla="*/ 0 w 85248"/>
                  <a:gd name="connsiteY1" fmla="*/ 133927 h 133926"/>
                  <a:gd name="connsiteX2" fmla="*/ 0 w 85248"/>
                  <a:gd name="connsiteY2" fmla="*/ 0 h 133926"/>
                  <a:gd name="connsiteX3" fmla="*/ 24593 w 85248"/>
                  <a:gd name="connsiteY3" fmla="*/ 0 h 133926"/>
                  <a:gd name="connsiteX4" fmla="*/ 24593 w 85248"/>
                  <a:gd name="connsiteY4" fmla="*/ 54666 h 133926"/>
                  <a:gd name="connsiteX5" fmla="*/ 51863 w 85248"/>
                  <a:gd name="connsiteY5" fmla="*/ 42179 h 133926"/>
                  <a:gd name="connsiteX6" fmla="*/ 85248 w 85248"/>
                  <a:gd name="connsiteY6" fmla="*/ 79005 h 133926"/>
                  <a:gd name="connsiteX7" fmla="*/ 85248 w 85248"/>
                  <a:gd name="connsiteY7" fmla="*/ 133927 h 133926"/>
                  <a:gd name="connsiteX8" fmla="*/ 60273 w 85248"/>
                  <a:gd name="connsiteY8" fmla="*/ 133927 h 133926"/>
                  <a:gd name="connsiteX9" fmla="*/ 60273 w 85248"/>
                  <a:gd name="connsiteY9" fmla="*/ 84994 h 133926"/>
                  <a:gd name="connsiteX10" fmla="*/ 44345 w 85248"/>
                  <a:gd name="connsiteY10" fmla="*/ 65880 h 133926"/>
                  <a:gd name="connsiteX11" fmla="*/ 24593 w 85248"/>
                  <a:gd name="connsiteY11" fmla="*/ 88563 h 133926"/>
                  <a:gd name="connsiteX12" fmla="*/ 24593 w 85248"/>
                  <a:gd name="connsiteY12" fmla="*/ 133927 h 13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248" h="133926">
                    <a:moveTo>
                      <a:pt x="24593" y="133927"/>
                    </a:moveTo>
                    <a:lnTo>
                      <a:pt x="0" y="133927"/>
                    </a:lnTo>
                    <a:lnTo>
                      <a:pt x="0" y="0"/>
                    </a:lnTo>
                    <a:lnTo>
                      <a:pt x="24593" y="0"/>
                    </a:lnTo>
                    <a:lnTo>
                      <a:pt x="24593" y="54666"/>
                    </a:lnTo>
                    <a:cubicBezTo>
                      <a:pt x="31220" y="47021"/>
                      <a:pt x="40267" y="42179"/>
                      <a:pt x="51863" y="42179"/>
                    </a:cubicBezTo>
                    <a:cubicBezTo>
                      <a:pt x="72761" y="42179"/>
                      <a:pt x="85248" y="58107"/>
                      <a:pt x="85248" y="79005"/>
                    </a:cubicBezTo>
                    <a:lnTo>
                      <a:pt x="85248" y="133927"/>
                    </a:lnTo>
                    <a:lnTo>
                      <a:pt x="60273" y="133927"/>
                    </a:lnTo>
                    <a:lnTo>
                      <a:pt x="60273" y="84994"/>
                    </a:lnTo>
                    <a:cubicBezTo>
                      <a:pt x="60273" y="73016"/>
                      <a:pt x="55303" y="65880"/>
                      <a:pt x="44345" y="65880"/>
                    </a:cubicBezTo>
                    <a:cubicBezTo>
                      <a:pt x="32239" y="65880"/>
                      <a:pt x="24593" y="76074"/>
                      <a:pt x="24593" y="88563"/>
                    </a:cubicBezTo>
                    <a:lnTo>
                      <a:pt x="24593" y="13392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97" name="Freeform: Shape 996">
                <a:extLst>
                  <a:ext uri="{FF2B5EF4-FFF2-40B4-BE49-F238E27FC236}">
                    <a16:creationId xmlns:a16="http://schemas.microsoft.com/office/drawing/2014/main" id="{9AD24C89-98B7-3373-7B71-65B2C27B2679}"/>
                  </a:ext>
                </a:extLst>
              </p:cNvPr>
              <p:cNvSpPr/>
              <p:nvPr/>
            </p:nvSpPr>
            <p:spPr>
              <a:xfrm>
                <a:off x="6101922" y="7810396"/>
                <a:ext cx="96461" cy="93532"/>
              </a:xfrm>
              <a:custGeom>
                <a:avLst/>
                <a:gdLst>
                  <a:gd name="connsiteX0" fmla="*/ 71486 w 96461"/>
                  <a:gd name="connsiteY0" fmla="*/ 81554 h 93532"/>
                  <a:gd name="connsiteX1" fmla="*/ 44854 w 96461"/>
                  <a:gd name="connsiteY1" fmla="*/ 93532 h 93532"/>
                  <a:gd name="connsiteX2" fmla="*/ 0 w 96461"/>
                  <a:gd name="connsiteY2" fmla="*/ 47148 h 93532"/>
                  <a:gd name="connsiteX3" fmla="*/ 44854 w 96461"/>
                  <a:gd name="connsiteY3" fmla="*/ 0 h 93532"/>
                  <a:gd name="connsiteX4" fmla="*/ 71486 w 96461"/>
                  <a:gd name="connsiteY4" fmla="*/ 12106 h 93532"/>
                  <a:gd name="connsiteX5" fmla="*/ 71486 w 96461"/>
                  <a:gd name="connsiteY5" fmla="*/ 1784 h 93532"/>
                  <a:gd name="connsiteX6" fmla="*/ 96462 w 96461"/>
                  <a:gd name="connsiteY6" fmla="*/ 1784 h 93532"/>
                  <a:gd name="connsiteX7" fmla="*/ 96462 w 96461"/>
                  <a:gd name="connsiteY7" fmla="*/ 91748 h 93532"/>
                  <a:gd name="connsiteX8" fmla="*/ 71486 w 96461"/>
                  <a:gd name="connsiteY8" fmla="*/ 91748 h 93532"/>
                  <a:gd name="connsiteX9" fmla="*/ 71486 w 96461"/>
                  <a:gd name="connsiteY9" fmla="*/ 81554 h 93532"/>
                  <a:gd name="connsiteX10" fmla="*/ 25612 w 96461"/>
                  <a:gd name="connsiteY10" fmla="*/ 47148 h 93532"/>
                  <a:gd name="connsiteX11" fmla="*/ 48295 w 96461"/>
                  <a:gd name="connsiteY11" fmla="*/ 70467 h 93532"/>
                  <a:gd name="connsiteX12" fmla="*/ 71486 w 96461"/>
                  <a:gd name="connsiteY12" fmla="*/ 47148 h 93532"/>
                  <a:gd name="connsiteX13" fmla="*/ 48295 w 96461"/>
                  <a:gd name="connsiteY13" fmla="*/ 23064 h 93532"/>
                  <a:gd name="connsiteX14" fmla="*/ 25612 w 96461"/>
                  <a:gd name="connsiteY14" fmla="*/ 47148 h 9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461" h="93532">
                    <a:moveTo>
                      <a:pt x="71486" y="81554"/>
                    </a:moveTo>
                    <a:cubicBezTo>
                      <a:pt x="65115" y="89072"/>
                      <a:pt x="55813" y="93532"/>
                      <a:pt x="44854" y="93532"/>
                    </a:cubicBezTo>
                    <a:cubicBezTo>
                      <a:pt x="18604" y="93532"/>
                      <a:pt x="0" y="73908"/>
                      <a:pt x="0" y="47148"/>
                    </a:cubicBezTo>
                    <a:cubicBezTo>
                      <a:pt x="0" y="20388"/>
                      <a:pt x="18349" y="0"/>
                      <a:pt x="44854" y="0"/>
                    </a:cubicBezTo>
                    <a:cubicBezTo>
                      <a:pt x="55685" y="0"/>
                      <a:pt x="64988" y="4460"/>
                      <a:pt x="71486" y="12106"/>
                    </a:cubicBezTo>
                    <a:lnTo>
                      <a:pt x="71486" y="1784"/>
                    </a:lnTo>
                    <a:lnTo>
                      <a:pt x="96462" y="1784"/>
                    </a:lnTo>
                    <a:lnTo>
                      <a:pt x="96462" y="91748"/>
                    </a:lnTo>
                    <a:lnTo>
                      <a:pt x="71486" y="91748"/>
                    </a:lnTo>
                    <a:lnTo>
                      <a:pt x="71486" y="81554"/>
                    </a:lnTo>
                    <a:close/>
                    <a:moveTo>
                      <a:pt x="25612" y="47148"/>
                    </a:moveTo>
                    <a:cubicBezTo>
                      <a:pt x="25612" y="60656"/>
                      <a:pt x="35297" y="70467"/>
                      <a:pt x="48295" y="70467"/>
                    </a:cubicBezTo>
                    <a:cubicBezTo>
                      <a:pt x="61292" y="70467"/>
                      <a:pt x="71486" y="60783"/>
                      <a:pt x="71486" y="47148"/>
                    </a:cubicBezTo>
                    <a:cubicBezTo>
                      <a:pt x="71486" y="33514"/>
                      <a:pt x="61674" y="23064"/>
                      <a:pt x="48295" y="23064"/>
                    </a:cubicBezTo>
                    <a:cubicBezTo>
                      <a:pt x="34915" y="23064"/>
                      <a:pt x="25612" y="33258"/>
                      <a:pt x="25612" y="47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98" name="Freeform: Shape 997">
                <a:extLst>
                  <a:ext uri="{FF2B5EF4-FFF2-40B4-BE49-F238E27FC236}">
                    <a16:creationId xmlns:a16="http://schemas.microsoft.com/office/drawing/2014/main" id="{FD5A3166-0D84-5774-6A2E-7268A23074A5}"/>
                  </a:ext>
                </a:extLst>
              </p:cNvPr>
              <p:cNvSpPr/>
              <p:nvPr/>
            </p:nvSpPr>
            <p:spPr>
              <a:xfrm>
                <a:off x="6222340" y="7810268"/>
                <a:ext cx="55812" cy="91875"/>
              </a:xfrm>
              <a:custGeom>
                <a:avLst/>
                <a:gdLst>
                  <a:gd name="connsiteX0" fmla="*/ 24594 w 55812"/>
                  <a:gd name="connsiteY0" fmla="*/ 91876 h 91875"/>
                  <a:gd name="connsiteX1" fmla="*/ 0 w 55812"/>
                  <a:gd name="connsiteY1" fmla="*/ 91876 h 91875"/>
                  <a:gd name="connsiteX2" fmla="*/ 0 w 55812"/>
                  <a:gd name="connsiteY2" fmla="*/ 1912 h 91875"/>
                  <a:gd name="connsiteX3" fmla="*/ 24594 w 55812"/>
                  <a:gd name="connsiteY3" fmla="*/ 1912 h 91875"/>
                  <a:gd name="connsiteX4" fmla="*/ 24594 w 55812"/>
                  <a:gd name="connsiteY4" fmla="*/ 18095 h 91875"/>
                  <a:gd name="connsiteX5" fmla="*/ 55813 w 55812"/>
                  <a:gd name="connsiteY5" fmla="*/ 0 h 91875"/>
                  <a:gd name="connsiteX6" fmla="*/ 55813 w 55812"/>
                  <a:gd name="connsiteY6" fmla="*/ 27270 h 91875"/>
                  <a:gd name="connsiteX7" fmla="*/ 24594 w 55812"/>
                  <a:gd name="connsiteY7" fmla="*/ 52373 h 91875"/>
                  <a:gd name="connsiteX8" fmla="*/ 24594 w 55812"/>
                  <a:gd name="connsiteY8" fmla="*/ 91621 h 9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12" h="91875">
                    <a:moveTo>
                      <a:pt x="24594" y="91876"/>
                    </a:moveTo>
                    <a:lnTo>
                      <a:pt x="0" y="91876"/>
                    </a:lnTo>
                    <a:lnTo>
                      <a:pt x="0" y="1912"/>
                    </a:lnTo>
                    <a:lnTo>
                      <a:pt x="24594" y="1912"/>
                    </a:lnTo>
                    <a:lnTo>
                      <a:pt x="24594" y="18095"/>
                    </a:lnTo>
                    <a:cubicBezTo>
                      <a:pt x="31857" y="6499"/>
                      <a:pt x="42433" y="0"/>
                      <a:pt x="55813" y="0"/>
                    </a:cubicBezTo>
                    <a:lnTo>
                      <a:pt x="55813" y="27270"/>
                    </a:lnTo>
                    <a:cubicBezTo>
                      <a:pt x="39757" y="23829"/>
                      <a:pt x="24594" y="33386"/>
                      <a:pt x="24594" y="52373"/>
                    </a:cubicBezTo>
                    <a:lnTo>
                      <a:pt x="24594" y="91621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99" name="Freeform: Shape 998">
                <a:extLst>
                  <a:ext uri="{FF2B5EF4-FFF2-40B4-BE49-F238E27FC236}">
                    <a16:creationId xmlns:a16="http://schemas.microsoft.com/office/drawing/2014/main" id="{EBC6856D-4398-E139-3444-D4EA7F69B04E}"/>
                  </a:ext>
                </a:extLst>
              </p:cNvPr>
              <p:cNvSpPr/>
              <p:nvPr/>
            </p:nvSpPr>
            <p:spPr>
              <a:xfrm>
                <a:off x="6284397" y="7810396"/>
                <a:ext cx="96461" cy="93532"/>
              </a:xfrm>
              <a:custGeom>
                <a:avLst/>
                <a:gdLst>
                  <a:gd name="connsiteX0" fmla="*/ 71486 w 96461"/>
                  <a:gd name="connsiteY0" fmla="*/ 81554 h 93532"/>
                  <a:gd name="connsiteX1" fmla="*/ 44854 w 96461"/>
                  <a:gd name="connsiteY1" fmla="*/ 93532 h 93532"/>
                  <a:gd name="connsiteX2" fmla="*/ 0 w 96461"/>
                  <a:gd name="connsiteY2" fmla="*/ 47148 h 93532"/>
                  <a:gd name="connsiteX3" fmla="*/ 44854 w 96461"/>
                  <a:gd name="connsiteY3" fmla="*/ 0 h 93532"/>
                  <a:gd name="connsiteX4" fmla="*/ 71486 w 96461"/>
                  <a:gd name="connsiteY4" fmla="*/ 12106 h 93532"/>
                  <a:gd name="connsiteX5" fmla="*/ 71486 w 96461"/>
                  <a:gd name="connsiteY5" fmla="*/ 1784 h 93532"/>
                  <a:gd name="connsiteX6" fmla="*/ 96462 w 96461"/>
                  <a:gd name="connsiteY6" fmla="*/ 1784 h 93532"/>
                  <a:gd name="connsiteX7" fmla="*/ 96462 w 96461"/>
                  <a:gd name="connsiteY7" fmla="*/ 91748 h 93532"/>
                  <a:gd name="connsiteX8" fmla="*/ 71486 w 96461"/>
                  <a:gd name="connsiteY8" fmla="*/ 91748 h 93532"/>
                  <a:gd name="connsiteX9" fmla="*/ 71486 w 96461"/>
                  <a:gd name="connsiteY9" fmla="*/ 81554 h 93532"/>
                  <a:gd name="connsiteX10" fmla="*/ 25612 w 96461"/>
                  <a:gd name="connsiteY10" fmla="*/ 47148 h 93532"/>
                  <a:gd name="connsiteX11" fmla="*/ 48294 w 96461"/>
                  <a:gd name="connsiteY11" fmla="*/ 70467 h 93532"/>
                  <a:gd name="connsiteX12" fmla="*/ 71486 w 96461"/>
                  <a:gd name="connsiteY12" fmla="*/ 47148 h 93532"/>
                  <a:gd name="connsiteX13" fmla="*/ 48294 w 96461"/>
                  <a:gd name="connsiteY13" fmla="*/ 23064 h 93532"/>
                  <a:gd name="connsiteX14" fmla="*/ 25612 w 96461"/>
                  <a:gd name="connsiteY14" fmla="*/ 47148 h 9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461" h="93532">
                    <a:moveTo>
                      <a:pt x="71486" y="81554"/>
                    </a:moveTo>
                    <a:cubicBezTo>
                      <a:pt x="65115" y="89072"/>
                      <a:pt x="55812" y="93532"/>
                      <a:pt x="44854" y="93532"/>
                    </a:cubicBezTo>
                    <a:cubicBezTo>
                      <a:pt x="18604" y="93532"/>
                      <a:pt x="0" y="73908"/>
                      <a:pt x="0" y="47148"/>
                    </a:cubicBezTo>
                    <a:cubicBezTo>
                      <a:pt x="0" y="20388"/>
                      <a:pt x="18349" y="0"/>
                      <a:pt x="44854" y="0"/>
                    </a:cubicBezTo>
                    <a:cubicBezTo>
                      <a:pt x="55685" y="0"/>
                      <a:pt x="64987" y="4460"/>
                      <a:pt x="71486" y="12106"/>
                    </a:cubicBezTo>
                    <a:lnTo>
                      <a:pt x="71486" y="1784"/>
                    </a:lnTo>
                    <a:lnTo>
                      <a:pt x="96462" y="1784"/>
                    </a:lnTo>
                    <a:lnTo>
                      <a:pt x="96462" y="91748"/>
                    </a:lnTo>
                    <a:lnTo>
                      <a:pt x="71486" y="91748"/>
                    </a:lnTo>
                    <a:lnTo>
                      <a:pt x="71486" y="81554"/>
                    </a:lnTo>
                    <a:close/>
                    <a:moveTo>
                      <a:pt x="25612" y="47148"/>
                    </a:moveTo>
                    <a:cubicBezTo>
                      <a:pt x="25612" y="60656"/>
                      <a:pt x="35297" y="70467"/>
                      <a:pt x="48294" y="70467"/>
                    </a:cubicBezTo>
                    <a:cubicBezTo>
                      <a:pt x="61292" y="70467"/>
                      <a:pt x="71486" y="60783"/>
                      <a:pt x="71486" y="47148"/>
                    </a:cubicBezTo>
                    <a:cubicBezTo>
                      <a:pt x="71486" y="33514"/>
                      <a:pt x="61674" y="23064"/>
                      <a:pt x="48294" y="23064"/>
                    </a:cubicBezTo>
                    <a:cubicBezTo>
                      <a:pt x="34915" y="23064"/>
                      <a:pt x="25612" y="33258"/>
                      <a:pt x="25612" y="47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00" name="Freeform: Shape 999">
                <a:extLst>
                  <a:ext uri="{FF2B5EF4-FFF2-40B4-BE49-F238E27FC236}">
                    <a16:creationId xmlns:a16="http://schemas.microsoft.com/office/drawing/2014/main" id="{E395CFBF-AB9F-37F1-F4B7-5626256CBBB3}"/>
                  </a:ext>
                </a:extLst>
              </p:cNvPr>
              <p:cNvSpPr/>
              <p:nvPr/>
            </p:nvSpPr>
            <p:spPr>
              <a:xfrm>
                <a:off x="6399590" y="7810268"/>
                <a:ext cx="67918" cy="93404"/>
              </a:xfrm>
              <a:custGeom>
                <a:avLst/>
                <a:gdLst>
                  <a:gd name="connsiteX0" fmla="*/ 31474 w 67918"/>
                  <a:gd name="connsiteY0" fmla="*/ 75437 h 93404"/>
                  <a:gd name="connsiteX1" fmla="*/ 43198 w 67918"/>
                  <a:gd name="connsiteY1" fmla="*/ 67537 h 93404"/>
                  <a:gd name="connsiteX2" fmla="*/ 36954 w 67918"/>
                  <a:gd name="connsiteY2" fmla="*/ 59891 h 93404"/>
                  <a:gd name="connsiteX3" fmla="*/ 20134 w 67918"/>
                  <a:gd name="connsiteY3" fmla="*/ 52883 h 93404"/>
                  <a:gd name="connsiteX4" fmla="*/ 128 w 67918"/>
                  <a:gd name="connsiteY4" fmla="*/ 27525 h 93404"/>
                  <a:gd name="connsiteX5" fmla="*/ 34151 w 67918"/>
                  <a:gd name="connsiteY5" fmla="*/ 0 h 93404"/>
                  <a:gd name="connsiteX6" fmla="*/ 62694 w 67918"/>
                  <a:gd name="connsiteY6" fmla="*/ 7263 h 93404"/>
                  <a:gd name="connsiteX7" fmla="*/ 62694 w 67918"/>
                  <a:gd name="connsiteY7" fmla="*/ 29946 h 93404"/>
                  <a:gd name="connsiteX8" fmla="*/ 35425 w 67918"/>
                  <a:gd name="connsiteY8" fmla="*/ 17585 h 93404"/>
                  <a:gd name="connsiteX9" fmla="*/ 24594 w 67918"/>
                  <a:gd name="connsiteY9" fmla="*/ 25104 h 93404"/>
                  <a:gd name="connsiteX10" fmla="*/ 31602 w 67918"/>
                  <a:gd name="connsiteY10" fmla="*/ 32749 h 93404"/>
                  <a:gd name="connsiteX11" fmla="*/ 49059 w 67918"/>
                  <a:gd name="connsiteY11" fmla="*/ 40268 h 93404"/>
                  <a:gd name="connsiteX12" fmla="*/ 67919 w 67918"/>
                  <a:gd name="connsiteY12" fmla="*/ 63586 h 93404"/>
                  <a:gd name="connsiteX13" fmla="*/ 30837 w 67918"/>
                  <a:gd name="connsiteY13" fmla="*/ 93405 h 93404"/>
                  <a:gd name="connsiteX14" fmla="*/ 0 w 67918"/>
                  <a:gd name="connsiteY14" fmla="*/ 84867 h 93404"/>
                  <a:gd name="connsiteX15" fmla="*/ 0 w 67918"/>
                  <a:gd name="connsiteY15" fmla="*/ 61293 h 93404"/>
                  <a:gd name="connsiteX16" fmla="*/ 31474 w 67918"/>
                  <a:gd name="connsiteY16" fmla="*/ 75183 h 93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918" h="93404">
                    <a:moveTo>
                      <a:pt x="31474" y="75437"/>
                    </a:moveTo>
                    <a:cubicBezTo>
                      <a:pt x="38738" y="75437"/>
                      <a:pt x="43198" y="72379"/>
                      <a:pt x="43198" y="67537"/>
                    </a:cubicBezTo>
                    <a:cubicBezTo>
                      <a:pt x="43198" y="64351"/>
                      <a:pt x="41796" y="62057"/>
                      <a:pt x="36954" y="59891"/>
                    </a:cubicBezTo>
                    <a:lnTo>
                      <a:pt x="20134" y="52883"/>
                    </a:lnTo>
                    <a:cubicBezTo>
                      <a:pt x="8028" y="47658"/>
                      <a:pt x="128" y="41287"/>
                      <a:pt x="128" y="27525"/>
                    </a:cubicBezTo>
                    <a:cubicBezTo>
                      <a:pt x="128" y="10449"/>
                      <a:pt x="13635" y="0"/>
                      <a:pt x="34151" y="0"/>
                    </a:cubicBezTo>
                    <a:cubicBezTo>
                      <a:pt x="44854" y="0"/>
                      <a:pt x="54794" y="2549"/>
                      <a:pt x="62694" y="7263"/>
                    </a:cubicBezTo>
                    <a:lnTo>
                      <a:pt x="62694" y="29946"/>
                    </a:lnTo>
                    <a:cubicBezTo>
                      <a:pt x="53902" y="22300"/>
                      <a:pt x="43580" y="17585"/>
                      <a:pt x="35425" y="17585"/>
                    </a:cubicBezTo>
                    <a:cubicBezTo>
                      <a:pt x="28671" y="17585"/>
                      <a:pt x="24594" y="20389"/>
                      <a:pt x="24594" y="25104"/>
                    </a:cubicBezTo>
                    <a:cubicBezTo>
                      <a:pt x="24594" y="28799"/>
                      <a:pt x="26377" y="30837"/>
                      <a:pt x="31602" y="32749"/>
                    </a:cubicBezTo>
                    <a:lnTo>
                      <a:pt x="49059" y="40268"/>
                    </a:lnTo>
                    <a:cubicBezTo>
                      <a:pt x="61929" y="45747"/>
                      <a:pt x="67919" y="52628"/>
                      <a:pt x="67919" y="63586"/>
                    </a:cubicBezTo>
                    <a:cubicBezTo>
                      <a:pt x="67919" y="82446"/>
                      <a:pt x="51990" y="93405"/>
                      <a:pt x="30837" y="93405"/>
                    </a:cubicBezTo>
                    <a:cubicBezTo>
                      <a:pt x="19114" y="93405"/>
                      <a:pt x="8028" y="90219"/>
                      <a:pt x="0" y="84867"/>
                    </a:cubicBezTo>
                    <a:lnTo>
                      <a:pt x="0" y="61293"/>
                    </a:lnTo>
                    <a:cubicBezTo>
                      <a:pt x="9812" y="70595"/>
                      <a:pt x="21025" y="75183"/>
                      <a:pt x="31474" y="751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01" name="Freeform: Shape 1000">
                <a:extLst>
                  <a:ext uri="{FF2B5EF4-FFF2-40B4-BE49-F238E27FC236}">
                    <a16:creationId xmlns:a16="http://schemas.microsoft.com/office/drawing/2014/main" id="{CADC0A8C-319C-5B7E-599C-2D74FC404E40}"/>
                  </a:ext>
                </a:extLst>
              </p:cNvPr>
              <p:cNvSpPr/>
              <p:nvPr/>
            </p:nvSpPr>
            <p:spPr>
              <a:xfrm>
                <a:off x="6479741" y="7810268"/>
                <a:ext cx="67918" cy="93404"/>
              </a:xfrm>
              <a:custGeom>
                <a:avLst/>
                <a:gdLst>
                  <a:gd name="connsiteX0" fmla="*/ 31474 w 67918"/>
                  <a:gd name="connsiteY0" fmla="*/ 75437 h 93404"/>
                  <a:gd name="connsiteX1" fmla="*/ 43198 w 67918"/>
                  <a:gd name="connsiteY1" fmla="*/ 67537 h 93404"/>
                  <a:gd name="connsiteX2" fmla="*/ 36954 w 67918"/>
                  <a:gd name="connsiteY2" fmla="*/ 59891 h 93404"/>
                  <a:gd name="connsiteX3" fmla="*/ 20134 w 67918"/>
                  <a:gd name="connsiteY3" fmla="*/ 52883 h 93404"/>
                  <a:gd name="connsiteX4" fmla="*/ 128 w 67918"/>
                  <a:gd name="connsiteY4" fmla="*/ 27525 h 93404"/>
                  <a:gd name="connsiteX5" fmla="*/ 34150 w 67918"/>
                  <a:gd name="connsiteY5" fmla="*/ 0 h 93404"/>
                  <a:gd name="connsiteX6" fmla="*/ 62694 w 67918"/>
                  <a:gd name="connsiteY6" fmla="*/ 7263 h 93404"/>
                  <a:gd name="connsiteX7" fmla="*/ 62694 w 67918"/>
                  <a:gd name="connsiteY7" fmla="*/ 29946 h 93404"/>
                  <a:gd name="connsiteX8" fmla="*/ 35425 w 67918"/>
                  <a:gd name="connsiteY8" fmla="*/ 17585 h 93404"/>
                  <a:gd name="connsiteX9" fmla="*/ 24593 w 67918"/>
                  <a:gd name="connsiteY9" fmla="*/ 25104 h 93404"/>
                  <a:gd name="connsiteX10" fmla="*/ 31602 w 67918"/>
                  <a:gd name="connsiteY10" fmla="*/ 32749 h 93404"/>
                  <a:gd name="connsiteX11" fmla="*/ 49059 w 67918"/>
                  <a:gd name="connsiteY11" fmla="*/ 40268 h 93404"/>
                  <a:gd name="connsiteX12" fmla="*/ 67919 w 67918"/>
                  <a:gd name="connsiteY12" fmla="*/ 63586 h 93404"/>
                  <a:gd name="connsiteX13" fmla="*/ 30837 w 67918"/>
                  <a:gd name="connsiteY13" fmla="*/ 93405 h 93404"/>
                  <a:gd name="connsiteX14" fmla="*/ 0 w 67918"/>
                  <a:gd name="connsiteY14" fmla="*/ 84867 h 93404"/>
                  <a:gd name="connsiteX15" fmla="*/ 0 w 67918"/>
                  <a:gd name="connsiteY15" fmla="*/ 61293 h 93404"/>
                  <a:gd name="connsiteX16" fmla="*/ 31474 w 67918"/>
                  <a:gd name="connsiteY16" fmla="*/ 75183 h 93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918" h="93404">
                    <a:moveTo>
                      <a:pt x="31474" y="75437"/>
                    </a:moveTo>
                    <a:cubicBezTo>
                      <a:pt x="38737" y="75437"/>
                      <a:pt x="43198" y="72379"/>
                      <a:pt x="43198" y="67537"/>
                    </a:cubicBezTo>
                    <a:cubicBezTo>
                      <a:pt x="43198" y="64351"/>
                      <a:pt x="41796" y="62057"/>
                      <a:pt x="36954" y="59891"/>
                    </a:cubicBezTo>
                    <a:lnTo>
                      <a:pt x="20134" y="52883"/>
                    </a:lnTo>
                    <a:cubicBezTo>
                      <a:pt x="8028" y="47658"/>
                      <a:pt x="128" y="41287"/>
                      <a:pt x="128" y="27525"/>
                    </a:cubicBezTo>
                    <a:cubicBezTo>
                      <a:pt x="128" y="10449"/>
                      <a:pt x="13635" y="0"/>
                      <a:pt x="34150" y="0"/>
                    </a:cubicBezTo>
                    <a:cubicBezTo>
                      <a:pt x="44854" y="0"/>
                      <a:pt x="54793" y="2549"/>
                      <a:pt x="62694" y="7263"/>
                    </a:cubicBezTo>
                    <a:lnTo>
                      <a:pt x="62694" y="29946"/>
                    </a:lnTo>
                    <a:cubicBezTo>
                      <a:pt x="53901" y="22300"/>
                      <a:pt x="43580" y="17585"/>
                      <a:pt x="35425" y="17585"/>
                    </a:cubicBezTo>
                    <a:cubicBezTo>
                      <a:pt x="28671" y="17585"/>
                      <a:pt x="24593" y="20389"/>
                      <a:pt x="24593" y="25104"/>
                    </a:cubicBezTo>
                    <a:cubicBezTo>
                      <a:pt x="24593" y="28799"/>
                      <a:pt x="26377" y="30837"/>
                      <a:pt x="31602" y="32749"/>
                    </a:cubicBezTo>
                    <a:lnTo>
                      <a:pt x="49059" y="40268"/>
                    </a:lnTo>
                    <a:cubicBezTo>
                      <a:pt x="61929" y="45747"/>
                      <a:pt x="67919" y="52628"/>
                      <a:pt x="67919" y="63586"/>
                    </a:cubicBezTo>
                    <a:cubicBezTo>
                      <a:pt x="67919" y="82446"/>
                      <a:pt x="51990" y="93405"/>
                      <a:pt x="30837" y="93405"/>
                    </a:cubicBezTo>
                    <a:cubicBezTo>
                      <a:pt x="19114" y="93405"/>
                      <a:pt x="8028" y="90219"/>
                      <a:pt x="0" y="84867"/>
                    </a:cubicBezTo>
                    <a:lnTo>
                      <a:pt x="0" y="61293"/>
                    </a:lnTo>
                    <a:cubicBezTo>
                      <a:pt x="9812" y="70595"/>
                      <a:pt x="21026" y="75183"/>
                      <a:pt x="31474" y="751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02" name="Freeform: Shape 1001">
                <a:extLst>
                  <a:ext uri="{FF2B5EF4-FFF2-40B4-BE49-F238E27FC236}">
                    <a16:creationId xmlns:a16="http://schemas.microsoft.com/office/drawing/2014/main" id="{0371E450-AA9B-3783-9636-2C45CCF3B5CB}"/>
                  </a:ext>
                </a:extLst>
              </p:cNvPr>
              <p:cNvSpPr/>
              <p:nvPr/>
            </p:nvSpPr>
            <p:spPr>
              <a:xfrm>
                <a:off x="6565117" y="7810396"/>
                <a:ext cx="139149" cy="91875"/>
              </a:xfrm>
              <a:custGeom>
                <a:avLst/>
                <a:gdLst>
                  <a:gd name="connsiteX0" fmla="*/ 24593 w 139149"/>
                  <a:gd name="connsiteY0" fmla="*/ 91748 h 91875"/>
                  <a:gd name="connsiteX1" fmla="*/ 0 w 139149"/>
                  <a:gd name="connsiteY1" fmla="*/ 91748 h 91875"/>
                  <a:gd name="connsiteX2" fmla="*/ 0 w 139149"/>
                  <a:gd name="connsiteY2" fmla="*/ 1784 h 91875"/>
                  <a:gd name="connsiteX3" fmla="*/ 24593 w 139149"/>
                  <a:gd name="connsiteY3" fmla="*/ 1784 h 91875"/>
                  <a:gd name="connsiteX4" fmla="*/ 24593 w 139149"/>
                  <a:gd name="connsiteY4" fmla="*/ 11978 h 91875"/>
                  <a:gd name="connsiteX5" fmla="*/ 50079 w 139149"/>
                  <a:gd name="connsiteY5" fmla="*/ 0 h 91875"/>
                  <a:gd name="connsiteX6" fmla="*/ 75946 w 139149"/>
                  <a:gd name="connsiteY6" fmla="*/ 14144 h 91875"/>
                  <a:gd name="connsiteX7" fmla="*/ 105381 w 139149"/>
                  <a:gd name="connsiteY7" fmla="*/ 0 h 91875"/>
                  <a:gd name="connsiteX8" fmla="*/ 139149 w 139149"/>
                  <a:gd name="connsiteY8" fmla="*/ 36827 h 91875"/>
                  <a:gd name="connsiteX9" fmla="*/ 139149 w 139149"/>
                  <a:gd name="connsiteY9" fmla="*/ 91748 h 91875"/>
                  <a:gd name="connsiteX10" fmla="*/ 114301 w 139149"/>
                  <a:gd name="connsiteY10" fmla="*/ 91748 h 91875"/>
                  <a:gd name="connsiteX11" fmla="*/ 114301 w 139149"/>
                  <a:gd name="connsiteY11" fmla="*/ 42688 h 91875"/>
                  <a:gd name="connsiteX12" fmla="*/ 99520 w 139149"/>
                  <a:gd name="connsiteY12" fmla="*/ 23829 h 91875"/>
                  <a:gd name="connsiteX13" fmla="*/ 81808 w 139149"/>
                  <a:gd name="connsiteY13" fmla="*/ 46256 h 91875"/>
                  <a:gd name="connsiteX14" fmla="*/ 81808 w 139149"/>
                  <a:gd name="connsiteY14" fmla="*/ 91748 h 91875"/>
                  <a:gd name="connsiteX15" fmla="*/ 56959 w 139149"/>
                  <a:gd name="connsiteY15" fmla="*/ 91748 h 91875"/>
                  <a:gd name="connsiteX16" fmla="*/ 56959 w 139149"/>
                  <a:gd name="connsiteY16" fmla="*/ 42688 h 91875"/>
                  <a:gd name="connsiteX17" fmla="*/ 42178 w 139149"/>
                  <a:gd name="connsiteY17" fmla="*/ 23829 h 91875"/>
                  <a:gd name="connsiteX18" fmla="*/ 24466 w 139149"/>
                  <a:gd name="connsiteY18" fmla="*/ 46511 h 91875"/>
                  <a:gd name="connsiteX19" fmla="*/ 24466 w 139149"/>
                  <a:gd name="connsiteY19" fmla="*/ 91876 h 9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9149" h="91875">
                    <a:moveTo>
                      <a:pt x="24593" y="91748"/>
                    </a:moveTo>
                    <a:lnTo>
                      <a:pt x="0" y="91748"/>
                    </a:lnTo>
                    <a:lnTo>
                      <a:pt x="0" y="1784"/>
                    </a:lnTo>
                    <a:lnTo>
                      <a:pt x="24593" y="1784"/>
                    </a:lnTo>
                    <a:lnTo>
                      <a:pt x="24593" y="11978"/>
                    </a:lnTo>
                    <a:cubicBezTo>
                      <a:pt x="30837" y="4460"/>
                      <a:pt x="39374" y="0"/>
                      <a:pt x="50079" y="0"/>
                    </a:cubicBezTo>
                    <a:cubicBezTo>
                      <a:pt x="61674" y="0"/>
                      <a:pt x="70466" y="5352"/>
                      <a:pt x="75946" y="14144"/>
                    </a:cubicBezTo>
                    <a:cubicBezTo>
                      <a:pt x="82572" y="5607"/>
                      <a:pt x="92512" y="0"/>
                      <a:pt x="105381" y="0"/>
                    </a:cubicBezTo>
                    <a:cubicBezTo>
                      <a:pt x="126407" y="0"/>
                      <a:pt x="139149" y="15928"/>
                      <a:pt x="139149" y="36827"/>
                    </a:cubicBezTo>
                    <a:lnTo>
                      <a:pt x="139149" y="91748"/>
                    </a:lnTo>
                    <a:lnTo>
                      <a:pt x="114301" y="91748"/>
                    </a:lnTo>
                    <a:lnTo>
                      <a:pt x="114301" y="42688"/>
                    </a:lnTo>
                    <a:cubicBezTo>
                      <a:pt x="114301" y="30710"/>
                      <a:pt x="109714" y="23829"/>
                      <a:pt x="99520" y="23829"/>
                    </a:cubicBezTo>
                    <a:cubicBezTo>
                      <a:pt x="88688" y="23829"/>
                      <a:pt x="81808" y="33769"/>
                      <a:pt x="81808" y="46256"/>
                    </a:cubicBezTo>
                    <a:lnTo>
                      <a:pt x="81808" y="91748"/>
                    </a:lnTo>
                    <a:lnTo>
                      <a:pt x="56959" y="91748"/>
                    </a:lnTo>
                    <a:lnTo>
                      <a:pt x="56959" y="42688"/>
                    </a:lnTo>
                    <a:cubicBezTo>
                      <a:pt x="56959" y="30710"/>
                      <a:pt x="52500" y="23829"/>
                      <a:pt x="42178" y="23829"/>
                    </a:cubicBezTo>
                    <a:cubicBezTo>
                      <a:pt x="31346" y="23829"/>
                      <a:pt x="24466" y="34023"/>
                      <a:pt x="24466" y="46511"/>
                    </a:cubicBezTo>
                    <a:lnTo>
                      <a:pt x="24466" y="91876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03" name="Freeform: Shape 1002">
                <a:extLst>
                  <a:ext uri="{FF2B5EF4-FFF2-40B4-BE49-F238E27FC236}">
                    <a16:creationId xmlns:a16="http://schemas.microsoft.com/office/drawing/2014/main" id="{308703AB-8E3B-7919-8F83-19AAC46EE9BA}"/>
                  </a:ext>
                </a:extLst>
              </p:cNvPr>
              <p:cNvSpPr/>
              <p:nvPr/>
            </p:nvSpPr>
            <p:spPr>
              <a:xfrm>
                <a:off x="6719940" y="7810396"/>
                <a:ext cx="90090" cy="93532"/>
              </a:xfrm>
              <a:custGeom>
                <a:avLst/>
                <a:gdLst>
                  <a:gd name="connsiteX0" fmla="*/ 0 w 90090"/>
                  <a:gd name="connsiteY0" fmla="*/ 47658 h 93532"/>
                  <a:gd name="connsiteX1" fmla="*/ 46002 w 90090"/>
                  <a:gd name="connsiteY1" fmla="*/ 0 h 93532"/>
                  <a:gd name="connsiteX2" fmla="*/ 90091 w 90090"/>
                  <a:gd name="connsiteY2" fmla="*/ 44472 h 93532"/>
                  <a:gd name="connsiteX3" fmla="*/ 89581 w 90090"/>
                  <a:gd name="connsiteY3" fmla="*/ 54794 h 93532"/>
                  <a:gd name="connsiteX4" fmla="*/ 26760 w 90090"/>
                  <a:gd name="connsiteY4" fmla="*/ 54794 h 93532"/>
                  <a:gd name="connsiteX5" fmla="*/ 53010 w 90090"/>
                  <a:gd name="connsiteY5" fmla="*/ 72634 h 93532"/>
                  <a:gd name="connsiteX6" fmla="*/ 82827 w 90090"/>
                  <a:gd name="connsiteY6" fmla="*/ 64478 h 93532"/>
                  <a:gd name="connsiteX7" fmla="*/ 82827 w 90090"/>
                  <a:gd name="connsiteY7" fmla="*/ 85122 h 93532"/>
                  <a:gd name="connsiteX8" fmla="*/ 50334 w 90090"/>
                  <a:gd name="connsiteY8" fmla="*/ 93532 h 93532"/>
                  <a:gd name="connsiteX9" fmla="*/ 0 w 90090"/>
                  <a:gd name="connsiteY9" fmla="*/ 47658 h 93532"/>
                  <a:gd name="connsiteX10" fmla="*/ 64733 w 90090"/>
                  <a:gd name="connsiteY10" fmla="*/ 38228 h 93532"/>
                  <a:gd name="connsiteX11" fmla="*/ 46002 w 90090"/>
                  <a:gd name="connsiteY11" fmla="*/ 19624 h 93532"/>
                  <a:gd name="connsiteX12" fmla="*/ 25995 w 90090"/>
                  <a:gd name="connsiteY12" fmla="*/ 38228 h 93532"/>
                  <a:gd name="connsiteX13" fmla="*/ 64733 w 90090"/>
                  <a:gd name="connsiteY13" fmla="*/ 38228 h 9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090" h="93532">
                    <a:moveTo>
                      <a:pt x="0" y="47658"/>
                    </a:moveTo>
                    <a:cubicBezTo>
                      <a:pt x="0" y="20134"/>
                      <a:pt x="18349" y="0"/>
                      <a:pt x="46002" y="0"/>
                    </a:cubicBezTo>
                    <a:cubicBezTo>
                      <a:pt x="71996" y="0"/>
                      <a:pt x="90091" y="18605"/>
                      <a:pt x="90091" y="44472"/>
                    </a:cubicBezTo>
                    <a:cubicBezTo>
                      <a:pt x="90091" y="48041"/>
                      <a:pt x="89963" y="51481"/>
                      <a:pt x="89581" y="54794"/>
                    </a:cubicBezTo>
                    <a:lnTo>
                      <a:pt x="26760" y="54794"/>
                    </a:lnTo>
                    <a:cubicBezTo>
                      <a:pt x="29946" y="65880"/>
                      <a:pt x="39757" y="72634"/>
                      <a:pt x="53010" y="72634"/>
                    </a:cubicBezTo>
                    <a:cubicBezTo>
                      <a:pt x="63331" y="72634"/>
                      <a:pt x="73398" y="69958"/>
                      <a:pt x="82827" y="64478"/>
                    </a:cubicBezTo>
                    <a:lnTo>
                      <a:pt x="82827" y="85122"/>
                    </a:lnTo>
                    <a:cubicBezTo>
                      <a:pt x="72888" y="90856"/>
                      <a:pt x="61802" y="93532"/>
                      <a:pt x="50334" y="93532"/>
                    </a:cubicBezTo>
                    <a:cubicBezTo>
                      <a:pt x="21918" y="93532"/>
                      <a:pt x="0" y="76074"/>
                      <a:pt x="0" y="47658"/>
                    </a:cubicBezTo>
                    <a:close/>
                    <a:moveTo>
                      <a:pt x="64733" y="38228"/>
                    </a:moveTo>
                    <a:cubicBezTo>
                      <a:pt x="63459" y="27652"/>
                      <a:pt x="57088" y="19624"/>
                      <a:pt x="46002" y="19624"/>
                    </a:cubicBezTo>
                    <a:cubicBezTo>
                      <a:pt x="34916" y="19624"/>
                      <a:pt x="28162" y="27524"/>
                      <a:pt x="25995" y="38228"/>
                    </a:cubicBezTo>
                    <a:lnTo>
                      <a:pt x="64733" y="3822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04" name="Freeform: Shape 1003">
                <a:extLst>
                  <a:ext uri="{FF2B5EF4-FFF2-40B4-BE49-F238E27FC236}">
                    <a16:creationId xmlns:a16="http://schemas.microsoft.com/office/drawing/2014/main" id="{A39A07F3-B3DA-E0AF-5D2C-4B39854EABC7}"/>
                  </a:ext>
                </a:extLst>
              </p:cNvPr>
              <p:cNvSpPr/>
              <p:nvPr/>
            </p:nvSpPr>
            <p:spPr>
              <a:xfrm>
                <a:off x="6827998" y="7810396"/>
                <a:ext cx="85248" cy="91748"/>
              </a:xfrm>
              <a:custGeom>
                <a:avLst/>
                <a:gdLst>
                  <a:gd name="connsiteX0" fmla="*/ 24593 w 85248"/>
                  <a:gd name="connsiteY0" fmla="*/ 91748 h 91748"/>
                  <a:gd name="connsiteX1" fmla="*/ 0 w 85248"/>
                  <a:gd name="connsiteY1" fmla="*/ 91748 h 91748"/>
                  <a:gd name="connsiteX2" fmla="*/ 0 w 85248"/>
                  <a:gd name="connsiteY2" fmla="*/ 1784 h 91748"/>
                  <a:gd name="connsiteX3" fmla="*/ 24593 w 85248"/>
                  <a:gd name="connsiteY3" fmla="*/ 1784 h 91748"/>
                  <a:gd name="connsiteX4" fmla="*/ 24593 w 85248"/>
                  <a:gd name="connsiteY4" fmla="*/ 12488 h 91748"/>
                  <a:gd name="connsiteX5" fmla="*/ 51863 w 85248"/>
                  <a:gd name="connsiteY5" fmla="*/ 0 h 91748"/>
                  <a:gd name="connsiteX6" fmla="*/ 85248 w 85248"/>
                  <a:gd name="connsiteY6" fmla="*/ 36827 h 91748"/>
                  <a:gd name="connsiteX7" fmla="*/ 85248 w 85248"/>
                  <a:gd name="connsiteY7" fmla="*/ 91748 h 91748"/>
                  <a:gd name="connsiteX8" fmla="*/ 60272 w 85248"/>
                  <a:gd name="connsiteY8" fmla="*/ 91748 h 91748"/>
                  <a:gd name="connsiteX9" fmla="*/ 60272 w 85248"/>
                  <a:gd name="connsiteY9" fmla="*/ 42816 h 91748"/>
                  <a:gd name="connsiteX10" fmla="*/ 44344 w 85248"/>
                  <a:gd name="connsiteY10" fmla="*/ 23701 h 91748"/>
                  <a:gd name="connsiteX11" fmla="*/ 24593 w 85248"/>
                  <a:gd name="connsiteY11" fmla="*/ 46384 h 91748"/>
                  <a:gd name="connsiteX12" fmla="*/ 24593 w 85248"/>
                  <a:gd name="connsiteY12" fmla="*/ 91748 h 9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248" h="91748">
                    <a:moveTo>
                      <a:pt x="24593" y="91748"/>
                    </a:moveTo>
                    <a:lnTo>
                      <a:pt x="0" y="91748"/>
                    </a:lnTo>
                    <a:lnTo>
                      <a:pt x="0" y="1784"/>
                    </a:lnTo>
                    <a:lnTo>
                      <a:pt x="24593" y="1784"/>
                    </a:lnTo>
                    <a:lnTo>
                      <a:pt x="24593" y="12488"/>
                    </a:lnTo>
                    <a:cubicBezTo>
                      <a:pt x="31220" y="4842"/>
                      <a:pt x="40266" y="0"/>
                      <a:pt x="51863" y="0"/>
                    </a:cubicBezTo>
                    <a:cubicBezTo>
                      <a:pt x="72760" y="0"/>
                      <a:pt x="85248" y="15928"/>
                      <a:pt x="85248" y="36827"/>
                    </a:cubicBezTo>
                    <a:lnTo>
                      <a:pt x="85248" y="91748"/>
                    </a:lnTo>
                    <a:lnTo>
                      <a:pt x="60272" y="91748"/>
                    </a:lnTo>
                    <a:lnTo>
                      <a:pt x="60272" y="42816"/>
                    </a:lnTo>
                    <a:cubicBezTo>
                      <a:pt x="60272" y="30837"/>
                      <a:pt x="55303" y="23701"/>
                      <a:pt x="44344" y="23701"/>
                    </a:cubicBezTo>
                    <a:cubicBezTo>
                      <a:pt x="32238" y="23701"/>
                      <a:pt x="24593" y="33895"/>
                      <a:pt x="24593" y="46384"/>
                    </a:cubicBezTo>
                    <a:lnTo>
                      <a:pt x="24593" y="9174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05" name="Freeform: Shape 1004">
                <a:extLst>
                  <a:ext uri="{FF2B5EF4-FFF2-40B4-BE49-F238E27FC236}">
                    <a16:creationId xmlns:a16="http://schemas.microsoft.com/office/drawing/2014/main" id="{F204EF29-CF37-BCBD-E732-0847726DAD09}"/>
                  </a:ext>
                </a:extLst>
              </p:cNvPr>
              <p:cNvSpPr/>
              <p:nvPr/>
            </p:nvSpPr>
            <p:spPr>
              <a:xfrm>
                <a:off x="6931341" y="7786057"/>
                <a:ext cx="57978" cy="117870"/>
              </a:xfrm>
              <a:custGeom>
                <a:avLst/>
                <a:gdLst>
                  <a:gd name="connsiteX0" fmla="*/ 34405 w 57978"/>
                  <a:gd name="connsiteY0" fmla="*/ 117871 h 117870"/>
                  <a:gd name="connsiteX1" fmla="*/ 0 w 57978"/>
                  <a:gd name="connsiteY1" fmla="*/ 81936 h 117870"/>
                  <a:gd name="connsiteX2" fmla="*/ 0 w 57978"/>
                  <a:gd name="connsiteY2" fmla="*/ 0 h 117870"/>
                  <a:gd name="connsiteX3" fmla="*/ 24848 w 57978"/>
                  <a:gd name="connsiteY3" fmla="*/ 0 h 117870"/>
                  <a:gd name="connsiteX4" fmla="*/ 24848 w 57978"/>
                  <a:gd name="connsiteY4" fmla="*/ 25995 h 117870"/>
                  <a:gd name="connsiteX5" fmla="*/ 57214 w 57978"/>
                  <a:gd name="connsiteY5" fmla="*/ 25995 h 117870"/>
                  <a:gd name="connsiteX6" fmla="*/ 57214 w 57978"/>
                  <a:gd name="connsiteY6" fmla="*/ 47020 h 117870"/>
                  <a:gd name="connsiteX7" fmla="*/ 24848 w 57978"/>
                  <a:gd name="connsiteY7" fmla="*/ 47020 h 117870"/>
                  <a:gd name="connsiteX8" fmla="*/ 24848 w 57978"/>
                  <a:gd name="connsiteY8" fmla="*/ 80534 h 117870"/>
                  <a:gd name="connsiteX9" fmla="*/ 39629 w 57978"/>
                  <a:gd name="connsiteY9" fmla="*/ 94933 h 117870"/>
                  <a:gd name="connsiteX10" fmla="*/ 57979 w 57978"/>
                  <a:gd name="connsiteY10" fmla="*/ 89709 h 117870"/>
                  <a:gd name="connsiteX11" fmla="*/ 57979 w 57978"/>
                  <a:gd name="connsiteY11" fmla="*/ 111244 h 117870"/>
                  <a:gd name="connsiteX12" fmla="*/ 34405 w 57978"/>
                  <a:gd name="connsiteY12" fmla="*/ 117488 h 117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978" h="117870">
                    <a:moveTo>
                      <a:pt x="34405" y="117871"/>
                    </a:moveTo>
                    <a:cubicBezTo>
                      <a:pt x="12998" y="117871"/>
                      <a:pt x="0" y="107548"/>
                      <a:pt x="0" y="81936"/>
                    </a:cubicBezTo>
                    <a:lnTo>
                      <a:pt x="0" y="0"/>
                    </a:lnTo>
                    <a:lnTo>
                      <a:pt x="24848" y="0"/>
                    </a:lnTo>
                    <a:lnTo>
                      <a:pt x="24848" y="25995"/>
                    </a:lnTo>
                    <a:lnTo>
                      <a:pt x="57214" y="25995"/>
                    </a:lnTo>
                    <a:lnTo>
                      <a:pt x="57214" y="47020"/>
                    </a:lnTo>
                    <a:lnTo>
                      <a:pt x="24848" y="47020"/>
                    </a:lnTo>
                    <a:lnTo>
                      <a:pt x="24848" y="80534"/>
                    </a:lnTo>
                    <a:cubicBezTo>
                      <a:pt x="24848" y="90729"/>
                      <a:pt x="31220" y="94933"/>
                      <a:pt x="39629" y="94933"/>
                    </a:cubicBezTo>
                    <a:cubicBezTo>
                      <a:pt x="46256" y="94933"/>
                      <a:pt x="52500" y="93277"/>
                      <a:pt x="57979" y="89709"/>
                    </a:cubicBezTo>
                    <a:lnTo>
                      <a:pt x="57979" y="111244"/>
                    </a:lnTo>
                    <a:cubicBezTo>
                      <a:pt x="51608" y="115576"/>
                      <a:pt x="43325" y="117488"/>
                      <a:pt x="34405" y="1174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006" name="Graphic 402">
              <a:extLst>
                <a:ext uri="{FF2B5EF4-FFF2-40B4-BE49-F238E27FC236}">
                  <a16:creationId xmlns:a16="http://schemas.microsoft.com/office/drawing/2014/main" id="{080CC7B6-6268-DEA8-C95F-3D540FB57490}"/>
                </a:ext>
              </a:extLst>
            </p:cNvPr>
            <p:cNvGrpSpPr/>
            <p:nvPr/>
          </p:nvGrpSpPr>
          <p:grpSpPr>
            <a:xfrm>
              <a:off x="570340" y="5408763"/>
              <a:ext cx="1523123" cy="189275"/>
              <a:chOff x="570340" y="5408763"/>
              <a:chExt cx="1523123" cy="189275"/>
            </a:xfrm>
            <a:solidFill>
              <a:srgbClr val="FFFFFF"/>
            </a:solidFill>
          </p:grpSpPr>
          <p:sp>
            <p:nvSpPr>
              <p:cNvPr id="1007" name="Freeform: Shape 1006">
                <a:extLst>
                  <a:ext uri="{FF2B5EF4-FFF2-40B4-BE49-F238E27FC236}">
                    <a16:creationId xmlns:a16="http://schemas.microsoft.com/office/drawing/2014/main" id="{3C466F6A-D5F4-0BD8-8CD1-232672A6B243}"/>
                  </a:ext>
                </a:extLst>
              </p:cNvPr>
              <p:cNvSpPr/>
              <p:nvPr/>
            </p:nvSpPr>
            <p:spPr>
              <a:xfrm>
                <a:off x="570340" y="5408763"/>
                <a:ext cx="90345" cy="137494"/>
              </a:xfrm>
              <a:custGeom>
                <a:avLst/>
                <a:gdLst>
                  <a:gd name="connsiteX0" fmla="*/ 28798 w 90345"/>
                  <a:gd name="connsiteY0" fmla="*/ 36826 h 137494"/>
                  <a:gd name="connsiteX1" fmla="*/ 39884 w 90345"/>
                  <a:gd name="connsiteY1" fmla="*/ 50716 h 137494"/>
                  <a:gd name="connsiteX2" fmla="*/ 66644 w 90345"/>
                  <a:gd name="connsiteY2" fmla="*/ 63969 h 137494"/>
                  <a:gd name="connsiteX3" fmla="*/ 90345 w 90345"/>
                  <a:gd name="connsiteY3" fmla="*/ 96463 h 137494"/>
                  <a:gd name="connsiteX4" fmla="*/ 42306 w 90345"/>
                  <a:gd name="connsiteY4" fmla="*/ 137495 h 137494"/>
                  <a:gd name="connsiteX5" fmla="*/ 0 w 90345"/>
                  <a:gd name="connsiteY5" fmla="*/ 124879 h 137494"/>
                  <a:gd name="connsiteX6" fmla="*/ 0 w 90345"/>
                  <a:gd name="connsiteY6" fmla="*/ 95189 h 137494"/>
                  <a:gd name="connsiteX7" fmla="*/ 42815 w 90345"/>
                  <a:gd name="connsiteY7" fmla="*/ 114940 h 137494"/>
                  <a:gd name="connsiteX8" fmla="*/ 62057 w 90345"/>
                  <a:gd name="connsiteY8" fmla="*/ 101050 h 137494"/>
                  <a:gd name="connsiteX9" fmla="*/ 50079 w 90345"/>
                  <a:gd name="connsiteY9" fmla="*/ 86014 h 137494"/>
                  <a:gd name="connsiteX10" fmla="*/ 24848 w 90345"/>
                  <a:gd name="connsiteY10" fmla="*/ 73908 h 137494"/>
                  <a:gd name="connsiteX11" fmla="*/ 892 w 90345"/>
                  <a:gd name="connsiteY11" fmla="*/ 39120 h 137494"/>
                  <a:gd name="connsiteX12" fmla="*/ 46638 w 90345"/>
                  <a:gd name="connsiteY12" fmla="*/ 0 h 137494"/>
                  <a:gd name="connsiteX13" fmla="*/ 83082 w 90345"/>
                  <a:gd name="connsiteY13" fmla="*/ 9430 h 137494"/>
                  <a:gd name="connsiteX14" fmla="*/ 83082 w 90345"/>
                  <a:gd name="connsiteY14" fmla="*/ 37464 h 137494"/>
                  <a:gd name="connsiteX15" fmla="*/ 47020 w 90345"/>
                  <a:gd name="connsiteY15" fmla="*/ 22300 h 137494"/>
                  <a:gd name="connsiteX16" fmla="*/ 28671 w 90345"/>
                  <a:gd name="connsiteY16" fmla="*/ 36699 h 13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0345" h="137494">
                    <a:moveTo>
                      <a:pt x="28798" y="36826"/>
                    </a:moveTo>
                    <a:cubicBezTo>
                      <a:pt x="28798" y="43071"/>
                      <a:pt x="32749" y="47021"/>
                      <a:pt x="39884" y="50716"/>
                    </a:cubicBezTo>
                    <a:lnTo>
                      <a:pt x="66644" y="63969"/>
                    </a:lnTo>
                    <a:cubicBezTo>
                      <a:pt x="82700" y="71869"/>
                      <a:pt x="90345" y="81426"/>
                      <a:pt x="90345" y="96463"/>
                    </a:cubicBezTo>
                    <a:cubicBezTo>
                      <a:pt x="90345" y="121439"/>
                      <a:pt x="70212" y="137495"/>
                      <a:pt x="42306" y="137495"/>
                    </a:cubicBezTo>
                    <a:cubicBezTo>
                      <a:pt x="27142" y="137495"/>
                      <a:pt x="12106" y="133799"/>
                      <a:pt x="0" y="124879"/>
                    </a:cubicBezTo>
                    <a:lnTo>
                      <a:pt x="0" y="95189"/>
                    </a:lnTo>
                    <a:cubicBezTo>
                      <a:pt x="15036" y="108696"/>
                      <a:pt x="30710" y="114940"/>
                      <a:pt x="42815" y="114940"/>
                    </a:cubicBezTo>
                    <a:cubicBezTo>
                      <a:pt x="53392" y="114940"/>
                      <a:pt x="62057" y="110480"/>
                      <a:pt x="62057" y="101050"/>
                    </a:cubicBezTo>
                    <a:cubicBezTo>
                      <a:pt x="62057" y="94297"/>
                      <a:pt x="59253" y="90856"/>
                      <a:pt x="50079" y="86014"/>
                    </a:cubicBezTo>
                    <a:lnTo>
                      <a:pt x="24848" y="73908"/>
                    </a:lnTo>
                    <a:cubicBezTo>
                      <a:pt x="9684" y="66645"/>
                      <a:pt x="892" y="56578"/>
                      <a:pt x="892" y="39120"/>
                    </a:cubicBezTo>
                    <a:cubicBezTo>
                      <a:pt x="892" y="15036"/>
                      <a:pt x="20643" y="0"/>
                      <a:pt x="46638" y="0"/>
                    </a:cubicBezTo>
                    <a:cubicBezTo>
                      <a:pt x="59636" y="0"/>
                      <a:pt x="72123" y="2676"/>
                      <a:pt x="83082" y="9430"/>
                    </a:cubicBezTo>
                    <a:lnTo>
                      <a:pt x="83082" y="37464"/>
                    </a:lnTo>
                    <a:cubicBezTo>
                      <a:pt x="70594" y="27779"/>
                      <a:pt x="58234" y="22300"/>
                      <a:pt x="47020" y="22300"/>
                    </a:cubicBezTo>
                    <a:cubicBezTo>
                      <a:pt x="36826" y="22300"/>
                      <a:pt x="28671" y="26887"/>
                      <a:pt x="28671" y="366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08" name="Freeform: Shape 1007">
                <a:extLst>
                  <a:ext uri="{FF2B5EF4-FFF2-40B4-BE49-F238E27FC236}">
                    <a16:creationId xmlns:a16="http://schemas.microsoft.com/office/drawing/2014/main" id="{4FB40788-D295-540A-8055-F87902DEF237}"/>
                  </a:ext>
                </a:extLst>
              </p:cNvPr>
              <p:cNvSpPr/>
              <p:nvPr/>
            </p:nvSpPr>
            <p:spPr>
              <a:xfrm>
                <a:off x="677887" y="5452853"/>
                <a:ext cx="96207" cy="136347"/>
              </a:xfrm>
              <a:custGeom>
                <a:avLst/>
                <a:gdLst>
                  <a:gd name="connsiteX0" fmla="*/ 24593 w 96207"/>
                  <a:gd name="connsiteY0" fmla="*/ 81554 h 136347"/>
                  <a:gd name="connsiteX1" fmla="*/ 24593 w 96207"/>
                  <a:gd name="connsiteY1" fmla="*/ 136348 h 136347"/>
                  <a:gd name="connsiteX2" fmla="*/ 0 w 96207"/>
                  <a:gd name="connsiteY2" fmla="*/ 136348 h 136347"/>
                  <a:gd name="connsiteX3" fmla="*/ 0 w 96207"/>
                  <a:gd name="connsiteY3" fmla="*/ 1784 h 136347"/>
                  <a:gd name="connsiteX4" fmla="*/ 24593 w 96207"/>
                  <a:gd name="connsiteY4" fmla="*/ 1784 h 136347"/>
                  <a:gd name="connsiteX5" fmla="*/ 24593 w 96207"/>
                  <a:gd name="connsiteY5" fmla="*/ 11978 h 136347"/>
                  <a:gd name="connsiteX6" fmla="*/ 51353 w 96207"/>
                  <a:gd name="connsiteY6" fmla="*/ 0 h 136347"/>
                  <a:gd name="connsiteX7" fmla="*/ 96207 w 96207"/>
                  <a:gd name="connsiteY7" fmla="*/ 46384 h 136347"/>
                  <a:gd name="connsiteX8" fmla="*/ 51353 w 96207"/>
                  <a:gd name="connsiteY8" fmla="*/ 93532 h 136347"/>
                  <a:gd name="connsiteX9" fmla="*/ 24593 w 96207"/>
                  <a:gd name="connsiteY9" fmla="*/ 81554 h 136347"/>
                  <a:gd name="connsiteX10" fmla="*/ 47912 w 96207"/>
                  <a:gd name="connsiteY10" fmla="*/ 23064 h 136347"/>
                  <a:gd name="connsiteX11" fmla="*/ 24593 w 96207"/>
                  <a:gd name="connsiteY11" fmla="*/ 46384 h 136347"/>
                  <a:gd name="connsiteX12" fmla="*/ 47912 w 96207"/>
                  <a:gd name="connsiteY12" fmla="*/ 70468 h 136347"/>
                  <a:gd name="connsiteX13" fmla="*/ 70722 w 96207"/>
                  <a:gd name="connsiteY13" fmla="*/ 46384 h 136347"/>
                  <a:gd name="connsiteX14" fmla="*/ 47912 w 96207"/>
                  <a:gd name="connsiteY14" fmla="*/ 23064 h 13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207" h="136347">
                    <a:moveTo>
                      <a:pt x="24593" y="81554"/>
                    </a:moveTo>
                    <a:lnTo>
                      <a:pt x="24593" y="136348"/>
                    </a:lnTo>
                    <a:lnTo>
                      <a:pt x="0" y="136348"/>
                    </a:lnTo>
                    <a:lnTo>
                      <a:pt x="0" y="1784"/>
                    </a:lnTo>
                    <a:lnTo>
                      <a:pt x="24593" y="1784"/>
                    </a:lnTo>
                    <a:lnTo>
                      <a:pt x="24593" y="11978"/>
                    </a:lnTo>
                    <a:cubicBezTo>
                      <a:pt x="31347" y="4460"/>
                      <a:pt x="40522" y="0"/>
                      <a:pt x="51353" y="0"/>
                    </a:cubicBezTo>
                    <a:cubicBezTo>
                      <a:pt x="77348" y="0"/>
                      <a:pt x="96207" y="19624"/>
                      <a:pt x="96207" y="46384"/>
                    </a:cubicBezTo>
                    <a:cubicBezTo>
                      <a:pt x="96207" y="73144"/>
                      <a:pt x="77603" y="93532"/>
                      <a:pt x="51353" y="93532"/>
                    </a:cubicBezTo>
                    <a:cubicBezTo>
                      <a:pt x="40522" y="93532"/>
                      <a:pt x="31347" y="89072"/>
                      <a:pt x="24593" y="81554"/>
                    </a:cubicBezTo>
                    <a:close/>
                    <a:moveTo>
                      <a:pt x="47912" y="23064"/>
                    </a:moveTo>
                    <a:cubicBezTo>
                      <a:pt x="34533" y="23064"/>
                      <a:pt x="24593" y="32877"/>
                      <a:pt x="24593" y="46384"/>
                    </a:cubicBezTo>
                    <a:cubicBezTo>
                      <a:pt x="24593" y="59891"/>
                      <a:pt x="34533" y="70468"/>
                      <a:pt x="47912" y="70468"/>
                    </a:cubicBezTo>
                    <a:cubicBezTo>
                      <a:pt x="61292" y="70468"/>
                      <a:pt x="70722" y="60528"/>
                      <a:pt x="70722" y="46384"/>
                    </a:cubicBezTo>
                    <a:cubicBezTo>
                      <a:pt x="70722" y="32239"/>
                      <a:pt x="60910" y="23064"/>
                      <a:pt x="47912" y="230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09" name="Freeform: Shape 1008">
                <a:extLst>
                  <a:ext uri="{FF2B5EF4-FFF2-40B4-BE49-F238E27FC236}">
                    <a16:creationId xmlns:a16="http://schemas.microsoft.com/office/drawing/2014/main" id="{A0E45EDB-3DB4-04DC-C596-12FB8A41DD34}"/>
                  </a:ext>
                </a:extLst>
              </p:cNvPr>
              <p:cNvSpPr/>
              <p:nvPr/>
            </p:nvSpPr>
            <p:spPr>
              <a:xfrm>
                <a:off x="791807" y="5452853"/>
                <a:ext cx="55812" cy="91748"/>
              </a:xfrm>
              <a:custGeom>
                <a:avLst/>
                <a:gdLst>
                  <a:gd name="connsiteX0" fmla="*/ 24593 w 55812"/>
                  <a:gd name="connsiteY0" fmla="*/ 91748 h 91748"/>
                  <a:gd name="connsiteX1" fmla="*/ 0 w 55812"/>
                  <a:gd name="connsiteY1" fmla="*/ 91748 h 91748"/>
                  <a:gd name="connsiteX2" fmla="*/ 0 w 55812"/>
                  <a:gd name="connsiteY2" fmla="*/ 1784 h 91748"/>
                  <a:gd name="connsiteX3" fmla="*/ 24593 w 55812"/>
                  <a:gd name="connsiteY3" fmla="*/ 1784 h 91748"/>
                  <a:gd name="connsiteX4" fmla="*/ 24593 w 55812"/>
                  <a:gd name="connsiteY4" fmla="*/ 17967 h 91748"/>
                  <a:gd name="connsiteX5" fmla="*/ 55813 w 55812"/>
                  <a:gd name="connsiteY5" fmla="*/ 0 h 91748"/>
                  <a:gd name="connsiteX6" fmla="*/ 55813 w 55812"/>
                  <a:gd name="connsiteY6" fmla="*/ 27270 h 91748"/>
                  <a:gd name="connsiteX7" fmla="*/ 24593 w 55812"/>
                  <a:gd name="connsiteY7" fmla="*/ 52500 h 91748"/>
                  <a:gd name="connsiteX8" fmla="*/ 24593 w 55812"/>
                  <a:gd name="connsiteY8" fmla="*/ 91748 h 9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12" h="91748">
                    <a:moveTo>
                      <a:pt x="24593" y="91748"/>
                    </a:moveTo>
                    <a:lnTo>
                      <a:pt x="0" y="91748"/>
                    </a:lnTo>
                    <a:lnTo>
                      <a:pt x="0" y="1784"/>
                    </a:lnTo>
                    <a:lnTo>
                      <a:pt x="24593" y="1784"/>
                    </a:lnTo>
                    <a:lnTo>
                      <a:pt x="24593" y="17967"/>
                    </a:lnTo>
                    <a:cubicBezTo>
                      <a:pt x="31857" y="6371"/>
                      <a:pt x="42433" y="0"/>
                      <a:pt x="55813" y="0"/>
                    </a:cubicBezTo>
                    <a:lnTo>
                      <a:pt x="55813" y="27270"/>
                    </a:lnTo>
                    <a:cubicBezTo>
                      <a:pt x="39757" y="23829"/>
                      <a:pt x="24593" y="33386"/>
                      <a:pt x="24593" y="52500"/>
                    </a:cubicBezTo>
                    <a:lnTo>
                      <a:pt x="24593" y="9174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0" name="Freeform: Shape 1009">
                <a:extLst>
                  <a:ext uri="{FF2B5EF4-FFF2-40B4-BE49-F238E27FC236}">
                    <a16:creationId xmlns:a16="http://schemas.microsoft.com/office/drawing/2014/main" id="{260A16F2-F771-084D-6D62-000090C81228}"/>
                  </a:ext>
                </a:extLst>
              </p:cNvPr>
              <p:cNvSpPr/>
              <p:nvPr/>
            </p:nvSpPr>
            <p:spPr>
              <a:xfrm>
                <a:off x="853863" y="5452853"/>
                <a:ext cx="90090" cy="93532"/>
              </a:xfrm>
              <a:custGeom>
                <a:avLst/>
                <a:gdLst>
                  <a:gd name="connsiteX0" fmla="*/ 0 w 90090"/>
                  <a:gd name="connsiteY0" fmla="*/ 47658 h 93532"/>
                  <a:gd name="connsiteX1" fmla="*/ 46001 w 90090"/>
                  <a:gd name="connsiteY1" fmla="*/ 0 h 93532"/>
                  <a:gd name="connsiteX2" fmla="*/ 90091 w 90090"/>
                  <a:gd name="connsiteY2" fmla="*/ 44473 h 93532"/>
                  <a:gd name="connsiteX3" fmla="*/ 89581 w 90090"/>
                  <a:gd name="connsiteY3" fmla="*/ 54794 h 93532"/>
                  <a:gd name="connsiteX4" fmla="*/ 26760 w 90090"/>
                  <a:gd name="connsiteY4" fmla="*/ 54794 h 93532"/>
                  <a:gd name="connsiteX5" fmla="*/ 53009 w 90090"/>
                  <a:gd name="connsiteY5" fmla="*/ 72634 h 93532"/>
                  <a:gd name="connsiteX6" fmla="*/ 82827 w 90090"/>
                  <a:gd name="connsiteY6" fmla="*/ 64478 h 93532"/>
                  <a:gd name="connsiteX7" fmla="*/ 82827 w 90090"/>
                  <a:gd name="connsiteY7" fmla="*/ 85122 h 93532"/>
                  <a:gd name="connsiteX8" fmla="*/ 50333 w 90090"/>
                  <a:gd name="connsiteY8" fmla="*/ 93532 h 93532"/>
                  <a:gd name="connsiteX9" fmla="*/ 0 w 90090"/>
                  <a:gd name="connsiteY9" fmla="*/ 47658 h 93532"/>
                  <a:gd name="connsiteX10" fmla="*/ 64733 w 90090"/>
                  <a:gd name="connsiteY10" fmla="*/ 38228 h 93532"/>
                  <a:gd name="connsiteX11" fmla="*/ 46001 w 90090"/>
                  <a:gd name="connsiteY11" fmla="*/ 19624 h 93532"/>
                  <a:gd name="connsiteX12" fmla="*/ 25995 w 90090"/>
                  <a:gd name="connsiteY12" fmla="*/ 38228 h 93532"/>
                  <a:gd name="connsiteX13" fmla="*/ 64733 w 90090"/>
                  <a:gd name="connsiteY13" fmla="*/ 38228 h 9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090" h="93532">
                    <a:moveTo>
                      <a:pt x="0" y="47658"/>
                    </a:moveTo>
                    <a:cubicBezTo>
                      <a:pt x="0" y="20134"/>
                      <a:pt x="18349" y="0"/>
                      <a:pt x="46001" y="0"/>
                    </a:cubicBezTo>
                    <a:cubicBezTo>
                      <a:pt x="72123" y="0"/>
                      <a:pt x="90091" y="18605"/>
                      <a:pt x="90091" y="44473"/>
                    </a:cubicBezTo>
                    <a:cubicBezTo>
                      <a:pt x="90091" y="48041"/>
                      <a:pt x="89963" y="51481"/>
                      <a:pt x="89581" y="54794"/>
                    </a:cubicBezTo>
                    <a:lnTo>
                      <a:pt x="26760" y="54794"/>
                    </a:lnTo>
                    <a:cubicBezTo>
                      <a:pt x="29945" y="65880"/>
                      <a:pt x="39757" y="72634"/>
                      <a:pt x="53009" y="72634"/>
                    </a:cubicBezTo>
                    <a:cubicBezTo>
                      <a:pt x="63331" y="72634"/>
                      <a:pt x="73398" y="69958"/>
                      <a:pt x="82827" y="64478"/>
                    </a:cubicBezTo>
                    <a:lnTo>
                      <a:pt x="82827" y="85122"/>
                    </a:lnTo>
                    <a:cubicBezTo>
                      <a:pt x="72888" y="90856"/>
                      <a:pt x="61802" y="93532"/>
                      <a:pt x="50333" y="93532"/>
                    </a:cubicBezTo>
                    <a:cubicBezTo>
                      <a:pt x="21917" y="93532"/>
                      <a:pt x="0" y="76074"/>
                      <a:pt x="0" y="47658"/>
                    </a:cubicBezTo>
                    <a:close/>
                    <a:moveTo>
                      <a:pt x="64733" y="38228"/>
                    </a:moveTo>
                    <a:cubicBezTo>
                      <a:pt x="63458" y="27652"/>
                      <a:pt x="57087" y="19624"/>
                      <a:pt x="46001" y="19624"/>
                    </a:cubicBezTo>
                    <a:cubicBezTo>
                      <a:pt x="34915" y="19624"/>
                      <a:pt x="28161" y="27524"/>
                      <a:pt x="25995" y="38228"/>
                    </a:cubicBezTo>
                    <a:lnTo>
                      <a:pt x="64733" y="3822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1" name="Freeform: Shape 1010">
                <a:extLst>
                  <a:ext uri="{FF2B5EF4-FFF2-40B4-BE49-F238E27FC236}">
                    <a16:creationId xmlns:a16="http://schemas.microsoft.com/office/drawing/2014/main" id="{20E64597-93A9-B164-3FE1-6790BDB0F876}"/>
                  </a:ext>
                </a:extLst>
              </p:cNvPr>
              <p:cNvSpPr/>
              <p:nvPr/>
            </p:nvSpPr>
            <p:spPr>
              <a:xfrm>
                <a:off x="955422" y="5452853"/>
                <a:ext cx="96461" cy="93532"/>
              </a:xfrm>
              <a:custGeom>
                <a:avLst/>
                <a:gdLst>
                  <a:gd name="connsiteX0" fmla="*/ 71486 w 96461"/>
                  <a:gd name="connsiteY0" fmla="*/ 81554 h 93532"/>
                  <a:gd name="connsiteX1" fmla="*/ 44854 w 96461"/>
                  <a:gd name="connsiteY1" fmla="*/ 93532 h 93532"/>
                  <a:gd name="connsiteX2" fmla="*/ 0 w 96461"/>
                  <a:gd name="connsiteY2" fmla="*/ 47148 h 93532"/>
                  <a:gd name="connsiteX3" fmla="*/ 44854 w 96461"/>
                  <a:gd name="connsiteY3" fmla="*/ 0 h 93532"/>
                  <a:gd name="connsiteX4" fmla="*/ 71486 w 96461"/>
                  <a:gd name="connsiteY4" fmla="*/ 12106 h 93532"/>
                  <a:gd name="connsiteX5" fmla="*/ 71486 w 96461"/>
                  <a:gd name="connsiteY5" fmla="*/ 1784 h 93532"/>
                  <a:gd name="connsiteX6" fmla="*/ 96462 w 96461"/>
                  <a:gd name="connsiteY6" fmla="*/ 1784 h 93532"/>
                  <a:gd name="connsiteX7" fmla="*/ 96462 w 96461"/>
                  <a:gd name="connsiteY7" fmla="*/ 91748 h 93532"/>
                  <a:gd name="connsiteX8" fmla="*/ 71486 w 96461"/>
                  <a:gd name="connsiteY8" fmla="*/ 91748 h 93532"/>
                  <a:gd name="connsiteX9" fmla="*/ 71486 w 96461"/>
                  <a:gd name="connsiteY9" fmla="*/ 81554 h 93532"/>
                  <a:gd name="connsiteX10" fmla="*/ 25613 w 96461"/>
                  <a:gd name="connsiteY10" fmla="*/ 47148 h 93532"/>
                  <a:gd name="connsiteX11" fmla="*/ 48295 w 96461"/>
                  <a:gd name="connsiteY11" fmla="*/ 70468 h 93532"/>
                  <a:gd name="connsiteX12" fmla="*/ 71486 w 96461"/>
                  <a:gd name="connsiteY12" fmla="*/ 47148 h 93532"/>
                  <a:gd name="connsiteX13" fmla="*/ 48295 w 96461"/>
                  <a:gd name="connsiteY13" fmla="*/ 23064 h 93532"/>
                  <a:gd name="connsiteX14" fmla="*/ 25613 w 96461"/>
                  <a:gd name="connsiteY14" fmla="*/ 47148 h 9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461" h="93532">
                    <a:moveTo>
                      <a:pt x="71486" y="81554"/>
                    </a:moveTo>
                    <a:cubicBezTo>
                      <a:pt x="65115" y="89072"/>
                      <a:pt x="55813" y="93532"/>
                      <a:pt x="44854" y="93532"/>
                    </a:cubicBezTo>
                    <a:cubicBezTo>
                      <a:pt x="18604" y="93532"/>
                      <a:pt x="0" y="73908"/>
                      <a:pt x="0" y="47148"/>
                    </a:cubicBezTo>
                    <a:cubicBezTo>
                      <a:pt x="0" y="20389"/>
                      <a:pt x="18349" y="0"/>
                      <a:pt x="44854" y="0"/>
                    </a:cubicBezTo>
                    <a:cubicBezTo>
                      <a:pt x="55685" y="0"/>
                      <a:pt x="64987" y="4460"/>
                      <a:pt x="71486" y="12106"/>
                    </a:cubicBezTo>
                    <a:lnTo>
                      <a:pt x="71486" y="1784"/>
                    </a:lnTo>
                    <a:lnTo>
                      <a:pt x="96462" y="1784"/>
                    </a:lnTo>
                    <a:lnTo>
                      <a:pt x="96462" y="91748"/>
                    </a:lnTo>
                    <a:lnTo>
                      <a:pt x="71486" y="91748"/>
                    </a:lnTo>
                    <a:lnTo>
                      <a:pt x="71486" y="81554"/>
                    </a:lnTo>
                    <a:close/>
                    <a:moveTo>
                      <a:pt x="25613" y="47148"/>
                    </a:moveTo>
                    <a:cubicBezTo>
                      <a:pt x="25613" y="60656"/>
                      <a:pt x="35297" y="70468"/>
                      <a:pt x="48295" y="70468"/>
                    </a:cubicBezTo>
                    <a:cubicBezTo>
                      <a:pt x="61292" y="70468"/>
                      <a:pt x="71486" y="60783"/>
                      <a:pt x="71486" y="47148"/>
                    </a:cubicBezTo>
                    <a:cubicBezTo>
                      <a:pt x="71486" y="33514"/>
                      <a:pt x="61674" y="23064"/>
                      <a:pt x="48295" y="23064"/>
                    </a:cubicBezTo>
                    <a:cubicBezTo>
                      <a:pt x="34915" y="23064"/>
                      <a:pt x="25613" y="33259"/>
                      <a:pt x="25613" y="47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2" name="Freeform: Shape 1011">
                <a:extLst>
                  <a:ext uri="{FF2B5EF4-FFF2-40B4-BE49-F238E27FC236}">
                    <a16:creationId xmlns:a16="http://schemas.microsoft.com/office/drawing/2014/main" id="{4526B174-A248-E16B-EBE2-C0AB5F403DAE}"/>
                  </a:ext>
                </a:extLst>
              </p:cNvPr>
              <p:cNvSpPr/>
              <p:nvPr/>
            </p:nvSpPr>
            <p:spPr>
              <a:xfrm>
                <a:off x="1069469" y="5410674"/>
                <a:ext cx="96461" cy="135710"/>
              </a:xfrm>
              <a:custGeom>
                <a:avLst/>
                <a:gdLst>
                  <a:gd name="connsiteX0" fmla="*/ 71486 w 96461"/>
                  <a:gd name="connsiteY0" fmla="*/ 123732 h 135710"/>
                  <a:gd name="connsiteX1" fmla="*/ 44854 w 96461"/>
                  <a:gd name="connsiteY1" fmla="*/ 135711 h 135710"/>
                  <a:gd name="connsiteX2" fmla="*/ 0 w 96461"/>
                  <a:gd name="connsiteY2" fmla="*/ 89327 h 135710"/>
                  <a:gd name="connsiteX3" fmla="*/ 44854 w 96461"/>
                  <a:gd name="connsiteY3" fmla="*/ 42179 h 135710"/>
                  <a:gd name="connsiteX4" fmla="*/ 71486 w 96461"/>
                  <a:gd name="connsiteY4" fmla="*/ 54284 h 135710"/>
                  <a:gd name="connsiteX5" fmla="*/ 71486 w 96461"/>
                  <a:gd name="connsiteY5" fmla="*/ 0 h 135710"/>
                  <a:gd name="connsiteX6" fmla="*/ 96462 w 96461"/>
                  <a:gd name="connsiteY6" fmla="*/ 0 h 135710"/>
                  <a:gd name="connsiteX7" fmla="*/ 96462 w 96461"/>
                  <a:gd name="connsiteY7" fmla="*/ 133927 h 135710"/>
                  <a:gd name="connsiteX8" fmla="*/ 71486 w 96461"/>
                  <a:gd name="connsiteY8" fmla="*/ 133927 h 135710"/>
                  <a:gd name="connsiteX9" fmla="*/ 71486 w 96461"/>
                  <a:gd name="connsiteY9" fmla="*/ 123732 h 135710"/>
                  <a:gd name="connsiteX10" fmla="*/ 25613 w 96461"/>
                  <a:gd name="connsiteY10" fmla="*/ 89327 h 135710"/>
                  <a:gd name="connsiteX11" fmla="*/ 48295 w 96461"/>
                  <a:gd name="connsiteY11" fmla="*/ 112646 h 135710"/>
                  <a:gd name="connsiteX12" fmla="*/ 71486 w 96461"/>
                  <a:gd name="connsiteY12" fmla="*/ 89327 h 135710"/>
                  <a:gd name="connsiteX13" fmla="*/ 48295 w 96461"/>
                  <a:gd name="connsiteY13" fmla="*/ 65243 h 135710"/>
                  <a:gd name="connsiteX14" fmla="*/ 25613 w 96461"/>
                  <a:gd name="connsiteY14" fmla="*/ 89327 h 135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461" h="135710">
                    <a:moveTo>
                      <a:pt x="71486" y="123732"/>
                    </a:moveTo>
                    <a:cubicBezTo>
                      <a:pt x="64860" y="131251"/>
                      <a:pt x="55813" y="135711"/>
                      <a:pt x="44854" y="135711"/>
                    </a:cubicBezTo>
                    <a:cubicBezTo>
                      <a:pt x="18604" y="135711"/>
                      <a:pt x="0" y="116087"/>
                      <a:pt x="0" y="89327"/>
                    </a:cubicBezTo>
                    <a:cubicBezTo>
                      <a:pt x="0" y="62567"/>
                      <a:pt x="18604" y="42179"/>
                      <a:pt x="44854" y="42179"/>
                    </a:cubicBezTo>
                    <a:cubicBezTo>
                      <a:pt x="55685" y="42179"/>
                      <a:pt x="64860" y="46639"/>
                      <a:pt x="71486" y="54284"/>
                    </a:cubicBezTo>
                    <a:lnTo>
                      <a:pt x="71486" y="0"/>
                    </a:lnTo>
                    <a:lnTo>
                      <a:pt x="96462" y="0"/>
                    </a:lnTo>
                    <a:lnTo>
                      <a:pt x="96462" y="133927"/>
                    </a:lnTo>
                    <a:lnTo>
                      <a:pt x="71486" y="133927"/>
                    </a:lnTo>
                    <a:lnTo>
                      <a:pt x="71486" y="123732"/>
                    </a:lnTo>
                    <a:close/>
                    <a:moveTo>
                      <a:pt x="25613" y="89327"/>
                    </a:moveTo>
                    <a:cubicBezTo>
                      <a:pt x="25613" y="102834"/>
                      <a:pt x="35297" y="112646"/>
                      <a:pt x="48295" y="112646"/>
                    </a:cubicBezTo>
                    <a:cubicBezTo>
                      <a:pt x="61292" y="112646"/>
                      <a:pt x="71486" y="102962"/>
                      <a:pt x="71486" y="89327"/>
                    </a:cubicBezTo>
                    <a:cubicBezTo>
                      <a:pt x="71486" y="75692"/>
                      <a:pt x="61674" y="65243"/>
                      <a:pt x="48295" y="65243"/>
                    </a:cubicBezTo>
                    <a:cubicBezTo>
                      <a:pt x="34915" y="65243"/>
                      <a:pt x="25613" y="75437"/>
                      <a:pt x="25613" y="893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3" name="Freeform: Shape 1012">
                <a:extLst>
                  <a:ext uri="{FF2B5EF4-FFF2-40B4-BE49-F238E27FC236}">
                    <a16:creationId xmlns:a16="http://schemas.microsoft.com/office/drawing/2014/main" id="{17B8655C-C8BE-662B-201C-4CEB7C03F9BC}"/>
                  </a:ext>
                </a:extLst>
              </p:cNvPr>
              <p:cNvSpPr/>
              <p:nvPr/>
            </p:nvSpPr>
            <p:spPr>
              <a:xfrm>
                <a:off x="1186446" y="5413860"/>
                <a:ext cx="36571" cy="130741"/>
              </a:xfrm>
              <a:custGeom>
                <a:avLst/>
                <a:gdLst>
                  <a:gd name="connsiteX0" fmla="*/ 0 w 36571"/>
                  <a:gd name="connsiteY0" fmla="*/ 14145 h 130741"/>
                  <a:gd name="connsiteX1" fmla="*/ 13762 w 36571"/>
                  <a:gd name="connsiteY1" fmla="*/ 0 h 130741"/>
                  <a:gd name="connsiteX2" fmla="*/ 23064 w 36571"/>
                  <a:gd name="connsiteY2" fmla="*/ 3441 h 130741"/>
                  <a:gd name="connsiteX3" fmla="*/ 36571 w 36571"/>
                  <a:gd name="connsiteY3" fmla="*/ 13762 h 130741"/>
                  <a:gd name="connsiteX4" fmla="*/ 23192 w 36571"/>
                  <a:gd name="connsiteY4" fmla="*/ 24339 h 130741"/>
                  <a:gd name="connsiteX5" fmla="*/ 13762 w 36571"/>
                  <a:gd name="connsiteY5" fmla="*/ 27779 h 130741"/>
                  <a:gd name="connsiteX6" fmla="*/ 0 w 36571"/>
                  <a:gd name="connsiteY6" fmla="*/ 14272 h 130741"/>
                  <a:gd name="connsiteX7" fmla="*/ 3441 w 36571"/>
                  <a:gd name="connsiteY7" fmla="*/ 40777 h 130741"/>
                  <a:gd name="connsiteX8" fmla="*/ 28289 w 36571"/>
                  <a:gd name="connsiteY8" fmla="*/ 40777 h 130741"/>
                  <a:gd name="connsiteX9" fmla="*/ 28289 w 36571"/>
                  <a:gd name="connsiteY9" fmla="*/ 130741 h 130741"/>
                  <a:gd name="connsiteX10" fmla="*/ 3441 w 36571"/>
                  <a:gd name="connsiteY10" fmla="*/ 130741 h 130741"/>
                  <a:gd name="connsiteX11" fmla="*/ 3441 w 36571"/>
                  <a:gd name="connsiteY11" fmla="*/ 40777 h 130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571" h="130741">
                    <a:moveTo>
                      <a:pt x="0" y="14145"/>
                    </a:moveTo>
                    <a:cubicBezTo>
                      <a:pt x="0" y="6499"/>
                      <a:pt x="6117" y="0"/>
                      <a:pt x="13762" y="0"/>
                    </a:cubicBezTo>
                    <a:cubicBezTo>
                      <a:pt x="17330" y="0"/>
                      <a:pt x="20133" y="1020"/>
                      <a:pt x="23064" y="3441"/>
                    </a:cubicBezTo>
                    <a:lnTo>
                      <a:pt x="36571" y="13762"/>
                    </a:lnTo>
                    <a:lnTo>
                      <a:pt x="23192" y="24339"/>
                    </a:lnTo>
                    <a:cubicBezTo>
                      <a:pt x="20388" y="26505"/>
                      <a:pt x="17330" y="27779"/>
                      <a:pt x="13762" y="27779"/>
                    </a:cubicBezTo>
                    <a:cubicBezTo>
                      <a:pt x="6117" y="27779"/>
                      <a:pt x="0" y="21663"/>
                      <a:pt x="0" y="14272"/>
                    </a:cubicBezTo>
                    <a:close/>
                    <a:moveTo>
                      <a:pt x="3441" y="40777"/>
                    </a:moveTo>
                    <a:lnTo>
                      <a:pt x="28289" y="40777"/>
                    </a:lnTo>
                    <a:lnTo>
                      <a:pt x="28289" y="130741"/>
                    </a:lnTo>
                    <a:lnTo>
                      <a:pt x="3441" y="130741"/>
                    </a:lnTo>
                    <a:lnTo>
                      <a:pt x="3441" y="4077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4" name="Freeform: Shape 1013">
                <a:extLst>
                  <a:ext uri="{FF2B5EF4-FFF2-40B4-BE49-F238E27FC236}">
                    <a16:creationId xmlns:a16="http://schemas.microsoft.com/office/drawing/2014/main" id="{6B63689E-E3B7-DE1B-BA90-16FC8AE4A188}"/>
                  </a:ext>
                </a:extLst>
              </p:cNvPr>
              <p:cNvSpPr/>
              <p:nvPr/>
            </p:nvSpPr>
            <p:spPr>
              <a:xfrm>
                <a:off x="1238691" y="5452853"/>
                <a:ext cx="85248" cy="91748"/>
              </a:xfrm>
              <a:custGeom>
                <a:avLst/>
                <a:gdLst>
                  <a:gd name="connsiteX0" fmla="*/ 24593 w 85248"/>
                  <a:gd name="connsiteY0" fmla="*/ 91748 h 91748"/>
                  <a:gd name="connsiteX1" fmla="*/ 0 w 85248"/>
                  <a:gd name="connsiteY1" fmla="*/ 91748 h 91748"/>
                  <a:gd name="connsiteX2" fmla="*/ 0 w 85248"/>
                  <a:gd name="connsiteY2" fmla="*/ 1784 h 91748"/>
                  <a:gd name="connsiteX3" fmla="*/ 24593 w 85248"/>
                  <a:gd name="connsiteY3" fmla="*/ 1784 h 91748"/>
                  <a:gd name="connsiteX4" fmla="*/ 24593 w 85248"/>
                  <a:gd name="connsiteY4" fmla="*/ 12488 h 91748"/>
                  <a:gd name="connsiteX5" fmla="*/ 51863 w 85248"/>
                  <a:gd name="connsiteY5" fmla="*/ 0 h 91748"/>
                  <a:gd name="connsiteX6" fmla="*/ 85248 w 85248"/>
                  <a:gd name="connsiteY6" fmla="*/ 36827 h 91748"/>
                  <a:gd name="connsiteX7" fmla="*/ 85248 w 85248"/>
                  <a:gd name="connsiteY7" fmla="*/ 91748 h 91748"/>
                  <a:gd name="connsiteX8" fmla="*/ 60273 w 85248"/>
                  <a:gd name="connsiteY8" fmla="*/ 91748 h 91748"/>
                  <a:gd name="connsiteX9" fmla="*/ 60273 w 85248"/>
                  <a:gd name="connsiteY9" fmla="*/ 42816 h 91748"/>
                  <a:gd name="connsiteX10" fmla="*/ 44344 w 85248"/>
                  <a:gd name="connsiteY10" fmla="*/ 23702 h 91748"/>
                  <a:gd name="connsiteX11" fmla="*/ 24593 w 85248"/>
                  <a:gd name="connsiteY11" fmla="*/ 46384 h 91748"/>
                  <a:gd name="connsiteX12" fmla="*/ 24593 w 85248"/>
                  <a:gd name="connsiteY12" fmla="*/ 91748 h 9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248" h="91748">
                    <a:moveTo>
                      <a:pt x="24593" y="91748"/>
                    </a:moveTo>
                    <a:lnTo>
                      <a:pt x="0" y="91748"/>
                    </a:lnTo>
                    <a:lnTo>
                      <a:pt x="0" y="1784"/>
                    </a:lnTo>
                    <a:lnTo>
                      <a:pt x="24593" y="1784"/>
                    </a:lnTo>
                    <a:lnTo>
                      <a:pt x="24593" y="12488"/>
                    </a:lnTo>
                    <a:cubicBezTo>
                      <a:pt x="31220" y="4842"/>
                      <a:pt x="40267" y="0"/>
                      <a:pt x="51863" y="0"/>
                    </a:cubicBezTo>
                    <a:cubicBezTo>
                      <a:pt x="72761" y="0"/>
                      <a:pt x="85248" y="15928"/>
                      <a:pt x="85248" y="36827"/>
                    </a:cubicBezTo>
                    <a:lnTo>
                      <a:pt x="85248" y="91748"/>
                    </a:lnTo>
                    <a:lnTo>
                      <a:pt x="60273" y="91748"/>
                    </a:lnTo>
                    <a:lnTo>
                      <a:pt x="60273" y="42816"/>
                    </a:lnTo>
                    <a:cubicBezTo>
                      <a:pt x="60273" y="30838"/>
                      <a:pt x="55303" y="23702"/>
                      <a:pt x="44344" y="23702"/>
                    </a:cubicBezTo>
                    <a:cubicBezTo>
                      <a:pt x="32239" y="23702"/>
                      <a:pt x="24593" y="33896"/>
                      <a:pt x="24593" y="46384"/>
                    </a:cubicBezTo>
                    <a:lnTo>
                      <a:pt x="24593" y="9174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5" name="Freeform: Shape 1014">
                <a:extLst>
                  <a:ext uri="{FF2B5EF4-FFF2-40B4-BE49-F238E27FC236}">
                    <a16:creationId xmlns:a16="http://schemas.microsoft.com/office/drawing/2014/main" id="{F14C964C-6069-4BFF-6CAA-AFDB833040C0}"/>
                  </a:ext>
                </a:extLst>
              </p:cNvPr>
              <p:cNvSpPr/>
              <p:nvPr/>
            </p:nvSpPr>
            <p:spPr>
              <a:xfrm>
                <a:off x="1339613" y="5452853"/>
                <a:ext cx="96461" cy="138131"/>
              </a:xfrm>
              <a:custGeom>
                <a:avLst/>
                <a:gdLst>
                  <a:gd name="connsiteX0" fmla="*/ 47148 w 96461"/>
                  <a:gd name="connsiteY0" fmla="*/ 138132 h 138131"/>
                  <a:gd name="connsiteX1" fmla="*/ 10959 w 96461"/>
                  <a:gd name="connsiteY1" fmla="*/ 128192 h 138131"/>
                  <a:gd name="connsiteX2" fmla="*/ 10959 w 96461"/>
                  <a:gd name="connsiteY2" fmla="*/ 103726 h 138131"/>
                  <a:gd name="connsiteX3" fmla="*/ 45619 w 96461"/>
                  <a:gd name="connsiteY3" fmla="*/ 116087 h 138131"/>
                  <a:gd name="connsiteX4" fmla="*/ 71486 w 96461"/>
                  <a:gd name="connsiteY4" fmla="*/ 92130 h 138131"/>
                  <a:gd name="connsiteX5" fmla="*/ 71486 w 96461"/>
                  <a:gd name="connsiteY5" fmla="*/ 81809 h 138131"/>
                  <a:gd name="connsiteX6" fmla="*/ 44854 w 96461"/>
                  <a:gd name="connsiteY6" fmla="*/ 93532 h 138131"/>
                  <a:gd name="connsiteX7" fmla="*/ 0 w 96461"/>
                  <a:gd name="connsiteY7" fmla="*/ 46893 h 138131"/>
                  <a:gd name="connsiteX8" fmla="*/ 44854 w 96461"/>
                  <a:gd name="connsiteY8" fmla="*/ 0 h 138131"/>
                  <a:gd name="connsiteX9" fmla="*/ 71486 w 96461"/>
                  <a:gd name="connsiteY9" fmla="*/ 11978 h 138131"/>
                  <a:gd name="connsiteX10" fmla="*/ 71486 w 96461"/>
                  <a:gd name="connsiteY10" fmla="*/ 1784 h 138131"/>
                  <a:gd name="connsiteX11" fmla="*/ 96462 w 96461"/>
                  <a:gd name="connsiteY11" fmla="*/ 1784 h 138131"/>
                  <a:gd name="connsiteX12" fmla="*/ 96462 w 96461"/>
                  <a:gd name="connsiteY12" fmla="*/ 90856 h 138131"/>
                  <a:gd name="connsiteX13" fmla="*/ 47148 w 96461"/>
                  <a:gd name="connsiteY13" fmla="*/ 138132 h 138131"/>
                  <a:gd name="connsiteX14" fmla="*/ 48167 w 96461"/>
                  <a:gd name="connsiteY14" fmla="*/ 22937 h 138131"/>
                  <a:gd name="connsiteX15" fmla="*/ 25485 w 96461"/>
                  <a:gd name="connsiteY15" fmla="*/ 47021 h 138131"/>
                  <a:gd name="connsiteX16" fmla="*/ 48167 w 96461"/>
                  <a:gd name="connsiteY16" fmla="*/ 70340 h 138131"/>
                  <a:gd name="connsiteX17" fmla="*/ 71359 w 96461"/>
                  <a:gd name="connsiteY17" fmla="*/ 47021 h 138131"/>
                  <a:gd name="connsiteX18" fmla="*/ 48167 w 96461"/>
                  <a:gd name="connsiteY18" fmla="*/ 22937 h 138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461" h="138131">
                    <a:moveTo>
                      <a:pt x="47148" y="138132"/>
                    </a:moveTo>
                    <a:cubicBezTo>
                      <a:pt x="34278" y="138132"/>
                      <a:pt x="22300" y="134946"/>
                      <a:pt x="10959" y="128192"/>
                    </a:cubicBezTo>
                    <a:lnTo>
                      <a:pt x="10959" y="103726"/>
                    </a:lnTo>
                    <a:cubicBezTo>
                      <a:pt x="21662" y="112137"/>
                      <a:pt x="34278" y="116087"/>
                      <a:pt x="45619" y="116087"/>
                    </a:cubicBezTo>
                    <a:cubicBezTo>
                      <a:pt x="61802" y="116087"/>
                      <a:pt x="71486" y="107677"/>
                      <a:pt x="71486" y="92130"/>
                    </a:cubicBezTo>
                    <a:lnTo>
                      <a:pt x="71486" y="81809"/>
                    </a:lnTo>
                    <a:cubicBezTo>
                      <a:pt x="64860" y="89072"/>
                      <a:pt x="55558" y="93532"/>
                      <a:pt x="44854" y="93532"/>
                    </a:cubicBezTo>
                    <a:cubicBezTo>
                      <a:pt x="18604" y="93532"/>
                      <a:pt x="0" y="73781"/>
                      <a:pt x="0" y="46893"/>
                    </a:cubicBezTo>
                    <a:cubicBezTo>
                      <a:pt x="0" y="20006"/>
                      <a:pt x="18604" y="0"/>
                      <a:pt x="44854" y="0"/>
                    </a:cubicBezTo>
                    <a:cubicBezTo>
                      <a:pt x="55558" y="0"/>
                      <a:pt x="64860" y="4460"/>
                      <a:pt x="71486" y="11978"/>
                    </a:cubicBezTo>
                    <a:lnTo>
                      <a:pt x="71486" y="1784"/>
                    </a:lnTo>
                    <a:lnTo>
                      <a:pt x="96462" y="1784"/>
                    </a:lnTo>
                    <a:lnTo>
                      <a:pt x="96462" y="90856"/>
                    </a:lnTo>
                    <a:cubicBezTo>
                      <a:pt x="96462" y="120802"/>
                      <a:pt x="77348" y="138132"/>
                      <a:pt x="47148" y="138132"/>
                    </a:cubicBezTo>
                    <a:close/>
                    <a:moveTo>
                      <a:pt x="48167" y="22937"/>
                    </a:moveTo>
                    <a:cubicBezTo>
                      <a:pt x="35170" y="22937"/>
                      <a:pt x="25485" y="33131"/>
                      <a:pt x="25485" y="47021"/>
                    </a:cubicBezTo>
                    <a:cubicBezTo>
                      <a:pt x="25485" y="60911"/>
                      <a:pt x="35170" y="70340"/>
                      <a:pt x="48167" y="70340"/>
                    </a:cubicBezTo>
                    <a:cubicBezTo>
                      <a:pt x="61165" y="70340"/>
                      <a:pt x="71359" y="60656"/>
                      <a:pt x="71359" y="47021"/>
                    </a:cubicBezTo>
                    <a:cubicBezTo>
                      <a:pt x="71359" y="33386"/>
                      <a:pt x="61547" y="22937"/>
                      <a:pt x="48167" y="229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6" name="Freeform: Shape 1015">
                <a:extLst>
                  <a:ext uri="{FF2B5EF4-FFF2-40B4-BE49-F238E27FC236}">
                    <a16:creationId xmlns:a16="http://schemas.microsoft.com/office/drawing/2014/main" id="{DE139E17-5D69-31CB-CF0D-CA71FF10E392}"/>
                  </a:ext>
                </a:extLst>
              </p:cNvPr>
              <p:cNvSpPr/>
              <p:nvPr/>
            </p:nvSpPr>
            <p:spPr>
              <a:xfrm>
                <a:off x="1499661" y="5409017"/>
                <a:ext cx="58871" cy="135583"/>
              </a:xfrm>
              <a:custGeom>
                <a:avLst/>
                <a:gdLst>
                  <a:gd name="connsiteX0" fmla="*/ 24593 w 58871"/>
                  <a:gd name="connsiteY0" fmla="*/ 66645 h 135583"/>
                  <a:gd name="connsiteX1" fmla="*/ 24593 w 58871"/>
                  <a:gd name="connsiteY1" fmla="*/ 135583 h 135583"/>
                  <a:gd name="connsiteX2" fmla="*/ 0 w 58871"/>
                  <a:gd name="connsiteY2" fmla="*/ 135583 h 135583"/>
                  <a:gd name="connsiteX3" fmla="*/ 0 w 58871"/>
                  <a:gd name="connsiteY3" fmla="*/ 37082 h 135583"/>
                  <a:gd name="connsiteX4" fmla="*/ 36062 w 58871"/>
                  <a:gd name="connsiteY4" fmla="*/ 0 h 135583"/>
                  <a:gd name="connsiteX5" fmla="*/ 58871 w 58871"/>
                  <a:gd name="connsiteY5" fmla="*/ 5862 h 135583"/>
                  <a:gd name="connsiteX6" fmla="*/ 58871 w 58871"/>
                  <a:gd name="connsiteY6" fmla="*/ 27780 h 135583"/>
                  <a:gd name="connsiteX7" fmla="*/ 39757 w 58871"/>
                  <a:gd name="connsiteY7" fmla="*/ 21918 h 135583"/>
                  <a:gd name="connsiteX8" fmla="*/ 24593 w 58871"/>
                  <a:gd name="connsiteY8" fmla="*/ 36189 h 135583"/>
                  <a:gd name="connsiteX9" fmla="*/ 24593 w 58871"/>
                  <a:gd name="connsiteY9" fmla="*/ 45619 h 135583"/>
                  <a:gd name="connsiteX10" fmla="*/ 57087 w 58871"/>
                  <a:gd name="connsiteY10" fmla="*/ 45619 h 135583"/>
                  <a:gd name="connsiteX11" fmla="*/ 57087 w 58871"/>
                  <a:gd name="connsiteY11" fmla="*/ 66645 h 135583"/>
                  <a:gd name="connsiteX12" fmla="*/ 24593 w 58871"/>
                  <a:gd name="connsiteY12" fmla="*/ 66645 h 13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871" h="135583">
                    <a:moveTo>
                      <a:pt x="24593" y="66645"/>
                    </a:moveTo>
                    <a:lnTo>
                      <a:pt x="24593" y="135583"/>
                    </a:lnTo>
                    <a:lnTo>
                      <a:pt x="0" y="135583"/>
                    </a:lnTo>
                    <a:lnTo>
                      <a:pt x="0" y="37082"/>
                    </a:lnTo>
                    <a:cubicBezTo>
                      <a:pt x="0" y="15291"/>
                      <a:pt x="13762" y="0"/>
                      <a:pt x="36062" y="0"/>
                    </a:cubicBezTo>
                    <a:cubicBezTo>
                      <a:pt x="43962" y="0"/>
                      <a:pt x="51735" y="1657"/>
                      <a:pt x="58871" y="5862"/>
                    </a:cubicBezTo>
                    <a:lnTo>
                      <a:pt x="58871" y="27780"/>
                    </a:lnTo>
                    <a:cubicBezTo>
                      <a:pt x="53137" y="23829"/>
                      <a:pt x="46511" y="21918"/>
                      <a:pt x="39757" y="21918"/>
                    </a:cubicBezTo>
                    <a:cubicBezTo>
                      <a:pt x="30837" y="21918"/>
                      <a:pt x="24593" y="27270"/>
                      <a:pt x="24593" y="36189"/>
                    </a:cubicBezTo>
                    <a:lnTo>
                      <a:pt x="24593" y="45619"/>
                    </a:lnTo>
                    <a:lnTo>
                      <a:pt x="57087" y="45619"/>
                    </a:lnTo>
                    <a:lnTo>
                      <a:pt x="57087" y="66645"/>
                    </a:lnTo>
                    <a:lnTo>
                      <a:pt x="24593" y="6664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7" name="Freeform: Shape 1016">
                <a:extLst>
                  <a:ext uri="{FF2B5EF4-FFF2-40B4-BE49-F238E27FC236}">
                    <a16:creationId xmlns:a16="http://schemas.microsoft.com/office/drawing/2014/main" id="{9B8839C0-1C46-D35F-9E9E-F88BDE6811D5}"/>
                  </a:ext>
                </a:extLst>
              </p:cNvPr>
              <p:cNvSpPr/>
              <p:nvPr/>
            </p:nvSpPr>
            <p:spPr>
              <a:xfrm>
                <a:off x="1562737" y="5452853"/>
                <a:ext cx="96461" cy="93532"/>
              </a:xfrm>
              <a:custGeom>
                <a:avLst/>
                <a:gdLst>
                  <a:gd name="connsiteX0" fmla="*/ 71486 w 96461"/>
                  <a:gd name="connsiteY0" fmla="*/ 81554 h 93532"/>
                  <a:gd name="connsiteX1" fmla="*/ 44854 w 96461"/>
                  <a:gd name="connsiteY1" fmla="*/ 93532 h 93532"/>
                  <a:gd name="connsiteX2" fmla="*/ 0 w 96461"/>
                  <a:gd name="connsiteY2" fmla="*/ 47148 h 93532"/>
                  <a:gd name="connsiteX3" fmla="*/ 44854 w 96461"/>
                  <a:gd name="connsiteY3" fmla="*/ 0 h 93532"/>
                  <a:gd name="connsiteX4" fmla="*/ 71486 w 96461"/>
                  <a:gd name="connsiteY4" fmla="*/ 12106 h 93532"/>
                  <a:gd name="connsiteX5" fmla="*/ 71486 w 96461"/>
                  <a:gd name="connsiteY5" fmla="*/ 1784 h 93532"/>
                  <a:gd name="connsiteX6" fmla="*/ 96462 w 96461"/>
                  <a:gd name="connsiteY6" fmla="*/ 1784 h 93532"/>
                  <a:gd name="connsiteX7" fmla="*/ 96462 w 96461"/>
                  <a:gd name="connsiteY7" fmla="*/ 91748 h 93532"/>
                  <a:gd name="connsiteX8" fmla="*/ 71486 w 96461"/>
                  <a:gd name="connsiteY8" fmla="*/ 91748 h 93532"/>
                  <a:gd name="connsiteX9" fmla="*/ 71486 w 96461"/>
                  <a:gd name="connsiteY9" fmla="*/ 81554 h 93532"/>
                  <a:gd name="connsiteX10" fmla="*/ 25613 w 96461"/>
                  <a:gd name="connsiteY10" fmla="*/ 47148 h 93532"/>
                  <a:gd name="connsiteX11" fmla="*/ 48295 w 96461"/>
                  <a:gd name="connsiteY11" fmla="*/ 70468 h 93532"/>
                  <a:gd name="connsiteX12" fmla="*/ 71486 w 96461"/>
                  <a:gd name="connsiteY12" fmla="*/ 47148 h 93532"/>
                  <a:gd name="connsiteX13" fmla="*/ 48295 w 96461"/>
                  <a:gd name="connsiteY13" fmla="*/ 23064 h 93532"/>
                  <a:gd name="connsiteX14" fmla="*/ 25613 w 96461"/>
                  <a:gd name="connsiteY14" fmla="*/ 47148 h 9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461" h="93532">
                    <a:moveTo>
                      <a:pt x="71486" y="81554"/>
                    </a:moveTo>
                    <a:cubicBezTo>
                      <a:pt x="65115" y="89072"/>
                      <a:pt x="55813" y="93532"/>
                      <a:pt x="44854" y="93532"/>
                    </a:cubicBezTo>
                    <a:cubicBezTo>
                      <a:pt x="18604" y="93532"/>
                      <a:pt x="0" y="73908"/>
                      <a:pt x="0" y="47148"/>
                    </a:cubicBezTo>
                    <a:cubicBezTo>
                      <a:pt x="0" y="20389"/>
                      <a:pt x="18349" y="0"/>
                      <a:pt x="44854" y="0"/>
                    </a:cubicBezTo>
                    <a:cubicBezTo>
                      <a:pt x="55685" y="0"/>
                      <a:pt x="64987" y="4460"/>
                      <a:pt x="71486" y="12106"/>
                    </a:cubicBezTo>
                    <a:lnTo>
                      <a:pt x="71486" y="1784"/>
                    </a:lnTo>
                    <a:lnTo>
                      <a:pt x="96462" y="1784"/>
                    </a:lnTo>
                    <a:lnTo>
                      <a:pt x="96462" y="91748"/>
                    </a:lnTo>
                    <a:lnTo>
                      <a:pt x="71486" y="91748"/>
                    </a:lnTo>
                    <a:lnTo>
                      <a:pt x="71486" y="81554"/>
                    </a:lnTo>
                    <a:close/>
                    <a:moveTo>
                      <a:pt x="25613" y="47148"/>
                    </a:moveTo>
                    <a:cubicBezTo>
                      <a:pt x="25613" y="60656"/>
                      <a:pt x="35297" y="70468"/>
                      <a:pt x="48295" y="70468"/>
                    </a:cubicBezTo>
                    <a:cubicBezTo>
                      <a:pt x="61292" y="70468"/>
                      <a:pt x="71486" y="60783"/>
                      <a:pt x="71486" y="47148"/>
                    </a:cubicBezTo>
                    <a:cubicBezTo>
                      <a:pt x="71486" y="33514"/>
                      <a:pt x="61674" y="23064"/>
                      <a:pt x="48295" y="23064"/>
                    </a:cubicBezTo>
                    <a:cubicBezTo>
                      <a:pt x="34915" y="23064"/>
                      <a:pt x="25613" y="33259"/>
                      <a:pt x="25613" y="47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8" name="Freeform: Shape 1017">
                <a:extLst>
                  <a:ext uri="{FF2B5EF4-FFF2-40B4-BE49-F238E27FC236}">
                    <a16:creationId xmlns:a16="http://schemas.microsoft.com/office/drawing/2014/main" id="{D9D4731B-6BA3-E4C6-0977-A5ABE00587C7}"/>
                  </a:ext>
                </a:extLst>
              </p:cNvPr>
              <p:cNvSpPr/>
              <p:nvPr/>
            </p:nvSpPr>
            <p:spPr>
              <a:xfrm>
                <a:off x="1683282" y="5410547"/>
                <a:ext cx="90472" cy="133926"/>
              </a:xfrm>
              <a:custGeom>
                <a:avLst/>
                <a:gdLst>
                  <a:gd name="connsiteX0" fmla="*/ 35679 w 90472"/>
                  <a:gd name="connsiteY0" fmla="*/ 97355 h 133926"/>
                  <a:gd name="connsiteX1" fmla="*/ 24593 w 90472"/>
                  <a:gd name="connsiteY1" fmla="*/ 108951 h 133926"/>
                  <a:gd name="connsiteX2" fmla="*/ 24593 w 90472"/>
                  <a:gd name="connsiteY2" fmla="*/ 133927 h 133926"/>
                  <a:gd name="connsiteX3" fmla="*/ 0 w 90472"/>
                  <a:gd name="connsiteY3" fmla="*/ 133927 h 133926"/>
                  <a:gd name="connsiteX4" fmla="*/ 0 w 90472"/>
                  <a:gd name="connsiteY4" fmla="*/ 0 h 133926"/>
                  <a:gd name="connsiteX5" fmla="*/ 24593 w 90472"/>
                  <a:gd name="connsiteY5" fmla="*/ 0 h 133926"/>
                  <a:gd name="connsiteX6" fmla="*/ 24593 w 90472"/>
                  <a:gd name="connsiteY6" fmla="*/ 78751 h 133926"/>
                  <a:gd name="connsiteX7" fmla="*/ 57087 w 90472"/>
                  <a:gd name="connsiteY7" fmla="*/ 43963 h 133926"/>
                  <a:gd name="connsiteX8" fmla="*/ 86013 w 90472"/>
                  <a:gd name="connsiteY8" fmla="*/ 43963 h 133926"/>
                  <a:gd name="connsiteX9" fmla="*/ 52500 w 90472"/>
                  <a:gd name="connsiteY9" fmla="*/ 79515 h 133926"/>
                  <a:gd name="connsiteX10" fmla="*/ 90473 w 90472"/>
                  <a:gd name="connsiteY10" fmla="*/ 133927 h 133926"/>
                  <a:gd name="connsiteX11" fmla="*/ 60655 w 90472"/>
                  <a:gd name="connsiteY11" fmla="*/ 133927 h 133926"/>
                  <a:gd name="connsiteX12" fmla="*/ 35679 w 90472"/>
                  <a:gd name="connsiteY12" fmla="*/ 97355 h 13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0472" h="133926">
                    <a:moveTo>
                      <a:pt x="35679" y="97355"/>
                    </a:moveTo>
                    <a:lnTo>
                      <a:pt x="24593" y="108951"/>
                    </a:lnTo>
                    <a:lnTo>
                      <a:pt x="24593" y="133927"/>
                    </a:lnTo>
                    <a:lnTo>
                      <a:pt x="0" y="133927"/>
                    </a:lnTo>
                    <a:lnTo>
                      <a:pt x="0" y="0"/>
                    </a:lnTo>
                    <a:lnTo>
                      <a:pt x="24593" y="0"/>
                    </a:lnTo>
                    <a:lnTo>
                      <a:pt x="24593" y="78751"/>
                    </a:lnTo>
                    <a:lnTo>
                      <a:pt x="57087" y="43963"/>
                    </a:lnTo>
                    <a:lnTo>
                      <a:pt x="86013" y="43963"/>
                    </a:lnTo>
                    <a:lnTo>
                      <a:pt x="52500" y="79515"/>
                    </a:lnTo>
                    <a:lnTo>
                      <a:pt x="90473" y="133927"/>
                    </a:lnTo>
                    <a:lnTo>
                      <a:pt x="60655" y="133927"/>
                    </a:lnTo>
                    <a:lnTo>
                      <a:pt x="35679" y="9735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9" name="Freeform: Shape 1018">
                <a:extLst>
                  <a:ext uri="{FF2B5EF4-FFF2-40B4-BE49-F238E27FC236}">
                    <a16:creationId xmlns:a16="http://schemas.microsoft.com/office/drawing/2014/main" id="{7B66750C-B5C2-4067-E4ED-3B4F38B2A65E}"/>
                  </a:ext>
                </a:extLst>
              </p:cNvPr>
              <p:cNvSpPr/>
              <p:nvPr/>
            </p:nvSpPr>
            <p:spPr>
              <a:xfrm>
                <a:off x="1775284" y="5452853"/>
                <a:ext cx="90090" cy="93532"/>
              </a:xfrm>
              <a:custGeom>
                <a:avLst/>
                <a:gdLst>
                  <a:gd name="connsiteX0" fmla="*/ 0 w 90090"/>
                  <a:gd name="connsiteY0" fmla="*/ 47658 h 93532"/>
                  <a:gd name="connsiteX1" fmla="*/ 46001 w 90090"/>
                  <a:gd name="connsiteY1" fmla="*/ 0 h 93532"/>
                  <a:gd name="connsiteX2" fmla="*/ 90091 w 90090"/>
                  <a:gd name="connsiteY2" fmla="*/ 44473 h 93532"/>
                  <a:gd name="connsiteX3" fmla="*/ 89581 w 90090"/>
                  <a:gd name="connsiteY3" fmla="*/ 54794 h 93532"/>
                  <a:gd name="connsiteX4" fmla="*/ 26760 w 90090"/>
                  <a:gd name="connsiteY4" fmla="*/ 54794 h 93532"/>
                  <a:gd name="connsiteX5" fmla="*/ 53009 w 90090"/>
                  <a:gd name="connsiteY5" fmla="*/ 72634 h 93532"/>
                  <a:gd name="connsiteX6" fmla="*/ 82827 w 90090"/>
                  <a:gd name="connsiteY6" fmla="*/ 64478 h 93532"/>
                  <a:gd name="connsiteX7" fmla="*/ 82827 w 90090"/>
                  <a:gd name="connsiteY7" fmla="*/ 85122 h 93532"/>
                  <a:gd name="connsiteX8" fmla="*/ 50333 w 90090"/>
                  <a:gd name="connsiteY8" fmla="*/ 93532 h 93532"/>
                  <a:gd name="connsiteX9" fmla="*/ 0 w 90090"/>
                  <a:gd name="connsiteY9" fmla="*/ 47658 h 93532"/>
                  <a:gd name="connsiteX10" fmla="*/ 64733 w 90090"/>
                  <a:gd name="connsiteY10" fmla="*/ 38228 h 93532"/>
                  <a:gd name="connsiteX11" fmla="*/ 46001 w 90090"/>
                  <a:gd name="connsiteY11" fmla="*/ 19624 h 93532"/>
                  <a:gd name="connsiteX12" fmla="*/ 25995 w 90090"/>
                  <a:gd name="connsiteY12" fmla="*/ 38228 h 93532"/>
                  <a:gd name="connsiteX13" fmla="*/ 64733 w 90090"/>
                  <a:gd name="connsiteY13" fmla="*/ 38228 h 9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090" h="93532">
                    <a:moveTo>
                      <a:pt x="0" y="47658"/>
                    </a:moveTo>
                    <a:cubicBezTo>
                      <a:pt x="0" y="20134"/>
                      <a:pt x="18349" y="0"/>
                      <a:pt x="46001" y="0"/>
                    </a:cubicBezTo>
                    <a:cubicBezTo>
                      <a:pt x="72123" y="0"/>
                      <a:pt x="90091" y="18605"/>
                      <a:pt x="90091" y="44473"/>
                    </a:cubicBezTo>
                    <a:cubicBezTo>
                      <a:pt x="90091" y="48041"/>
                      <a:pt x="89963" y="51481"/>
                      <a:pt x="89581" y="54794"/>
                    </a:cubicBezTo>
                    <a:lnTo>
                      <a:pt x="26760" y="54794"/>
                    </a:lnTo>
                    <a:cubicBezTo>
                      <a:pt x="29945" y="65880"/>
                      <a:pt x="39757" y="72634"/>
                      <a:pt x="53009" y="72634"/>
                    </a:cubicBezTo>
                    <a:cubicBezTo>
                      <a:pt x="63331" y="72634"/>
                      <a:pt x="73398" y="69958"/>
                      <a:pt x="82827" y="64478"/>
                    </a:cubicBezTo>
                    <a:lnTo>
                      <a:pt x="82827" y="85122"/>
                    </a:lnTo>
                    <a:cubicBezTo>
                      <a:pt x="72888" y="90856"/>
                      <a:pt x="61802" y="93532"/>
                      <a:pt x="50333" y="93532"/>
                    </a:cubicBezTo>
                    <a:cubicBezTo>
                      <a:pt x="21917" y="93532"/>
                      <a:pt x="0" y="76074"/>
                      <a:pt x="0" y="47658"/>
                    </a:cubicBezTo>
                    <a:close/>
                    <a:moveTo>
                      <a:pt x="64733" y="38228"/>
                    </a:moveTo>
                    <a:cubicBezTo>
                      <a:pt x="63458" y="27652"/>
                      <a:pt x="57087" y="19624"/>
                      <a:pt x="46001" y="19624"/>
                    </a:cubicBezTo>
                    <a:cubicBezTo>
                      <a:pt x="34915" y="19624"/>
                      <a:pt x="28161" y="27524"/>
                      <a:pt x="25995" y="38228"/>
                    </a:cubicBezTo>
                    <a:lnTo>
                      <a:pt x="64733" y="3822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0" name="Freeform: Shape 1019">
                <a:extLst>
                  <a:ext uri="{FF2B5EF4-FFF2-40B4-BE49-F238E27FC236}">
                    <a16:creationId xmlns:a16="http://schemas.microsoft.com/office/drawing/2014/main" id="{D72B11D2-B4E1-17CE-E370-E28D41F78406}"/>
                  </a:ext>
                </a:extLst>
              </p:cNvPr>
              <p:cNvSpPr/>
              <p:nvPr/>
            </p:nvSpPr>
            <p:spPr>
              <a:xfrm>
                <a:off x="1916600" y="5452726"/>
                <a:ext cx="96844" cy="93532"/>
              </a:xfrm>
              <a:custGeom>
                <a:avLst/>
                <a:gdLst>
                  <a:gd name="connsiteX0" fmla="*/ 0 w 96844"/>
                  <a:gd name="connsiteY0" fmla="*/ 46256 h 93532"/>
                  <a:gd name="connsiteX1" fmla="*/ 49059 w 96844"/>
                  <a:gd name="connsiteY1" fmla="*/ 0 h 93532"/>
                  <a:gd name="connsiteX2" fmla="*/ 96844 w 96844"/>
                  <a:gd name="connsiteY2" fmla="*/ 46256 h 93532"/>
                  <a:gd name="connsiteX3" fmla="*/ 49059 w 96844"/>
                  <a:gd name="connsiteY3" fmla="*/ 93532 h 93532"/>
                  <a:gd name="connsiteX4" fmla="*/ 0 w 96844"/>
                  <a:gd name="connsiteY4" fmla="*/ 46256 h 93532"/>
                  <a:gd name="connsiteX5" fmla="*/ 48677 w 96844"/>
                  <a:gd name="connsiteY5" fmla="*/ 23064 h 93532"/>
                  <a:gd name="connsiteX6" fmla="*/ 25485 w 96844"/>
                  <a:gd name="connsiteY6" fmla="*/ 46638 h 93532"/>
                  <a:gd name="connsiteX7" fmla="*/ 48677 w 96844"/>
                  <a:gd name="connsiteY7" fmla="*/ 70595 h 93532"/>
                  <a:gd name="connsiteX8" fmla="*/ 71486 w 96844"/>
                  <a:gd name="connsiteY8" fmla="*/ 46638 h 93532"/>
                  <a:gd name="connsiteX9" fmla="*/ 48677 w 96844"/>
                  <a:gd name="connsiteY9" fmla="*/ 23064 h 9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844" h="93532">
                    <a:moveTo>
                      <a:pt x="0" y="46256"/>
                    </a:moveTo>
                    <a:cubicBezTo>
                      <a:pt x="0" y="18987"/>
                      <a:pt x="21025" y="0"/>
                      <a:pt x="49059" y="0"/>
                    </a:cubicBezTo>
                    <a:cubicBezTo>
                      <a:pt x="77093" y="0"/>
                      <a:pt x="96844" y="19114"/>
                      <a:pt x="96844" y="46256"/>
                    </a:cubicBezTo>
                    <a:cubicBezTo>
                      <a:pt x="96844" y="73398"/>
                      <a:pt x="76456" y="93532"/>
                      <a:pt x="49059" y="93532"/>
                    </a:cubicBezTo>
                    <a:cubicBezTo>
                      <a:pt x="21663" y="93532"/>
                      <a:pt x="0" y="74036"/>
                      <a:pt x="0" y="46256"/>
                    </a:cubicBezTo>
                    <a:close/>
                    <a:moveTo>
                      <a:pt x="48677" y="23064"/>
                    </a:moveTo>
                    <a:cubicBezTo>
                      <a:pt x="35170" y="23064"/>
                      <a:pt x="25485" y="32876"/>
                      <a:pt x="25485" y="46638"/>
                    </a:cubicBezTo>
                    <a:cubicBezTo>
                      <a:pt x="25485" y="60401"/>
                      <a:pt x="35170" y="70595"/>
                      <a:pt x="48677" y="70595"/>
                    </a:cubicBezTo>
                    <a:cubicBezTo>
                      <a:pt x="62184" y="70595"/>
                      <a:pt x="71486" y="60655"/>
                      <a:pt x="71486" y="46638"/>
                    </a:cubicBezTo>
                    <a:cubicBezTo>
                      <a:pt x="71486" y="32622"/>
                      <a:pt x="61802" y="23064"/>
                      <a:pt x="48677" y="230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1" name="Freeform: Shape 1020">
                <a:extLst>
                  <a:ext uri="{FF2B5EF4-FFF2-40B4-BE49-F238E27FC236}">
                    <a16:creationId xmlns:a16="http://schemas.microsoft.com/office/drawing/2014/main" id="{629C9584-1749-8723-81BE-7B3DEC868EB0}"/>
                  </a:ext>
                </a:extLst>
              </p:cNvPr>
              <p:cNvSpPr/>
              <p:nvPr/>
            </p:nvSpPr>
            <p:spPr>
              <a:xfrm>
                <a:off x="2031284" y="5452853"/>
                <a:ext cx="55812" cy="91748"/>
              </a:xfrm>
              <a:custGeom>
                <a:avLst/>
                <a:gdLst>
                  <a:gd name="connsiteX0" fmla="*/ 24593 w 55812"/>
                  <a:gd name="connsiteY0" fmla="*/ 91748 h 91748"/>
                  <a:gd name="connsiteX1" fmla="*/ 0 w 55812"/>
                  <a:gd name="connsiteY1" fmla="*/ 91748 h 91748"/>
                  <a:gd name="connsiteX2" fmla="*/ 0 w 55812"/>
                  <a:gd name="connsiteY2" fmla="*/ 1784 h 91748"/>
                  <a:gd name="connsiteX3" fmla="*/ 24593 w 55812"/>
                  <a:gd name="connsiteY3" fmla="*/ 1784 h 91748"/>
                  <a:gd name="connsiteX4" fmla="*/ 24593 w 55812"/>
                  <a:gd name="connsiteY4" fmla="*/ 17967 h 91748"/>
                  <a:gd name="connsiteX5" fmla="*/ 55813 w 55812"/>
                  <a:gd name="connsiteY5" fmla="*/ 0 h 91748"/>
                  <a:gd name="connsiteX6" fmla="*/ 55813 w 55812"/>
                  <a:gd name="connsiteY6" fmla="*/ 27270 h 91748"/>
                  <a:gd name="connsiteX7" fmla="*/ 24593 w 55812"/>
                  <a:gd name="connsiteY7" fmla="*/ 52500 h 91748"/>
                  <a:gd name="connsiteX8" fmla="*/ 24593 w 55812"/>
                  <a:gd name="connsiteY8" fmla="*/ 91748 h 9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12" h="91748">
                    <a:moveTo>
                      <a:pt x="24593" y="91748"/>
                    </a:moveTo>
                    <a:lnTo>
                      <a:pt x="0" y="91748"/>
                    </a:lnTo>
                    <a:lnTo>
                      <a:pt x="0" y="1784"/>
                    </a:lnTo>
                    <a:lnTo>
                      <a:pt x="24593" y="1784"/>
                    </a:lnTo>
                    <a:lnTo>
                      <a:pt x="24593" y="17967"/>
                    </a:lnTo>
                    <a:cubicBezTo>
                      <a:pt x="31857" y="6371"/>
                      <a:pt x="42433" y="0"/>
                      <a:pt x="55813" y="0"/>
                    </a:cubicBezTo>
                    <a:lnTo>
                      <a:pt x="55813" y="27270"/>
                    </a:lnTo>
                    <a:cubicBezTo>
                      <a:pt x="39757" y="23829"/>
                      <a:pt x="24593" y="33386"/>
                      <a:pt x="24593" y="52500"/>
                    </a:cubicBezTo>
                    <a:lnTo>
                      <a:pt x="24593" y="9174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022" name="Graphic 402">
              <a:extLst>
                <a:ext uri="{FF2B5EF4-FFF2-40B4-BE49-F238E27FC236}">
                  <a16:creationId xmlns:a16="http://schemas.microsoft.com/office/drawing/2014/main" id="{3AEEE785-95FB-D055-70FF-6890BD318CE6}"/>
                </a:ext>
              </a:extLst>
            </p:cNvPr>
            <p:cNvGrpSpPr/>
            <p:nvPr/>
          </p:nvGrpSpPr>
          <p:grpSpPr>
            <a:xfrm>
              <a:off x="568428" y="5623097"/>
              <a:ext cx="1752941" cy="142684"/>
              <a:chOff x="568428" y="5623097"/>
              <a:chExt cx="1752941" cy="142684"/>
            </a:xfrm>
            <a:solidFill>
              <a:srgbClr val="FFFFFF"/>
            </a:solidFill>
          </p:grpSpPr>
          <p:sp>
            <p:nvSpPr>
              <p:cNvPr id="1023" name="Freeform: Shape 1022">
                <a:extLst>
                  <a:ext uri="{FF2B5EF4-FFF2-40B4-BE49-F238E27FC236}">
                    <a16:creationId xmlns:a16="http://schemas.microsoft.com/office/drawing/2014/main" id="{CB150FF3-EAC0-5A5D-564C-41377F7C88FB}"/>
                  </a:ext>
                </a:extLst>
              </p:cNvPr>
              <p:cNvSpPr/>
              <p:nvPr/>
            </p:nvSpPr>
            <p:spPr>
              <a:xfrm>
                <a:off x="568428" y="5666932"/>
                <a:ext cx="90090" cy="93532"/>
              </a:xfrm>
              <a:custGeom>
                <a:avLst/>
                <a:gdLst>
                  <a:gd name="connsiteX0" fmla="*/ 0 w 90090"/>
                  <a:gd name="connsiteY0" fmla="*/ 47658 h 93532"/>
                  <a:gd name="connsiteX1" fmla="*/ 46001 w 90090"/>
                  <a:gd name="connsiteY1" fmla="*/ 0 h 93532"/>
                  <a:gd name="connsiteX2" fmla="*/ 90091 w 90090"/>
                  <a:gd name="connsiteY2" fmla="*/ 44472 h 93532"/>
                  <a:gd name="connsiteX3" fmla="*/ 89581 w 90090"/>
                  <a:gd name="connsiteY3" fmla="*/ 54794 h 93532"/>
                  <a:gd name="connsiteX4" fmla="*/ 26760 w 90090"/>
                  <a:gd name="connsiteY4" fmla="*/ 54794 h 93532"/>
                  <a:gd name="connsiteX5" fmla="*/ 53009 w 90090"/>
                  <a:gd name="connsiteY5" fmla="*/ 72634 h 93532"/>
                  <a:gd name="connsiteX6" fmla="*/ 82827 w 90090"/>
                  <a:gd name="connsiteY6" fmla="*/ 64478 h 93532"/>
                  <a:gd name="connsiteX7" fmla="*/ 82827 w 90090"/>
                  <a:gd name="connsiteY7" fmla="*/ 85122 h 93532"/>
                  <a:gd name="connsiteX8" fmla="*/ 50333 w 90090"/>
                  <a:gd name="connsiteY8" fmla="*/ 93532 h 93532"/>
                  <a:gd name="connsiteX9" fmla="*/ 0 w 90090"/>
                  <a:gd name="connsiteY9" fmla="*/ 47658 h 93532"/>
                  <a:gd name="connsiteX10" fmla="*/ 64733 w 90090"/>
                  <a:gd name="connsiteY10" fmla="*/ 38228 h 93532"/>
                  <a:gd name="connsiteX11" fmla="*/ 46001 w 90090"/>
                  <a:gd name="connsiteY11" fmla="*/ 19624 h 93532"/>
                  <a:gd name="connsiteX12" fmla="*/ 25995 w 90090"/>
                  <a:gd name="connsiteY12" fmla="*/ 38228 h 93532"/>
                  <a:gd name="connsiteX13" fmla="*/ 64733 w 90090"/>
                  <a:gd name="connsiteY13" fmla="*/ 38228 h 9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090" h="93532">
                    <a:moveTo>
                      <a:pt x="0" y="47658"/>
                    </a:moveTo>
                    <a:cubicBezTo>
                      <a:pt x="0" y="20133"/>
                      <a:pt x="18349" y="0"/>
                      <a:pt x="46001" y="0"/>
                    </a:cubicBezTo>
                    <a:cubicBezTo>
                      <a:pt x="72123" y="0"/>
                      <a:pt x="90091" y="18604"/>
                      <a:pt x="90091" y="44472"/>
                    </a:cubicBezTo>
                    <a:cubicBezTo>
                      <a:pt x="90091" y="48040"/>
                      <a:pt x="89963" y="51481"/>
                      <a:pt x="89581" y="54794"/>
                    </a:cubicBezTo>
                    <a:lnTo>
                      <a:pt x="26760" y="54794"/>
                    </a:lnTo>
                    <a:cubicBezTo>
                      <a:pt x="29945" y="65880"/>
                      <a:pt x="39757" y="72634"/>
                      <a:pt x="53009" y="72634"/>
                    </a:cubicBezTo>
                    <a:cubicBezTo>
                      <a:pt x="63331" y="72634"/>
                      <a:pt x="73398" y="69958"/>
                      <a:pt x="82827" y="64478"/>
                    </a:cubicBezTo>
                    <a:lnTo>
                      <a:pt x="82827" y="85122"/>
                    </a:lnTo>
                    <a:cubicBezTo>
                      <a:pt x="72888" y="90856"/>
                      <a:pt x="61802" y="93532"/>
                      <a:pt x="50333" y="93532"/>
                    </a:cubicBezTo>
                    <a:cubicBezTo>
                      <a:pt x="21917" y="93532"/>
                      <a:pt x="0" y="76074"/>
                      <a:pt x="0" y="47658"/>
                    </a:cubicBezTo>
                    <a:close/>
                    <a:moveTo>
                      <a:pt x="64733" y="38228"/>
                    </a:moveTo>
                    <a:cubicBezTo>
                      <a:pt x="63458" y="27652"/>
                      <a:pt x="57087" y="19624"/>
                      <a:pt x="46001" y="19624"/>
                    </a:cubicBezTo>
                    <a:cubicBezTo>
                      <a:pt x="34915" y="19624"/>
                      <a:pt x="28161" y="27524"/>
                      <a:pt x="25995" y="38228"/>
                    </a:cubicBezTo>
                    <a:lnTo>
                      <a:pt x="64733" y="3822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4" name="Freeform: Shape 1023">
                <a:extLst>
                  <a:ext uri="{FF2B5EF4-FFF2-40B4-BE49-F238E27FC236}">
                    <a16:creationId xmlns:a16="http://schemas.microsoft.com/office/drawing/2014/main" id="{57797F7F-FBE9-C9C3-1C67-F7FDDF2636E2}"/>
                  </a:ext>
                </a:extLst>
              </p:cNvPr>
              <p:cNvSpPr/>
              <p:nvPr/>
            </p:nvSpPr>
            <p:spPr>
              <a:xfrm>
                <a:off x="665272" y="5668588"/>
                <a:ext cx="99520" cy="89964"/>
              </a:xfrm>
              <a:custGeom>
                <a:avLst/>
                <a:gdLst>
                  <a:gd name="connsiteX0" fmla="*/ 48167 w 99520"/>
                  <a:gd name="connsiteY0" fmla="*/ 61803 h 89964"/>
                  <a:gd name="connsiteX1" fmla="*/ 27652 w 99520"/>
                  <a:gd name="connsiteY1" fmla="*/ 89964 h 89964"/>
                  <a:gd name="connsiteX2" fmla="*/ 0 w 99520"/>
                  <a:gd name="connsiteY2" fmla="*/ 89964 h 89964"/>
                  <a:gd name="connsiteX3" fmla="*/ 34150 w 99520"/>
                  <a:gd name="connsiteY3" fmla="*/ 42816 h 89964"/>
                  <a:gd name="connsiteX4" fmla="*/ 1657 w 99520"/>
                  <a:gd name="connsiteY4" fmla="*/ 0 h 89964"/>
                  <a:gd name="connsiteX5" fmla="*/ 31474 w 99520"/>
                  <a:gd name="connsiteY5" fmla="*/ 0 h 89964"/>
                  <a:gd name="connsiteX6" fmla="*/ 50588 w 99520"/>
                  <a:gd name="connsiteY6" fmla="*/ 25103 h 89964"/>
                  <a:gd name="connsiteX7" fmla="*/ 68810 w 99520"/>
                  <a:gd name="connsiteY7" fmla="*/ 0 h 89964"/>
                  <a:gd name="connsiteX8" fmla="*/ 96462 w 99520"/>
                  <a:gd name="connsiteY8" fmla="*/ 0 h 89964"/>
                  <a:gd name="connsiteX9" fmla="*/ 64478 w 99520"/>
                  <a:gd name="connsiteY9" fmla="*/ 43581 h 89964"/>
                  <a:gd name="connsiteX10" fmla="*/ 99520 w 99520"/>
                  <a:gd name="connsiteY10" fmla="*/ 89964 h 89964"/>
                  <a:gd name="connsiteX11" fmla="*/ 69702 w 99520"/>
                  <a:gd name="connsiteY11" fmla="*/ 89964 h 89964"/>
                  <a:gd name="connsiteX12" fmla="*/ 48295 w 99520"/>
                  <a:gd name="connsiteY12" fmla="*/ 61803 h 89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9520" h="89964">
                    <a:moveTo>
                      <a:pt x="48167" y="61803"/>
                    </a:moveTo>
                    <a:lnTo>
                      <a:pt x="27652" y="89964"/>
                    </a:lnTo>
                    <a:lnTo>
                      <a:pt x="0" y="89964"/>
                    </a:lnTo>
                    <a:lnTo>
                      <a:pt x="34150" y="42816"/>
                    </a:lnTo>
                    <a:lnTo>
                      <a:pt x="1657" y="0"/>
                    </a:lnTo>
                    <a:lnTo>
                      <a:pt x="31474" y="0"/>
                    </a:lnTo>
                    <a:lnTo>
                      <a:pt x="50588" y="25103"/>
                    </a:lnTo>
                    <a:lnTo>
                      <a:pt x="68810" y="0"/>
                    </a:lnTo>
                    <a:lnTo>
                      <a:pt x="96462" y="0"/>
                    </a:lnTo>
                    <a:lnTo>
                      <a:pt x="64478" y="43581"/>
                    </a:lnTo>
                    <a:lnTo>
                      <a:pt x="99520" y="89964"/>
                    </a:lnTo>
                    <a:lnTo>
                      <a:pt x="69702" y="89964"/>
                    </a:lnTo>
                    <a:lnTo>
                      <a:pt x="48295" y="61803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5" name="Freeform: Shape 1024">
                <a:extLst>
                  <a:ext uri="{FF2B5EF4-FFF2-40B4-BE49-F238E27FC236}">
                    <a16:creationId xmlns:a16="http://schemas.microsoft.com/office/drawing/2014/main" id="{87CF5220-BADF-9C95-3461-9A73B69EA549}"/>
                  </a:ext>
                </a:extLst>
              </p:cNvPr>
              <p:cNvSpPr/>
              <p:nvPr/>
            </p:nvSpPr>
            <p:spPr>
              <a:xfrm>
                <a:off x="776133" y="5642593"/>
                <a:ext cx="57978" cy="117870"/>
              </a:xfrm>
              <a:custGeom>
                <a:avLst/>
                <a:gdLst>
                  <a:gd name="connsiteX0" fmla="*/ 34405 w 57978"/>
                  <a:gd name="connsiteY0" fmla="*/ 117871 h 117870"/>
                  <a:gd name="connsiteX1" fmla="*/ 0 w 57978"/>
                  <a:gd name="connsiteY1" fmla="*/ 81936 h 117870"/>
                  <a:gd name="connsiteX2" fmla="*/ 0 w 57978"/>
                  <a:gd name="connsiteY2" fmla="*/ 0 h 117870"/>
                  <a:gd name="connsiteX3" fmla="*/ 24848 w 57978"/>
                  <a:gd name="connsiteY3" fmla="*/ 0 h 117870"/>
                  <a:gd name="connsiteX4" fmla="*/ 24848 w 57978"/>
                  <a:gd name="connsiteY4" fmla="*/ 25995 h 117870"/>
                  <a:gd name="connsiteX5" fmla="*/ 57214 w 57978"/>
                  <a:gd name="connsiteY5" fmla="*/ 25995 h 117870"/>
                  <a:gd name="connsiteX6" fmla="*/ 57214 w 57978"/>
                  <a:gd name="connsiteY6" fmla="*/ 47021 h 117870"/>
                  <a:gd name="connsiteX7" fmla="*/ 24848 w 57978"/>
                  <a:gd name="connsiteY7" fmla="*/ 47021 h 117870"/>
                  <a:gd name="connsiteX8" fmla="*/ 24848 w 57978"/>
                  <a:gd name="connsiteY8" fmla="*/ 80535 h 117870"/>
                  <a:gd name="connsiteX9" fmla="*/ 39630 w 57978"/>
                  <a:gd name="connsiteY9" fmla="*/ 94934 h 117870"/>
                  <a:gd name="connsiteX10" fmla="*/ 57979 w 57978"/>
                  <a:gd name="connsiteY10" fmla="*/ 89709 h 117870"/>
                  <a:gd name="connsiteX11" fmla="*/ 57979 w 57978"/>
                  <a:gd name="connsiteY11" fmla="*/ 111244 h 117870"/>
                  <a:gd name="connsiteX12" fmla="*/ 34405 w 57978"/>
                  <a:gd name="connsiteY12" fmla="*/ 117489 h 117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978" h="117870">
                    <a:moveTo>
                      <a:pt x="34405" y="117871"/>
                    </a:moveTo>
                    <a:cubicBezTo>
                      <a:pt x="12997" y="117871"/>
                      <a:pt x="0" y="107549"/>
                      <a:pt x="0" y="81936"/>
                    </a:cubicBezTo>
                    <a:lnTo>
                      <a:pt x="0" y="0"/>
                    </a:lnTo>
                    <a:lnTo>
                      <a:pt x="24848" y="0"/>
                    </a:lnTo>
                    <a:lnTo>
                      <a:pt x="24848" y="25995"/>
                    </a:lnTo>
                    <a:lnTo>
                      <a:pt x="57214" y="25995"/>
                    </a:lnTo>
                    <a:lnTo>
                      <a:pt x="57214" y="47021"/>
                    </a:lnTo>
                    <a:lnTo>
                      <a:pt x="24848" y="47021"/>
                    </a:lnTo>
                    <a:lnTo>
                      <a:pt x="24848" y="80535"/>
                    </a:lnTo>
                    <a:cubicBezTo>
                      <a:pt x="24848" y="90729"/>
                      <a:pt x="31219" y="94934"/>
                      <a:pt x="39630" y="94934"/>
                    </a:cubicBezTo>
                    <a:cubicBezTo>
                      <a:pt x="46256" y="94934"/>
                      <a:pt x="52500" y="93277"/>
                      <a:pt x="57979" y="89709"/>
                    </a:cubicBezTo>
                    <a:lnTo>
                      <a:pt x="57979" y="111244"/>
                    </a:lnTo>
                    <a:cubicBezTo>
                      <a:pt x="51608" y="115577"/>
                      <a:pt x="43325" y="117489"/>
                      <a:pt x="34405" y="1174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6" name="Freeform: Shape 1025">
                <a:extLst>
                  <a:ext uri="{FF2B5EF4-FFF2-40B4-BE49-F238E27FC236}">
                    <a16:creationId xmlns:a16="http://schemas.microsoft.com/office/drawing/2014/main" id="{469D1C6F-176F-C0F7-CC25-EC57DC4CE0B8}"/>
                  </a:ext>
                </a:extLst>
              </p:cNvPr>
              <p:cNvSpPr/>
              <p:nvPr/>
            </p:nvSpPr>
            <p:spPr>
              <a:xfrm>
                <a:off x="850041" y="5666804"/>
                <a:ext cx="55812" cy="91875"/>
              </a:xfrm>
              <a:custGeom>
                <a:avLst/>
                <a:gdLst>
                  <a:gd name="connsiteX0" fmla="*/ 24593 w 55812"/>
                  <a:gd name="connsiteY0" fmla="*/ 91875 h 91875"/>
                  <a:gd name="connsiteX1" fmla="*/ 0 w 55812"/>
                  <a:gd name="connsiteY1" fmla="*/ 91875 h 91875"/>
                  <a:gd name="connsiteX2" fmla="*/ 0 w 55812"/>
                  <a:gd name="connsiteY2" fmla="*/ 1911 h 91875"/>
                  <a:gd name="connsiteX3" fmla="*/ 24593 w 55812"/>
                  <a:gd name="connsiteY3" fmla="*/ 1911 h 91875"/>
                  <a:gd name="connsiteX4" fmla="*/ 24593 w 55812"/>
                  <a:gd name="connsiteY4" fmla="*/ 18095 h 91875"/>
                  <a:gd name="connsiteX5" fmla="*/ 55813 w 55812"/>
                  <a:gd name="connsiteY5" fmla="*/ 0 h 91875"/>
                  <a:gd name="connsiteX6" fmla="*/ 55813 w 55812"/>
                  <a:gd name="connsiteY6" fmla="*/ 27269 h 91875"/>
                  <a:gd name="connsiteX7" fmla="*/ 24593 w 55812"/>
                  <a:gd name="connsiteY7" fmla="*/ 52373 h 91875"/>
                  <a:gd name="connsiteX8" fmla="*/ 24593 w 55812"/>
                  <a:gd name="connsiteY8" fmla="*/ 91621 h 9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12" h="91875">
                    <a:moveTo>
                      <a:pt x="24593" y="91875"/>
                    </a:moveTo>
                    <a:lnTo>
                      <a:pt x="0" y="91875"/>
                    </a:lnTo>
                    <a:lnTo>
                      <a:pt x="0" y="1911"/>
                    </a:lnTo>
                    <a:lnTo>
                      <a:pt x="24593" y="1911"/>
                    </a:lnTo>
                    <a:lnTo>
                      <a:pt x="24593" y="18095"/>
                    </a:lnTo>
                    <a:cubicBezTo>
                      <a:pt x="31857" y="6499"/>
                      <a:pt x="42433" y="0"/>
                      <a:pt x="55813" y="0"/>
                    </a:cubicBezTo>
                    <a:lnTo>
                      <a:pt x="55813" y="27269"/>
                    </a:lnTo>
                    <a:cubicBezTo>
                      <a:pt x="39757" y="23829"/>
                      <a:pt x="24593" y="33386"/>
                      <a:pt x="24593" y="52373"/>
                    </a:cubicBezTo>
                    <a:lnTo>
                      <a:pt x="24593" y="91621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7" name="Freeform: Shape 1026">
                <a:extLst>
                  <a:ext uri="{FF2B5EF4-FFF2-40B4-BE49-F238E27FC236}">
                    <a16:creationId xmlns:a16="http://schemas.microsoft.com/office/drawing/2014/main" id="{8464E43C-D716-C7EE-CA82-2B5071F1B7AA}"/>
                  </a:ext>
                </a:extLst>
              </p:cNvPr>
              <p:cNvSpPr/>
              <p:nvPr/>
            </p:nvSpPr>
            <p:spPr>
              <a:xfrm>
                <a:off x="911970" y="5666932"/>
                <a:ext cx="90090" cy="93532"/>
              </a:xfrm>
              <a:custGeom>
                <a:avLst/>
                <a:gdLst>
                  <a:gd name="connsiteX0" fmla="*/ 0 w 90090"/>
                  <a:gd name="connsiteY0" fmla="*/ 47658 h 93532"/>
                  <a:gd name="connsiteX1" fmla="*/ 46001 w 90090"/>
                  <a:gd name="connsiteY1" fmla="*/ 0 h 93532"/>
                  <a:gd name="connsiteX2" fmla="*/ 90091 w 90090"/>
                  <a:gd name="connsiteY2" fmla="*/ 44472 h 93532"/>
                  <a:gd name="connsiteX3" fmla="*/ 89581 w 90090"/>
                  <a:gd name="connsiteY3" fmla="*/ 54794 h 93532"/>
                  <a:gd name="connsiteX4" fmla="*/ 26760 w 90090"/>
                  <a:gd name="connsiteY4" fmla="*/ 54794 h 93532"/>
                  <a:gd name="connsiteX5" fmla="*/ 53009 w 90090"/>
                  <a:gd name="connsiteY5" fmla="*/ 72634 h 93532"/>
                  <a:gd name="connsiteX6" fmla="*/ 82827 w 90090"/>
                  <a:gd name="connsiteY6" fmla="*/ 64478 h 93532"/>
                  <a:gd name="connsiteX7" fmla="*/ 82827 w 90090"/>
                  <a:gd name="connsiteY7" fmla="*/ 85122 h 93532"/>
                  <a:gd name="connsiteX8" fmla="*/ 50334 w 90090"/>
                  <a:gd name="connsiteY8" fmla="*/ 93532 h 93532"/>
                  <a:gd name="connsiteX9" fmla="*/ 0 w 90090"/>
                  <a:gd name="connsiteY9" fmla="*/ 47658 h 93532"/>
                  <a:gd name="connsiteX10" fmla="*/ 64733 w 90090"/>
                  <a:gd name="connsiteY10" fmla="*/ 38228 h 93532"/>
                  <a:gd name="connsiteX11" fmla="*/ 46001 w 90090"/>
                  <a:gd name="connsiteY11" fmla="*/ 19624 h 93532"/>
                  <a:gd name="connsiteX12" fmla="*/ 25995 w 90090"/>
                  <a:gd name="connsiteY12" fmla="*/ 38228 h 93532"/>
                  <a:gd name="connsiteX13" fmla="*/ 64733 w 90090"/>
                  <a:gd name="connsiteY13" fmla="*/ 38228 h 9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090" h="93532">
                    <a:moveTo>
                      <a:pt x="0" y="47658"/>
                    </a:moveTo>
                    <a:cubicBezTo>
                      <a:pt x="0" y="20133"/>
                      <a:pt x="18349" y="0"/>
                      <a:pt x="46001" y="0"/>
                    </a:cubicBezTo>
                    <a:cubicBezTo>
                      <a:pt x="72123" y="0"/>
                      <a:pt x="90091" y="18604"/>
                      <a:pt x="90091" y="44472"/>
                    </a:cubicBezTo>
                    <a:cubicBezTo>
                      <a:pt x="90091" y="48040"/>
                      <a:pt x="89963" y="51481"/>
                      <a:pt x="89581" y="54794"/>
                    </a:cubicBezTo>
                    <a:lnTo>
                      <a:pt x="26760" y="54794"/>
                    </a:lnTo>
                    <a:cubicBezTo>
                      <a:pt x="29945" y="65880"/>
                      <a:pt x="39757" y="72634"/>
                      <a:pt x="53009" y="72634"/>
                    </a:cubicBezTo>
                    <a:cubicBezTo>
                      <a:pt x="63331" y="72634"/>
                      <a:pt x="73398" y="69958"/>
                      <a:pt x="82827" y="64478"/>
                    </a:cubicBezTo>
                    <a:lnTo>
                      <a:pt x="82827" y="85122"/>
                    </a:lnTo>
                    <a:cubicBezTo>
                      <a:pt x="72888" y="90856"/>
                      <a:pt x="61802" y="93532"/>
                      <a:pt x="50334" y="93532"/>
                    </a:cubicBezTo>
                    <a:cubicBezTo>
                      <a:pt x="21917" y="93532"/>
                      <a:pt x="0" y="76074"/>
                      <a:pt x="0" y="47658"/>
                    </a:cubicBezTo>
                    <a:close/>
                    <a:moveTo>
                      <a:pt x="64733" y="38228"/>
                    </a:moveTo>
                    <a:cubicBezTo>
                      <a:pt x="63458" y="27652"/>
                      <a:pt x="57087" y="19624"/>
                      <a:pt x="46001" y="19624"/>
                    </a:cubicBezTo>
                    <a:cubicBezTo>
                      <a:pt x="34915" y="19624"/>
                      <a:pt x="28161" y="27524"/>
                      <a:pt x="25995" y="38228"/>
                    </a:cubicBezTo>
                    <a:lnTo>
                      <a:pt x="64733" y="3822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8" name="Freeform: Shape 1027">
                <a:extLst>
                  <a:ext uri="{FF2B5EF4-FFF2-40B4-BE49-F238E27FC236}">
                    <a16:creationId xmlns:a16="http://schemas.microsoft.com/office/drawing/2014/main" id="{3BC14F44-F1EA-3A3A-632F-0C7898710B96}"/>
                  </a:ext>
                </a:extLst>
              </p:cNvPr>
              <p:cNvSpPr/>
              <p:nvPr/>
            </p:nvSpPr>
            <p:spPr>
              <a:xfrm>
                <a:off x="1020155" y="5666932"/>
                <a:ext cx="139149" cy="91875"/>
              </a:xfrm>
              <a:custGeom>
                <a:avLst/>
                <a:gdLst>
                  <a:gd name="connsiteX0" fmla="*/ 24593 w 139149"/>
                  <a:gd name="connsiteY0" fmla="*/ 91748 h 91875"/>
                  <a:gd name="connsiteX1" fmla="*/ 0 w 139149"/>
                  <a:gd name="connsiteY1" fmla="*/ 91748 h 91875"/>
                  <a:gd name="connsiteX2" fmla="*/ 0 w 139149"/>
                  <a:gd name="connsiteY2" fmla="*/ 1784 h 91875"/>
                  <a:gd name="connsiteX3" fmla="*/ 24593 w 139149"/>
                  <a:gd name="connsiteY3" fmla="*/ 1784 h 91875"/>
                  <a:gd name="connsiteX4" fmla="*/ 24593 w 139149"/>
                  <a:gd name="connsiteY4" fmla="*/ 11978 h 91875"/>
                  <a:gd name="connsiteX5" fmla="*/ 50079 w 139149"/>
                  <a:gd name="connsiteY5" fmla="*/ 0 h 91875"/>
                  <a:gd name="connsiteX6" fmla="*/ 75946 w 139149"/>
                  <a:gd name="connsiteY6" fmla="*/ 14144 h 91875"/>
                  <a:gd name="connsiteX7" fmla="*/ 105382 w 139149"/>
                  <a:gd name="connsiteY7" fmla="*/ 0 h 91875"/>
                  <a:gd name="connsiteX8" fmla="*/ 139150 w 139149"/>
                  <a:gd name="connsiteY8" fmla="*/ 36826 h 91875"/>
                  <a:gd name="connsiteX9" fmla="*/ 139150 w 139149"/>
                  <a:gd name="connsiteY9" fmla="*/ 91748 h 91875"/>
                  <a:gd name="connsiteX10" fmla="*/ 114301 w 139149"/>
                  <a:gd name="connsiteY10" fmla="*/ 91748 h 91875"/>
                  <a:gd name="connsiteX11" fmla="*/ 114301 w 139149"/>
                  <a:gd name="connsiteY11" fmla="*/ 42688 h 91875"/>
                  <a:gd name="connsiteX12" fmla="*/ 99520 w 139149"/>
                  <a:gd name="connsiteY12" fmla="*/ 23829 h 91875"/>
                  <a:gd name="connsiteX13" fmla="*/ 81808 w 139149"/>
                  <a:gd name="connsiteY13" fmla="*/ 46256 h 91875"/>
                  <a:gd name="connsiteX14" fmla="*/ 81808 w 139149"/>
                  <a:gd name="connsiteY14" fmla="*/ 91748 h 91875"/>
                  <a:gd name="connsiteX15" fmla="*/ 56960 w 139149"/>
                  <a:gd name="connsiteY15" fmla="*/ 91748 h 91875"/>
                  <a:gd name="connsiteX16" fmla="*/ 56960 w 139149"/>
                  <a:gd name="connsiteY16" fmla="*/ 42688 h 91875"/>
                  <a:gd name="connsiteX17" fmla="*/ 42178 w 139149"/>
                  <a:gd name="connsiteY17" fmla="*/ 23829 h 91875"/>
                  <a:gd name="connsiteX18" fmla="*/ 24466 w 139149"/>
                  <a:gd name="connsiteY18" fmla="*/ 46511 h 91875"/>
                  <a:gd name="connsiteX19" fmla="*/ 24466 w 139149"/>
                  <a:gd name="connsiteY19" fmla="*/ 91875 h 9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9149" h="91875">
                    <a:moveTo>
                      <a:pt x="24593" y="91748"/>
                    </a:moveTo>
                    <a:lnTo>
                      <a:pt x="0" y="91748"/>
                    </a:lnTo>
                    <a:lnTo>
                      <a:pt x="0" y="1784"/>
                    </a:lnTo>
                    <a:lnTo>
                      <a:pt x="24593" y="1784"/>
                    </a:lnTo>
                    <a:lnTo>
                      <a:pt x="24593" y="11978"/>
                    </a:lnTo>
                    <a:cubicBezTo>
                      <a:pt x="30837" y="4460"/>
                      <a:pt x="39375" y="0"/>
                      <a:pt x="50079" y="0"/>
                    </a:cubicBezTo>
                    <a:cubicBezTo>
                      <a:pt x="61674" y="0"/>
                      <a:pt x="70467" y="5352"/>
                      <a:pt x="75946" y="14144"/>
                    </a:cubicBezTo>
                    <a:cubicBezTo>
                      <a:pt x="82572" y="5607"/>
                      <a:pt x="92512" y="0"/>
                      <a:pt x="105382" y="0"/>
                    </a:cubicBezTo>
                    <a:cubicBezTo>
                      <a:pt x="126407" y="0"/>
                      <a:pt x="139150" y="15928"/>
                      <a:pt x="139150" y="36826"/>
                    </a:cubicBezTo>
                    <a:lnTo>
                      <a:pt x="139150" y="91748"/>
                    </a:lnTo>
                    <a:lnTo>
                      <a:pt x="114301" y="91748"/>
                    </a:lnTo>
                    <a:lnTo>
                      <a:pt x="114301" y="42688"/>
                    </a:lnTo>
                    <a:cubicBezTo>
                      <a:pt x="114301" y="30710"/>
                      <a:pt x="109714" y="23829"/>
                      <a:pt x="99520" y="23829"/>
                    </a:cubicBezTo>
                    <a:cubicBezTo>
                      <a:pt x="88689" y="23829"/>
                      <a:pt x="81808" y="33768"/>
                      <a:pt x="81808" y="46256"/>
                    </a:cubicBezTo>
                    <a:lnTo>
                      <a:pt x="81808" y="91748"/>
                    </a:lnTo>
                    <a:lnTo>
                      <a:pt x="56960" y="91748"/>
                    </a:lnTo>
                    <a:lnTo>
                      <a:pt x="56960" y="42688"/>
                    </a:lnTo>
                    <a:cubicBezTo>
                      <a:pt x="56960" y="30710"/>
                      <a:pt x="52500" y="23829"/>
                      <a:pt x="42178" y="23829"/>
                    </a:cubicBezTo>
                    <a:cubicBezTo>
                      <a:pt x="31347" y="23829"/>
                      <a:pt x="24466" y="34023"/>
                      <a:pt x="24466" y="46511"/>
                    </a:cubicBezTo>
                    <a:lnTo>
                      <a:pt x="24466" y="9187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9" name="Freeform: Shape 1028">
                <a:extLst>
                  <a:ext uri="{FF2B5EF4-FFF2-40B4-BE49-F238E27FC236}">
                    <a16:creationId xmlns:a16="http://schemas.microsoft.com/office/drawing/2014/main" id="{F3BAF32B-272C-BBAF-709A-3978B9C5A302}"/>
                  </a:ext>
                </a:extLst>
              </p:cNvPr>
              <p:cNvSpPr/>
              <p:nvPr/>
            </p:nvSpPr>
            <p:spPr>
              <a:xfrm>
                <a:off x="1174978" y="5666932"/>
                <a:ext cx="90090" cy="93532"/>
              </a:xfrm>
              <a:custGeom>
                <a:avLst/>
                <a:gdLst>
                  <a:gd name="connsiteX0" fmla="*/ 0 w 90090"/>
                  <a:gd name="connsiteY0" fmla="*/ 47658 h 93532"/>
                  <a:gd name="connsiteX1" fmla="*/ 46001 w 90090"/>
                  <a:gd name="connsiteY1" fmla="*/ 0 h 93532"/>
                  <a:gd name="connsiteX2" fmla="*/ 90091 w 90090"/>
                  <a:gd name="connsiteY2" fmla="*/ 44472 h 93532"/>
                  <a:gd name="connsiteX3" fmla="*/ 89581 w 90090"/>
                  <a:gd name="connsiteY3" fmla="*/ 54794 h 93532"/>
                  <a:gd name="connsiteX4" fmla="*/ 26760 w 90090"/>
                  <a:gd name="connsiteY4" fmla="*/ 54794 h 93532"/>
                  <a:gd name="connsiteX5" fmla="*/ 53009 w 90090"/>
                  <a:gd name="connsiteY5" fmla="*/ 72634 h 93532"/>
                  <a:gd name="connsiteX6" fmla="*/ 82827 w 90090"/>
                  <a:gd name="connsiteY6" fmla="*/ 64478 h 93532"/>
                  <a:gd name="connsiteX7" fmla="*/ 82827 w 90090"/>
                  <a:gd name="connsiteY7" fmla="*/ 85122 h 93532"/>
                  <a:gd name="connsiteX8" fmla="*/ 50334 w 90090"/>
                  <a:gd name="connsiteY8" fmla="*/ 93532 h 93532"/>
                  <a:gd name="connsiteX9" fmla="*/ 0 w 90090"/>
                  <a:gd name="connsiteY9" fmla="*/ 47658 h 93532"/>
                  <a:gd name="connsiteX10" fmla="*/ 64733 w 90090"/>
                  <a:gd name="connsiteY10" fmla="*/ 38228 h 93532"/>
                  <a:gd name="connsiteX11" fmla="*/ 46001 w 90090"/>
                  <a:gd name="connsiteY11" fmla="*/ 19624 h 93532"/>
                  <a:gd name="connsiteX12" fmla="*/ 25995 w 90090"/>
                  <a:gd name="connsiteY12" fmla="*/ 38228 h 93532"/>
                  <a:gd name="connsiteX13" fmla="*/ 64733 w 90090"/>
                  <a:gd name="connsiteY13" fmla="*/ 38228 h 9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090" h="93532">
                    <a:moveTo>
                      <a:pt x="0" y="47658"/>
                    </a:moveTo>
                    <a:cubicBezTo>
                      <a:pt x="0" y="20133"/>
                      <a:pt x="18349" y="0"/>
                      <a:pt x="46001" y="0"/>
                    </a:cubicBezTo>
                    <a:cubicBezTo>
                      <a:pt x="72123" y="0"/>
                      <a:pt x="90091" y="18604"/>
                      <a:pt x="90091" y="44472"/>
                    </a:cubicBezTo>
                    <a:cubicBezTo>
                      <a:pt x="90091" y="48040"/>
                      <a:pt x="89963" y="51481"/>
                      <a:pt x="89581" y="54794"/>
                    </a:cubicBezTo>
                    <a:lnTo>
                      <a:pt x="26760" y="54794"/>
                    </a:lnTo>
                    <a:cubicBezTo>
                      <a:pt x="29945" y="65880"/>
                      <a:pt x="39757" y="72634"/>
                      <a:pt x="53009" y="72634"/>
                    </a:cubicBezTo>
                    <a:cubicBezTo>
                      <a:pt x="63331" y="72634"/>
                      <a:pt x="73398" y="69958"/>
                      <a:pt x="82827" y="64478"/>
                    </a:cubicBezTo>
                    <a:lnTo>
                      <a:pt x="82827" y="85122"/>
                    </a:lnTo>
                    <a:cubicBezTo>
                      <a:pt x="72888" y="90856"/>
                      <a:pt x="61802" y="93532"/>
                      <a:pt x="50334" y="93532"/>
                    </a:cubicBezTo>
                    <a:cubicBezTo>
                      <a:pt x="21917" y="93532"/>
                      <a:pt x="0" y="76074"/>
                      <a:pt x="0" y="47658"/>
                    </a:cubicBezTo>
                    <a:close/>
                    <a:moveTo>
                      <a:pt x="64733" y="38228"/>
                    </a:moveTo>
                    <a:cubicBezTo>
                      <a:pt x="63458" y="27652"/>
                      <a:pt x="57087" y="19624"/>
                      <a:pt x="46001" y="19624"/>
                    </a:cubicBezTo>
                    <a:cubicBezTo>
                      <a:pt x="34915" y="19624"/>
                      <a:pt x="28161" y="27524"/>
                      <a:pt x="25995" y="38228"/>
                    </a:cubicBezTo>
                    <a:lnTo>
                      <a:pt x="64733" y="3822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0" name="Freeform: Shape 1029">
                <a:extLst>
                  <a:ext uri="{FF2B5EF4-FFF2-40B4-BE49-F238E27FC236}">
                    <a16:creationId xmlns:a16="http://schemas.microsoft.com/office/drawing/2014/main" id="{FAAF2988-D9D2-259C-0C86-D1476099BA9E}"/>
                  </a:ext>
                </a:extLst>
              </p:cNvPr>
              <p:cNvSpPr/>
              <p:nvPr/>
            </p:nvSpPr>
            <p:spPr>
              <a:xfrm>
                <a:off x="1319097" y="5627939"/>
                <a:ext cx="36571" cy="130740"/>
              </a:xfrm>
              <a:custGeom>
                <a:avLst/>
                <a:gdLst>
                  <a:gd name="connsiteX0" fmla="*/ 0 w 36571"/>
                  <a:gd name="connsiteY0" fmla="*/ 14144 h 130740"/>
                  <a:gd name="connsiteX1" fmla="*/ 13762 w 36571"/>
                  <a:gd name="connsiteY1" fmla="*/ 0 h 130740"/>
                  <a:gd name="connsiteX2" fmla="*/ 23064 w 36571"/>
                  <a:gd name="connsiteY2" fmla="*/ 3440 h 130740"/>
                  <a:gd name="connsiteX3" fmla="*/ 36571 w 36571"/>
                  <a:gd name="connsiteY3" fmla="*/ 13762 h 130740"/>
                  <a:gd name="connsiteX4" fmla="*/ 23192 w 36571"/>
                  <a:gd name="connsiteY4" fmla="*/ 24338 h 130740"/>
                  <a:gd name="connsiteX5" fmla="*/ 13762 w 36571"/>
                  <a:gd name="connsiteY5" fmla="*/ 27779 h 130740"/>
                  <a:gd name="connsiteX6" fmla="*/ 0 w 36571"/>
                  <a:gd name="connsiteY6" fmla="*/ 14272 h 130740"/>
                  <a:gd name="connsiteX7" fmla="*/ 3440 w 36571"/>
                  <a:gd name="connsiteY7" fmla="*/ 40777 h 130740"/>
                  <a:gd name="connsiteX8" fmla="*/ 28289 w 36571"/>
                  <a:gd name="connsiteY8" fmla="*/ 40777 h 130740"/>
                  <a:gd name="connsiteX9" fmla="*/ 28289 w 36571"/>
                  <a:gd name="connsiteY9" fmla="*/ 130741 h 130740"/>
                  <a:gd name="connsiteX10" fmla="*/ 3440 w 36571"/>
                  <a:gd name="connsiteY10" fmla="*/ 130741 h 130740"/>
                  <a:gd name="connsiteX11" fmla="*/ 3440 w 36571"/>
                  <a:gd name="connsiteY11" fmla="*/ 40777 h 13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571" h="130740">
                    <a:moveTo>
                      <a:pt x="0" y="14144"/>
                    </a:moveTo>
                    <a:cubicBezTo>
                      <a:pt x="0" y="6499"/>
                      <a:pt x="6116" y="0"/>
                      <a:pt x="13762" y="0"/>
                    </a:cubicBezTo>
                    <a:cubicBezTo>
                      <a:pt x="17330" y="0"/>
                      <a:pt x="20133" y="1019"/>
                      <a:pt x="23064" y="3440"/>
                    </a:cubicBezTo>
                    <a:lnTo>
                      <a:pt x="36571" y="13762"/>
                    </a:lnTo>
                    <a:lnTo>
                      <a:pt x="23192" y="24338"/>
                    </a:lnTo>
                    <a:cubicBezTo>
                      <a:pt x="20388" y="26505"/>
                      <a:pt x="17330" y="27779"/>
                      <a:pt x="13762" y="27779"/>
                    </a:cubicBezTo>
                    <a:cubicBezTo>
                      <a:pt x="6116" y="27779"/>
                      <a:pt x="0" y="21663"/>
                      <a:pt x="0" y="14272"/>
                    </a:cubicBezTo>
                    <a:close/>
                    <a:moveTo>
                      <a:pt x="3440" y="40777"/>
                    </a:moveTo>
                    <a:lnTo>
                      <a:pt x="28289" y="40777"/>
                    </a:lnTo>
                    <a:lnTo>
                      <a:pt x="28289" y="130741"/>
                    </a:lnTo>
                    <a:lnTo>
                      <a:pt x="3440" y="130741"/>
                    </a:lnTo>
                    <a:lnTo>
                      <a:pt x="3440" y="4077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1" name="Freeform: Shape 1030">
                <a:extLst>
                  <a:ext uri="{FF2B5EF4-FFF2-40B4-BE49-F238E27FC236}">
                    <a16:creationId xmlns:a16="http://schemas.microsoft.com/office/drawing/2014/main" id="{7C8E291D-8CAB-8E71-4179-E2F81E4CBC40}"/>
                  </a:ext>
                </a:extLst>
              </p:cNvPr>
              <p:cNvSpPr/>
              <p:nvPr/>
            </p:nvSpPr>
            <p:spPr>
              <a:xfrm>
                <a:off x="1371470" y="5666932"/>
                <a:ext cx="85248" cy="91747"/>
              </a:xfrm>
              <a:custGeom>
                <a:avLst/>
                <a:gdLst>
                  <a:gd name="connsiteX0" fmla="*/ 24593 w 85248"/>
                  <a:gd name="connsiteY0" fmla="*/ 91748 h 91747"/>
                  <a:gd name="connsiteX1" fmla="*/ 0 w 85248"/>
                  <a:gd name="connsiteY1" fmla="*/ 91748 h 91747"/>
                  <a:gd name="connsiteX2" fmla="*/ 0 w 85248"/>
                  <a:gd name="connsiteY2" fmla="*/ 1784 h 91747"/>
                  <a:gd name="connsiteX3" fmla="*/ 24593 w 85248"/>
                  <a:gd name="connsiteY3" fmla="*/ 1784 h 91747"/>
                  <a:gd name="connsiteX4" fmla="*/ 24593 w 85248"/>
                  <a:gd name="connsiteY4" fmla="*/ 12488 h 91747"/>
                  <a:gd name="connsiteX5" fmla="*/ 51863 w 85248"/>
                  <a:gd name="connsiteY5" fmla="*/ 0 h 91747"/>
                  <a:gd name="connsiteX6" fmla="*/ 85248 w 85248"/>
                  <a:gd name="connsiteY6" fmla="*/ 36826 h 91747"/>
                  <a:gd name="connsiteX7" fmla="*/ 85248 w 85248"/>
                  <a:gd name="connsiteY7" fmla="*/ 91748 h 91747"/>
                  <a:gd name="connsiteX8" fmla="*/ 60273 w 85248"/>
                  <a:gd name="connsiteY8" fmla="*/ 91748 h 91747"/>
                  <a:gd name="connsiteX9" fmla="*/ 60273 w 85248"/>
                  <a:gd name="connsiteY9" fmla="*/ 42816 h 91747"/>
                  <a:gd name="connsiteX10" fmla="*/ 44344 w 85248"/>
                  <a:gd name="connsiteY10" fmla="*/ 23701 h 91747"/>
                  <a:gd name="connsiteX11" fmla="*/ 24593 w 85248"/>
                  <a:gd name="connsiteY11" fmla="*/ 46384 h 91747"/>
                  <a:gd name="connsiteX12" fmla="*/ 24593 w 85248"/>
                  <a:gd name="connsiteY12" fmla="*/ 91748 h 91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248" h="91747">
                    <a:moveTo>
                      <a:pt x="24593" y="91748"/>
                    </a:moveTo>
                    <a:lnTo>
                      <a:pt x="0" y="91748"/>
                    </a:lnTo>
                    <a:lnTo>
                      <a:pt x="0" y="1784"/>
                    </a:lnTo>
                    <a:lnTo>
                      <a:pt x="24593" y="1784"/>
                    </a:lnTo>
                    <a:lnTo>
                      <a:pt x="24593" y="12488"/>
                    </a:lnTo>
                    <a:cubicBezTo>
                      <a:pt x="31219" y="4842"/>
                      <a:pt x="40267" y="0"/>
                      <a:pt x="51863" y="0"/>
                    </a:cubicBezTo>
                    <a:cubicBezTo>
                      <a:pt x="72760" y="0"/>
                      <a:pt x="85248" y="15928"/>
                      <a:pt x="85248" y="36826"/>
                    </a:cubicBezTo>
                    <a:lnTo>
                      <a:pt x="85248" y="91748"/>
                    </a:lnTo>
                    <a:lnTo>
                      <a:pt x="60273" y="91748"/>
                    </a:lnTo>
                    <a:lnTo>
                      <a:pt x="60273" y="42816"/>
                    </a:lnTo>
                    <a:cubicBezTo>
                      <a:pt x="60273" y="30837"/>
                      <a:pt x="55303" y="23701"/>
                      <a:pt x="44344" y="23701"/>
                    </a:cubicBezTo>
                    <a:cubicBezTo>
                      <a:pt x="32239" y="23701"/>
                      <a:pt x="24593" y="33896"/>
                      <a:pt x="24593" y="46384"/>
                    </a:cubicBezTo>
                    <a:lnTo>
                      <a:pt x="24593" y="9174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2" name="Freeform: Shape 1031">
                <a:extLst>
                  <a:ext uri="{FF2B5EF4-FFF2-40B4-BE49-F238E27FC236}">
                    <a16:creationId xmlns:a16="http://schemas.microsoft.com/office/drawing/2014/main" id="{06C30183-9280-41B4-ADF8-EA19475572A6}"/>
                  </a:ext>
                </a:extLst>
              </p:cNvPr>
              <p:cNvSpPr/>
              <p:nvPr/>
            </p:nvSpPr>
            <p:spPr>
              <a:xfrm>
                <a:off x="1477616" y="5623097"/>
                <a:ext cx="58871" cy="135583"/>
              </a:xfrm>
              <a:custGeom>
                <a:avLst/>
                <a:gdLst>
                  <a:gd name="connsiteX0" fmla="*/ 24593 w 58871"/>
                  <a:gd name="connsiteY0" fmla="*/ 66645 h 135583"/>
                  <a:gd name="connsiteX1" fmla="*/ 24593 w 58871"/>
                  <a:gd name="connsiteY1" fmla="*/ 135583 h 135583"/>
                  <a:gd name="connsiteX2" fmla="*/ 0 w 58871"/>
                  <a:gd name="connsiteY2" fmla="*/ 135583 h 135583"/>
                  <a:gd name="connsiteX3" fmla="*/ 0 w 58871"/>
                  <a:gd name="connsiteY3" fmla="*/ 37082 h 135583"/>
                  <a:gd name="connsiteX4" fmla="*/ 36062 w 58871"/>
                  <a:gd name="connsiteY4" fmla="*/ 0 h 135583"/>
                  <a:gd name="connsiteX5" fmla="*/ 58871 w 58871"/>
                  <a:gd name="connsiteY5" fmla="*/ 5862 h 135583"/>
                  <a:gd name="connsiteX6" fmla="*/ 58871 w 58871"/>
                  <a:gd name="connsiteY6" fmla="*/ 27779 h 135583"/>
                  <a:gd name="connsiteX7" fmla="*/ 39757 w 58871"/>
                  <a:gd name="connsiteY7" fmla="*/ 21918 h 135583"/>
                  <a:gd name="connsiteX8" fmla="*/ 24593 w 58871"/>
                  <a:gd name="connsiteY8" fmla="*/ 36189 h 135583"/>
                  <a:gd name="connsiteX9" fmla="*/ 24593 w 58871"/>
                  <a:gd name="connsiteY9" fmla="*/ 45619 h 135583"/>
                  <a:gd name="connsiteX10" fmla="*/ 57087 w 58871"/>
                  <a:gd name="connsiteY10" fmla="*/ 45619 h 135583"/>
                  <a:gd name="connsiteX11" fmla="*/ 57087 w 58871"/>
                  <a:gd name="connsiteY11" fmla="*/ 66645 h 135583"/>
                  <a:gd name="connsiteX12" fmla="*/ 24593 w 58871"/>
                  <a:gd name="connsiteY12" fmla="*/ 66645 h 13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871" h="135583">
                    <a:moveTo>
                      <a:pt x="24593" y="66645"/>
                    </a:moveTo>
                    <a:lnTo>
                      <a:pt x="24593" y="135583"/>
                    </a:lnTo>
                    <a:lnTo>
                      <a:pt x="0" y="135583"/>
                    </a:lnTo>
                    <a:lnTo>
                      <a:pt x="0" y="37082"/>
                    </a:lnTo>
                    <a:cubicBezTo>
                      <a:pt x="0" y="15291"/>
                      <a:pt x="13762" y="0"/>
                      <a:pt x="36062" y="0"/>
                    </a:cubicBezTo>
                    <a:cubicBezTo>
                      <a:pt x="43962" y="0"/>
                      <a:pt x="51735" y="1657"/>
                      <a:pt x="58871" y="5862"/>
                    </a:cubicBezTo>
                    <a:lnTo>
                      <a:pt x="58871" y="27779"/>
                    </a:lnTo>
                    <a:cubicBezTo>
                      <a:pt x="53137" y="23829"/>
                      <a:pt x="46511" y="21918"/>
                      <a:pt x="39757" y="21918"/>
                    </a:cubicBezTo>
                    <a:cubicBezTo>
                      <a:pt x="30837" y="21918"/>
                      <a:pt x="24593" y="27269"/>
                      <a:pt x="24593" y="36189"/>
                    </a:cubicBezTo>
                    <a:lnTo>
                      <a:pt x="24593" y="45619"/>
                    </a:lnTo>
                    <a:lnTo>
                      <a:pt x="57087" y="45619"/>
                    </a:lnTo>
                    <a:lnTo>
                      <a:pt x="57087" y="66645"/>
                    </a:lnTo>
                    <a:lnTo>
                      <a:pt x="24593" y="6664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3" name="Freeform: Shape 1032">
                <a:extLst>
                  <a:ext uri="{FF2B5EF4-FFF2-40B4-BE49-F238E27FC236}">
                    <a16:creationId xmlns:a16="http://schemas.microsoft.com/office/drawing/2014/main" id="{21B30695-9F57-2192-69AA-66B94AD972B6}"/>
                  </a:ext>
                </a:extLst>
              </p:cNvPr>
              <p:cNvSpPr/>
              <p:nvPr/>
            </p:nvSpPr>
            <p:spPr>
              <a:xfrm>
                <a:off x="1540692" y="5666804"/>
                <a:ext cx="96844" cy="93532"/>
              </a:xfrm>
              <a:custGeom>
                <a:avLst/>
                <a:gdLst>
                  <a:gd name="connsiteX0" fmla="*/ 0 w 96844"/>
                  <a:gd name="connsiteY0" fmla="*/ 46256 h 93532"/>
                  <a:gd name="connsiteX1" fmla="*/ 49059 w 96844"/>
                  <a:gd name="connsiteY1" fmla="*/ 0 h 93532"/>
                  <a:gd name="connsiteX2" fmla="*/ 96844 w 96844"/>
                  <a:gd name="connsiteY2" fmla="*/ 46256 h 93532"/>
                  <a:gd name="connsiteX3" fmla="*/ 49059 w 96844"/>
                  <a:gd name="connsiteY3" fmla="*/ 93532 h 93532"/>
                  <a:gd name="connsiteX4" fmla="*/ 0 w 96844"/>
                  <a:gd name="connsiteY4" fmla="*/ 46256 h 93532"/>
                  <a:gd name="connsiteX5" fmla="*/ 48677 w 96844"/>
                  <a:gd name="connsiteY5" fmla="*/ 23064 h 93532"/>
                  <a:gd name="connsiteX6" fmla="*/ 25485 w 96844"/>
                  <a:gd name="connsiteY6" fmla="*/ 46639 h 93532"/>
                  <a:gd name="connsiteX7" fmla="*/ 48677 w 96844"/>
                  <a:gd name="connsiteY7" fmla="*/ 70595 h 93532"/>
                  <a:gd name="connsiteX8" fmla="*/ 71486 w 96844"/>
                  <a:gd name="connsiteY8" fmla="*/ 46639 h 93532"/>
                  <a:gd name="connsiteX9" fmla="*/ 48677 w 96844"/>
                  <a:gd name="connsiteY9" fmla="*/ 23064 h 9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844" h="93532">
                    <a:moveTo>
                      <a:pt x="0" y="46256"/>
                    </a:moveTo>
                    <a:cubicBezTo>
                      <a:pt x="0" y="18987"/>
                      <a:pt x="21025" y="0"/>
                      <a:pt x="49059" y="0"/>
                    </a:cubicBezTo>
                    <a:cubicBezTo>
                      <a:pt x="77093" y="0"/>
                      <a:pt x="96844" y="19114"/>
                      <a:pt x="96844" y="46256"/>
                    </a:cubicBezTo>
                    <a:cubicBezTo>
                      <a:pt x="96844" y="73399"/>
                      <a:pt x="76456" y="93532"/>
                      <a:pt x="49059" y="93532"/>
                    </a:cubicBezTo>
                    <a:cubicBezTo>
                      <a:pt x="21662" y="93532"/>
                      <a:pt x="0" y="74036"/>
                      <a:pt x="0" y="46256"/>
                    </a:cubicBezTo>
                    <a:close/>
                    <a:moveTo>
                      <a:pt x="48677" y="23064"/>
                    </a:moveTo>
                    <a:cubicBezTo>
                      <a:pt x="35170" y="23064"/>
                      <a:pt x="25485" y="32876"/>
                      <a:pt x="25485" y="46639"/>
                    </a:cubicBezTo>
                    <a:cubicBezTo>
                      <a:pt x="25485" y="60401"/>
                      <a:pt x="35170" y="70595"/>
                      <a:pt x="48677" y="70595"/>
                    </a:cubicBezTo>
                    <a:cubicBezTo>
                      <a:pt x="62184" y="70595"/>
                      <a:pt x="71486" y="60656"/>
                      <a:pt x="71486" y="46639"/>
                    </a:cubicBezTo>
                    <a:cubicBezTo>
                      <a:pt x="71486" y="32622"/>
                      <a:pt x="61802" y="23064"/>
                      <a:pt x="48677" y="230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4" name="Freeform: Shape 1033">
                <a:extLst>
                  <a:ext uri="{FF2B5EF4-FFF2-40B4-BE49-F238E27FC236}">
                    <a16:creationId xmlns:a16="http://schemas.microsoft.com/office/drawing/2014/main" id="{A7CCA777-994F-FE61-6598-B035354E1F23}"/>
                  </a:ext>
                </a:extLst>
              </p:cNvPr>
              <p:cNvSpPr/>
              <p:nvPr/>
            </p:nvSpPr>
            <p:spPr>
              <a:xfrm>
                <a:off x="1655376" y="5666804"/>
                <a:ext cx="55812" cy="91875"/>
              </a:xfrm>
              <a:custGeom>
                <a:avLst/>
                <a:gdLst>
                  <a:gd name="connsiteX0" fmla="*/ 24593 w 55812"/>
                  <a:gd name="connsiteY0" fmla="*/ 91875 h 91875"/>
                  <a:gd name="connsiteX1" fmla="*/ 0 w 55812"/>
                  <a:gd name="connsiteY1" fmla="*/ 91875 h 91875"/>
                  <a:gd name="connsiteX2" fmla="*/ 0 w 55812"/>
                  <a:gd name="connsiteY2" fmla="*/ 1911 h 91875"/>
                  <a:gd name="connsiteX3" fmla="*/ 24593 w 55812"/>
                  <a:gd name="connsiteY3" fmla="*/ 1911 h 91875"/>
                  <a:gd name="connsiteX4" fmla="*/ 24593 w 55812"/>
                  <a:gd name="connsiteY4" fmla="*/ 18095 h 91875"/>
                  <a:gd name="connsiteX5" fmla="*/ 55813 w 55812"/>
                  <a:gd name="connsiteY5" fmla="*/ 0 h 91875"/>
                  <a:gd name="connsiteX6" fmla="*/ 55813 w 55812"/>
                  <a:gd name="connsiteY6" fmla="*/ 27269 h 91875"/>
                  <a:gd name="connsiteX7" fmla="*/ 24593 w 55812"/>
                  <a:gd name="connsiteY7" fmla="*/ 52373 h 91875"/>
                  <a:gd name="connsiteX8" fmla="*/ 24593 w 55812"/>
                  <a:gd name="connsiteY8" fmla="*/ 91621 h 9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12" h="91875">
                    <a:moveTo>
                      <a:pt x="24593" y="91875"/>
                    </a:moveTo>
                    <a:lnTo>
                      <a:pt x="0" y="91875"/>
                    </a:lnTo>
                    <a:lnTo>
                      <a:pt x="0" y="1911"/>
                    </a:lnTo>
                    <a:lnTo>
                      <a:pt x="24593" y="1911"/>
                    </a:lnTo>
                    <a:lnTo>
                      <a:pt x="24593" y="18095"/>
                    </a:lnTo>
                    <a:cubicBezTo>
                      <a:pt x="31857" y="6499"/>
                      <a:pt x="42433" y="0"/>
                      <a:pt x="55813" y="0"/>
                    </a:cubicBezTo>
                    <a:lnTo>
                      <a:pt x="55813" y="27269"/>
                    </a:lnTo>
                    <a:cubicBezTo>
                      <a:pt x="39757" y="23829"/>
                      <a:pt x="24593" y="33386"/>
                      <a:pt x="24593" y="52373"/>
                    </a:cubicBezTo>
                    <a:lnTo>
                      <a:pt x="24593" y="91621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5" name="Freeform: Shape 1034">
                <a:extLst>
                  <a:ext uri="{FF2B5EF4-FFF2-40B4-BE49-F238E27FC236}">
                    <a16:creationId xmlns:a16="http://schemas.microsoft.com/office/drawing/2014/main" id="{0B30A285-54FA-7515-EC4E-2B1246F1CA48}"/>
                  </a:ext>
                </a:extLst>
              </p:cNvPr>
              <p:cNvSpPr/>
              <p:nvPr/>
            </p:nvSpPr>
            <p:spPr>
              <a:xfrm>
                <a:off x="1724441" y="5666932"/>
                <a:ext cx="139149" cy="91875"/>
              </a:xfrm>
              <a:custGeom>
                <a:avLst/>
                <a:gdLst>
                  <a:gd name="connsiteX0" fmla="*/ 24593 w 139149"/>
                  <a:gd name="connsiteY0" fmla="*/ 91748 h 91875"/>
                  <a:gd name="connsiteX1" fmla="*/ 0 w 139149"/>
                  <a:gd name="connsiteY1" fmla="*/ 91748 h 91875"/>
                  <a:gd name="connsiteX2" fmla="*/ 0 w 139149"/>
                  <a:gd name="connsiteY2" fmla="*/ 1784 h 91875"/>
                  <a:gd name="connsiteX3" fmla="*/ 24593 w 139149"/>
                  <a:gd name="connsiteY3" fmla="*/ 1784 h 91875"/>
                  <a:gd name="connsiteX4" fmla="*/ 24593 w 139149"/>
                  <a:gd name="connsiteY4" fmla="*/ 11978 h 91875"/>
                  <a:gd name="connsiteX5" fmla="*/ 50079 w 139149"/>
                  <a:gd name="connsiteY5" fmla="*/ 0 h 91875"/>
                  <a:gd name="connsiteX6" fmla="*/ 75946 w 139149"/>
                  <a:gd name="connsiteY6" fmla="*/ 14144 h 91875"/>
                  <a:gd name="connsiteX7" fmla="*/ 105382 w 139149"/>
                  <a:gd name="connsiteY7" fmla="*/ 0 h 91875"/>
                  <a:gd name="connsiteX8" fmla="*/ 139150 w 139149"/>
                  <a:gd name="connsiteY8" fmla="*/ 36826 h 91875"/>
                  <a:gd name="connsiteX9" fmla="*/ 139150 w 139149"/>
                  <a:gd name="connsiteY9" fmla="*/ 91748 h 91875"/>
                  <a:gd name="connsiteX10" fmla="*/ 114301 w 139149"/>
                  <a:gd name="connsiteY10" fmla="*/ 91748 h 91875"/>
                  <a:gd name="connsiteX11" fmla="*/ 114301 w 139149"/>
                  <a:gd name="connsiteY11" fmla="*/ 42688 h 91875"/>
                  <a:gd name="connsiteX12" fmla="*/ 99520 w 139149"/>
                  <a:gd name="connsiteY12" fmla="*/ 23829 h 91875"/>
                  <a:gd name="connsiteX13" fmla="*/ 81808 w 139149"/>
                  <a:gd name="connsiteY13" fmla="*/ 46256 h 91875"/>
                  <a:gd name="connsiteX14" fmla="*/ 81808 w 139149"/>
                  <a:gd name="connsiteY14" fmla="*/ 91748 h 91875"/>
                  <a:gd name="connsiteX15" fmla="*/ 56959 w 139149"/>
                  <a:gd name="connsiteY15" fmla="*/ 91748 h 91875"/>
                  <a:gd name="connsiteX16" fmla="*/ 56959 w 139149"/>
                  <a:gd name="connsiteY16" fmla="*/ 42688 h 91875"/>
                  <a:gd name="connsiteX17" fmla="*/ 42178 w 139149"/>
                  <a:gd name="connsiteY17" fmla="*/ 23829 h 91875"/>
                  <a:gd name="connsiteX18" fmla="*/ 24466 w 139149"/>
                  <a:gd name="connsiteY18" fmla="*/ 46511 h 91875"/>
                  <a:gd name="connsiteX19" fmla="*/ 24466 w 139149"/>
                  <a:gd name="connsiteY19" fmla="*/ 91875 h 9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9149" h="91875">
                    <a:moveTo>
                      <a:pt x="24593" y="91748"/>
                    </a:moveTo>
                    <a:lnTo>
                      <a:pt x="0" y="91748"/>
                    </a:lnTo>
                    <a:lnTo>
                      <a:pt x="0" y="1784"/>
                    </a:lnTo>
                    <a:lnTo>
                      <a:pt x="24593" y="1784"/>
                    </a:lnTo>
                    <a:lnTo>
                      <a:pt x="24593" y="11978"/>
                    </a:lnTo>
                    <a:cubicBezTo>
                      <a:pt x="30837" y="4460"/>
                      <a:pt x="39375" y="0"/>
                      <a:pt x="50079" y="0"/>
                    </a:cubicBezTo>
                    <a:cubicBezTo>
                      <a:pt x="61674" y="0"/>
                      <a:pt x="70467" y="5352"/>
                      <a:pt x="75946" y="14144"/>
                    </a:cubicBezTo>
                    <a:cubicBezTo>
                      <a:pt x="82572" y="5607"/>
                      <a:pt x="92512" y="0"/>
                      <a:pt x="105382" y="0"/>
                    </a:cubicBezTo>
                    <a:cubicBezTo>
                      <a:pt x="126407" y="0"/>
                      <a:pt x="139150" y="15928"/>
                      <a:pt x="139150" y="36826"/>
                    </a:cubicBezTo>
                    <a:lnTo>
                      <a:pt x="139150" y="91748"/>
                    </a:lnTo>
                    <a:lnTo>
                      <a:pt x="114301" y="91748"/>
                    </a:lnTo>
                    <a:lnTo>
                      <a:pt x="114301" y="42688"/>
                    </a:lnTo>
                    <a:cubicBezTo>
                      <a:pt x="114301" y="30710"/>
                      <a:pt x="109714" y="23829"/>
                      <a:pt x="99520" y="23829"/>
                    </a:cubicBezTo>
                    <a:cubicBezTo>
                      <a:pt x="88689" y="23829"/>
                      <a:pt x="81808" y="33768"/>
                      <a:pt x="81808" y="46256"/>
                    </a:cubicBezTo>
                    <a:lnTo>
                      <a:pt x="81808" y="91748"/>
                    </a:lnTo>
                    <a:lnTo>
                      <a:pt x="56959" y="91748"/>
                    </a:lnTo>
                    <a:lnTo>
                      <a:pt x="56959" y="42688"/>
                    </a:lnTo>
                    <a:cubicBezTo>
                      <a:pt x="56959" y="30710"/>
                      <a:pt x="52500" y="23829"/>
                      <a:pt x="42178" y="23829"/>
                    </a:cubicBezTo>
                    <a:cubicBezTo>
                      <a:pt x="31347" y="23829"/>
                      <a:pt x="24466" y="34023"/>
                      <a:pt x="24466" y="46511"/>
                    </a:cubicBezTo>
                    <a:lnTo>
                      <a:pt x="24466" y="9187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6" name="Freeform: Shape 1035">
                <a:extLst>
                  <a:ext uri="{FF2B5EF4-FFF2-40B4-BE49-F238E27FC236}">
                    <a16:creationId xmlns:a16="http://schemas.microsoft.com/office/drawing/2014/main" id="{7851E9C2-610B-D62A-7D1E-4FB80F91FC40}"/>
                  </a:ext>
                </a:extLst>
              </p:cNvPr>
              <p:cNvSpPr/>
              <p:nvPr/>
            </p:nvSpPr>
            <p:spPr>
              <a:xfrm>
                <a:off x="1879137" y="5666932"/>
                <a:ext cx="96461" cy="93532"/>
              </a:xfrm>
              <a:custGeom>
                <a:avLst/>
                <a:gdLst>
                  <a:gd name="connsiteX0" fmla="*/ 71486 w 96461"/>
                  <a:gd name="connsiteY0" fmla="*/ 81554 h 93532"/>
                  <a:gd name="connsiteX1" fmla="*/ 44854 w 96461"/>
                  <a:gd name="connsiteY1" fmla="*/ 93532 h 93532"/>
                  <a:gd name="connsiteX2" fmla="*/ 0 w 96461"/>
                  <a:gd name="connsiteY2" fmla="*/ 47148 h 93532"/>
                  <a:gd name="connsiteX3" fmla="*/ 44854 w 96461"/>
                  <a:gd name="connsiteY3" fmla="*/ 0 h 93532"/>
                  <a:gd name="connsiteX4" fmla="*/ 71486 w 96461"/>
                  <a:gd name="connsiteY4" fmla="*/ 12105 h 93532"/>
                  <a:gd name="connsiteX5" fmla="*/ 71486 w 96461"/>
                  <a:gd name="connsiteY5" fmla="*/ 1784 h 93532"/>
                  <a:gd name="connsiteX6" fmla="*/ 96462 w 96461"/>
                  <a:gd name="connsiteY6" fmla="*/ 1784 h 93532"/>
                  <a:gd name="connsiteX7" fmla="*/ 96462 w 96461"/>
                  <a:gd name="connsiteY7" fmla="*/ 91748 h 93532"/>
                  <a:gd name="connsiteX8" fmla="*/ 71486 w 96461"/>
                  <a:gd name="connsiteY8" fmla="*/ 91748 h 93532"/>
                  <a:gd name="connsiteX9" fmla="*/ 71486 w 96461"/>
                  <a:gd name="connsiteY9" fmla="*/ 81554 h 93532"/>
                  <a:gd name="connsiteX10" fmla="*/ 25613 w 96461"/>
                  <a:gd name="connsiteY10" fmla="*/ 47148 h 93532"/>
                  <a:gd name="connsiteX11" fmla="*/ 48295 w 96461"/>
                  <a:gd name="connsiteY11" fmla="*/ 70468 h 93532"/>
                  <a:gd name="connsiteX12" fmla="*/ 71486 w 96461"/>
                  <a:gd name="connsiteY12" fmla="*/ 47148 h 93532"/>
                  <a:gd name="connsiteX13" fmla="*/ 48295 w 96461"/>
                  <a:gd name="connsiteY13" fmla="*/ 23064 h 93532"/>
                  <a:gd name="connsiteX14" fmla="*/ 25613 w 96461"/>
                  <a:gd name="connsiteY14" fmla="*/ 47148 h 9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461" h="93532">
                    <a:moveTo>
                      <a:pt x="71486" y="81554"/>
                    </a:moveTo>
                    <a:cubicBezTo>
                      <a:pt x="65115" y="89072"/>
                      <a:pt x="55813" y="93532"/>
                      <a:pt x="44854" y="93532"/>
                    </a:cubicBezTo>
                    <a:cubicBezTo>
                      <a:pt x="18604" y="93532"/>
                      <a:pt x="0" y="73908"/>
                      <a:pt x="0" y="47148"/>
                    </a:cubicBezTo>
                    <a:cubicBezTo>
                      <a:pt x="0" y="20388"/>
                      <a:pt x="18349" y="0"/>
                      <a:pt x="44854" y="0"/>
                    </a:cubicBezTo>
                    <a:cubicBezTo>
                      <a:pt x="55685" y="0"/>
                      <a:pt x="64987" y="4460"/>
                      <a:pt x="71486" y="12105"/>
                    </a:cubicBezTo>
                    <a:lnTo>
                      <a:pt x="71486" y="1784"/>
                    </a:lnTo>
                    <a:lnTo>
                      <a:pt x="96462" y="1784"/>
                    </a:lnTo>
                    <a:lnTo>
                      <a:pt x="96462" y="91748"/>
                    </a:lnTo>
                    <a:lnTo>
                      <a:pt x="71486" y="91748"/>
                    </a:lnTo>
                    <a:lnTo>
                      <a:pt x="71486" y="81554"/>
                    </a:lnTo>
                    <a:close/>
                    <a:moveTo>
                      <a:pt x="25613" y="47148"/>
                    </a:moveTo>
                    <a:cubicBezTo>
                      <a:pt x="25613" y="60655"/>
                      <a:pt x="35297" y="70468"/>
                      <a:pt x="48295" y="70468"/>
                    </a:cubicBezTo>
                    <a:cubicBezTo>
                      <a:pt x="61292" y="70468"/>
                      <a:pt x="71486" y="60783"/>
                      <a:pt x="71486" y="47148"/>
                    </a:cubicBezTo>
                    <a:cubicBezTo>
                      <a:pt x="71486" y="33513"/>
                      <a:pt x="61674" y="23064"/>
                      <a:pt x="48295" y="23064"/>
                    </a:cubicBezTo>
                    <a:cubicBezTo>
                      <a:pt x="34915" y="23064"/>
                      <a:pt x="25613" y="33258"/>
                      <a:pt x="25613" y="47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7" name="Freeform: Shape 1036">
                <a:extLst>
                  <a:ext uri="{FF2B5EF4-FFF2-40B4-BE49-F238E27FC236}">
                    <a16:creationId xmlns:a16="http://schemas.microsoft.com/office/drawing/2014/main" id="{96F79624-80FD-0205-EF9A-273EB73243BC}"/>
                  </a:ext>
                </a:extLst>
              </p:cNvPr>
              <p:cNvSpPr/>
              <p:nvPr/>
            </p:nvSpPr>
            <p:spPr>
              <a:xfrm>
                <a:off x="1997898" y="5642593"/>
                <a:ext cx="57979" cy="117870"/>
              </a:xfrm>
              <a:custGeom>
                <a:avLst/>
                <a:gdLst>
                  <a:gd name="connsiteX0" fmla="*/ 34405 w 57979"/>
                  <a:gd name="connsiteY0" fmla="*/ 117871 h 117870"/>
                  <a:gd name="connsiteX1" fmla="*/ 0 w 57979"/>
                  <a:gd name="connsiteY1" fmla="*/ 81936 h 117870"/>
                  <a:gd name="connsiteX2" fmla="*/ 0 w 57979"/>
                  <a:gd name="connsiteY2" fmla="*/ 0 h 117870"/>
                  <a:gd name="connsiteX3" fmla="*/ 24848 w 57979"/>
                  <a:gd name="connsiteY3" fmla="*/ 0 h 117870"/>
                  <a:gd name="connsiteX4" fmla="*/ 24848 w 57979"/>
                  <a:gd name="connsiteY4" fmla="*/ 25995 h 117870"/>
                  <a:gd name="connsiteX5" fmla="*/ 57215 w 57979"/>
                  <a:gd name="connsiteY5" fmla="*/ 25995 h 117870"/>
                  <a:gd name="connsiteX6" fmla="*/ 57215 w 57979"/>
                  <a:gd name="connsiteY6" fmla="*/ 47021 h 117870"/>
                  <a:gd name="connsiteX7" fmla="*/ 24848 w 57979"/>
                  <a:gd name="connsiteY7" fmla="*/ 47021 h 117870"/>
                  <a:gd name="connsiteX8" fmla="*/ 24848 w 57979"/>
                  <a:gd name="connsiteY8" fmla="*/ 80535 h 117870"/>
                  <a:gd name="connsiteX9" fmla="*/ 39630 w 57979"/>
                  <a:gd name="connsiteY9" fmla="*/ 94934 h 117870"/>
                  <a:gd name="connsiteX10" fmla="*/ 57979 w 57979"/>
                  <a:gd name="connsiteY10" fmla="*/ 89709 h 117870"/>
                  <a:gd name="connsiteX11" fmla="*/ 57979 w 57979"/>
                  <a:gd name="connsiteY11" fmla="*/ 111244 h 117870"/>
                  <a:gd name="connsiteX12" fmla="*/ 34405 w 57979"/>
                  <a:gd name="connsiteY12" fmla="*/ 117489 h 117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979" h="117870">
                    <a:moveTo>
                      <a:pt x="34405" y="117871"/>
                    </a:moveTo>
                    <a:cubicBezTo>
                      <a:pt x="12998" y="117871"/>
                      <a:pt x="0" y="107549"/>
                      <a:pt x="0" y="81936"/>
                    </a:cubicBezTo>
                    <a:lnTo>
                      <a:pt x="0" y="0"/>
                    </a:lnTo>
                    <a:lnTo>
                      <a:pt x="24848" y="0"/>
                    </a:lnTo>
                    <a:lnTo>
                      <a:pt x="24848" y="25995"/>
                    </a:lnTo>
                    <a:lnTo>
                      <a:pt x="57215" y="25995"/>
                    </a:lnTo>
                    <a:lnTo>
                      <a:pt x="57215" y="47021"/>
                    </a:lnTo>
                    <a:lnTo>
                      <a:pt x="24848" y="47021"/>
                    </a:lnTo>
                    <a:lnTo>
                      <a:pt x="24848" y="80535"/>
                    </a:lnTo>
                    <a:cubicBezTo>
                      <a:pt x="24848" y="90729"/>
                      <a:pt x="31219" y="94934"/>
                      <a:pt x="39630" y="94934"/>
                    </a:cubicBezTo>
                    <a:cubicBezTo>
                      <a:pt x="46256" y="94934"/>
                      <a:pt x="52500" y="93277"/>
                      <a:pt x="57979" y="89709"/>
                    </a:cubicBezTo>
                    <a:lnTo>
                      <a:pt x="57979" y="111244"/>
                    </a:lnTo>
                    <a:cubicBezTo>
                      <a:pt x="51608" y="115577"/>
                      <a:pt x="43325" y="117489"/>
                      <a:pt x="34405" y="1174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8" name="Freeform: Shape 1037">
                <a:extLst>
                  <a:ext uri="{FF2B5EF4-FFF2-40B4-BE49-F238E27FC236}">
                    <a16:creationId xmlns:a16="http://schemas.microsoft.com/office/drawing/2014/main" id="{5A5116FF-F560-6684-8708-67B41EFEF54E}"/>
                  </a:ext>
                </a:extLst>
              </p:cNvPr>
              <p:cNvSpPr/>
              <p:nvPr/>
            </p:nvSpPr>
            <p:spPr>
              <a:xfrm>
                <a:off x="2068238" y="5627939"/>
                <a:ext cx="36571" cy="130740"/>
              </a:xfrm>
              <a:custGeom>
                <a:avLst/>
                <a:gdLst>
                  <a:gd name="connsiteX0" fmla="*/ 0 w 36571"/>
                  <a:gd name="connsiteY0" fmla="*/ 14144 h 130740"/>
                  <a:gd name="connsiteX1" fmla="*/ 13762 w 36571"/>
                  <a:gd name="connsiteY1" fmla="*/ 0 h 130740"/>
                  <a:gd name="connsiteX2" fmla="*/ 23064 w 36571"/>
                  <a:gd name="connsiteY2" fmla="*/ 3440 h 130740"/>
                  <a:gd name="connsiteX3" fmla="*/ 36571 w 36571"/>
                  <a:gd name="connsiteY3" fmla="*/ 13762 h 130740"/>
                  <a:gd name="connsiteX4" fmla="*/ 23192 w 36571"/>
                  <a:gd name="connsiteY4" fmla="*/ 24338 h 130740"/>
                  <a:gd name="connsiteX5" fmla="*/ 13762 w 36571"/>
                  <a:gd name="connsiteY5" fmla="*/ 27779 h 130740"/>
                  <a:gd name="connsiteX6" fmla="*/ 0 w 36571"/>
                  <a:gd name="connsiteY6" fmla="*/ 14272 h 130740"/>
                  <a:gd name="connsiteX7" fmla="*/ 3441 w 36571"/>
                  <a:gd name="connsiteY7" fmla="*/ 40777 h 130740"/>
                  <a:gd name="connsiteX8" fmla="*/ 28289 w 36571"/>
                  <a:gd name="connsiteY8" fmla="*/ 40777 h 130740"/>
                  <a:gd name="connsiteX9" fmla="*/ 28289 w 36571"/>
                  <a:gd name="connsiteY9" fmla="*/ 130741 h 130740"/>
                  <a:gd name="connsiteX10" fmla="*/ 3441 w 36571"/>
                  <a:gd name="connsiteY10" fmla="*/ 130741 h 130740"/>
                  <a:gd name="connsiteX11" fmla="*/ 3441 w 36571"/>
                  <a:gd name="connsiteY11" fmla="*/ 40777 h 13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571" h="130740">
                    <a:moveTo>
                      <a:pt x="0" y="14144"/>
                    </a:moveTo>
                    <a:cubicBezTo>
                      <a:pt x="0" y="6499"/>
                      <a:pt x="6116" y="0"/>
                      <a:pt x="13762" y="0"/>
                    </a:cubicBezTo>
                    <a:cubicBezTo>
                      <a:pt x="17330" y="0"/>
                      <a:pt x="20133" y="1019"/>
                      <a:pt x="23064" y="3440"/>
                    </a:cubicBezTo>
                    <a:lnTo>
                      <a:pt x="36571" y="13762"/>
                    </a:lnTo>
                    <a:lnTo>
                      <a:pt x="23192" y="24338"/>
                    </a:lnTo>
                    <a:cubicBezTo>
                      <a:pt x="20388" y="26505"/>
                      <a:pt x="17330" y="27779"/>
                      <a:pt x="13762" y="27779"/>
                    </a:cubicBezTo>
                    <a:cubicBezTo>
                      <a:pt x="6116" y="27779"/>
                      <a:pt x="0" y="21663"/>
                      <a:pt x="0" y="14272"/>
                    </a:cubicBezTo>
                    <a:close/>
                    <a:moveTo>
                      <a:pt x="3441" y="40777"/>
                    </a:moveTo>
                    <a:lnTo>
                      <a:pt x="28289" y="40777"/>
                    </a:lnTo>
                    <a:lnTo>
                      <a:pt x="28289" y="130741"/>
                    </a:lnTo>
                    <a:lnTo>
                      <a:pt x="3441" y="130741"/>
                    </a:lnTo>
                    <a:lnTo>
                      <a:pt x="3441" y="4077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9" name="Freeform: Shape 1038">
                <a:extLst>
                  <a:ext uri="{FF2B5EF4-FFF2-40B4-BE49-F238E27FC236}">
                    <a16:creationId xmlns:a16="http://schemas.microsoft.com/office/drawing/2014/main" id="{8B9279FC-0BBC-A155-67ED-55C08CB6A912}"/>
                  </a:ext>
                </a:extLst>
              </p:cNvPr>
              <p:cNvSpPr/>
              <p:nvPr/>
            </p:nvSpPr>
            <p:spPr>
              <a:xfrm>
                <a:off x="2113984" y="5666804"/>
                <a:ext cx="96844" cy="93532"/>
              </a:xfrm>
              <a:custGeom>
                <a:avLst/>
                <a:gdLst>
                  <a:gd name="connsiteX0" fmla="*/ 0 w 96844"/>
                  <a:gd name="connsiteY0" fmla="*/ 46256 h 93532"/>
                  <a:gd name="connsiteX1" fmla="*/ 49059 w 96844"/>
                  <a:gd name="connsiteY1" fmla="*/ 0 h 93532"/>
                  <a:gd name="connsiteX2" fmla="*/ 96844 w 96844"/>
                  <a:gd name="connsiteY2" fmla="*/ 46256 h 93532"/>
                  <a:gd name="connsiteX3" fmla="*/ 49059 w 96844"/>
                  <a:gd name="connsiteY3" fmla="*/ 93532 h 93532"/>
                  <a:gd name="connsiteX4" fmla="*/ 0 w 96844"/>
                  <a:gd name="connsiteY4" fmla="*/ 46256 h 93532"/>
                  <a:gd name="connsiteX5" fmla="*/ 48677 w 96844"/>
                  <a:gd name="connsiteY5" fmla="*/ 23064 h 93532"/>
                  <a:gd name="connsiteX6" fmla="*/ 25485 w 96844"/>
                  <a:gd name="connsiteY6" fmla="*/ 46639 h 93532"/>
                  <a:gd name="connsiteX7" fmla="*/ 48677 w 96844"/>
                  <a:gd name="connsiteY7" fmla="*/ 70595 h 93532"/>
                  <a:gd name="connsiteX8" fmla="*/ 71486 w 96844"/>
                  <a:gd name="connsiteY8" fmla="*/ 46639 h 93532"/>
                  <a:gd name="connsiteX9" fmla="*/ 48677 w 96844"/>
                  <a:gd name="connsiteY9" fmla="*/ 23064 h 9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844" h="93532">
                    <a:moveTo>
                      <a:pt x="0" y="46256"/>
                    </a:moveTo>
                    <a:cubicBezTo>
                      <a:pt x="0" y="18987"/>
                      <a:pt x="21025" y="0"/>
                      <a:pt x="49059" y="0"/>
                    </a:cubicBezTo>
                    <a:cubicBezTo>
                      <a:pt x="77093" y="0"/>
                      <a:pt x="96844" y="19114"/>
                      <a:pt x="96844" y="46256"/>
                    </a:cubicBezTo>
                    <a:cubicBezTo>
                      <a:pt x="96844" y="73399"/>
                      <a:pt x="76456" y="93532"/>
                      <a:pt x="49059" y="93532"/>
                    </a:cubicBezTo>
                    <a:cubicBezTo>
                      <a:pt x="21662" y="93532"/>
                      <a:pt x="0" y="74036"/>
                      <a:pt x="0" y="46256"/>
                    </a:cubicBezTo>
                    <a:close/>
                    <a:moveTo>
                      <a:pt x="48677" y="23064"/>
                    </a:moveTo>
                    <a:cubicBezTo>
                      <a:pt x="35170" y="23064"/>
                      <a:pt x="25485" y="32876"/>
                      <a:pt x="25485" y="46639"/>
                    </a:cubicBezTo>
                    <a:cubicBezTo>
                      <a:pt x="25485" y="60401"/>
                      <a:pt x="35170" y="70595"/>
                      <a:pt x="48677" y="70595"/>
                    </a:cubicBezTo>
                    <a:cubicBezTo>
                      <a:pt x="62184" y="70595"/>
                      <a:pt x="71486" y="60656"/>
                      <a:pt x="71486" y="46639"/>
                    </a:cubicBezTo>
                    <a:cubicBezTo>
                      <a:pt x="71486" y="32622"/>
                      <a:pt x="61802" y="23064"/>
                      <a:pt x="48677" y="230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40" name="Freeform: Shape 1039">
                <a:extLst>
                  <a:ext uri="{FF2B5EF4-FFF2-40B4-BE49-F238E27FC236}">
                    <a16:creationId xmlns:a16="http://schemas.microsoft.com/office/drawing/2014/main" id="{D208B316-A2EE-6E8D-1619-4E5EDA70CD0B}"/>
                  </a:ext>
                </a:extLst>
              </p:cNvPr>
              <p:cNvSpPr/>
              <p:nvPr/>
            </p:nvSpPr>
            <p:spPr>
              <a:xfrm>
                <a:off x="2228795" y="5666932"/>
                <a:ext cx="85248" cy="91747"/>
              </a:xfrm>
              <a:custGeom>
                <a:avLst/>
                <a:gdLst>
                  <a:gd name="connsiteX0" fmla="*/ 24593 w 85248"/>
                  <a:gd name="connsiteY0" fmla="*/ 91748 h 91747"/>
                  <a:gd name="connsiteX1" fmla="*/ 0 w 85248"/>
                  <a:gd name="connsiteY1" fmla="*/ 91748 h 91747"/>
                  <a:gd name="connsiteX2" fmla="*/ 0 w 85248"/>
                  <a:gd name="connsiteY2" fmla="*/ 1784 h 91747"/>
                  <a:gd name="connsiteX3" fmla="*/ 24593 w 85248"/>
                  <a:gd name="connsiteY3" fmla="*/ 1784 h 91747"/>
                  <a:gd name="connsiteX4" fmla="*/ 24593 w 85248"/>
                  <a:gd name="connsiteY4" fmla="*/ 12488 h 91747"/>
                  <a:gd name="connsiteX5" fmla="*/ 51863 w 85248"/>
                  <a:gd name="connsiteY5" fmla="*/ 0 h 91747"/>
                  <a:gd name="connsiteX6" fmla="*/ 85248 w 85248"/>
                  <a:gd name="connsiteY6" fmla="*/ 36826 h 91747"/>
                  <a:gd name="connsiteX7" fmla="*/ 85248 w 85248"/>
                  <a:gd name="connsiteY7" fmla="*/ 91748 h 91747"/>
                  <a:gd name="connsiteX8" fmla="*/ 60273 w 85248"/>
                  <a:gd name="connsiteY8" fmla="*/ 91748 h 91747"/>
                  <a:gd name="connsiteX9" fmla="*/ 60273 w 85248"/>
                  <a:gd name="connsiteY9" fmla="*/ 42816 h 91747"/>
                  <a:gd name="connsiteX10" fmla="*/ 44345 w 85248"/>
                  <a:gd name="connsiteY10" fmla="*/ 23701 h 91747"/>
                  <a:gd name="connsiteX11" fmla="*/ 24593 w 85248"/>
                  <a:gd name="connsiteY11" fmla="*/ 46384 h 91747"/>
                  <a:gd name="connsiteX12" fmla="*/ 24593 w 85248"/>
                  <a:gd name="connsiteY12" fmla="*/ 91748 h 91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248" h="91747">
                    <a:moveTo>
                      <a:pt x="24593" y="91748"/>
                    </a:moveTo>
                    <a:lnTo>
                      <a:pt x="0" y="91748"/>
                    </a:lnTo>
                    <a:lnTo>
                      <a:pt x="0" y="1784"/>
                    </a:lnTo>
                    <a:lnTo>
                      <a:pt x="24593" y="1784"/>
                    </a:lnTo>
                    <a:lnTo>
                      <a:pt x="24593" y="12488"/>
                    </a:lnTo>
                    <a:cubicBezTo>
                      <a:pt x="31220" y="4842"/>
                      <a:pt x="40267" y="0"/>
                      <a:pt x="51863" y="0"/>
                    </a:cubicBezTo>
                    <a:cubicBezTo>
                      <a:pt x="72761" y="0"/>
                      <a:pt x="85248" y="15928"/>
                      <a:pt x="85248" y="36826"/>
                    </a:cubicBezTo>
                    <a:lnTo>
                      <a:pt x="85248" y="91748"/>
                    </a:lnTo>
                    <a:lnTo>
                      <a:pt x="60273" y="91748"/>
                    </a:lnTo>
                    <a:lnTo>
                      <a:pt x="60273" y="42816"/>
                    </a:lnTo>
                    <a:cubicBezTo>
                      <a:pt x="60273" y="30837"/>
                      <a:pt x="55303" y="23701"/>
                      <a:pt x="44345" y="23701"/>
                    </a:cubicBezTo>
                    <a:cubicBezTo>
                      <a:pt x="32239" y="23701"/>
                      <a:pt x="24593" y="33896"/>
                      <a:pt x="24593" y="46384"/>
                    </a:cubicBezTo>
                    <a:lnTo>
                      <a:pt x="24593" y="9174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041" name="Graphic 402">
              <a:extLst>
                <a:ext uri="{FF2B5EF4-FFF2-40B4-BE49-F238E27FC236}">
                  <a16:creationId xmlns:a16="http://schemas.microsoft.com/office/drawing/2014/main" id="{4A81B886-DE1F-A1FA-ADCB-B7EB8704346C}"/>
                </a:ext>
              </a:extLst>
            </p:cNvPr>
            <p:cNvGrpSpPr/>
            <p:nvPr/>
          </p:nvGrpSpPr>
          <p:grpSpPr>
            <a:xfrm>
              <a:off x="576074" y="5838832"/>
              <a:ext cx="1170461" cy="185437"/>
              <a:chOff x="576074" y="5838832"/>
              <a:chExt cx="1170461" cy="185437"/>
            </a:xfrm>
            <a:solidFill>
              <a:srgbClr val="FFFFFF"/>
            </a:solidFill>
          </p:grpSpPr>
          <p:sp>
            <p:nvSpPr>
              <p:cNvPr id="1042" name="Freeform: Shape 1041">
                <a:extLst>
                  <a:ext uri="{FF2B5EF4-FFF2-40B4-BE49-F238E27FC236}">
                    <a16:creationId xmlns:a16="http://schemas.microsoft.com/office/drawing/2014/main" id="{C96031BF-41BB-0F49-0A82-32F1B3FD7C62}"/>
                  </a:ext>
                </a:extLst>
              </p:cNvPr>
              <p:cNvSpPr/>
              <p:nvPr/>
            </p:nvSpPr>
            <p:spPr>
              <a:xfrm>
                <a:off x="576074" y="5856672"/>
                <a:ext cx="51989" cy="117488"/>
              </a:xfrm>
              <a:custGeom>
                <a:avLst/>
                <a:gdLst>
                  <a:gd name="connsiteX0" fmla="*/ 30200 w 51989"/>
                  <a:gd name="connsiteY0" fmla="*/ 117489 h 117488"/>
                  <a:gd name="connsiteX1" fmla="*/ 0 w 51989"/>
                  <a:gd name="connsiteY1" fmla="*/ 85504 h 117488"/>
                  <a:gd name="connsiteX2" fmla="*/ 0 w 51989"/>
                  <a:gd name="connsiteY2" fmla="*/ 0 h 117488"/>
                  <a:gd name="connsiteX3" fmla="*/ 14399 w 51989"/>
                  <a:gd name="connsiteY3" fmla="*/ 0 h 117488"/>
                  <a:gd name="connsiteX4" fmla="*/ 14399 w 51989"/>
                  <a:gd name="connsiteY4" fmla="*/ 28034 h 117488"/>
                  <a:gd name="connsiteX5" fmla="*/ 50843 w 51989"/>
                  <a:gd name="connsiteY5" fmla="*/ 28034 h 117488"/>
                  <a:gd name="connsiteX6" fmla="*/ 50843 w 51989"/>
                  <a:gd name="connsiteY6" fmla="*/ 41414 h 117488"/>
                  <a:gd name="connsiteX7" fmla="*/ 14399 w 51989"/>
                  <a:gd name="connsiteY7" fmla="*/ 41414 h 117488"/>
                  <a:gd name="connsiteX8" fmla="*/ 14399 w 51989"/>
                  <a:gd name="connsiteY8" fmla="*/ 86524 h 117488"/>
                  <a:gd name="connsiteX9" fmla="*/ 31474 w 51989"/>
                  <a:gd name="connsiteY9" fmla="*/ 103599 h 117488"/>
                  <a:gd name="connsiteX10" fmla="*/ 51990 w 51989"/>
                  <a:gd name="connsiteY10" fmla="*/ 97228 h 117488"/>
                  <a:gd name="connsiteX11" fmla="*/ 51990 w 51989"/>
                  <a:gd name="connsiteY11" fmla="*/ 111372 h 117488"/>
                  <a:gd name="connsiteX12" fmla="*/ 30073 w 51989"/>
                  <a:gd name="connsiteY12" fmla="*/ 117489 h 11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989" h="117488">
                    <a:moveTo>
                      <a:pt x="30200" y="117489"/>
                    </a:moveTo>
                    <a:cubicBezTo>
                      <a:pt x="11596" y="117489"/>
                      <a:pt x="0" y="109333"/>
                      <a:pt x="0" y="85504"/>
                    </a:cubicBezTo>
                    <a:lnTo>
                      <a:pt x="0" y="0"/>
                    </a:lnTo>
                    <a:lnTo>
                      <a:pt x="14399" y="0"/>
                    </a:lnTo>
                    <a:lnTo>
                      <a:pt x="14399" y="28034"/>
                    </a:lnTo>
                    <a:lnTo>
                      <a:pt x="50843" y="28034"/>
                    </a:lnTo>
                    <a:lnTo>
                      <a:pt x="50843" y="41414"/>
                    </a:lnTo>
                    <a:lnTo>
                      <a:pt x="14399" y="41414"/>
                    </a:lnTo>
                    <a:lnTo>
                      <a:pt x="14399" y="86524"/>
                    </a:lnTo>
                    <a:cubicBezTo>
                      <a:pt x="14399" y="98884"/>
                      <a:pt x="21663" y="103599"/>
                      <a:pt x="31474" y="103599"/>
                    </a:cubicBezTo>
                    <a:cubicBezTo>
                      <a:pt x="38483" y="103599"/>
                      <a:pt x="45619" y="101688"/>
                      <a:pt x="51990" y="97228"/>
                    </a:cubicBezTo>
                    <a:lnTo>
                      <a:pt x="51990" y="111372"/>
                    </a:lnTo>
                    <a:cubicBezTo>
                      <a:pt x="45746" y="115705"/>
                      <a:pt x="37336" y="117489"/>
                      <a:pt x="30073" y="1174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43" name="Freeform: Shape 1042">
                <a:extLst>
                  <a:ext uri="{FF2B5EF4-FFF2-40B4-BE49-F238E27FC236}">
                    <a16:creationId xmlns:a16="http://schemas.microsoft.com/office/drawing/2014/main" id="{BE963636-2253-7019-E157-FD931815CAC3}"/>
                  </a:ext>
                </a:extLst>
              </p:cNvPr>
              <p:cNvSpPr/>
              <p:nvPr/>
            </p:nvSpPr>
            <p:spPr>
              <a:xfrm>
                <a:off x="639659" y="5883049"/>
                <a:ext cx="91619" cy="91110"/>
              </a:xfrm>
              <a:custGeom>
                <a:avLst/>
                <a:gdLst>
                  <a:gd name="connsiteX0" fmla="*/ 0 w 91619"/>
                  <a:gd name="connsiteY0" fmla="*/ 45364 h 91110"/>
                  <a:gd name="connsiteX1" fmla="*/ 46256 w 91619"/>
                  <a:gd name="connsiteY1" fmla="*/ 0 h 91110"/>
                  <a:gd name="connsiteX2" fmla="*/ 91620 w 91619"/>
                  <a:gd name="connsiteY2" fmla="*/ 45364 h 91110"/>
                  <a:gd name="connsiteX3" fmla="*/ 46256 w 91619"/>
                  <a:gd name="connsiteY3" fmla="*/ 91111 h 91110"/>
                  <a:gd name="connsiteX4" fmla="*/ 0 w 91619"/>
                  <a:gd name="connsiteY4" fmla="*/ 45364 h 91110"/>
                  <a:gd name="connsiteX5" fmla="*/ 46001 w 91619"/>
                  <a:gd name="connsiteY5" fmla="*/ 13762 h 91110"/>
                  <a:gd name="connsiteX6" fmla="*/ 14909 w 91619"/>
                  <a:gd name="connsiteY6" fmla="*/ 45492 h 91110"/>
                  <a:gd name="connsiteX7" fmla="*/ 46001 w 91619"/>
                  <a:gd name="connsiteY7" fmla="*/ 77476 h 91110"/>
                  <a:gd name="connsiteX8" fmla="*/ 76583 w 91619"/>
                  <a:gd name="connsiteY8" fmla="*/ 45492 h 91110"/>
                  <a:gd name="connsiteX9" fmla="*/ 46001 w 91619"/>
                  <a:gd name="connsiteY9" fmla="*/ 13762 h 9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619" h="91110">
                    <a:moveTo>
                      <a:pt x="0" y="45364"/>
                    </a:moveTo>
                    <a:cubicBezTo>
                      <a:pt x="0" y="19114"/>
                      <a:pt x="19496" y="0"/>
                      <a:pt x="46256" y="0"/>
                    </a:cubicBezTo>
                    <a:cubicBezTo>
                      <a:pt x="73015" y="0"/>
                      <a:pt x="91620" y="19114"/>
                      <a:pt x="91620" y="45364"/>
                    </a:cubicBezTo>
                    <a:cubicBezTo>
                      <a:pt x="91620" y="71614"/>
                      <a:pt x="72761" y="91111"/>
                      <a:pt x="46256" y="91111"/>
                    </a:cubicBezTo>
                    <a:cubicBezTo>
                      <a:pt x="19751" y="91111"/>
                      <a:pt x="0" y="71997"/>
                      <a:pt x="0" y="45364"/>
                    </a:cubicBezTo>
                    <a:close/>
                    <a:moveTo>
                      <a:pt x="46001" y="13762"/>
                    </a:moveTo>
                    <a:cubicBezTo>
                      <a:pt x="27779" y="13762"/>
                      <a:pt x="14909" y="27142"/>
                      <a:pt x="14909" y="45492"/>
                    </a:cubicBezTo>
                    <a:cubicBezTo>
                      <a:pt x="14909" y="63841"/>
                      <a:pt x="27779" y="77476"/>
                      <a:pt x="46001" y="77476"/>
                    </a:cubicBezTo>
                    <a:cubicBezTo>
                      <a:pt x="64223" y="77476"/>
                      <a:pt x="76583" y="64096"/>
                      <a:pt x="76583" y="45492"/>
                    </a:cubicBezTo>
                    <a:cubicBezTo>
                      <a:pt x="76583" y="26887"/>
                      <a:pt x="63968" y="13762"/>
                      <a:pt x="46001" y="137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44" name="Freeform: Shape 1043">
                <a:extLst>
                  <a:ext uri="{FF2B5EF4-FFF2-40B4-BE49-F238E27FC236}">
                    <a16:creationId xmlns:a16="http://schemas.microsoft.com/office/drawing/2014/main" id="{35F8A5EE-ADF5-99D5-3669-3D7A93228EA1}"/>
                  </a:ext>
                </a:extLst>
              </p:cNvPr>
              <p:cNvSpPr/>
              <p:nvPr/>
            </p:nvSpPr>
            <p:spPr>
              <a:xfrm>
                <a:off x="795247" y="5883177"/>
                <a:ext cx="134307" cy="89581"/>
              </a:xfrm>
              <a:custGeom>
                <a:avLst/>
                <a:gdLst>
                  <a:gd name="connsiteX0" fmla="*/ 14399 w 134307"/>
                  <a:gd name="connsiteY0" fmla="*/ 89582 h 89581"/>
                  <a:gd name="connsiteX1" fmla="*/ 0 w 134307"/>
                  <a:gd name="connsiteY1" fmla="*/ 89582 h 89581"/>
                  <a:gd name="connsiteX2" fmla="*/ 0 w 134307"/>
                  <a:gd name="connsiteY2" fmla="*/ 1529 h 89581"/>
                  <a:gd name="connsiteX3" fmla="*/ 14399 w 134307"/>
                  <a:gd name="connsiteY3" fmla="*/ 1529 h 89581"/>
                  <a:gd name="connsiteX4" fmla="*/ 14399 w 134307"/>
                  <a:gd name="connsiteY4" fmla="*/ 17458 h 89581"/>
                  <a:gd name="connsiteX5" fmla="*/ 43325 w 134307"/>
                  <a:gd name="connsiteY5" fmla="*/ 0 h 89581"/>
                  <a:gd name="connsiteX6" fmla="*/ 70594 w 134307"/>
                  <a:gd name="connsiteY6" fmla="*/ 19241 h 89581"/>
                  <a:gd name="connsiteX7" fmla="*/ 101814 w 134307"/>
                  <a:gd name="connsiteY7" fmla="*/ 0 h 89581"/>
                  <a:gd name="connsiteX8" fmla="*/ 134308 w 134307"/>
                  <a:gd name="connsiteY8" fmla="*/ 37846 h 89581"/>
                  <a:gd name="connsiteX9" fmla="*/ 134308 w 134307"/>
                  <a:gd name="connsiteY9" fmla="*/ 89582 h 89581"/>
                  <a:gd name="connsiteX10" fmla="*/ 119908 w 134307"/>
                  <a:gd name="connsiteY10" fmla="*/ 89582 h 89581"/>
                  <a:gd name="connsiteX11" fmla="*/ 119908 w 134307"/>
                  <a:gd name="connsiteY11" fmla="*/ 40267 h 89581"/>
                  <a:gd name="connsiteX12" fmla="*/ 99010 w 134307"/>
                  <a:gd name="connsiteY12" fmla="*/ 14017 h 89581"/>
                  <a:gd name="connsiteX13" fmla="*/ 74417 w 134307"/>
                  <a:gd name="connsiteY13" fmla="*/ 44217 h 89581"/>
                  <a:gd name="connsiteX14" fmla="*/ 74417 w 134307"/>
                  <a:gd name="connsiteY14" fmla="*/ 89582 h 89581"/>
                  <a:gd name="connsiteX15" fmla="*/ 60018 w 134307"/>
                  <a:gd name="connsiteY15" fmla="*/ 89582 h 89581"/>
                  <a:gd name="connsiteX16" fmla="*/ 60018 w 134307"/>
                  <a:gd name="connsiteY16" fmla="*/ 40267 h 89581"/>
                  <a:gd name="connsiteX17" fmla="*/ 39120 w 134307"/>
                  <a:gd name="connsiteY17" fmla="*/ 14017 h 89581"/>
                  <a:gd name="connsiteX18" fmla="*/ 14527 w 134307"/>
                  <a:gd name="connsiteY18" fmla="*/ 45364 h 89581"/>
                  <a:gd name="connsiteX19" fmla="*/ 14527 w 134307"/>
                  <a:gd name="connsiteY19" fmla="*/ 89454 h 8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4307" h="89581">
                    <a:moveTo>
                      <a:pt x="14399" y="89582"/>
                    </a:moveTo>
                    <a:lnTo>
                      <a:pt x="0" y="89582"/>
                    </a:lnTo>
                    <a:lnTo>
                      <a:pt x="0" y="1529"/>
                    </a:lnTo>
                    <a:lnTo>
                      <a:pt x="14399" y="1529"/>
                    </a:lnTo>
                    <a:lnTo>
                      <a:pt x="14399" y="17458"/>
                    </a:lnTo>
                    <a:cubicBezTo>
                      <a:pt x="20261" y="6754"/>
                      <a:pt x="30582" y="0"/>
                      <a:pt x="43325" y="0"/>
                    </a:cubicBezTo>
                    <a:cubicBezTo>
                      <a:pt x="57087" y="0"/>
                      <a:pt x="66134" y="7518"/>
                      <a:pt x="70594" y="19241"/>
                    </a:cubicBezTo>
                    <a:cubicBezTo>
                      <a:pt x="76328" y="7645"/>
                      <a:pt x="87669" y="0"/>
                      <a:pt x="101814" y="0"/>
                    </a:cubicBezTo>
                    <a:cubicBezTo>
                      <a:pt x="123094" y="0"/>
                      <a:pt x="134308" y="16056"/>
                      <a:pt x="134308" y="37846"/>
                    </a:cubicBezTo>
                    <a:lnTo>
                      <a:pt x="134308" y="89582"/>
                    </a:lnTo>
                    <a:lnTo>
                      <a:pt x="119908" y="89582"/>
                    </a:lnTo>
                    <a:lnTo>
                      <a:pt x="119908" y="40267"/>
                    </a:lnTo>
                    <a:cubicBezTo>
                      <a:pt x="119908" y="23192"/>
                      <a:pt x="113155" y="14017"/>
                      <a:pt x="99010" y="14017"/>
                    </a:cubicBezTo>
                    <a:cubicBezTo>
                      <a:pt x="84229" y="14017"/>
                      <a:pt x="74417" y="27397"/>
                      <a:pt x="74417" y="44217"/>
                    </a:cubicBezTo>
                    <a:lnTo>
                      <a:pt x="74417" y="89582"/>
                    </a:lnTo>
                    <a:lnTo>
                      <a:pt x="60018" y="89582"/>
                    </a:lnTo>
                    <a:lnTo>
                      <a:pt x="60018" y="40267"/>
                    </a:lnTo>
                    <a:cubicBezTo>
                      <a:pt x="60018" y="23192"/>
                      <a:pt x="53264" y="14017"/>
                      <a:pt x="39120" y="14017"/>
                    </a:cubicBezTo>
                    <a:cubicBezTo>
                      <a:pt x="24338" y="14017"/>
                      <a:pt x="14527" y="27907"/>
                      <a:pt x="14527" y="45364"/>
                    </a:cubicBezTo>
                    <a:lnTo>
                      <a:pt x="14527" y="89454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45" name="Freeform: Shape 1044">
                <a:extLst>
                  <a:ext uri="{FF2B5EF4-FFF2-40B4-BE49-F238E27FC236}">
                    <a16:creationId xmlns:a16="http://schemas.microsoft.com/office/drawing/2014/main" id="{E244E375-5852-7551-99DE-EDA97B2678E6}"/>
                  </a:ext>
                </a:extLst>
              </p:cNvPr>
              <p:cNvSpPr/>
              <p:nvPr/>
            </p:nvSpPr>
            <p:spPr>
              <a:xfrm>
                <a:off x="950070" y="5883177"/>
                <a:ext cx="90982" cy="90983"/>
              </a:xfrm>
              <a:custGeom>
                <a:avLst/>
                <a:gdLst>
                  <a:gd name="connsiteX0" fmla="*/ 76328 w 90982"/>
                  <a:gd name="connsiteY0" fmla="*/ 73143 h 90983"/>
                  <a:gd name="connsiteX1" fmla="*/ 44217 w 90982"/>
                  <a:gd name="connsiteY1" fmla="*/ 90983 h 90983"/>
                  <a:gd name="connsiteX2" fmla="*/ 0 w 90982"/>
                  <a:gd name="connsiteY2" fmla="*/ 46001 h 90983"/>
                  <a:gd name="connsiteX3" fmla="*/ 44217 w 90982"/>
                  <a:gd name="connsiteY3" fmla="*/ 0 h 90983"/>
                  <a:gd name="connsiteX4" fmla="*/ 76328 w 90982"/>
                  <a:gd name="connsiteY4" fmla="*/ 18222 h 90983"/>
                  <a:gd name="connsiteX5" fmla="*/ 76328 w 90982"/>
                  <a:gd name="connsiteY5" fmla="*/ 1656 h 90983"/>
                  <a:gd name="connsiteX6" fmla="*/ 90982 w 90982"/>
                  <a:gd name="connsiteY6" fmla="*/ 1656 h 90983"/>
                  <a:gd name="connsiteX7" fmla="*/ 90982 w 90982"/>
                  <a:gd name="connsiteY7" fmla="*/ 89709 h 90983"/>
                  <a:gd name="connsiteX8" fmla="*/ 76328 w 90982"/>
                  <a:gd name="connsiteY8" fmla="*/ 89709 h 90983"/>
                  <a:gd name="connsiteX9" fmla="*/ 76328 w 90982"/>
                  <a:gd name="connsiteY9" fmla="*/ 73271 h 90983"/>
                  <a:gd name="connsiteX10" fmla="*/ 14909 w 90982"/>
                  <a:gd name="connsiteY10" fmla="*/ 45874 h 90983"/>
                  <a:gd name="connsiteX11" fmla="*/ 45491 w 90982"/>
                  <a:gd name="connsiteY11" fmla="*/ 77476 h 90983"/>
                  <a:gd name="connsiteX12" fmla="*/ 76328 w 90982"/>
                  <a:gd name="connsiteY12" fmla="*/ 45874 h 90983"/>
                  <a:gd name="connsiteX13" fmla="*/ 45491 w 90982"/>
                  <a:gd name="connsiteY13" fmla="*/ 13762 h 90983"/>
                  <a:gd name="connsiteX14" fmla="*/ 14909 w 90982"/>
                  <a:gd name="connsiteY14" fmla="*/ 45874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0982" h="90983">
                    <a:moveTo>
                      <a:pt x="76328" y="73143"/>
                    </a:moveTo>
                    <a:cubicBezTo>
                      <a:pt x="69702" y="84230"/>
                      <a:pt x="58106" y="90983"/>
                      <a:pt x="44217" y="90983"/>
                    </a:cubicBezTo>
                    <a:cubicBezTo>
                      <a:pt x="18349" y="90983"/>
                      <a:pt x="0" y="71997"/>
                      <a:pt x="0" y="46001"/>
                    </a:cubicBezTo>
                    <a:cubicBezTo>
                      <a:pt x="0" y="20006"/>
                      <a:pt x="18349" y="0"/>
                      <a:pt x="44217" y="0"/>
                    </a:cubicBezTo>
                    <a:cubicBezTo>
                      <a:pt x="58106" y="0"/>
                      <a:pt x="69702" y="7008"/>
                      <a:pt x="76328" y="18222"/>
                    </a:cubicBezTo>
                    <a:lnTo>
                      <a:pt x="76328" y="1656"/>
                    </a:lnTo>
                    <a:lnTo>
                      <a:pt x="90982" y="1656"/>
                    </a:lnTo>
                    <a:lnTo>
                      <a:pt x="90982" y="89709"/>
                    </a:lnTo>
                    <a:lnTo>
                      <a:pt x="76328" y="89709"/>
                    </a:lnTo>
                    <a:lnTo>
                      <a:pt x="76328" y="73271"/>
                    </a:lnTo>
                    <a:close/>
                    <a:moveTo>
                      <a:pt x="14909" y="45874"/>
                    </a:moveTo>
                    <a:cubicBezTo>
                      <a:pt x="14909" y="64096"/>
                      <a:pt x="27779" y="77476"/>
                      <a:pt x="45491" y="77476"/>
                    </a:cubicBezTo>
                    <a:cubicBezTo>
                      <a:pt x="63204" y="77476"/>
                      <a:pt x="76328" y="64096"/>
                      <a:pt x="76328" y="45874"/>
                    </a:cubicBezTo>
                    <a:cubicBezTo>
                      <a:pt x="76328" y="27652"/>
                      <a:pt x="63458" y="13762"/>
                      <a:pt x="45491" y="13762"/>
                    </a:cubicBezTo>
                    <a:cubicBezTo>
                      <a:pt x="27524" y="13762"/>
                      <a:pt x="14909" y="27269"/>
                      <a:pt x="14909" y="458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46" name="Freeform: Shape 1045">
                <a:extLst>
                  <a:ext uri="{FF2B5EF4-FFF2-40B4-BE49-F238E27FC236}">
                    <a16:creationId xmlns:a16="http://schemas.microsoft.com/office/drawing/2014/main" id="{DD12DE06-4CF9-A6E8-B6D0-4EADF7CBA3C3}"/>
                  </a:ext>
                </a:extLst>
              </p:cNvPr>
              <p:cNvSpPr/>
              <p:nvPr/>
            </p:nvSpPr>
            <p:spPr>
              <a:xfrm>
                <a:off x="1070616" y="5883049"/>
                <a:ext cx="78876" cy="89709"/>
              </a:xfrm>
              <a:custGeom>
                <a:avLst/>
                <a:gdLst>
                  <a:gd name="connsiteX0" fmla="*/ 14399 w 78876"/>
                  <a:gd name="connsiteY0" fmla="*/ 89709 h 89709"/>
                  <a:gd name="connsiteX1" fmla="*/ 0 w 78876"/>
                  <a:gd name="connsiteY1" fmla="*/ 89709 h 89709"/>
                  <a:gd name="connsiteX2" fmla="*/ 0 w 78876"/>
                  <a:gd name="connsiteY2" fmla="*/ 1657 h 89709"/>
                  <a:gd name="connsiteX3" fmla="*/ 14399 w 78876"/>
                  <a:gd name="connsiteY3" fmla="*/ 1657 h 89709"/>
                  <a:gd name="connsiteX4" fmla="*/ 14399 w 78876"/>
                  <a:gd name="connsiteY4" fmla="*/ 18095 h 89709"/>
                  <a:gd name="connsiteX5" fmla="*/ 44982 w 78876"/>
                  <a:gd name="connsiteY5" fmla="*/ 0 h 89709"/>
                  <a:gd name="connsiteX6" fmla="*/ 78877 w 78876"/>
                  <a:gd name="connsiteY6" fmla="*/ 37846 h 89709"/>
                  <a:gd name="connsiteX7" fmla="*/ 78877 w 78876"/>
                  <a:gd name="connsiteY7" fmla="*/ 89582 h 89709"/>
                  <a:gd name="connsiteX8" fmla="*/ 64223 w 78876"/>
                  <a:gd name="connsiteY8" fmla="*/ 89582 h 89709"/>
                  <a:gd name="connsiteX9" fmla="*/ 64223 w 78876"/>
                  <a:gd name="connsiteY9" fmla="*/ 40267 h 89709"/>
                  <a:gd name="connsiteX10" fmla="*/ 41414 w 78876"/>
                  <a:gd name="connsiteY10" fmla="*/ 14017 h 89709"/>
                  <a:gd name="connsiteX11" fmla="*/ 14399 w 78876"/>
                  <a:gd name="connsiteY11" fmla="*/ 45364 h 89709"/>
                  <a:gd name="connsiteX12" fmla="*/ 14399 w 78876"/>
                  <a:gd name="connsiteY12" fmla="*/ 89454 h 8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876" h="89709">
                    <a:moveTo>
                      <a:pt x="14399" y="89709"/>
                    </a:moveTo>
                    <a:lnTo>
                      <a:pt x="0" y="89709"/>
                    </a:lnTo>
                    <a:lnTo>
                      <a:pt x="0" y="1657"/>
                    </a:lnTo>
                    <a:lnTo>
                      <a:pt x="14399" y="1657"/>
                    </a:lnTo>
                    <a:lnTo>
                      <a:pt x="14399" y="18095"/>
                    </a:lnTo>
                    <a:cubicBezTo>
                      <a:pt x="20643" y="7263"/>
                      <a:pt x="31347" y="0"/>
                      <a:pt x="44982" y="0"/>
                    </a:cubicBezTo>
                    <a:cubicBezTo>
                      <a:pt x="67281" y="0"/>
                      <a:pt x="78877" y="16056"/>
                      <a:pt x="78877" y="37846"/>
                    </a:cubicBezTo>
                    <a:lnTo>
                      <a:pt x="78877" y="89582"/>
                    </a:lnTo>
                    <a:lnTo>
                      <a:pt x="64223" y="89582"/>
                    </a:lnTo>
                    <a:lnTo>
                      <a:pt x="64223" y="40267"/>
                    </a:lnTo>
                    <a:cubicBezTo>
                      <a:pt x="64223" y="23192"/>
                      <a:pt x="56705" y="14017"/>
                      <a:pt x="41414" y="14017"/>
                    </a:cubicBezTo>
                    <a:cubicBezTo>
                      <a:pt x="25230" y="14017"/>
                      <a:pt x="14399" y="27907"/>
                      <a:pt x="14399" y="45364"/>
                    </a:cubicBezTo>
                    <a:lnTo>
                      <a:pt x="14399" y="89454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47" name="Freeform: Shape 1046">
                <a:extLst>
                  <a:ext uri="{FF2B5EF4-FFF2-40B4-BE49-F238E27FC236}">
                    <a16:creationId xmlns:a16="http://schemas.microsoft.com/office/drawing/2014/main" id="{0B0ECAEB-0832-4461-F53A-20FFAE14BFDF}"/>
                  </a:ext>
                </a:extLst>
              </p:cNvPr>
              <p:cNvSpPr/>
              <p:nvPr/>
            </p:nvSpPr>
            <p:spPr>
              <a:xfrm>
                <a:off x="1174086" y="5848899"/>
                <a:ext cx="26122" cy="123859"/>
              </a:xfrm>
              <a:custGeom>
                <a:avLst/>
                <a:gdLst>
                  <a:gd name="connsiteX0" fmla="*/ 0 w 26122"/>
                  <a:gd name="connsiteY0" fmla="*/ 9684 h 123859"/>
                  <a:gd name="connsiteX1" fmla="*/ 9302 w 26122"/>
                  <a:gd name="connsiteY1" fmla="*/ 0 h 123859"/>
                  <a:gd name="connsiteX2" fmla="*/ 15546 w 26122"/>
                  <a:gd name="connsiteY2" fmla="*/ 1911 h 123859"/>
                  <a:gd name="connsiteX3" fmla="*/ 26122 w 26122"/>
                  <a:gd name="connsiteY3" fmla="*/ 9430 h 123859"/>
                  <a:gd name="connsiteX4" fmla="*/ 15546 w 26122"/>
                  <a:gd name="connsiteY4" fmla="*/ 16693 h 123859"/>
                  <a:gd name="connsiteX5" fmla="*/ 9302 w 26122"/>
                  <a:gd name="connsiteY5" fmla="*/ 18859 h 123859"/>
                  <a:gd name="connsiteX6" fmla="*/ 0 w 26122"/>
                  <a:gd name="connsiteY6" fmla="*/ 9557 h 123859"/>
                  <a:gd name="connsiteX7" fmla="*/ 3058 w 26122"/>
                  <a:gd name="connsiteY7" fmla="*/ 35807 h 123859"/>
                  <a:gd name="connsiteX8" fmla="*/ 17712 w 26122"/>
                  <a:gd name="connsiteY8" fmla="*/ 35807 h 123859"/>
                  <a:gd name="connsiteX9" fmla="*/ 17712 w 26122"/>
                  <a:gd name="connsiteY9" fmla="*/ 123860 h 123859"/>
                  <a:gd name="connsiteX10" fmla="*/ 3058 w 26122"/>
                  <a:gd name="connsiteY10" fmla="*/ 123860 h 123859"/>
                  <a:gd name="connsiteX11" fmla="*/ 3058 w 26122"/>
                  <a:gd name="connsiteY11" fmla="*/ 35807 h 123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2" h="123859">
                    <a:moveTo>
                      <a:pt x="0" y="9684"/>
                    </a:moveTo>
                    <a:cubicBezTo>
                      <a:pt x="0" y="4333"/>
                      <a:pt x="4078" y="0"/>
                      <a:pt x="9302" y="0"/>
                    </a:cubicBezTo>
                    <a:cubicBezTo>
                      <a:pt x="11596" y="0"/>
                      <a:pt x="13635" y="509"/>
                      <a:pt x="15546" y="1911"/>
                    </a:cubicBezTo>
                    <a:lnTo>
                      <a:pt x="26122" y="9430"/>
                    </a:lnTo>
                    <a:lnTo>
                      <a:pt x="15546" y="16693"/>
                    </a:lnTo>
                    <a:cubicBezTo>
                      <a:pt x="13635" y="18095"/>
                      <a:pt x="11596" y="18859"/>
                      <a:pt x="9302" y="18859"/>
                    </a:cubicBezTo>
                    <a:cubicBezTo>
                      <a:pt x="4078" y="18859"/>
                      <a:pt x="0" y="14782"/>
                      <a:pt x="0" y="9557"/>
                    </a:cubicBezTo>
                    <a:close/>
                    <a:moveTo>
                      <a:pt x="3058" y="35807"/>
                    </a:moveTo>
                    <a:lnTo>
                      <a:pt x="17712" y="35807"/>
                    </a:lnTo>
                    <a:lnTo>
                      <a:pt x="17712" y="123860"/>
                    </a:lnTo>
                    <a:lnTo>
                      <a:pt x="3058" y="123860"/>
                    </a:lnTo>
                    <a:lnTo>
                      <a:pt x="3058" y="3580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48" name="Freeform: Shape 1047">
                <a:extLst>
                  <a:ext uri="{FF2B5EF4-FFF2-40B4-BE49-F238E27FC236}">
                    <a16:creationId xmlns:a16="http://schemas.microsoft.com/office/drawing/2014/main" id="{041E2434-8436-0685-BCB2-709C0554A3E3}"/>
                  </a:ext>
                </a:extLst>
              </p:cNvPr>
              <p:cNvSpPr/>
              <p:nvPr/>
            </p:nvSpPr>
            <p:spPr>
              <a:xfrm>
                <a:off x="1221234" y="5883177"/>
                <a:ext cx="90982" cy="134181"/>
              </a:xfrm>
              <a:custGeom>
                <a:avLst/>
                <a:gdLst>
                  <a:gd name="connsiteX0" fmla="*/ 14399 w 90982"/>
                  <a:gd name="connsiteY0" fmla="*/ 72761 h 134181"/>
                  <a:gd name="connsiteX1" fmla="*/ 14399 w 90982"/>
                  <a:gd name="connsiteY1" fmla="*/ 134182 h 134181"/>
                  <a:gd name="connsiteX2" fmla="*/ 0 w 90982"/>
                  <a:gd name="connsiteY2" fmla="*/ 134182 h 134181"/>
                  <a:gd name="connsiteX3" fmla="*/ 0 w 90982"/>
                  <a:gd name="connsiteY3" fmla="*/ 1529 h 134181"/>
                  <a:gd name="connsiteX4" fmla="*/ 14399 w 90982"/>
                  <a:gd name="connsiteY4" fmla="*/ 1529 h 134181"/>
                  <a:gd name="connsiteX5" fmla="*/ 14399 w 90982"/>
                  <a:gd name="connsiteY5" fmla="*/ 18350 h 134181"/>
                  <a:gd name="connsiteX6" fmla="*/ 46765 w 90982"/>
                  <a:gd name="connsiteY6" fmla="*/ 0 h 134181"/>
                  <a:gd name="connsiteX7" fmla="*/ 90982 w 90982"/>
                  <a:gd name="connsiteY7" fmla="*/ 45364 h 134181"/>
                  <a:gd name="connsiteX8" fmla="*/ 46765 w 90982"/>
                  <a:gd name="connsiteY8" fmla="*/ 91111 h 134181"/>
                  <a:gd name="connsiteX9" fmla="*/ 14399 w 90982"/>
                  <a:gd name="connsiteY9" fmla="*/ 72889 h 134181"/>
                  <a:gd name="connsiteX10" fmla="*/ 45491 w 90982"/>
                  <a:gd name="connsiteY10" fmla="*/ 13634 h 134181"/>
                  <a:gd name="connsiteX11" fmla="*/ 14399 w 90982"/>
                  <a:gd name="connsiteY11" fmla="*/ 45364 h 134181"/>
                  <a:gd name="connsiteX12" fmla="*/ 45491 w 90982"/>
                  <a:gd name="connsiteY12" fmla="*/ 77348 h 134181"/>
                  <a:gd name="connsiteX13" fmla="*/ 76074 w 90982"/>
                  <a:gd name="connsiteY13" fmla="*/ 45364 h 134181"/>
                  <a:gd name="connsiteX14" fmla="*/ 45491 w 90982"/>
                  <a:gd name="connsiteY14" fmla="*/ 13634 h 13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0982" h="134181">
                    <a:moveTo>
                      <a:pt x="14399" y="72761"/>
                    </a:moveTo>
                    <a:lnTo>
                      <a:pt x="14399" y="134182"/>
                    </a:lnTo>
                    <a:lnTo>
                      <a:pt x="0" y="134182"/>
                    </a:lnTo>
                    <a:lnTo>
                      <a:pt x="0" y="1529"/>
                    </a:lnTo>
                    <a:lnTo>
                      <a:pt x="14399" y="1529"/>
                    </a:lnTo>
                    <a:lnTo>
                      <a:pt x="14399" y="18350"/>
                    </a:lnTo>
                    <a:cubicBezTo>
                      <a:pt x="21025" y="7136"/>
                      <a:pt x="32621" y="0"/>
                      <a:pt x="46765" y="0"/>
                    </a:cubicBezTo>
                    <a:cubicBezTo>
                      <a:pt x="72251" y="0"/>
                      <a:pt x="90982" y="19114"/>
                      <a:pt x="90982" y="45364"/>
                    </a:cubicBezTo>
                    <a:cubicBezTo>
                      <a:pt x="90982" y="71614"/>
                      <a:pt x="72251" y="91111"/>
                      <a:pt x="46765" y="91111"/>
                    </a:cubicBezTo>
                    <a:cubicBezTo>
                      <a:pt x="32621" y="91111"/>
                      <a:pt x="21025" y="84102"/>
                      <a:pt x="14399" y="72889"/>
                    </a:cubicBezTo>
                    <a:close/>
                    <a:moveTo>
                      <a:pt x="45491" y="13634"/>
                    </a:moveTo>
                    <a:cubicBezTo>
                      <a:pt x="27524" y="13634"/>
                      <a:pt x="14399" y="27015"/>
                      <a:pt x="14399" y="45364"/>
                    </a:cubicBezTo>
                    <a:cubicBezTo>
                      <a:pt x="14399" y="63714"/>
                      <a:pt x="27397" y="77348"/>
                      <a:pt x="45491" y="77348"/>
                    </a:cubicBezTo>
                    <a:cubicBezTo>
                      <a:pt x="63586" y="77348"/>
                      <a:pt x="76074" y="63969"/>
                      <a:pt x="76074" y="45364"/>
                    </a:cubicBezTo>
                    <a:cubicBezTo>
                      <a:pt x="76074" y="26760"/>
                      <a:pt x="63204" y="13634"/>
                      <a:pt x="45491" y="136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49" name="Freeform: Shape 1048">
                <a:extLst>
                  <a:ext uri="{FF2B5EF4-FFF2-40B4-BE49-F238E27FC236}">
                    <a16:creationId xmlns:a16="http://schemas.microsoft.com/office/drawing/2014/main" id="{82519A25-8F82-3594-B95E-DC6E47BE0019}"/>
                  </a:ext>
                </a:extLst>
              </p:cNvPr>
              <p:cNvSpPr/>
              <p:nvPr/>
            </p:nvSpPr>
            <p:spPr>
              <a:xfrm>
                <a:off x="1331585" y="5884706"/>
                <a:ext cx="77602" cy="89454"/>
              </a:xfrm>
              <a:custGeom>
                <a:avLst/>
                <a:gdLst>
                  <a:gd name="connsiteX0" fmla="*/ 63204 w 77602"/>
                  <a:gd name="connsiteY0" fmla="*/ 0 h 89454"/>
                  <a:gd name="connsiteX1" fmla="*/ 77603 w 77602"/>
                  <a:gd name="connsiteY1" fmla="*/ 0 h 89454"/>
                  <a:gd name="connsiteX2" fmla="*/ 77603 w 77602"/>
                  <a:gd name="connsiteY2" fmla="*/ 49315 h 89454"/>
                  <a:gd name="connsiteX3" fmla="*/ 38865 w 77602"/>
                  <a:gd name="connsiteY3" fmla="*/ 89454 h 89454"/>
                  <a:gd name="connsiteX4" fmla="*/ 0 w 77602"/>
                  <a:gd name="connsiteY4" fmla="*/ 49315 h 89454"/>
                  <a:gd name="connsiteX5" fmla="*/ 0 w 77602"/>
                  <a:gd name="connsiteY5" fmla="*/ 0 h 89454"/>
                  <a:gd name="connsiteX6" fmla="*/ 14399 w 77602"/>
                  <a:gd name="connsiteY6" fmla="*/ 0 h 89454"/>
                  <a:gd name="connsiteX7" fmla="*/ 14399 w 77602"/>
                  <a:gd name="connsiteY7" fmla="*/ 50716 h 89454"/>
                  <a:gd name="connsiteX8" fmla="*/ 38865 w 77602"/>
                  <a:gd name="connsiteY8" fmla="*/ 75947 h 89454"/>
                  <a:gd name="connsiteX9" fmla="*/ 63076 w 77602"/>
                  <a:gd name="connsiteY9" fmla="*/ 50716 h 89454"/>
                  <a:gd name="connsiteX10" fmla="*/ 63076 w 77602"/>
                  <a:gd name="connsiteY10" fmla="*/ 0 h 8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602" h="89454">
                    <a:moveTo>
                      <a:pt x="63204" y="0"/>
                    </a:moveTo>
                    <a:lnTo>
                      <a:pt x="77603" y="0"/>
                    </a:lnTo>
                    <a:lnTo>
                      <a:pt x="77603" y="49315"/>
                    </a:lnTo>
                    <a:cubicBezTo>
                      <a:pt x="77603" y="74290"/>
                      <a:pt x="62439" y="89454"/>
                      <a:pt x="38865" y="89454"/>
                    </a:cubicBezTo>
                    <a:cubicBezTo>
                      <a:pt x="15291" y="89454"/>
                      <a:pt x="0" y="74290"/>
                      <a:pt x="0" y="49315"/>
                    </a:cubicBezTo>
                    <a:lnTo>
                      <a:pt x="0" y="0"/>
                    </a:lnTo>
                    <a:lnTo>
                      <a:pt x="14399" y="0"/>
                    </a:lnTo>
                    <a:lnTo>
                      <a:pt x="14399" y="50716"/>
                    </a:lnTo>
                    <a:cubicBezTo>
                      <a:pt x="14399" y="67537"/>
                      <a:pt x="24339" y="75947"/>
                      <a:pt x="38865" y="75947"/>
                    </a:cubicBezTo>
                    <a:cubicBezTo>
                      <a:pt x="53392" y="75947"/>
                      <a:pt x="63076" y="67537"/>
                      <a:pt x="63076" y="50716"/>
                    </a:cubicBezTo>
                    <a:lnTo>
                      <a:pt x="630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50" name="Freeform: Shape 1049">
                <a:extLst>
                  <a:ext uri="{FF2B5EF4-FFF2-40B4-BE49-F238E27FC236}">
                    <a16:creationId xmlns:a16="http://schemas.microsoft.com/office/drawing/2014/main" id="{F7D91500-6481-67DA-0392-804894723EA2}"/>
                  </a:ext>
                </a:extLst>
              </p:cNvPr>
              <p:cNvSpPr/>
              <p:nvPr/>
            </p:nvSpPr>
            <p:spPr>
              <a:xfrm>
                <a:off x="1436330" y="5838832"/>
                <a:ext cx="14399" cy="133926"/>
              </a:xfrm>
              <a:custGeom>
                <a:avLst/>
                <a:gdLst>
                  <a:gd name="connsiteX0" fmla="*/ 0 w 14399"/>
                  <a:gd name="connsiteY0" fmla="*/ 0 h 133926"/>
                  <a:gd name="connsiteX1" fmla="*/ 14399 w 14399"/>
                  <a:gd name="connsiteY1" fmla="*/ 0 h 133926"/>
                  <a:gd name="connsiteX2" fmla="*/ 14399 w 14399"/>
                  <a:gd name="connsiteY2" fmla="*/ 133927 h 133926"/>
                  <a:gd name="connsiteX3" fmla="*/ 0 w 14399"/>
                  <a:gd name="connsiteY3" fmla="*/ 133927 h 133926"/>
                  <a:gd name="connsiteX4" fmla="*/ 0 w 14399"/>
                  <a:gd name="connsiteY4" fmla="*/ 0 h 13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9" h="133926">
                    <a:moveTo>
                      <a:pt x="0" y="0"/>
                    </a:moveTo>
                    <a:lnTo>
                      <a:pt x="14399" y="0"/>
                    </a:lnTo>
                    <a:lnTo>
                      <a:pt x="14399" y="133927"/>
                    </a:lnTo>
                    <a:lnTo>
                      <a:pt x="0" y="1339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51" name="Freeform: Shape 1050">
                <a:extLst>
                  <a:ext uri="{FF2B5EF4-FFF2-40B4-BE49-F238E27FC236}">
                    <a16:creationId xmlns:a16="http://schemas.microsoft.com/office/drawing/2014/main" id="{D9B13BCF-A05A-4EBE-8B2F-DE952283FF7A}"/>
                  </a:ext>
                </a:extLst>
              </p:cNvPr>
              <p:cNvSpPr/>
              <p:nvPr/>
            </p:nvSpPr>
            <p:spPr>
              <a:xfrm>
                <a:off x="1473666" y="5883177"/>
                <a:ext cx="90982" cy="90983"/>
              </a:xfrm>
              <a:custGeom>
                <a:avLst/>
                <a:gdLst>
                  <a:gd name="connsiteX0" fmla="*/ 76328 w 90982"/>
                  <a:gd name="connsiteY0" fmla="*/ 73143 h 90983"/>
                  <a:gd name="connsiteX1" fmla="*/ 44217 w 90982"/>
                  <a:gd name="connsiteY1" fmla="*/ 90983 h 90983"/>
                  <a:gd name="connsiteX2" fmla="*/ 0 w 90982"/>
                  <a:gd name="connsiteY2" fmla="*/ 46001 h 90983"/>
                  <a:gd name="connsiteX3" fmla="*/ 44217 w 90982"/>
                  <a:gd name="connsiteY3" fmla="*/ 0 h 90983"/>
                  <a:gd name="connsiteX4" fmla="*/ 76328 w 90982"/>
                  <a:gd name="connsiteY4" fmla="*/ 18222 h 90983"/>
                  <a:gd name="connsiteX5" fmla="*/ 76328 w 90982"/>
                  <a:gd name="connsiteY5" fmla="*/ 1656 h 90983"/>
                  <a:gd name="connsiteX6" fmla="*/ 90982 w 90982"/>
                  <a:gd name="connsiteY6" fmla="*/ 1656 h 90983"/>
                  <a:gd name="connsiteX7" fmla="*/ 90982 w 90982"/>
                  <a:gd name="connsiteY7" fmla="*/ 89709 h 90983"/>
                  <a:gd name="connsiteX8" fmla="*/ 76328 w 90982"/>
                  <a:gd name="connsiteY8" fmla="*/ 89709 h 90983"/>
                  <a:gd name="connsiteX9" fmla="*/ 76328 w 90982"/>
                  <a:gd name="connsiteY9" fmla="*/ 73271 h 90983"/>
                  <a:gd name="connsiteX10" fmla="*/ 14909 w 90982"/>
                  <a:gd name="connsiteY10" fmla="*/ 45874 h 90983"/>
                  <a:gd name="connsiteX11" fmla="*/ 45491 w 90982"/>
                  <a:gd name="connsiteY11" fmla="*/ 77476 h 90983"/>
                  <a:gd name="connsiteX12" fmla="*/ 76328 w 90982"/>
                  <a:gd name="connsiteY12" fmla="*/ 45874 h 90983"/>
                  <a:gd name="connsiteX13" fmla="*/ 45491 w 90982"/>
                  <a:gd name="connsiteY13" fmla="*/ 13762 h 90983"/>
                  <a:gd name="connsiteX14" fmla="*/ 14909 w 90982"/>
                  <a:gd name="connsiteY14" fmla="*/ 45874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0982" h="90983">
                    <a:moveTo>
                      <a:pt x="76328" y="73143"/>
                    </a:moveTo>
                    <a:cubicBezTo>
                      <a:pt x="69702" y="84230"/>
                      <a:pt x="58106" y="90983"/>
                      <a:pt x="44217" y="90983"/>
                    </a:cubicBezTo>
                    <a:cubicBezTo>
                      <a:pt x="18349" y="90983"/>
                      <a:pt x="0" y="71997"/>
                      <a:pt x="0" y="46001"/>
                    </a:cubicBezTo>
                    <a:cubicBezTo>
                      <a:pt x="0" y="20006"/>
                      <a:pt x="18349" y="0"/>
                      <a:pt x="44217" y="0"/>
                    </a:cubicBezTo>
                    <a:cubicBezTo>
                      <a:pt x="58106" y="0"/>
                      <a:pt x="69702" y="7008"/>
                      <a:pt x="76328" y="18222"/>
                    </a:cubicBezTo>
                    <a:lnTo>
                      <a:pt x="76328" y="1656"/>
                    </a:lnTo>
                    <a:lnTo>
                      <a:pt x="90982" y="1656"/>
                    </a:lnTo>
                    <a:lnTo>
                      <a:pt x="90982" y="89709"/>
                    </a:lnTo>
                    <a:lnTo>
                      <a:pt x="76328" y="89709"/>
                    </a:lnTo>
                    <a:lnTo>
                      <a:pt x="76328" y="73271"/>
                    </a:lnTo>
                    <a:close/>
                    <a:moveTo>
                      <a:pt x="14909" y="45874"/>
                    </a:moveTo>
                    <a:cubicBezTo>
                      <a:pt x="14909" y="64096"/>
                      <a:pt x="27779" y="77476"/>
                      <a:pt x="45491" y="77476"/>
                    </a:cubicBezTo>
                    <a:cubicBezTo>
                      <a:pt x="63204" y="77476"/>
                      <a:pt x="76328" y="64096"/>
                      <a:pt x="76328" y="45874"/>
                    </a:cubicBezTo>
                    <a:cubicBezTo>
                      <a:pt x="76328" y="27652"/>
                      <a:pt x="63458" y="13762"/>
                      <a:pt x="45491" y="13762"/>
                    </a:cubicBezTo>
                    <a:cubicBezTo>
                      <a:pt x="27524" y="13762"/>
                      <a:pt x="14909" y="27269"/>
                      <a:pt x="14909" y="458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52" name="Freeform: Shape 1051">
                <a:extLst>
                  <a:ext uri="{FF2B5EF4-FFF2-40B4-BE49-F238E27FC236}">
                    <a16:creationId xmlns:a16="http://schemas.microsoft.com/office/drawing/2014/main" id="{0AB61634-05F6-B2CE-B701-3CD3D0F5F199}"/>
                  </a:ext>
                </a:extLst>
              </p:cNvPr>
              <p:cNvSpPr/>
              <p:nvPr/>
            </p:nvSpPr>
            <p:spPr>
              <a:xfrm>
                <a:off x="1592682" y="5856672"/>
                <a:ext cx="51989" cy="117488"/>
              </a:xfrm>
              <a:custGeom>
                <a:avLst/>
                <a:gdLst>
                  <a:gd name="connsiteX0" fmla="*/ 30200 w 51989"/>
                  <a:gd name="connsiteY0" fmla="*/ 117489 h 117488"/>
                  <a:gd name="connsiteX1" fmla="*/ 0 w 51989"/>
                  <a:gd name="connsiteY1" fmla="*/ 85504 h 117488"/>
                  <a:gd name="connsiteX2" fmla="*/ 0 w 51989"/>
                  <a:gd name="connsiteY2" fmla="*/ 0 h 117488"/>
                  <a:gd name="connsiteX3" fmla="*/ 14399 w 51989"/>
                  <a:gd name="connsiteY3" fmla="*/ 0 h 117488"/>
                  <a:gd name="connsiteX4" fmla="*/ 14399 w 51989"/>
                  <a:gd name="connsiteY4" fmla="*/ 28034 h 117488"/>
                  <a:gd name="connsiteX5" fmla="*/ 50843 w 51989"/>
                  <a:gd name="connsiteY5" fmla="*/ 28034 h 117488"/>
                  <a:gd name="connsiteX6" fmla="*/ 50843 w 51989"/>
                  <a:gd name="connsiteY6" fmla="*/ 41414 h 117488"/>
                  <a:gd name="connsiteX7" fmla="*/ 14399 w 51989"/>
                  <a:gd name="connsiteY7" fmla="*/ 41414 h 117488"/>
                  <a:gd name="connsiteX8" fmla="*/ 14399 w 51989"/>
                  <a:gd name="connsiteY8" fmla="*/ 86524 h 117488"/>
                  <a:gd name="connsiteX9" fmla="*/ 31474 w 51989"/>
                  <a:gd name="connsiteY9" fmla="*/ 103599 h 117488"/>
                  <a:gd name="connsiteX10" fmla="*/ 51990 w 51989"/>
                  <a:gd name="connsiteY10" fmla="*/ 97228 h 117488"/>
                  <a:gd name="connsiteX11" fmla="*/ 51990 w 51989"/>
                  <a:gd name="connsiteY11" fmla="*/ 111372 h 117488"/>
                  <a:gd name="connsiteX12" fmla="*/ 30073 w 51989"/>
                  <a:gd name="connsiteY12" fmla="*/ 117489 h 11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989" h="117488">
                    <a:moveTo>
                      <a:pt x="30200" y="117489"/>
                    </a:moveTo>
                    <a:cubicBezTo>
                      <a:pt x="11596" y="117489"/>
                      <a:pt x="0" y="109333"/>
                      <a:pt x="0" y="85504"/>
                    </a:cubicBezTo>
                    <a:lnTo>
                      <a:pt x="0" y="0"/>
                    </a:lnTo>
                    <a:lnTo>
                      <a:pt x="14399" y="0"/>
                    </a:lnTo>
                    <a:lnTo>
                      <a:pt x="14399" y="28034"/>
                    </a:lnTo>
                    <a:lnTo>
                      <a:pt x="50843" y="28034"/>
                    </a:lnTo>
                    <a:lnTo>
                      <a:pt x="50843" y="41414"/>
                    </a:lnTo>
                    <a:lnTo>
                      <a:pt x="14399" y="41414"/>
                    </a:lnTo>
                    <a:lnTo>
                      <a:pt x="14399" y="86524"/>
                    </a:lnTo>
                    <a:cubicBezTo>
                      <a:pt x="14399" y="98884"/>
                      <a:pt x="21662" y="103599"/>
                      <a:pt x="31474" y="103599"/>
                    </a:cubicBezTo>
                    <a:cubicBezTo>
                      <a:pt x="38483" y="103599"/>
                      <a:pt x="45619" y="101688"/>
                      <a:pt x="51990" y="97228"/>
                    </a:cubicBezTo>
                    <a:lnTo>
                      <a:pt x="51990" y="111372"/>
                    </a:lnTo>
                    <a:cubicBezTo>
                      <a:pt x="45746" y="115705"/>
                      <a:pt x="37336" y="117489"/>
                      <a:pt x="30073" y="1174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53" name="Freeform: Shape 1052">
                <a:extLst>
                  <a:ext uri="{FF2B5EF4-FFF2-40B4-BE49-F238E27FC236}">
                    <a16:creationId xmlns:a16="http://schemas.microsoft.com/office/drawing/2014/main" id="{2E374300-29EB-D841-EECB-C8889C69C6BE}"/>
                  </a:ext>
                </a:extLst>
              </p:cNvPr>
              <p:cNvSpPr/>
              <p:nvPr/>
            </p:nvSpPr>
            <p:spPr>
              <a:xfrm>
                <a:off x="1656268" y="5883177"/>
                <a:ext cx="85375" cy="90983"/>
              </a:xfrm>
              <a:custGeom>
                <a:avLst/>
                <a:gdLst>
                  <a:gd name="connsiteX0" fmla="*/ 0 w 85375"/>
                  <a:gd name="connsiteY0" fmla="*/ 46384 h 90983"/>
                  <a:gd name="connsiteX1" fmla="*/ 43580 w 85375"/>
                  <a:gd name="connsiteY1" fmla="*/ 0 h 90983"/>
                  <a:gd name="connsiteX2" fmla="*/ 85376 w 85375"/>
                  <a:gd name="connsiteY2" fmla="*/ 43962 h 90983"/>
                  <a:gd name="connsiteX3" fmla="*/ 84993 w 85375"/>
                  <a:gd name="connsiteY3" fmla="*/ 51226 h 90983"/>
                  <a:gd name="connsiteX4" fmla="*/ 15418 w 85375"/>
                  <a:gd name="connsiteY4" fmla="*/ 51226 h 90983"/>
                  <a:gd name="connsiteX5" fmla="*/ 47530 w 85375"/>
                  <a:gd name="connsiteY5" fmla="*/ 77604 h 90983"/>
                  <a:gd name="connsiteX6" fmla="*/ 79004 w 85375"/>
                  <a:gd name="connsiteY6" fmla="*/ 67791 h 90983"/>
                  <a:gd name="connsiteX7" fmla="*/ 79004 w 85375"/>
                  <a:gd name="connsiteY7" fmla="*/ 81681 h 90983"/>
                  <a:gd name="connsiteX8" fmla="*/ 47530 w 85375"/>
                  <a:gd name="connsiteY8" fmla="*/ 90983 h 90983"/>
                  <a:gd name="connsiteX9" fmla="*/ 0 w 85375"/>
                  <a:gd name="connsiteY9" fmla="*/ 46384 h 90983"/>
                  <a:gd name="connsiteX10" fmla="*/ 69957 w 85375"/>
                  <a:gd name="connsiteY10" fmla="*/ 39375 h 90983"/>
                  <a:gd name="connsiteX11" fmla="*/ 43580 w 85375"/>
                  <a:gd name="connsiteY11" fmla="*/ 13125 h 90983"/>
                  <a:gd name="connsiteX12" fmla="*/ 15673 w 85375"/>
                  <a:gd name="connsiteY12" fmla="*/ 39375 h 90983"/>
                  <a:gd name="connsiteX13" fmla="*/ 69957 w 85375"/>
                  <a:gd name="connsiteY13" fmla="*/ 39375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375" h="90983">
                    <a:moveTo>
                      <a:pt x="0" y="46384"/>
                    </a:moveTo>
                    <a:cubicBezTo>
                      <a:pt x="0" y="20006"/>
                      <a:pt x="16820" y="0"/>
                      <a:pt x="43580" y="0"/>
                    </a:cubicBezTo>
                    <a:cubicBezTo>
                      <a:pt x="68938" y="0"/>
                      <a:pt x="85376" y="18732"/>
                      <a:pt x="85376" y="43962"/>
                    </a:cubicBezTo>
                    <a:cubicBezTo>
                      <a:pt x="85376" y="46511"/>
                      <a:pt x="85248" y="48805"/>
                      <a:pt x="84993" y="51226"/>
                    </a:cubicBezTo>
                    <a:lnTo>
                      <a:pt x="15418" y="51226"/>
                    </a:lnTo>
                    <a:cubicBezTo>
                      <a:pt x="17712" y="66900"/>
                      <a:pt x="30073" y="77604"/>
                      <a:pt x="47530" y="77604"/>
                    </a:cubicBezTo>
                    <a:cubicBezTo>
                      <a:pt x="58744" y="77604"/>
                      <a:pt x="69702" y="74418"/>
                      <a:pt x="79004" y="67791"/>
                    </a:cubicBezTo>
                    <a:lnTo>
                      <a:pt x="79004" y="81681"/>
                    </a:lnTo>
                    <a:cubicBezTo>
                      <a:pt x="69575" y="88052"/>
                      <a:pt x="58871" y="90983"/>
                      <a:pt x="47530" y="90983"/>
                    </a:cubicBezTo>
                    <a:cubicBezTo>
                      <a:pt x="20006" y="90983"/>
                      <a:pt x="0" y="73143"/>
                      <a:pt x="0" y="46384"/>
                    </a:cubicBezTo>
                    <a:close/>
                    <a:moveTo>
                      <a:pt x="69957" y="39375"/>
                    </a:moveTo>
                    <a:cubicBezTo>
                      <a:pt x="68683" y="24338"/>
                      <a:pt x="59126" y="13125"/>
                      <a:pt x="43580" y="13125"/>
                    </a:cubicBezTo>
                    <a:cubicBezTo>
                      <a:pt x="28034" y="13125"/>
                      <a:pt x="17840" y="24338"/>
                      <a:pt x="15673" y="39375"/>
                    </a:cubicBezTo>
                    <a:lnTo>
                      <a:pt x="69957" y="3937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054" name="Graphic 402">
              <a:extLst>
                <a:ext uri="{FF2B5EF4-FFF2-40B4-BE49-F238E27FC236}">
                  <a16:creationId xmlns:a16="http://schemas.microsoft.com/office/drawing/2014/main" id="{9C870EEB-97B9-DC5C-71AB-7154A35253FD}"/>
                </a:ext>
              </a:extLst>
            </p:cNvPr>
            <p:cNvGrpSpPr/>
            <p:nvPr/>
          </p:nvGrpSpPr>
          <p:grpSpPr>
            <a:xfrm>
              <a:off x="577603" y="6052910"/>
              <a:ext cx="1157153" cy="185437"/>
              <a:chOff x="577603" y="6052910"/>
              <a:chExt cx="1157153" cy="185437"/>
            </a:xfrm>
            <a:solidFill>
              <a:srgbClr val="FFFFFF"/>
            </a:solidFill>
          </p:grpSpPr>
          <p:sp>
            <p:nvSpPr>
              <p:cNvPr id="1055" name="Freeform: Shape 1054">
                <a:extLst>
                  <a:ext uri="{FF2B5EF4-FFF2-40B4-BE49-F238E27FC236}">
                    <a16:creationId xmlns:a16="http://schemas.microsoft.com/office/drawing/2014/main" id="{7874EF0F-6032-A547-59F6-C6A87B6EC12F}"/>
                  </a:ext>
                </a:extLst>
              </p:cNvPr>
              <p:cNvSpPr/>
              <p:nvPr/>
            </p:nvSpPr>
            <p:spPr>
              <a:xfrm>
                <a:off x="577603" y="6097255"/>
                <a:ext cx="90982" cy="134181"/>
              </a:xfrm>
              <a:custGeom>
                <a:avLst/>
                <a:gdLst>
                  <a:gd name="connsiteX0" fmla="*/ 14399 w 90982"/>
                  <a:gd name="connsiteY0" fmla="*/ 72761 h 134181"/>
                  <a:gd name="connsiteX1" fmla="*/ 14399 w 90982"/>
                  <a:gd name="connsiteY1" fmla="*/ 134182 h 134181"/>
                  <a:gd name="connsiteX2" fmla="*/ 0 w 90982"/>
                  <a:gd name="connsiteY2" fmla="*/ 134182 h 134181"/>
                  <a:gd name="connsiteX3" fmla="*/ 0 w 90982"/>
                  <a:gd name="connsiteY3" fmla="*/ 1529 h 134181"/>
                  <a:gd name="connsiteX4" fmla="*/ 14399 w 90982"/>
                  <a:gd name="connsiteY4" fmla="*/ 1529 h 134181"/>
                  <a:gd name="connsiteX5" fmla="*/ 14399 w 90982"/>
                  <a:gd name="connsiteY5" fmla="*/ 18350 h 134181"/>
                  <a:gd name="connsiteX6" fmla="*/ 46766 w 90982"/>
                  <a:gd name="connsiteY6" fmla="*/ 0 h 134181"/>
                  <a:gd name="connsiteX7" fmla="*/ 90982 w 90982"/>
                  <a:gd name="connsiteY7" fmla="*/ 45364 h 134181"/>
                  <a:gd name="connsiteX8" fmla="*/ 46766 w 90982"/>
                  <a:gd name="connsiteY8" fmla="*/ 91111 h 134181"/>
                  <a:gd name="connsiteX9" fmla="*/ 14399 w 90982"/>
                  <a:gd name="connsiteY9" fmla="*/ 72889 h 134181"/>
                  <a:gd name="connsiteX10" fmla="*/ 45491 w 90982"/>
                  <a:gd name="connsiteY10" fmla="*/ 13635 h 134181"/>
                  <a:gd name="connsiteX11" fmla="*/ 14399 w 90982"/>
                  <a:gd name="connsiteY11" fmla="*/ 45364 h 134181"/>
                  <a:gd name="connsiteX12" fmla="*/ 45491 w 90982"/>
                  <a:gd name="connsiteY12" fmla="*/ 77349 h 134181"/>
                  <a:gd name="connsiteX13" fmla="*/ 76074 w 90982"/>
                  <a:gd name="connsiteY13" fmla="*/ 45364 h 134181"/>
                  <a:gd name="connsiteX14" fmla="*/ 45491 w 90982"/>
                  <a:gd name="connsiteY14" fmla="*/ 13635 h 13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0982" h="134181">
                    <a:moveTo>
                      <a:pt x="14399" y="72761"/>
                    </a:moveTo>
                    <a:lnTo>
                      <a:pt x="14399" y="134182"/>
                    </a:lnTo>
                    <a:lnTo>
                      <a:pt x="0" y="134182"/>
                    </a:lnTo>
                    <a:lnTo>
                      <a:pt x="0" y="1529"/>
                    </a:lnTo>
                    <a:lnTo>
                      <a:pt x="14399" y="1529"/>
                    </a:lnTo>
                    <a:lnTo>
                      <a:pt x="14399" y="18350"/>
                    </a:lnTo>
                    <a:cubicBezTo>
                      <a:pt x="21025" y="7136"/>
                      <a:pt x="32621" y="0"/>
                      <a:pt x="46766" y="0"/>
                    </a:cubicBezTo>
                    <a:cubicBezTo>
                      <a:pt x="72251" y="0"/>
                      <a:pt x="90982" y="19114"/>
                      <a:pt x="90982" y="45364"/>
                    </a:cubicBezTo>
                    <a:cubicBezTo>
                      <a:pt x="90982" y="71614"/>
                      <a:pt x="72251" y="91111"/>
                      <a:pt x="46766" y="91111"/>
                    </a:cubicBezTo>
                    <a:cubicBezTo>
                      <a:pt x="32621" y="91111"/>
                      <a:pt x="21025" y="84102"/>
                      <a:pt x="14399" y="72889"/>
                    </a:cubicBezTo>
                    <a:close/>
                    <a:moveTo>
                      <a:pt x="45491" y="13635"/>
                    </a:moveTo>
                    <a:cubicBezTo>
                      <a:pt x="27524" y="13635"/>
                      <a:pt x="14399" y="27015"/>
                      <a:pt x="14399" y="45364"/>
                    </a:cubicBezTo>
                    <a:cubicBezTo>
                      <a:pt x="14399" y="63714"/>
                      <a:pt x="27397" y="77349"/>
                      <a:pt x="45491" y="77349"/>
                    </a:cubicBezTo>
                    <a:cubicBezTo>
                      <a:pt x="63586" y="77349"/>
                      <a:pt x="76074" y="63969"/>
                      <a:pt x="76074" y="45364"/>
                    </a:cubicBezTo>
                    <a:cubicBezTo>
                      <a:pt x="76074" y="26760"/>
                      <a:pt x="63204" y="13635"/>
                      <a:pt x="45491" y="136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56" name="Freeform: Shape 1055">
                <a:extLst>
                  <a:ext uri="{FF2B5EF4-FFF2-40B4-BE49-F238E27FC236}">
                    <a16:creationId xmlns:a16="http://schemas.microsoft.com/office/drawing/2014/main" id="{23225097-1FFB-CCAB-5F42-A38C46AC12F3}"/>
                  </a:ext>
                </a:extLst>
              </p:cNvPr>
              <p:cNvSpPr/>
              <p:nvPr/>
            </p:nvSpPr>
            <p:spPr>
              <a:xfrm>
                <a:off x="688082" y="6098785"/>
                <a:ext cx="77602" cy="89454"/>
              </a:xfrm>
              <a:custGeom>
                <a:avLst/>
                <a:gdLst>
                  <a:gd name="connsiteX0" fmla="*/ 63204 w 77602"/>
                  <a:gd name="connsiteY0" fmla="*/ 0 h 89454"/>
                  <a:gd name="connsiteX1" fmla="*/ 77603 w 77602"/>
                  <a:gd name="connsiteY1" fmla="*/ 0 h 89454"/>
                  <a:gd name="connsiteX2" fmla="*/ 77603 w 77602"/>
                  <a:gd name="connsiteY2" fmla="*/ 49315 h 89454"/>
                  <a:gd name="connsiteX3" fmla="*/ 38865 w 77602"/>
                  <a:gd name="connsiteY3" fmla="*/ 89455 h 89454"/>
                  <a:gd name="connsiteX4" fmla="*/ 0 w 77602"/>
                  <a:gd name="connsiteY4" fmla="*/ 49315 h 89454"/>
                  <a:gd name="connsiteX5" fmla="*/ 0 w 77602"/>
                  <a:gd name="connsiteY5" fmla="*/ 0 h 89454"/>
                  <a:gd name="connsiteX6" fmla="*/ 14399 w 77602"/>
                  <a:gd name="connsiteY6" fmla="*/ 0 h 89454"/>
                  <a:gd name="connsiteX7" fmla="*/ 14399 w 77602"/>
                  <a:gd name="connsiteY7" fmla="*/ 50716 h 89454"/>
                  <a:gd name="connsiteX8" fmla="*/ 38865 w 77602"/>
                  <a:gd name="connsiteY8" fmla="*/ 75947 h 89454"/>
                  <a:gd name="connsiteX9" fmla="*/ 63076 w 77602"/>
                  <a:gd name="connsiteY9" fmla="*/ 50716 h 89454"/>
                  <a:gd name="connsiteX10" fmla="*/ 63076 w 77602"/>
                  <a:gd name="connsiteY10" fmla="*/ 0 h 8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602" h="89454">
                    <a:moveTo>
                      <a:pt x="63204" y="0"/>
                    </a:moveTo>
                    <a:lnTo>
                      <a:pt x="77603" y="0"/>
                    </a:lnTo>
                    <a:lnTo>
                      <a:pt x="77603" y="49315"/>
                    </a:lnTo>
                    <a:cubicBezTo>
                      <a:pt x="77603" y="74291"/>
                      <a:pt x="62439" y="89455"/>
                      <a:pt x="38865" y="89455"/>
                    </a:cubicBezTo>
                    <a:cubicBezTo>
                      <a:pt x="15291" y="89455"/>
                      <a:pt x="0" y="74291"/>
                      <a:pt x="0" y="49315"/>
                    </a:cubicBezTo>
                    <a:lnTo>
                      <a:pt x="0" y="0"/>
                    </a:lnTo>
                    <a:lnTo>
                      <a:pt x="14399" y="0"/>
                    </a:lnTo>
                    <a:lnTo>
                      <a:pt x="14399" y="50716"/>
                    </a:lnTo>
                    <a:cubicBezTo>
                      <a:pt x="14399" y="67537"/>
                      <a:pt x="24338" y="75947"/>
                      <a:pt x="38865" y="75947"/>
                    </a:cubicBezTo>
                    <a:cubicBezTo>
                      <a:pt x="53392" y="75947"/>
                      <a:pt x="63076" y="67537"/>
                      <a:pt x="63076" y="50716"/>
                    </a:cubicBezTo>
                    <a:lnTo>
                      <a:pt x="630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57" name="Freeform: Shape 1056">
                <a:extLst>
                  <a:ext uri="{FF2B5EF4-FFF2-40B4-BE49-F238E27FC236}">
                    <a16:creationId xmlns:a16="http://schemas.microsoft.com/office/drawing/2014/main" id="{20F0D480-7535-5668-B78F-05C9EFCE53D9}"/>
                  </a:ext>
                </a:extLst>
              </p:cNvPr>
              <p:cNvSpPr/>
              <p:nvPr/>
            </p:nvSpPr>
            <p:spPr>
              <a:xfrm>
                <a:off x="792826" y="6052910"/>
                <a:ext cx="90982" cy="135328"/>
              </a:xfrm>
              <a:custGeom>
                <a:avLst/>
                <a:gdLst>
                  <a:gd name="connsiteX0" fmla="*/ 46765 w 90982"/>
                  <a:gd name="connsiteY0" fmla="*/ 135329 h 135328"/>
                  <a:gd name="connsiteX1" fmla="*/ 14399 w 90982"/>
                  <a:gd name="connsiteY1" fmla="*/ 117106 h 135328"/>
                  <a:gd name="connsiteX2" fmla="*/ 14399 w 90982"/>
                  <a:gd name="connsiteY2" fmla="*/ 133927 h 135328"/>
                  <a:gd name="connsiteX3" fmla="*/ 0 w 90982"/>
                  <a:gd name="connsiteY3" fmla="*/ 133927 h 135328"/>
                  <a:gd name="connsiteX4" fmla="*/ 0 w 90982"/>
                  <a:gd name="connsiteY4" fmla="*/ 0 h 135328"/>
                  <a:gd name="connsiteX5" fmla="*/ 14399 w 90982"/>
                  <a:gd name="connsiteY5" fmla="*/ 0 h 135328"/>
                  <a:gd name="connsiteX6" fmla="*/ 14399 w 90982"/>
                  <a:gd name="connsiteY6" fmla="*/ 62440 h 135328"/>
                  <a:gd name="connsiteX7" fmla="*/ 46765 w 90982"/>
                  <a:gd name="connsiteY7" fmla="*/ 44217 h 135328"/>
                  <a:gd name="connsiteX8" fmla="*/ 90982 w 90982"/>
                  <a:gd name="connsiteY8" fmla="*/ 89582 h 135328"/>
                  <a:gd name="connsiteX9" fmla="*/ 46765 w 90982"/>
                  <a:gd name="connsiteY9" fmla="*/ 135329 h 135328"/>
                  <a:gd name="connsiteX10" fmla="*/ 76074 w 90982"/>
                  <a:gd name="connsiteY10" fmla="*/ 89837 h 135328"/>
                  <a:gd name="connsiteX11" fmla="*/ 45491 w 90982"/>
                  <a:gd name="connsiteY11" fmla="*/ 58107 h 135328"/>
                  <a:gd name="connsiteX12" fmla="*/ 14399 w 90982"/>
                  <a:gd name="connsiteY12" fmla="*/ 89837 h 135328"/>
                  <a:gd name="connsiteX13" fmla="*/ 45491 w 90982"/>
                  <a:gd name="connsiteY13" fmla="*/ 121821 h 135328"/>
                  <a:gd name="connsiteX14" fmla="*/ 76074 w 90982"/>
                  <a:gd name="connsiteY14" fmla="*/ 89837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0982" h="135328">
                    <a:moveTo>
                      <a:pt x="46765" y="135329"/>
                    </a:moveTo>
                    <a:cubicBezTo>
                      <a:pt x="32621" y="135329"/>
                      <a:pt x="21025" y="128320"/>
                      <a:pt x="14399" y="117106"/>
                    </a:cubicBezTo>
                    <a:lnTo>
                      <a:pt x="14399" y="133927"/>
                    </a:lnTo>
                    <a:lnTo>
                      <a:pt x="0" y="133927"/>
                    </a:lnTo>
                    <a:lnTo>
                      <a:pt x="0" y="0"/>
                    </a:lnTo>
                    <a:lnTo>
                      <a:pt x="14399" y="0"/>
                    </a:lnTo>
                    <a:lnTo>
                      <a:pt x="14399" y="62440"/>
                    </a:lnTo>
                    <a:cubicBezTo>
                      <a:pt x="21025" y="51226"/>
                      <a:pt x="32621" y="44217"/>
                      <a:pt x="46765" y="44217"/>
                    </a:cubicBezTo>
                    <a:cubicBezTo>
                      <a:pt x="72506" y="44217"/>
                      <a:pt x="90982" y="63332"/>
                      <a:pt x="90982" y="89582"/>
                    </a:cubicBezTo>
                    <a:cubicBezTo>
                      <a:pt x="90982" y="115832"/>
                      <a:pt x="72378" y="135329"/>
                      <a:pt x="46765" y="135329"/>
                    </a:cubicBezTo>
                    <a:close/>
                    <a:moveTo>
                      <a:pt x="76074" y="89837"/>
                    </a:moveTo>
                    <a:cubicBezTo>
                      <a:pt x="76074" y="71487"/>
                      <a:pt x="63204" y="58107"/>
                      <a:pt x="45491" y="58107"/>
                    </a:cubicBezTo>
                    <a:cubicBezTo>
                      <a:pt x="27779" y="58107"/>
                      <a:pt x="14399" y="71487"/>
                      <a:pt x="14399" y="89837"/>
                    </a:cubicBezTo>
                    <a:cubicBezTo>
                      <a:pt x="14399" y="108187"/>
                      <a:pt x="27397" y="121821"/>
                      <a:pt x="45491" y="121821"/>
                    </a:cubicBezTo>
                    <a:cubicBezTo>
                      <a:pt x="63586" y="121821"/>
                      <a:pt x="76074" y="108441"/>
                      <a:pt x="76074" y="89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58" name="Freeform: Shape 1057">
                <a:extLst>
                  <a:ext uri="{FF2B5EF4-FFF2-40B4-BE49-F238E27FC236}">
                    <a16:creationId xmlns:a16="http://schemas.microsoft.com/office/drawing/2014/main" id="{12135C9F-982F-B0EA-0843-F1D926335F0B}"/>
                  </a:ext>
                </a:extLst>
              </p:cNvPr>
              <p:cNvSpPr/>
              <p:nvPr/>
            </p:nvSpPr>
            <p:spPr>
              <a:xfrm>
                <a:off x="906618" y="6052910"/>
                <a:ext cx="14399" cy="133926"/>
              </a:xfrm>
              <a:custGeom>
                <a:avLst/>
                <a:gdLst>
                  <a:gd name="connsiteX0" fmla="*/ 0 w 14399"/>
                  <a:gd name="connsiteY0" fmla="*/ 0 h 133926"/>
                  <a:gd name="connsiteX1" fmla="*/ 14399 w 14399"/>
                  <a:gd name="connsiteY1" fmla="*/ 0 h 133926"/>
                  <a:gd name="connsiteX2" fmla="*/ 14399 w 14399"/>
                  <a:gd name="connsiteY2" fmla="*/ 133927 h 133926"/>
                  <a:gd name="connsiteX3" fmla="*/ 0 w 14399"/>
                  <a:gd name="connsiteY3" fmla="*/ 133927 h 133926"/>
                  <a:gd name="connsiteX4" fmla="*/ 0 w 14399"/>
                  <a:gd name="connsiteY4" fmla="*/ 0 h 13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9" h="133926">
                    <a:moveTo>
                      <a:pt x="0" y="0"/>
                    </a:moveTo>
                    <a:lnTo>
                      <a:pt x="14399" y="0"/>
                    </a:lnTo>
                    <a:lnTo>
                      <a:pt x="14399" y="133927"/>
                    </a:lnTo>
                    <a:lnTo>
                      <a:pt x="0" y="1339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59" name="Freeform: Shape 1058">
                <a:extLst>
                  <a:ext uri="{FF2B5EF4-FFF2-40B4-BE49-F238E27FC236}">
                    <a16:creationId xmlns:a16="http://schemas.microsoft.com/office/drawing/2014/main" id="{37593A6B-4C64-63AB-4371-C7AEC6570334}"/>
                  </a:ext>
                </a:extLst>
              </p:cNvPr>
              <p:cNvSpPr/>
              <p:nvPr/>
            </p:nvSpPr>
            <p:spPr>
              <a:xfrm>
                <a:off x="947522" y="6062977"/>
                <a:ext cx="26122" cy="123859"/>
              </a:xfrm>
              <a:custGeom>
                <a:avLst/>
                <a:gdLst>
                  <a:gd name="connsiteX0" fmla="*/ 0 w 26122"/>
                  <a:gd name="connsiteY0" fmla="*/ 9685 h 123859"/>
                  <a:gd name="connsiteX1" fmla="*/ 9302 w 26122"/>
                  <a:gd name="connsiteY1" fmla="*/ 0 h 123859"/>
                  <a:gd name="connsiteX2" fmla="*/ 15546 w 26122"/>
                  <a:gd name="connsiteY2" fmla="*/ 1911 h 123859"/>
                  <a:gd name="connsiteX3" fmla="*/ 26122 w 26122"/>
                  <a:gd name="connsiteY3" fmla="*/ 9430 h 123859"/>
                  <a:gd name="connsiteX4" fmla="*/ 15546 w 26122"/>
                  <a:gd name="connsiteY4" fmla="*/ 16693 h 123859"/>
                  <a:gd name="connsiteX5" fmla="*/ 9302 w 26122"/>
                  <a:gd name="connsiteY5" fmla="*/ 18859 h 123859"/>
                  <a:gd name="connsiteX6" fmla="*/ 0 w 26122"/>
                  <a:gd name="connsiteY6" fmla="*/ 9557 h 123859"/>
                  <a:gd name="connsiteX7" fmla="*/ 3058 w 26122"/>
                  <a:gd name="connsiteY7" fmla="*/ 35807 h 123859"/>
                  <a:gd name="connsiteX8" fmla="*/ 17712 w 26122"/>
                  <a:gd name="connsiteY8" fmla="*/ 35807 h 123859"/>
                  <a:gd name="connsiteX9" fmla="*/ 17712 w 26122"/>
                  <a:gd name="connsiteY9" fmla="*/ 123860 h 123859"/>
                  <a:gd name="connsiteX10" fmla="*/ 3058 w 26122"/>
                  <a:gd name="connsiteY10" fmla="*/ 123860 h 123859"/>
                  <a:gd name="connsiteX11" fmla="*/ 3058 w 26122"/>
                  <a:gd name="connsiteY11" fmla="*/ 35807 h 123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2" h="123859">
                    <a:moveTo>
                      <a:pt x="0" y="9685"/>
                    </a:moveTo>
                    <a:cubicBezTo>
                      <a:pt x="0" y="4333"/>
                      <a:pt x="4078" y="0"/>
                      <a:pt x="9302" y="0"/>
                    </a:cubicBezTo>
                    <a:cubicBezTo>
                      <a:pt x="11596" y="0"/>
                      <a:pt x="13635" y="510"/>
                      <a:pt x="15546" y="1911"/>
                    </a:cubicBezTo>
                    <a:lnTo>
                      <a:pt x="26122" y="9430"/>
                    </a:lnTo>
                    <a:lnTo>
                      <a:pt x="15546" y="16693"/>
                    </a:lnTo>
                    <a:cubicBezTo>
                      <a:pt x="13635" y="18095"/>
                      <a:pt x="11596" y="18859"/>
                      <a:pt x="9302" y="18859"/>
                    </a:cubicBezTo>
                    <a:cubicBezTo>
                      <a:pt x="4078" y="18859"/>
                      <a:pt x="0" y="14782"/>
                      <a:pt x="0" y="9557"/>
                    </a:cubicBezTo>
                    <a:close/>
                    <a:moveTo>
                      <a:pt x="3058" y="35807"/>
                    </a:moveTo>
                    <a:lnTo>
                      <a:pt x="17712" y="35807"/>
                    </a:lnTo>
                    <a:lnTo>
                      <a:pt x="17712" y="123860"/>
                    </a:lnTo>
                    <a:lnTo>
                      <a:pt x="3058" y="123860"/>
                    </a:lnTo>
                    <a:lnTo>
                      <a:pt x="3058" y="3580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60" name="Freeform: Shape 1059">
                <a:extLst>
                  <a:ext uri="{FF2B5EF4-FFF2-40B4-BE49-F238E27FC236}">
                    <a16:creationId xmlns:a16="http://schemas.microsoft.com/office/drawing/2014/main" id="{D7D50FBA-EE95-4BB9-21F2-6050815E3F25}"/>
                  </a:ext>
                </a:extLst>
              </p:cNvPr>
              <p:cNvSpPr/>
              <p:nvPr/>
            </p:nvSpPr>
            <p:spPr>
              <a:xfrm>
                <a:off x="987789" y="6097128"/>
                <a:ext cx="75181" cy="90983"/>
              </a:xfrm>
              <a:custGeom>
                <a:avLst/>
                <a:gdLst>
                  <a:gd name="connsiteX0" fmla="*/ 47148 w 75181"/>
                  <a:gd name="connsiteY0" fmla="*/ 77476 h 90983"/>
                  <a:gd name="connsiteX1" fmla="*/ 75182 w 75181"/>
                  <a:gd name="connsiteY1" fmla="*/ 68046 h 90983"/>
                  <a:gd name="connsiteX2" fmla="*/ 75182 w 75181"/>
                  <a:gd name="connsiteY2" fmla="*/ 82828 h 90983"/>
                  <a:gd name="connsiteX3" fmla="*/ 45874 w 75181"/>
                  <a:gd name="connsiteY3" fmla="*/ 90984 h 90983"/>
                  <a:gd name="connsiteX4" fmla="*/ 0 w 75181"/>
                  <a:gd name="connsiteY4" fmla="*/ 45492 h 90983"/>
                  <a:gd name="connsiteX5" fmla="*/ 46001 w 75181"/>
                  <a:gd name="connsiteY5" fmla="*/ 0 h 90983"/>
                  <a:gd name="connsiteX6" fmla="*/ 74162 w 75181"/>
                  <a:gd name="connsiteY6" fmla="*/ 8920 h 90983"/>
                  <a:gd name="connsiteX7" fmla="*/ 74162 w 75181"/>
                  <a:gd name="connsiteY7" fmla="*/ 24976 h 90983"/>
                  <a:gd name="connsiteX8" fmla="*/ 46893 w 75181"/>
                  <a:gd name="connsiteY8" fmla="*/ 13762 h 90983"/>
                  <a:gd name="connsiteX9" fmla="*/ 14909 w 75181"/>
                  <a:gd name="connsiteY9" fmla="*/ 45492 h 90983"/>
                  <a:gd name="connsiteX10" fmla="*/ 47020 w 75181"/>
                  <a:gd name="connsiteY10" fmla="*/ 77476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181" h="90983">
                    <a:moveTo>
                      <a:pt x="47148" y="77476"/>
                    </a:moveTo>
                    <a:cubicBezTo>
                      <a:pt x="57852" y="77476"/>
                      <a:pt x="67536" y="74673"/>
                      <a:pt x="75182" y="68046"/>
                    </a:cubicBezTo>
                    <a:lnTo>
                      <a:pt x="75182" y="82828"/>
                    </a:lnTo>
                    <a:cubicBezTo>
                      <a:pt x="66644" y="88563"/>
                      <a:pt x="56450" y="90984"/>
                      <a:pt x="45874" y="90984"/>
                    </a:cubicBezTo>
                    <a:cubicBezTo>
                      <a:pt x="18732" y="90984"/>
                      <a:pt x="0" y="72252"/>
                      <a:pt x="0" y="45492"/>
                    </a:cubicBezTo>
                    <a:cubicBezTo>
                      <a:pt x="0" y="18732"/>
                      <a:pt x="19241" y="0"/>
                      <a:pt x="46001" y="0"/>
                    </a:cubicBezTo>
                    <a:cubicBezTo>
                      <a:pt x="56705" y="0"/>
                      <a:pt x="66517" y="3059"/>
                      <a:pt x="74162" y="8920"/>
                    </a:cubicBezTo>
                    <a:lnTo>
                      <a:pt x="74162" y="24976"/>
                    </a:lnTo>
                    <a:cubicBezTo>
                      <a:pt x="67154" y="17585"/>
                      <a:pt x="57724" y="13762"/>
                      <a:pt x="46893" y="13762"/>
                    </a:cubicBezTo>
                    <a:cubicBezTo>
                      <a:pt x="28161" y="13762"/>
                      <a:pt x="14909" y="26760"/>
                      <a:pt x="14909" y="45492"/>
                    </a:cubicBezTo>
                    <a:cubicBezTo>
                      <a:pt x="14909" y="64224"/>
                      <a:pt x="28289" y="77476"/>
                      <a:pt x="47020" y="774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61" name="Freeform: Shape 1060">
                <a:extLst>
                  <a:ext uri="{FF2B5EF4-FFF2-40B4-BE49-F238E27FC236}">
                    <a16:creationId xmlns:a16="http://schemas.microsoft.com/office/drawing/2014/main" id="{D69C1149-D1DC-4A78-1201-64FC400CBF91}"/>
                  </a:ext>
                </a:extLst>
              </p:cNvPr>
              <p:cNvSpPr/>
              <p:nvPr/>
            </p:nvSpPr>
            <p:spPr>
              <a:xfrm>
                <a:off x="1120439" y="6097128"/>
                <a:ext cx="91619" cy="91111"/>
              </a:xfrm>
              <a:custGeom>
                <a:avLst/>
                <a:gdLst>
                  <a:gd name="connsiteX0" fmla="*/ 0 w 91619"/>
                  <a:gd name="connsiteY0" fmla="*/ 45364 h 91111"/>
                  <a:gd name="connsiteX1" fmla="*/ 46256 w 91619"/>
                  <a:gd name="connsiteY1" fmla="*/ 0 h 91111"/>
                  <a:gd name="connsiteX2" fmla="*/ 91620 w 91619"/>
                  <a:gd name="connsiteY2" fmla="*/ 45364 h 91111"/>
                  <a:gd name="connsiteX3" fmla="*/ 46256 w 91619"/>
                  <a:gd name="connsiteY3" fmla="*/ 91111 h 91111"/>
                  <a:gd name="connsiteX4" fmla="*/ 0 w 91619"/>
                  <a:gd name="connsiteY4" fmla="*/ 45364 h 91111"/>
                  <a:gd name="connsiteX5" fmla="*/ 46001 w 91619"/>
                  <a:gd name="connsiteY5" fmla="*/ 13762 h 91111"/>
                  <a:gd name="connsiteX6" fmla="*/ 14909 w 91619"/>
                  <a:gd name="connsiteY6" fmla="*/ 45492 h 91111"/>
                  <a:gd name="connsiteX7" fmla="*/ 46001 w 91619"/>
                  <a:gd name="connsiteY7" fmla="*/ 77476 h 91111"/>
                  <a:gd name="connsiteX8" fmla="*/ 76583 w 91619"/>
                  <a:gd name="connsiteY8" fmla="*/ 45492 h 91111"/>
                  <a:gd name="connsiteX9" fmla="*/ 46001 w 91619"/>
                  <a:gd name="connsiteY9" fmla="*/ 13762 h 9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619" h="91111">
                    <a:moveTo>
                      <a:pt x="0" y="45364"/>
                    </a:moveTo>
                    <a:cubicBezTo>
                      <a:pt x="0" y="19114"/>
                      <a:pt x="19496" y="0"/>
                      <a:pt x="46256" y="0"/>
                    </a:cubicBezTo>
                    <a:cubicBezTo>
                      <a:pt x="73015" y="0"/>
                      <a:pt x="91620" y="19114"/>
                      <a:pt x="91620" y="45364"/>
                    </a:cubicBezTo>
                    <a:cubicBezTo>
                      <a:pt x="91620" y="71614"/>
                      <a:pt x="72760" y="91111"/>
                      <a:pt x="46256" y="91111"/>
                    </a:cubicBezTo>
                    <a:cubicBezTo>
                      <a:pt x="19751" y="91111"/>
                      <a:pt x="0" y="71997"/>
                      <a:pt x="0" y="45364"/>
                    </a:cubicBezTo>
                    <a:close/>
                    <a:moveTo>
                      <a:pt x="46001" y="13762"/>
                    </a:moveTo>
                    <a:cubicBezTo>
                      <a:pt x="27779" y="13762"/>
                      <a:pt x="14909" y="27142"/>
                      <a:pt x="14909" y="45492"/>
                    </a:cubicBezTo>
                    <a:cubicBezTo>
                      <a:pt x="14909" y="63841"/>
                      <a:pt x="27779" y="77476"/>
                      <a:pt x="46001" y="77476"/>
                    </a:cubicBezTo>
                    <a:cubicBezTo>
                      <a:pt x="64223" y="77476"/>
                      <a:pt x="76583" y="64096"/>
                      <a:pt x="76583" y="45492"/>
                    </a:cubicBezTo>
                    <a:cubicBezTo>
                      <a:pt x="76583" y="26887"/>
                      <a:pt x="63968" y="13762"/>
                      <a:pt x="46001" y="137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62" name="Freeform: Shape 1061">
                <a:extLst>
                  <a:ext uri="{FF2B5EF4-FFF2-40B4-BE49-F238E27FC236}">
                    <a16:creationId xmlns:a16="http://schemas.microsoft.com/office/drawing/2014/main" id="{11F522B1-EC2E-FE18-457F-F927FB444711}"/>
                  </a:ext>
                </a:extLst>
              </p:cNvPr>
              <p:cNvSpPr/>
              <p:nvPr/>
            </p:nvSpPr>
            <p:spPr>
              <a:xfrm>
                <a:off x="1234996" y="6097255"/>
                <a:ext cx="90982" cy="134181"/>
              </a:xfrm>
              <a:custGeom>
                <a:avLst/>
                <a:gdLst>
                  <a:gd name="connsiteX0" fmla="*/ 14399 w 90982"/>
                  <a:gd name="connsiteY0" fmla="*/ 72761 h 134181"/>
                  <a:gd name="connsiteX1" fmla="*/ 14399 w 90982"/>
                  <a:gd name="connsiteY1" fmla="*/ 134182 h 134181"/>
                  <a:gd name="connsiteX2" fmla="*/ 0 w 90982"/>
                  <a:gd name="connsiteY2" fmla="*/ 134182 h 134181"/>
                  <a:gd name="connsiteX3" fmla="*/ 0 w 90982"/>
                  <a:gd name="connsiteY3" fmla="*/ 1529 h 134181"/>
                  <a:gd name="connsiteX4" fmla="*/ 14399 w 90982"/>
                  <a:gd name="connsiteY4" fmla="*/ 1529 h 134181"/>
                  <a:gd name="connsiteX5" fmla="*/ 14399 w 90982"/>
                  <a:gd name="connsiteY5" fmla="*/ 18350 h 134181"/>
                  <a:gd name="connsiteX6" fmla="*/ 46765 w 90982"/>
                  <a:gd name="connsiteY6" fmla="*/ 0 h 134181"/>
                  <a:gd name="connsiteX7" fmla="*/ 90982 w 90982"/>
                  <a:gd name="connsiteY7" fmla="*/ 45364 h 134181"/>
                  <a:gd name="connsiteX8" fmla="*/ 46765 w 90982"/>
                  <a:gd name="connsiteY8" fmla="*/ 91111 h 134181"/>
                  <a:gd name="connsiteX9" fmla="*/ 14399 w 90982"/>
                  <a:gd name="connsiteY9" fmla="*/ 72889 h 134181"/>
                  <a:gd name="connsiteX10" fmla="*/ 45491 w 90982"/>
                  <a:gd name="connsiteY10" fmla="*/ 13635 h 134181"/>
                  <a:gd name="connsiteX11" fmla="*/ 14399 w 90982"/>
                  <a:gd name="connsiteY11" fmla="*/ 45364 h 134181"/>
                  <a:gd name="connsiteX12" fmla="*/ 45491 w 90982"/>
                  <a:gd name="connsiteY12" fmla="*/ 77349 h 134181"/>
                  <a:gd name="connsiteX13" fmla="*/ 76074 w 90982"/>
                  <a:gd name="connsiteY13" fmla="*/ 45364 h 134181"/>
                  <a:gd name="connsiteX14" fmla="*/ 45491 w 90982"/>
                  <a:gd name="connsiteY14" fmla="*/ 13635 h 13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0982" h="134181">
                    <a:moveTo>
                      <a:pt x="14399" y="72761"/>
                    </a:moveTo>
                    <a:lnTo>
                      <a:pt x="14399" y="134182"/>
                    </a:lnTo>
                    <a:lnTo>
                      <a:pt x="0" y="134182"/>
                    </a:lnTo>
                    <a:lnTo>
                      <a:pt x="0" y="1529"/>
                    </a:lnTo>
                    <a:lnTo>
                      <a:pt x="14399" y="1529"/>
                    </a:lnTo>
                    <a:lnTo>
                      <a:pt x="14399" y="18350"/>
                    </a:lnTo>
                    <a:cubicBezTo>
                      <a:pt x="21025" y="7136"/>
                      <a:pt x="32621" y="0"/>
                      <a:pt x="46765" y="0"/>
                    </a:cubicBezTo>
                    <a:cubicBezTo>
                      <a:pt x="72251" y="0"/>
                      <a:pt x="90982" y="19114"/>
                      <a:pt x="90982" y="45364"/>
                    </a:cubicBezTo>
                    <a:cubicBezTo>
                      <a:pt x="90982" y="71614"/>
                      <a:pt x="72251" y="91111"/>
                      <a:pt x="46765" y="91111"/>
                    </a:cubicBezTo>
                    <a:cubicBezTo>
                      <a:pt x="32621" y="91111"/>
                      <a:pt x="21025" y="84102"/>
                      <a:pt x="14399" y="72889"/>
                    </a:cubicBezTo>
                    <a:close/>
                    <a:moveTo>
                      <a:pt x="45491" y="13635"/>
                    </a:moveTo>
                    <a:cubicBezTo>
                      <a:pt x="27524" y="13635"/>
                      <a:pt x="14399" y="27015"/>
                      <a:pt x="14399" y="45364"/>
                    </a:cubicBezTo>
                    <a:cubicBezTo>
                      <a:pt x="14399" y="63714"/>
                      <a:pt x="27397" y="77349"/>
                      <a:pt x="45491" y="77349"/>
                    </a:cubicBezTo>
                    <a:cubicBezTo>
                      <a:pt x="63586" y="77349"/>
                      <a:pt x="76074" y="63969"/>
                      <a:pt x="76074" y="45364"/>
                    </a:cubicBezTo>
                    <a:cubicBezTo>
                      <a:pt x="76074" y="26760"/>
                      <a:pt x="63204" y="13635"/>
                      <a:pt x="45491" y="136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63" name="Freeform: Shape 1062">
                <a:extLst>
                  <a:ext uri="{FF2B5EF4-FFF2-40B4-BE49-F238E27FC236}">
                    <a16:creationId xmlns:a16="http://schemas.microsoft.com/office/drawing/2014/main" id="{2932DCB2-8246-6CFA-6797-3BB4A1E9F059}"/>
                  </a:ext>
                </a:extLst>
              </p:cNvPr>
              <p:cNvSpPr/>
              <p:nvPr/>
            </p:nvSpPr>
            <p:spPr>
              <a:xfrm>
                <a:off x="1345475" y="6062977"/>
                <a:ext cx="26122" cy="123859"/>
              </a:xfrm>
              <a:custGeom>
                <a:avLst/>
                <a:gdLst>
                  <a:gd name="connsiteX0" fmla="*/ 0 w 26122"/>
                  <a:gd name="connsiteY0" fmla="*/ 9685 h 123859"/>
                  <a:gd name="connsiteX1" fmla="*/ 9302 w 26122"/>
                  <a:gd name="connsiteY1" fmla="*/ 0 h 123859"/>
                  <a:gd name="connsiteX2" fmla="*/ 15546 w 26122"/>
                  <a:gd name="connsiteY2" fmla="*/ 1911 h 123859"/>
                  <a:gd name="connsiteX3" fmla="*/ 26122 w 26122"/>
                  <a:gd name="connsiteY3" fmla="*/ 9430 h 123859"/>
                  <a:gd name="connsiteX4" fmla="*/ 15546 w 26122"/>
                  <a:gd name="connsiteY4" fmla="*/ 16693 h 123859"/>
                  <a:gd name="connsiteX5" fmla="*/ 9302 w 26122"/>
                  <a:gd name="connsiteY5" fmla="*/ 18859 h 123859"/>
                  <a:gd name="connsiteX6" fmla="*/ 0 w 26122"/>
                  <a:gd name="connsiteY6" fmla="*/ 9557 h 123859"/>
                  <a:gd name="connsiteX7" fmla="*/ 3058 w 26122"/>
                  <a:gd name="connsiteY7" fmla="*/ 35807 h 123859"/>
                  <a:gd name="connsiteX8" fmla="*/ 17712 w 26122"/>
                  <a:gd name="connsiteY8" fmla="*/ 35807 h 123859"/>
                  <a:gd name="connsiteX9" fmla="*/ 17712 w 26122"/>
                  <a:gd name="connsiteY9" fmla="*/ 123860 h 123859"/>
                  <a:gd name="connsiteX10" fmla="*/ 3058 w 26122"/>
                  <a:gd name="connsiteY10" fmla="*/ 123860 h 123859"/>
                  <a:gd name="connsiteX11" fmla="*/ 3058 w 26122"/>
                  <a:gd name="connsiteY11" fmla="*/ 35807 h 123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2" h="123859">
                    <a:moveTo>
                      <a:pt x="0" y="9685"/>
                    </a:moveTo>
                    <a:cubicBezTo>
                      <a:pt x="0" y="4333"/>
                      <a:pt x="4078" y="0"/>
                      <a:pt x="9302" y="0"/>
                    </a:cubicBezTo>
                    <a:cubicBezTo>
                      <a:pt x="11596" y="0"/>
                      <a:pt x="13635" y="510"/>
                      <a:pt x="15546" y="1911"/>
                    </a:cubicBezTo>
                    <a:lnTo>
                      <a:pt x="26122" y="9430"/>
                    </a:lnTo>
                    <a:lnTo>
                      <a:pt x="15546" y="16693"/>
                    </a:lnTo>
                    <a:cubicBezTo>
                      <a:pt x="13635" y="18095"/>
                      <a:pt x="11596" y="18859"/>
                      <a:pt x="9302" y="18859"/>
                    </a:cubicBezTo>
                    <a:cubicBezTo>
                      <a:pt x="4078" y="18859"/>
                      <a:pt x="0" y="14782"/>
                      <a:pt x="0" y="9557"/>
                    </a:cubicBezTo>
                    <a:close/>
                    <a:moveTo>
                      <a:pt x="3058" y="35807"/>
                    </a:moveTo>
                    <a:lnTo>
                      <a:pt x="17712" y="35807"/>
                    </a:lnTo>
                    <a:lnTo>
                      <a:pt x="17712" y="123860"/>
                    </a:lnTo>
                    <a:lnTo>
                      <a:pt x="3058" y="123860"/>
                    </a:lnTo>
                    <a:lnTo>
                      <a:pt x="3058" y="3580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64" name="Freeform: Shape 1063">
                <a:extLst>
                  <a:ext uri="{FF2B5EF4-FFF2-40B4-BE49-F238E27FC236}">
                    <a16:creationId xmlns:a16="http://schemas.microsoft.com/office/drawing/2014/main" id="{7466D3D9-7119-A723-967B-3E48FA194166}"/>
                  </a:ext>
                </a:extLst>
              </p:cNvPr>
              <p:cNvSpPr/>
              <p:nvPr/>
            </p:nvSpPr>
            <p:spPr>
              <a:xfrm>
                <a:off x="1392622" y="6097128"/>
                <a:ext cx="78877" cy="89709"/>
              </a:xfrm>
              <a:custGeom>
                <a:avLst/>
                <a:gdLst>
                  <a:gd name="connsiteX0" fmla="*/ 14399 w 78877"/>
                  <a:gd name="connsiteY0" fmla="*/ 89709 h 89709"/>
                  <a:gd name="connsiteX1" fmla="*/ 0 w 78877"/>
                  <a:gd name="connsiteY1" fmla="*/ 89709 h 89709"/>
                  <a:gd name="connsiteX2" fmla="*/ 0 w 78877"/>
                  <a:gd name="connsiteY2" fmla="*/ 1657 h 89709"/>
                  <a:gd name="connsiteX3" fmla="*/ 14399 w 78877"/>
                  <a:gd name="connsiteY3" fmla="*/ 1657 h 89709"/>
                  <a:gd name="connsiteX4" fmla="*/ 14399 w 78877"/>
                  <a:gd name="connsiteY4" fmla="*/ 18095 h 89709"/>
                  <a:gd name="connsiteX5" fmla="*/ 44982 w 78877"/>
                  <a:gd name="connsiteY5" fmla="*/ 0 h 89709"/>
                  <a:gd name="connsiteX6" fmla="*/ 78877 w 78877"/>
                  <a:gd name="connsiteY6" fmla="*/ 37846 h 89709"/>
                  <a:gd name="connsiteX7" fmla="*/ 78877 w 78877"/>
                  <a:gd name="connsiteY7" fmla="*/ 89582 h 89709"/>
                  <a:gd name="connsiteX8" fmla="*/ 64223 w 78877"/>
                  <a:gd name="connsiteY8" fmla="*/ 89582 h 89709"/>
                  <a:gd name="connsiteX9" fmla="*/ 64223 w 78877"/>
                  <a:gd name="connsiteY9" fmla="*/ 40267 h 89709"/>
                  <a:gd name="connsiteX10" fmla="*/ 41414 w 78877"/>
                  <a:gd name="connsiteY10" fmla="*/ 14017 h 89709"/>
                  <a:gd name="connsiteX11" fmla="*/ 14399 w 78877"/>
                  <a:gd name="connsiteY11" fmla="*/ 45364 h 89709"/>
                  <a:gd name="connsiteX12" fmla="*/ 14399 w 78877"/>
                  <a:gd name="connsiteY12" fmla="*/ 89455 h 8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877" h="89709">
                    <a:moveTo>
                      <a:pt x="14399" y="89709"/>
                    </a:moveTo>
                    <a:lnTo>
                      <a:pt x="0" y="89709"/>
                    </a:lnTo>
                    <a:lnTo>
                      <a:pt x="0" y="1657"/>
                    </a:lnTo>
                    <a:lnTo>
                      <a:pt x="14399" y="1657"/>
                    </a:lnTo>
                    <a:lnTo>
                      <a:pt x="14399" y="18095"/>
                    </a:lnTo>
                    <a:cubicBezTo>
                      <a:pt x="20643" y="7263"/>
                      <a:pt x="31347" y="0"/>
                      <a:pt x="44982" y="0"/>
                    </a:cubicBezTo>
                    <a:cubicBezTo>
                      <a:pt x="67281" y="0"/>
                      <a:pt x="78877" y="16056"/>
                      <a:pt x="78877" y="37846"/>
                    </a:cubicBezTo>
                    <a:lnTo>
                      <a:pt x="78877" y="89582"/>
                    </a:lnTo>
                    <a:lnTo>
                      <a:pt x="64223" y="89582"/>
                    </a:lnTo>
                    <a:lnTo>
                      <a:pt x="64223" y="40267"/>
                    </a:lnTo>
                    <a:cubicBezTo>
                      <a:pt x="64223" y="23192"/>
                      <a:pt x="56705" y="14017"/>
                      <a:pt x="41414" y="14017"/>
                    </a:cubicBezTo>
                    <a:cubicBezTo>
                      <a:pt x="25230" y="14017"/>
                      <a:pt x="14399" y="27907"/>
                      <a:pt x="14399" y="45364"/>
                    </a:cubicBezTo>
                    <a:lnTo>
                      <a:pt x="14399" y="8945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65" name="Freeform: Shape 1064">
                <a:extLst>
                  <a:ext uri="{FF2B5EF4-FFF2-40B4-BE49-F238E27FC236}">
                    <a16:creationId xmlns:a16="http://schemas.microsoft.com/office/drawing/2014/main" id="{E20BE7A0-10AB-92AE-1E73-2958621D2D20}"/>
                  </a:ext>
                </a:extLst>
              </p:cNvPr>
              <p:cNvSpPr/>
              <p:nvPr/>
            </p:nvSpPr>
            <p:spPr>
              <a:xfrm>
                <a:off x="1496093" y="6062977"/>
                <a:ext cx="26122" cy="123859"/>
              </a:xfrm>
              <a:custGeom>
                <a:avLst/>
                <a:gdLst>
                  <a:gd name="connsiteX0" fmla="*/ 0 w 26122"/>
                  <a:gd name="connsiteY0" fmla="*/ 9685 h 123859"/>
                  <a:gd name="connsiteX1" fmla="*/ 9302 w 26122"/>
                  <a:gd name="connsiteY1" fmla="*/ 0 h 123859"/>
                  <a:gd name="connsiteX2" fmla="*/ 15546 w 26122"/>
                  <a:gd name="connsiteY2" fmla="*/ 1911 h 123859"/>
                  <a:gd name="connsiteX3" fmla="*/ 26122 w 26122"/>
                  <a:gd name="connsiteY3" fmla="*/ 9430 h 123859"/>
                  <a:gd name="connsiteX4" fmla="*/ 15546 w 26122"/>
                  <a:gd name="connsiteY4" fmla="*/ 16693 h 123859"/>
                  <a:gd name="connsiteX5" fmla="*/ 9302 w 26122"/>
                  <a:gd name="connsiteY5" fmla="*/ 18859 h 123859"/>
                  <a:gd name="connsiteX6" fmla="*/ 0 w 26122"/>
                  <a:gd name="connsiteY6" fmla="*/ 9557 h 123859"/>
                  <a:gd name="connsiteX7" fmla="*/ 3058 w 26122"/>
                  <a:gd name="connsiteY7" fmla="*/ 35807 h 123859"/>
                  <a:gd name="connsiteX8" fmla="*/ 17712 w 26122"/>
                  <a:gd name="connsiteY8" fmla="*/ 35807 h 123859"/>
                  <a:gd name="connsiteX9" fmla="*/ 17712 w 26122"/>
                  <a:gd name="connsiteY9" fmla="*/ 123860 h 123859"/>
                  <a:gd name="connsiteX10" fmla="*/ 3058 w 26122"/>
                  <a:gd name="connsiteY10" fmla="*/ 123860 h 123859"/>
                  <a:gd name="connsiteX11" fmla="*/ 3058 w 26122"/>
                  <a:gd name="connsiteY11" fmla="*/ 35807 h 123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2" h="123859">
                    <a:moveTo>
                      <a:pt x="0" y="9685"/>
                    </a:moveTo>
                    <a:cubicBezTo>
                      <a:pt x="0" y="4333"/>
                      <a:pt x="4078" y="0"/>
                      <a:pt x="9302" y="0"/>
                    </a:cubicBezTo>
                    <a:cubicBezTo>
                      <a:pt x="11596" y="0"/>
                      <a:pt x="13635" y="510"/>
                      <a:pt x="15546" y="1911"/>
                    </a:cubicBezTo>
                    <a:lnTo>
                      <a:pt x="26122" y="9430"/>
                    </a:lnTo>
                    <a:lnTo>
                      <a:pt x="15546" y="16693"/>
                    </a:lnTo>
                    <a:cubicBezTo>
                      <a:pt x="13635" y="18095"/>
                      <a:pt x="11596" y="18859"/>
                      <a:pt x="9302" y="18859"/>
                    </a:cubicBezTo>
                    <a:cubicBezTo>
                      <a:pt x="4078" y="18859"/>
                      <a:pt x="0" y="14782"/>
                      <a:pt x="0" y="9557"/>
                    </a:cubicBezTo>
                    <a:close/>
                    <a:moveTo>
                      <a:pt x="3058" y="35807"/>
                    </a:moveTo>
                    <a:lnTo>
                      <a:pt x="17712" y="35807"/>
                    </a:lnTo>
                    <a:lnTo>
                      <a:pt x="17712" y="123860"/>
                    </a:lnTo>
                    <a:lnTo>
                      <a:pt x="3058" y="123860"/>
                    </a:lnTo>
                    <a:lnTo>
                      <a:pt x="3058" y="3580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66" name="Freeform: Shape 1065">
                <a:extLst>
                  <a:ext uri="{FF2B5EF4-FFF2-40B4-BE49-F238E27FC236}">
                    <a16:creationId xmlns:a16="http://schemas.microsoft.com/office/drawing/2014/main" id="{7E7CE929-F8C9-9F7F-0DDD-3EE2330AB823}"/>
                  </a:ext>
                </a:extLst>
              </p:cNvPr>
              <p:cNvSpPr/>
              <p:nvPr/>
            </p:nvSpPr>
            <p:spPr>
              <a:xfrm>
                <a:off x="1536359" y="6097128"/>
                <a:ext cx="91619" cy="91111"/>
              </a:xfrm>
              <a:custGeom>
                <a:avLst/>
                <a:gdLst>
                  <a:gd name="connsiteX0" fmla="*/ 0 w 91619"/>
                  <a:gd name="connsiteY0" fmla="*/ 45364 h 91111"/>
                  <a:gd name="connsiteX1" fmla="*/ 46256 w 91619"/>
                  <a:gd name="connsiteY1" fmla="*/ 0 h 91111"/>
                  <a:gd name="connsiteX2" fmla="*/ 91620 w 91619"/>
                  <a:gd name="connsiteY2" fmla="*/ 45364 h 91111"/>
                  <a:gd name="connsiteX3" fmla="*/ 46256 w 91619"/>
                  <a:gd name="connsiteY3" fmla="*/ 91111 h 91111"/>
                  <a:gd name="connsiteX4" fmla="*/ 0 w 91619"/>
                  <a:gd name="connsiteY4" fmla="*/ 45364 h 91111"/>
                  <a:gd name="connsiteX5" fmla="*/ 46001 w 91619"/>
                  <a:gd name="connsiteY5" fmla="*/ 13762 h 91111"/>
                  <a:gd name="connsiteX6" fmla="*/ 14909 w 91619"/>
                  <a:gd name="connsiteY6" fmla="*/ 45492 h 91111"/>
                  <a:gd name="connsiteX7" fmla="*/ 46001 w 91619"/>
                  <a:gd name="connsiteY7" fmla="*/ 77476 h 91111"/>
                  <a:gd name="connsiteX8" fmla="*/ 76583 w 91619"/>
                  <a:gd name="connsiteY8" fmla="*/ 45492 h 91111"/>
                  <a:gd name="connsiteX9" fmla="*/ 46001 w 91619"/>
                  <a:gd name="connsiteY9" fmla="*/ 13762 h 9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619" h="91111">
                    <a:moveTo>
                      <a:pt x="0" y="45364"/>
                    </a:moveTo>
                    <a:cubicBezTo>
                      <a:pt x="0" y="19114"/>
                      <a:pt x="19496" y="0"/>
                      <a:pt x="46256" y="0"/>
                    </a:cubicBezTo>
                    <a:cubicBezTo>
                      <a:pt x="73015" y="0"/>
                      <a:pt x="91620" y="19114"/>
                      <a:pt x="91620" y="45364"/>
                    </a:cubicBezTo>
                    <a:cubicBezTo>
                      <a:pt x="91620" y="71614"/>
                      <a:pt x="72761" y="91111"/>
                      <a:pt x="46256" y="91111"/>
                    </a:cubicBezTo>
                    <a:cubicBezTo>
                      <a:pt x="19751" y="91111"/>
                      <a:pt x="0" y="71997"/>
                      <a:pt x="0" y="45364"/>
                    </a:cubicBezTo>
                    <a:close/>
                    <a:moveTo>
                      <a:pt x="46001" y="13762"/>
                    </a:moveTo>
                    <a:cubicBezTo>
                      <a:pt x="27779" y="13762"/>
                      <a:pt x="14909" y="27142"/>
                      <a:pt x="14909" y="45492"/>
                    </a:cubicBezTo>
                    <a:cubicBezTo>
                      <a:pt x="14909" y="63841"/>
                      <a:pt x="27779" y="77476"/>
                      <a:pt x="46001" y="77476"/>
                    </a:cubicBezTo>
                    <a:cubicBezTo>
                      <a:pt x="64223" y="77476"/>
                      <a:pt x="76583" y="64096"/>
                      <a:pt x="76583" y="45492"/>
                    </a:cubicBezTo>
                    <a:cubicBezTo>
                      <a:pt x="76583" y="26887"/>
                      <a:pt x="63968" y="13762"/>
                      <a:pt x="46001" y="137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67" name="Freeform: Shape 1066">
                <a:extLst>
                  <a:ext uri="{FF2B5EF4-FFF2-40B4-BE49-F238E27FC236}">
                    <a16:creationId xmlns:a16="http://schemas.microsoft.com/office/drawing/2014/main" id="{42E4579A-498B-4D73-0EBE-B8C0DFA2B449}"/>
                  </a:ext>
                </a:extLst>
              </p:cNvPr>
              <p:cNvSpPr/>
              <p:nvPr/>
            </p:nvSpPr>
            <p:spPr>
              <a:xfrm>
                <a:off x="1651043" y="6097128"/>
                <a:ext cx="78877" cy="89709"/>
              </a:xfrm>
              <a:custGeom>
                <a:avLst/>
                <a:gdLst>
                  <a:gd name="connsiteX0" fmla="*/ 14399 w 78877"/>
                  <a:gd name="connsiteY0" fmla="*/ 89709 h 89709"/>
                  <a:gd name="connsiteX1" fmla="*/ 0 w 78877"/>
                  <a:gd name="connsiteY1" fmla="*/ 89709 h 89709"/>
                  <a:gd name="connsiteX2" fmla="*/ 0 w 78877"/>
                  <a:gd name="connsiteY2" fmla="*/ 1657 h 89709"/>
                  <a:gd name="connsiteX3" fmla="*/ 14399 w 78877"/>
                  <a:gd name="connsiteY3" fmla="*/ 1657 h 89709"/>
                  <a:gd name="connsiteX4" fmla="*/ 14399 w 78877"/>
                  <a:gd name="connsiteY4" fmla="*/ 18095 h 89709"/>
                  <a:gd name="connsiteX5" fmla="*/ 44982 w 78877"/>
                  <a:gd name="connsiteY5" fmla="*/ 0 h 89709"/>
                  <a:gd name="connsiteX6" fmla="*/ 78877 w 78877"/>
                  <a:gd name="connsiteY6" fmla="*/ 37846 h 89709"/>
                  <a:gd name="connsiteX7" fmla="*/ 78877 w 78877"/>
                  <a:gd name="connsiteY7" fmla="*/ 89582 h 89709"/>
                  <a:gd name="connsiteX8" fmla="*/ 64223 w 78877"/>
                  <a:gd name="connsiteY8" fmla="*/ 89582 h 89709"/>
                  <a:gd name="connsiteX9" fmla="*/ 64223 w 78877"/>
                  <a:gd name="connsiteY9" fmla="*/ 40267 h 89709"/>
                  <a:gd name="connsiteX10" fmla="*/ 41414 w 78877"/>
                  <a:gd name="connsiteY10" fmla="*/ 14017 h 89709"/>
                  <a:gd name="connsiteX11" fmla="*/ 14399 w 78877"/>
                  <a:gd name="connsiteY11" fmla="*/ 45364 h 89709"/>
                  <a:gd name="connsiteX12" fmla="*/ 14399 w 78877"/>
                  <a:gd name="connsiteY12" fmla="*/ 89455 h 8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877" h="89709">
                    <a:moveTo>
                      <a:pt x="14399" y="89709"/>
                    </a:moveTo>
                    <a:lnTo>
                      <a:pt x="0" y="89709"/>
                    </a:lnTo>
                    <a:lnTo>
                      <a:pt x="0" y="1657"/>
                    </a:lnTo>
                    <a:lnTo>
                      <a:pt x="14399" y="1657"/>
                    </a:lnTo>
                    <a:lnTo>
                      <a:pt x="14399" y="18095"/>
                    </a:lnTo>
                    <a:cubicBezTo>
                      <a:pt x="20643" y="7263"/>
                      <a:pt x="31347" y="0"/>
                      <a:pt x="44982" y="0"/>
                    </a:cubicBezTo>
                    <a:cubicBezTo>
                      <a:pt x="67281" y="0"/>
                      <a:pt x="78877" y="16056"/>
                      <a:pt x="78877" y="37846"/>
                    </a:cubicBezTo>
                    <a:lnTo>
                      <a:pt x="78877" y="89582"/>
                    </a:lnTo>
                    <a:lnTo>
                      <a:pt x="64223" y="89582"/>
                    </a:lnTo>
                    <a:lnTo>
                      <a:pt x="64223" y="40267"/>
                    </a:lnTo>
                    <a:cubicBezTo>
                      <a:pt x="64223" y="23192"/>
                      <a:pt x="56705" y="14017"/>
                      <a:pt x="41414" y="14017"/>
                    </a:cubicBezTo>
                    <a:cubicBezTo>
                      <a:pt x="25230" y="14017"/>
                      <a:pt x="14399" y="27907"/>
                      <a:pt x="14399" y="45364"/>
                    </a:cubicBezTo>
                    <a:lnTo>
                      <a:pt x="14399" y="8945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429EFE7A-188F-BDFC-A8E4-A2BA67358661}"/>
                </a:ext>
              </a:extLst>
            </p:cNvPr>
            <p:cNvSpPr/>
            <p:nvPr/>
          </p:nvSpPr>
          <p:spPr>
            <a:xfrm>
              <a:off x="562821" y="6447682"/>
              <a:ext cx="1980716" cy="12742"/>
            </a:xfrm>
            <a:custGeom>
              <a:avLst/>
              <a:gdLst>
                <a:gd name="connsiteX0" fmla="*/ 0 w 1980716"/>
                <a:gd name="connsiteY0" fmla="*/ 0 h 12742"/>
                <a:gd name="connsiteX1" fmla="*/ 1980717 w 1980716"/>
                <a:gd name="connsiteY1" fmla="*/ 0 h 1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0716" h="12742">
                  <a:moveTo>
                    <a:pt x="0" y="0"/>
                  </a:moveTo>
                  <a:lnTo>
                    <a:pt x="1980717" y="0"/>
                  </a:lnTo>
                </a:path>
              </a:pathLst>
            </a:custGeom>
            <a:ln w="12679" cap="flat">
              <a:solidFill>
                <a:srgbClr val="0473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F260E76F-341A-CA1B-8956-CF05351FFC25}"/>
                </a:ext>
              </a:extLst>
            </p:cNvPr>
            <p:cNvSpPr/>
            <p:nvPr/>
          </p:nvSpPr>
          <p:spPr>
            <a:xfrm>
              <a:off x="2518053" y="6422197"/>
              <a:ext cx="50970" cy="50971"/>
            </a:xfrm>
            <a:custGeom>
              <a:avLst/>
              <a:gdLst>
                <a:gd name="connsiteX0" fmla="*/ 25485 w 50970"/>
                <a:gd name="connsiteY0" fmla="*/ 50971 h 50971"/>
                <a:gd name="connsiteX1" fmla="*/ 50971 w 50970"/>
                <a:gd name="connsiteY1" fmla="*/ 25486 h 50971"/>
                <a:gd name="connsiteX2" fmla="*/ 25485 w 50970"/>
                <a:gd name="connsiteY2" fmla="*/ 0 h 50971"/>
                <a:gd name="connsiteX3" fmla="*/ 0 w 50970"/>
                <a:gd name="connsiteY3" fmla="*/ 25486 h 50971"/>
                <a:gd name="connsiteX4" fmla="*/ 25485 w 50970"/>
                <a:gd name="connsiteY4" fmla="*/ 50971 h 5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70" h="50971">
                  <a:moveTo>
                    <a:pt x="25485" y="50971"/>
                  </a:moveTo>
                  <a:cubicBezTo>
                    <a:pt x="39502" y="50971"/>
                    <a:pt x="50971" y="39630"/>
                    <a:pt x="50971" y="25486"/>
                  </a:cubicBezTo>
                  <a:cubicBezTo>
                    <a:pt x="50971" y="11341"/>
                    <a:pt x="39502" y="0"/>
                    <a:pt x="25485" y="0"/>
                  </a:cubicBezTo>
                  <a:cubicBezTo>
                    <a:pt x="11468" y="0"/>
                    <a:pt x="0" y="11468"/>
                    <a:pt x="0" y="25486"/>
                  </a:cubicBezTo>
                  <a:cubicBezTo>
                    <a:pt x="0" y="39503"/>
                    <a:pt x="11341" y="50971"/>
                    <a:pt x="25485" y="50971"/>
                  </a:cubicBezTo>
                </a:path>
              </a:pathLst>
            </a:custGeom>
            <a:solidFill>
              <a:srgbClr val="0473EA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070" name="Graphic 402">
              <a:extLst>
                <a:ext uri="{FF2B5EF4-FFF2-40B4-BE49-F238E27FC236}">
                  <a16:creationId xmlns:a16="http://schemas.microsoft.com/office/drawing/2014/main" id="{6A9CC46F-65F8-D0CF-E7FA-A54D9DDB255A}"/>
                </a:ext>
              </a:extLst>
            </p:cNvPr>
            <p:cNvGrpSpPr/>
            <p:nvPr/>
          </p:nvGrpSpPr>
          <p:grpSpPr>
            <a:xfrm>
              <a:off x="575691" y="6621748"/>
              <a:ext cx="1877320" cy="191261"/>
              <a:chOff x="575691" y="6621748"/>
              <a:chExt cx="1877320" cy="191261"/>
            </a:xfrm>
            <a:solidFill>
              <a:srgbClr val="FFFFFF"/>
            </a:solidFill>
          </p:grpSpPr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D706E73E-5E50-7BB9-74F5-4277AB0EEFEC}"/>
                  </a:ext>
                </a:extLst>
              </p:cNvPr>
              <p:cNvSpPr/>
              <p:nvPr/>
            </p:nvSpPr>
            <p:spPr>
              <a:xfrm>
                <a:off x="575691" y="6621748"/>
                <a:ext cx="142717" cy="137622"/>
              </a:xfrm>
              <a:custGeom>
                <a:avLst/>
                <a:gdLst>
                  <a:gd name="connsiteX0" fmla="*/ 25868 w 142717"/>
                  <a:gd name="connsiteY0" fmla="*/ 63587 h 137622"/>
                  <a:gd name="connsiteX1" fmla="*/ 25868 w 142717"/>
                  <a:gd name="connsiteY1" fmla="*/ 137623 h 137622"/>
                  <a:gd name="connsiteX2" fmla="*/ 0 w 142717"/>
                  <a:gd name="connsiteY2" fmla="*/ 137623 h 137622"/>
                  <a:gd name="connsiteX3" fmla="*/ 0 w 142717"/>
                  <a:gd name="connsiteY3" fmla="*/ 0 h 137622"/>
                  <a:gd name="connsiteX4" fmla="*/ 71996 w 142717"/>
                  <a:gd name="connsiteY4" fmla="*/ 78241 h 137622"/>
                  <a:gd name="connsiteX5" fmla="*/ 142718 w 142717"/>
                  <a:gd name="connsiteY5" fmla="*/ 0 h 137622"/>
                  <a:gd name="connsiteX6" fmla="*/ 142718 w 142717"/>
                  <a:gd name="connsiteY6" fmla="*/ 137623 h 137622"/>
                  <a:gd name="connsiteX7" fmla="*/ 116850 w 142717"/>
                  <a:gd name="connsiteY7" fmla="*/ 137623 h 137622"/>
                  <a:gd name="connsiteX8" fmla="*/ 116850 w 142717"/>
                  <a:gd name="connsiteY8" fmla="*/ 64478 h 137622"/>
                  <a:gd name="connsiteX9" fmla="*/ 71486 w 142717"/>
                  <a:gd name="connsiteY9" fmla="*/ 114431 h 137622"/>
                  <a:gd name="connsiteX10" fmla="*/ 25995 w 142717"/>
                  <a:gd name="connsiteY10" fmla="*/ 63587 h 13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717" h="137622">
                    <a:moveTo>
                      <a:pt x="25868" y="63587"/>
                    </a:moveTo>
                    <a:lnTo>
                      <a:pt x="25868" y="137623"/>
                    </a:lnTo>
                    <a:lnTo>
                      <a:pt x="0" y="137623"/>
                    </a:lnTo>
                    <a:lnTo>
                      <a:pt x="0" y="0"/>
                    </a:lnTo>
                    <a:lnTo>
                      <a:pt x="71996" y="78241"/>
                    </a:lnTo>
                    <a:lnTo>
                      <a:pt x="142718" y="0"/>
                    </a:lnTo>
                    <a:lnTo>
                      <a:pt x="142718" y="137623"/>
                    </a:lnTo>
                    <a:lnTo>
                      <a:pt x="116850" y="137623"/>
                    </a:lnTo>
                    <a:lnTo>
                      <a:pt x="116850" y="64478"/>
                    </a:lnTo>
                    <a:lnTo>
                      <a:pt x="71486" y="114431"/>
                    </a:lnTo>
                    <a:lnTo>
                      <a:pt x="25995" y="6358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72" name="Freeform: Shape 1071">
                <a:extLst>
                  <a:ext uri="{FF2B5EF4-FFF2-40B4-BE49-F238E27FC236}">
                    <a16:creationId xmlns:a16="http://schemas.microsoft.com/office/drawing/2014/main" id="{AFEADA82-BC2D-1E8A-B1C2-4CAC81A5E515}"/>
                  </a:ext>
                </a:extLst>
              </p:cNvPr>
              <p:cNvSpPr/>
              <p:nvPr/>
            </p:nvSpPr>
            <p:spPr>
              <a:xfrm>
                <a:off x="739562" y="6628757"/>
                <a:ext cx="36571" cy="130740"/>
              </a:xfrm>
              <a:custGeom>
                <a:avLst/>
                <a:gdLst>
                  <a:gd name="connsiteX0" fmla="*/ 0 w 36571"/>
                  <a:gd name="connsiteY0" fmla="*/ 14144 h 130740"/>
                  <a:gd name="connsiteX1" fmla="*/ 13762 w 36571"/>
                  <a:gd name="connsiteY1" fmla="*/ 0 h 130740"/>
                  <a:gd name="connsiteX2" fmla="*/ 23064 w 36571"/>
                  <a:gd name="connsiteY2" fmla="*/ 3440 h 130740"/>
                  <a:gd name="connsiteX3" fmla="*/ 36571 w 36571"/>
                  <a:gd name="connsiteY3" fmla="*/ 13762 h 130740"/>
                  <a:gd name="connsiteX4" fmla="*/ 23192 w 36571"/>
                  <a:gd name="connsiteY4" fmla="*/ 24338 h 130740"/>
                  <a:gd name="connsiteX5" fmla="*/ 13762 w 36571"/>
                  <a:gd name="connsiteY5" fmla="*/ 27779 h 130740"/>
                  <a:gd name="connsiteX6" fmla="*/ 0 w 36571"/>
                  <a:gd name="connsiteY6" fmla="*/ 14272 h 130740"/>
                  <a:gd name="connsiteX7" fmla="*/ 3441 w 36571"/>
                  <a:gd name="connsiteY7" fmla="*/ 40776 h 130740"/>
                  <a:gd name="connsiteX8" fmla="*/ 28289 w 36571"/>
                  <a:gd name="connsiteY8" fmla="*/ 40776 h 130740"/>
                  <a:gd name="connsiteX9" fmla="*/ 28289 w 36571"/>
                  <a:gd name="connsiteY9" fmla="*/ 130740 h 130740"/>
                  <a:gd name="connsiteX10" fmla="*/ 3441 w 36571"/>
                  <a:gd name="connsiteY10" fmla="*/ 130740 h 130740"/>
                  <a:gd name="connsiteX11" fmla="*/ 3441 w 36571"/>
                  <a:gd name="connsiteY11" fmla="*/ 40776 h 13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571" h="130740">
                    <a:moveTo>
                      <a:pt x="0" y="14144"/>
                    </a:moveTo>
                    <a:cubicBezTo>
                      <a:pt x="0" y="6498"/>
                      <a:pt x="6116" y="0"/>
                      <a:pt x="13762" y="0"/>
                    </a:cubicBezTo>
                    <a:cubicBezTo>
                      <a:pt x="17330" y="0"/>
                      <a:pt x="20133" y="1019"/>
                      <a:pt x="23064" y="3440"/>
                    </a:cubicBezTo>
                    <a:lnTo>
                      <a:pt x="36571" y="13762"/>
                    </a:lnTo>
                    <a:lnTo>
                      <a:pt x="23192" y="24338"/>
                    </a:lnTo>
                    <a:cubicBezTo>
                      <a:pt x="20388" y="26504"/>
                      <a:pt x="17330" y="27779"/>
                      <a:pt x="13762" y="27779"/>
                    </a:cubicBezTo>
                    <a:cubicBezTo>
                      <a:pt x="6116" y="27779"/>
                      <a:pt x="0" y="21662"/>
                      <a:pt x="0" y="14272"/>
                    </a:cubicBezTo>
                    <a:close/>
                    <a:moveTo>
                      <a:pt x="3441" y="40776"/>
                    </a:moveTo>
                    <a:lnTo>
                      <a:pt x="28289" y="40776"/>
                    </a:lnTo>
                    <a:lnTo>
                      <a:pt x="28289" y="130740"/>
                    </a:lnTo>
                    <a:lnTo>
                      <a:pt x="3441" y="130740"/>
                    </a:lnTo>
                    <a:lnTo>
                      <a:pt x="3441" y="40776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73" name="Freeform: Shape 1072">
                <a:extLst>
                  <a:ext uri="{FF2B5EF4-FFF2-40B4-BE49-F238E27FC236}">
                    <a16:creationId xmlns:a16="http://schemas.microsoft.com/office/drawing/2014/main" id="{ECB5A75A-290A-2F5B-2C1E-C21361800574}"/>
                  </a:ext>
                </a:extLst>
              </p:cNvPr>
              <p:cNvSpPr/>
              <p:nvPr/>
            </p:nvSpPr>
            <p:spPr>
              <a:xfrm>
                <a:off x="786710" y="6667623"/>
                <a:ext cx="67918" cy="93404"/>
              </a:xfrm>
              <a:custGeom>
                <a:avLst/>
                <a:gdLst>
                  <a:gd name="connsiteX0" fmla="*/ 31347 w 67918"/>
                  <a:gd name="connsiteY0" fmla="*/ 75437 h 93404"/>
                  <a:gd name="connsiteX1" fmla="*/ 43070 w 67918"/>
                  <a:gd name="connsiteY1" fmla="*/ 67537 h 93404"/>
                  <a:gd name="connsiteX2" fmla="*/ 36826 w 67918"/>
                  <a:gd name="connsiteY2" fmla="*/ 59891 h 93404"/>
                  <a:gd name="connsiteX3" fmla="*/ 20006 w 67918"/>
                  <a:gd name="connsiteY3" fmla="*/ 52882 h 93404"/>
                  <a:gd name="connsiteX4" fmla="*/ 0 w 67918"/>
                  <a:gd name="connsiteY4" fmla="*/ 27524 h 93404"/>
                  <a:gd name="connsiteX5" fmla="*/ 34150 w 67918"/>
                  <a:gd name="connsiteY5" fmla="*/ 0 h 93404"/>
                  <a:gd name="connsiteX6" fmla="*/ 62694 w 67918"/>
                  <a:gd name="connsiteY6" fmla="*/ 7263 h 93404"/>
                  <a:gd name="connsiteX7" fmla="*/ 62694 w 67918"/>
                  <a:gd name="connsiteY7" fmla="*/ 29945 h 93404"/>
                  <a:gd name="connsiteX8" fmla="*/ 35425 w 67918"/>
                  <a:gd name="connsiteY8" fmla="*/ 17585 h 93404"/>
                  <a:gd name="connsiteX9" fmla="*/ 24593 w 67918"/>
                  <a:gd name="connsiteY9" fmla="*/ 25103 h 93404"/>
                  <a:gd name="connsiteX10" fmla="*/ 31602 w 67918"/>
                  <a:gd name="connsiteY10" fmla="*/ 32749 h 93404"/>
                  <a:gd name="connsiteX11" fmla="*/ 49059 w 67918"/>
                  <a:gd name="connsiteY11" fmla="*/ 40267 h 93404"/>
                  <a:gd name="connsiteX12" fmla="*/ 67918 w 67918"/>
                  <a:gd name="connsiteY12" fmla="*/ 63586 h 93404"/>
                  <a:gd name="connsiteX13" fmla="*/ 30837 w 67918"/>
                  <a:gd name="connsiteY13" fmla="*/ 93405 h 93404"/>
                  <a:gd name="connsiteX14" fmla="*/ 0 w 67918"/>
                  <a:gd name="connsiteY14" fmla="*/ 84867 h 93404"/>
                  <a:gd name="connsiteX15" fmla="*/ 0 w 67918"/>
                  <a:gd name="connsiteY15" fmla="*/ 61293 h 93404"/>
                  <a:gd name="connsiteX16" fmla="*/ 31474 w 67918"/>
                  <a:gd name="connsiteY16" fmla="*/ 75182 h 93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918" h="93404">
                    <a:moveTo>
                      <a:pt x="31347" y="75437"/>
                    </a:moveTo>
                    <a:cubicBezTo>
                      <a:pt x="38610" y="75437"/>
                      <a:pt x="43070" y="72379"/>
                      <a:pt x="43070" y="67537"/>
                    </a:cubicBezTo>
                    <a:cubicBezTo>
                      <a:pt x="43070" y="64351"/>
                      <a:pt x="41668" y="62057"/>
                      <a:pt x="36826" y="59891"/>
                    </a:cubicBezTo>
                    <a:lnTo>
                      <a:pt x="20006" y="52882"/>
                    </a:lnTo>
                    <a:cubicBezTo>
                      <a:pt x="7900" y="47658"/>
                      <a:pt x="0" y="41287"/>
                      <a:pt x="0" y="27524"/>
                    </a:cubicBezTo>
                    <a:cubicBezTo>
                      <a:pt x="0" y="10449"/>
                      <a:pt x="13507" y="0"/>
                      <a:pt x="34150" y="0"/>
                    </a:cubicBezTo>
                    <a:cubicBezTo>
                      <a:pt x="44854" y="0"/>
                      <a:pt x="54793" y="2549"/>
                      <a:pt x="62694" y="7263"/>
                    </a:cubicBezTo>
                    <a:lnTo>
                      <a:pt x="62694" y="29945"/>
                    </a:lnTo>
                    <a:cubicBezTo>
                      <a:pt x="53901" y="22300"/>
                      <a:pt x="43580" y="17585"/>
                      <a:pt x="35425" y="17585"/>
                    </a:cubicBezTo>
                    <a:cubicBezTo>
                      <a:pt x="28671" y="17585"/>
                      <a:pt x="24593" y="20388"/>
                      <a:pt x="24593" y="25103"/>
                    </a:cubicBezTo>
                    <a:cubicBezTo>
                      <a:pt x="24593" y="28799"/>
                      <a:pt x="26377" y="30837"/>
                      <a:pt x="31602" y="32749"/>
                    </a:cubicBezTo>
                    <a:lnTo>
                      <a:pt x="49059" y="40267"/>
                    </a:lnTo>
                    <a:cubicBezTo>
                      <a:pt x="61929" y="45746"/>
                      <a:pt x="67918" y="52628"/>
                      <a:pt x="67918" y="63586"/>
                    </a:cubicBezTo>
                    <a:cubicBezTo>
                      <a:pt x="67918" y="82445"/>
                      <a:pt x="51990" y="93405"/>
                      <a:pt x="30837" y="93405"/>
                    </a:cubicBezTo>
                    <a:cubicBezTo>
                      <a:pt x="19114" y="93405"/>
                      <a:pt x="8028" y="90219"/>
                      <a:pt x="0" y="84867"/>
                    </a:cubicBezTo>
                    <a:lnTo>
                      <a:pt x="0" y="61293"/>
                    </a:lnTo>
                    <a:cubicBezTo>
                      <a:pt x="9812" y="70595"/>
                      <a:pt x="21025" y="75182"/>
                      <a:pt x="31474" y="751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74" name="Freeform: Shape 1073">
                <a:extLst>
                  <a:ext uri="{FF2B5EF4-FFF2-40B4-BE49-F238E27FC236}">
                    <a16:creationId xmlns:a16="http://schemas.microsoft.com/office/drawing/2014/main" id="{5CE98D97-8A9A-87A3-B8F7-3B661D72B659}"/>
                  </a:ext>
                </a:extLst>
              </p:cNvPr>
              <p:cNvSpPr/>
              <p:nvPr/>
            </p:nvSpPr>
            <p:spPr>
              <a:xfrm>
                <a:off x="871958" y="6625572"/>
                <a:ext cx="24593" cy="133926"/>
              </a:xfrm>
              <a:custGeom>
                <a:avLst/>
                <a:gdLst>
                  <a:gd name="connsiteX0" fmla="*/ 0 w 24593"/>
                  <a:gd name="connsiteY0" fmla="*/ 0 h 133926"/>
                  <a:gd name="connsiteX1" fmla="*/ 24593 w 24593"/>
                  <a:gd name="connsiteY1" fmla="*/ 0 h 133926"/>
                  <a:gd name="connsiteX2" fmla="*/ 24593 w 24593"/>
                  <a:gd name="connsiteY2" fmla="*/ 133926 h 133926"/>
                  <a:gd name="connsiteX3" fmla="*/ 0 w 24593"/>
                  <a:gd name="connsiteY3" fmla="*/ 133926 h 133926"/>
                  <a:gd name="connsiteX4" fmla="*/ 0 w 24593"/>
                  <a:gd name="connsiteY4" fmla="*/ 0 h 13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3" h="133926">
                    <a:moveTo>
                      <a:pt x="0" y="0"/>
                    </a:moveTo>
                    <a:lnTo>
                      <a:pt x="24593" y="0"/>
                    </a:lnTo>
                    <a:lnTo>
                      <a:pt x="24593" y="133926"/>
                    </a:lnTo>
                    <a:lnTo>
                      <a:pt x="0" y="1339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75" name="Freeform: Shape 1074">
                <a:extLst>
                  <a:ext uri="{FF2B5EF4-FFF2-40B4-BE49-F238E27FC236}">
                    <a16:creationId xmlns:a16="http://schemas.microsoft.com/office/drawing/2014/main" id="{0D9005B5-476D-EF88-0C7E-84F5339DAED1}"/>
                  </a:ext>
                </a:extLst>
              </p:cNvPr>
              <p:cNvSpPr/>
              <p:nvPr/>
            </p:nvSpPr>
            <p:spPr>
              <a:xfrm>
                <a:off x="914646" y="6667750"/>
                <a:ext cx="90090" cy="93531"/>
              </a:xfrm>
              <a:custGeom>
                <a:avLst/>
                <a:gdLst>
                  <a:gd name="connsiteX0" fmla="*/ 0 w 90090"/>
                  <a:gd name="connsiteY0" fmla="*/ 47658 h 93531"/>
                  <a:gd name="connsiteX1" fmla="*/ 46001 w 90090"/>
                  <a:gd name="connsiteY1" fmla="*/ 0 h 93531"/>
                  <a:gd name="connsiteX2" fmla="*/ 90091 w 90090"/>
                  <a:gd name="connsiteY2" fmla="*/ 44472 h 93531"/>
                  <a:gd name="connsiteX3" fmla="*/ 89581 w 90090"/>
                  <a:gd name="connsiteY3" fmla="*/ 54794 h 93531"/>
                  <a:gd name="connsiteX4" fmla="*/ 26760 w 90090"/>
                  <a:gd name="connsiteY4" fmla="*/ 54794 h 93531"/>
                  <a:gd name="connsiteX5" fmla="*/ 53009 w 90090"/>
                  <a:gd name="connsiteY5" fmla="*/ 72633 h 93531"/>
                  <a:gd name="connsiteX6" fmla="*/ 82827 w 90090"/>
                  <a:gd name="connsiteY6" fmla="*/ 64478 h 93531"/>
                  <a:gd name="connsiteX7" fmla="*/ 82827 w 90090"/>
                  <a:gd name="connsiteY7" fmla="*/ 85122 h 93531"/>
                  <a:gd name="connsiteX8" fmla="*/ 50334 w 90090"/>
                  <a:gd name="connsiteY8" fmla="*/ 93532 h 93531"/>
                  <a:gd name="connsiteX9" fmla="*/ 0 w 90090"/>
                  <a:gd name="connsiteY9" fmla="*/ 47658 h 93531"/>
                  <a:gd name="connsiteX10" fmla="*/ 64733 w 90090"/>
                  <a:gd name="connsiteY10" fmla="*/ 38228 h 93531"/>
                  <a:gd name="connsiteX11" fmla="*/ 46001 w 90090"/>
                  <a:gd name="connsiteY11" fmla="*/ 19624 h 93531"/>
                  <a:gd name="connsiteX12" fmla="*/ 25995 w 90090"/>
                  <a:gd name="connsiteY12" fmla="*/ 38228 h 93531"/>
                  <a:gd name="connsiteX13" fmla="*/ 64733 w 90090"/>
                  <a:gd name="connsiteY13" fmla="*/ 38228 h 93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090" h="93531">
                    <a:moveTo>
                      <a:pt x="0" y="47658"/>
                    </a:moveTo>
                    <a:cubicBezTo>
                      <a:pt x="0" y="20133"/>
                      <a:pt x="18349" y="0"/>
                      <a:pt x="46001" y="0"/>
                    </a:cubicBezTo>
                    <a:cubicBezTo>
                      <a:pt x="72123" y="0"/>
                      <a:pt x="90091" y="18604"/>
                      <a:pt x="90091" y="44472"/>
                    </a:cubicBezTo>
                    <a:cubicBezTo>
                      <a:pt x="90091" y="48040"/>
                      <a:pt x="89963" y="51481"/>
                      <a:pt x="89581" y="54794"/>
                    </a:cubicBezTo>
                    <a:lnTo>
                      <a:pt x="26760" y="54794"/>
                    </a:lnTo>
                    <a:cubicBezTo>
                      <a:pt x="29945" y="65880"/>
                      <a:pt x="39757" y="72633"/>
                      <a:pt x="53009" y="72633"/>
                    </a:cubicBezTo>
                    <a:cubicBezTo>
                      <a:pt x="63331" y="72633"/>
                      <a:pt x="73398" y="69958"/>
                      <a:pt x="82827" y="64478"/>
                    </a:cubicBezTo>
                    <a:lnTo>
                      <a:pt x="82827" y="85122"/>
                    </a:lnTo>
                    <a:cubicBezTo>
                      <a:pt x="72888" y="90856"/>
                      <a:pt x="61802" y="93532"/>
                      <a:pt x="50334" y="93532"/>
                    </a:cubicBezTo>
                    <a:cubicBezTo>
                      <a:pt x="21917" y="93532"/>
                      <a:pt x="0" y="76074"/>
                      <a:pt x="0" y="47658"/>
                    </a:cubicBezTo>
                    <a:close/>
                    <a:moveTo>
                      <a:pt x="64733" y="38228"/>
                    </a:moveTo>
                    <a:cubicBezTo>
                      <a:pt x="63458" y="27652"/>
                      <a:pt x="57087" y="19624"/>
                      <a:pt x="46001" y="19624"/>
                    </a:cubicBezTo>
                    <a:cubicBezTo>
                      <a:pt x="34915" y="19624"/>
                      <a:pt x="28161" y="27524"/>
                      <a:pt x="25995" y="38228"/>
                    </a:cubicBezTo>
                    <a:lnTo>
                      <a:pt x="64733" y="3822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76" name="Freeform: Shape 1075">
                <a:extLst>
                  <a:ext uri="{FF2B5EF4-FFF2-40B4-BE49-F238E27FC236}">
                    <a16:creationId xmlns:a16="http://schemas.microsoft.com/office/drawing/2014/main" id="{80D1F327-7A47-5D6A-B55A-BEACDA9F82BC}"/>
                  </a:ext>
                </a:extLst>
              </p:cNvPr>
              <p:cNvSpPr/>
              <p:nvPr/>
            </p:nvSpPr>
            <p:spPr>
              <a:xfrm>
                <a:off x="1016205" y="6667750"/>
                <a:ext cx="96461" cy="93531"/>
              </a:xfrm>
              <a:custGeom>
                <a:avLst/>
                <a:gdLst>
                  <a:gd name="connsiteX0" fmla="*/ 71486 w 96461"/>
                  <a:gd name="connsiteY0" fmla="*/ 81553 h 93531"/>
                  <a:gd name="connsiteX1" fmla="*/ 44854 w 96461"/>
                  <a:gd name="connsiteY1" fmla="*/ 93532 h 93531"/>
                  <a:gd name="connsiteX2" fmla="*/ 0 w 96461"/>
                  <a:gd name="connsiteY2" fmla="*/ 47148 h 93531"/>
                  <a:gd name="connsiteX3" fmla="*/ 44854 w 96461"/>
                  <a:gd name="connsiteY3" fmla="*/ 0 h 93531"/>
                  <a:gd name="connsiteX4" fmla="*/ 71486 w 96461"/>
                  <a:gd name="connsiteY4" fmla="*/ 12105 h 93531"/>
                  <a:gd name="connsiteX5" fmla="*/ 71486 w 96461"/>
                  <a:gd name="connsiteY5" fmla="*/ 1783 h 93531"/>
                  <a:gd name="connsiteX6" fmla="*/ 96462 w 96461"/>
                  <a:gd name="connsiteY6" fmla="*/ 1783 h 93531"/>
                  <a:gd name="connsiteX7" fmla="*/ 96462 w 96461"/>
                  <a:gd name="connsiteY7" fmla="*/ 91747 h 93531"/>
                  <a:gd name="connsiteX8" fmla="*/ 71486 w 96461"/>
                  <a:gd name="connsiteY8" fmla="*/ 91747 h 93531"/>
                  <a:gd name="connsiteX9" fmla="*/ 71486 w 96461"/>
                  <a:gd name="connsiteY9" fmla="*/ 81553 h 93531"/>
                  <a:gd name="connsiteX10" fmla="*/ 25613 w 96461"/>
                  <a:gd name="connsiteY10" fmla="*/ 47148 h 93531"/>
                  <a:gd name="connsiteX11" fmla="*/ 48295 w 96461"/>
                  <a:gd name="connsiteY11" fmla="*/ 70467 h 93531"/>
                  <a:gd name="connsiteX12" fmla="*/ 71486 w 96461"/>
                  <a:gd name="connsiteY12" fmla="*/ 47148 h 93531"/>
                  <a:gd name="connsiteX13" fmla="*/ 48295 w 96461"/>
                  <a:gd name="connsiteY13" fmla="*/ 23064 h 93531"/>
                  <a:gd name="connsiteX14" fmla="*/ 25613 w 96461"/>
                  <a:gd name="connsiteY14" fmla="*/ 47148 h 93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461" h="93531">
                    <a:moveTo>
                      <a:pt x="71486" y="81553"/>
                    </a:moveTo>
                    <a:cubicBezTo>
                      <a:pt x="65115" y="89072"/>
                      <a:pt x="55813" y="93532"/>
                      <a:pt x="44854" y="93532"/>
                    </a:cubicBezTo>
                    <a:cubicBezTo>
                      <a:pt x="18604" y="93532"/>
                      <a:pt x="0" y="73908"/>
                      <a:pt x="0" y="47148"/>
                    </a:cubicBezTo>
                    <a:cubicBezTo>
                      <a:pt x="0" y="20388"/>
                      <a:pt x="18349" y="0"/>
                      <a:pt x="44854" y="0"/>
                    </a:cubicBezTo>
                    <a:cubicBezTo>
                      <a:pt x="55685" y="0"/>
                      <a:pt x="64987" y="4460"/>
                      <a:pt x="71486" y="12105"/>
                    </a:cubicBezTo>
                    <a:lnTo>
                      <a:pt x="71486" y="1783"/>
                    </a:lnTo>
                    <a:lnTo>
                      <a:pt x="96462" y="1783"/>
                    </a:lnTo>
                    <a:lnTo>
                      <a:pt x="96462" y="91747"/>
                    </a:lnTo>
                    <a:lnTo>
                      <a:pt x="71486" y="91747"/>
                    </a:lnTo>
                    <a:lnTo>
                      <a:pt x="71486" y="81553"/>
                    </a:lnTo>
                    <a:close/>
                    <a:moveTo>
                      <a:pt x="25613" y="47148"/>
                    </a:moveTo>
                    <a:cubicBezTo>
                      <a:pt x="25613" y="60656"/>
                      <a:pt x="35297" y="70467"/>
                      <a:pt x="48295" y="70467"/>
                    </a:cubicBezTo>
                    <a:cubicBezTo>
                      <a:pt x="61292" y="70467"/>
                      <a:pt x="71486" y="60783"/>
                      <a:pt x="71486" y="47148"/>
                    </a:cubicBezTo>
                    <a:cubicBezTo>
                      <a:pt x="71486" y="33514"/>
                      <a:pt x="61674" y="23064"/>
                      <a:pt x="48295" y="23064"/>
                    </a:cubicBezTo>
                    <a:cubicBezTo>
                      <a:pt x="34915" y="23064"/>
                      <a:pt x="25613" y="33258"/>
                      <a:pt x="25613" y="47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77" name="Freeform: Shape 1076">
                <a:extLst>
                  <a:ext uri="{FF2B5EF4-FFF2-40B4-BE49-F238E27FC236}">
                    <a16:creationId xmlns:a16="http://schemas.microsoft.com/office/drawing/2014/main" id="{18785438-AE01-759D-BCAF-25540C532604}"/>
                  </a:ext>
                </a:extLst>
              </p:cNvPr>
              <p:cNvSpPr/>
              <p:nvPr/>
            </p:nvSpPr>
            <p:spPr>
              <a:xfrm>
                <a:off x="1130124" y="6625572"/>
                <a:ext cx="96461" cy="135710"/>
              </a:xfrm>
              <a:custGeom>
                <a:avLst/>
                <a:gdLst>
                  <a:gd name="connsiteX0" fmla="*/ 71486 w 96461"/>
                  <a:gd name="connsiteY0" fmla="*/ 123732 h 135710"/>
                  <a:gd name="connsiteX1" fmla="*/ 44854 w 96461"/>
                  <a:gd name="connsiteY1" fmla="*/ 135710 h 135710"/>
                  <a:gd name="connsiteX2" fmla="*/ 0 w 96461"/>
                  <a:gd name="connsiteY2" fmla="*/ 89326 h 135710"/>
                  <a:gd name="connsiteX3" fmla="*/ 44854 w 96461"/>
                  <a:gd name="connsiteY3" fmla="*/ 42179 h 135710"/>
                  <a:gd name="connsiteX4" fmla="*/ 71486 w 96461"/>
                  <a:gd name="connsiteY4" fmla="*/ 54284 h 135710"/>
                  <a:gd name="connsiteX5" fmla="*/ 71486 w 96461"/>
                  <a:gd name="connsiteY5" fmla="*/ 0 h 135710"/>
                  <a:gd name="connsiteX6" fmla="*/ 96462 w 96461"/>
                  <a:gd name="connsiteY6" fmla="*/ 0 h 135710"/>
                  <a:gd name="connsiteX7" fmla="*/ 96462 w 96461"/>
                  <a:gd name="connsiteY7" fmla="*/ 133926 h 135710"/>
                  <a:gd name="connsiteX8" fmla="*/ 71486 w 96461"/>
                  <a:gd name="connsiteY8" fmla="*/ 133926 h 135710"/>
                  <a:gd name="connsiteX9" fmla="*/ 71486 w 96461"/>
                  <a:gd name="connsiteY9" fmla="*/ 123732 h 135710"/>
                  <a:gd name="connsiteX10" fmla="*/ 25613 w 96461"/>
                  <a:gd name="connsiteY10" fmla="*/ 89326 h 135710"/>
                  <a:gd name="connsiteX11" fmla="*/ 48295 w 96461"/>
                  <a:gd name="connsiteY11" fmla="*/ 112646 h 135710"/>
                  <a:gd name="connsiteX12" fmla="*/ 71486 w 96461"/>
                  <a:gd name="connsiteY12" fmla="*/ 89326 h 135710"/>
                  <a:gd name="connsiteX13" fmla="*/ 48295 w 96461"/>
                  <a:gd name="connsiteY13" fmla="*/ 65243 h 135710"/>
                  <a:gd name="connsiteX14" fmla="*/ 25613 w 96461"/>
                  <a:gd name="connsiteY14" fmla="*/ 89326 h 135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461" h="135710">
                    <a:moveTo>
                      <a:pt x="71486" y="123732"/>
                    </a:moveTo>
                    <a:cubicBezTo>
                      <a:pt x="64860" y="131251"/>
                      <a:pt x="55813" y="135710"/>
                      <a:pt x="44854" y="135710"/>
                    </a:cubicBezTo>
                    <a:cubicBezTo>
                      <a:pt x="18604" y="135710"/>
                      <a:pt x="0" y="116087"/>
                      <a:pt x="0" y="89326"/>
                    </a:cubicBezTo>
                    <a:cubicBezTo>
                      <a:pt x="0" y="62567"/>
                      <a:pt x="18604" y="42179"/>
                      <a:pt x="44854" y="42179"/>
                    </a:cubicBezTo>
                    <a:cubicBezTo>
                      <a:pt x="55685" y="42179"/>
                      <a:pt x="64860" y="46638"/>
                      <a:pt x="71486" y="54284"/>
                    </a:cubicBezTo>
                    <a:lnTo>
                      <a:pt x="71486" y="0"/>
                    </a:lnTo>
                    <a:lnTo>
                      <a:pt x="96462" y="0"/>
                    </a:lnTo>
                    <a:lnTo>
                      <a:pt x="96462" y="133926"/>
                    </a:lnTo>
                    <a:lnTo>
                      <a:pt x="71486" y="133926"/>
                    </a:lnTo>
                    <a:lnTo>
                      <a:pt x="71486" y="123732"/>
                    </a:lnTo>
                    <a:close/>
                    <a:moveTo>
                      <a:pt x="25613" y="89326"/>
                    </a:moveTo>
                    <a:cubicBezTo>
                      <a:pt x="25613" y="102834"/>
                      <a:pt x="35297" y="112646"/>
                      <a:pt x="48295" y="112646"/>
                    </a:cubicBezTo>
                    <a:cubicBezTo>
                      <a:pt x="61292" y="112646"/>
                      <a:pt x="71486" y="102961"/>
                      <a:pt x="71486" y="89326"/>
                    </a:cubicBezTo>
                    <a:cubicBezTo>
                      <a:pt x="71486" y="75692"/>
                      <a:pt x="61674" y="65243"/>
                      <a:pt x="48295" y="65243"/>
                    </a:cubicBezTo>
                    <a:cubicBezTo>
                      <a:pt x="34915" y="65243"/>
                      <a:pt x="25613" y="75437"/>
                      <a:pt x="25613" y="893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78" name="Freeform: Shape 1077">
                <a:extLst>
                  <a:ext uri="{FF2B5EF4-FFF2-40B4-BE49-F238E27FC236}">
                    <a16:creationId xmlns:a16="http://schemas.microsoft.com/office/drawing/2014/main" id="{5DCA93F6-0766-6FFC-1443-7F651B18A2A2}"/>
                  </a:ext>
                </a:extLst>
              </p:cNvPr>
              <p:cNvSpPr/>
              <p:nvPr/>
            </p:nvSpPr>
            <p:spPr>
              <a:xfrm>
                <a:off x="1247101" y="6628757"/>
                <a:ext cx="36571" cy="130740"/>
              </a:xfrm>
              <a:custGeom>
                <a:avLst/>
                <a:gdLst>
                  <a:gd name="connsiteX0" fmla="*/ 0 w 36571"/>
                  <a:gd name="connsiteY0" fmla="*/ 14144 h 130740"/>
                  <a:gd name="connsiteX1" fmla="*/ 13762 w 36571"/>
                  <a:gd name="connsiteY1" fmla="*/ 0 h 130740"/>
                  <a:gd name="connsiteX2" fmla="*/ 23064 w 36571"/>
                  <a:gd name="connsiteY2" fmla="*/ 3440 h 130740"/>
                  <a:gd name="connsiteX3" fmla="*/ 36571 w 36571"/>
                  <a:gd name="connsiteY3" fmla="*/ 13762 h 130740"/>
                  <a:gd name="connsiteX4" fmla="*/ 23192 w 36571"/>
                  <a:gd name="connsiteY4" fmla="*/ 24338 h 130740"/>
                  <a:gd name="connsiteX5" fmla="*/ 13762 w 36571"/>
                  <a:gd name="connsiteY5" fmla="*/ 27779 h 130740"/>
                  <a:gd name="connsiteX6" fmla="*/ 0 w 36571"/>
                  <a:gd name="connsiteY6" fmla="*/ 14272 h 130740"/>
                  <a:gd name="connsiteX7" fmla="*/ 3440 w 36571"/>
                  <a:gd name="connsiteY7" fmla="*/ 40776 h 130740"/>
                  <a:gd name="connsiteX8" fmla="*/ 28289 w 36571"/>
                  <a:gd name="connsiteY8" fmla="*/ 40776 h 130740"/>
                  <a:gd name="connsiteX9" fmla="*/ 28289 w 36571"/>
                  <a:gd name="connsiteY9" fmla="*/ 130740 h 130740"/>
                  <a:gd name="connsiteX10" fmla="*/ 3440 w 36571"/>
                  <a:gd name="connsiteY10" fmla="*/ 130740 h 130740"/>
                  <a:gd name="connsiteX11" fmla="*/ 3440 w 36571"/>
                  <a:gd name="connsiteY11" fmla="*/ 40776 h 13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571" h="130740">
                    <a:moveTo>
                      <a:pt x="0" y="14144"/>
                    </a:moveTo>
                    <a:cubicBezTo>
                      <a:pt x="0" y="6498"/>
                      <a:pt x="6116" y="0"/>
                      <a:pt x="13762" y="0"/>
                    </a:cubicBezTo>
                    <a:cubicBezTo>
                      <a:pt x="17330" y="0"/>
                      <a:pt x="20133" y="1019"/>
                      <a:pt x="23064" y="3440"/>
                    </a:cubicBezTo>
                    <a:lnTo>
                      <a:pt x="36571" y="13762"/>
                    </a:lnTo>
                    <a:lnTo>
                      <a:pt x="23192" y="24338"/>
                    </a:lnTo>
                    <a:cubicBezTo>
                      <a:pt x="20388" y="26504"/>
                      <a:pt x="17330" y="27779"/>
                      <a:pt x="13762" y="27779"/>
                    </a:cubicBezTo>
                    <a:cubicBezTo>
                      <a:pt x="6116" y="27779"/>
                      <a:pt x="0" y="21662"/>
                      <a:pt x="0" y="14272"/>
                    </a:cubicBezTo>
                    <a:close/>
                    <a:moveTo>
                      <a:pt x="3440" y="40776"/>
                    </a:moveTo>
                    <a:lnTo>
                      <a:pt x="28289" y="40776"/>
                    </a:lnTo>
                    <a:lnTo>
                      <a:pt x="28289" y="130740"/>
                    </a:lnTo>
                    <a:lnTo>
                      <a:pt x="3440" y="130740"/>
                    </a:lnTo>
                    <a:lnTo>
                      <a:pt x="3440" y="40776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79" name="Freeform: Shape 1078">
                <a:extLst>
                  <a:ext uri="{FF2B5EF4-FFF2-40B4-BE49-F238E27FC236}">
                    <a16:creationId xmlns:a16="http://schemas.microsoft.com/office/drawing/2014/main" id="{DAB18F82-4A53-0D0E-5CFF-98F3C648C561}"/>
                  </a:ext>
                </a:extLst>
              </p:cNvPr>
              <p:cNvSpPr/>
              <p:nvPr/>
            </p:nvSpPr>
            <p:spPr>
              <a:xfrm>
                <a:off x="1299474" y="6667750"/>
                <a:ext cx="85248" cy="91747"/>
              </a:xfrm>
              <a:custGeom>
                <a:avLst/>
                <a:gdLst>
                  <a:gd name="connsiteX0" fmla="*/ 24593 w 85248"/>
                  <a:gd name="connsiteY0" fmla="*/ 91747 h 91747"/>
                  <a:gd name="connsiteX1" fmla="*/ 0 w 85248"/>
                  <a:gd name="connsiteY1" fmla="*/ 91747 h 91747"/>
                  <a:gd name="connsiteX2" fmla="*/ 0 w 85248"/>
                  <a:gd name="connsiteY2" fmla="*/ 1783 h 91747"/>
                  <a:gd name="connsiteX3" fmla="*/ 24593 w 85248"/>
                  <a:gd name="connsiteY3" fmla="*/ 1783 h 91747"/>
                  <a:gd name="connsiteX4" fmla="*/ 24593 w 85248"/>
                  <a:gd name="connsiteY4" fmla="*/ 12488 h 91747"/>
                  <a:gd name="connsiteX5" fmla="*/ 51863 w 85248"/>
                  <a:gd name="connsiteY5" fmla="*/ 0 h 91747"/>
                  <a:gd name="connsiteX6" fmla="*/ 85248 w 85248"/>
                  <a:gd name="connsiteY6" fmla="*/ 36826 h 91747"/>
                  <a:gd name="connsiteX7" fmla="*/ 85248 w 85248"/>
                  <a:gd name="connsiteY7" fmla="*/ 91747 h 91747"/>
                  <a:gd name="connsiteX8" fmla="*/ 60273 w 85248"/>
                  <a:gd name="connsiteY8" fmla="*/ 91747 h 91747"/>
                  <a:gd name="connsiteX9" fmla="*/ 60273 w 85248"/>
                  <a:gd name="connsiteY9" fmla="*/ 42816 h 91747"/>
                  <a:gd name="connsiteX10" fmla="*/ 44344 w 85248"/>
                  <a:gd name="connsiteY10" fmla="*/ 23701 h 91747"/>
                  <a:gd name="connsiteX11" fmla="*/ 24593 w 85248"/>
                  <a:gd name="connsiteY11" fmla="*/ 46383 h 91747"/>
                  <a:gd name="connsiteX12" fmla="*/ 24593 w 85248"/>
                  <a:gd name="connsiteY12" fmla="*/ 91747 h 91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248" h="91747">
                    <a:moveTo>
                      <a:pt x="24593" y="91747"/>
                    </a:moveTo>
                    <a:lnTo>
                      <a:pt x="0" y="91747"/>
                    </a:lnTo>
                    <a:lnTo>
                      <a:pt x="0" y="1783"/>
                    </a:lnTo>
                    <a:lnTo>
                      <a:pt x="24593" y="1783"/>
                    </a:lnTo>
                    <a:lnTo>
                      <a:pt x="24593" y="12488"/>
                    </a:lnTo>
                    <a:cubicBezTo>
                      <a:pt x="31219" y="4842"/>
                      <a:pt x="40267" y="0"/>
                      <a:pt x="51863" y="0"/>
                    </a:cubicBezTo>
                    <a:cubicBezTo>
                      <a:pt x="72760" y="0"/>
                      <a:pt x="85248" y="15928"/>
                      <a:pt x="85248" y="36826"/>
                    </a:cubicBezTo>
                    <a:lnTo>
                      <a:pt x="85248" y="91747"/>
                    </a:lnTo>
                    <a:lnTo>
                      <a:pt x="60273" y="91747"/>
                    </a:lnTo>
                    <a:lnTo>
                      <a:pt x="60273" y="42816"/>
                    </a:lnTo>
                    <a:cubicBezTo>
                      <a:pt x="60273" y="30837"/>
                      <a:pt x="55303" y="23701"/>
                      <a:pt x="44344" y="23701"/>
                    </a:cubicBezTo>
                    <a:cubicBezTo>
                      <a:pt x="32239" y="23701"/>
                      <a:pt x="24593" y="33895"/>
                      <a:pt x="24593" y="46383"/>
                    </a:cubicBezTo>
                    <a:lnTo>
                      <a:pt x="24593" y="9174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80" name="Freeform: Shape 1079">
                <a:extLst>
                  <a:ext uri="{FF2B5EF4-FFF2-40B4-BE49-F238E27FC236}">
                    <a16:creationId xmlns:a16="http://schemas.microsoft.com/office/drawing/2014/main" id="{EE2BE81E-4366-C5F1-7C23-A8CF12FBD660}"/>
                  </a:ext>
                </a:extLst>
              </p:cNvPr>
              <p:cNvSpPr/>
              <p:nvPr/>
            </p:nvSpPr>
            <p:spPr>
              <a:xfrm>
                <a:off x="1400141" y="6667750"/>
                <a:ext cx="96461" cy="138131"/>
              </a:xfrm>
              <a:custGeom>
                <a:avLst/>
                <a:gdLst>
                  <a:gd name="connsiteX0" fmla="*/ 47148 w 96461"/>
                  <a:gd name="connsiteY0" fmla="*/ 138131 h 138131"/>
                  <a:gd name="connsiteX1" fmla="*/ 10959 w 96461"/>
                  <a:gd name="connsiteY1" fmla="*/ 128192 h 138131"/>
                  <a:gd name="connsiteX2" fmla="*/ 10959 w 96461"/>
                  <a:gd name="connsiteY2" fmla="*/ 103726 h 138131"/>
                  <a:gd name="connsiteX3" fmla="*/ 45619 w 96461"/>
                  <a:gd name="connsiteY3" fmla="*/ 116087 h 138131"/>
                  <a:gd name="connsiteX4" fmla="*/ 71486 w 96461"/>
                  <a:gd name="connsiteY4" fmla="*/ 92130 h 138131"/>
                  <a:gd name="connsiteX5" fmla="*/ 71486 w 96461"/>
                  <a:gd name="connsiteY5" fmla="*/ 81808 h 138131"/>
                  <a:gd name="connsiteX6" fmla="*/ 44854 w 96461"/>
                  <a:gd name="connsiteY6" fmla="*/ 93532 h 138131"/>
                  <a:gd name="connsiteX7" fmla="*/ 0 w 96461"/>
                  <a:gd name="connsiteY7" fmla="*/ 46893 h 138131"/>
                  <a:gd name="connsiteX8" fmla="*/ 44854 w 96461"/>
                  <a:gd name="connsiteY8" fmla="*/ 0 h 138131"/>
                  <a:gd name="connsiteX9" fmla="*/ 71486 w 96461"/>
                  <a:gd name="connsiteY9" fmla="*/ 11978 h 138131"/>
                  <a:gd name="connsiteX10" fmla="*/ 71486 w 96461"/>
                  <a:gd name="connsiteY10" fmla="*/ 1783 h 138131"/>
                  <a:gd name="connsiteX11" fmla="*/ 96462 w 96461"/>
                  <a:gd name="connsiteY11" fmla="*/ 1783 h 138131"/>
                  <a:gd name="connsiteX12" fmla="*/ 96462 w 96461"/>
                  <a:gd name="connsiteY12" fmla="*/ 90856 h 138131"/>
                  <a:gd name="connsiteX13" fmla="*/ 47148 w 96461"/>
                  <a:gd name="connsiteY13" fmla="*/ 138131 h 138131"/>
                  <a:gd name="connsiteX14" fmla="*/ 48167 w 96461"/>
                  <a:gd name="connsiteY14" fmla="*/ 23064 h 138131"/>
                  <a:gd name="connsiteX15" fmla="*/ 25485 w 96461"/>
                  <a:gd name="connsiteY15" fmla="*/ 47148 h 138131"/>
                  <a:gd name="connsiteX16" fmla="*/ 48167 w 96461"/>
                  <a:gd name="connsiteY16" fmla="*/ 70467 h 138131"/>
                  <a:gd name="connsiteX17" fmla="*/ 71359 w 96461"/>
                  <a:gd name="connsiteY17" fmla="*/ 47148 h 138131"/>
                  <a:gd name="connsiteX18" fmla="*/ 48167 w 96461"/>
                  <a:gd name="connsiteY18" fmla="*/ 23064 h 138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461" h="138131">
                    <a:moveTo>
                      <a:pt x="47148" y="138131"/>
                    </a:moveTo>
                    <a:cubicBezTo>
                      <a:pt x="34278" y="138131"/>
                      <a:pt x="22300" y="134946"/>
                      <a:pt x="10959" y="128192"/>
                    </a:cubicBezTo>
                    <a:lnTo>
                      <a:pt x="10959" y="103726"/>
                    </a:lnTo>
                    <a:cubicBezTo>
                      <a:pt x="21662" y="112136"/>
                      <a:pt x="34278" y="116087"/>
                      <a:pt x="45619" y="116087"/>
                    </a:cubicBezTo>
                    <a:cubicBezTo>
                      <a:pt x="61802" y="116087"/>
                      <a:pt x="71486" y="107676"/>
                      <a:pt x="71486" y="92130"/>
                    </a:cubicBezTo>
                    <a:lnTo>
                      <a:pt x="71486" y="81808"/>
                    </a:lnTo>
                    <a:cubicBezTo>
                      <a:pt x="64860" y="89072"/>
                      <a:pt x="55558" y="93532"/>
                      <a:pt x="44854" y="93532"/>
                    </a:cubicBezTo>
                    <a:cubicBezTo>
                      <a:pt x="18604" y="93532"/>
                      <a:pt x="0" y="73780"/>
                      <a:pt x="0" y="46893"/>
                    </a:cubicBezTo>
                    <a:cubicBezTo>
                      <a:pt x="0" y="20006"/>
                      <a:pt x="18604" y="0"/>
                      <a:pt x="44854" y="0"/>
                    </a:cubicBezTo>
                    <a:cubicBezTo>
                      <a:pt x="55558" y="0"/>
                      <a:pt x="64860" y="4460"/>
                      <a:pt x="71486" y="11978"/>
                    </a:cubicBezTo>
                    <a:lnTo>
                      <a:pt x="71486" y="1783"/>
                    </a:lnTo>
                    <a:lnTo>
                      <a:pt x="96462" y="1783"/>
                    </a:lnTo>
                    <a:lnTo>
                      <a:pt x="96462" y="90856"/>
                    </a:lnTo>
                    <a:cubicBezTo>
                      <a:pt x="96462" y="120801"/>
                      <a:pt x="77348" y="138131"/>
                      <a:pt x="47148" y="138131"/>
                    </a:cubicBezTo>
                    <a:close/>
                    <a:moveTo>
                      <a:pt x="48167" y="23064"/>
                    </a:moveTo>
                    <a:cubicBezTo>
                      <a:pt x="35170" y="23064"/>
                      <a:pt x="25485" y="33258"/>
                      <a:pt x="25485" y="47148"/>
                    </a:cubicBezTo>
                    <a:cubicBezTo>
                      <a:pt x="25485" y="61038"/>
                      <a:pt x="35170" y="70467"/>
                      <a:pt x="48167" y="70467"/>
                    </a:cubicBezTo>
                    <a:cubicBezTo>
                      <a:pt x="61165" y="70467"/>
                      <a:pt x="71359" y="60783"/>
                      <a:pt x="71359" y="47148"/>
                    </a:cubicBezTo>
                    <a:cubicBezTo>
                      <a:pt x="71359" y="33514"/>
                      <a:pt x="61547" y="23064"/>
                      <a:pt x="48167" y="230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81" name="Freeform: Shape 1080">
                <a:extLst>
                  <a:ext uri="{FF2B5EF4-FFF2-40B4-BE49-F238E27FC236}">
                    <a16:creationId xmlns:a16="http://schemas.microsoft.com/office/drawing/2014/main" id="{4D444013-B943-6DBF-3738-67F258B0BE9F}"/>
                  </a:ext>
                </a:extLst>
              </p:cNvPr>
              <p:cNvSpPr/>
              <p:nvPr/>
            </p:nvSpPr>
            <p:spPr>
              <a:xfrm>
                <a:off x="1553689" y="6667623"/>
                <a:ext cx="76583" cy="93531"/>
              </a:xfrm>
              <a:custGeom>
                <a:avLst/>
                <a:gdLst>
                  <a:gd name="connsiteX0" fmla="*/ 51608 w 76583"/>
                  <a:gd name="connsiteY0" fmla="*/ 71105 h 93531"/>
                  <a:gd name="connsiteX1" fmla="*/ 76583 w 76583"/>
                  <a:gd name="connsiteY1" fmla="*/ 63586 h 93531"/>
                  <a:gd name="connsiteX2" fmla="*/ 76583 w 76583"/>
                  <a:gd name="connsiteY2" fmla="*/ 86778 h 93531"/>
                  <a:gd name="connsiteX3" fmla="*/ 48422 w 76583"/>
                  <a:gd name="connsiteY3" fmla="*/ 93532 h 93531"/>
                  <a:gd name="connsiteX4" fmla="*/ 0 w 76583"/>
                  <a:gd name="connsiteY4" fmla="*/ 46766 h 93531"/>
                  <a:gd name="connsiteX5" fmla="*/ 48549 w 76583"/>
                  <a:gd name="connsiteY5" fmla="*/ 0 h 93531"/>
                  <a:gd name="connsiteX6" fmla="*/ 76201 w 76583"/>
                  <a:gd name="connsiteY6" fmla="*/ 7518 h 93531"/>
                  <a:gd name="connsiteX7" fmla="*/ 76201 w 76583"/>
                  <a:gd name="connsiteY7" fmla="*/ 32494 h 93531"/>
                  <a:gd name="connsiteX8" fmla="*/ 50843 w 76583"/>
                  <a:gd name="connsiteY8" fmla="*/ 22555 h 93531"/>
                  <a:gd name="connsiteX9" fmla="*/ 25485 w 76583"/>
                  <a:gd name="connsiteY9" fmla="*/ 46638 h 93531"/>
                  <a:gd name="connsiteX10" fmla="*/ 51608 w 76583"/>
                  <a:gd name="connsiteY10" fmla="*/ 71105 h 93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583" h="93531">
                    <a:moveTo>
                      <a:pt x="51608" y="71105"/>
                    </a:moveTo>
                    <a:cubicBezTo>
                      <a:pt x="60655" y="71105"/>
                      <a:pt x="69320" y="68938"/>
                      <a:pt x="76583" y="63586"/>
                    </a:cubicBezTo>
                    <a:lnTo>
                      <a:pt x="76583" y="86778"/>
                    </a:lnTo>
                    <a:cubicBezTo>
                      <a:pt x="67791" y="91621"/>
                      <a:pt x="58234" y="93532"/>
                      <a:pt x="48422" y="93532"/>
                    </a:cubicBezTo>
                    <a:cubicBezTo>
                      <a:pt x="20261" y="93532"/>
                      <a:pt x="0" y="74673"/>
                      <a:pt x="0" y="46766"/>
                    </a:cubicBezTo>
                    <a:cubicBezTo>
                      <a:pt x="0" y="18859"/>
                      <a:pt x="20643" y="0"/>
                      <a:pt x="48549" y="0"/>
                    </a:cubicBezTo>
                    <a:cubicBezTo>
                      <a:pt x="58489" y="0"/>
                      <a:pt x="68046" y="2294"/>
                      <a:pt x="76201" y="7518"/>
                    </a:cubicBezTo>
                    <a:lnTo>
                      <a:pt x="76201" y="32494"/>
                    </a:lnTo>
                    <a:cubicBezTo>
                      <a:pt x="69447" y="25867"/>
                      <a:pt x="60528" y="22555"/>
                      <a:pt x="50843" y="22555"/>
                    </a:cubicBezTo>
                    <a:cubicBezTo>
                      <a:pt x="36189" y="22555"/>
                      <a:pt x="25485" y="32239"/>
                      <a:pt x="25485" y="46638"/>
                    </a:cubicBezTo>
                    <a:cubicBezTo>
                      <a:pt x="25485" y="61038"/>
                      <a:pt x="36571" y="71105"/>
                      <a:pt x="51608" y="711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82" name="Freeform: Shape 1081">
                <a:extLst>
                  <a:ext uri="{FF2B5EF4-FFF2-40B4-BE49-F238E27FC236}">
                    <a16:creationId xmlns:a16="http://schemas.microsoft.com/office/drawing/2014/main" id="{8F044E64-41C3-FEE4-AC2D-282D0C73FB3F}"/>
                  </a:ext>
                </a:extLst>
              </p:cNvPr>
              <p:cNvSpPr/>
              <p:nvPr/>
            </p:nvSpPr>
            <p:spPr>
              <a:xfrm>
                <a:off x="1644162" y="6667623"/>
                <a:ext cx="96843" cy="93531"/>
              </a:xfrm>
              <a:custGeom>
                <a:avLst/>
                <a:gdLst>
                  <a:gd name="connsiteX0" fmla="*/ 0 w 96843"/>
                  <a:gd name="connsiteY0" fmla="*/ 46256 h 93531"/>
                  <a:gd name="connsiteX1" fmla="*/ 49059 w 96843"/>
                  <a:gd name="connsiteY1" fmla="*/ 0 h 93531"/>
                  <a:gd name="connsiteX2" fmla="*/ 96844 w 96843"/>
                  <a:gd name="connsiteY2" fmla="*/ 46256 h 93531"/>
                  <a:gd name="connsiteX3" fmla="*/ 49059 w 96843"/>
                  <a:gd name="connsiteY3" fmla="*/ 93532 h 93531"/>
                  <a:gd name="connsiteX4" fmla="*/ 0 w 96843"/>
                  <a:gd name="connsiteY4" fmla="*/ 46256 h 93531"/>
                  <a:gd name="connsiteX5" fmla="*/ 48677 w 96843"/>
                  <a:gd name="connsiteY5" fmla="*/ 23064 h 93531"/>
                  <a:gd name="connsiteX6" fmla="*/ 25485 w 96843"/>
                  <a:gd name="connsiteY6" fmla="*/ 46638 h 93531"/>
                  <a:gd name="connsiteX7" fmla="*/ 48677 w 96843"/>
                  <a:gd name="connsiteY7" fmla="*/ 70595 h 93531"/>
                  <a:gd name="connsiteX8" fmla="*/ 71486 w 96843"/>
                  <a:gd name="connsiteY8" fmla="*/ 46638 h 93531"/>
                  <a:gd name="connsiteX9" fmla="*/ 48677 w 96843"/>
                  <a:gd name="connsiteY9" fmla="*/ 23064 h 93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843" h="93531">
                    <a:moveTo>
                      <a:pt x="0" y="46256"/>
                    </a:moveTo>
                    <a:cubicBezTo>
                      <a:pt x="0" y="18987"/>
                      <a:pt x="21025" y="0"/>
                      <a:pt x="49059" y="0"/>
                    </a:cubicBezTo>
                    <a:cubicBezTo>
                      <a:pt x="77093" y="0"/>
                      <a:pt x="96844" y="19114"/>
                      <a:pt x="96844" y="46256"/>
                    </a:cubicBezTo>
                    <a:cubicBezTo>
                      <a:pt x="96844" y="73399"/>
                      <a:pt x="76456" y="93532"/>
                      <a:pt x="49059" y="93532"/>
                    </a:cubicBezTo>
                    <a:cubicBezTo>
                      <a:pt x="21662" y="93532"/>
                      <a:pt x="0" y="74036"/>
                      <a:pt x="0" y="46256"/>
                    </a:cubicBezTo>
                    <a:close/>
                    <a:moveTo>
                      <a:pt x="48677" y="23064"/>
                    </a:moveTo>
                    <a:cubicBezTo>
                      <a:pt x="35170" y="23064"/>
                      <a:pt x="25485" y="32877"/>
                      <a:pt x="25485" y="46638"/>
                    </a:cubicBezTo>
                    <a:cubicBezTo>
                      <a:pt x="25485" y="60401"/>
                      <a:pt x="35170" y="70595"/>
                      <a:pt x="48677" y="70595"/>
                    </a:cubicBezTo>
                    <a:cubicBezTo>
                      <a:pt x="62184" y="70595"/>
                      <a:pt x="71486" y="60656"/>
                      <a:pt x="71486" y="46638"/>
                    </a:cubicBezTo>
                    <a:cubicBezTo>
                      <a:pt x="71486" y="32622"/>
                      <a:pt x="61802" y="23064"/>
                      <a:pt x="48677" y="230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83" name="Freeform: Shape 1082">
                <a:extLst>
                  <a:ext uri="{FF2B5EF4-FFF2-40B4-BE49-F238E27FC236}">
                    <a16:creationId xmlns:a16="http://schemas.microsoft.com/office/drawing/2014/main" id="{8824484E-4206-17AB-5E80-396C8BA79BDC}"/>
                  </a:ext>
                </a:extLst>
              </p:cNvPr>
              <p:cNvSpPr/>
              <p:nvPr/>
            </p:nvSpPr>
            <p:spPr>
              <a:xfrm>
                <a:off x="1758973" y="6667750"/>
                <a:ext cx="85248" cy="91747"/>
              </a:xfrm>
              <a:custGeom>
                <a:avLst/>
                <a:gdLst>
                  <a:gd name="connsiteX0" fmla="*/ 24593 w 85248"/>
                  <a:gd name="connsiteY0" fmla="*/ 91747 h 91747"/>
                  <a:gd name="connsiteX1" fmla="*/ 0 w 85248"/>
                  <a:gd name="connsiteY1" fmla="*/ 91747 h 91747"/>
                  <a:gd name="connsiteX2" fmla="*/ 0 w 85248"/>
                  <a:gd name="connsiteY2" fmla="*/ 1783 h 91747"/>
                  <a:gd name="connsiteX3" fmla="*/ 24593 w 85248"/>
                  <a:gd name="connsiteY3" fmla="*/ 1783 h 91747"/>
                  <a:gd name="connsiteX4" fmla="*/ 24593 w 85248"/>
                  <a:gd name="connsiteY4" fmla="*/ 12488 h 91747"/>
                  <a:gd name="connsiteX5" fmla="*/ 51863 w 85248"/>
                  <a:gd name="connsiteY5" fmla="*/ 0 h 91747"/>
                  <a:gd name="connsiteX6" fmla="*/ 85248 w 85248"/>
                  <a:gd name="connsiteY6" fmla="*/ 36826 h 91747"/>
                  <a:gd name="connsiteX7" fmla="*/ 85248 w 85248"/>
                  <a:gd name="connsiteY7" fmla="*/ 91747 h 91747"/>
                  <a:gd name="connsiteX8" fmla="*/ 60273 w 85248"/>
                  <a:gd name="connsiteY8" fmla="*/ 91747 h 91747"/>
                  <a:gd name="connsiteX9" fmla="*/ 60273 w 85248"/>
                  <a:gd name="connsiteY9" fmla="*/ 42816 h 91747"/>
                  <a:gd name="connsiteX10" fmla="*/ 44344 w 85248"/>
                  <a:gd name="connsiteY10" fmla="*/ 23701 h 91747"/>
                  <a:gd name="connsiteX11" fmla="*/ 24593 w 85248"/>
                  <a:gd name="connsiteY11" fmla="*/ 46383 h 91747"/>
                  <a:gd name="connsiteX12" fmla="*/ 24593 w 85248"/>
                  <a:gd name="connsiteY12" fmla="*/ 91747 h 91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248" h="91747">
                    <a:moveTo>
                      <a:pt x="24593" y="91747"/>
                    </a:moveTo>
                    <a:lnTo>
                      <a:pt x="0" y="91747"/>
                    </a:lnTo>
                    <a:lnTo>
                      <a:pt x="0" y="1783"/>
                    </a:lnTo>
                    <a:lnTo>
                      <a:pt x="24593" y="1783"/>
                    </a:lnTo>
                    <a:lnTo>
                      <a:pt x="24593" y="12488"/>
                    </a:lnTo>
                    <a:cubicBezTo>
                      <a:pt x="31219" y="4842"/>
                      <a:pt x="40267" y="0"/>
                      <a:pt x="51863" y="0"/>
                    </a:cubicBezTo>
                    <a:cubicBezTo>
                      <a:pt x="72761" y="0"/>
                      <a:pt x="85248" y="15928"/>
                      <a:pt x="85248" y="36826"/>
                    </a:cubicBezTo>
                    <a:lnTo>
                      <a:pt x="85248" y="91747"/>
                    </a:lnTo>
                    <a:lnTo>
                      <a:pt x="60273" y="91747"/>
                    </a:lnTo>
                    <a:lnTo>
                      <a:pt x="60273" y="42816"/>
                    </a:lnTo>
                    <a:cubicBezTo>
                      <a:pt x="60273" y="30837"/>
                      <a:pt x="55303" y="23701"/>
                      <a:pt x="44344" y="23701"/>
                    </a:cubicBezTo>
                    <a:cubicBezTo>
                      <a:pt x="32239" y="23701"/>
                      <a:pt x="24593" y="33895"/>
                      <a:pt x="24593" y="46383"/>
                    </a:cubicBezTo>
                    <a:lnTo>
                      <a:pt x="24593" y="9174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84" name="Freeform: Shape 1083">
                <a:extLst>
                  <a:ext uri="{FF2B5EF4-FFF2-40B4-BE49-F238E27FC236}">
                    <a16:creationId xmlns:a16="http://schemas.microsoft.com/office/drawing/2014/main" id="{127A8D13-EDE3-F8AD-7E3C-E93CF63876D5}"/>
                  </a:ext>
                </a:extLst>
              </p:cNvPr>
              <p:cNvSpPr/>
              <p:nvPr/>
            </p:nvSpPr>
            <p:spPr>
              <a:xfrm>
                <a:off x="1861552" y="6667623"/>
                <a:ext cx="67918" cy="93404"/>
              </a:xfrm>
              <a:custGeom>
                <a:avLst/>
                <a:gdLst>
                  <a:gd name="connsiteX0" fmla="*/ 31347 w 67918"/>
                  <a:gd name="connsiteY0" fmla="*/ 75437 h 93404"/>
                  <a:gd name="connsiteX1" fmla="*/ 43070 w 67918"/>
                  <a:gd name="connsiteY1" fmla="*/ 67537 h 93404"/>
                  <a:gd name="connsiteX2" fmla="*/ 36826 w 67918"/>
                  <a:gd name="connsiteY2" fmla="*/ 59891 h 93404"/>
                  <a:gd name="connsiteX3" fmla="*/ 20006 w 67918"/>
                  <a:gd name="connsiteY3" fmla="*/ 52882 h 93404"/>
                  <a:gd name="connsiteX4" fmla="*/ 0 w 67918"/>
                  <a:gd name="connsiteY4" fmla="*/ 27524 h 93404"/>
                  <a:gd name="connsiteX5" fmla="*/ 34150 w 67918"/>
                  <a:gd name="connsiteY5" fmla="*/ 0 h 93404"/>
                  <a:gd name="connsiteX6" fmla="*/ 62694 w 67918"/>
                  <a:gd name="connsiteY6" fmla="*/ 7263 h 93404"/>
                  <a:gd name="connsiteX7" fmla="*/ 62694 w 67918"/>
                  <a:gd name="connsiteY7" fmla="*/ 29945 h 93404"/>
                  <a:gd name="connsiteX8" fmla="*/ 35425 w 67918"/>
                  <a:gd name="connsiteY8" fmla="*/ 17585 h 93404"/>
                  <a:gd name="connsiteX9" fmla="*/ 24593 w 67918"/>
                  <a:gd name="connsiteY9" fmla="*/ 25103 h 93404"/>
                  <a:gd name="connsiteX10" fmla="*/ 31602 w 67918"/>
                  <a:gd name="connsiteY10" fmla="*/ 32749 h 93404"/>
                  <a:gd name="connsiteX11" fmla="*/ 49059 w 67918"/>
                  <a:gd name="connsiteY11" fmla="*/ 40267 h 93404"/>
                  <a:gd name="connsiteX12" fmla="*/ 67918 w 67918"/>
                  <a:gd name="connsiteY12" fmla="*/ 63586 h 93404"/>
                  <a:gd name="connsiteX13" fmla="*/ 30837 w 67918"/>
                  <a:gd name="connsiteY13" fmla="*/ 93405 h 93404"/>
                  <a:gd name="connsiteX14" fmla="*/ 0 w 67918"/>
                  <a:gd name="connsiteY14" fmla="*/ 84867 h 93404"/>
                  <a:gd name="connsiteX15" fmla="*/ 0 w 67918"/>
                  <a:gd name="connsiteY15" fmla="*/ 61293 h 93404"/>
                  <a:gd name="connsiteX16" fmla="*/ 31474 w 67918"/>
                  <a:gd name="connsiteY16" fmla="*/ 75182 h 93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918" h="93404">
                    <a:moveTo>
                      <a:pt x="31347" y="75437"/>
                    </a:moveTo>
                    <a:cubicBezTo>
                      <a:pt x="38610" y="75437"/>
                      <a:pt x="43070" y="72379"/>
                      <a:pt x="43070" y="67537"/>
                    </a:cubicBezTo>
                    <a:cubicBezTo>
                      <a:pt x="43070" y="64351"/>
                      <a:pt x="41669" y="62057"/>
                      <a:pt x="36826" y="59891"/>
                    </a:cubicBezTo>
                    <a:lnTo>
                      <a:pt x="20006" y="52882"/>
                    </a:lnTo>
                    <a:cubicBezTo>
                      <a:pt x="7900" y="47658"/>
                      <a:pt x="0" y="41287"/>
                      <a:pt x="0" y="27524"/>
                    </a:cubicBezTo>
                    <a:cubicBezTo>
                      <a:pt x="0" y="10449"/>
                      <a:pt x="13507" y="0"/>
                      <a:pt x="34150" y="0"/>
                    </a:cubicBezTo>
                    <a:cubicBezTo>
                      <a:pt x="44854" y="0"/>
                      <a:pt x="54793" y="2549"/>
                      <a:pt x="62694" y="7263"/>
                    </a:cubicBezTo>
                    <a:lnTo>
                      <a:pt x="62694" y="29945"/>
                    </a:lnTo>
                    <a:cubicBezTo>
                      <a:pt x="53901" y="22300"/>
                      <a:pt x="43580" y="17585"/>
                      <a:pt x="35425" y="17585"/>
                    </a:cubicBezTo>
                    <a:cubicBezTo>
                      <a:pt x="28671" y="17585"/>
                      <a:pt x="24593" y="20388"/>
                      <a:pt x="24593" y="25103"/>
                    </a:cubicBezTo>
                    <a:cubicBezTo>
                      <a:pt x="24593" y="28799"/>
                      <a:pt x="26377" y="30837"/>
                      <a:pt x="31602" y="32749"/>
                    </a:cubicBezTo>
                    <a:lnTo>
                      <a:pt x="49059" y="40267"/>
                    </a:lnTo>
                    <a:cubicBezTo>
                      <a:pt x="61929" y="45746"/>
                      <a:pt x="67918" y="52628"/>
                      <a:pt x="67918" y="63586"/>
                    </a:cubicBezTo>
                    <a:cubicBezTo>
                      <a:pt x="67918" y="82445"/>
                      <a:pt x="51990" y="93405"/>
                      <a:pt x="30837" y="93405"/>
                    </a:cubicBezTo>
                    <a:cubicBezTo>
                      <a:pt x="19114" y="93405"/>
                      <a:pt x="8028" y="90219"/>
                      <a:pt x="0" y="84867"/>
                    </a:cubicBezTo>
                    <a:lnTo>
                      <a:pt x="0" y="61293"/>
                    </a:lnTo>
                    <a:cubicBezTo>
                      <a:pt x="9812" y="70595"/>
                      <a:pt x="21025" y="75182"/>
                      <a:pt x="31474" y="751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85" name="Freeform: Shape 1084">
                <a:extLst>
                  <a:ext uri="{FF2B5EF4-FFF2-40B4-BE49-F238E27FC236}">
                    <a16:creationId xmlns:a16="http://schemas.microsoft.com/office/drawing/2014/main" id="{FDBEA1CC-F386-E507-2A0A-0BFEB39E6DDA}"/>
                  </a:ext>
                </a:extLst>
              </p:cNvPr>
              <p:cNvSpPr/>
              <p:nvPr/>
            </p:nvSpPr>
            <p:spPr>
              <a:xfrm>
                <a:off x="1944252" y="6669534"/>
                <a:ext cx="84356" cy="91748"/>
              </a:xfrm>
              <a:custGeom>
                <a:avLst/>
                <a:gdLst>
                  <a:gd name="connsiteX0" fmla="*/ 59508 w 84356"/>
                  <a:gd name="connsiteY0" fmla="*/ 0 h 91748"/>
                  <a:gd name="connsiteX1" fmla="*/ 84356 w 84356"/>
                  <a:gd name="connsiteY1" fmla="*/ 0 h 91748"/>
                  <a:gd name="connsiteX2" fmla="*/ 84356 w 84356"/>
                  <a:gd name="connsiteY2" fmla="*/ 50462 h 91748"/>
                  <a:gd name="connsiteX3" fmla="*/ 42178 w 84356"/>
                  <a:gd name="connsiteY3" fmla="*/ 91748 h 91748"/>
                  <a:gd name="connsiteX4" fmla="*/ 0 w 84356"/>
                  <a:gd name="connsiteY4" fmla="*/ 50462 h 91748"/>
                  <a:gd name="connsiteX5" fmla="*/ 0 w 84356"/>
                  <a:gd name="connsiteY5" fmla="*/ 0 h 91748"/>
                  <a:gd name="connsiteX6" fmla="*/ 24848 w 84356"/>
                  <a:gd name="connsiteY6" fmla="*/ 0 h 91748"/>
                  <a:gd name="connsiteX7" fmla="*/ 24848 w 84356"/>
                  <a:gd name="connsiteY7" fmla="*/ 50717 h 91748"/>
                  <a:gd name="connsiteX8" fmla="*/ 42178 w 84356"/>
                  <a:gd name="connsiteY8" fmla="*/ 68811 h 91748"/>
                  <a:gd name="connsiteX9" fmla="*/ 59508 w 84356"/>
                  <a:gd name="connsiteY9" fmla="*/ 50717 h 91748"/>
                  <a:gd name="connsiteX10" fmla="*/ 59508 w 84356"/>
                  <a:gd name="connsiteY10" fmla="*/ 0 h 9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356" h="91748">
                    <a:moveTo>
                      <a:pt x="59508" y="0"/>
                    </a:moveTo>
                    <a:lnTo>
                      <a:pt x="84356" y="0"/>
                    </a:lnTo>
                    <a:lnTo>
                      <a:pt x="84356" y="50462"/>
                    </a:lnTo>
                    <a:cubicBezTo>
                      <a:pt x="84356" y="75820"/>
                      <a:pt x="67281" y="91748"/>
                      <a:pt x="42178" y="91748"/>
                    </a:cubicBezTo>
                    <a:cubicBezTo>
                      <a:pt x="17075" y="91748"/>
                      <a:pt x="0" y="75820"/>
                      <a:pt x="0" y="50462"/>
                    </a:cubicBezTo>
                    <a:lnTo>
                      <a:pt x="0" y="0"/>
                    </a:lnTo>
                    <a:lnTo>
                      <a:pt x="24848" y="0"/>
                    </a:lnTo>
                    <a:lnTo>
                      <a:pt x="24848" y="50717"/>
                    </a:lnTo>
                    <a:cubicBezTo>
                      <a:pt x="24848" y="62440"/>
                      <a:pt x="31984" y="68811"/>
                      <a:pt x="42178" y="68811"/>
                    </a:cubicBezTo>
                    <a:cubicBezTo>
                      <a:pt x="52372" y="68811"/>
                      <a:pt x="59508" y="62568"/>
                      <a:pt x="59508" y="50717"/>
                    </a:cubicBezTo>
                    <a:lnTo>
                      <a:pt x="5950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86" name="Freeform: Shape 1085">
                <a:extLst>
                  <a:ext uri="{FF2B5EF4-FFF2-40B4-BE49-F238E27FC236}">
                    <a16:creationId xmlns:a16="http://schemas.microsoft.com/office/drawing/2014/main" id="{7EC444C3-7EEB-63D3-A000-1002A447098E}"/>
                  </a:ext>
                </a:extLst>
              </p:cNvPr>
              <p:cNvSpPr/>
              <p:nvPr/>
            </p:nvSpPr>
            <p:spPr>
              <a:xfrm>
                <a:off x="2050398" y="6667750"/>
                <a:ext cx="139149" cy="91874"/>
              </a:xfrm>
              <a:custGeom>
                <a:avLst/>
                <a:gdLst>
                  <a:gd name="connsiteX0" fmla="*/ 24593 w 139149"/>
                  <a:gd name="connsiteY0" fmla="*/ 91747 h 91874"/>
                  <a:gd name="connsiteX1" fmla="*/ 0 w 139149"/>
                  <a:gd name="connsiteY1" fmla="*/ 91747 h 91874"/>
                  <a:gd name="connsiteX2" fmla="*/ 0 w 139149"/>
                  <a:gd name="connsiteY2" fmla="*/ 1783 h 91874"/>
                  <a:gd name="connsiteX3" fmla="*/ 24593 w 139149"/>
                  <a:gd name="connsiteY3" fmla="*/ 1783 h 91874"/>
                  <a:gd name="connsiteX4" fmla="*/ 24593 w 139149"/>
                  <a:gd name="connsiteY4" fmla="*/ 11978 h 91874"/>
                  <a:gd name="connsiteX5" fmla="*/ 50079 w 139149"/>
                  <a:gd name="connsiteY5" fmla="*/ 0 h 91874"/>
                  <a:gd name="connsiteX6" fmla="*/ 75946 w 139149"/>
                  <a:gd name="connsiteY6" fmla="*/ 14144 h 91874"/>
                  <a:gd name="connsiteX7" fmla="*/ 105382 w 139149"/>
                  <a:gd name="connsiteY7" fmla="*/ 0 h 91874"/>
                  <a:gd name="connsiteX8" fmla="*/ 139150 w 139149"/>
                  <a:gd name="connsiteY8" fmla="*/ 36826 h 91874"/>
                  <a:gd name="connsiteX9" fmla="*/ 139150 w 139149"/>
                  <a:gd name="connsiteY9" fmla="*/ 91747 h 91874"/>
                  <a:gd name="connsiteX10" fmla="*/ 114302 w 139149"/>
                  <a:gd name="connsiteY10" fmla="*/ 91747 h 91874"/>
                  <a:gd name="connsiteX11" fmla="*/ 114302 w 139149"/>
                  <a:gd name="connsiteY11" fmla="*/ 42688 h 91874"/>
                  <a:gd name="connsiteX12" fmla="*/ 99520 w 139149"/>
                  <a:gd name="connsiteY12" fmla="*/ 23829 h 91874"/>
                  <a:gd name="connsiteX13" fmla="*/ 81808 w 139149"/>
                  <a:gd name="connsiteY13" fmla="*/ 46256 h 91874"/>
                  <a:gd name="connsiteX14" fmla="*/ 81808 w 139149"/>
                  <a:gd name="connsiteY14" fmla="*/ 91747 h 91874"/>
                  <a:gd name="connsiteX15" fmla="*/ 56960 w 139149"/>
                  <a:gd name="connsiteY15" fmla="*/ 91747 h 91874"/>
                  <a:gd name="connsiteX16" fmla="*/ 56960 w 139149"/>
                  <a:gd name="connsiteY16" fmla="*/ 42688 h 91874"/>
                  <a:gd name="connsiteX17" fmla="*/ 42178 w 139149"/>
                  <a:gd name="connsiteY17" fmla="*/ 23829 h 91874"/>
                  <a:gd name="connsiteX18" fmla="*/ 24466 w 139149"/>
                  <a:gd name="connsiteY18" fmla="*/ 46511 h 91874"/>
                  <a:gd name="connsiteX19" fmla="*/ 24466 w 139149"/>
                  <a:gd name="connsiteY19" fmla="*/ 91875 h 9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9149" h="91874">
                    <a:moveTo>
                      <a:pt x="24593" y="91747"/>
                    </a:moveTo>
                    <a:lnTo>
                      <a:pt x="0" y="91747"/>
                    </a:lnTo>
                    <a:lnTo>
                      <a:pt x="0" y="1783"/>
                    </a:lnTo>
                    <a:lnTo>
                      <a:pt x="24593" y="1783"/>
                    </a:lnTo>
                    <a:lnTo>
                      <a:pt x="24593" y="11978"/>
                    </a:lnTo>
                    <a:cubicBezTo>
                      <a:pt x="30837" y="4460"/>
                      <a:pt x="39375" y="0"/>
                      <a:pt x="50079" y="0"/>
                    </a:cubicBezTo>
                    <a:cubicBezTo>
                      <a:pt x="61675" y="0"/>
                      <a:pt x="70467" y="5352"/>
                      <a:pt x="75946" y="14144"/>
                    </a:cubicBezTo>
                    <a:cubicBezTo>
                      <a:pt x="82572" y="5607"/>
                      <a:pt x="92512" y="0"/>
                      <a:pt x="105382" y="0"/>
                    </a:cubicBezTo>
                    <a:cubicBezTo>
                      <a:pt x="126407" y="0"/>
                      <a:pt x="139150" y="15928"/>
                      <a:pt x="139150" y="36826"/>
                    </a:cubicBezTo>
                    <a:lnTo>
                      <a:pt x="139150" y="91747"/>
                    </a:lnTo>
                    <a:lnTo>
                      <a:pt x="114302" y="91747"/>
                    </a:lnTo>
                    <a:lnTo>
                      <a:pt x="114302" y="42688"/>
                    </a:lnTo>
                    <a:cubicBezTo>
                      <a:pt x="114302" y="30710"/>
                      <a:pt x="109714" y="23829"/>
                      <a:pt x="99520" y="23829"/>
                    </a:cubicBezTo>
                    <a:cubicBezTo>
                      <a:pt x="88689" y="23829"/>
                      <a:pt x="81808" y="33768"/>
                      <a:pt x="81808" y="46256"/>
                    </a:cubicBezTo>
                    <a:lnTo>
                      <a:pt x="81808" y="91747"/>
                    </a:lnTo>
                    <a:lnTo>
                      <a:pt x="56960" y="91747"/>
                    </a:lnTo>
                    <a:lnTo>
                      <a:pt x="56960" y="42688"/>
                    </a:lnTo>
                    <a:cubicBezTo>
                      <a:pt x="56960" y="30710"/>
                      <a:pt x="52500" y="23829"/>
                      <a:pt x="42178" y="23829"/>
                    </a:cubicBezTo>
                    <a:cubicBezTo>
                      <a:pt x="31347" y="23829"/>
                      <a:pt x="24466" y="34023"/>
                      <a:pt x="24466" y="46511"/>
                    </a:cubicBezTo>
                    <a:lnTo>
                      <a:pt x="24466" y="9187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87" name="Freeform: Shape 1086">
                <a:extLst>
                  <a:ext uri="{FF2B5EF4-FFF2-40B4-BE49-F238E27FC236}">
                    <a16:creationId xmlns:a16="http://schemas.microsoft.com/office/drawing/2014/main" id="{7D6B61B7-CC61-8C91-6EE9-4DE3AE411132}"/>
                  </a:ext>
                </a:extLst>
              </p:cNvPr>
              <p:cNvSpPr/>
              <p:nvPr/>
            </p:nvSpPr>
            <p:spPr>
              <a:xfrm>
                <a:off x="2205221" y="6667750"/>
                <a:ext cx="90090" cy="93531"/>
              </a:xfrm>
              <a:custGeom>
                <a:avLst/>
                <a:gdLst>
                  <a:gd name="connsiteX0" fmla="*/ 0 w 90090"/>
                  <a:gd name="connsiteY0" fmla="*/ 47658 h 93531"/>
                  <a:gd name="connsiteX1" fmla="*/ 46001 w 90090"/>
                  <a:gd name="connsiteY1" fmla="*/ 0 h 93531"/>
                  <a:gd name="connsiteX2" fmla="*/ 90090 w 90090"/>
                  <a:gd name="connsiteY2" fmla="*/ 44472 h 93531"/>
                  <a:gd name="connsiteX3" fmla="*/ 89581 w 90090"/>
                  <a:gd name="connsiteY3" fmla="*/ 54794 h 93531"/>
                  <a:gd name="connsiteX4" fmla="*/ 26759 w 90090"/>
                  <a:gd name="connsiteY4" fmla="*/ 54794 h 93531"/>
                  <a:gd name="connsiteX5" fmla="*/ 53009 w 90090"/>
                  <a:gd name="connsiteY5" fmla="*/ 72633 h 93531"/>
                  <a:gd name="connsiteX6" fmla="*/ 82827 w 90090"/>
                  <a:gd name="connsiteY6" fmla="*/ 64478 h 93531"/>
                  <a:gd name="connsiteX7" fmla="*/ 82827 w 90090"/>
                  <a:gd name="connsiteY7" fmla="*/ 85122 h 93531"/>
                  <a:gd name="connsiteX8" fmla="*/ 50333 w 90090"/>
                  <a:gd name="connsiteY8" fmla="*/ 93532 h 93531"/>
                  <a:gd name="connsiteX9" fmla="*/ 0 w 90090"/>
                  <a:gd name="connsiteY9" fmla="*/ 47658 h 93531"/>
                  <a:gd name="connsiteX10" fmla="*/ 64733 w 90090"/>
                  <a:gd name="connsiteY10" fmla="*/ 38228 h 93531"/>
                  <a:gd name="connsiteX11" fmla="*/ 46001 w 90090"/>
                  <a:gd name="connsiteY11" fmla="*/ 19624 h 93531"/>
                  <a:gd name="connsiteX12" fmla="*/ 25995 w 90090"/>
                  <a:gd name="connsiteY12" fmla="*/ 38228 h 93531"/>
                  <a:gd name="connsiteX13" fmla="*/ 64733 w 90090"/>
                  <a:gd name="connsiteY13" fmla="*/ 38228 h 93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090" h="93531">
                    <a:moveTo>
                      <a:pt x="0" y="47658"/>
                    </a:moveTo>
                    <a:cubicBezTo>
                      <a:pt x="0" y="20133"/>
                      <a:pt x="18349" y="0"/>
                      <a:pt x="46001" y="0"/>
                    </a:cubicBezTo>
                    <a:cubicBezTo>
                      <a:pt x="72123" y="0"/>
                      <a:pt x="90090" y="18604"/>
                      <a:pt x="90090" y="44472"/>
                    </a:cubicBezTo>
                    <a:cubicBezTo>
                      <a:pt x="90090" y="48040"/>
                      <a:pt x="89963" y="51481"/>
                      <a:pt x="89581" y="54794"/>
                    </a:cubicBezTo>
                    <a:lnTo>
                      <a:pt x="26759" y="54794"/>
                    </a:lnTo>
                    <a:cubicBezTo>
                      <a:pt x="29945" y="65880"/>
                      <a:pt x="39757" y="72633"/>
                      <a:pt x="53009" y="72633"/>
                    </a:cubicBezTo>
                    <a:cubicBezTo>
                      <a:pt x="63331" y="72633"/>
                      <a:pt x="73398" y="69958"/>
                      <a:pt x="82827" y="64478"/>
                    </a:cubicBezTo>
                    <a:lnTo>
                      <a:pt x="82827" y="85122"/>
                    </a:lnTo>
                    <a:cubicBezTo>
                      <a:pt x="72888" y="90856"/>
                      <a:pt x="61802" y="93532"/>
                      <a:pt x="50333" y="93532"/>
                    </a:cubicBezTo>
                    <a:cubicBezTo>
                      <a:pt x="21917" y="93532"/>
                      <a:pt x="0" y="76074"/>
                      <a:pt x="0" y="47658"/>
                    </a:cubicBezTo>
                    <a:close/>
                    <a:moveTo>
                      <a:pt x="64733" y="38228"/>
                    </a:moveTo>
                    <a:cubicBezTo>
                      <a:pt x="63458" y="27652"/>
                      <a:pt x="57087" y="19624"/>
                      <a:pt x="46001" y="19624"/>
                    </a:cubicBezTo>
                    <a:cubicBezTo>
                      <a:pt x="34915" y="19624"/>
                      <a:pt x="28161" y="27524"/>
                      <a:pt x="25995" y="38228"/>
                    </a:cubicBezTo>
                    <a:lnTo>
                      <a:pt x="64733" y="3822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88" name="Freeform: Shape 1087">
                <a:extLst>
                  <a:ext uri="{FF2B5EF4-FFF2-40B4-BE49-F238E27FC236}">
                    <a16:creationId xmlns:a16="http://schemas.microsoft.com/office/drawing/2014/main" id="{6186E5EB-A0D7-43A8-70D4-93709D34BC16}"/>
                  </a:ext>
                </a:extLst>
              </p:cNvPr>
              <p:cNvSpPr/>
              <p:nvPr/>
            </p:nvSpPr>
            <p:spPr>
              <a:xfrm>
                <a:off x="2313406" y="6667623"/>
                <a:ext cx="55812" cy="91874"/>
              </a:xfrm>
              <a:custGeom>
                <a:avLst/>
                <a:gdLst>
                  <a:gd name="connsiteX0" fmla="*/ 24593 w 55812"/>
                  <a:gd name="connsiteY0" fmla="*/ 91875 h 91874"/>
                  <a:gd name="connsiteX1" fmla="*/ 0 w 55812"/>
                  <a:gd name="connsiteY1" fmla="*/ 91875 h 91874"/>
                  <a:gd name="connsiteX2" fmla="*/ 0 w 55812"/>
                  <a:gd name="connsiteY2" fmla="*/ 1911 h 91874"/>
                  <a:gd name="connsiteX3" fmla="*/ 24593 w 55812"/>
                  <a:gd name="connsiteY3" fmla="*/ 1911 h 91874"/>
                  <a:gd name="connsiteX4" fmla="*/ 24593 w 55812"/>
                  <a:gd name="connsiteY4" fmla="*/ 18095 h 91874"/>
                  <a:gd name="connsiteX5" fmla="*/ 55813 w 55812"/>
                  <a:gd name="connsiteY5" fmla="*/ 0 h 91874"/>
                  <a:gd name="connsiteX6" fmla="*/ 55813 w 55812"/>
                  <a:gd name="connsiteY6" fmla="*/ 27270 h 91874"/>
                  <a:gd name="connsiteX7" fmla="*/ 24593 w 55812"/>
                  <a:gd name="connsiteY7" fmla="*/ 52373 h 91874"/>
                  <a:gd name="connsiteX8" fmla="*/ 24593 w 55812"/>
                  <a:gd name="connsiteY8" fmla="*/ 91621 h 9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12" h="91874">
                    <a:moveTo>
                      <a:pt x="24593" y="91875"/>
                    </a:moveTo>
                    <a:lnTo>
                      <a:pt x="0" y="91875"/>
                    </a:lnTo>
                    <a:lnTo>
                      <a:pt x="0" y="1911"/>
                    </a:lnTo>
                    <a:lnTo>
                      <a:pt x="24593" y="1911"/>
                    </a:lnTo>
                    <a:lnTo>
                      <a:pt x="24593" y="18095"/>
                    </a:lnTo>
                    <a:cubicBezTo>
                      <a:pt x="31857" y="6499"/>
                      <a:pt x="42433" y="0"/>
                      <a:pt x="55813" y="0"/>
                    </a:cubicBezTo>
                    <a:lnTo>
                      <a:pt x="55813" y="27270"/>
                    </a:lnTo>
                    <a:cubicBezTo>
                      <a:pt x="39757" y="23829"/>
                      <a:pt x="24593" y="33386"/>
                      <a:pt x="24593" y="52373"/>
                    </a:cubicBezTo>
                    <a:lnTo>
                      <a:pt x="24593" y="91621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89" name="Freeform: Shape 1088">
                <a:extLst>
                  <a:ext uri="{FF2B5EF4-FFF2-40B4-BE49-F238E27FC236}">
                    <a16:creationId xmlns:a16="http://schemas.microsoft.com/office/drawing/2014/main" id="{1BB9EB34-6030-AA92-CED3-622B10F6BD59}"/>
                  </a:ext>
                </a:extLst>
              </p:cNvPr>
              <p:cNvSpPr/>
              <p:nvPr/>
            </p:nvSpPr>
            <p:spPr>
              <a:xfrm>
                <a:off x="2377247" y="6667623"/>
                <a:ext cx="67918" cy="93404"/>
              </a:xfrm>
              <a:custGeom>
                <a:avLst/>
                <a:gdLst>
                  <a:gd name="connsiteX0" fmla="*/ 31347 w 67918"/>
                  <a:gd name="connsiteY0" fmla="*/ 75437 h 93404"/>
                  <a:gd name="connsiteX1" fmla="*/ 43070 w 67918"/>
                  <a:gd name="connsiteY1" fmla="*/ 67537 h 93404"/>
                  <a:gd name="connsiteX2" fmla="*/ 36826 w 67918"/>
                  <a:gd name="connsiteY2" fmla="*/ 59891 h 93404"/>
                  <a:gd name="connsiteX3" fmla="*/ 20006 w 67918"/>
                  <a:gd name="connsiteY3" fmla="*/ 52882 h 93404"/>
                  <a:gd name="connsiteX4" fmla="*/ 0 w 67918"/>
                  <a:gd name="connsiteY4" fmla="*/ 27524 h 93404"/>
                  <a:gd name="connsiteX5" fmla="*/ 34150 w 67918"/>
                  <a:gd name="connsiteY5" fmla="*/ 0 h 93404"/>
                  <a:gd name="connsiteX6" fmla="*/ 62694 w 67918"/>
                  <a:gd name="connsiteY6" fmla="*/ 7263 h 93404"/>
                  <a:gd name="connsiteX7" fmla="*/ 62694 w 67918"/>
                  <a:gd name="connsiteY7" fmla="*/ 29945 h 93404"/>
                  <a:gd name="connsiteX8" fmla="*/ 35425 w 67918"/>
                  <a:gd name="connsiteY8" fmla="*/ 17585 h 93404"/>
                  <a:gd name="connsiteX9" fmla="*/ 24593 w 67918"/>
                  <a:gd name="connsiteY9" fmla="*/ 25103 h 93404"/>
                  <a:gd name="connsiteX10" fmla="*/ 31602 w 67918"/>
                  <a:gd name="connsiteY10" fmla="*/ 32749 h 93404"/>
                  <a:gd name="connsiteX11" fmla="*/ 49059 w 67918"/>
                  <a:gd name="connsiteY11" fmla="*/ 40267 h 93404"/>
                  <a:gd name="connsiteX12" fmla="*/ 67918 w 67918"/>
                  <a:gd name="connsiteY12" fmla="*/ 63586 h 93404"/>
                  <a:gd name="connsiteX13" fmla="*/ 30837 w 67918"/>
                  <a:gd name="connsiteY13" fmla="*/ 93405 h 93404"/>
                  <a:gd name="connsiteX14" fmla="*/ 0 w 67918"/>
                  <a:gd name="connsiteY14" fmla="*/ 84867 h 93404"/>
                  <a:gd name="connsiteX15" fmla="*/ 0 w 67918"/>
                  <a:gd name="connsiteY15" fmla="*/ 61293 h 93404"/>
                  <a:gd name="connsiteX16" fmla="*/ 31474 w 67918"/>
                  <a:gd name="connsiteY16" fmla="*/ 75182 h 93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918" h="93404">
                    <a:moveTo>
                      <a:pt x="31347" y="75437"/>
                    </a:moveTo>
                    <a:cubicBezTo>
                      <a:pt x="38610" y="75437"/>
                      <a:pt x="43070" y="72379"/>
                      <a:pt x="43070" y="67537"/>
                    </a:cubicBezTo>
                    <a:cubicBezTo>
                      <a:pt x="43070" y="64351"/>
                      <a:pt x="41669" y="62057"/>
                      <a:pt x="36826" y="59891"/>
                    </a:cubicBezTo>
                    <a:lnTo>
                      <a:pt x="20006" y="52882"/>
                    </a:lnTo>
                    <a:cubicBezTo>
                      <a:pt x="7900" y="47658"/>
                      <a:pt x="0" y="41287"/>
                      <a:pt x="0" y="27524"/>
                    </a:cubicBezTo>
                    <a:cubicBezTo>
                      <a:pt x="0" y="10449"/>
                      <a:pt x="13507" y="0"/>
                      <a:pt x="34150" y="0"/>
                    </a:cubicBezTo>
                    <a:cubicBezTo>
                      <a:pt x="44854" y="0"/>
                      <a:pt x="54793" y="2549"/>
                      <a:pt x="62694" y="7263"/>
                    </a:cubicBezTo>
                    <a:lnTo>
                      <a:pt x="62694" y="29945"/>
                    </a:lnTo>
                    <a:cubicBezTo>
                      <a:pt x="53901" y="22300"/>
                      <a:pt x="43580" y="17585"/>
                      <a:pt x="35425" y="17585"/>
                    </a:cubicBezTo>
                    <a:cubicBezTo>
                      <a:pt x="28671" y="17585"/>
                      <a:pt x="24593" y="20388"/>
                      <a:pt x="24593" y="25103"/>
                    </a:cubicBezTo>
                    <a:cubicBezTo>
                      <a:pt x="24593" y="28799"/>
                      <a:pt x="26377" y="30837"/>
                      <a:pt x="31602" y="32749"/>
                    </a:cubicBezTo>
                    <a:lnTo>
                      <a:pt x="49059" y="40267"/>
                    </a:lnTo>
                    <a:cubicBezTo>
                      <a:pt x="61929" y="45746"/>
                      <a:pt x="67918" y="52628"/>
                      <a:pt x="67918" y="63586"/>
                    </a:cubicBezTo>
                    <a:cubicBezTo>
                      <a:pt x="67918" y="82445"/>
                      <a:pt x="51990" y="93405"/>
                      <a:pt x="30837" y="93405"/>
                    </a:cubicBezTo>
                    <a:cubicBezTo>
                      <a:pt x="19114" y="93405"/>
                      <a:pt x="8028" y="90219"/>
                      <a:pt x="0" y="84867"/>
                    </a:cubicBezTo>
                    <a:lnTo>
                      <a:pt x="0" y="61293"/>
                    </a:lnTo>
                    <a:cubicBezTo>
                      <a:pt x="9812" y="70595"/>
                      <a:pt x="21025" y="75182"/>
                      <a:pt x="31474" y="751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090" name="Graphic 402">
              <a:extLst>
                <a:ext uri="{FF2B5EF4-FFF2-40B4-BE49-F238E27FC236}">
                  <a16:creationId xmlns:a16="http://schemas.microsoft.com/office/drawing/2014/main" id="{0AB629AB-80C8-4133-AF85-A5837DCAC66C}"/>
                </a:ext>
              </a:extLst>
            </p:cNvPr>
            <p:cNvGrpSpPr/>
            <p:nvPr/>
          </p:nvGrpSpPr>
          <p:grpSpPr>
            <a:xfrm>
              <a:off x="577603" y="6838376"/>
              <a:ext cx="1917372" cy="188216"/>
              <a:chOff x="577603" y="6838376"/>
              <a:chExt cx="1917372" cy="188216"/>
            </a:xfrm>
            <a:solidFill>
              <a:srgbClr val="FFFFFF"/>
            </a:solidFill>
          </p:grpSpPr>
          <p:sp>
            <p:nvSpPr>
              <p:cNvPr id="1091" name="Freeform: Shape 1090">
                <a:extLst>
                  <a:ext uri="{FF2B5EF4-FFF2-40B4-BE49-F238E27FC236}">
                    <a16:creationId xmlns:a16="http://schemas.microsoft.com/office/drawing/2014/main" id="{7FE833BE-36D8-6F28-EBAD-670C135B594A}"/>
                  </a:ext>
                </a:extLst>
              </p:cNvPr>
              <p:cNvSpPr/>
              <p:nvPr/>
            </p:nvSpPr>
            <p:spPr>
              <a:xfrm>
                <a:off x="577603" y="6839650"/>
                <a:ext cx="90982" cy="135328"/>
              </a:xfrm>
              <a:custGeom>
                <a:avLst/>
                <a:gdLst>
                  <a:gd name="connsiteX0" fmla="*/ 46766 w 90982"/>
                  <a:gd name="connsiteY0" fmla="*/ 135328 h 135328"/>
                  <a:gd name="connsiteX1" fmla="*/ 14399 w 90982"/>
                  <a:gd name="connsiteY1" fmla="*/ 117106 h 135328"/>
                  <a:gd name="connsiteX2" fmla="*/ 14399 w 90982"/>
                  <a:gd name="connsiteY2" fmla="*/ 133927 h 135328"/>
                  <a:gd name="connsiteX3" fmla="*/ 0 w 90982"/>
                  <a:gd name="connsiteY3" fmla="*/ 133927 h 135328"/>
                  <a:gd name="connsiteX4" fmla="*/ 0 w 90982"/>
                  <a:gd name="connsiteY4" fmla="*/ 0 h 135328"/>
                  <a:gd name="connsiteX5" fmla="*/ 14399 w 90982"/>
                  <a:gd name="connsiteY5" fmla="*/ 0 h 135328"/>
                  <a:gd name="connsiteX6" fmla="*/ 14399 w 90982"/>
                  <a:gd name="connsiteY6" fmla="*/ 62439 h 135328"/>
                  <a:gd name="connsiteX7" fmla="*/ 46766 w 90982"/>
                  <a:gd name="connsiteY7" fmla="*/ 44217 h 135328"/>
                  <a:gd name="connsiteX8" fmla="*/ 90982 w 90982"/>
                  <a:gd name="connsiteY8" fmla="*/ 89581 h 135328"/>
                  <a:gd name="connsiteX9" fmla="*/ 46766 w 90982"/>
                  <a:gd name="connsiteY9" fmla="*/ 135328 h 135328"/>
                  <a:gd name="connsiteX10" fmla="*/ 76074 w 90982"/>
                  <a:gd name="connsiteY10" fmla="*/ 89836 h 135328"/>
                  <a:gd name="connsiteX11" fmla="*/ 45491 w 90982"/>
                  <a:gd name="connsiteY11" fmla="*/ 58107 h 135328"/>
                  <a:gd name="connsiteX12" fmla="*/ 14399 w 90982"/>
                  <a:gd name="connsiteY12" fmla="*/ 89836 h 135328"/>
                  <a:gd name="connsiteX13" fmla="*/ 45491 w 90982"/>
                  <a:gd name="connsiteY13" fmla="*/ 121821 h 135328"/>
                  <a:gd name="connsiteX14" fmla="*/ 76074 w 90982"/>
                  <a:gd name="connsiteY14" fmla="*/ 89836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0982" h="135328">
                    <a:moveTo>
                      <a:pt x="46766" y="135328"/>
                    </a:moveTo>
                    <a:cubicBezTo>
                      <a:pt x="32621" y="135328"/>
                      <a:pt x="21025" y="128320"/>
                      <a:pt x="14399" y="117106"/>
                    </a:cubicBezTo>
                    <a:lnTo>
                      <a:pt x="14399" y="133927"/>
                    </a:lnTo>
                    <a:lnTo>
                      <a:pt x="0" y="133927"/>
                    </a:lnTo>
                    <a:lnTo>
                      <a:pt x="0" y="0"/>
                    </a:lnTo>
                    <a:lnTo>
                      <a:pt x="14399" y="0"/>
                    </a:lnTo>
                    <a:lnTo>
                      <a:pt x="14399" y="62439"/>
                    </a:lnTo>
                    <a:cubicBezTo>
                      <a:pt x="21025" y="51226"/>
                      <a:pt x="32621" y="44217"/>
                      <a:pt x="46766" y="44217"/>
                    </a:cubicBezTo>
                    <a:cubicBezTo>
                      <a:pt x="72506" y="44217"/>
                      <a:pt x="90982" y="63331"/>
                      <a:pt x="90982" y="89581"/>
                    </a:cubicBezTo>
                    <a:cubicBezTo>
                      <a:pt x="90982" y="115831"/>
                      <a:pt x="72378" y="135328"/>
                      <a:pt x="46766" y="135328"/>
                    </a:cubicBezTo>
                    <a:close/>
                    <a:moveTo>
                      <a:pt x="76074" y="89836"/>
                    </a:moveTo>
                    <a:cubicBezTo>
                      <a:pt x="76074" y="71487"/>
                      <a:pt x="63204" y="58107"/>
                      <a:pt x="45491" y="58107"/>
                    </a:cubicBezTo>
                    <a:cubicBezTo>
                      <a:pt x="27779" y="58107"/>
                      <a:pt x="14399" y="71487"/>
                      <a:pt x="14399" y="89836"/>
                    </a:cubicBezTo>
                    <a:cubicBezTo>
                      <a:pt x="14399" y="108186"/>
                      <a:pt x="27397" y="121821"/>
                      <a:pt x="45491" y="121821"/>
                    </a:cubicBezTo>
                    <a:cubicBezTo>
                      <a:pt x="63586" y="121821"/>
                      <a:pt x="76074" y="108441"/>
                      <a:pt x="76074" y="898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92" name="Freeform: Shape 1091">
                <a:extLst>
                  <a:ext uri="{FF2B5EF4-FFF2-40B4-BE49-F238E27FC236}">
                    <a16:creationId xmlns:a16="http://schemas.microsoft.com/office/drawing/2014/main" id="{65F1BBE1-B8E6-05F1-1E97-95E2448B6B0E}"/>
                  </a:ext>
                </a:extLst>
              </p:cNvPr>
              <p:cNvSpPr/>
              <p:nvPr/>
            </p:nvSpPr>
            <p:spPr>
              <a:xfrm>
                <a:off x="674574" y="6885524"/>
                <a:ext cx="89071" cy="132652"/>
              </a:xfrm>
              <a:custGeom>
                <a:avLst/>
                <a:gdLst>
                  <a:gd name="connsiteX0" fmla="*/ 25103 w 89071"/>
                  <a:gd name="connsiteY0" fmla="*/ 132653 h 132652"/>
                  <a:gd name="connsiteX1" fmla="*/ 9812 w 89071"/>
                  <a:gd name="connsiteY1" fmla="*/ 132653 h 132652"/>
                  <a:gd name="connsiteX2" fmla="*/ 37973 w 89071"/>
                  <a:gd name="connsiteY2" fmla="*/ 73908 h 132652"/>
                  <a:gd name="connsiteX3" fmla="*/ 0 w 89071"/>
                  <a:gd name="connsiteY3" fmla="*/ 0 h 132652"/>
                  <a:gd name="connsiteX4" fmla="*/ 17075 w 89071"/>
                  <a:gd name="connsiteY4" fmla="*/ 0 h 132652"/>
                  <a:gd name="connsiteX5" fmla="*/ 45874 w 89071"/>
                  <a:gd name="connsiteY5" fmla="*/ 57470 h 132652"/>
                  <a:gd name="connsiteX6" fmla="*/ 73780 w 89071"/>
                  <a:gd name="connsiteY6" fmla="*/ 0 h 132652"/>
                  <a:gd name="connsiteX7" fmla="*/ 89071 w 89071"/>
                  <a:gd name="connsiteY7" fmla="*/ 0 h 132652"/>
                  <a:gd name="connsiteX8" fmla="*/ 25230 w 89071"/>
                  <a:gd name="connsiteY8" fmla="*/ 132653 h 132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071" h="132652">
                    <a:moveTo>
                      <a:pt x="25103" y="132653"/>
                    </a:moveTo>
                    <a:lnTo>
                      <a:pt x="9812" y="132653"/>
                    </a:lnTo>
                    <a:lnTo>
                      <a:pt x="37973" y="73908"/>
                    </a:lnTo>
                    <a:lnTo>
                      <a:pt x="0" y="0"/>
                    </a:lnTo>
                    <a:lnTo>
                      <a:pt x="17075" y="0"/>
                    </a:lnTo>
                    <a:lnTo>
                      <a:pt x="45874" y="57470"/>
                    </a:lnTo>
                    <a:lnTo>
                      <a:pt x="73780" y="0"/>
                    </a:lnTo>
                    <a:lnTo>
                      <a:pt x="89071" y="0"/>
                    </a:lnTo>
                    <a:lnTo>
                      <a:pt x="25230" y="132653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93" name="Freeform: Shape 1092">
                <a:extLst>
                  <a:ext uri="{FF2B5EF4-FFF2-40B4-BE49-F238E27FC236}">
                    <a16:creationId xmlns:a16="http://schemas.microsoft.com/office/drawing/2014/main" id="{C79E6298-261F-44F3-1C82-C80B1CCB9E06}"/>
                  </a:ext>
                </a:extLst>
              </p:cNvPr>
              <p:cNvSpPr/>
              <p:nvPr/>
            </p:nvSpPr>
            <p:spPr>
              <a:xfrm>
                <a:off x="820605" y="6839650"/>
                <a:ext cx="14399" cy="133926"/>
              </a:xfrm>
              <a:custGeom>
                <a:avLst/>
                <a:gdLst>
                  <a:gd name="connsiteX0" fmla="*/ 0 w 14399"/>
                  <a:gd name="connsiteY0" fmla="*/ 0 h 133926"/>
                  <a:gd name="connsiteX1" fmla="*/ 14399 w 14399"/>
                  <a:gd name="connsiteY1" fmla="*/ 0 h 133926"/>
                  <a:gd name="connsiteX2" fmla="*/ 14399 w 14399"/>
                  <a:gd name="connsiteY2" fmla="*/ 133927 h 133926"/>
                  <a:gd name="connsiteX3" fmla="*/ 0 w 14399"/>
                  <a:gd name="connsiteY3" fmla="*/ 133927 h 133926"/>
                  <a:gd name="connsiteX4" fmla="*/ 0 w 14399"/>
                  <a:gd name="connsiteY4" fmla="*/ 0 h 13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9" h="133926">
                    <a:moveTo>
                      <a:pt x="0" y="0"/>
                    </a:moveTo>
                    <a:lnTo>
                      <a:pt x="14399" y="0"/>
                    </a:lnTo>
                    <a:lnTo>
                      <a:pt x="14399" y="133927"/>
                    </a:lnTo>
                    <a:lnTo>
                      <a:pt x="0" y="1339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94" name="Freeform: Shape 1093">
                <a:extLst>
                  <a:ext uri="{FF2B5EF4-FFF2-40B4-BE49-F238E27FC236}">
                    <a16:creationId xmlns:a16="http://schemas.microsoft.com/office/drawing/2014/main" id="{601DF7A8-B615-6EC1-8921-B339053BC291}"/>
                  </a:ext>
                </a:extLst>
              </p:cNvPr>
              <p:cNvSpPr/>
              <p:nvPr/>
            </p:nvSpPr>
            <p:spPr>
              <a:xfrm>
                <a:off x="857814" y="6883995"/>
                <a:ext cx="85375" cy="90983"/>
              </a:xfrm>
              <a:custGeom>
                <a:avLst/>
                <a:gdLst>
                  <a:gd name="connsiteX0" fmla="*/ 0 w 85375"/>
                  <a:gd name="connsiteY0" fmla="*/ 46384 h 90983"/>
                  <a:gd name="connsiteX1" fmla="*/ 43580 w 85375"/>
                  <a:gd name="connsiteY1" fmla="*/ 0 h 90983"/>
                  <a:gd name="connsiteX2" fmla="*/ 85376 w 85375"/>
                  <a:gd name="connsiteY2" fmla="*/ 43963 h 90983"/>
                  <a:gd name="connsiteX3" fmla="*/ 84994 w 85375"/>
                  <a:gd name="connsiteY3" fmla="*/ 51226 h 90983"/>
                  <a:gd name="connsiteX4" fmla="*/ 15419 w 85375"/>
                  <a:gd name="connsiteY4" fmla="*/ 51226 h 90983"/>
                  <a:gd name="connsiteX5" fmla="*/ 47530 w 85375"/>
                  <a:gd name="connsiteY5" fmla="*/ 77604 h 90983"/>
                  <a:gd name="connsiteX6" fmla="*/ 79004 w 85375"/>
                  <a:gd name="connsiteY6" fmla="*/ 67792 h 90983"/>
                  <a:gd name="connsiteX7" fmla="*/ 79004 w 85375"/>
                  <a:gd name="connsiteY7" fmla="*/ 81682 h 90983"/>
                  <a:gd name="connsiteX8" fmla="*/ 47530 w 85375"/>
                  <a:gd name="connsiteY8" fmla="*/ 90984 h 90983"/>
                  <a:gd name="connsiteX9" fmla="*/ 0 w 85375"/>
                  <a:gd name="connsiteY9" fmla="*/ 46384 h 90983"/>
                  <a:gd name="connsiteX10" fmla="*/ 69957 w 85375"/>
                  <a:gd name="connsiteY10" fmla="*/ 39376 h 90983"/>
                  <a:gd name="connsiteX11" fmla="*/ 43580 w 85375"/>
                  <a:gd name="connsiteY11" fmla="*/ 13125 h 90983"/>
                  <a:gd name="connsiteX12" fmla="*/ 15673 w 85375"/>
                  <a:gd name="connsiteY12" fmla="*/ 39376 h 90983"/>
                  <a:gd name="connsiteX13" fmla="*/ 69957 w 85375"/>
                  <a:gd name="connsiteY13" fmla="*/ 39376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375" h="90983">
                    <a:moveTo>
                      <a:pt x="0" y="46384"/>
                    </a:moveTo>
                    <a:cubicBezTo>
                      <a:pt x="0" y="20006"/>
                      <a:pt x="16820" y="0"/>
                      <a:pt x="43580" y="0"/>
                    </a:cubicBezTo>
                    <a:cubicBezTo>
                      <a:pt x="68938" y="0"/>
                      <a:pt x="85376" y="18732"/>
                      <a:pt x="85376" y="43963"/>
                    </a:cubicBezTo>
                    <a:cubicBezTo>
                      <a:pt x="85376" y="46511"/>
                      <a:pt x="85248" y="48805"/>
                      <a:pt x="84994" y="51226"/>
                    </a:cubicBezTo>
                    <a:lnTo>
                      <a:pt x="15419" y="51226"/>
                    </a:lnTo>
                    <a:cubicBezTo>
                      <a:pt x="17712" y="66900"/>
                      <a:pt x="30073" y="77604"/>
                      <a:pt x="47530" y="77604"/>
                    </a:cubicBezTo>
                    <a:cubicBezTo>
                      <a:pt x="58744" y="77604"/>
                      <a:pt x="69702" y="74418"/>
                      <a:pt x="79004" y="67792"/>
                    </a:cubicBezTo>
                    <a:lnTo>
                      <a:pt x="79004" y="81682"/>
                    </a:lnTo>
                    <a:cubicBezTo>
                      <a:pt x="69575" y="88053"/>
                      <a:pt x="58871" y="90984"/>
                      <a:pt x="47530" y="90984"/>
                    </a:cubicBezTo>
                    <a:cubicBezTo>
                      <a:pt x="20006" y="90984"/>
                      <a:pt x="0" y="73143"/>
                      <a:pt x="0" y="46384"/>
                    </a:cubicBezTo>
                    <a:close/>
                    <a:moveTo>
                      <a:pt x="69957" y="39376"/>
                    </a:moveTo>
                    <a:cubicBezTo>
                      <a:pt x="68683" y="24339"/>
                      <a:pt x="59126" y="13125"/>
                      <a:pt x="43580" y="13125"/>
                    </a:cubicBezTo>
                    <a:cubicBezTo>
                      <a:pt x="28034" y="13125"/>
                      <a:pt x="17840" y="24339"/>
                      <a:pt x="15673" y="39376"/>
                    </a:cubicBezTo>
                    <a:lnTo>
                      <a:pt x="69957" y="39376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95" name="Freeform: Shape 1094">
                <a:extLst>
                  <a:ext uri="{FF2B5EF4-FFF2-40B4-BE49-F238E27FC236}">
                    <a16:creationId xmlns:a16="http://schemas.microsoft.com/office/drawing/2014/main" id="{EE7D8C63-53AE-AFDC-A850-12C8A11E115F}"/>
                  </a:ext>
                </a:extLst>
              </p:cNvPr>
              <p:cNvSpPr/>
              <p:nvPr/>
            </p:nvSpPr>
            <p:spPr>
              <a:xfrm>
                <a:off x="959627" y="6883995"/>
                <a:ext cx="90982" cy="90983"/>
              </a:xfrm>
              <a:custGeom>
                <a:avLst/>
                <a:gdLst>
                  <a:gd name="connsiteX0" fmla="*/ 76328 w 90982"/>
                  <a:gd name="connsiteY0" fmla="*/ 73143 h 90983"/>
                  <a:gd name="connsiteX1" fmla="*/ 44217 w 90982"/>
                  <a:gd name="connsiteY1" fmla="*/ 90984 h 90983"/>
                  <a:gd name="connsiteX2" fmla="*/ 0 w 90982"/>
                  <a:gd name="connsiteY2" fmla="*/ 46001 h 90983"/>
                  <a:gd name="connsiteX3" fmla="*/ 44217 w 90982"/>
                  <a:gd name="connsiteY3" fmla="*/ 0 h 90983"/>
                  <a:gd name="connsiteX4" fmla="*/ 76328 w 90982"/>
                  <a:gd name="connsiteY4" fmla="*/ 18222 h 90983"/>
                  <a:gd name="connsiteX5" fmla="*/ 76328 w 90982"/>
                  <a:gd name="connsiteY5" fmla="*/ 1657 h 90983"/>
                  <a:gd name="connsiteX6" fmla="*/ 90982 w 90982"/>
                  <a:gd name="connsiteY6" fmla="*/ 1657 h 90983"/>
                  <a:gd name="connsiteX7" fmla="*/ 90982 w 90982"/>
                  <a:gd name="connsiteY7" fmla="*/ 89710 h 90983"/>
                  <a:gd name="connsiteX8" fmla="*/ 76328 w 90982"/>
                  <a:gd name="connsiteY8" fmla="*/ 89710 h 90983"/>
                  <a:gd name="connsiteX9" fmla="*/ 76328 w 90982"/>
                  <a:gd name="connsiteY9" fmla="*/ 73271 h 90983"/>
                  <a:gd name="connsiteX10" fmla="*/ 14909 w 90982"/>
                  <a:gd name="connsiteY10" fmla="*/ 45874 h 90983"/>
                  <a:gd name="connsiteX11" fmla="*/ 45491 w 90982"/>
                  <a:gd name="connsiteY11" fmla="*/ 77476 h 90983"/>
                  <a:gd name="connsiteX12" fmla="*/ 76328 w 90982"/>
                  <a:gd name="connsiteY12" fmla="*/ 45874 h 90983"/>
                  <a:gd name="connsiteX13" fmla="*/ 45491 w 90982"/>
                  <a:gd name="connsiteY13" fmla="*/ 13762 h 90983"/>
                  <a:gd name="connsiteX14" fmla="*/ 14909 w 90982"/>
                  <a:gd name="connsiteY14" fmla="*/ 45874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0982" h="90983">
                    <a:moveTo>
                      <a:pt x="76328" y="73143"/>
                    </a:moveTo>
                    <a:cubicBezTo>
                      <a:pt x="69702" y="84230"/>
                      <a:pt x="58106" y="90984"/>
                      <a:pt x="44217" y="90984"/>
                    </a:cubicBezTo>
                    <a:cubicBezTo>
                      <a:pt x="18349" y="90984"/>
                      <a:pt x="0" y="71997"/>
                      <a:pt x="0" y="46001"/>
                    </a:cubicBezTo>
                    <a:cubicBezTo>
                      <a:pt x="0" y="20006"/>
                      <a:pt x="18349" y="0"/>
                      <a:pt x="44217" y="0"/>
                    </a:cubicBezTo>
                    <a:cubicBezTo>
                      <a:pt x="58106" y="0"/>
                      <a:pt x="69702" y="7008"/>
                      <a:pt x="76328" y="18222"/>
                    </a:cubicBezTo>
                    <a:lnTo>
                      <a:pt x="76328" y="1657"/>
                    </a:lnTo>
                    <a:lnTo>
                      <a:pt x="90982" y="1657"/>
                    </a:lnTo>
                    <a:lnTo>
                      <a:pt x="90982" y="89710"/>
                    </a:lnTo>
                    <a:lnTo>
                      <a:pt x="76328" y="89710"/>
                    </a:lnTo>
                    <a:lnTo>
                      <a:pt x="76328" y="73271"/>
                    </a:lnTo>
                    <a:close/>
                    <a:moveTo>
                      <a:pt x="14909" y="45874"/>
                    </a:moveTo>
                    <a:cubicBezTo>
                      <a:pt x="14909" y="64097"/>
                      <a:pt x="27779" y="77476"/>
                      <a:pt x="45491" y="77476"/>
                    </a:cubicBezTo>
                    <a:cubicBezTo>
                      <a:pt x="63204" y="77476"/>
                      <a:pt x="76328" y="64097"/>
                      <a:pt x="76328" y="45874"/>
                    </a:cubicBezTo>
                    <a:cubicBezTo>
                      <a:pt x="76328" y="27652"/>
                      <a:pt x="63458" y="13762"/>
                      <a:pt x="45491" y="13762"/>
                    </a:cubicBezTo>
                    <a:cubicBezTo>
                      <a:pt x="27524" y="13762"/>
                      <a:pt x="14909" y="27270"/>
                      <a:pt x="14909" y="458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96" name="Freeform: Shape 1095">
                <a:extLst>
                  <a:ext uri="{FF2B5EF4-FFF2-40B4-BE49-F238E27FC236}">
                    <a16:creationId xmlns:a16="http://schemas.microsoft.com/office/drawing/2014/main" id="{DB94777C-57BE-6D10-1A80-7F0F36599386}"/>
                  </a:ext>
                </a:extLst>
              </p:cNvPr>
              <p:cNvSpPr/>
              <p:nvPr/>
            </p:nvSpPr>
            <p:spPr>
              <a:xfrm>
                <a:off x="1066538" y="6885524"/>
                <a:ext cx="89708" cy="90983"/>
              </a:xfrm>
              <a:custGeom>
                <a:avLst/>
                <a:gdLst>
                  <a:gd name="connsiteX0" fmla="*/ 44982 w 89708"/>
                  <a:gd name="connsiteY0" fmla="*/ 90984 h 90983"/>
                  <a:gd name="connsiteX1" fmla="*/ 0 w 89708"/>
                  <a:gd name="connsiteY1" fmla="*/ 0 h 90983"/>
                  <a:gd name="connsiteX2" fmla="*/ 16948 w 89708"/>
                  <a:gd name="connsiteY2" fmla="*/ 0 h 90983"/>
                  <a:gd name="connsiteX3" fmla="*/ 45746 w 89708"/>
                  <a:gd name="connsiteY3" fmla="*/ 60528 h 90983"/>
                  <a:gd name="connsiteX4" fmla="*/ 74162 w 89708"/>
                  <a:gd name="connsiteY4" fmla="*/ 0 h 90983"/>
                  <a:gd name="connsiteX5" fmla="*/ 89708 w 89708"/>
                  <a:gd name="connsiteY5" fmla="*/ 0 h 90983"/>
                  <a:gd name="connsiteX6" fmla="*/ 45109 w 89708"/>
                  <a:gd name="connsiteY6" fmla="*/ 90984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708" h="90983">
                    <a:moveTo>
                      <a:pt x="44982" y="90984"/>
                    </a:moveTo>
                    <a:lnTo>
                      <a:pt x="0" y="0"/>
                    </a:lnTo>
                    <a:lnTo>
                      <a:pt x="16948" y="0"/>
                    </a:lnTo>
                    <a:lnTo>
                      <a:pt x="45746" y="60528"/>
                    </a:lnTo>
                    <a:lnTo>
                      <a:pt x="74162" y="0"/>
                    </a:lnTo>
                    <a:lnTo>
                      <a:pt x="89708" y="0"/>
                    </a:lnTo>
                    <a:lnTo>
                      <a:pt x="45109" y="90984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97" name="Freeform: Shape 1096">
                <a:extLst>
                  <a:ext uri="{FF2B5EF4-FFF2-40B4-BE49-F238E27FC236}">
                    <a16:creationId xmlns:a16="http://schemas.microsoft.com/office/drawing/2014/main" id="{34941C7F-C91A-8D12-A5FE-D55E03249A7B}"/>
                  </a:ext>
                </a:extLst>
              </p:cNvPr>
              <p:cNvSpPr/>
              <p:nvPr/>
            </p:nvSpPr>
            <p:spPr>
              <a:xfrm>
                <a:off x="1168989" y="6849844"/>
                <a:ext cx="26122" cy="123860"/>
              </a:xfrm>
              <a:custGeom>
                <a:avLst/>
                <a:gdLst>
                  <a:gd name="connsiteX0" fmla="*/ 0 w 26122"/>
                  <a:gd name="connsiteY0" fmla="*/ 9685 h 123860"/>
                  <a:gd name="connsiteX1" fmla="*/ 9302 w 26122"/>
                  <a:gd name="connsiteY1" fmla="*/ 0 h 123860"/>
                  <a:gd name="connsiteX2" fmla="*/ 15546 w 26122"/>
                  <a:gd name="connsiteY2" fmla="*/ 1912 h 123860"/>
                  <a:gd name="connsiteX3" fmla="*/ 26122 w 26122"/>
                  <a:gd name="connsiteY3" fmla="*/ 9430 h 123860"/>
                  <a:gd name="connsiteX4" fmla="*/ 15546 w 26122"/>
                  <a:gd name="connsiteY4" fmla="*/ 16693 h 123860"/>
                  <a:gd name="connsiteX5" fmla="*/ 9302 w 26122"/>
                  <a:gd name="connsiteY5" fmla="*/ 18859 h 123860"/>
                  <a:gd name="connsiteX6" fmla="*/ 0 w 26122"/>
                  <a:gd name="connsiteY6" fmla="*/ 9557 h 123860"/>
                  <a:gd name="connsiteX7" fmla="*/ 3058 w 26122"/>
                  <a:gd name="connsiteY7" fmla="*/ 35807 h 123860"/>
                  <a:gd name="connsiteX8" fmla="*/ 17712 w 26122"/>
                  <a:gd name="connsiteY8" fmla="*/ 35807 h 123860"/>
                  <a:gd name="connsiteX9" fmla="*/ 17712 w 26122"/>
                  <a:gd name="connsiteY9" fmla="*/ 123860 h 123860"/>
                  <a:gd name="connsiteX10" fmla="*/ 3058 w 26122"/>
                  <a:gd name="connsiteY10" fmla="*/ 123860 h 123860"/>
                  <a:gd name="connsiteX11" fmla="*/ 3058 w 26122"/>
                  <a:gd name="connsiteY11" fmla="*/ 35807 h 12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2" h="123860">
                    <a:moveTo>
                      <a:pt x="0" y="9685"/>
                    </a:moveTo>
                    <a:cubicBezTo>
                      <a:pt x="0" y="4333"/>
                      <a:pt x="4078" y="0"/>
                      <a:pt x="9302" y="0"/>
                    </a:cubicBezTo>
                    <a:cubicBezTo>
                      <a:pt x="11596" y="0"/>
                      <a:pt x="13635" y="509"/>
                      <a:pt x="15546" y="1912"/>
                    </a:cubicBezTo>
                    <a:lnTo>
                      <a:pt x="26122" y="9430"/>
                    </a:lnTo>
                    <a:lnTo>
                      <a:pt x="15546" y="16693"/>
                    </a:lnTo>
                    <a:cubicBezTo>
                      <a:pt x="13635" y="18095"/>
                      <a:pt x="11596" y="18859"/>
                      <a:pt x="9302" y="18859"/>
                    </a:cubicBezTo>
                    <a:cubicBezTo>
                      <a:pt x="4078" y="18859"/>
                      <a:pt x="0" y="14781"/>
                      <a:pt x="0" y="9557"/>
                    </a:cubicBezTo>
                    <a:close/>
                    <a:moveTo>
                      <a:pt x="3058" y="35807"/>
                    </a:moveTo>
                    <a:lnTo>
                      <a:pt x="17712" y="35807"/>
                    </a:lnTo>
                    <a:lnTo>
                      <a:pt x="17712" y="123860"/>
                    </a:lnTo>
                    <a:lnTo>
                      <a:pt x="3058" y="123860"/>
                    </a:lnTo>
                    <a:lnTo>
                      <a:pt x="3058" y="3580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98" name="Freeform: Shape 1097">
                <a:extLst>
                  <a:ext uri="{FF2B5EF4-FFF2-40B4-BE49-F238E27FC236}">
                    <a16:creationId xmlns:a16="http://schemas.microsoft.com/office/drawing/2014/main" id="{5933A5EE-4C45-3425-83F0-81C7BB9A1B51}"/>
                  </a:ext>
                </a:extLst>
              </p:cNvPr>
              <p:cNvSpPr/>
              <p:nvPr/>
            </p:nvSpPr>
            <p:spPr>
              <a:xfrm>
                <a:off x="1216137" y="6883867"/>
                <a:ext cx="78877" cy="89709"/>
              </a:xfrm>
              <a:custGeom>
                <a:avLst/>
                <a:gdLst>
                  <a:gd name="connsiteX0" fmla="*/ 14399 w 78877"/>
                  <a:gd name="connsiteY0" fmla="*/ 89710 h 89709"/>
                  <a:gd name="connsiteX1" fmla="*/ 0 w 78877"/>
                  <a:gd name="connsiteY1" fmla="*/ 89710 h 89709"/>
                  <a:gd name="connsiteX2" fmla="*/ 0 w 78877"/>
                  <a:gd name="connsiteY2" fmla="*/ 1657 h 89709"/>
                  <a:gd name="connsiteX3" fmla="*/ 14399 w 78877"/>
                  <a:gd name="connsiteY3" fmla="*/ 1657 h 89709"/>
                  <a:gd name="connsiteX4" fmla="*/ 14399 w 78877"/>
                  <a:gd name="connsiteY4" fmla="*/ 18095 h 89709"/>
                  <a:gd name="connsiteX5" fmla="*/ 44982 w 78877"/>
                  <a:gd name="connsiteY5" fmla="*/ 0 h 89709"/>
                  <a:gd name="connsiteX6" fmla="*/ 78877 w 78877"/>
                  <a:gd name="connsiteY6" fmla="*/ 37846 h 89709"/>
                  <a:gd name="connsiteX7" fmla="*/ 78877 w 78877"/>
                  <a:gd name="connsiteY7" fmla="*/ 89582 h 89709"/>
                  <a:gd name="connsiteX8" fmla="*/ 64223 w 78877"/>
                  <a:gd name="connsiteY8" fmla="*/ 89582 h 89709"/>
                  <a:gd name="connsiteX9" fmla="*/ 64223 w 78877"/>
                  <a:gd name="connsiteY9" fmla="*/ 40268 h 89709"/>
                  <a:gd name="connsiteX10" fmla="*/ 41414 w 78877"/>
                  <a:gd name="connsiteY10" fmla="*/ 14018 h 89709"/>
                  <a:gd name="connsiteX11" fmla="*/ 14399 w 78877"/>
                  <a:gd name="connsiteY11" fmla="*/ 45364 h 89709"/>
                  <a:gd name="connsiteX12" fmla="*/ 14399 w 78877"/>
                  <a:gd name="connsiteY12" fmla="*/ 89455 h 8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877" h="89709">
                    <a:moveTo>
                      <a:pt x="14399" y="89710"/>
                    </a:moveTo>
                    <a:lnTo>
                      <a:pt x="0" y="89710"/>
                    </a:lnTo>
                    <a:lnTo>
                      <a:pt x="0" y="1657"/>
                    </a:lnTo>
                    <a:lnTo>
                      <a:pt x="14399" y="1657"/>
                    </a:lnTo>
                    <a:lnTo>
                      <a:pt x="14399" y="18095"/>
                    </a:lnTo>
                    <a:cubicBezTo>
                      <a:pt x="20643" y="7263"/>
                      <a:pt x="31347" y="0"/>
                      <a:pt x="44982" y="0"/>
                    </a:cubicBezTo>
                    <a:cubicBezTo>
                      <a:pt x="67281" y="0"/>
                      <a:pt x="78877" y="16056"/>
                      <a:pt x="78877" y="37846"/>
                    </a:cubicBezTo>
                    <a:lnTo>
                      <a:pt x="78877" y="89582"/>
                    </a:lnTo>
                    <a:lnTo>
                      <a:pt x="64223" y="89582"/>
                    </a:lnTo>
                    <a:lnTo>
                      <a:pt x="64223" y="40268"/>
                    </a:lnTo>
                    <a:cubicBezTo>
                      <a:pt x="64223" y="23192"/>
                      <a:pt x="56705" y="14018"/>
                      <a:pt x="41414" y="14018"/>
                    </a:cubicBezTo>
                    <a:cubicBezTo>
                      <a:pt x="25230" y="14018"/>
                      <a:pt x="14399" y="27907"/>
                      <a:pt x="14399" y="45364"/>
                    </a:cubicBezTo>
                    <a:lnTo>
                      <a:pt x="14399" y="8945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99" name="Freeform: Shape 1098">
                <a:extLst>
                  <a:ext uri="{FF2B5EF4-FFF2-40B4-BE49-F238E27FC236}">
                    <a16:creationId xmlns:a16="http://schemas.microsoft.com/office/drawing/2014/main" id="{FEFDAD97-6A21-B12E-7D89-6D382EE03181}"/>
                  </a:ext>
                </a:extLst>
              </p:cNvPr>
              <p:cNvSpPr/>
              <p:nvPr/>
            </p:nvSpPr>
            <p:spPr>
              <a:xfrm>
                <a:off x="1315275" y="6883867"/>
                <a:ext cx="90982" cy="135710"/>
              </a:xfrm>
              <a:custGeom>
                <a:avLst/>
                <a:gdLst>
                  <a:gd name="connsiteX0" fmla="*/ 44599 w 90982"/>
                  <a:gd name="connsiteY0" fmla="*/ 135711 h 135710"/>
                  <a:gd name="connsiteX1" fmla="*/ 9302 w 90982"/>
                  <a:gd name="connsiteY1" fmla="*/ 124497 h 135710"/>
                  <a:gd name="connsiteX2" fmla="*/ 9302 w 90982"/>
                  <a:gd name="connsiteY2" fmla="*/ 108441 h 135710"/>
                  <a:gd name="connsiteX3" fmla="*/ 44599 w 90982"/>
                  <a:gd name="connsiteY3" fmla="*/ 121949 h 135710"/>
                  <a:gd name="connsiteX4" fmla="*/ 76328 w 90982"/>
                  <a:gd name="connsiteY4" fmla="*/ 91366 h 135710"/>
                  <a:gd name="connsiteX5" fmla="*/ 76328 w 90982"/>
                  <a:gd name="connsiteY5" fmla="*/ 73143 h 135710"/>
                  <a:gd name="connsiteX6" fmla="*/ 44217 w 90982"/>
                  <a:gd name="connsiteY6" fmla="*/ 90984 h 135710"/>
                  <a:gd name="connsiteX7" fmla="*/ 0 w 90982"/>
                  <a:gd name="connsiteY7" fmla="*/ 46002 h 135710"/>
                  <a:gd name="connsiteX8" fmla="*/ 44217 w 90982"/>
                  <a:gd name="connsiteY8" fmla="*/ 0 h 135710"/>
                  <a:gd name="connsiteX9" fmla="*/ 76328 w 90982"/>
                  <a:gd name="connsiteY9" fmla="*/ 18350 h 135710"/>
                  <a:gd name="connsiteX10" fmla="*/ 76328 w 90982"/>
                  <a:gd name="connsiteY10" fmla="*/ 1529 h 135710"/>
                  <a:gd name="connsiteX11" fmla="*/ 90982 w 90982"/>
                  <a:gd name="connsiteY11" fmla="*/ 1529 h 135710"/>
                  <a:gd name="connsiteX12" fmla="*/ 90982 w 90982"/>
                  <a:gd name="connsiteY12" fmla="*/ 90219 h 135710"/>
                  <a:gd name="connsiteX13" fmla="*/ 44599 w 90982"/>
                  <a:gd name="connsiteY13" fmla="*/ 135583 h 135710"/>
                  <a:gd name="connsiteX14" fmla="*/ 45491 w 90982"/>
                  <a:gd name="connsiteY14" fmla="*/ 13762 h 135710"/>
                  <a:gd name="connsiteX15" fmla="*/ 14909 w 90982"/>
                  <a:gd name="connsiteY15" fmla="*/ 45874 h 135710"/>
                  <a:gd name="connsiteX16" fmla="*/ 45491 w 90982"/>
                  <a:gd name="connsiteY16" fmla="*/ 77476 h 135710"/>
                  <a:gd name="connsiteX17" fmla="*/ 76328 w 90982"/>
                  <a:gd name="connsiteY17" fmla="*/ 45874 h 135710"/>
                  <a:gd name="connsiteX18" fmla="*/ 45491 w 90982"/>
                  <a:gd name="connsiteY18" fmla="*/ 13762 h 135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0982" h="135710">
                    <a:moveTo>
                      <a:pt x="44599" y="135711"/>
                    </a:moveTo>
                    <a:cubicBezTo>
                      <a:pt x="31729" y="135711"/>
                      <a:pt x="19624" y="132016"/>
                      <a:pt x="9302" y="124497"/>
                    </a:cubicBezTo>
                    <a:lnTo>
                      <a:pt x="9302" y="108441"/>
                    </a:lnTo>
                    <a:cubicBezTo>
                      <a:pt x="19241" y="117743"/>
                      <a:pt x="32876" y="121949"/>
                      <a:pt x="44599" y="121949"/>
                    </a:cubicBezTo>
                    <a:cubicBezTo>
                      <a:pt x="65242" y="121949"/>
                      <a:pt x="76328" y="111245"/>
                      <a:pt x="76328" y="91366"/>
                    </a:cubicBezTo>
                    <a:lnTo>
                      <a:pt x="76328" y="73143"/>
                    </a:lnTo>
                    <a:cubicBezTo>
                      <a:pt x="69702" y="84230"/>
                      <a:pt x="58106" y="90984"/>
                      <a:pt x="44217" y="90984"/>
                    </a:cubicBezTo>
                    <a:cubicBezTo>
                      <a:pt x="18477" y="90984"/>
                      <a:pt x="0" y="71997"/>
                      <a:pt x="0" y="46002"/>
                    </a:cubicBezTo>
                    <a:cubicBezTo>
                      <a:pt x="0" y="20006"/>
                      <a:pt x="18604" y="0"/>
                      <a:pt x="44217" y="0"/>
                    </a:cubicBezTo>
                    <a:cubicBezTo>
                      <a:pt x="58106" y="0"/>
                      <a:pt x="69702" y="7136"/>
                      <a:pt x="76328" y="18350"/>
                    </a:cubicBezTo>
                    <a:lnTo>
                      <a:pt x="76328" y="1529"/>
                    </a:lnTo>
                    <a:lnTo>
                      <a:pt x="90982" y="1529"/>
                    </a:lnTo>
                    <a:lnTo>
                      <a:pt x="90982" y="90219"/>
                    </a:lnTo>
                    <a:cubicBezTo>
                      <a:pt x="90982" y="119273"/>
                      <a:pt x="74035" y="135583"/>
                      <a:pt x="44599" y="135583"/>
                    </a:cubicBezTo>
                    <a:close/>
                    <a:moveTo>
                      <a:pt x="45491" y="13762"/>
                    </a:moveTo>
                    <a:cubicBezTo>
                      <a:pt x="27779" y="13762"/>
                      <a:pt x="14909" y="27270"/>
                      <a:pt x="14909" y="45874"/>
                    </a:cubicBezTo>
                    <a:cubicBezTo>
                      <a:pt x="14909" y="64478"/>
                      <a:pt x="27779" y="77476"/>
                      <a:pt x="45491" y="77476"/>
                    </a:cubicBezTo>
                    <a:cubicBezTo>
                      <a:pt x="63204" y="77476"/>
                      <a:pt x="76328" y="64097"/>
                      <a:pt x="76328" y="45874"/>
                    </a:cubicBezTo>
                    <a:cubicBezTo>
                      <a:pt x="76328" y="27652"/>
                      <a:pt x="63458" y="13762"/>
                      <a:pt x="45491" y="137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00" name="Freeform: Shape 1099">
                <a:extLst>
                  <a:ext uri="{FF2B5EF4-FFF2-40B4-BE49-F238E27FC236}">
                    <a16:creationId xmlns:a16="http://schemas.microsoft.com/office/drawing/2014/main" id="{3BC91D2A-BD6B-157E-EFB1-E047E0B93C74}"/>
                  </a:ext>
                </a:extLst>
              </p:cNvPr>
              <p:cNvSpPr/>
              <p:nvPr/>
            </p:nvSpPr>
            <p:spPr>
              <a:xfrm>
                <a:off x="1476979" y="6838376"/>
                <a:ext cx="52244" cy="135201"/>
              </a:xfrm>
              <a:custGeom>
                <a:avLst/>
                <a:gdLst>
                  <a:gd name="connsiteX0" fmla="*/ 14399 w 52244"/>
                  <a:gd name="connsiteY0" fmla="*/ 60528 h 135201"/>
                  <a:gd name="connsiteX1" fmla="*/ 14399 w 52244"/>
                  <a:gd name="connsiteY1" fmla="*/ 135202 h 135201"/>
                  <a:gd name="connsiteX2" fmla="*/ 0 w 52244"/>
                  <a:gd name="connsiteY2" fmla="*/ 135202 h 135201"/>
                  <a:gd name="connsiteX3" fmla="*/ 0 w 52244"/>
                  <a:gd name="connsiteY3" fmla="*/ 31730 h 135201"/>
                  <a:gd name="connsiteX4" fmla="*/ 30710 w 52244"/>
                  <a:gd name="connsiteY4" fmla="*/ 0 h 135201"/>
                  <a:gd name="connsiteX5" fmla="*/ 52245 w 52244"/>
                  <a:gd name="connsiteY5" fmla="*/ 6245 h 135201"/>
                  <a:gd name="connsiteX6" fmla="*/ 52245 w 52244"/>
                  <a:gd name="connsiteY6" fmla="*/ 20644 h 135201"/>
                  <a:gd name="connsiteX7" fmla="*/ 31729 w 52244"/>
                  <a:gd name="connsiteY7" fmla="*/ 13635 h 135201"/>
                  <a:gd name="connsiteX8" fmla="*/ 14399 w 52244"/>
                  <a:gd name="connsiteY8" fmla="*/ 30966 h 135201"/>
                  <a:gd name="connsiteX9" fmla="*/ 14399 w 52244"/>
                  <a:gd name="connsiteY9" fmla="*/ 47276 h 135201"/>
                  <a:gd name="connsiteX10" fmla="*/ 49569 w 52244"/>
                  <a:gd name="connsiteY10" fmla="*/ 47276 h 135201"/>
                  <a:gd name="connsiteX11" fmla="*/ 49569 w 52244"/>
                  <a:gd name="connsiteY11" fmla="*/ 60656 h 135201"/>
                  <a:gd name="connsiteX12" fmla="*/ 14399 w 52244"/>
                  <a:gd name="connsiteY12" fmla="*/ 60656 h 135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244" h="135201">
                    <a:moveTo>
                      <a:pt x="14399" y="60528"/>
                    </a:moveTo>
                    <a:lnTo>
                      <a:pt x="14399" y="135202"/>
                    </a:lnTo>
                    <a:lnTo>
                      <a:pt x="0" y="135202"/>
                    </a:lnTo>
                    <a:lnTo>
                      <a:pt x="0" y="31730"/>
                    </a:lnTo>
                    <a:cubicBezTo>
                      <a:pt x="0" y="13125"/>
                      <a:pt x="11596" y="0"/>
                      <a:pt x="30710" y="0"/>
                    </a:cubicBezTo>
                    <a:cubicBezTo>
                      <a:pt x="38228" y="0"/>
                      <a:pt x="45491" y="1657"/>
                      <a:pt x="52245" y="6245"/>
                    </a:cubicBezTo>
                    <a:lnTo>
                      <a:pt x="52245" y="20644"/>
                    </a:lnTo>
                    <a:cubicBezTo>
                      <a:pt x="46001" y="15674"/>
                      <a:pt x="38992" y="13635"/>
                      <a:pt x="31729" y="13635"/>
                    </a:cubicBezTo>
                    <a:cubicBezTo>
                      <a:pt x="21153" y="13635"/>
                      <a:pt x="14399" y="20644"/>
                      <a:pt x="14399" y="30966"/>
                    </a:cubicBezTo>
                    <a:lnTo>
                      <a:pt x="14399" y="47276"/>
                    </a:lnTo>
                    <a:lnTo>
                      <a:pt x="49569" y="47276"/>
                    </a:lnTo>
                    <a:lnTo>
                      <a:pt x="49569" y="60656"/>
                    </a:lnTo>
                    <a:lnTo>
                      <a:pt x="14399" y="60656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01" name="Freeform: Shape 1100">
                <a:extLst>
                  <a:ext uri="{FF2B5EF4-FFF2-40B4-BE49-F238E27FC236}">
                    <a16:creationId xmlns:a16="http://schemas.microsoft.com/office/drawing/2014/main" id="{7E306EA3-D25E-01F2-C64C-3DFA279F1026}"/>
                  </a:ext>
                </a:extLst>
              </p:cNvPr>
              <p:cNvSpPr/>
              <p:nvPr/>
            </p:nvSpPr>
            <p:spPr>
              <a:xfrm>
                <a:off x="1534448" y="6883995"/>
                <a:ext cx="90982" cy="90983"/>
              </a:xfrm>
              <a:custGeom>
                <a:avLst/>
                <a:gdLst>
                  <a:gd name="connsiteX0" fmla="*/ 76328 w 90982"/>
                  <a:gd name="connsiteY0" fmla="*/ 73143 h 90983"/>
                  <a:gd name="connsiteX1" fmla="*/ 44217 w 90982"/>
                  <a:gd name="connsiteY1" fmla="*/ 90984 h 90983"/>
                  <a:gd name="connsiteX2" fmla="*/ 0 w 90982"/>
                  <a:gd name="connsiteY2" fmla="*/ 46001 h 90983"/>
                  <a:gd name="connsiteX3" fmla="*/ 44217 w 90982"/>
                  <a:gd name="connsiteY3" fmla="*/ 0 h 90983"/>
                  <a:gd name="connsiteX4" fmla="*/ 76328 w 90982"/>
                  <a:gd name="connsiteY4" fmla="*/ 18222 h 90983"/>
                  <a:gd name="connsiteX5" fmla="*/ 76328 w 90982"/>
                  <a:gd name="connsiteY5" fmla="*/ 1657 h 90983"/>
                  <a:gd name="connsiteX6" fmla="*/ 90982 w 90982"/>
                  <a:gd name="connsiteY6" fmla="*/ 1657 h 90983"/>
                  <a:gd name="connsiteX7" fmla="*/ 90982 w 90982"/>
                  <a:gd name="connsiteY7" fmla="*/ 89710 h 90983"/>
                  <a:gd name="connsiteX8" fmla="*/ 76328 w 90982"/>
                  <a:gd name="connsiteY8" fmla="*/ 89710 h 90983"/>
                  <a:gd name="connsiteX9" fmla="*/ 76328 w 90982"/>
                  <a:gd name="connsiteY9" fmla="*/ 73271 h 90983"/>
                  <a:gd name="connsiteX10" fmla="*/ 14909 w 90982"/>
                  <a:gd name="connsiteY10" fmla="*/ 45874 h 90983"/>
                  <a:gd name="connsiteX11" fmla="*/ 45491 w 90982"/>
                  <a:gd name="connsiteY11" fmla="*/ 77476 h 90983"/>
                  <a:gd name="connsiteX12" fmla="*/ 76328 w 90982"/>
                  <a:gd name="connsiteY12" fmla="*/ 45874 h 90983"/>
                  <a:gd name="connsiteX13" fmla="*/ 45491 w 90982"/>
                  <a:gd name="connsiteY13" fmla="*/ 13762 h 90983"/>
                  <a:gd name="connsiteX14" fmla="*/ 14909 w 90982"/>
                  <a:gd name="connsiteY14" fmla="*/ 45874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0982" h="90983">
                    <a:moveTo>
                      <a:pt x="76328" y="73143"/>
                    </a:moveTo>
                    <a:cubicBezTo>
                      <a:pt x="69702" y="84230"/>
                      <a:pt x="58106" y="90984"/>
                      <a:pt x="44217" y="90984"/>
                    </a:cubicBezTo>
                    <a:cubicBezTo>
                      <a:pt x="18349" y="90984"/>
                      <a:pt x="0" y="71997"/>
                      <a:pt x="0" y="46001"/>
                    </a:cubicBezTo>
                    <a:cubicBezTo>
                      <a:pt x="0" y="20006"/>
                      <a:pt x="18349" y="0"/>
                      <a:pt x="44217" y="0"/>
                    </a:cubicBezTo>
                    <a:cubicBezTo>
                      <a:pt x="58106" y="0"/>
                      <a:pt x="69702" y="7008"/>
                      <a:pt x="76328" y="18222"/>
                    </a:cubicBezTo>
                    <a:lnTo>
                      <a:pt x="76328" y="1657"/>
                    </a:lnTo>
                    <a:lnTo>
                      <a:pt x="90982" y="1657"/>
                    </a:lnTo>
                    <a:lnTo>
                      <a:pt x="90982" y="89710"/>
                    </a:lnTo>
                    <a:lnTo>
                      <a:pt x="76328" y="89710"/>
                    </a:lnTo>
                    <a:lnTo>
                      <a:pt x="76328" y="73271"/>
                    </a:lnTo>
                    <a:close/>
                    <a:moveTo>
                      <a:pt x="14909" y="45874"/>
                    </a:moveTo>
                    <a:cubicBezTo>
                      <a:pt x="14909" y="64097"/>
                      <a:pt x="27779" y="77476"/>
                      <a:pt x="45491" y="77476"/>
                    </a:cubicBezTo>
                    <a:cubicBezTo>
                      <a:pt x="63204" y="77476"/>
                      <a:pt x="76328" y="64097"/>
                      <a:pt x="76328" y="45874"/>
                    </a:cubicBezTo>
                    <a:cubicBezTo>
                      <a:pt x="76328" y="27652"/>
                      <a:pt x="63458" y="13762"/>
                      <a:pt x="45491" y="13762"/>
                    </a:cubicBezTo>
                    <a:cubicBezTo>
                      <a:pt x="27524" y="13762"/>
                      <a:pt x="14909" y="27270"/>
                      <a:pt x="14909" y="458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02" name="Freeform: Shape 1101">
                <a:extLst>
                  <a:ext uri="{FF2B5EF4-FFF2-40B4-BE49-F238E27FC236}">
                    <a16:creationId xmlns:a16="http://schemas.microsoft.com/office/drawing/2014/main" id="{B2FA8870-9B29-4A7E-F5B9-28686C8392AB}"/>
                  </a:ext>
                </a:extLst>
              </p:cNvPr>
              <p:cNvSpPr/>
              <p:nvPr/>
            </p:nvSpPr>
            <p:spPr>
              <a:xfrm>
                <a:off x="1654993" y="6839650"/>
                <a:ext cx="77093" cy="133926"/>
              </a:xfrm>
              <a:custGeom>
                <a:avLst/>
                <a:gdLst>
                  <a:gd name="connsiteX0" fmla="*/ 28161 w 77093"/>
                  <a:gd name="connsiteY0" fmla="*/ 91238 h 133926"/>
                  <a:gd name="connsiteX1" fmla="*/ 14399 w 77093"/>
                  <a:gd name="connsiteY1" fmla="*/ 105383 h 133926"/>
                  <a:gd name="connsiteX2" fmla="*/ 14399 w 77093"/>
                  <a:gd name="connsiteY2" fmla="*/ 133927 h 133926"/>
                  <a:gd name="connsiteX3" fmla="*/ 0 w 77093"/>
                  <a:gd name="connsiteY3" fmla="*/ 133927 h 133926"/>
                  <a:gd name="connsiteX4" fmla="*/ 0 w 77093"/>
                  <a:gd name="connsiteY4" fmla="*/ 0 h 133926"/>
                  <a:gd name="connsiteX5" fmla="*/ 14399 w 77093"/>
                  <a:gd name="connsiteY5" fmla="*/ 0 h 133926"/>
                  <a:gd name="connsiteX6" fmla="*/ 14399 w 77093"/>
                  <a:gd name="connsiteY6" fmla="*/ 86906 h 133926"/>
                  <a:gd name="connsiteX7" fmla="*/ 54793 w 77093"/>
                  <a:gd name="connsiteY7" fmla="*/ 45874 h 133926"/>
                  <a:gd name="connsiteX8" fmla="*/ 72123 w 77093"/>
                  <a:gd name="connsiteY8" fmla="*/ 45874 h 133926"/>
                  <a:gd name="connsiteX9" fmla="*/ 38228 w 77093"/>
                  <a:gd name="connsiteY9" fmla="*/ 80535 h 133926"/>
                  <a:gd name="connsiteX10" fmla="*/ 77093 w 77093"/>
                  <a:gd name="connsiteY10" fmla="*/ 133927 h 133926"/>
                  <a:gd name="connsiteX11" fmla="*/ 59253 w 77093"/>
                  <a:gd name="connsiteY11" fmla="*/ 133927 h 133926"/>
                  <a:gd name="connsiteX12" fmla="*/ 28161 w 77093"/>
                  <a:gd name="connsiteY12" fmla="*/ 91238 h 13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7093" h="133926">
                    <a:moveTo>
                      <a:pt x="28161" y="91238"/>
                    </a:moveTo>
                    <a:lnTo>
                      <a:pt x="14399" y="105383"/>
                    </a:lnTo>
                    <a:lnTo>
                      <a:pt x="14399" y="133927"/>
                    </a:lnTo>
                    <a:lnTo>
                      <a:pt x="0" y="133927"/>
                    </a:lnTo>
                    <a:lnTo>
                      <a:pt x="0" y="0"/>
                    </a:lnTo>
                    <a:lnTo>
                      <a:pt x="14399" y="0"/>
                    </a:lnTo>
                    <a:lnTo>
                      <a:pt x="14399" y="86906"/>
                    </a:lnTo>
                    <a:lnTo>
                      <a:pt x="54793" y="45874"/>
                    </a:lnTo>
                    <a:lnTo>
                      <a:pt x="72123" y="45874"/>
                    </a:lnTo>
                    <a:lnTo>
                      <a:pt x="38228" y="80535"/>
                    </a:lnTo>
                    <a:lnTo>
                      <a:pt x="77093" y="133927"/>
                    </a:lnTo>
                    <a:lnTo>
                      <a:pt x="59253" y="133927"/>
                    </a:lnTo>
                    <a:lnTo>
                      <a:pt x="28161" y="9123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03" name="Freeform: Shape 1102">
                <a:extLst>
                  <a:ext uri="{FF2B5EF4-FFF2-40B4-BE49-F238E27FC236}">
                    <a16:creationId xmlns:a16="http://schemas.microsoft.com/office/drawing/2014/main" id="{1B04F512-6410-6A07-5627-4283AFE8C453}"/>
                  </a:ext>
                </a:extLst>
              </p:cNvPr>
              <p:cNvSpPr/>
              <p:nvPr/>
            </p:nvSpPr>
            <p:spPr>
              <a:xfrm>
                <a:off x="1738203" y="6883995"/>
                <a:ext cx="85375" cy="90983"/>
              </a:xfrm>
              <a:custGeom>
                <a:avLst/>
                <a:gdLst>
                  <a:gd name="connsiteX0" fmla="*/ 0 w 85375"/>
                  <a:gd name="connsiteY0" fmla="*/ 46384 h 90983"/>
                  <a:gd name="connsiteX1" fmla="*/ 43580 w 85375"/>
                  <a:gd name="connsiteY1" fmla="*/ 0 h 90983"/>
                  <a:gd name="connsiteX2" fmla="*/ 85376 w 85375"/>
                  <a:gd name="connsiteY2" fmla="*/ 43963 h 90983"/>
                  <a:gd name="connsiteX3" fmla="*/ 84994 w 85375"/>
                  <a:gd name="connsiteY3" fmla="*/ 51226 h 90983"/>
                  <a:gd name="connsiteX4" fmla="*/ 15419 w 85375"/>
                  <a:gd name="connsiteY4" fmla="*/ 51226 h 90983"/>
                  <a:gd name="connsiteX5" fmla="*/ 47530 w 85375"/>
                  <a:gd name="connsiteY5" fmla="*/ 77604 h 90983"/>
                  <a:gd name="connsiteX6" fmla="*/ 79005 w 85375"/>
                  <a:gd name="connsiteY6" fmla="*/ 67792 h 90983"/>
                  <a:gd name="connsiteX7" fmla="*/ 79005 w 85375"/>
                  <a:gd name="connsiteY7" fmla="*/ 81682 h 90983"/>
                  <a:gd name="connsiteX8" fmla="*/ 47530 w 85375"/>
                  <a:gd name="connsiteY8" fmla="*/ 90984 h 90983"/>
                  <a:gd name="connsiteX9" fmla="*/ 0 w 85375"/>
                  <a:gd name="connsiteY9" fmla="*/ 46384 h 90983"/>
                  <a:gd name="connsiteX10" fmla="*/ 69957 w 85375"/>
                  <a:gd name="connsiteY10" fmla="*/ 39376 h 90983"/>
                  <a:gd name="connsiteX11" fmla="*/ 43580 w 85375"/>
                  <a:gd name="connsiteY11" fmla="*/ 13125 h 90983"/>
                  <a:gd name="connsiteX12" fmla="*/ 15674 w 85375"/>
                  <a:gd name="connsiteY12" fmla="*/ 39376 h 90983"/>
                  <a:gd name="connsiteX13" fmla="*/ 69957 w 85375"/>
                  <a:gd name="connsiteY13" fmla="*/ 39376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375" h="90983">
                    <a:moveTo>
                      <a:pt x="0" y="46384"/>
                    </a:moveTo>
                    <a:cubicBezTo>
                      <a:pt x="0" y="20006"/>
                      <a:pt x="16820" y="0"/>
                      <a:pt x="43580" y="0"/>
                    </a:cubicBezTo>
                    <a:cubicBezTo>
                      <a:pt x="68938" y="0"/>
                      <a:pt x="85376" y="18732"/>
                      <a:pt x="85376" y="43963"/>
                    </a:cubicBezTo>
                    <a:cubicBezTo>
                      <a:pt x="85376" y="46511"/>
                      <a:pt x="85248" y="48805"/>
                      <a:pt x="84994" y="51226"/>
                    </a:cubicBezTo>
                    <a:lnTo>
                      <a:pt x="15419" y="51226"/>
                    </a:lnTo>
                    <a:cubicBezTo>
                      <a:pt x="17712" y="66900"/>
                      <a:pt x="30073" y="77604"/>
                      <a:pt x="47530" y="77604"/>
                    </a:cubicBezTo>
                    <a:cubicBezTo>
                      <a:pt x="58744" y="77604"/>
                      <a:pt x="69702" y="74418"/>
                      <a:pt x="79005" y="67792"/>
                    </a:cubicBezTo>
                    <a:lnTo>
                      <a:pt x="79005" y="81682"/>
                    </a:lnTo>
                    <a:cubicBezTo>
                      <a:pt x="69575" y="88053"/>
                      <a:pt x="58871" y="90984"/>
                      <a:pt x="47530" y="90984"/>
                    </a:cubicBezTo>
                    <a:cubicBezTo>
                      <a:pt x="20006" y="90984"/>
                      <a:pt x="0" y="73143"/>
                      <a:pt x="0" y="46384"/>
                    </a:cubicBezTo>
                    <a:close/>
                    <a:moveTo>
                      <a:pt x="69957" y="39376"/>
                    </a:moveTo>
                    <a:cubicBezTo>
                      <a:pt x="68683" y="24339"/>
                      <a:pt x="59126" y="13125"/>
                      <a:pt x="43580" y="13125"/>
                    </a:cubicBezTo>
                    <a:cubicBezTo>
                      <a:pt x="28034" y="13125"/>
                      <a:pt x="17840" y="24339"/>
                      <a:pt x="15674" y="39376"/>
                    </a:cubicBezTo>
                    <a:lnTo>
                      <a:pt x="69957" y="39376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04" name="Freeform: Shape 1103">
                <a:extLst>
                  <a:ext uri="{FF2B5EF4-FFF2-40B4-BE49-F238E27FC236}">
                    <a16:creationId xmlns:a16="http://schemas.microsoft.com/office/drawing/2014/main" id="{5CC42FB0-95DF-7AFB-DB44-C397D73E8C96}"/>
                  </a:ext>
                </a:extLst>
              </p:cNvPr>
              <p:cNvSpPr/>
              <p:nvPr/>
            </p:nvSpPr>
            <p:spPr>
              <a:xfrm>
                <a:off x="1887802" y="6883867"/>
                <a:ext cx="46510" cy="89709"/>
              </a:xfrm>
              <a:custGeom>
                <a:avLst/>
                <a:gdLst>
                  <a:gd name="connsiteX0" fmla="*/ 14399 w 46510"/>
                  <a:gd name="connsiteY0" fmla="*/ 89710 h 89709"/>
                  <a:gd name="connsiteX1" fmla="*/ 0 w 46510"/>
                  <a:gd name="connsiteY1" fmla="*/ 89710 h 89709"/>
                  <a:gd name="connsiteX2" fmla="*/ 0 w 46510"/>
                  <a:gd name="connsiteY2" fmla="*/ 1657 h 89709"/>
                  <a:gd name="connsiteX3" fmla="*/ 14399 w 46510"/>
                  <a:gd name="connsiteY3" fmla="*/ 1657 h 89709"/>
                  <a:gd name="connsiteX4" fmla="*/ 14399 w 46510"/>
                  <a:gd name="connsiteY4" fmla="*/ 21281 h 89709"/>
                  <a:gd name="connsiteX5" fmla="*/ 46511 w 46510"/>
                  <a:gd name="connsiteY5" fmla="*/ 0 h 89709"/>
                  <a:gd name="connsiteX6" fmla="*/ 46511 w 46510"/>
                  <a:gd name="connsiteY6" fmla="*/ 16439 h 89709"/>
                  <a:gd name="connsiteX7" fmla="*/ 14399 w 46510"/>
                  <a:gd name="connsiteY7" fmla="*/ 47531 h 89709"/>
                  <a:gd name="connsiteX8" fmla="*/ 14399 w 46510"/>
                  <a:gd name="connsiteY8" fmla="*/ 89710 h 8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10" h="89709">
                    <a:moveTo>
                      <a:pt x="14399" y="89710"/>
                    </a:moveTo>
                    <a:lnTo>
                      <a:pt x="0" y="89710"/>
                    </a:lnTo>
                    <a:lnTo>
                      <a:pt x="0" y="1657"/>
                    </a:lnTo>
                    <a:lnTo>
                      <a:pt x="14399" y="1657"/>
                    </a:lnTo>
                    <a:lnTo>
                      <a:pt x="14399" y="21281"/>
                    </a:lnTo>
                    <a:cubicBezTo>
                      <a:pt x="21025" y="7900"/>
                      <a:pt x="32366" y="0"/>
                      <a:pt x="46511" y="0"/>
                    </a:cubicBezTo>
                    <a:lnTo>
                      <a:pt x="46511" y="16439"/>
                    </a:lnTo>
                    <a:cubicBezTo>
                      <a:pt x="29053" y="14145"/>
                      <a:pt x="14399" y="25868"/>
                      <a:pt x="14399" y="47531"/>
                    </a:cubicBezTo>
                    <a:lnTo>
                      <a:pt x="14399" y="89710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05" name="Freeform: Shape 1104">
                <a:extLst>
                  <a:ext uri="{FF2B5EF4-FFF2-40B4-BE49-F238E27FC236}">
                    <a16:creationId xmlns:a16="http://schemas.microsoft.com/office/drawing/2014/main" id="{6C1DB727-4F5F-FA19-1CE9-14B97AF03931}"/>
                  </a:ext>
                </a:extLst>
              </p:cNvPr>
              <p:cNvSpPr/>
              <p:nvPr/>
            </p:nvSpPr>
            <p:spPr>
              <a:xfrm>
                <a:off x="1942722" y="6883995"/>
                <a:ext cx="85375" cy="90983"/>
              </a:xfrm>
              <a:custGeom>
                <a:avLst/>
                <a:gdLst>
                  <a:gd name="connsiteX0" fmla="*/ 0 w 85375"/>
                  <a:gd name="connsiteY0" fmla="*/ 46384 h 90983"/>
                  <a:gd name="connsiteX1" fmla="*/ 43580 w 85375"/>
                  <a:gd name="connsiteY1" fmla="*/ 0 h 90983"/>
                  <a:gd name="connsiteX2" fmla="*/ 85376 w 85375"/>
                  <a:gd name="connsiteY2" fmla="*/ 43963 h 90983"/>
                  <a:gd name="connsiteX3" fmla="*/ 84993 w 85375"/>
                  <a:gd name="connsiteY3" fmla="*/ 51226 h 90983"/>
                  <a:gd name="connsiteX4" fmla="*/ 15419 w 85375"/>
                  <a:gd name="connsiteY4" fmla="*/ 51226 h 90983"/>
                  <a:gd name="connsiteX5" fmla="*/ 47530 w 85375"/>
                  <a:gd name="connsiteY5" fmla="*/ 77604 h 90983"/>
                  <a:gd name="connsiteX6" fmla="*/ 79004 w 85375"/>
                  <a:gd name="connsiteY6" fmla="*/ 67792 h 90983"/>
                  <a:gd name="connsiteX7" fmla="*/ 79004 w 85375"/>
                  <a:gd name="connsiteY7" fmla="*/ 81682 h 90983"/>
                  <a:gd name="connsiteX8" fmla="*/ 47530 w 85375"/>
                  <a:gd name="connsiteY8" fmla="*/ 90984 h 90983"/>
                  <a:gd name="connsiteX9" fmla="*/ 0 w 85375"/>
                  <a:gd name="connsiteY9" fmla="*/ 46384 h 90983"/>
                  <a:gd name="connsiteX10" fmla="*/ 69957 w 85375"/>
                  <a:gd name="connsiteY10" fmla="*/ 39376 h 90983"/>
                  <a:gd name="connsiteX11" fmla="*/ 43580 w 85375"/>
                  <a:gd name="connsiteY11" fmla="*/ 13125 h 90983"/>
                  <a:gd name="connsiteX12" fmla="*/ 15673 w 85375"/>
                  <a:gd name="connsiteY12" fmla="*/ 39376 h 90983"/>
                  <a:gd name="connsiteX13" fmla="*/ 69957 w 85375"/>
                  <a:gd name="connsiteY13" fmla="*/ 39376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375" h="90983">
                    <a:moveTo>
                      <a:pt x="0" y="46384"/>
                    </a:moveTo>
                    <a:cubicBezTo>
                      <a:pt x="0" y="20006"/>
                      <a:pt x="16820" y="0"/>
                      <a:pt x="43580" y="0"/>
                    </a:cubicBezTo>
                    <a:cubicBezTo>
                      <a:pt x="68938" y="0"/>
                      <a:pt x="85376" y="18732"/>
                      <a:pt x="85376" y="43963"/>
                    </a:cubicBezTo>
                    <a:cubicBezTo>
                      <a:pt x="85376" y="46511"/>
                      <a:pt x="85248" y="48805"/>
                      <a:pt x="84993" y="51226"/>
                    </a:cubicBezTo>
                    <a:lnTo>
                      <a:pt x="15419" y="51226"/>
                    </a:lnTo>
                    <a:cubicBezTo>
                      <a:pt x="17712" y="66900"/>
                      <a:pt x="30073" y="77604"/>
                      <a:pt x="47530" y="77604"/>
                    </a:cubicBezTo>
                    <a:cubicBezTo>
                      <a:pt x="58744" y="77604"/>
                      <a:pt x="69702" y="74418"/>
                      <a:pt x="79004" y="67792"/>
                    </a:cubicBezTo>
                    <a:lnTo>
                      <a:pt x="79004" y="81682"/>
                    </a:lnTo>
                    <a:cubicBezTo>
                      <a:pt x="69575" y="88053"/>
                      <a:pt x="58871" y="90984"/>
                      <a:pt x="47530" y="90984"/>
                    </a:cubicBezTo>
                    <a:cubicBezTo>
                      <a:pt x="20006" y="90984"/>
                      <a:pt x="0" y="73143"/>
                      <a:pt x="0" y="46384"/>
                    </a:cubicBezTo>
                    <a:close/>
                    <a:moveTo>
                      <a:pt x="69957" y="39376"/>
                    </a:moveTo>
                    <a:cubicBezTo>
                      <a:pt x="68683" y="24339"/>
                      <a:pt x="59126" y="13125"/>
                      <a:pt x="43580" y="13125"/>
                    </a:cubicBezTo>
                    <a:cubicBezTo>
                      <a:pt x="28034" y="13125"/>
                      <a:pt x="17840" y="24339"/>
                      <a:pt x="15673" y="39376"/>
                    </a:cubicBezTo>
                    <a:lnTo>
                      <a:pt x="69957" y="39376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06" name="Freeform: Shape 1105">
                <a:extLst>
                  <a:ext uri="{FF2B5EF4-FFF2-40B4-BE49-F238E27FC236}">
                    <a16:creationId xmlns:a16="http://schemas.microsoft.com/office/drawing/2014/main" id="{D47744C6-D0B8-55AB-D80F-BC0908C49045}"/>
                  </a:ext>
                </a:extLst>
              </p:cNvPr>
              <p:cNvSpPr/>
              <p:nvPr/>
            </p:nvSpPr>
            <p:spPr>
              <a:xfrm>
                <a:off x="2037528" y="6885524"/>
                <a:ext cx="89708" cy="90983"/>
              </a:xfrm>
              <a:custGeom>
                <a:avLst/>
                <a:gdLst>
                  <a:gd name="connsiteX0" fmla="*/ 44982 w 89708"/>
                  <a:gd name="connsiteY0" fmla="*/ 90984 h 90983"/>
                  <a:gd name="connsiteX1" fmla="*/ 0 w 89708"/>
                  <a:gd name="connsiteY1" fmla="*/ 0 h 90983"/>
                  <a:gd name="connsiteX2" fmla="*/ 16948 w 89708"/>
                  <a:gd name="connsiteY2" fmla="*/ 0 h 90983"/>
                  <a:gd name="connsiteX3" fmla="*/ 45746 w 89708"/>
                  <a:gd name="connsiteY3" fmla="*/ 60528 h 90983"/>
                  <a:gd name="connsiteX4" fmla="*/ 74162 w 89708"/>
                  <a:gd name="connsiteY4" fmla="*/ 0 h 90983"/>
                  <a:gd name="connsiteX5" fmla="*/ 89708 w 89708"/>
                  <a:gd name="connsiteY5" fmla="*/ 0 h 90983"/>
                  <a:gd name="connsiteX6" fmla="*/ 45109 w 89708"/>
                  <a:gd name="connsiteY6" fmla="*/ 90984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708" h="90983">
                    <a:moveTo>
                      <a:pt x="44982" y="90984"/>
                    </a:moveTo>
                    <a:lnTo>
                      <a:pt x="0" y="0"/>
                    </a:lnTo>
                    <a:lnTo>
                      <a:pt x="16948" y="0"/>
                    </a:lnTo>
                    <a:lnTo>
                      <a:pt x="45746" y="60528"/>
                    </a:lnTo>
                    <a:lnTo>
                      <a:pt x="74162" y="0"/>
                    </a:lnTo>
                    <a:lnTo>
                      <a:pt x="89708" y="0"/>
                    </a:lnTo>
                    <a:lnTo>
                      <a:pt x="45109" y="90984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07" name="Freeform: Shape 1106">
                <a:extLst>
                  <a:ext uri="{FF2B5EF4-FFF2-40B4-BE49-F238E27FC236}">
                    <a16:creationId xmlns:a16="http://schemas.microsoft.com/office/drawing/2014/main" id="{043281A5-CDDC-1DDE-CC93-FF680157B05B}"/>
                  </a:ext>
                </a:extLst>
              </p:cNvPr>
              <p:cNvSpPr/>
              <p:nvPr/>
            </p:nvSpPr>
            <p:spPr>
              <a:xfrm>
                <a:off x="2139978" y="6849844"/>
                <a:ext cx="26122" cy="123860"/>
              </a:xfrm>
              <a:custGeom>
                <a:avLst/>
                <a:gdLst>
                  <a:gd name="connsiteX0" fmla="*/ 0 w 26122"/>
                  <a:gd name="connsiteY0" fmla="*/ 9685 h 123860"/>
                  <a:gd name="connsiteX1" fmla="*/ 9302 w 26122"/>
                  <a:gd name="connsiteY1" fmla="*/ 0 h 123860"/>
                  <a:gd name="connsiteX2" fmla="*/ 15546 w 26122"/>
                  <a:gd name="connsiteY2" fmla="*/ 1912 h 123860"/>
                  <a:gd name="connsiteX3" fmla="*/ 26122 w 26122"/>
                  <a:gd name="connsiteY3" fmla="*/ 9430 h 123860"/>
                  <a:gd name="connsiteX4" fmla="*/ 15546 w 26122"/>
                  <a:gd name="connsiteY4" fmla="*/ 16693 h 123860"/>
                  <a:gd name="connsiteX5" fmla="*/ 9302 w 26122"/>
                  <a:gd name="connsiteY5" fmla="*/ 18859 h 123860"/>
                  <a:gd name="connsiteX6" fmla="*/ 0 w 26122"/>
                  <a:gd name="connsiteY6" fmla="*/ 9557 h 123860"/>
                  <a:gd name="connsiteX7" fmla="*/ 3058 w 26122"/>
                  <a:gd name="connsiteY7" fmla="*/ 35807 h 123860"/>
                  <a:gd name="connsiteX8" fmla="*/ 17712 w 26122"/>
                  <a:gd name="connsiteY8" fmla="*/ 35807 h 123860"/>
                  <a:gd name="connsiteX9" fmla="*/ 17712 w 26122"/>
                  <a:gd name="connsiteY9" fmla="*/ 123860 h 123860"/>
                  <a:gd name="connsiteX10" fmla="*/ 3058 w 26122"/>
                  <a:gd name="connsiteY10" fmla="*/ 123860 h 123860"/>
                  <a:gd name="connsiteX11" fmla="*/ 3058 w 26122"/>
                  <a:gd name="connsiteY11" fmla="*/ 35807 h 12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2" h="123860">
                    <a:moveTo>
                      <a:pt x="0" y="9685"/>
                    </a:moveTo>
                    <a:cubicBezTo>
                      <a:pt x="0" y="4333"/>
                      <a:pt x="4078" y="0"/>
                      <a:pt x="9302" y="0"/>
                    </a:cubicBezTo>
                    <a:cubicBezTo>
                      <a:pt x="11596" y="0"/>
                      <a:pt x="13635" y="509"/>
                      <a:pt x="15546" y="1912"/>
                    </a:cubicBezTo>
                    <a:lnTo>
                      <a:pt x="26122" y="9430"/>
                    </a:lnTo>
                    <a:lnTo>
                      <a:pt x="15546" y="16693"/>
                    </a:lnTo>
                    <a:cubicBezTo>
                      <a:pt x="13635" y="18095"/>
                      <a:pt x="11596" y="18859"/>
                      <a:pt x="9302" y="18859"/>
                    </a:cubicBezTo>
                    <a:cubicBezTo>
                      <a:pt x="4078" y="18859"/>
                      <a:pt x="0" y="14781"/>
                      <a:pt x="0" y="9557"/>
                    </a:cubicBezTo>
                    <a:close/>
                    <a:moveTo>
                      <a:pt x="3058" y="35807"/>
                    </a:moveTo>
                    <a:lnTo>
                      <a:pt x="17712" y="35807"/>
                    </a:lnTo>
                    <a:lnTo>
                      <a:pt x="17712" y="123860"/>
                    </a:lnTo>
                    <a:lnTo>
                      <a:pt x="3058" y="123860"/>
                    </a:lnTo>
                    <a:lnTo>
                      <a:pt x="3058" y="3580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08" name="Freeform: Shape 1107">
                <a:extLst>
                  <a:ext uri="{FF2B5EF4-FFF2-40B4-BE49-F238E27FC236}">
                    <a16:creationId xmlns:a16="http://schemas.microsoft.com/office/drawing/2014/main" id="{38229B3A-06D8-D2A4-9B1E-B64536B86271}"/>
                  </a:ext>
                </a:extLst>
              </p:cNvPr>
              <p:cNvSpPr/>
              <p:nvPr/>
            </p:nvSpPr>
            <p:spPr>
              <a:xfrm>
                <a:off x="2180245" y="6883995"/>
                <a:ext cx="85375" cy="90983"/>
              </a:xfrm>
              <a:custGeom>
                <a:avLst/>
                <a:gdLst>
                  <a:gd name="connsiteX0" fmla="*/ 0 w 85375"/>
                  <a:gd name="connsiteY0" fmla="*/ 46384 h 90983"/>
                  <a:gd name="connsiteX1" fmla="*/ 43580 w 85375"/>
                  <a:gd name="connsiteY1" fmla="*/ 0 h 90983"/>
                  <a:gd name="connsiteX2" fmla="*/ 85376 w 85375"/>
                  <a:gd name="connsiteY2" fmla="*/ 43963 h 90983"/>
                  <a:gd name="connsiteX3" fmla="*/ 84993 w 85375"/>
                  <a:gd name="connsiteY3" fmla="*/ 51226 h 90983"/>
                  <a:gd name="connsiteX4" fmla="*/ 15419 w 85375"/>
                  <a:gd name="connsiteY4" fmla="*/ 51226 h 90983"/>
                  <a:gd name="connsiteX5" fmla="*/ 47530 w 85375"/>
                  <a:gd name="connsiteY5" fmla="*/ 77604 h 90983"/>
                  <a:gd name="connsiteX6" fmla="*/ 79004 w 85375"/>
                  <a:gd name="connsiteY6" fmla="*/ 67792 h 90983"/>
                  <a:gd name="connsiteX7" fmla="*/ 79004 w 85375"/>
                  <a:gd name="connsiteY7" fmla="*/ 81682 h 90983"/>
                  <a:gd name="connsiteX8" fmla="*/ 47530 w 85375"/>
                  <a:gd name="connsiteY8" fmla="*/ 90984 h 90983"/>
                  <a:gd name="connsiteX9" fmla="*/ 0 w 85375"/>
                  <a:gd name="connsiteY9" fmla="*/ 46384 h 90983"/>
                  <a:gd name="connsiteX10" fmla="*/ 69957 w 85375"/>
                  <a:gd name="connsiteY10" fmla="*/ 39376 h 90983"/>
                  <a:gd name="connsiteX11" fmla="*/ 43580 w 85375"/>
                  <a:gd name="connsiteY11" fmla="*/ 13125 h 90983"/>
                  <a:gd name="connsiteX12" fmla="*/ 15674 w 85375"/>
                  <a:gd name="connsiteY12" fmla="*/ 39376 h 90983"/>
                  <a:gd name="connsiteX13" fmla="*/ 69957 w 85375"/>
                  <a:gd name="connsiteY13" fmla="*/ 39376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375" h="90983">
                    <a:moveTo>
                      <a:pt x="0" y="46384"/>
                    </a:moveTo>
                    <a:cubicBezTo>
                      <a:pt x="0" y="20006"/>
                      <a:pt x="16820" y="0"/>
                      <a:pt x="43580" y="0"/>
                    </a:cubicBezTo>
                    <a:cubicBezTo>
                      <a:pt x="68938" y="0"/>
                      <a:pt x="85376" y="18732"/>
                      <a:pt x="85376" y="43963"/>
                    </a:cubicBezTo>
                    <a:cubicBezTo>
                      <a:pt x="85376" y="46511"/>
                      <a:pt x="85248" y="48805"/>
                      <a:pt x="84993" y="51226"/>
                    </a:cubicBezTo>
                    <a:lnTo>
                      <a:pt x="15419" y="51226"/>
                    </a:lnTo>
                    <a:cubicBezTo>
                      <a:pt x="17712" y="66900"/>
                      <a:pt x="30073" y="77604"/>
                      <a:pt x="47530" y="77604"/>
                    </a:cubicBezTo>
                    <a:cubicBezTo>
                      <a:pt x="58744" y="77604"/>
                      <a:pt x="69702" y="74418"/>
                      <a:pt x="79004" y="67792"/>
                    </a:cubicBezTo>
                    <a:lnTo>
                      <a:pt x="79004" y="81682"/>
                    </a:lnTo>
                    <a:cubicBezTo>
                      <a:pt x="69575" y="88053"/>
                      <a:pt x="58871" y="90984"/>
                      <a:pt x="47530" y="90984"/>
                    </a:cubicBezTo>
                    <a:cubicBezTo>
                      <a:pt x="20006" y="90984"/>
                      <a:pt x="0" y="73143"/>
                      <a:pt x="0" y="46384"/>
                    </a:cubicBezTo>
                    <a:close/>
                    <a:moveTo>
                      <a:pt x="69957" y="39376"/>
                    </a:moveTo>
                    <a:cubicBezTo>
                      <a:pt x="68683" y="24339"/>
                      <a:pt x="59126" y="13125"/>
                      <a:pt x="43580" y="13125"/>
                    </a:cubicBezTo>
                    <a:cubicBezTo>
                      <a:pt x="28034" y="13125"/>
                      <a:pt x="17840" y="24339"/>
                      <a:pt x="15674" y="39376"/>
                    </a:cubicBezTo>
                    <a:lnTo>
                      <a:pt x="69957" y="39376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09" name="Freeform: Shape 1108">
                <a:extLst>
                  <a:ext uri="{FF2B5EF4-FFF2-40B4-BE49-F238E27FC236}">
                    <a16:creationId xmlns:a16="http://schemas.microsoft.com/office/drawing/2014/main" id="{26D5D9A4-9A2B-5C6C-B6D0-200160833DC5}"/>
                  </a:ext>
                </a:extLst>
              </p:cNvPr>
              <p:cNvSpPr/>
              <p:nvPr/>
            </p:nvSpPr>
            <p:spPr>
              <a:xfrm>
                <a:off x="2273139" y="6882466"/>
                <a:ext cx="141188" cy="94041"/>
              </a:xfrm>
              <a:custGeom>
                <a:avLst/>
                <a:gdLst>
                  <a:gd name="connsiteX0" fmla="*/ 102833 w 141188"/>
                  <a:gd name="connsiteY0" fmla="*/ 94042 h 94041"/>
                  <a:gd name="connsiteX1" fmla="*/ 71614 w 141188"/>
                  <a:gd name="connsiteY1" fmla="*/ 28671 h 94041"/>
                  <a:gd name="connsiteX2" fmla="*/ 39630 w 141188"/>
                  <a:gd name="connsiteY2" fmla="*/ 94042 h 94041"/>
                  <a:gd name="connsiteX3" fmla="*/ 0 w 141188"/>
                  <a:gd name="connsiteY3" fmla="*/ 3058 h 94041"/>
                  <a:gd name="connsiteX4" fmla="*/ 16565 w 141188"/>
                  <a:gd name="connsiteY4" fmla="*/ 3058 h 94041"/>
                  <a:gd name="connsiteX5" fmla="*/ 41159 w 141188"/>
                  <a:gd name="connsiteY5" fmla="*/ 62312 h 94041"/>
                  <a:gd name="connsiteX6" fmla="*/ 71359 w 141188"/>
                  <a:gd name="connsiteY6" fmla="*/ 0 h 94041"/>
                  <a:gd name="connsiteX7" fmla="*/ 101304 w 141188"/>
                  <a:gd name="connsiteY7" fmla="*/ 62057 h 94041"/>
                  <a:gd name="connsiteX8" fmla="*/ 125897 w 141188"/>
                  <a:gd name="connsiteY8" fmla="*/ 2931 h 94041"/>
                  <a:gd name="connsiteX9" fmla="*/ 141189 w 141188"/>
                  <a:gd name="connsiteY9" fmla="*/ 2931 h 94041"/>
                  <a:gd name="connsiteX10" fmla="*/ 102578 w 141188"/>
                  <a:gd name="connsiteY10" fmla="*/ 93914 h 9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1188" h="94041">
                    <a:moveTo>
                      <a:pt x="102833" y="94042"/>
                    </a:moveTo>
                    <a:lnTo>
                      <a:pt x="71614" y="28671"/>
                    </a:lnTo>
                    <a:lnTo>
                      <a:pt x="39630" y="94042"/>
                    </a:lnTo>
                    <a:lnTo>
                      <a:pt x="0" y="3058"/>
                    </a:lnTo>
                    <a:lnTo>
                      <a:pt x="16565" y="3058"/>
                    </a:lnTo>
                    <a:lnTo>
                      <a:pt x="41159" y="62312"/>
                    </a:lnTo>
                    <a:lnTo>
                      <a:pt x="71359" y="0"/>
                    </a:lnTo>
                    <a:lnTo>
                      <a:pt x="101304" y="62057"/>
                    </a:lnTo>
                    <a:lnTo>
                      <a:pt x="125897" y="2931"/>
                    </a:lnTo>
                    <a:lnTo>
                      <a:pt x="141189" y="2931"/>
                    </a:lnTo>
                    <a:lnTo>
                      <a:pt x="102578" y="93914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10" name="Freeform: Shape 1109">
                <a:extLst>
                  <a:ext uri="{FF2B5EF4-FFF2-40B4-BE49-F238E27FC236}">
                    <a16:creationId xmlns:a16="http://schemas.microsoft.com/office/drawing/2014/main" id="{E15AE1E7-5439-2474-D796-10CF1FD10A1A}"/>
                  </a:ext>
                </a:extLst>
              </p:cNvPr>
              <p:cNvSpPr/>
              <p:nvPr/>
            </p:nvSpPr>
            <p:spPr>
              <a:xfrm>
                <a:off x="2424522" y="6883867"/>
                <a:ext cx="62439" cy="91111"/>
              </a:xfrm>
              <a:custGeom>
                <a:avLst/>
                <a:gdLst>
                  <a:gd name="connsiteX0" fmla="*/ 29945 w 62439"/>
                  <a:gd name="connsiteY0" fmla="*/ 79261 h 91111"/>
                  <a:gd name="connsiteX1" fmla="*/ 47658 w 62439"/>
                  <a:gd name="connsiteY1" fmla="*/ 66772 h 91111"/>
                  <a:gd name="connsiteX2" fmla="*/ 38610 w 62439"/>
                  <a:gd name="connsiteY2" fmla="*/ 55559 h 91111"/>
                  <a:gd name="connsiteX3" fmla="*/ 17967 w 62439"/>
                  <a:gd name="connsiteY3" fmla="*/ 47148 h 91111"/>
                  <a:gd name="connsiteX4" fmla="*/ 1147 w 62439"/>
                  <a:gd name="connsiteY4" fmla="*/ 24976 h 91111"/>
                  <a:gd name="connsiteX5" fmla="*/ 31474 w 62439"/>
                  <a:gd name="connsiteY5" fmla="*/ 0 h 91111"/>
                  <a:gd name="connsiteX6" fmla="*/ 58107 w 62439"/>
                  <a:gd name="connsiteY6" fmla="*/ 8028 h 91111"/>
                  <a:gd name="connsiteX7" fmla="*/ 58107 w 62439"/>
                  <a:gd name="connsiteY7" fmla="*/ 23064 h 91111"/>
                  <a:gd name="connsiteX8" fmla="*/ 31729 w 62439"/>
                  <a:gd name="connsiteY8" fmla="*/ 11978 h 91111"/>
                  <a:gd name="connsiteX9" fmla="*/ 15674 w 62439"/>
                  <a:gd name="connsiteY9" fmla="*/ 23575 h 91111"/>
                  <a:gd name="connsiteX10" fmla="*/ 25103 w 62439"/>
                  <a:gd name="connsiteY10" fmla="*/ 34661 h 91111"/>
                  <a:gd name="connsiteX11" fmla="*/ 46001 w 62439"/>
                  <a:gd name="connsiteY11" fmla="*/ 43071 h 91111"/>
                  <a:gd name="connsiteX12" fmla="*/ 62439 w 62439"/>
                  <a:gd name="connsiteY12" fmla="*/ 64097 h 91111"/>
                  <a:gd name="connsiteX13" fmla="*/ 29818 w 62439"/>
                  <a:gd name="connsiteY13" fmla="*/ 91111 h 91111"/>
                  <a:gd name="connsiteX14" fmla="*/ 0 w 62439"/>
                  <a:gd name="connsiteY14" fmla="*/ 82319 h 91111"/>
                  <a:gd name="connsiteX15" fmla="*/ 0 w 62439"/>
                  <a:gd name="connsiteY15" fmla="*/ 66645 h 91111"/>
                  <a:gd name="connsiteX16" fmla="*/ 30200 w 62439"/>
                  <a:gd name="connsiteY16" fmla="*/ 79261 h 9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439" h="91111">
                    <a:moveTo>
                      <a:pt x="29945" y="79261"/>
                    </a:moveTo>
                    <a:cubicBezTo>
                      <a:pt x="40267" y="79261"/>
                      <a:pt x="47658" y="74800"/>
                      <a:pt x="47658" y="66772"/>
                    </a:cubicBezTo>
                    <a:cubicBezTo>
                      <a:pt x="47658" y="61931"/>
                      <a:pt x="45109" y="58235"/>
                      <a:pt x="38610" y="55559"/>
                    </a:cubicBezTo>
                    <a:lnTo>
                      <a:pt x="17967" y="47148"/>
                    </a:lnTo>
                    <a:cubicBezTo>
                      <a:pt x="7136" y="42561"/>
                      <a:pt x="1147" y="36317"/>
                      <a:pt x="1147" y="24976"/>
                    </a:cubicBezTo>
                    <a:cubicBezTo>
                      <a:pt x="1147" y="9557"/>
                      <a:pt x="13507" y="0"/>
                      <a:pt x="31474" y="0"/>
                    </a:cubicBezTo>
                    <a:cubicBezTo>
                      <a:pt x="41669" y="0"/>
                      <a:pt x="51353" y="2804"/>
                      <a:pt x="58107" y="8028"/>
                    </a:cubicBezTo>
                    <a:lnTo>
                      <a:pt x="58107" y="23064"/>
                    </a:lnTo>
                    <a:cubicBezTo>
                      <a:pt x="50079" y="16056"/>
                      <a:pt x="40394" y="11978"/>
                      <a:pt x="31729" y="11978"/>
                    </a:cubicBezTo>
                    <a:cubicBezTo>
                      <a:pt x="22300" y="11978"/>
                      <a:pt x="15674" y="16311"/>
                      <a:pt x="15674" y="23575"/>
                    </a:cubicBezTo>
                    <a:cubicBezTo>
                      <a:pt x="15674" y="28799"/>
                      <a:pt x="18222" y="31985"/>
                      <a:pt x="25103" y="34661"/>
                    </a:cubicBezTo>
                    <a:lnTo>
                      <a:pt x="46001" y="43071"/>
                    </a:lnTo>
                    <a:cubicBezTo>
                      <a:pt x="57215" y="47913"/>
                      <a:pt x="62439" y="54667"/>
                      <a:pt x="62439" y="64097"/>
                    </a:cubicBezTo>
                    <a:cubicBezTo>
                      <a:pt x="62439" y="80662"/>
                      <a:pt x="49059" y="91111"/>
                      <a:pt x="29818" y="91111"/>
                    </a:cubicBezTo>
                    <a:cubicBezTo>
                      <a:pt x="18222" y="91111"/>
                      <a:pt x="7646" y="88053"/>
                      <a:pt x="0" y="82319"/>
                    </a:cubicBezTo>
                    <a:lnTo>
                      <a:pt x="0" y="66645"/>
                    </a:lnTo>
                    <a:cubicBezTo>
                      <a:pt x="9430" y="75438"/>
                      <a:pt x="19751" y="79261"/>
                      <a:pt x="30200" y="792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111" name="Graphic 402">
              <a:extLst>
                <a:ext uri="{FF2B5EF4-FFF2-40B4-BE49-F238E27FC236}">
                  <a16:creationId xmlns:a16="http://schemas.microsoft.com/office/drawing/2014/main" id="{104AB16E-ABA7-1A24-8F2D-67FAC5440F57}"/>
                </a:ext>
              </a:extLst>
            </p:cNvPr>
            <p:cNvGrpSpPr/>
            <p:nvPr/>
          </p:nvGrpSpPr>
          <p:grpSpPr>
            <a:xfrm>
              <a:off x="570849" y="7071569"/>
              <a:ext cx="1074490" cy="122036"/>
              <a:chOff x="570849" y="7071569"/>
              <a:chExt cx="1074490" cy="122036"/>
            </a:xfrm>
            <a:solidFill>
              <a:srgbClr val="FFFFFF"/>
            </a:solidFill>
          </p:grpSpPr>
          <p:sp>
            <p:nvSpPr>
              <p:cNvPr id="1112" name="Freeform: Shape 1111">
                <a:extLst>
                  <a:ext uri="{FF2B5EF4-FFF2-40B4-BE49-F238E27FC236}">
                    <a16:creationId xmlns:a16="http://schemas.microsoft.com/office/drawing/2014/main" id="{A8A3AE4B-4F71-2801-79E1-441C95ACFC9A}"/>
                  </a:ext>
                </a:extLst>
              </p:cNvPr>
              <p:cNvSpPr/>
              <p:nvPr/>
            </p:nvSpPr>
            <p:spPr>
              <a:xfrm>
                <a:off x="570849" y="7097947"/>
                <a:ext cx="91619" cy="91110"/>
              </a:xfrm>
              <a:custGeom>
                <a:avLst/>
                <a:gdLst>
                  <a:gd name="connsiteX0" fmla="*/ 0 w 91619"/>
                  <a:gd name="connsiteY0" fmla="*/ 45364 h 91110"/>
                  <a:gd name="connsiteX1" fmla="*/ 46256 w 91619"/>
                  <a:gd name="connsiteY1" fmla="*/ 0 h 91110"/>
                  <a:gd name="connsiteX2" fmla="*/ 91620 w 91619"/>
                  <a:gd name="connsiteY2" fmla="*/ 45364 h 91110"/>
                  <a:gd name="connsiteX3" fmla="*/ 46256 w 91619"/>
                  <a:gd name="connsiteY3" fmla="*/ 91110 h 91110"/>
                  <a:gd name="connsiteX4" fmla="*/ 0 w 91619"/>
                  <a:gd name="connsiteY4" fmla="*/ 45364 h 91110"/>
                  <a:gd name="connsiteX5" fmla="*/ 46001 w 91619"/>
                  <a:gd name="connsiteY5" fmla="*/ 13762 h 91110"/>
                  <a:gd name="connsiteX6" fmla="*/ 14909 w 91619"/>
                  <a:gd name="connsiteY6" fmla="*/ 45491 h 91110"/>
                  <a:gd name="connsiteX7" fmla="*/ 46001 w 91619"/>
                  <a:gd name="connsiteY7" fmla="*/ 77476 h 91110"/>
                  <a:gd name="connsiteX8" fmla="*/ 76583 w 91619"/>
                  <a:gd name="connsiteY8" fmla="*/ 45491 h 91110"/>
                  <a:gd name="connsiteX9" fmla="*/ 46001 w 91619"/>
                  <a:gd name="connsiteY9" fmla="*/ 13762 h 9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619" h="91110">
                    <a:moveTo>
                      <a:pt x="0" y="45364"/>
                    </a:moveTo>
                    <a:cubicBezTo>
                      <a:pt x="0" y="19114"/>
                      <a:pt x="19496" y="0"/>
                      <a:pt x="46256" y="0"/>
                    </a:cubicBezTo>
                    <a:cubicBezTo>
                      <a:pt x="73015" y="0"/>
                      <a:pt x="91620" y="19114"/>
                      <a:pt x="91620" y="45364"/>
                    </a:cubicBezTo>
                    <a:cubicBezTo>
                      <a:pt x="91620" y="71614"/>
                      <a:pt x="72760" y="91110"/>
                      <a:pt x="46256" y="91110"/>
                    </a:cubicBezTo>
                    <a:cubicBezTo>
                      <a:pt x="19751" y="91110"/>
                      <a:pt x="0" y="71996"/>
                      <a:pt x="0" y="45364"/>
                    </a:cubicBezTo>
                    <a:close/>
                    <a:moveTo>
                      <a:pt x="46001" y="13762"/>
                    </a:moveTo>
                    <a:cubicBezTo>
                      <a:pt x="27779" y="13762"/>
                      <a:pt x="14909" y="27141"/>
                      <a:pt x="14909" y="45491"/>
                    </a:cubicBezTo>
                    <a:cubicBezTo>
                      <a:pt x="14909" y="63841"/>
                      <a:pt x="27779" y="77476"/>
                      <a:pt x="46001" y="77476"/>
                    </a:cubicBezTo>
                    <a:cubicBezTo>
                      <a:pt x="64223" y="77476"/>
                      <a:pt x="76583" y="64096"/>
                      <a:pt x="76583" y="45491"/>
                    </a:cubicBezTo>
                    <a:cubicBezTo>
                      <a:pt x="76583" y="26887"/>
                      <a:pt x="63968" y="13762"/>
                      <a:pt x="46001" y="137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13" name="Freeform: Shape 1112">
                <a:extLst>
                  <a:ext uri="{FF2B5EF4-FFF2-40B4-BE49-F238E27FC236}">
                    <a16:creationId xmlns:a16="http://schemas.microsoft.com/office/drawing/2014/main" id="{79B384D6-18CA-499F-57B8-BB07ECDED0E3}"/>
                  </a:ext>
                </a:extLst>
              </p:cNvPr>
              <p:cNvSpPr/>
              <p:nvPr/>
            </p:nvSpPr>
            <p:spPr>
              <a:xfrm>
                <a:off x="685406" y="7097947"/>
                <a:ext cx="46510" cy="89708"/>
              </a:xfrm>
              <a:custGeom>
                <a:avLst/>
                <a:gdLst>
                  <a:gd name="connsiteX0" fmla="*/ 14399 w 46510"/>
                  <a:gd name="connsiteY0" fmla="*/ 89709 h 89708"/>
                  <a:gd name="connsiteX1" fmla="*/ 0 w 46510"/>
                  <a:gd name="connsiteY1" fmla="*/ 89709 h 89708"/>
                  <a:gd name="connsiteX2" fmla="*/ 0 w 46510"/>
                  <a:gd name="connsiteY2" fmla="*/ 1656 h 89708"/>
                  <a:gd name="connsiteX3" fmla="*/ 14399 w 46510"/>
                  <a:gd name="connsiteY3" fmla="*/ 1656 h 89708"/>
                  <a:gd name="connsiteX4" fmla="*/ 14399 w 46510"/>
                  <a:gd name="connsiteY4" fmla="*/ 21280 h 89708"/>
                  <a:gd name="connsiteX5" fmla="*/ 46511 w 46510"/>
                  <a:gd name="connsiteY5" fmla="*/ 0 h 89708"/>
                  <a:gd name="connsiteX6" fmla="*/ 46511 w 46510"/>
                  <a:gd name="connsiteY6" fmla="*/ 16438 h 89708"/>
                  <a:gd name="connsiteX7" fmla="*/ 14399 w 46510"/>
                  <a:gd name="connsiteY7" fmla="*/ 47530 h 89708"/>
                  <a:gd name="connsiteX8" fmla="*/ 14399 w 46510"/>
                  <a:gd name="connsiteY8" fmla="*/ 89709 h 8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10" h="89708">
                    <a:moveTo>
                      <a:pt x="14399" y="89709"/>
                    </a:moveTo>
                    <a:lnTo>
                      <a:pt x="0" y="89709"/>
                    </a:lnTo>
                    <a:lnTo>
                      <a:pt x="0" y="1656"/>
                    </a:lnTo>
                    <a:lnTo>
                      <a:pt x="14399" y="1656"/>
                    </a:lnTo>
                    <a:lnTo>
                      <a:pt x="14399" y="21280"/>
                    </a:lnTo>
                    <a:cubicBezTo>
                      <a:pt x="21025" y="7900"/>
                      <a:pt x="32366" y="0"/>
                      <a:pt x="46511" y="0"/>
                    </a:cubicBezTo>
                    <a:lnTo>
                      <a:pt x="46511" y="16438"/>
                    </a:lnTo>
                    <a:cubicBezTo>
                      <a:pt x="29053" y="14144"/>
                      <a:pt x="14399" y="25867"/>
                      <a:pt x="14399" y="47530"/>
                    </a:cubicBezTo>
                    <a:lnTo>
                      <a:pt x="14399" y="89709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14" name="Freeform: Shape 1113">
                <a:extLst>
                  <a:ext uri="{FF2B5EF4-FFF2-40B4-BE49-F238E27FC236}">
                    <a16:creationId xmlns:a16="http://schemas.microsoft.com/office/drawing/2014/main" id="{2A65AA8D-A5FA-9311-0ECC-B24F666CF757}"/>
                  </a:ext>
                </a:extLst>
              </p:cNvPr>
              <p:cNvSpPr/>
              <p:nvPr/>
            </p:nvSpPr>
            <p:spPr>
              <a:xfrm>
                <a:off x="781867" y="7097947"/>
                <a:ext cx="75181" cy="90982"/>
              </a:xfrm>
              <a:custGeom>
                <a:avLst/>
                <a:gdLst>
                  <a:gd name="connsiteX0" fmla="*/ 47148 w 75181"/>
                  <a:gd name="connsiteY0" fmla="*/ 77476 h 90982"/>
                  <a:gd name="connsiteX1" fmla="*/ 75182 w 75181"/>
                  <a:gd name="connsiteY1" fmla="*/ 68046 h 90982"/>
                  <a:gd name="connsiteX2" fmla="*/ 75182 w 75181"/>
                  <a:gd name="connsiteY2" fmla="*/ 82828 h 90982"/>
                  <a:gd name="connsiteX3" fmla="*/ 45874 w 75181"/>
                  <a:gd name="connsiteY3" fmla="*/ 90983 h 90982"/>
                  <a:gd name="connsiteX4" fmla="*/ 0 w 75181"/>
                  <a:gd name="connsiteY4" fmla="*/ 45491 h 90982"/>
                  <a:gd name="connsiteX5" fmla="*/ 46001 w 75181"/>
                  <a:gd name="connsiteY5" fmla="*/ 0 h 90982"/>
                  <a:gd name="connsiteX6" fmla="*/ 74162 w 75181"/>
                  <a:gd name="connsiteY6" fmla="*/ 8919 h 90982"/>
                  <a:gd name="connsiteX7" fmla="*/ 74162 w 75181"/>
                  <a:gd name="connsiteY7" fmla="*/ 24975 h 90982"/>
                  <a:gd name="connsiteX8" fmla="*/ 46893 w 75181"/>
                  <a:gd name="connsiteY8" fmla="*/ 13762 h 90982"/>
                  <a:gd name="connsiteX9" fmla="*/ 14909 w 75181"/>
                  <a:gd name="connsiteY9" fmla="*/ 45491 h 90982"/>
                  <a:gd name="connsiteX10" fmla="*/ 47020 w 75181"/>
                  <a:gd name="connsiteY10" fmla="*/ 77476 h 90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181" h="90982">
                    <a:moveTo>
                      <a:pt x="47148" y="77476"/>
                    </a:moveTo>
                    <a:cubicBezTo>
                      <a:pt x="57852" y="77476"/>
                      <a:pt x="67536" y="74673"/>
                      <a:pt x="75182" y="68046"/>
                    </a:cubicBezTo>
                    <a:lnTo>
                      <a:pt x="75182" y="82828"/>
                    </a:lnTo>
                    <a:cubicBezTo>
                      <a:pt x="66644" y="88562"/>
                      <a:pt x="56450" y="90983"/>
                      <a:pt x="45874" y="90983"/>
                    </a:cubicBezTo>
                    <a:cubicBezTo>
                      <a:pt x="18732" y="90983"/>
                      <a:pt x="0" y="72251"/>
                      <a:pt x="0" y="45491"/>
                    </a:cubicBezTo>
                    <a:cubicBezTo>
                      <a:pt x="0" y="18732"/>
                      <a:pt x="19241" y="0"/>
                      <a:pt x="46001" y="0"/>
                    </a:cubicBezTo>
                    <a:cubicBezTo>
                      <a:pt x="56705" y="0"/>
                      <a:pt x="66517" y="3058"/>
                      <a:pt x="74162" y="8919"/>
                    </a:cubicBezTo>
                    <a:lnTo>
                      <a:pt x="74162" y="24975"/>
                    </a:lnTo>
                    <a:cubicBezTo>
                      <a:pt x="67154" y="17584"/>
                      <a:pt x="57724" y="13762"/>
                      <a:pt x="46893" y="13762"/>
                    </a:cubicBezTo>
                    <a:cubicBezTo>
                      <a:pt x="28161" y="13762"/>
                      <a:pt x="14909" y="26760"/>
                      <a:pt x="14909" y="45491"/>
                    </a:cubicBezTo>
                    <a:cubicBezTo>
                      <a:pt x="14909" y="64223"/>
                      <a:pt x="28289" y="77476"/>
                      <a:pt x="47020" y="774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15" name="Freeform: Shape 1114">
                <a:extLst>
                  <a:ext uri="{FF2B5EF4-FFF2-40B4-BE49-F238E27FC236}">
                    <a16:creationId xmlns:a16="http://schemas.microsoft.com/office/drawing/2014/main" id="{2CEC58DB-3AD3-B5D9-B7CC-88C23C886EDE}"/>
                  </a:ext>
                </a:extLst>
              </p:cNvPr>
              <p:cNvSpPr/>
              <p:nvPr/>
            </p:nvSpPr>
            <p:spPr>
              <a:xfrm>
                <a:off x="873360" y="7097947"/>
                <a:ext cx="91619" cy="91110"/>
              </a:xfrm>
              <a:custGeom>
                <a:avLst/>
                <a:gdLst>
                  <a:gd name="connsiteX0" fmla="*/ 0 w 91619"/>
                  <a:gd name="connsiteY0" fmla="*/ 45364 h 91110"/>
                  <a:gd name="connsiteX1" fmla="*/ 46256 w 91619"/>
                  <a:gd name="connsiteY1" fmla="*/ 0 h 91110"/>
                  <a:gd name="connsiteX2" fmla="*/ 91620 w 91619"/>
                  <a:gd name="connsiteY2" fmla="*/ 45364 h 91110"/>
                  <a:gd name="connsiteX3" fmla="*/ 46256 w 91619"/>
                  <a:gd name="connsiteY3" fmla="*/ 91110 h 91110"/>
                  <a:gd name="connsiteX4" fmla="*/ 0 w 91619"/>
                  <a:gd name="connsiteY4" fmla="*/ 45364 h 91110"/>
                  <a:gd name="connsiteX5" fmla="*/ 46001 w 91619"/>
                  <a:gd name="connsiteY5" fmla="*/ 13762 h 91110"/>
                  <a:gd name="connsiteX6" fmla="*/ 14909 w 91619"/>
                  <a:gd name="connsiteY6" fmla="*/ 45491 h 91110"/>
                  <a:gd name="connsiteX7" fmla="*/ 46001 w 91619"/>
                  <a:gd name="connsiteY7" fmla="*/ 77476 h 91110"/>
                  <a:gd name="connsiteX8" fmla="*/ 76583 w 91619"/>
                  <a:gd name="connsiteY8" fmla="*/ 45491 h 91110"/>
                  <a:gd name="connsiteX9" fmla="*/ 46001 w 91619"/>
                  <a:gd name="connsiteY9" fmla="*/ 13762 h 9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619" h="91110">
                    <a:moveTo>
                      <a:pt x="0" y="45364"/>
                    </a:moveTo>
                    <a:cubicBezTo>
                      <a:pt x="0" y="19114"/>
                      <a:pt x="19496" y="0"/>
                      <a:pt x="46256" y="0"/>
                    </a:cubicBezTo>
                    <a:cubicBezTo>
                      <a:pt x="73015" y="0"/>
                      <a:pt x="91620" y="19114"/>
                      <a:pt x="91620" y="45364"/>
                    </a:cubicBezTo>
                    <a:cubicBezTo>
                      <a:pt x="91620" y="71614"/>
                      <a:pt x="72760" y="91110"/>
                      <a:pt x="46256" y="91110"/>
                    </a:cubicBezTo>
                    <a:cubicBezTo>
                      <a:pt x="19751" y="91110"/>
                      <a:pt x="0" y="71996"/>
                      <a:pt x="0" y="45364"/>
                    </a:cubicBezTo>
                    <a:close/>
                    <a:moveTo>
                      <a:pt x="46001" y="13762"/>
                    </a:moveTo>
                    <a:cubicBezTo>
                      <a:pt x="27779" y="13762"/>
                      <a:pt x="14909" y="27141"/>
                      <a:pt x="14909" y="45491"/>
                    </a:cubicBezTo>
                    <a:cubicBezTo>
                      <a:pt x="14909" y="63841"/>
                      <a:pt x="27779" y="77476"/>
                      <a:pt x="46001" y="77476"/>
                    </a:cubicBezTo>
                    <a:cubicBezTo>
                      <a:pt x="64223" y="77476"/>
                      <a:pt x="76583" y="64096"/>
                      <a:pt x="76583" y="45491"/>
                    </a:cubicBezTo>
                    <a:cubicBezTo>
                      <a:pt x="76583" y="26887"/>
                      <a:pt x="63968" y="13762"/>
                      <a:pt x="46001" y="137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16" name="Freeform: Shape 1115">
                <a:extLst>
                  <a:ext uri="{FF2B5EF4-FFF2-40B4-BE49-F238E27FC236}">
                    <a16:creationId xmlns:a16="http://schemas.microsoft.com/office/drawing/2014/main" id="{87C54934-EDC0-4103-8ECB-8B663D9F1A5B}"/>
                  </a:ext>
                </a:extLst>
              </p:cNvPr>
              <p:cNvSpPr/>
              <p:nvPr/>
            </p:nvSpPr>
            <p:spPr>
              <a:xfrm>
                <a:off x="987916" y="7098074"/>
                <a:ext cx="134307" cy="89582"/>
              </a:xfrm>
              <a:custGeom>
                <a:avLst/>
                <a:gdLst>
                  <a:gd name="connsiteX0" fmla="*/ 14399 w 134307"/>
                  <a:gd name="connsiteY0" fmla="*/ 89582 h 89582"/>
                  <a:gd name="connsiteX1" fmla="*/ 0 w 134307"/>
                  <a:gd name="connsiteY1" fmla="*/ 89582 h 89582"/>
                  <a:gd name="connsiteX2" fmla="*/ 0 w 134307"/>
                  <a:gd name="connsiteY2" fmla="*/ 1529 h 89582"/>
                  <a:gd name="connsiteX3" fmla="*/ 14399 w 134307"/>
                  <a:gd name="connsiteY3" fmla="*/ 1529 h 89582"/>
                  <a:gd name="connsiteX4" fmla="*/ 14399 w 134307"/>
                  <a:gd name="connsiteY4" fmla="*/ 17458 h 89582"/>
                  <a:gd name="connsiteX5" fmla="*/ 43325 w 134307"/>
                  <a:gd name="connsiteY5" fmla="*/ 0 h 89582"/>
                  <a:gd name="connsiteX6" fmla="*/ 70594 w 134307"/>
                  <a:gd name="connsiteY6" fmla="*/ 19242 h 89582"/>
                  <a:gd name="connsiteX7" fmla="*/ 101814 w 134307"/>
                  <a:gd name="connsiteY7" fmla="*/ 0 h 89582"/>
                  <a:gd name="connsiteX8" fmla="*/ 134308 w 134307"/>
                  <a:gd name="connsiteY8" fmla="*/ 37846 h 89582"/>
                  <a:gd name="connsiteX9" fmla="*/ 134308 w 134307"/>
                  <a:gd name="connsiteY9" fmla="*/ 89582 h 89582"/>
                  <a:gd name="connsiteX10" fmla="*/ 119908 w 134307"/>
                  <a:gd name="connsiteY10" fmla="*/ 89582 h 89582"/>
                  <a:gd name="connsiteX11" fmla="*/ 119908 w 134307"/>
                  <a:gd name="connsiteY11" fmla="*/ 40268 h 89582"/>
                  <a:gd name="connsiteX12" fmla="*/ 99010 w 134307"/>
                  <a:gd name="connsiteY12" fmla="*/ 14018 h 89582"/>
                  <a:gd name="connsiteX13" fmla="*/ 74417 w 134307"/>
                  <a:gd name="connsiteY13" fmla="*/ 44218 h 89582"/>
                  <a:gd name="connsiteX14" fmla="*/ 74417 w 134307"/>
                  <a:gd name="connsiteY14" fmla="*/ 89582 h 89582"/>
                  <a:gd name="connsiteX15" fmla="*/ 60018 w 134307"/>
                  <a:gd name="connsiteY15" fmla="*/ 89582 h 89582"/>
                  <a:gd name="connsiteX16" fmla="*/ 60018 w 134307"/>
                  <a:gd name="connsiteY16" fmla="*/ 40268 h 89582"/>
                  <a:gd name="connsiteX17" fmla="*/ 39120 w 134307"/>
                  <a:gd name="connsiteY17" fmla="*/ 14018 h 89582"/>
                  <a:gd name="connsiteX18" fmla="*/ 14527 w 134307"/>
                  <a:gd name="connsiteY18" fmla="*/ 45364 h 89582"/>
                  <a:gd name="connsiteX19" fmla="*/ 14527 w 134307"/>
                  <a:gd name="connsiteY19" fmla="*/ 89455 h 8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4307" h="89582">
                    <a:moveTo>
                      <a:pt x="14399" y="89582"/>
                    </a:moveTo>
                    <a:lnTo>
                      <a:pt x="0" y="89582"/>
                    </a:lnTo>
                    <a:lnTo>
                      <a:pt x="0" y="1529"/>
                    </a:lnTo>
                    <a:lnTo>
                      <a:pt x="14399" y="1529"/>
                    </a:lnTo>
                    <a:lnTo>
                      <a:pt x="14399" y="17458"/>
                    </a:lnTo>
                    <a:cubicBezTo>
                      <a:pt x="20261" y="6754"/>
                      <a:pt x="30582" y="0"/>
                      <a:pt x="43325" y="0"/>
                    </a:cubicBezTo>
                    <a:cubicBezTo>
                      <a:pt x="57087" y="0"/>
                      <a:pt x="66134" y="7519"/>
                      <a:pt x="70594" y="19242"/>
                    </a:cubicBezTo>
                    <a:cubicBezTo>
                      <a:pt x="76329" y="7646"/>
                      <a:pt x="87669" y="0"/>
                      <a:pt x="101814" y="0"/>
                    </a:cubicBezTo>
                    <a:cubicBezTo>
                      <a:pt x="123094" y="0"/>
                      <a:pt x="134308" y="16056"/>
                      <a:pt x="134308" y="37846"/>
                    </a:cubicBezTo>
                    <a:lnTo>
                      <a:pt x="134308" y="89582"/>
                    </a:lnTo>
                    <a:lnTo>
                      <a:pt x="119908" y="89582"/>
                    </a:lnTo>
                    <a:lnTo>
                      <a:pt x="119908" y="40268"/>
                    </a:lnTo>
                    <a:cubicBezTo>
                      <a:pt x="119908" y="23192"/>
                      <a:pt x="113155" y="14018"/>
                      <a:pt x="99010" y="14018"/>
                    </a:cubicBezTo>
                    <a:cubicBezTo>
                      <a:pt x="84229" y="14018"/>
                      <a:pt x="74417" y="27397"/>
                      <a:pt x="74417" y="44218"/>
                    </a:cubicBezTo>
                    <a:lnTo>
                      <a:pt x="74417" y="89582"/>
                    </a:lnTo>
                    <a:lnTo>
                      <a:pt x="60018" y="89582"/>
                    </a:lnTo>
                    <a:lnTo>
                      <a:pt x="60018" y="40268"/>
                    </a:lnTo>
                    <a:cubicBezTo>
                      <a:pt x="60018" y="23192"/>
                      <a:pt x="53264" y="14018"/>
                      <a:pt x="39120" y="14018"/>
                    </a:cubicBezTo>
                    <a:cubicBezTo>
                      <a:pt x="24339" y="14018"/>
                      <a:pt x="14527" y="27907"/>
                      <a:pt x="14527" y="45364"/>
                    </a:cubicBezTo>
                    <a:lnTo>
                      <a:pt x="14527" y="8945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17" name="Freeform: Shape 1116">
                <a:extLst>
                  <a:ext uri="{FF2B5EF4-FFF2-40B4-BE49-F238E27FC236}">
                    <a16:creationId xmlns:a16="http://schemas.microsoft.com/office/drawing/2014/main" id="{16300DE1-3DFC-E117-1460-4B4D70FBA593}"/>
                  </a:ext>
                </a:extLst>
              </p:cNvPr>
              <p:cNvSpPr/>
              <p:nvPr/>
            </p:nvSpPr>
            <p:spPr>
              <a:xfrm>
                <a:off x="1150130" y="7098074"/>
                <a:ext cx="134307" cy="89582"/>
              </a:xfrm>
              <a:custGeom>
                <a:avLst/>
                <a:gdLst>
                  <a:gd name="connsiteX0" fmla="*/ 14399 w 134307"/>
                  <a:gd name="connsiteY0" fmla="*/ 89582 h 89582"/>
                  <a:gd name="connsiteX1" fmla="*/ 0 w 134307"/>
                  <a:gd name="connsiteY1" fmla="*/ 89582 h 89582"/>
                  <a:gd name="connsiteX2" fmla="*/ 0 w 134307"/>
                  <a:gd name="connsiteY2" fmla="*/ 1529 h 89582"/>
                  <a:gd name="connsiteX3" fmla="*/ 14399 w 134307"/>
                  <a:gd name="connsiteY3" fmla="*/ 1529 h 89582"/>
                  <a:gd name="connsiteX4" fmla="*/ 14399 w 134307"/>
                  <a:gd name="connsiteY4" fmla="*/ 17458 h 89582"/>
                  <a:gd name="connsiteX5" fmla="*/ 43325 w 134307"/>
                  <a:gd name="connsiteY5" fmla="*/ 0 h 89582"/>
                  <a:gd name="connsiteX6" fmla="*/ 70594 w 134307"/>
                  <a:gd name="connsiteY6" fmla="*/ 19242 h 89582"/>
                  <a:gd name="connsiteX7" fmla="*/ 101814 w 134307"/>
                  <a:gd name="connsiteY7" fmla="*/ 0 h 89582"/>
                  <a:gd name="connsiteX8" fmla="*/ 134308 w 134307"/>
                  <a:gd name="connsiteY8" fmla="*/ 37846 h 89582"/>
                  <a:gd name="connsiteX9" fmla="*/ 134308 w 134307"/>
                  <a:gd name="connsiteY9" fmla="*/ 89582 h 89582"/>
                  <a:gd name="connsiteX10" fmla="*/ 119908 w 134307"/>
                  <a:gd name="connsiteY10" fmla="*/ 89582 h 89582"/>
                  <a:gd name="connsiteX11" fmla="*/ 119908 w 134307"/>
                  <a:gd name="connsiteY11" fmla="*/ 40268 h 89582"/>
                  <a:gd name="connsiteX12" fmla="*/ 99010 w 134307"/>
                  <a:gd name="connsiteY12" fmla="*/ 14018 h 89582"/>
                  <a:gd name="connsiteX13" fmla="*/ 74417 w 134307"/>
                  <a:gd name="connsiteY13" fmla="*/ 44218 h 89582"/>
                  <a:gd name="connsiteX14" fmla="*/ 74417 w 134307"/>
                  <a:gd name="connsiteY14" fmla="*/ 89582 h 89582"/>
                  <a:gd name="connsiteX15" fmla="*/ 60018 w 134307"/>
                  <a:gd name="connsiteY15" fmla="*/ 89582 h 89582"/>
                  <a:gd name="connsiteX16" fmla="*/ 60018 w 134307"/>
                  <a:gd name="connsiteY16" fmla="*/ 40268 h 89582"/>
                  <a:gd name="connsiteX17" fmla="*/ 39120 w 134307"/>
                  <a:gd name="connsiteY17" fmla="*/ 14018 h 89582"/>
                  <a:gd name="connsiteX18" fmla="*/ 14527 w 134307"/>
                  <a:gd name="connsiteY18" fmla="*/ 45364 h 89582"/>
                  <a:gd name="connsiteX19" fmla="*/ 14527 w 134307"/>
                  <a:gd name="connsiteY19" fmla="*/ 89455 h 8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4307" h="89582">
                    <a:moveTo>
                      <a:pt x="14399" y="89582"/>
                    </a:moveTo>
                    <a:lnTo>
                      <a:pt x="0" y="89582"/>
                    </a:lnTo>
                    <a:lnTo>
                      <a:pt x="0" y="1529"/>
                    </a:lnTo>
                    <a:lnTo>
                      <a:pt x="14399" y="1529"/>
                    </a:lnTo>
                    <a:lnTo>
                      <a:pt x="14399" y="17458"/>
                    </a:lnTo>
                    <a:cubicBezTo>
                      <a:pt x="20261" y="6754"/>
                      <a:pt x="30582" y="0"/>
                      <a:pt x="43325" y="0"/>
                    </a:cubicBezTo>
                    <a:cubicBezTo>
                      <a:pt x="57087" y="0"/>
                      <a:pt x="66134" y="7519"/>
                      <a:pt x="70594" y="19242"/>
                    </a:cubicBezTo>
                    <a:cubicBezTo>
                      <a:pt x="76328" y="7646"/>
                      <a:pt x="87669" y="0"/>
                      <a:pt x="101814" y="0"/>
                    </a:cubicBezTo>
                    <a:cubicBezTo>
                      <a:pt x="123094" y="0"/>
                      <a:pt x="134308" y="16056"/>
                      <a:pt x="134308" y="37846"/>
                    </a:cubicBezTo>
                    <a:lnTo>
                      <a:pt x="134308" y="89582"/>
                    </a:lnTo>
                    <a:lnTo>
                      <a:pt x="119908" y="89582"/>
                    </a:lnTo>
                    <a:lnTo>
                      <a:pt x="119908" y="40268"/>
                    </a:lnTo>
                    <a:cubicBezTo>
                      <a:pt x="119908" y="23192"/>
                      <a:pt x="113155" y="14018"/>
                      <a:pt x="99010" y="14018"/>
                    </a:cubicBezTo>
                    <a:cubicBezTo>
                      <a:pt x="84229" y="14018"/>
                      <a:pt x="74417" y="27397"/>
                      <a:pt x="74417" y="44218"/>
                    </a:cubicBezTo>
                    <a:lnTo>
                      <a:pt x="74417" y="89582"/>
                    </a:lnTo>
                    <a:lnTo>
                      <a:pt x="60018" y="89582"/>
                    </a:lnTo>
                    <a:lnTo>
                      <a:pt x="60018" y="40268"/>
                    </a:lnTo>
                    <a:cubicBezTo>
                      <a:pt x="60018" y="23192"/>
                      <a:pt x="53264" y="14018"/>
                      <a:pt x="39120" y="14018"/>
                    </a:cubicBezTo>
                    <a:cubicBezTo>
                      <a:pt x="24339" y="14018"/>
                      <a:pt x="14527" y="27907"/>
                      <a:pt x="14527" y="45364"/>
                    </a:cubicBezTo>
                    <a:lnTo>
                      <a:pt x="14527" y="8945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18" name="Freeform: Shape 1117">
                <a:extLst>
                  <a:ext uri="{FF2B5EF4-FFF2-40B4-BE49-F238E27FC236}">
                    <a16:creationId xmlns:a16="http://schemas.microsoft.com/office/drawing/2014/main" id="{5AF74D60-55B4-8046-D476-F6F2681A4A96}"/>
                  </a:ext>
                </a:extLst>
              </p:cNvPr>
              <p:cNvSpPr/>
              <p:nvPr/>
            </p:nvSpPr>
            <p:spPr>
              <a:xfrm>
                <a:off x="1304698" y="7098074"/>
                <a:ext cx="85375" cy="90983"/>
              </a:xfrm>
              <a:custGeom>
                <a:avLst/>
                <a:gdLst>
                  <a:gd name="connsiteX0" fmla="*/ 0 w 85375"/>
                  <a:gd name="connsiteY0" fmla="*/ 46384 h 90983"/>
                  <a:gd name="connsiteX1" fmla="*/ 43580 w 85375"/>
                  <a:gd name="connsiteY1" fmla="*/ 0 h 90983"/>
                  <a:gd name="connsiteX2" fmla="*/ 85376 w 85375"/>
                  <a:gd name="connsiteY2" fmla="*/ 43963 h 90983"/>
                  <a:gd name="connsiteX3" fmla="*/ 84994 w 85375"/>
                  <a:gd name="connsiteY3" fmla="*/ 51226 h 90983"/>
                  <a:gd name="connsiteX4" fmla="*/ 15419 w 85375"/>
                  <a:gd name="connsiteY4" fmla="*/ 51226 h 90983"/>
                  <a:gd name="connsiteX5" fmla="*/ 47530 w 85375"/>
                  <a:gd name="connsiteY5" fmla="*/ 77604 h 90983"/>
                  <a:gd name="connsiteX6" fmla="*/ 79004 w 85375"/>
                  <a:gd name="connsiteY6" fmla="*/ 67792 h 90983"/>
                  <a:gd name="connsiteX7" fmla="*/ 79004 w 85375"/>
                  <a:gd name="connsiteY7" fmla="*/ 81682 h 90983"/>
                  <a:gd name="connsiteX8" fmla="*/ 47530 w 85375"/>
                  <a:gd name="connsiteY8" fmla="*/ 90984 h 90983"/>
                  <a:gd name="connsiteX9" fmla="*/ 0 w 85375"/>
                  <a:gd name="connsiteY9" fmla="*/ 46384 h 90983"/>
                  <a:gd name="connsiteX10" fmla="*/ 69957 w 85375"/>
                  <a:gd name="connsiteY10" fmla="*/ 39376 h 90983"/>
                  <a:gd name="connsiteX11" fmla="*/ 43580 w 85375"/>
                  <a:gd name="connsiteY11" fmla="*/ 13125 h 90983"/>
                  <a:gd name="connsiteX12" fmla="*/ 15673 w 85375"/>
                  <a:gd name="connsiteY12" fmla="*/ 39376 h 90983"/>
                  <a:gd name="connsiteX13" fmla="*/ 69957 w 85375"/>
                  <a:gd name="connsiteY13" fmla="*/ 39376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375" h="90983">
                    <a:moveTo>
                      <a:pt x="0" y="46384"/>
                    </a:moveTo>
                    <a:cubicBezTo>
                      <a:pt x="0" y="20006"/>
                      <a:pt x="16820" y="0"/>
                      <a:pt x="43580" y="0"/>
                    </a:cubicBezTo>
                    <a:cubicBezTo>
                      <a:pt x="68938" y="0"/>
                      <a:pt x="85376" y="18732"/>
                      <a:pt x="85376" y="43963"/>
                    </a:cubicBezTo>
                    <a:cubicBezTo>
                      <a:pt x="85376" y="46511"/>
                      <a:pt x="85248" y="48805"/>
                      <a:pt x="84994" y="51226"/>
                    </a:cubicBezTo>
                    <a:lnTo>
                      <a:pt x="15419" y="51226"/>
                    </a:lnTo>
                    <a:cubicBezTo>
                      <a:pt x="17712" y="66900"/>
                      <a:pt x="30073" y="77604"/>
                      <a:pt x="47530" y="77604"/>
                    </a:cubicBezTo>
                    <a:cubicBezTo>
                      <a:pt x="58744" y="77604"/>
                      <a:pt x="69702" y="74418"/>
                      <a:pt x="79004" y="67792"/>
                    </a:cubicBezTo>
                    <a:lnTo>
                      <a:pt x="79004" y="81682"/>
                    </a:lnTo>
                    <a:cubicBezTo>
                      <a:pt x="69575" y="88053"/>
                      <a:pt x="58871" y="90984"/>
                      <a:pt x="47530" y="90984"/>
                    </a:cubicBezTo>
                    <a:cubicBezTo>
                      <a:pt x="20006" y="90984"/>
                      <a:pt x="0" y="73144"/>
                      <a:pt x="0" y="46384"/>
                    </a:cubicBezTo>
                    <a:close/>
                    <a:moveTo>
                      <a:pt x="69957" y="39376"/>
                    </a:moveTo>
                    <a:cubicBezTo>
                      <a:pt x="68683" y="24339"/>
                      <a:pt x="59126" y="13125"/>
                      <a:pt x="43580" y="13125"/>
                    </a:cubicBezTo>
                    <a:cubicBezTo>
                      <a:pt x="28034" y="13125"/>
                      <a:pt x="17840" y="24339"/>
                      <a:pt x="15673" y="39376"/>
                    </a:cubicBezTo>
                    <a:lnTo>
                      <a:pt x="69957" y="39376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19" name="Freeform: Shape 1118">
                <a:extLst>
                  <a:ext uri="{FF2B5EF4-FFF2-40B4-BE49-F238E27FC236}">
                    <a16:creationId xmlns:a16="http://schemas.microsoft.com/office/drawing/2014/main" id="{C95E6F24-A23F-B041-BE95-02857BE44428}"/>
                  </a:ext>
                </a:extLst>
              </p:cNvPr>
              <p:cNvSpPr/>
              <p:nvPr/>
            </p:nvSpPr>
            <p:spPr>
              <a:xfrm>
                <a:off x="1413266" y="7097947"/>
                <a:ext cx="78876" cy="89708"/>
              </a:xfrm>
              <a:custGeom>
                <a:avLst/>
                <a:gdLst>
                  <a:gd name="connsiteX0" fmla="*/ 14399 w 78876"/>
                  <a:gd name="connsiteY0" fmla="*/ 89709 h 89708"/>
                  <a:gd name="connsiteX1" fmla="*/ 0 w 78876"/>
                  <a:gd name="connsiteY1" fmla="*/ 89709 h 89708"/>
                  <a:gd name="connsiteX2" fmla="*/ 0 w 78876"/>
                  <a:gd name="connsiteY2" fmla="*/ 1656 h 89708"/>
                  <a:gd name="connsiteX3" fmla="*/ 14399 w 78876"/>
                  <a:gd name="connsiteY3" fmla="*/ 1656 h 89708"/>
                  <a:gd name="connsiteX4" fmla="*/ 14399 w 78876"/>
                  <a:gd name="connsiteY4" fmla="*/ 18095 h 89708"/>
                  <a:gd name="connsiteX5" fmla="*/ 44982 w 78876"/>
                  <a:gd name="connsiteY5" fmla="*/ 0 h 89708"/>
                  <a:gd name="connsiteX6" fmla="*/ 78877 w 78876"/>
                  <a:gd name="connsiteY6" fmla="*/ 37846 h 89708"/>
                  <a:gd name="connsiteX7" fmla="*/ 78877 w 78876"/>
                  <a:gd name="connsiteY7" fmla="*/ 89581 h 89708"/>
                  <a:gd name="connsiteX8" fmla="*/ 64223 w 78876"/>
                  <a:gd name="connsiteY8" fmla="*/ 89581 h 89708"/>
                  <a:gd name="connsiteX9" fmla="*/ 64223 w 78876"/>
                  <a:gd name="connsiteY9" fmla="*/ 40267 h 89708"/>
                  <a:gd name="connsiteX10" fmla="*/ 41414 w 78876"/>
                  <a:gd name="connsiteY10" fmla="*/ 14017 h 89708"/>
                  <a:gd name="connsiteX11" fmla="*/ 14399 w 78876"/>
                  <a:gd name="connsiteY11" fmla="*/ 45364 h 89708"/>
                  <a:gd name="connsiteX12" fmla="*/ 14399 w 78876"/>
                  <a:gd name="connsiteY12" fmla="*/ 89454 h 8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876" h="89708">
                    <a:moveTo>
                      <a:pt x="14399" y="89709"/>
                    </a:moveTo>
                    <a:lnTo>
                      <a:pt x="0" y="89709"/>
                    </a:lnTo>
                    <a:lnTo>
                      <a:pt x="0" y="1656"/>
                    </a:lnTo>
                    <a:lnTo>
                      <a:pt x="14399" y="1656"/>
                    </a:lnTo>
                    <a:lnTo>
                      <a:pt x="14399" y="18095"/>
                    </a:lnTo>
                    <a:cubicBezTo>
                      <a:pt x="20643" y="7263"/>
                      <a:pt x="31347" y="0"/>
                      <a:pt x="44982" y="0"/>
                    </a:cubicBezTo>
                    <a:cubicBezTo>
                      <a:pt x="67281" y="0"/>
                      <a:pt x="78877" y="16055"/>
                      <a:pt x="78877" y="37846"/>
                    </a:cubicBezTo>
                    <a:lnTo>
                      <a:pt x="78877" y="89581"/>
                    </a:lnTo>
                    <a:lnTo>
                      <a:pt x="64223" y="89581"/>
                    </a:lnTo>
                    <a:lnTo>
                      <a:pt x="64223" y="40267"/>
                    </a:lnTo>
                    <a:cubicBezTo>
                      <a:pt x="64223" y="23191"/>
                      <a:pt x="56705" y="14017"/>
                      <a:pt x="41414" y="14017"/>
                    </a:cubicBezTo>
                    <a:cubicBezTo>
                      <a:pt x="25230" y="14017"/>
                      <a:pt x="14399" y="27906"/>
                      <a:pt x="14399" y="45364"/>
                    </a:cubicBezTo>
                    <a:lnTo>
                      <a:pt x="14399" y="89454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20" name="Freeform: Shape 1119">
                <a:extLst>
                  <a:ext uri="{FF2B5EF4-FFF2-40B4-BE49-F238E27FC236}">
                    <a16:creationId xmlns:a16="http://schemas.microsoft.com/office/drawing/2014/main" id="{6D5234F6-5DBF-58FD-FD7A-CB8879E30B9E}"/>
                  </a:ext>
                </a:extLst>
              </p:cNvPr>
              <p:cNvSpPr/>
              <p:nvPr/>
            </p:nvSpPr>
            <p:spPr>
              <a:xfrm>
                <a:off x="1514442" y="7071569"/>
                <a:ext cx="51990" cy="117488"/>
              </a:xfrm>
              <a:custGeom>
                <a:avLst/>
                <a:gdLst>
                  <a:gd name="connsiteX0" fmla="*/ 30200 w 51990"/>
                  <a:gd name="connsiteY0" fmla="*/ 117488 h 117488"/>
                  <a:gd name="connsiteX1" fmla="*/ 0 w 51990"/>
                  <a:gd name="connsiteY1" fmla="*/ 85504 h 117488"/>
                  <a:gd name="connsiteX2" fmla="*/ 0 w 51990"/>
                  <a:gd name="connsiteY2" fmla="*/ 0 h 117488"/>
                  <a:gd name="connsiteX3" fmla="*/ 14399 w 51990"/>
                  <a:gd name="connsiteY3" fmla="*/ 0 h 117488"/>
                  <a:gd name="connsiteX4" fmla="*/ 14399 w 51990"/>
                  <a:gd name="connsiteY4" fmla="*/ 28034 h 117488"/>
                  <a:gd name="connsiteX5" fmla="*/ 50843 w 51990"/>
                  <a:gd name="connsiteY5" fmla="*/ 28034 h 117488"/>
                  <a:gd name="connsiteX6" fmla="*/ 50843 w 51990"/>
                  <a:gd name="connsiteY6" fmla="*/ 41414 h 117488"/>
                  <a:gd name="connsiteX7" fmla="*/ 14399 w 51990"/>
                  <a:gd name="connsiteY7" fmla="*/ 41414 h 117488"/>
                  <a:gd name="connsiteX8" fmla="*/ 14399 w 51990"/>
                  <a:gd name="connsiteY8" fmla="*/ 86523 h 117488"/>
                  <a:gd name="connsiteX9" fmla="*/ 31474 w 51990"/>
                  <a:gd name="connsiteY9" fmla="*/ 103599 h 117488"/>
                  <a:gd name="connsiteX10" fmla="*/ 51990 w 51990"/>
                  <a:gd name="connsiteY10" fmla="*/ 97228 h 117488"/>
                  <a:gd name="connsiteX11" fmla="*/ 51990 w 51990"/>
                  <a:gd name="connsiteY11" fmla="*/ 111372 h 117488"/>
                  <a:gd name="connsiteX12" fmla="*/ 30073 w 51990"/>
                  <a:gd name="connsiteY12" fmla="*/ 117488 h 11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990" h="117488">
                    <a:moveTo>
                      <a:pt x="30200" y="117488"/>
                    </a:moveTo>
                    <a:cubicBezTo>
                      <a:pt x="11596" y="117488"/>
                      <a:pt x="0" y="109333"/>
                      <a:pt x="0" y="85504"/>
                    </a:cubicBezTo>
                    <a:lnTo>
                      <a:pt x="0" y="0"/>
                    </a:lnTo>
                    <a:lnTo>
                      <a:pt x="14399" y="0"/>
                    </a:lnTo>
                    <a:lnTo>
                      <a:pt x="14399" y="28034"/>
                    </a:lnTo>
                    <a:lnTo>
                      <a:pt x="50843" y="28034"/>
                    </a:lnTo>
                    <a:lnTo>
                      <a:pt x="50843" y="41414"/>
                    </a:lnTo>
                    <a:lnTo>
                      <a:pt x="14399" y="41414"/>
                    </a:lnTo>
                    <a:lnTo>
                      <a:pt x="14399" y="86523"/>
                    </a:lnTo>
                    <a:cubicBezTo>
                      <a:pt x="14399" y="98883"/>
                      <a:pt x="21663" y="103599"/>
                      <a:pt x="31474" y="103599"/>
                    </a:cubicBezTo>
                    <a:cubicBezTo>
                      <a:pt x="38483" y="103599"/>
                      <a:pt x="45619" y="101687"/>
                      <a:pt x="51990" y="97228"/>
                    </a:cubicBezTo>
                    <a:lnTo>
                      <a:pt x="51990" y="111372"/>
                    </a:lnTo>
                    <a:cubicBezTo>
                      <a:pt x="45746" y="115704"/>
                      <a:pt x="37336" y="117488"/>
                      <a:pt x="30073" y="1174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21" name="Freeform: Shape 1120">
                <a:extLst>
                  <a:ext uri="{FF2B5EF4-FFF2-40B4-BE49-F238E27FC236}">
                    <a16:creationId xmlns:a16="http://schemas.microsoft.com/office/drawing/2014/main" id="{78151574-0AA4-8826-D48F-F4C13B04B2D0}"/>
                  </a:ext>
                </a:extLst>
              </p:cNvPr>
              <p:cNvSpPr/>
              <p:nvPr/>
            </p:nvSpPr>
            <p:spPr>
              <a:xfrm>
                <a:off x="1578410" y="7097947"/>
                <a:ext cx="62438" cy="91110"/>
              </a:xfrm>
              <a:custGeom>
                <a:avLst/>
                <a:gdLst>
                  <a:gd name="connsiteX0" fmla="*/ 29945 w 62438"/>
                  <a:gd name="connsiteY0" fmla="*/ 79260 h 91110"/>
                  <a:gd name="connsiteX1" fmla="*/ 47658 w 62438"/>
                  <a:gd name="connsiteY1" fmla="*/ 66772 h 91110"/>
                  <a:gd name="connsiteX2" fmla="*/ 38610 w 62438"/>
                  <a:gd name="connsiteY2" fmla="*/ 55558 h 91110"/>
                  <a:gd name="connsiteX3" fmla="*/ 17967 w 62438"/>
                  <a:gd name="connsiteY3" fmla="*/ 47148 h 91110"/>
                  <a:gd name="connsiteX4" fmla="*/ 1147 w 62438"/>
                  <a:gd name="connsiteY4" fmla="*/ 24975 h 91110"/>
                  <a:gd name="connsiteX5" fmla="*/ 31474 w 62438"/>
                  <a:gd name="connsiteY5" fmla="*/ 0 h 91110"/>
                  <a:gd name="connsiteX6" fmla="*/ 58106 w 62438"/>
                  <a:gd name="connsiteY6" fmla="*/ 8027 h 91110"/>
                  <a:gd name="connsiteX7" fmla="*/ 58106 w 62438"/>
                  <a:gd name="connsiteY7" fmla="*/ 23064 h 91110"/>
                  <a:gd name="connsiteX8" fmla="*/ 31729 w 62438"/>
                  <a:gd name="connsiteY8" fmla="*/ 11977 h 91110"/>
                  <a:gd name="connsiteX9" fmla="*/ 15673 w 62438"/>
                  <a:gd name="connsiteY9" fmla="*/ 23574 h 91110"/>
                  <a:gd name="connsiteX10" fmla="*/ 25103 w 62438"/>
                  <a:gd name="connsiteY10" fmla="*/ 34660 h 91110"/>
                  <a:gd name="connsiteX11" fmla="*/ 46001 w 62438"/>
                  <a:gd name="connsiteY11" fmla="*/ 43070 h 91110"/>
                  <a:gd name="connsiteX12" fmla="*/ 62439 w 62438"/>
                  <a:gd name="connsiteY12" fmla="*/ 64096 h 91110"/>
                  <a:gd name="connsiteX13" fmla="*/ 29818 w 62438"/>
                  <a:gd name="connsiteY13" fmla="*/ 91110 h 91110"/>
                  <a:gd name="connsiteX14" fmla="*/ 0 w 62438"/>
                  <a:gd name="connsiteY14" fmla="*/ 82318 h 91110"/>
                  <a:gd name="connsiteX15" fmla="*/ 0 w 62438"/>
                  <a:gd name="connsiteY15" fmla="*/ 66645 h 91110"/>
                  <a:gd name="connsiteX16" fmla="*/ 30200 w 62438"/>
                  <a:gd name="connsiteY16" fmla="*/ 79260 h 9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438" h="91110">
                    <a:moveTo>
                      <a:pt x="29945" y="79260"/>
                    </a:moveTo>
                    <a:cubicBezTo>
                      <a:pt x="40267" y="79260"/>
                      <a:pt x="47658" y="74800"/>
                      <a:pt x="47658" y="66772"/>
                    </a:cubicBezTo>
                    <a:cubicBezTo>
                      <a:pt x="47658" y="61930"/>
                      <a:pt x="45109" y="58234"/>
                      <a:pt x="38610" y="55558"/>
                    </a:cubicBezTo>
                    <a:lnTo>
                      <a:pt x="17967" y="47148"/>
                    </a:lnTo>
                    <a:cubicBezTo>
                      <a:pt x="7136" y="42560"/>
                      <a:pt x="1147" y="36317"/>
                      <a:pt x="1147" y="24975"/>
                    </a:cubicBezTo>
                    <a:cubicBezTo>
                      <a:pt x="1147" y="9557"/>
                      <a:pt x="13507" y="0"/>
                      <a:pt x="31474" y="0"/>
                    </a:cubicBezTo>
                    <a:cubicBezTo>
                      <a:pt x="41669" y="0"/>
                      <a:pt x="51353" y="2803"/>
                      <a:pt x="58106" y="8027"/>
                    </a:cubicBezTo>
                    <a:lnTo>
                      <a:pt x="58106" y="23064"/>
                    </a:lnTo>
                    <a:cubicBezTo>
                      <a:pt x="50079" y="16055"/>
                      <a:pt x="40394" y="11977"/>
                      <a:pt x="31729" y="11977"/>
                    </a:cubicBezTo>
                    <a:cubicBezTo>
                      <a:pt x="22300" y="11977"/>
                      <a:pt x="15673" y="16310"/>
                      <a:pt x="15673" y="23574"/>
                    </a:cubicBezTo>
                    <a:cubicBezTo>
                      <a:pt x="15673" y="28798"/>
                      <a:pt x="18222" y="31984"/>
                      <a:pt x="25103" y="34660"/>
                    </a:cubicBezTo>
                    <a:lnTo>
                      <a:pt x="46001" y="43070"/>
                    </a:lnTo>
                    <a:cubicBezTo>
                      <a:pt x="57215" y="47912"/>
                      <a:pt x="62439" y="54666"/>
                      <a:pt x="62439" y="64096"/>
                    </a:cubicBezTo>
                    <a:cubicBezTo>
                      <a:pt x="62439" y="80661"/>
                      <a:pt x="49059" y="91110"/>
                      <a:pt x="29818" y="91110"/>
                    </a:cubicBezTo>
                    <a:cubicBezTo>
                      <a:pt x="18222" y="91110"/>
                      <a:pt x="7646" y="88052"/>
                      <a:pt x="0" y="82318"/>
                    </a:cubicBezTo>
                    <a:lnTo>
                      <a:pt x="0" y="66645"/>
                    </a:lnTo>
                    <a:cubicBezTo>
                      <a:pt x="9430" y="75437"/>
                      <a:pt x="19751" y="79260"/>
                      <a:pt x="30200" y="792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501AC501-51D4-68CD-0DDC-6D446C7FA150}"/>
                </a:ext>
              </a:extLst>
            </p:cNvPr>
            <p:cNvSpPr/>
            <p:nvPr/>
          </p:nvSpPr>
          <p:spPr>
            <a:xfrm>
              <a:off x="562821" y="7448500"/>
              <a:ext cx="1980716" cy="12742"/>
            </a:xfrm>
            <a:custGeom>
              <a:avLst/>
              <a:gdLst>
                <a:gd name="connsiteX0" fmla="*/ 0 w 1980716"/>
                <a:gd name="connsiteY0" fmla="*/ 0 h 12742"/>
                <a:gd name="connsiteX1" fmla="*/ 1980717 w 1980716"/>
                <a:gd name="connsiteY1" fmla="*/ 0 h 1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0716" h="12742">
                  <a:moveTo>
                    <a:pt x="0" y="0"/>
                  </a:moveTo>
                  <a:lnTo>
                    <a:pt x="1980717" y="0"/>
                  </a:lnTo>
                </a:path>
              </a:pathLst>
            </a:custGeom>
            <a:ln w="12679" cap="flat">
              <a:solidFill>
                <a:srgbClr val="0473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EF52688E-EEEA-96AD-DB73-3EF1C1843E1D}"/>
                </a:ext>
              </a:extLst>
            </p:cNvPr>
            <p:cNvSpPr/>
            <p:nvPr/>
          </p:nvSpPr>
          <p:spPr>
            <a:xfrm>
              <a:off x="2518053" y="7423015"/>
              <a:ext cx="50970" cy="50971"/>
            </a:xfrm>
            <a:custGeom>
              <a:avLst/>
              <a:gdLst>
                <a:gd name="connsiteX0" fmla="*/ 25485 w 50970"/>
                <a:gd name="connsiteY0" fmla="*/ 50971 h 50971"/>
                <a:gd name="connsiteX1" fmla="*/ 50971 w 50970"/>
                <a:gd name="connsiteY1" fmla="*/ 25486 h 50971"/>
                <a:gd name="connsiteX2" fmla="*/ 25485 w 50970"/>
                <a:gd name="connsiteY2" fmla="*/ 0 h 50971"/>
                <a:gd name="connsiteX3" fmla="*/ 0 w 50970"/>
                <a:gd name="connsiteY3" fmla="*/ 25486 h 50971"/>
                <a:gd name="connsiteX4" fmla="*/ 25485 w 50970"/>
                <a:gd name="connsiteY4" fmla="*/ 50971 h 5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70" h="50971">
                  <a:moveTo>
                    <a:pt x="25485" y="50971"/>
                  </a:moveTo>
                  <a:cubicBezTo>
                    <a:pt x="39502" y="50971"/>
                    <a:pt x="50971" y="39631"/>
                    <a:pt x="50971" y="25486"/>
                  </a:cubicBezTo>
                  <a:cubicBezTo>
                    <a:pt x="50971" y="11341"/>
                    <a:pt x="39502" y="0"/>
                    <a:pt x="25485" y="0"/>
                  </a:cubicBezTo>
                  <a:cubicBezTo>
                    <a:pt x="11468" y="0"/>
                    <a:pt x="0" y="11469"/>
                    <a:pt x="0" y="25486"/>
                  </a:cubicBezTo>
                  <a:cubicBezTo>
                    <a:pt x="0" y="39503"/>
                    <a:pt x="11341" y="50971"/>
                    <a:pt x="25485" y="50971"/>
                  </a:cubicBezTo>
                </a:path>
              </a:pathLst>
            </a:custGeom>
            <a:solidFill>
              <a:srgbClr val="0473EA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24" name="Graphic 402">
              <a:extLst>
                <a:ext uri="{FF2B5EF4-FFF2-40B4-BE49-F238E27FC236}">
                  <a16:creationId xmlns:a16="http://schemas.microsoft.com/office/drawing/2014/main" id="{BAE5270D-D7BD-AC83-2611-F457A3FEF1E4}"/>
                </a:ext>
              </a:extLst>
            </p:cNvPr>
            <p:cNvGrpSpPr/>
            <p:nvPr/>
          </p:nvGrpSpPr>
          <p:grpSpPr>
            <a:xfrm>
              <a:off x="570340" y="7624478"/>
              <a:ext cx="1545644" cy="189276"/>
              <a:chOff x="570340" y="7624478"/>
              <a:chExt cx="1545644" cy="189276"/>
            </a:xfrm>
            <a:solidFill>
              <a:srgbClr val="FFFFFF"/>
            </a:solidFill>
          </p:grpSpPr>
          <p:sp>
            <p:nvSpPr>
              <p:cNvPr id="1125" name="Freeform: Shape 1124">
                <a:extLst>
                  <a:ext uri="{FF2B5EF4-FFF2-40B4-BE49-F238E27FC236}">
                    <a16:creationId xmlns:a16="http://schemas.microsoft.com/office/drawing/2014/main" id="{C439EB5C-D1E0-E080-42CE-98D31D44E0CE}"/>
                  </a:ext>
                </a:extLst>
              </p:cNvPr>
              <p:cNvSpPr/>
              <p:nvPr/>
            </p:nvSpPr>
            <p:spPr>
              <a:xfrm>
                <a:off x="570340" y="7624478"/>
                <a:ext cx="90345" cy="137495"/>
              </a:xfrm>
              <a:custGeom>
                <a:avLst/>
                <a:gdLst>
                  <a:gd name="connsiteX0" fmla="*/ 28798 w 90345"/>
                  <a:gd name="connsiteY0" fmla="*/ 36827 h 137495"/>
                  <a:gd name="connsiteX1" fmla="*/ 39884 w 90345"/>
                  <a:gd name="connsiteY1" fmla="*/ 50717 h 137495"/>
                  <a:gd name="connsiteX2" fmla="*/ 66644 w 90345"/>
                  <a:gd name="connsiteY2" fmla="*/ 63969 h 137495"/>
                  <a:gd name="connsiteX3" fmla="*/ 90345 w 90345"/>
                  <a:gd name="connsiteY3" fmla="*/ 96463 h 137495"/>
                  <a:gd name="connsiteX4" fmla="*/ 42306 w 90345"/>
                  <a:gd name="connsiteY4" fmla="*/ 137495 h 137495"/>
                  <a:gd name="connsiteX5" fmla="*/ 0 w 90345"/>
                  <a:gd name="connsiteY5" fmla="*/ 124880 h 137495"/>
                  <a:gd name="connsiteX6" fmla="*/ 0 w 90345"/>
                  <a:gd name="connsiteY6" fmla="*/ 95189 h 137495"/>
                  <a:gd name="connsiteX7" fmla="*/ 42815 w 90345"/>
                  <a:gd name="connsiteY7" fmla="*/ 114940 h 137495"/>
                  <a:gd name="connsiteX8" fmla="*/ 62057 w 90345"/>
                  <a:gd name="connsiteY8" fmla="*/ 101051 h 137495"/>
                  <a:gd name="connsiteX9" fmla="*/ 50079 w 90345"/>
                  <a:gd name="connsiteY9" fmla="*/ 86014 h 137495"/>
                  <a:gd name="connsiteX10" fmla="*/ 24848 w 90345"/>
                  <a:gd name="connsiteY10" fmla="*/ 73909 h 137495"/>
                  <a:gd name="connsiteX11" fmla="*/ 892 w 90345"/>
                  <a:gd name="connsiteY11" fmla="*/ 39120 h 137495"/>
                  <a:gd name="connsiteX12" fmla="*/ 46638 w 90345"/>
                  <a:gd name="connsiteY12" fmla="*/ 0 h 137495"/>
                  <a:gd name="connsiteX13" fmla="*/ 83082 w 90345"/>
                  <a:gd name="connsiteY13" fmla="*/ 9430 h 137495"/>
                  <a:gd name="connsiteX14" fmla="*/ 83082 w 90345"/>
                  <a:gd name="connsiteY14" fmla="*/ 37464 h 137495"/>
                  <a:gd name="connsiteX15" fmla="*/ 47020 w 90345"/>
                  <a:gd name="connsiteY15" fmla="*/ 22300 h 137495"/>
                  <a:gd name="connsiteX16" fmla="*/ 28671 w 90345"/>
                  <a:gd name="connsiteY16" fmla="*/ 36699 h 13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0345" h="137495">
                    <a:moveTo>
                      <a:pt x="28798" y="36827"/>
                    </a:moveTo>
                    <a:cubicBezTo>
                      <a:pt x="28798" y="43071"/>
                      <a:pt x="32749" y="47021"/>
                      <a:pt x="39884" y="50717"/>
                    </a:cubicBezTo>
                    <a:lnTo>
                      <a:pt x="66644" y="63969"/>
                    </a:lnTo>
                    <a:cubicBezTo>
                      <a:pt x="82700" y="71870"/>
                      <a:pt x="90345" y="81427"/>
                      <a:pt x="90345" y="96463"/>
                    </a:cubicBezTo>
                    <a:cubicBezTo>
                      <a:pt x="90345" y="121439"/>
                      <a:pt x="70212" y="137495"/>
                      <a:pt x="42306" y="137495"/>
                    </a:cubicBezTo>
                    <a:cubicBezTo>
                      <a:pt x="27142" y="137495"/>
                      <a:pt x="12106" y="133799"/>
                      <a:pt x="0" y="124880"/>
                    </a:cubicBezTo>
                    <a:lnTo>
                      <a:pt x="0" y="95189"/>
                    </a:lnTo>
                    <a:cubicBezTo>
                      <a:pt x="15036" y="108696"/>
                      <a:pt x="30710" y="114940"/>
                      <a:pt x="42815" y="114940"/>
                    </a:cubicBezTo>
                    <a:cubicBezTo>
                      <a:pt x="53392" y="114940"/>
                      <a:pt x="62057" y="110481"/>
                      <a:pt x="62057" y="101051"/>
                    </a:cubicBezTo>
                    <a:cubicBezTo>
                      <a:pt x="62057" y="94297"/>
                      <a:pt x="59253" y="90856"/>
                      <a:pt x="50079" y="86014"/>
                    </a:cubicBezTo>
                    <a:lnTo>
                      <a:pt x="24848" y="73909"/>
                    </a:lnTo>
                    <a:cubicBezTo>
                      <a:pt x="9684" y="66645"/>
                      <a:pt x="892" y="56578"/>
                      <a:pt x="892" y="39120"/>
                    </a:cubicBezTo>
                    <a:cubicBezTo>
                      <a:pt x="892" y="15037"/>
                      <a:pt x="20643" y="0"/>
                      <a:pt x="46638" y="0"/>
                    </a:cubicBezTo>
                    <a:cubicBezTo>
                      <a:pt x="59636" y="0"/>
                      <a:pt x="72123" y="2676"/>
                      <a:pt x="83082" y="9430"/>
                    </a:cubicBezTo>
                    <a:lnTo>
                      <a:pt x="83082" y="37464"/>
                    </a:lnTo>
                    <a:cubicBezTo>
                      <a:pt x="70594" y="27780"/>
                      <a:pt x="58234" y="22300"/>
                      <a:pt x="47020" y="22300"/>
                    </a:cubicBezTo>
                    <a:cubicBezTo>
                      <a:pt x="36826" y="22300"/>
                      <a:pt x="28671" y="26888"/>
                      <a:pt x="28671" y="366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26" name="Freeform: Shape 1125">
                <a:extLst>
                  <a:ext uri="{FF2B5EF4-FFF2-40B4-BE49-F238E27FC236}">
                    <a16:creationId xmlns:a16="http://schemas.microsoft.com/office/drawing/2014/main" id="{E76E3E4B-7964-40DA-36FC-9C40B24CEEA5}"/>
                  </a:ext>
                </a:extLst>
              </p:cNvPr>
              <p:cNvSpPr/>
              <p:nvPr/>
            </p:nvSpPr>
            <p:spPr>
              <a:xfrm>
                <a:off x="677887" y="7668568"/>
                <a:ext cx="96207" cy="136347"/>
              </a:xfrm>
              <a:custGeom>
                <a:avLst/>
                <a:gdLst>
                  <a:gd name="connsiteX0" fmla="*/ 24593 w 96207"/>
                  <a:gd name="connsiteY0" fmla="*/ 81554 h 136347"/>
                  <a:gd name="connsiteX1" fmla="*/ 24593 w 96207"/>
                  <a:gd name="connsiteY1" fmla="*/ 136348 h 136347"/>
                  <a:gd name="connsiteX2" fmla="*/ 0 w 96207"/>
                  <a:gd name="connsiteY2" fmla="*/ 136348 h 136347"/>
                  <a:gd name="connsiteX3" fmla="*/ 0 w 96207"/>
                  <a:gd name="connsiteY3" fmla="*/ 1784 h 136347"/>
                  <a:gd name="connsiteX4" fmla="*/ 24593 w 96207"/>
                  <a:gd name="connsiteY4" fmla="*/ 1784 h 136347"/>
                  <a:gd name="connsiteX5" fmla="*/ 24593 w 96207"/>
                  <a:gd name="connsiteY5" fmla="*/ 11978 h 136347"/>
                  <a:gd name="connsiteX6" fmla="*/ 51353 w 96207"/>
                  <a:gd name="connsiteY6" fmla="*/ 0 h 136347"/>
                  <a:gd name="connsiteX7" fmla="*/ 96207 w 96207"/>
                  <a:gd name="connsiteY7" fmla="*/ 46384 h 136347"/>
                  <a:gd name="connsiteX8" fmla="*/ 51353 w 96207"/>
                  <a:gd name="connsiteY8" fmla="*/ 93532 h 136347"/>
                  <a:gd name="connsiteX9" fmla="*/ 24593 w 96207"/>
                  <a:gd name="connsiteY9" fmla="*/ 81554 h 136347"/>
                  <a:gd name="connsiteX10" fmla="*/ 47912 w 96207"/>
                  <a:gd name="connsiteY10" fmla="*/ 23064 h 136347"/>
                  <a:gd name="connsiteX11" fmla="*/ 24593 w 96207"/>
                  <a:gd name="connsiteY11" fmla="*/ 46384 h 136347"/>
                  <a:gd name="connsiteX12" fmla="*/ 47912 w 96207"/>
                  <a:gd name="connsiteY12" fmla="*/ 70468 h 136347"/>
                  <a:gd name="connsiteX13" fmla="*/ 70722 w 96207"/>
                  <a:gd name="connsiteY13" fmla="*/ 46384 h 136347"/>
                  <a:gd name="connsiteX14" fmla="*/ 47912 w 96207"/>
                  <a:gd name="connsiteY14" fmla="*/ 23064 h 13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207" h="136347">
                    <a:moveTo>
                      <a:pt x="24593" y="81554"/>
                    </a:moveTo>
                    <a:lnTo>
                      <a:pt x="24593" y="136348"/>
                    </a:lnTo>
                    <a:lnTo>
                      <a:pt x="0" y="136348"/>
                    </a:lnTo>
                    <a:lnTo>
                      <a:pt x="0" y="1784"/>
                    </a:lnTo>
                    <a:lnTo>
                      <a:pt x="24593" y="1784"/>
                    </a:lnTo>
                    <a:lnTo>
                      <a:pt x="24593" y="11978"/>
                    </a:lnTo>
                    <a:cubicBezTo>
                      <a:pt x="31347" y="4460"/>
                      <a:pt x="40522" y="0"/>
                      <a:pt x="51353" y="0"/>
                    </a:cubicBezTo>
                    <a:cubicBezTo>
                      <a:pt x="77348" y="0"/>
                      <a:pt x="96207" y="19624"/>
                      <a:pt x="96207" y="46384"/>
                    </a:cubicBezTo>
                    <a:cubicBezTo>
                      <a:pt x="96207" y="73143"/>
                      <a:pt x="77603" y="93532"/>
                      <a:pt x="51353" y="93532"/>
                    </a:cubicBezTo>
                    <a:cubicBezTo>
                      <a:pt x="40522" y="93532"/>
                      <a:pt x="31347" y="89072"/>
                      <a:pt x="24593" y="81554"/>
                    </a:cubicBezTo>
                    <a:close/>
                    <a:moveTo>
                      <a:pt x="47912" y="23064"/>
                    </a:moveTo>
                    <a:cubicBezTo>
                      <a:pt x="34533" y="23064"/>
                      <a:pt x="24593" y="32877"/>
                      <a:pt x="24593" y="46384"/>
                    </a:cubicBezTo>
                    <a:cubicBezTo>
                      <a:pt x="24593" y="59891"/>
                      <a:pt x="34533" y="70468"/>
                      <a:pt x="47912" y="70468"/>
                    </a:cubicBezTo>
                    <a:cubicBezTo>
                      <a:pt x="61292" y="70468"/>
                      <a:pt x="70722" y="60528"/>
                      <a:pt x="70722" y="46384"/>
                    </a:cubicBezTo>
                    <a:cubicBezTo>
                      <a:pt x="70722" y="32240"/>
                      <a:pt x="60910" y="23064"/>
                      <a:pt x="47912" y="230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27" name="Freeform: Shape 1126">
                <a:extLst>
                  <a:ext uri="{FF2B5EF4-FFF2-40B4-BE49-F238E27FC236}">
                    <a16:creationId xmlns:a16="http://schemas.microsoft.com/office/drawing/2014/main" id="{2ADBCB8F-B0C3-6880-4F6F-C5D5809B6D5D}"/>
                  </a:ext>
                </a:extLst>
              </p:cNvPr>
              <p:cNvSpPr/>
              <p:nvPr/>
            </p:nvSpPr>
            <p:spPr>
              <a:xfrm>
                <a:off x="785308" y="7668568"/>
                <a:ext cx="96461" cy="93532"/>
              </a:xfrm>
              <a:custGeom>
                <a:avLst/>
                <a:gdLst>
                  <a:gd name="connsiteX0" fmla="*/ 71486 w 96461"/>
                  <a:gd name="connsiteY0" fmla="*/ 81554 h 93532"/>
                  <a:gd name="connsiteX1" fmla="*/ 44854 w 96461"/>
                  <a:gd name="connsiteY1" fmla="*/ 93532 h 93532"/>
                  <a:gd name="connsiteX2" fmla="*/ 0 w 96461"/>
                  <a:gd name="connsiteY2" fmla="*/ 47148 h 93532"/>
                  <a:gd name="connsiteX3" fmla="*/ 44854 w 96461"/>
                  <a:gd name="connsiteY3" fmla="*/ 0 h 93532"/>
                  <a:gd name="connsiteX4" fmla="*/ 71486 w 96461"/>
                  <a:gd name="connsiteY4" fmla="*/ 12106 h 93532"/>
                  <a:gd name="connsiteX5" fmla="*/ 71486 w 96461"/>
                  <a:gd name="connsiteY5" fmla="*/ 1784 h 93532"/>
                  <a:gd name="connsiteX6" fmla="*/ 96462 w 96461"/>
                  <a:gd name="connsiteY6" fmla="*/ 1784 h 93532"/>
                  <a:gd name="connsiteX7" fmla="*/ 96462 w 96461"/>
                  <a:gd name="connsiteY7" fmla="*/ 91748 h 93532"/>
                  <a:gd name="connsiteX8" fmla="*/ 71486 w 96461"/>
                  <a:gd name="connsiteY8" fmla="*/ 91748 h 93532"/>
                  <a:gd name="connsiteX9" fmla="*/ 71486 w 96461"/>
                  <a:gd name="connsiteY9" fmla="*/ 81554 h 93532"/>
                  <a:gd name="connsiteX10" fmla="*/ 25613 w 96461"/>
                  <a:gd name="connsiteY10" fmla="*/ 47148 h 93532"/>
                  <a:gd name="connsiteX11" fmla="*/ 48295 w 96461"/>
                  <a:gd name="connsiteY11" fmla="*/ 70468 h 93532"/>
                  <a:gd name="connsiteX12" fmla="*/ 71486 w 96461"/>
                  <a:gd name="connsiteY12" fmla="*/ 47148 h 93532"/>
                  <a:gd name="connsiteX13" fmla="*/ 48295 w 96461"/>
                  <a:gd name="connsiteY13" fmla="*/ 23064 h 93532"/>
                  <a:gd name="connsiteX14" fmla="*/ 25613 w 96461"/>
                  <a:gd name="connsiteY14" fmla="*/ 47148 h 9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461" h="93532">
                    <a:moveTo>
                      <a:pt x="71486" y="81554"/>
                    </a:moveTo>
                    <a:cubicBezTo>
                      <a:pt x="65115" y="89072"/>
                      <a:pt x="55813" y="93532"/>
                      <a:pt x="44854" y="93532"/>
                    </a:cubicBezTo>
                    <a:cubicBezTo>
                      <a:pt x="18604" y="93532"/>
                      <a:pt x="0" y="73908"/>
                      <a:pt x="0" y="47148"/>
                    </a:cubicBezTo>
                    <a:cubicBezTo>
                      <a:pt x="0" y="20388"/>
                      <a:pt x="18349" y="0"/>
                      <a:pt x="44854" y="0"/>
                    </a:cubicBezTo>
                    <a:cubicBezTo>
                      <a:pt x="55685" y="0"/>
                      <a:pt x="64987" y="4460"/>
                      <a:pt x="71486" y="12106"/>
                    </a:cubicBezTo>
                    <a:lnTo>
                      <a:pt x="71486" y="1784"/>
                    </a:lnTo>
                    <a:lnTo>
                      <a:pt x="96462" y="1784"/>
                    </a:lnTo>
                    <a:lnTo>
                      <a:pt x="96462" y="91748"/>
                    </a:lnTo>
                    <a:lnTo>
                      <a:pt x="71486" y="91748"/>
                    </a:lnTo>
                    <a:lnTo>
                      <a:pt x="71486" y="81554"/>
                    </a:lnTo>
                    <a:close/>
                    <a:moveTo>
                      <a:pt x="25613" y="47148"/>
                    </a:moveTo>
                    <a:cubicBezTo>
                      <a:pt x="25613" y="60656"/>
                      <a:pt x="35297" y="70468"/>
                      <a:pt x="48295" y="70468"/>
                    </a:cubicBezTo>
                    <a:cubicBezTo>
                      <a:pt x="61292" y="70468"/>
                      <a:pt x="71486" y="60783"/>
                      <a:pt x="71486" y="47148"/>
                    </a:cubicBezTo>
                    <a:cubicBezTo>
                      <a:pt x="71486" y="33514"/>
                      <a:pt x="61674" y="23064"/>
                      <a:pt x="48295" y="23064"/>
                    </a:cubicBezTo>
                    <a:cubicBezTo>
                      <a:pt x="34915" y="23064"/>
                      <a:pt x="25613" y="33258"/>
                      <a:pt x="25613" y="47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28" name="Freeform: Shape 1127">
                <a:extLst>
                  <a:ext uri="{FF2B5EF4-FFF2-40B4-BE49-F238E27FC236}">
                    <a16:creationId xmlns:a16="http://schemas.microsoft.com/office/drawing/2014/main" id="{9666AA11-0D8D-77E6-7FF7-835BFC9011F1}"/>
                  </a:ext>
                </a:extLst>
              </p:cNvPr>
              <p:cNvSpPr/>
              <p:nvPr/>
            </p:nvSpPr>
            <p:spPr>
              <a:xfrm>
                <a:off x="905853" y="7668441"/>
                <a:ext cx="139149" cy="91875"/>
              </a:xfrm>
              <a:custGeom>
                <a:avLst/>
                <a:gdLst>
                  <a:gd name="connsiteX0" fmla="*/ 24593 w 139149"/>
                  <a:gd name="connsiteY0" fmla="*/ 91748 h 91875"/>
                  <a:gd name="connsiteX1" fmla="*/ 0 w 139149"/>
                  <a:gd name="connsiteY1" fmla="*/ 91748 h 91875"/>
                  <a:gd name="connsiteX2" fmla="*/ 0 w 139149"/>
                  <a:gd name="connsiteY2" fmla="*/ 1784 h 91875"/>
                  <a:gd name="connsiteX3" fmla="*/ 24593 w 139149"/>
                  <a:gd name="connsiteY3" fmla="*/ 1784 h 91875"/>
                  <a:gd name="connsiteX4" fmla="*/ 24593 w 139149"/>
                  <a:gd name="connsiteY4" fmla="*/ 11978 h 91875"/>
                  <a:gd name="connsiteX5" fmla="*/ 50079 w 139149"/>
                  <a:gd name="connsiteY5" fmla="*/ 0 h 91875"/>
                  <a:gd name="connsiteX6" fmla="*/ 75946 w 139149"/>
                  <a:gd name="connsiteY6" fmla="*/ 14144 h 91875"/>
                  <a:gd name="connsiteX7" fmla="*/ 105382 w 139149"/>
                  <a:gd name="connsiteY7" fmla="*/ 0 h 91875"/>
                  <a:gd name="connsiteX8" fmla="*/ 139150 w 139149"/>
                  <a:gd name="connsiteY8" fmla="*/ 36827 h 91875"/>
                  <a:gd name="connsiteX9" fmla="*/ 139150 w 139149"/>
                  <a:gd name="connsiteY9" fmla="*/ 91748 h 91875"/>
                  <a:gd name="connsiteX10" fmla="*/ 114302 w 139149"/>
                  <a:gd name="connsiteY10" fmla="*/ 91748 h 91875"/>
                  <a:gd name="connsiteX11" fmla="*/ 114302 w 139149"/>
                  <a:gd name="connsiteY11" fmla="*/ 42689 h 91875"/>
                  <a:gd name="connsiteX12" fmla="*/ 99520 w 139149"/>
                  <a:gd name="connsiteY12" fmla="*/ 23829 h 91875"/>
                  <a:gd name="connsiteX13" fmla="*/ 81808 w 139149"/>
                  <a:gd name="connsiteY13" fmla="*/ 46256 h 91875"/>
                  <a:gd name="connsiteX14" fmla="*/ 81808 w 139149"/>
                  <a:gd name="connsiteY14" fmla="*/ 91748 h 91875"/>
                  <a:gd name="connsiteX15" fmla="*/ 56960 w 139149"/>
                  <a:gd name="connsiteY15" fmla="*/ 91748 h 91875"/>
                  <a:gd name="connsiteX16" fmla="*/ 56960 w 139149"/>
                  <a:gd name="connsiteY16" fmla="*/ 42689 h 91875"/>
                  <a:gd name="connsiteX17" fmla="*/ 42178 w 139149"/>
                  <a:gd name="connsiteY17" fmla="*/ 23829 h 91875"/>
                  <a:gd name="connsiteX18" fmla="*/ 24466 w 139149"/>
                  <a:gd name="connsiteY18" fmla="*/ 46511 h 91875"/>
                  <a:gd name="connsiteX19" fmla="*/ 24466 w 139149"/>
                  <a:gd name="connsiteY19" fmla="*/ 91876 h 9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9149" h="91875">
                    <a:moveTo>
                      <a:pt x="24593" y="91748"/>
                    </a:moveTo>
                    <a:lnTo>
                      <a:pt x="0" y="91748"/>
                    </a:lnTo>
                    <a:lnTo>
                      <a:pt x="0" y="1784"/>
                    </a:lnTo>
                    <a:lnTo>
                      <a:pt x="24593" y="1784"/>
                    </a:lnTo>
                    <a:lnTo>
                      <a:pt x="24593" y="11978"/>
                    </a:lnTo>
                    <a:cubicBezTo>
                      <a:pt x="30837" y="4460"/>
                      <a:pt x="39375" y="0"/>
                      <a:pt x="50079" y="0"/>
                    </a:cubicBezTo>
                    <a:cubicBezTo>
                      <a:pt x="61674" y="0"/>
                      <a:pt x="70467" y="5352"/>
                      <a:pt x="75946" y="14144"/>
                    </a:cubicBezTo>
                    <a:cubicBezTo>
                      <a:pt x="82572" y="5607"/>
                      <a:pt x="92512" y="0"/>
                      <a:pt x="105382" y="0"/>
                    </a:cubicBezTo>
                    <a:cubicBezTo>
                      <a:pt x="126407" y="0"/>
                      <a:pt x="139150" y="15928"/>
                      <a:pt x="139150" y="36827"/>
                    </a:cubicBezTo>
                    <a:lnTo>
                      <a:pt x="139150" y="91748"/>
                    </a:lnTo>
                    <a:lnTo>
                      <a:pt x="114302" y="91748"/>
                    </a:lnTo>
                    <a:lnTo>
                      <a:pt x="114302" y="42689"/>
                    </a:lnTo>
                    <a:cubicBezTo>
                      <a:pt x="114302" y="30711"/>
                      <a:pt x="109714" y="23829"/>
                      <a:pt x="99520" y="23829"/>
                    </a:cubicBezTo>
                    <a:cubicBezTo>
                      <a:pt x="88689" y="23829"/>
                      <a:pt x="81808" y="33769"/>
                      <a:pt x="81808" y="46256"/>
                    </a:cubicBezTo>
                    <a:lnTo>
                      <a:pt x="81808" y="91748"/>
                    </a:lnTo>
                    <a:lnTo>
                      <a:pt x="56960" y="91748"/>
                    </a:lnTo>
                    <a:lnTo>
                      <a:pt x="56960" y="42689"/>
                    </a:lnTo>
                    <a:cubicBezTo>
                      <a:pt x="56960" y="30711"/>
                      <a:pt x="52500" y="23829"/>
                      <a:pt x="42178" y="23829"/>
                    </a:cubicBezTo>
                    <a:cubicBezTo>
                      <a:pt x="31347" y="23829"/>
                      <a:pt x="24466" y="34023"/>
                      <a:pt x="24466" y="46511"/>
                    </a:cubicBezTo>
                    <a:lnTo>
                      <a:pt x="24466" y="91876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29" name="Freeform: Shape 1128">
                <a:extLst>
                  <a:ext uri="{FF2B5EF4-FFF2-40B4-BE49-F238E27FC236}">
                    <a16:creationId xmlns:a16="http://schemas.microsoft.com/office/drawing/2014/main" id="{6790FBDF-068A-6370-10F4-648D41566077}"/>
                  </a:ext>
                </a:extLst>
              </p:cNvPr>
              <p:cNvSpPr/>
              <p:nvPr/>
            </p:nvSpPr>
            <p:spPr>
              <a:xfrm>
                <a:off x="1067557" y="7668441"/>
                <a:ext cx="139149" cy="91875"/>
              </a:xfrm>
              <a:custGeom>
                <a:avLst/>
                <a:gdLst>
                  <a:gd name="connsiteX0" fmla="*/ 24593 w 139149"/>
                  <a:gd name="connsiteY0" fmla="*/ 91748 h 91875"/>
                  <a:gd name="connsiteX1" fmla="*/ 0 w 139149"/>
                  <a:gd name="connsiteY1" fmla="*/ 91748 h 91875"/>
                  <a:gd name="connsiteX2" fmla="*/ 0 w 139149"/>
                  <a:gd name="connsiteY2" fmla="*/ 1784 h 91875"/>
                  <a:gd name="connsiteX3" fmla="*/ 24593 w 139149"/>
                  <a:gd name="connsiteY3" fmla="*/ 1784 h 91875"/>
                  <a:gd name="connsiteX4" fmla="*/ 24593 w 139149"/>
                  <a:gd name="connsiteY4" fmla="*/ 11978 h 91875"/>
                  <a:gd name="connsiteX5" fmla="*/ 50079 w 139149"/>
                  <a:gd name="connsiteY5" fmla="*/ 0 h 91875"/>
                  <a:gd name="connsiteX6" fmla="*/ 75946 w 139149"/>
                  <a:gd name="connsiteY6" fmla="*/ 14144 h 91875"/>
                  <a:gd name="connsiteX7" fmla="*/ 105382 w 139149"/>
                  <a:gd name="connsiteY7" fmla="*/ 0 h 91875"/>
                  <a:gd name="connsiteX8" fmla="*/ 139150 w 139149"/>
                  <a:gd name="connsiteY8" fmla="*/ 36827 h 91875"/>
                  <a:gd name="connsiteX9" fmla="*/ 139150 w 139149"/>
                  <a:gd name="connsiteY9" fmla="*/ 91748 h 91875"/>
                  <a:gd name="connsiteX10" fmla="*/ 114302 w 139149"/>
                  <a:gd name="connsiteY10" fmla="*/ 91748 h 91875"/>
                  <a:gd name="connsiteX11" fmla="*/ 114302 w 139149"/>
                  <a:gd name="connsiteY11" fmla="*/ 42689 h 91875"/>
                  <a:gd name="connsiteX12" fmla="*/ 99520 w 139149"/>
                  <a:gd name="connsiteY12" fmla="*/ 23829 h 91875"/>
                  <a:gd name="connsiteX13" fmla="*/ 81808 w 139149"/>
                  <a:gd name="connsiteY13" fmla="*/ 46256 h 91875"/>
                  <a:gd name="connsiteX14" fmla="*/ 81808 w 139149"/>
                  <a:gd name="connsiteY14" fmla="*/ 91748 h 91875"/>
                  <a:gd name="connsiteX15" fmla="*/ 56960 w 139149"/>
                  <a:gd name="connsiteY15" fmla="*/ 91748 h 91875"/>
                  <a:gd name="connsiteX16" fmla="*/ 56960 w 139149"/>
                  <a:gd name="connsiteY16" fmla="*/ 42689 h 91875"/>
                  <a:gd name="connsiteX17" fmla="*/ 42178 w 139149"/>
                  <a:gd name="connsiteY17" fmla="*/ 23829 h 91875"/>
                  <a:gd name="connsiteX18" fmla="*/ 24466 w 139149"/>
                  <a:gd name="connsiteY18" fmla="*/ 46511 h 91875"/>
                  <a:gd name="connsiteX19" fmla="*/ 24466 w 139149"/>
                  <a:gd name="connsiteY19" fmla="*/ 91876 h 9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9149" h="91875">
                    <a:moveTo>
                      <a:pt x="24593" y="91748"/>
                    </a:moveTo>
                    <a:lnTo>
                      <a:pt x="0" y="91748"/>
                    </a:lnTo>
                    <a:lnTo>
                      <a:pt x="0" y="1784"/>
                    </a:lnTo>
                    <a:lnTo>
                      <a:pt x="24593" y="1784"/>
                    </a:lnTo>
                    <a:lnTo>
                      <a:pt x="24593" y="11978"/>
                    </a:lnTo>
                    <a:cubicBezTo>
                      <a:pt x="30837" y="4460"/>
                      <a:pt x="39375" y="0"/>
                      <a:pt x="50079" y="0"/>
                    </a:cubicBezTo>
                    <a:cubicBezTo>
                      <a:pt x="61674" y="0"/>
                      <a:pt x="70467" y="5352"/>
                      <a:pt x="75946" y="14144"/>
                    </a:cubicBezTo>
                    <a:cubicBezTo>
                      <a:pt x="82572" y="5607"/>
                      <a:pt x="92512" y="0"/>
                      <a:pt x="105382" y="0"/>
                    </a:cubicBezTo>
                    <a:cubicBezTo>
                      <a:pt x="126407" y="0"/>
                      <a:pt x="139150" y="15928"/>
                      <a:pt x="139150" y="36827"/>
                    </a:cubicBezTo>
                    <a:lnTo>
                      <a:pt x="139150" y="91748"/>
                    </a:lnTo>
                    <a:lnTo>
                      <a:pt x="114302" y="91748"/>
                    </a:lnTo>
                    <a:lnTo>
                      <a:pt x="114302" y="42689"/>
                    </a:lnTo>
                    <a:cubicBezTo>
                      <a:pt x="114302" y="30711"/>
                      <a:pt x="109714" y="23829"/>
                      <a:pt x="99520" y="23829"/>
                    </a:cubicBezTo>
                    <a:cubicBezTo>
                      <a:pt x="88689" y="23829"/>
                      <a:pt x="81808" y="33769"/>
                      <a:pt x="81808" y="46256"/>
                    </a:cubicBezTo>
                    <a:lnTo>
                      <a:pt x="81808" y="91748"/>
                    </a:lnTo>
                    <a:lnTo>
                      <a:pt x="56960" y="91748"/>
                    </a:lnTo>
                    <a:lnTo>
                      <a:pt x="56960" y="42689"/>
                    </a:lnTo>
                    <a:cubicBezTo>
                      <a:pt x="56960" y="30711"/>
                      <a:pt x="52500" y="23829"/>
                      <a:pt x="42178" y="23829"/>
                    </a:cubicBezTo>
                    <a:cubicBezTo>
                      <a:pt x="31347" y="23829"/>
                      <a:pt x="24466" y="34023"/>
                      <a:pt x="24466" y="46511"/>
                    </a:cubicBezTo>
                    <a:lnTo>
                      <a:pt x="24466" y="91876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30" name="Freeform: Shape 1129">
                <a:extLst>
                  <a:ext uri="{FF2B5EF4-FFF2-40B4-BE49-F238E27FC236}">
                    <a16:creationId xmlns:a16="http://schemas.microsoft.com/office/drawing/2014/main" id="{A6CF4555-20B8-008D-CD7D-FF2FDDB7106F}"/>
                  </a:ext>
                </a:extLst>
              </p:cNvPr>
              <p:cNvSpPr/>
              <p:nvPr/>
            </p:nvSpPr>
            <p:spPr>
              <a:xfrm>
                <a:off x="1225566" y="7629575"/>
                <a:ext cx="36571" cy="130741"/>
              </a:xfrm>
              <a:custGeom>
                <a:avLst/>
                <a:gdLst>
                  <a:gd name="connsiteX0" fmla="*/ 0 w 36571"/>
                  <a:gd name="connsiteY0" fmla="*/ 14144 h 130741"/>
                  <a:gd name="connsiteX1" fmla="*/ 13762 w 36571"/>
                  <a:gd name="connsiteY1" fmla="*/ 0 h 130741"/>
                  <a:gd name="connsiteX2" fmla="*/ 23064 w 36571"/>
                  <a:gd name="connsiteY2" fmla="*/ 3441 h 130741"/>
                  <a:gd name="connsiteX3" fmla="*/ 36571 w 36571"/>
                  <a:gd name="connsiteY3" fmla="*/ 13762 h 130741"/>
                  <a:gd name="connsiteX4" fmla="*/ 23192 w 36571"/>
                  <a:gd name="connsiteY4" fmla="*/ 24338 h 130741"/>
                  <a:gd name="connsiteX5" fmla="*/ 13762 w 36571"/>
                  <a:gd name="connsiteY5" fmla="*/ 27779 h 130741"/>
                  <a:gd name="connsiteX6" fmla="*/ 0 w 36571"/>
                  <a:gd name="connsiteY6" fmla="*/ 14272 h 130741"/>
                  <a:gd name="connsiteX7" fmla="*/ 3441 w 36571"/>
                  <a:gd name="connsiteY7" fmla="*/ 40777 h 130741"/>
                  <a:gd name="connsiteX8" fmla="*/ 28289 w 36571"/>
                  <a:gd name="connsiteY8" fmla="*/ 40777 h 130741"/>
                  <a:gd name="connsiteX9" fmla="*/ 28289 w 36571"/>
                  <a:gd name="connsiteY9" fmla="*/ 130741 h 130741"/>
                  <a:gd name="connsiteX10" fmla="*/ 3441 w 36571"/>
                  <a:gd name="connsiteY10" fmla="*/ 130741 h 130741"/>
                  <a:gd name="connsiteX11" fmla="*/ 3441 w 36571"/>
                  <a:gd name="connsiteY11" fmla="*/ 40777 h 130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571" h="130741">
                    <a:moveTo>
                      <a:pt x="0" y="14144"/>
                    </a:moveTo>
                    <a:cubicBezTo>
                      <a:pt x="0" y="6499"/>
                      <a:pt x="6117" y="0"/>
                      <a:pt x="13762" y="0"/>
                    </a:cubicBezTo>
                    <a:cubicBezTo>
                      <a:pt x="17330" y="0"/>
                      <a:pt x="20133" y="1020"/>
                      <a:pt x="23064" y="3441"/>
                    </a:cubicBezTo>
                    <a:lnTo>
                      <a:pt x="36571" y="13762"/>
                    </a:lnTo>
                    <a:lnTo>
                      <a:pt x="23192" y="24338"/>
                    </a:lnTo>
                    <a:cubicBezTo>
                      <a:pt x="20388" y="26505"/>
                      <a:pt x="17330" y="27779"/>
                      <a:pt x="13762" y="27779"/>
                    </a:cubicBezTo>
                    <a:cubicBezTo>
                      <a:pt x="6117" y="27779"/>
                      <a:pt x="0" y="21663"/>
                      <a:pt x="0" y="14272"/>
                    </a:cubicBezTo>
                    <a:close/>
                    <a:moveTo>
                      <a:pt x="3441" y="40777"/>
                    </a:moveTo>
                    <a:lnTo>
                      <a:pt x="28289" y="40777"/>
                    </a:lnTo>
                    <a:lnTo>
                      <a:pt x="28289" y="130741"/>
                    </a:lnTo>
                    <a:lnTo>
                      <a:pt x="3441" y="130741"/>
                    </a:lnTo>
                    <a:lnTo>
                      <a:pt x="3441" y="4077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31" name="Freeform: Shape 1130">
                <a:extLst>
                  <a:ext uri="{FF2B5EF4-FFF2-40B4-BE49-F238E27FC236}">
                    <a16:creationId xmlns:a16="http://schemas.microsoft.com/office/drawing/2014/main" id="{CD970F48-E247-2094-7F48-44142C6FE397}"/>
                  </a:ext>
                </a:extLst>
              </p:cNvPr>
              <p:cNvSpPr/>
              <p:nvPr/>
            </p:nvSpPr>
            <p:spPr>
              <a:xfrm>
                <a:off x="1277811" y="7668441"/>
                <a:ext cx="85248" cy="91748"/>
              </a:xfrm>
              <a:custGeom>
                <a:avLst/>
                <a:gdLst>
                  <a:gd name="connsiteX0" fmla="*/ 24593 w 85248"/>
                  <a:gd name="connsiteY0" fmla="*/ 91748 h 91748"/>
                  <a:gd name="connsiteX1" fmla="*/ 0 w 85248"/>
                  <a:gd name="connsiteY1" fmla="*/ 91748 h 91748"/>
                  <a:gd name="connsiteX2" fmla="*/ 0 w 85248"/>
                  <a:gd name="connsiteY2" fmla="*/ 1784 h 91748"/>
                  <a:gd name="connsiteX3" fmla="*/ 24593 w 85248"/>
                  <a:gd name="connsiteY3" fmla="*/ 1784 h 91748"/>
                  <a:gd name="connsiteX4" fmla="*/ 24593 w 85248"/>
                  <a:gd name="connsiteY4" fmla="*/ 12488 h 91748"/>
                  <a:gd name="connsiteX5" fmla="*/ 51863 w 85248"/>
                  <a:gd name="connsiteY5" fmla="*/ 0 h 91748"/>
                  <a:gd name="connsiteX6" fmla="*/ 85248 w 85248"/>
                  <a:gd name="connsiteY6" fmla="*/ 36827 h 91748"/>
                  <a:gd name="connsiteX7" fmla="*/ 85248 w 85248"/>
                  <a:gd name="connsiteY7" fmla="*/ 91748 h 91748"/>
                  <a:gd name="connsiteX8" fmla="*/ 60273 w 85248"/>
                  <a:gd name="connsiteY8" fmla="*/ 91748 h 91748"/>
                  <a:gd name="connsiteX9" fmla="*/ 60273 w 85248"/>
                  <a:gd name="connsiteY9" fmla="*/ 42816 h 91748"/>
                  <a:gd name="connsiteX10" fmla="*/ 44344 w 85248"/>
                  <a:gd name="connsiteY10" fmla="*/ 23701 h 91748"/>
                  <a:gd name="connsiteX11" fmla="*/ 24593 w 85248"/>
                  <a:gd name="connsiteY11" fmla="*/ 46384 h 91748"/>
                  <a:gd name="connsiteX12" fmla="*/ 24593 w 85248"/>
                  <a:gd name="connsiteY12" fmla="*/ 91748 h 9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248" h="91748">
                    <a:moveTo>
                      <a:pt x="24593" y="91748"/>
                    </a:moveTo>
                    <a:lnTo>
                      <a:pt x="0" y="91748"/>
                    </a:lnTo>
                    <a:lnTo>
                      <a:pt x="0" y="1784"/>
                    </a:lnTo>
                    <a:lnTo>
                      <a:pt x="24593" y="1784"/>
                    </a:lnTo>
                    <a:lnTo>
                      <a:pt x="24593" y="12488"/>
                    </a:lnTo>
                    <a:cubicBezTo>
                      <a:pt x="31220" y="4842"/>
                      <a:pt x="40267" y="0"/>
                      <a:pt x="51863" y="0"/>
                    </a:cubicBezTo>
                    <a:cubicBezTo>
                      <a:pt x="72761" y="0"/>
                      <a:pt x="85248" y="15928"/>
                      <a:pt x="85248" y="36827"/>
                    </a:cubicBezTo>
                    <a:lnTo>
                      <a:pt x="85248" y="91748"/>
                    </a:lnTo>
                    <a:lnTo>
                      <a:pt x="60273" y="91748"/>
                    </a:lnTo>
                    <a:lnTo>
                      <a:pt x="60273" y="42816"/>
                    </a:lnTo>
                    <a:cubicBezTo>
                      <a:pt x="60273" y="30837"/>
                      <a:pt x="55303" y="23701"/>
                      <a:pt x="44344" y="23701"/>
                    </a:cubicBezTo>
                    <a:cubicBezTo>
                      <a:pt x="32239" y="23701"/>
                      <a:pt x="24593" y="33896"/>
                      <a:pt x="24593" y="46384"/>
                    </a:cubicBezTo>
                    <a:lnTo>
                      <a:pt x="24593" y="9174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32" name="Freeform: Shape 1131">
                <a:extLst>
                  <a:ext uri="{FF2B5EF4-FFF2-40B4-BE49-F238E27FC236}">
                    <a16:creationId xmlns:a16="http://schemas.microsoft.com/office/drawing/2014/main" id="{64339D25-E8CA-28F7-D5F7-6148B6C74740}"/>
                  </a:ext>
                </a:extLst>
              </p:cNvPr>
              <p:cNvSpPr/>
              <p:nvPr/>
            </p:nvSpPr>
            <p:spPr>
              <a:xfrm>
                <a:off x="1378733" y="7668568"/>
                <a:ext cx="96461" cy="138132"/>
              </a:xfrm>
              <a:custGeom>
                <a:avLst/>
                <a:gdLst>
                  <a:gd name="connsiteX0" fmla="*/ 47148 w 96461"/>
                  <a:gd name="connsiteY0" fmla="*/ 138132 h 138132"/>
                  <a:gd name="connsiteX1" fmla="*/ 10959 w 96461"/>
                  <a:gd name="connsiteY1" fmla="*/ 128192 h 138132"/>
                  <a:gd name="connsiteX2" fmla="*/ 10959 w 96461"/>
                  <a:gd name="connsiteY2" fmla="*/ 103726 h 138132"/>
                  <a:gd name="connsiteX3" fmla="*/ 45619 w 96461"/>
                  <a:gd name="connsiteY3" fmla="*/ 116087 h 138132"/>
                  <a:gd name="connsiteX4" fmla="*/ 71486 w 96461"/>
                  <a:gd name="connsiteY4" fmla="*/ 92130 h 138132"/>
                  <a:gd name="connsiteX5" fmla="*/ 71486 w 96461"/>
                  <a:gd name="connsiteY5" fmla="*/ 81808 h 138132"/>
                  <a:gd name="connsiteX6" fmla="*/ 44854 w 96461"/>
                  <a:gd name="connsiteY6" fmla="*/ 93532 h 138132"/>
                  <a:gd name="connsiteX7" fmla="*/ 0 w 96461"/>
                  <a:gd name="connsiteY7" fmla="*/ 46893 h 138132"/>
                  <a:gd name="connsiteX8" fmla="*/ 44854 w 96461"/>
                  <a:gd name="connsiteY8" fmla="*/ 0 h 138132"/>
                  <a:gd name="connsiteX9" fmla="*/ 71486 w 96461"/>
                  <a:gd name="connsiteY9" fmla="*/ 11978 h 138132"/>
                  <a:gd name="connsiteX10" fmla="*/ 71486 w 96461"/>
                  <a:gd name="connsiteY10" fmla="*/ 1784 h 138132"/>
                  <a:gd name="connsiteX11" fmla="*/ 96462 w 96461"/>
                  <a:gd name="connsiteY11" fmla="*/ 1784 h 138132"/>
                  <a:gd name="connsiteX12" fmla="*/ 96462 w 96461"/>
                  <a:gd name="connsiteY12" fmla="*/ 90856 h 138132"/>
                  <a:gd name="connsiteX13" fmla="*/ 47148 w 96461"/>
                  <a:gd name="connsiteY13" fmla="*/ 138132 h 138132"/>
                  <a:gd name="connsiteX14" fmla="*/ 48167 w 96461"/>
                  <a:gd name="connsiteY14" fmla="*/ 23064 h 138132"/>
                  <a:gd name="connsiteX15" fmla="*/ 25485 w 96461"/>
                  <a:gd name="connsiteY15" fmla="*/ 47148 h 138132"/>
                  <a:gd name="connsiteX16" fmla="*/ 48167 w 96461"/>
                  <a:gd name="connsiteY16" fmla="*/ 70468 h 138132"/>
                  <a:gd name="connsiteX17" fmla="*/ 71359 w 96461"/>
                  <a:gd name="connsiteY17" fmla="*/ 47148 h 138132"/>
                  <a:gd name="connsiteX18" fmla="*/ 48167 w 96461"/>
                  <a:gd name="connsiteY18" fmla="*/ 23064 h 138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461" h="138132">
                    <a:moveTo>
                      <a:pt x="47148" y="138132"/>
                    </a:moveTo>
                    <a:cubicBezTo>
                      <a:pt x="34278" y="138132"/>
                      <a:pt x="22300" y="134946"/>
                      <a:pt x="10959" y="128192"/>
                    </a:cubicBezTo>
                    <a:lnTo>
                      <a:pt x="10959" y="103726"/>
                    </a:lnTo>
                    <a:cubicBezTo>
                      <a:pt x="21662" y="112136"/>
                      <a:pt x="34278" y="116087"/>
                      <a:pt x="45619" y="116087"/>
                    </a:cubicBezTo>
                    <a:cubicBezTo>
                      <a:pt x="61802" y="116087"/>
                      <a:pt x="71486" y="107677"/>
                      <a:pt x="71486" y="92130"/>
                    </a:cubicBezTo>
                    <a:lnTo>
                      <a:pt x="71486" y="81808"/>
                    </a:lnTo>
                    <a:cubicBezTo>
                      <a:pt x="64860" y="89072"/>
                      <a:pt x="55558" y="93532"/>
                      <a:pt x="44854" y="93532"/>
                    </a:cubicBezTo>
                    <a:cubicBezTo>
                      <a:pt x="18604" y="93532"/>
                      <a:pt x="0" y="73780"/>
                      <a:pt x="0" y="46893"/>
                    </a:cubicBezTo>
                    <a:cubicBezTo>
                      <a:pt x="0" y="20006"/>
                      <a:pt x="18604" y="0"/>
                      <a:pt x="44854" y="0"/>
                    </a:cubicBezTo>
                    <a:cubicBezTo>
                      <a:pt x="55558" y="0"/>
                      <a:pt x="64860" y="4460"/>
                      <a:pt x="71486" y="11978"/>
                    </a:cubicBezTo>
                    <a:lnTo>
                      <a:pt x="71486" y="1784"/>
                    </a:lnTo>
                    <a:lnTo>
                      <a:pt x="96462" y="1784"/>
                    </a:lnTo>
                    <a:lnTo>
                      <a:pt x="96462" y="90856"/>
                    </a:lnTo>
                    <a:cubicBezTo>
                      <a:pt x="96462" y="120801"/>
                      <a:pt x="77348" y="138132"/>
                      <a:pt x="47148" y="138132"/>
                    </a:cubicBezTo>
                    <a:close/>
                    <a:moveTo>
                      <a:pt x="48167" y="23064"/>
                    </a:moveTo>
                    <a:cubicBezTo>
                      <a:pt x="35170" y="23064"/>
                      <a:pt x="25485" y="33258"/>
                      <a:pt x="25485" y="47148"/>
                    </a:cubicBezTo>
                    <a:cubicBezTo>
                      <a:pt x="25485" y="61038"/>
                      <a:pt x="35170" y="70468"/>
                      <a:pt x="48167" y="70468"/>
                    </a:cubicBezTo>
                    <a:cubicBezTo>
                      <a:pt x="61165" y="70468"/>
                      <a:pt x="71359" y="60783"/>
                      <a:pt x="71359" y="47148"/>
                    </a:cubicBezTo>
                    <a:cubicBezTo>
                      <a:pt x="71359" y="33514"/>
                      <a:pt x="61547" y="23064"/>
                      <a:pt x="48167" y="230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33" name="Freeform: Shape 1132">
                <a:extLst>
                  <a:ext uri="{FF2B5EF4-FFF2-40B4-BE49-F238E27FC236}">
                    <a16:creationId xmlns:a16="http://schemas.microsoft.com/office/drawing/2014/main" id="{762AF04F-7DA0-124C-16AB-88F633CC9C9E}"/>
                  </a:ext>
                </a:extLst>
              </p:cNvPr>
              <p:cNvSpPr/>
              <p:nvPr/>
            </p:nvSpPr>
            <p:spPr>
              <a:xfrm>
                <a:off x="1538781" y="7668568"/>
                <a:ext cx="96207" cy="136347"/>
              </a:xfrm>
              <a:custGeom>
                <a:avLst/>
                <a:gdLst>
                  <a:gd name="connsiteX0" fmla="*/ 24593 w 96207"/>
                  <a:gd name="connsiteY0" fmla="*/ 81554 h 136347"/>
                  <a:gd name="connsiteX1" fmla="*/ 24593 w 96207"/>
                  <a:gd name="connsiteY1" fmla="*/ 136348 h 136347"/>
                  <a:gd name="connsiteX2" fmla="*/ 0 w 96207"/>
                  <a:gd name="connsiteY2" fmla="*/ 136348 h 136347"/>
                  <a:gd name="connsiteX3" fmla="*/ 0 w 96207"/>
                  <a:gd name="connsiteY3" fmla="*/ 1784 h 136347"/>
                  <a:gd name="connsiteX4" fmla="*/ 24593 w 96207"/>
                  <a:gd name="connsiteY4" fmla="*/ 1784 h 136347"/>
                  <a:gd name="connsiteX5" fmla="*/ 24593 w 96207"/>
                  <a:gd name="connsiteY5" fmla="*/ 11978 h 136347"/>
                  <a:gd name="connsiteX6" fmla="*/ 51353 w 96207"/>
                  <a:gd name="connsiteY6" fmla="*/ 0 h 136347"/>
                  <a:gd name="connsiteX7" fmla="*/ 96207 w 96207"/>
                  <a:gd name="connsiteY7" fmla="*/ 46384 h 136347"/>
                  <a:gd name="connsiteX8" fmla="*/ 51353 w 96207"/>
                  <a:gd name="connsiteY8" fmla="*/ 93532 h 136347"/>
                  <a:gd name="connsiteX9" fmla="*/ 24593 w 96207"/>
                  <a:gd name="connsiteY9" fmla="*/ 81554 h 136347"/>
                  <a:gd name="connsiteX10" fmla="*/ 47912 w 96207"/>
                  <a:gd name="connsiteY10" fmla="*/ 23064 h 136347"/>
                  <a:gd name="connsiteX11" fmla="*/ 24593 w 96207"/>
                  <a:gd name="connsiteY11" fmla="*/ 46384 h 136347"/>
                  <a:gd name="connsiteX12" fmla="*/ 47912 w 96207"/>
                  <a:gd name="connsiteY12" fmla="*/ 70468 h 136347"/>
                  <a:gd name="connsiteX13" fmla="*/ 70722 w 96207"/>
                  <a:gd name="connsiteY13" fmla="*/ 46384 h 136347"/>
                  <a:gd name="connsiteX14" fmla="*/ 47912 w 96207"/>
                  <a:gd name="connsiteY14" fmla="*/ 23064 h 13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207" h="136347">
                    <a:moveTo>
                      <a:pt x="24593" y="81554"/>
                    </a:moveTo>
                    <a:lnTo>
                      <a:pt x="24593" y="136348"/>
                    </a:lnTo>
                    <a:lnTo>
                      <a:pt x="0" y="136348"/>
                    </a:lnTo>
                    <a:lnTo>
                      <a:pt x="0" y="1784"/>
                    </a:lnTo>
                    <a:lnTo>
                      <a:pt x="24593" y="1784"/>
                    </a:lnTo>
                    <a:lnTo>
                      <a:pt x="24593" y="11978"/>
                    </a:lnTo>
                    <a:cubicBezTo>
                      <a:pt x="31347" y="4460"/>
                      <a:pt x="40522" y="0"/>
                      <a:pt x="51353" y="0"/>
                    </a:cubicBezTo>
                    <a:cubicBezTo>
                      <a:pt x="77348" y="0"/>
                      <a:pt x="96207" y="19624"/>
                      <a:pt x="96207" y="46384"/>
                    </a:cubicBezTo>
                    <a:cubicBezTo>
                      <a:pt x="96207" y="73143"/>
                      <a:pt x="77603" y="93532"/>
                      <a:pt x="51353" y="93532"/>
                    </a:cubicBezTo>
                    <a:cubicBezTo>
                      <a:pt x="40522" y="93532"/>
                      <a:pt x="31347" y="89072"/>
                      <a:pt x="24593" y="81554"/>
                    </a:cubicBezTo>
                    <a:close/>
                    <a:moveTo>
                      <a:pt x="47912" y="23064"/>
                    </a:moveTo>
                    <a:cubicBezTo>
                      <a:pt x="34533" y="23064"/>
                      <a:pt x="24593" y="32877"/>
                      <a:pt x="24593" y="46384"/>
                    </a:cubicBezTo>
                    <a:cubicBezTo>
                      <a:pt x="24593" y="59891"/>
                      <a:pt x="34533" y="70468"/>
                      <a:pt x="47912" y="70468"/>
                    </a:cubicBezTo>
                    <a:cubicBezTo>
                      <a:pt x="61292" y="70468"/>
                      <a:pt x="70722" y="60528"/>
                      <a:pt x="70722" y="46384"/>
                    </a:cubicBezTo>
                    <a:cubicBezTo>
                      <a:pt x="70722" y="32240"/>
                      <a:pt x="60910" y="23064"/>
                      <a:pt x="47912" y="230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34" name="Freeform: Shape 1133">
                <a:extLst>
                  <a:ext uri="{FF2B5EF4-FFF2-40B4-BE49-F238E27FC236}">
                    <a16:creationId xmlns:a16="http://schemas.microsoft.com/office/drawing/2014/main" id="{9549120B-F470-4321-804D-1E27A693EFE5}"/>
                  </a:ext>
                </a:extLst>
              </p:cNvPr>
              <p:cNvSpPr/>
              <p:nvPr/>
            </p:nvSpPr>
            <p:spPr>
              <a:xfrm>
                <a:off x="1646329" y="7668441"/>
                <a:ext cx="90090" cy="93532"/>
              </a:xfrm>
              <a:custGeom>
                <a:avLst/>
                <a:gdLst>
                  <a:gd name="connsiteX0" fmla="*/ 0 w 90090"/>
                  <a:gd name="connsiteY0" fmla="*/ 47658 h 93532"/>
                  <a:gd name="connsiteX1" fmla="*/ 46001 w 90090"/>
                  <a:gd name="connsiteY1" fmla="*/ 0 h 93532"/>
                  <a:gd name="connsiteX2" fmla="*/ 90090 w 90090"/>
                  <a:gd name="connsiteY2" fmla="*/ 44472 h 93532"/>
                  <a:gd name="connsiteX3" fmla="*/ 89581 w 90090"/>
                  <a:gd name="connsiteY3" fmla="*/ 54794 h 93532"/>
                  <a:gd name="connsiteX4" fmla="*/ 26759 w 90090"/>
                  <a:gd name="connsiteY4" fmla="*/ 54794 h 93532"/>
                  <a:gd name="connsiteX5" fmla="*/ 53009 w 90090"/>
                  <a:gd name="connsiteY5" fmla="*/ 72634 h 93532"/>
                  <a:gd name="connsiteX6" fmla="*/ 82827 w 90090"/>
                  <a:gd name="connsiteY6" fmla="*/ 64478 h 93532"/>
                  <a:gd name="connsiteX7" fmla="*/ 82827 w 90090"/>
                  <a:gd name="connsiteY7" fmla="*/ 85122 h 93532"/>
                  <a:gd name="connsiteX8" fmla="*/ 50333 w 90090"/>
                  <a:gd name="connsiteY8" fmla="*/ 93532 h 93532"/>
                  <a:gd name="connsiteX9" fmla="*/ 0 w 90090"/>
                  <a:gd name="connsiteY9" fmla="*/ 47658 h 93532"/>
                  <a:gd name="connsiteX10" fmla="*/ 64733 w 90090"/>
                  <a:gd name="connsiteY10" fmla="*/ 38228 h 93532"/>
                  <a:gd name="connsiteX11" fmla="*/ 46001 w 90090"/>
                  <a:gd name="connsiteY11" fmla="*/ 19624 h 93532"/>
                  <a:gd name="connsiteX12" fmla="*/ 25995 w 90090"/>
                  <a:gd name="connsiteY12" fmla="*/ 38228 h 93532"/>
                  <a:gd name="connsiteX13" fmla="*/ 64733 w 90090"/>
                  <a:gd name="connsiteY13" fmla="*/ 38228 h 9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090" h="93532">
                    <a:moveTo>
                      <a:pt x="0" y="47658"/>
                    </a:moveTo>
                    <a:cubicBezTo>
                      <a:pt x="0" y="20134"/>
                      <a:pt x="18349" y="0"/>
                      <a:pt x="46001" y="0"/>
                    </a:cubicBezTo>
                    <a:cubicBezTo>
                      <a:pt x="72123" y="0"/>
                      <a:pt x="90090" y="18605"/>
                      <a:pt x="90090" y="44472"/>
                    </a:cubicBezTo>
                    <a:cubicBezTo>
                      <a:pt x="90090" y="48041"/>
                      <a:pt x="89963" y="51481"/>
                      <a:pt x="89581" y="54794"/>
                    </a:cubicBezTo>
                    <a:lnTo>
                      <a:pt x="26759" y="54794"/>
                    </a:lnTo>
                    <a:cubicBezTo>
                      <a:pt x="29945" y="65880"/>
                      <a:pt x="39757" y="72634"/>
                      <a:pt x="53009" y="72634"/>
                    </a:cubicBezTo>
                    <a:cubicBezTo>
                      <a:pt x="63331" y="72634"/>
                      <a:pt x="73398" y="69958"/>
                      <a:pt x="82827" y="64478"/>
                    </a:cubicBezTo>
                    <a:lnTo>
                      <a:pt x="82827" y="85122"/>
                    </a:lnTo>
                    <a:cubicBezTo>
                      <a:pt x="72888" y="90856"/>
                      <a:pt x="61802" y="93532"/>
                      <a:pt x="50333" y="93532"/>
                    </a:cubicBezTo>
                    <a:cubicBezTo>
                      <a:pt x="21917" y="93532"/>
                      <a:pt x="0" y="76075"/>
                      <a:pt x="0" y="47658"/>
                    </a:cubicBezTo>
                    <a:close/>
                    <a:moveTo>
                      <a:pt x="64733" y="38228"/>
                    </a:moveTo>
                    <a:cubicBezTo>
                      <a:pt x="63458" y="27652"/>
                      <a:pt x="57087" y="19624"/>
                      <a:pt x="46001" y="19624"/>
                    </a:cubicBezTo>
                    <a:cubicBezTo>
                      <a:pt x="34915" y="19624"/>
                      <a:pt x="28161" y="27525"/>
                      <a:pt x="25995" y="38228"/>
                    </a:cubicBezTo>
                    <a:lnTo>
                      <a:pt x="64733" y="3822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35" name="Freeform: Shape 1134">
                <a:extLst>
                  <a:ext uri="{FF2B5EF4-FFF2-40B4-BE49-F238E27FC236}">
                    <a16:creationId xmlns:a16="http://schemas.microsoft.com/office/drawing/2014/main" id="{9892ECB2-5DEA-586C-AF2A-B1E46AD2F38F}"/>
                  </a:ext>
                </a:extLst>
              </p:cNvPr>
              <p:cNvSpPr/>
              <p:nvPr/>
            </p:nvSpPr>
            <p:spPr>
              <a:xfrm>
                <a:off x="1748015" y="7668441"/>
                <a:ext cx="96844" cy="93532"/>
              </a:xfrm>
              <a:custGeom>
                <a:avLst/>
                <a:gdLst>
                  <a:gd name="connsiteX0" fmla="*/ 0 w 96844"/>
                  <a:gd name="connsiteY0" fmla="*/ 46256 h 93532"/>
                  <a:gd name="connsiteX1" fmla="*/ 49059 w 96844"/>
                  <a:gd name="connsiteY1" fmla="*/ 0 h 93532"/>
                  <a:gd name="connsiteX2" fmla="*/ 96844 w 96844"/>
                  <a:gd name="connsiteY2" fmla="*/ 46256 h 93532"/>
                  <a:gd name="connsiteX3" fmla="*/ 49059 w 96844"/>
                  <a:gd name="connsiteY3" fmla="*/ 93532 h 93532"/>
                  <a:gd name="connsiteX4" fmla="*/ 0 w 96844"/>
                  <a:gd name="connsiteY4" fmla="*/ 46256 h 93532"/>
                  <a:gd name="connsiteX5" fmla="*/ 48677 w 96844"/>
                  <a:gd name="connsiteY5" fmla="*/ 23064 h 93532"/>
                  <a:gd name="connsiteX6" fmla="*/ 25485 w 96844"/>
                  <a:gd name="connsiteY6" fmla="*/ 46639 h 93532"/>
                  <a:gd name="connsiteX7" fmla="*/ 48677 w 96844"/>
                  <a:gd name="connsiteY7" fmla="*/ 70596 h 93532"/>
                  <a:gd name="connsiteX8" fmla="*/ 71486 w 96844"/>
                  <a:gd name="connsiteY8" fmla="*/ 46639 h 93532"/>
                  <a:gd name="connsiteX9" fmla="*/ 48677 w 96844"/>
                  <a:gd name="connsiteY9" fmla="*/ 23064 h 9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844" h="93532">
                    <a:moveTo>
                      <a:pt x="0" y="46256"/>
                    </a:moveTo>
                    <a:cubicBezTo>
                      <a:pt x="0" y="18987"/>
                      <a:pt x="21025" y="0"/>
                      <a:pt x="49059" y="0"/>
                    </a:cubicBezTo>
                    <a:cubicBezTo>
                      <a:pt x="77093" y="0"/>
                      <a:pt x="96844" y="19114"/>
                      <a:pt x="96844" y="46256"/>
                    </a:cubicBezTo>
                    <a:cubicBezTo>
                      <a:pt x="96844" y="73399"/>
                      <a:pt x="76456" y="93532"/>
                      <a:pt x="49059" y="93532"/>
                    </a:cubicBezTo>
                    <a:cubicBezTo>
                      <a:pt x="21662" y="93532"/>
                      <a:pt x="0" y="74036"/>
                      <a:pt x="0" y="46256"/>
                    </a:cubicBezTo>
                    <a:close/>
                    <a:moveTo>
                      <a:pt x="48677" y="23064"/>
                    </a:moveTo>
                    <a:cubicBezTo>
                      <a:pt x="35170" y="23064"/>
                      <a:pt x="25485" y="32877"/>
                      <a:pt x="25485" y="46639"/>
                    </a:cubicBezTo>
                    <a:cubicBezTo>
                      <a:pt x="25485" y="60401"/>
                      <a:pt x="35170" y="70596"/>
                      <a:pt x="48677" y="70596"/>
                    </a:cubicBezTo>
                    <a:cubicBezTo>
                      <a:pt x="62184" y="70596"/>
                      <a:pt x="71486" y="60656"/>
                      <a:pt x="71486" y="46639"/>
                    </a:cubicBezTo>
                    <a:cubicBezTo>
                      <a:pt x="71486" y="32622"/>
                      <a:pt x="61802" y="23064"/>
                      <a:pt x="48677" y="230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36" name="Freeform: Shape 1135">
                <a:extLst>
                  <a:ext uri="{FF2B5EF4-FFF2-40B4-BE49-F238E27FC236}">
                    <a16:creationId xmlns:a16="http://schemas.microsoft.com/office/drawing/2014/main" id="{DD21919F-54F2-2E1F-4C38-F6246D9F8189}"/>
                  </a:ext>
                </a:extLst>
              </p:cNvPr>
              <p:cNvSpPr/>
              <p:nvPr/>
            </p:nvSpPr>
            <p:spPr>
              <a:xfrm>
                <a:off x="1862826" y="7668568"/>
                <a:ext cx="96207" cy="136347"/>
              </a:xfrm>
              <a:custGeom>
                <a:avLst/>
                <a:gdLst>
                  <a:gd name="connsiteX0" fmla="*/ 24593 w 96207"/>
                  <a:gd name="connsiteY0" fmla="*/ 81554 h 136347"/>
                  <a:gd name="connsiteX1" fmla="*/ 24593 w 96207"/>
                  <a:gd name="connsiteY1" fmla="*/ 136348 h 136347"/>
                  <a:gd name="connsiteX2" fmla="*/ 0 w 96207"/>
                  <a:gd name="connsiteY2" fmla="*/ 136348 h 136347"/>
                  <a:gd name="connsiteX3" fmla="*/ 0 w 96207"/>
                  <a:gd name="connsiteY3" fmla="*/ 1784 h 136347"/>
                  <a:gd name="connsiteX4" fmla="*/ 24593 w 96207"/>
                  <a:gd name="connsiteY4" fmla="*/ 1784 h 136347"/>
                  <a:gd name="connsiteX5" fmla="*/ 24593 w 96207"/>
                  <a:gd name="connsiteY5" fmla="*/ 11978 h 136347"/>
                  <a:gd name="connsiteX6" fmla="*/ 51353 w 96207"/>
                  <a:gd name="connsiteY6" fmla="*/ 0 h 136347"/>
                  <a:gd name="connsiteX7" fmla="*/ 96207 w 96207"/>
                  <a:gd name="connsiteY7" fmla="*/ 46384 h 136347"/>
                  <a:gd name="connsiteX8" fmla="*/ 51353 w 96207"/>
                  <a:gd name="connsiteY8" fmla="*/ 93532 h 136347"/>
                  <a:gd name="connsiteX9" fmla="*/ 24593 w 96207"/>
                  <a:gd name="connsiteY9" fmla="*/ 81554 h 136347"/>
                  <a:gd name="connsiteX10" fmla="*/ 47912 w 96207"/>
                  <a:gd name="connsiteY10" fmla="*/ 23064 h 136347"/>
                  <a:gd name="connsiteX11" fmla="*/ 24593 w 96207"/>
                  <a:gd name="connsiteY11" fmla="*/ 46384 h 136347"/>
                  <a:gd name="connsiteX12" fmla="*/ 47912 w 96207"/>
                  <a:gd name="connsiteY12" fmla="*/ 70468 h 136347"/>
                  <a:gd name="connsiteX13" fmla="*/ 70722 w 96207"/>
                  <a:gd name="connsiteY13" fmla="*/ 46384 h 136347"/>
                  <a:gd name="connsiteX14" fmla="*/ 47912 w 96207"/>
                  <a:gd name="connsiteY14" fmla="*/ 23064 h 13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207" h="136347">
                    <a:moveTo>
                      <a:pt x="24593" y="81554"/>
                    </a:moveTo>
                    <a:lnTo>
                      <a:pt x="24593" y="136348"/>
                    </a:lnTo>
                    <a:lnTo>
                      <a:pt x="0" y="136348"/>
                    </a:lnTo>
                    <a:lnTo>
                      <a:pt x="0" y="1784"/>
                    </a:lnTo>
                    <a:lnTo>
                      <a:pt x="24593" y="1784"/>
                    </a:lnTo>
                    <a:lnTo>
                      <a:pt x="24593" y="11978"/>
                    </a:lnTo>
                    <a:cubicBezTo>
                      <a:pt x="31347" y="4460"/>
                      <a:pt x="40522" y="0"/>
                      <a:pt x="51353" y="0"/>
                    </a:cubicBezTo>
                    <a:cubicBezTo>
                      <a:pt x="77348" y="0"/>
                      <a:pt x="96207" y="19624"/>
                      <a:pt x="96207" y="46384"/>
                    </a:cubicBezTo>
                    <a:cubicBezTo>
                      <a:pt x="96207" y="73143"/>
                      <a:pt x="77603" y="93532"/>
                      <a:pt x="51353" y="93532"/>
                    </a:cubicBezTo>
                    <a:cubicBezTo>
                      <a:pt x="40522" y="93532"/>
                      <a:pt x="31347" y="89072"/>
                      <a:pt x="24593" y="81554"/>
                    </a:cubicBezTo>
                    <a:close/>
                    <a:moveTo>
                      <a:pt x="47912" y="23064"/>
                    </a:moveTo>
                    <a:cubicBezTo>
                      <a:pt x="34533" y="23064"/>
                      <a:pt x="24593" y="32877"/>
                      <a:pt x="24593" y="46384"/>
                    </a:cubicBezTo>
                    <a:cubicBezTo>
                      <a:pt x="24593" y="59891"/>
                      <a:pt x="34533" y="70468"/>
                      <a:pt x="47912" y="70468"/>
                    </a:cubicBezTo>
                    <a:cubicBezTo>
                      <a:pt x="61292" y="70468"/>
                      <a:pt x="70722" y="60528"/>
                      <a:pt x="70722" y="46384"/>
                    </a:cubicBezTo>
                    <a:cubicBezTo>
                      <a:pt x="70722" y="32240"/>
                      <a:pt x="60910" y="23064"/>
                      <a:pt x="47912" y="230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37" name="Freeform: Shape 1136">
                <a:extLst>
                  <a:ext uri="{FF2B5EF4-FFF2-40B4-BE49-F238E27FC236}">
                    <a16:creationId xmlns:a16="http://schemas.microsoft.com/office/drawing/2014/main" id="{A1309C36-56B0-58B1-A039-4422581029CD}"/>
                  </a:ext>
                </a:extLst>
              </p:cNvPr>
              <p:cNvSpPr/>
              <p:nvPr/>
            </p:nvSpPr>
            <p:spPr>
              <a:xfrm>
                <a:off x="1976745" y="7626390"/>
                <a:ext cx="24593" cy="133926"/>
              </a:xfrm>
              <a:custGeom>
                <a:avLst/>
                <a:gdLst>
                  <a:gd name="connsiteX0" fmla="*/ 0 w 24593"/>
                  <a:gd name="connsiteY0" fmla="*/ 0 h 133926"/>
                  <a:gd name="connsiteX1" fmla="*/ 24593 w 24593"/>
                  <a:gd name="connsiteY1" fmla="*/ 0 h 133926"/>
                  <a:gd name="connsiteX2" fmla="*/ 24593 w 24593"/>
                  <a:gd name="connsiteY2" fmla="*/ 133927 h 133926"/>
                  <a:gd name="connsiteX3" fmla="*/ 0 w 24593"/>
                  <a:gd name="connsiteY3" fmla="*/ 133927 h 133926"/>
                  <a:gd name="connsiteX4" fmla="*/ 0 w 24593"/>
                  <a:gd name="connsiteY4" fmla="*/ 0 h 13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3" h="133926">
                    <a:moveTo>
                      <a:pt x="0" y="0"/>
                    </a:moveTo>
                    <a:lnTo>
                      <a:pt x="24593" y="0"/>
                    </a:lnTo>
                    <a:lnTo>
                      <a:pt x="24593" y="133927"/>
                    </a:lnTo>
                    <a:lnTo>
                      <a:pt x="0" y="1339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38" name="Freeform: Shape 1137">
                <a:extLst>
                  <a:ext uri="{FF2B5EF4-FFF2-40B4-BE49-F238E27FC236}">
                    <a16:creationId xmlns:a16="http://schemas.microsoft.com/office/drawing/2014/main" id="{B3A8E22A-6B7F-A2CD-57A4-442A0749D68B}"/>
                  </a:ext>
                </a:extLst>
              </p:cNvPr>
              <p:cNvSpPr/>
              <p:nvPr/>
            </p:nvSpPr>
            <p:spPr>
              <a:xfrm>
                <a:off x="2019433" y="7668441"/>
                <a:ext cx="90090" cy="93532"/>
              </a:xfrm>
              <a:custGeom>
                <a:avLst/>
                <a:gdLst>
                  <a:gd name="connsiteX0" fmla="*/ 0 w 90090"/>
                  <a:gd name="connsiteY0" fmla="*/ 47658 h 93532"/>
                  <a:gd name="connsiteX1" fmla="*/ 46001 w 90090"/>
                  <a:gd name="connsiteY1" fmla="*/ 0 h 93532"/>
                  <a:gd name="connsiteX2" fmla="*/ 90090 w 90090"/>
                  <a:gd name="connsiteY2" fmla="*/ 44472 h 93532"/>
                  <a:gd name="connsiteX3" fmla="*/ 89581 w 90090"/>
                  <a:gd name="connsiteY3" fmla="*/ 54794 h 93532"/>
                  <a:gd name="connsiteX4" fmla="*/ 26760 w 90090"/>
                  <a:gd name="connsiteY4" fmla="*/ 54794 h 93532"/>
                  <a:gd name="connsiteX5" fmla="*/ 53009 w 90090"/>
                  <a:gd name="connsiteY5" fmla="*/ 72634 h 93532"/>
                  <a:gd name="connsiteX6" fmla="*/ 82827 w 90090"/>
                  <a:gd name="connsiteY6" fmla="*/ 64478 h 93532"/>
                  <a:gd name="connsiteX7" fmla="*/ 82827 w 90090"/>
                  <a:gd name="connsiteY7" fmla="*/ 85122 h 93532"/>
                  <a:gd name="connsiteX8" fmla="*/ 50333 w 90090"/>
                  <a:gd name="connsiteY8" fmla="*/ 93532 h 93532"/>
                  <a:gd name="connsiteX9" fmla="*/ 0 w 90090"/>
                  <a:gd name="connsiteY9" fmla="*/ 47658 h 93532"/>
                  <a:gd name="connsiteX10" fmla="*/ 64733 w 90090"/>
                  <a:gd name="connsiteY10" fmla="*/ 38228 h 93532"/>
                  <a:gd name="connsiteX11" fmla="*/ 46001 w 90090"/>
                  <a:gd name="connsiteY11" fmla="*/ 19624 h 93532"/>
                  <a:gd name="connsiteX12" fmla="*/ 25995 w 90090"/>
                  <a:gd name="connsiteY12" fmla="*/ 38228 h 93532"/>
                  <a:gd name="connsiteX13" fmla="*/ 64733 w 90090"/>
                  <a:gd name="connsiteY13" fmla="*/ 38228 h 9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090" h="93532">
                    <a:moveTo>
                      <a:pt x="0" y="47658"/>
                    </a:moveTo>
                    <a:cubicBezTo>
                      <a:pt x="0" y="20134"/>
                      <a:pt x="18349" y="0"/>
                      <a:pt x="46001" y="0"/>
                    </a:cubicBezTo>
                    <a:cubicBezTo>
                      <a:pt x="72123" y="0"/>
                      <a:pt x="90090" y="18605"/>
                      <a:pt x="90090" y="44472"/>
                    </a:cubicBezTo>
                    <a:cubicBezTo>
                      <a:pt x="90090" y="48041"/>
                      <a:pt x="89963" y="51481"/>
                      <a:pt x="89581" y="54794"/>
                    </a:cubicBezTo>
                    <a:lnTo>
                      <a:pt x="26760" y="54794"/>
                    </a:lnTo>
                    <a:cubicBezTo>
                      <a:pt x="29945" y="65880"/>
                      <a:pt x="39757" y="72634"/>
                      <a:pt x="53009" y="72634"/>
                    </a:cubicBezTo>
                    <a:cubicBezTo>
                      <a:pt x="63331" y="72634"/>
                      <a:pt x="73398" y="69958"/>
                      <a:pt x="82827" y="64478"/>
                    </a:cubicBezTo>
                    <a:lnTo>
                      <a:pt x="82827" y="85122"/>
                    </a:lnTo>
                    <a:cubicBezTo>
                      <a:pt x="72888" y="90856"/>
                      <a:pt x="61802" y="93532"/>
                      <a:pt x="50333" y="93532"/>
                    </a:cubicBezTo>
                    <a:cubicBezTo>
                      <a:pt x="21917" y="93532"/>
                      <a:pt x="0" y="76075"/>
                      <a:pt x="0" y="47658"/>
                    </a:cubicBezTo>
                    <a:close/>
                    <a:moveTo>
                      <a:pt x="64733" y="38228"/>
                    </a:moveTo>
                    <a:cubicBezTo>
                      <a:pt x="63458" y="27652"/>
                      <a:pt x="57087" y="19624"/>
                      <a:pt x="46001" y="19624"/>
                    </a:cubicBezTo>
                    <a:cubicBezTo>
                      <a:pt x="34915" y="19624"/>
                      <a:pt x="28161" y="27525"/>
                      <a:pt x="25995" y="38228"/>
                    </a:cubicBezTo>
                    <a:lnTo>
                      <a:pt x="64733" y="38228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139" name="Graphic 402">
              <a:extLst>
                <a:ext uri="{FF2B5EF4-FFF2-40B4-BE49-F238E27FC236}">
                  <a16:creationId xmlns:a16="http://schemas.microsoft.com/office/drawing/2014/main" id="{341D1869-339C-0E1C-7336-73B623378608}"/>
                </a:ext>
              </a:extLst>
            </p:cNvPr>
            <p:cNvGrpSpPr/>
            <p:nvPr/>
          </p:nvGrpSpPr>
          <p:grpSpPr>
            <a:xfrm>
              <a:off x="564350" y="7840341"/>
              <a:ext cx="1651980" cy="142287"/>
              <a:chOff x="564350" y="7840341"/>
              <a:chExt cx="1651980" cy="142287"/>
            </a:xfrm>
            <a:solidFill>
              <a:srgbClr val="FFFFFF"/>
            </a:solidFill>
          </p:grpSpPr>
          <p:sp>
            <p:nvSpPr>
              <p:cNvPr id="1140" name="Freeform: Shape 1139">
                <a:extLst>
                  <a:ext uri="{FF2B5EF4-FFF2-40B4-BE49-F238E27FC236}">
                    <a16:creationId xmlns:a16="http://schemas.microsoft.com/office/drawing/2014/main" id="{A476A1F2-2281-22F7-9B58-95CE6B033966}"/>
                  </a:ext>
                </a:extLst>
              </p:cNvPr>
              <p:cNvSpPr/>
              <p:nvPr/>
            </p:nvSpPr>
            <p:spPr>
              <a:xfrm>
                <a:off x="564350" y="7883284"/>
                <a:ext cx="141188" cy="94041"/>
              </a:xfrm>
              <a:custGeom>
                <a:avLst/>
                <a:gdLst>
                  <a:gd name="connsiteX0" fmla="*/ 102833 w 141188"/>
                  <a:gd name="connsiteY0" fmla="*/ 94042 h 94041"/>
                  <a:gd name="connsiteX1" fmla="*/ 71614 w 141188"/>
                  <a:gd name="connsiteY1" fmla="*/ 28671 h 94041"/>
                  <a:gd name="connsiteX2" fmla="*/ 39630 w 141188"/>
                  <a:gd name="connsiteY2" fmla="*/ 94042 h 94041"/>
                  <a:gd name="connsiteX3" fmla="*/ 0 w 141188"/>
                  <a:gd name="connsiteY3" fmla="*/ 3059 h 94041"/>
                  <a:gd name="connsiteX4" fmla="*/ 16565 w 141188"/>
                  <a:gd name="connsiteY4" fmla="*/ 3059 h 94041"/>
                  <a:gd name="connsiteX5" fmla="*/ 41159 w 141188"/>
                  <a:gd name="connsiteY5" fmla="*/ 62312 h 94041"/>
                  <a:gd name="connsiteX6" fmla="*/ 71359 w 141188"/>
                  <a:gd name="connsiteY6" fmla="*/ 0 h 94041"/>
                  <a:gd name="connsiteX7" fmla="*/ 101304 w 141188"/>
                  <a:gd name="connsiteY7" fmla="*/ 62058 h 94041"/>
                  <a:gd name="connsiteX8" fmla="*/ 125897 w 141188"/>
                  <a:gd name="connsiteY8" fmla="*/ 2931 h 94041"/>
                  <a:gd name="connsiteX9" fmla="*/ 141189 w 141188"/>
                  <a:gd name="connsiteY9" fmla="*/ 2931 h 94041"/>
                  <a:gd name="connsiteX10" fmla="*/ 102578 w 141188"/>
                  <a:gd name="connsiteY10" fmla="*/ 93915 h 9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1188" h="94041">
                    <a:moveTo>
                      <a:pt x="102833" y="94042"/>
                    </a:moveTo>
                    <a:lnTo>
                      <a:pt x="71614" y="28671"/>
                    </a:lnTo>
                    <a:lnTo>
                      <a:pt x="39630" y="94042"/>
                    </a:lnTo>
                    <a:lnTo>
                      <a:pt x="0" y="3059"/>
                    </a:lnTo>
                    <a:lnTo>
                      <a:pt x="16565" y="3059"/>
                    </a:lnTo>
                    <a:lnTo>
                      <a:pt x="41159" y="62312"/>
                    </a:lnTo>
                    <a:lnTo>
                      <a:pt x="71359" y="0"/>
                    </a:lnTo>
                    <a:lnTo>
                      <a:pt x="101304" y="62058"/>
                    </a:lnTo>
                    <a:lnTo>
                      <a:pt x="125897" y="2931"/>
                    </a:lnTo>
                    <a:lnTo>
                      <a:pt x="141189" y="2931"/>
                    </a:lnTo>
                    <a:lnTo>
                      <a:pt x="102578" y="9391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41" name="Freeform: Shape 1140">
                <a:extLst>
                  <a:ext uri="{FF2B5EF4-FFF2-40B4-BE49-F238E27FC236}">
                    <a16:creationId xmlns:a16="http://schemas.microsoft.com/office/drawing/2014/main" id="{19EFFD45-9985-D9F8-9E42-0487760AC873}"/>
                  </a:ext>
                </a:extLst>
              </p:cNvPr>
              <p:cNvSpPr/>
              <p:nvPr/>
            </p:nvSpPr>
            <p:spPr>
              <a:xfrm>
                <a:off x="718919" y="7850536"/>
                <a:ext cx="26122" cy="123859"/>
              </a:xfrm>
              <a:custGeom>
                <a:avLst/>
                <a:gdLst>
                  <a:gd name="connsiteX0" fmla="*/ 0 w 26122"/>
                  <a:gd name="connsiteY0" fmla="*/ 9684 h 123859"/>
                  <a:gd name="connsiteX1" fmla="*/ 9302 w 26122"/>
                  <a:gd name="connsiteY1" fmla="*/ 0 h 123859"/>
                  <a:gd name="connsiteX2" fmla="*/ 15546 w 26122"/>
                  <a:gd name="connsiteY2" fmla="*/ 1911 h 123859"/>
                  <a:gd name="connsiteX3" fmla="*/ 26122 w 26122"/>
                  <a:gd name="connsiteY3" fmla="*/ 9430 h 123859"/>
                  <a:gd name="connsiteX4" fmla="*/ 15546 w 26122"/>
                  <a:gd name="connsiteY4" fmla="*/ 16693 h 123859"/>
                  <a:gd name="connsiteX5" fmla="*/ 9302 w 26122"/>
                  <a:gd name="connsiteY5" fmla="*/ 18859 h 123859"/>
                  <a:gd name="connsiteX6" fmla="*/ 0 w 26122"/>
                  <a:gd name="connsiteY6" fmla="*/ 9557 h 123859"/>
                  <a:gd name="connsiteX7" fmla="*/ 3058 w 26122"/>
                  <a:gd name="connsiteY7" fmla="*/ 35807 h 123859"/>
                  <a:gd name="connsiteX8" fmla="*/ 17712 w 26122"/>
                  <a:gd name="connsiteY8" fmla="*/ 35807 h 123859"/>
                  <a:gd name="connsiteX9" fmla="*/ 17712 w 26122"/>
                  <a:gd name="connsiteY9" fmla="*/ 123860 h 123859"/>
                  <a:gd name="connsiteX10" fmla="*/ 3058 w 26122"/>
                  <a:gd name="connsiteY10" fmla="*/ 123860 h 123859"/>
                  <a:gd name="connsiteX11" fmla="*/ 3058 w 26122"/>
                  <a:gd name="connsiteY11" fmla="*/ 35807 h 123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2" h="123859">
                    <a:moveTo>
                      <a:pt x="0" y="9684"/>
                    </a:moveTo>
                    <a:cubicBezTo>
                      <a:pt x="0" y="4332"/>
                      <a:pt x="4078" y="0"/>
                      <a:pt x="9302" y="0"/>
                    </a:cubicBezTo>
                    <a:cubicBezTo>
                      <a:pt x="11596" y="0"/>
                      <a:pt x="13635" y="509"/>
                      <a:pt x="15546" y="1911"/>
                    </a:cubicBezTo>
                    <a:lnTo>
                      <a:pt x="26122" y="9430"/>
                    </a:lnTo>
                    <a:lnTo>
                      <a:pt x="15546" y="16693"/>
                    </a:lnTo>
                    <a:cubicBezTo>
                      <a:pt x="13635" y="18095"/>
                      <a:pt x="11596" y="18859"/>
                      <a:pt x="9302" y="18859"/>
                    </a:cubicBezTo>
                    <a:cubicBezTo>
                      <a:pt x="4078" y="18859"/>
                      <a:pt x="0" y="14781"/>
                      <a:pt x="0" y="9557"/>
                    </a:cubicBezTo>
                    <a:close/>
                    <a:moveTo>
                      <a:pt x="3058" y="35807"/>
                    </a:moveTo>
                    <a:lnTo>
                      <a:pt x="17712" y="35807"/>
                    </a:lnTo>
                    <a:lnTo>
                      <a:pt x="17712" y="123860"/>
                    </a:lnTo>
                    <a:lnTo>
                      <a:pt x="3058" y="123860"/>
                    </a:lnTo>
                    <a:lnTo>
                      <a:pt x="3058" y="3580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42" name="Freeform: Shape 1141">
                <a:extLst>
                  <a:ext uri="{FF2B5EF4-FFF2-40B4-BE49-F238E27FC236}">
                    <a16:creationId xmlns:a16="http://schemas.microsoft.com/office/drawing/2014/main" id="{EAF9AA73-8610-C2E9-F2D3-A7FCD935376E}"/>
                  </a:ext>
                </a:extLst>
              </p:cNvPr>
              <p:cNvSpPr/>
              <p:nvPr/>
            </p:nvSpPr>
            <p:spPr>
              <a:xfrm>
                <a:off x="764537" y="7858309"/>
                <a:ext cx="51989" cy="117488"/>
              </a:xfrm>
              <a:custGeom>
                <a:avLst/>
                <a:gdLst>
                  <a:gd name="connsiteX0" fmla="*/ 30200 w 51989"/>
                  <a:gd name="connsiteY0" fmla="*/ 117488 h 117488"/>
                  <a:gd name="connsiteX1" fmla="*/ 0 w 51989"/>
                  <a:gd name="connsiteY1" fmla="*/ 85504 h 117488"/>
                  <a:gd name="connsiteX2" fmla="*/ 0 w 51989"/>
                  <a:gd name="connsiteY2" fmla="*/ 0 h 117488"/>
                  <a:gd name="connsiteX3" fmla="*/ 14399 w 51989"/>
                  <a:gd name="connsiteY3" fmla="*/ 0 h 117488"/>
                  <a:gd name="connsiteX4" fmla="*/ 14399 w 51989"/>
                  <a:gd name="connsiteY4" fmla="*/ 28034 h 117488"/>
                  <a:gd name="connsiteX5" fmla="*/ 50843 w 51989"/>
                  <a:gd name="connsiteY5" fmla="*/ 28034 h 117488"/>
                  <a:gd name="connsiteX6" fmla="*/ 50843 w 51989"/>
                  <a:gd name="connsiteY6" fmla="*/ 41414 h 117488"/>
                  <a:gd name="connsiteX7" fmla="*/ 14399 w 51989"/>
                  <a:gd name="connsiteY7" fmla="*/ 41414 h 117488"/>
                  <a:gd name="connsiteX8" fmla="*/ 14399 w 51989"/>
                  <a:gd name="connsiteY8" fmla="*/ 86523 h 117488"/>
                  <a:gd name="connsiteX9" fmla="*/ 31474 w 51989"/>
                  <a:gd name="connsiteY9" fmla="*/ 103599 h 117488"/>
                  <a:gd name="connsiteX10" fmla="*/ 51990 w 51989"/>
                  <a:gd name="connsiteY10" fmla="*/ 97228 h 117488"/>
                  <a:gd name="connsiteX11" fmla="*/ 51990 w 51989"/>
                  <a:gd name="connsiteY11" fmla="*/ 111372 h 117488"/>
                  <a:gd name="connsiteX12" fmla="*/ 30073 w 51989"/>
                  <a:gd name="connsiteY12" fmla="*/ 117488 h 11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989" h="117488">
                    <a:moveTo>
                      <a:pt x="30200" y="117488"/>
                    </a:moveTo>
                    <a:cubicBezTo>
                      <a:pt x="11596" y="117488"/>
                      <a:pt x="0" y="109333"/>
                      <a:pt x="0" y="85504"/>
                    </a:cubicBezTo>
                    <a:lnTo>
                      <a:pt x="0" y="0"/>
                    </a:lnTo>
                    <a:lnTo>
                      <a:pt x="14399" y="0"/>
                    </a:lnTo>
                    <a:lnTo>
                      <a:pt x="14399" y="28034"/>
                    </a:lnTo>
                    <a:lnTo>
                      <a:pt x="50843" y="28034"/>
                    </a:lnTo>
                    <a:lnTo>
                      <a:pt x="50843" y="41414"/>
                    </a:lnTo>
                    <a:lnTo>
                      <a:pt x="14399" y="41414"/>
                    </a:lnTo>
                    <a:lnTo>
                      <a:pt x="14399" y="86523"/>
                    </a:lnTo>
                    <a:cubicBezTo>
                      <a:pt x="14399" y="98884"/>
                      <a:pt x="21663" y="103599"/>
                      <a:pt x="31474" y="103599"/>
                    </a:cubicBezTo>
                    <a:cubicBezTo>
                      <a:pt x="38483" y="103599"/>
                      <a:pt x="45619" y="101687"/>
                      <a:pt x="51990" y="97228"/>
                    </a:cubicBezTo>
                    <a:lnTo>
                      <a:pt x="51990" y="111372"/>
                    </a:lnTo>
                    <a:cubicBezTo>
                      <a:pt x="45746" y="115705"/>
                      <a:pt x="37336" y="117488"/>
                      <a:pt x="30073" y="1174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43" name="Freeform: Shape 1142">
                <a:extLst>
                  <a:ext uri="{FF2B5EF4-FFF2-40B4-BE49-F238E27FC236}">
                    <a16:creationId xmlns:a16="http://schemas.microsoft.com/office/drawing/2014/main" id="{402DAB73-B4E2-EA63-636E-5319794925FD}"/>
                  </a:ext>
                </a:extLst>
              </p:cNvPr>
              <p:cNvSpPr/>
              <p:nvPr/>
            </p:nvSpPr>
            <p:spPr>
              <a:xfrm>
                <a:off x="834877" y="7840341"/>
                <a:ext cx="78876" cy="133926"/>
              </a:xfrm>
              <a:custGeom>
                <a:avLst/>
                <a:gdLst>
                  <a:gd name="connsiteX0" fmla="*/ 14399 w 78876"/>
                  <a:gd name="connsiteY0" fmla="*/ 133927 h 133926"/>
                  <a:gd name="connsiteX1" fmla="*/ 0 w 78876"/>
                  <a:gd name="connsiteY1" fmla="*/ 133927 h 133926"/>
                  <a:gd name="connsiteX2" fmla="*/ 0 w 78876"/>
                  <a:gd name="connsiteY2" fmla="*/ 0 h 133926"/>
                  <a:gd name="connsiteX3" fmla="*/ 14399 w 78876"/>
                  <a:gd name="connsiteY3" fmla="*/ 0 h 133926"/>
                  <a:gd name="connsiteX4" fmla="*/ 14399 w 78876"/>
                  <a:gd name="connsiteY4" fmla="*/ 62312 h 133926"/>
                  <a:gd name="connsiteX5" fmla="*/ 44982 w 78876"/>
                  <a:gd name="connsiteY5" fmla="*/ 44218 h 133926"/>
                  <a:gd name="connsiteX6" fmla="*/ 78877 w 78876"/>
                  <a:gd name="connsiteY6" fmla="*/ 82064 h 133926"/>
                  <a:gd name="connsiteX7" fmla="*/ 78877 w 78876"/>
                  <a:gd name="connsiteY7" fmla="*/ 133799 h 133926"/>
                  <a:gd name="connsiteX8" fmla="*/ 64223 w 78876"/>
                  <a:gd name="connsiteY8" fmla="*/ 133799 h 133926"/>
                  <a:gd name="connsiteX9" fmla="*/ 64223 w 78876"/>
                  <a:gd name="connsiteY9" fmla="*/ 84485 h 133926"/>
                  <a:gd name="connsiteX10" fmla="*/ 41414 w 78876"/>
                  <a:gd name="connsiteY10" fmla="*/ 58235 h 133926"/>
                  <a:gd name="connsiteX11" fmla="*/ 14399 w 78876"/>
                  <a:gd name="connsiteY11" fmla="*/ 89582 h 133926"/>
                  <a:gd name="connsiteX12" fmla="*/ 14399 w 78876"/>
                  <a:gd name="connsiteY12" fmla="*/ 133672 h 13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876" h="133926">
                    <a:moveTo>
                      <a:pt x="14399" y="133927"/>
                    </a:moveTo>
                    <a:lnTo>
                      <a:pt x="0" y="133927"/>
                    </a:lnTo>
                    <a:lnTo>
                      <a:pt x="0" y="0"/>
                    </a:lnTo>
                    <a:lnTo>
                      <a:pt x="14399" y="0"/>
                    </a:lnTo>
                    <a:lnTo>
                      <a:pt x="14399" y="62312"/>
                    </a:lnTo>
                    <a:cubicBezTo>
                      <a:pt x="20643" y="51481"/>
                      <a:pt x="31347" y="44218"/>
                      <a:pt x="44982" y="44218"/>
                    </a:cubicBezTo>
                    <a:cubicBezTo>
                      <a:pt x="67281" y="44218"/>
                      <a:pt x="78877" y="60274"/>
                      <a:pt x="78877" y="82064"/>
                    </a:cubicBezTo>
                    <a:lnTo>
                      <a:pt x="78877" y="133799"/>
                    </a:lnTo>
                    <a:lnTo>
                      <a:pt x="64223" y="133799"/>
                    </a:lnTo>
                    <a:lnTo>
                      <a:pt x="64223" y="84485"/>
                    </a:lnTo>
                    <a:cubicBezTo>
                      <a:pt x="64223" y="67410"/>
                      <a:pt x="56705" y="58235"/>
                      <a:pt x="41414" y="58235"/>
                    </a:cubicBezTo>
                    <a:cubicBezTo>
                      <a:pt x="25230" y="58235"/>
                      <a:pt x="14399" y="72125"/>
                      <a:pt x="14399" y="89582"/>
                    </a:cubicBezTo>
                    <a:lnTo>
                      <a:pt x="14399" y="133672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44" name="Freeform: Shape 1143">
                <a:extLst>
                  <a:ext uri="{FF2B5EF4-FFF2-40B4-BE49-F238E27FC236}">
                    <a16:creationId xmlns:a16="http://schemas.microsoft.com/office/drawing/2014/main" id="{7F40C766-7DA9-2FCD-2AB2-A2D443E14BAC}"/>
                  </a:ext>
                </a:extLst>
              </p:cNvPr>
              <p:cNvSpPr/>
              <p:nvPr/>
            </p:nvSpPr>
            <p:spPr>
              <a:xfrm>
                <a:off x="979888" y="7886343"/>
                <a:ext cx="77602" cy="89453"/>
              </a:xfrm>
              <a:custGeom>
                <a:avLst/>
                <a:gdLst>
                  <a:gd name="connsiteX0" fmla="*/ 63204 w 77602"/>
                  <a:gd name="connsiteY0" fmla="*/ 0 h 89453"/>
                  <a:gd name="connsiteX1" fmla="*/ 77603 w 77602"/>
                  <a:gd name="connsiteY1" fmla="*/ 0 h 89453"/>
                  <a:gd name="connsiteX2" fmla="*/ 77603 w 77602"/>
                  <a:gd name="connsiteY2" fmla="*/ 49315 h 89453"/>
                  <a:gd name="connsiteX3" fmla="*/ 38865 w 77602"/>
                  <a:gd name="connsiteY3" fmla="*/ 89454 h 89453"/>
                  <a:gd name="connsiteX4" fmla="*/ 0 w 77602"/>
                  <a:gd name="connsiteY4" fmla="*/ 49315 h 89453"/>
                  <a:gd name="connsiteX5" fmla="*/ 0 w 77602"/>
                  <a:gd name="connsiteY5" fmla="*/ 0 h 89453"/>
                  <a:gd name="connsiteX6" fmla="*/ 14399 w 77602"/>
                  <a:gd name="connsiteY6" fmla="*/ 0 h 89453"/>
                  <a:gd name="connsiteX7" fmla="*/ 14399 w 77602"/>
                  <a:gd name="connsiteY7" fmla="*/ 50716 h 89453"/>
                  <a:gd name="connsiteX8" fmla="*/ 38865 w 77602"/>
                  <a:gd name="connsiteY8" fmla="*/ 75947 h 89453"/>
                  <a:gd name="connsiteX9" fmla="*/ 63076 w 77602"/>
                  <a:gd name="connsiteY9" fmla="*/ 50716 h 89453"/>
                  <a:gd name="connsiteX10" fmla="*/ 63076 w 77602"/>
                  <a:gd name="connsiteY10" fmla="*/ 0 h 89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602" h="89453">
                    <a:moveTo>
                      <a:pt x="63204" y="0"/>
                    </a:moveTo>
                    <a:lnTo>
                      <a:pt x="77603" y="0"/>
                    </a:lnTo>
                    <a:lnTo>
                      <a:pt x="77603" y="49315"/>
                    </a:lnTo>
                    <a:cubicBezTo>
                      <a:pt x="77603" y="74290"/>
                      <a:pt x="62439" y="89454"/>
                      <a:pt x="38865" y="89454"/>
                    </a:cubicBezTo>
                    <a:cubicBezTo>
                      <a:pt x="15291" y="89454"/>
                      <a:pt x="0" y="74290"/>
                      <a:pt x="0" y="49315"/>
                    </a:cubicBezTo>
                    <a:lnTo>
                      <a:pt x="0" y="0"/>
                    </a:lnTo>
                    <a:lnTo>
                      <a:pt x="14399" y="0"/>
                    </a:lnTo>
                    <a:lnTo>
                      <a:pt x="14399" y="50716"/>
                    </a:lnTo>
                    <a:cubicBezTo>
                      <a:pt x="14399" y="67537"/>
                      <a:pt x="24339" y="75947"/>
                      <a:pt x="38865" y="75947"/>
                    </a:cubicBezTo>
                    <a:cubicBezTo>
                      <a:pt x="53392" y="75947"/>
                      <a:pt x="63076" y="67537"/>
                      <a:pt x="63076" y="50716"/>
                    </a:cubicBezTo>
                    <a:lnTo>
                      <a:pt x="630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45" name="Freeform: Shape 1144">
                <a:extLst>
                  <a:ext uri="{FF2B5EF4-FFF2-40B4-BE49-F238E27FC236}">
                    <a16:creationId xmlns:a16="http://schemas.microsoft.com/office/drawing/2014/main" id="{586378C4-5873-09CD-BF55-C1723A0C7BCB}"/>
                  </a:ext>
                </a:extLst>
              </p:cNvPr>
              <p:cNvSpPr/>
              <p:nvPr/>
            </p:nvSpPr>
            <p:spPr>
              <a:xfrm>
                <a:off x="1084633" y="7884559"/>
                <a:ext cx="78877" cy="89708"/>
              </a:xfrm>
              <a:custGeom>
                <a:avLst/>
                <a:gdLst>
                  <a:gd name="connsiteX0" fmla="*/ 14399 w 78877"/>
                  <a:gd name="connsiteY0" fmla="*/ 89709 h 89708"/>
                  <a:gd name="connsiteX1" fmla="*/ 0 w 78877"/>
                  <a:gd name="connsiteY1" fmla="*/ 89709 h 89708"/>
                  <a:gd name="connsiteX2" fmla="*/ 0 w 78877"/>
                  <a:gd name="connsiteY2" fmla="*/ 1657 h 89708"/>
                  <a:gd name="connsiteX3" fmla="*/ 14399 w 78877"/>
                  <a:gd name="connsiteY3" fmla="*/ 1657 h 89708"/>
                  <a:gd name="connsiteX4" fmla="*/ 14399 w 78877"/>
                  <a:gd name="connsiteY4" fmla="*/ 18095 h 89708"/>
                  <a:gd name="connsiteX5" fmla="*/ 44982 w 78877"/>
                  <a:gd name="connsiteY5" fmla="*/ 0 h 89708"/>
                  <a:gd name="connsiteX6" fmla="*/ 78877 w 78877"/>
                  <a:gd name="connsiteY6" fmla="*/ 37846 h 89708"/>
                  <a:gd name="connsiteX7" fmla="*/ 78877 w 78877"/>
                  <a:gd name="connsiteY7" fmla="*/ 89581 h 89708"/>
                  <a:gd name="connsiteX8" fmla="*/ 64223 w 78877"/>
                  <a:gd name="connsiteY8" fmla="*/ 89581 h 89708"/>
                  <a:gd name="connsiteX9" fmla="*/ 64223 w 78877"/>
                  <a:gd name="connsiteY9" fmla="*/ 40267 h 89708"/>
                  <a:gd name="connsiteX10" fmla="*/ 41414 w 78877"/>
                  <a:gd name="connsiteY10" fmla="*/ 14017 h 89708"/>
                  <a:gd name="connsiteX11" fmla="*/ 14399 w 78877"/>
                  <a:gd name="connsiteY11" fmla="*/ 45364 h 89708"/>
                  <a:gd name="connsiteX12" fmla="*/ 14399 w 78877"/>
                  <a:gd name="connsiteY12" fmla="*/ 89455 h 8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877" h="89708">
                    <a:moveTo>
                      <a:pt x="14399" y="89709"/>
                    </a:moveTo>
                    <a:lnTo>
                      <a:pt x="0" y="89709"/>
                    </a:lnTo>
                    <a:lnTo>
                      <a:pt x="0" y="1657"/>
                    </a:lnTo>
                    <a:lnTo>
                      <a:pt x="14399" y="1657"/>
                    </a:lnTo>
                    <a:lnTo>
                      <a:pt x="14399" y="18095"/>
                    </a:lnTo>
                    <a:cubicBezTo>
                      <a:pt x="20643" y="7263"/>
                      <a:pt x="31347" y="0"/>
                      <a:pt x="44982" y="0"/>
                    </a:cubicBezTo>
                    <a:cubicBezTo>
                      <a:pt x="67281" y="0"/>
                      <a:pt x="78877" y="16056"/>
                      <a:pt x="78877" y="37846"/>
                    </a:cubicBezTo>
                    <a:lnTo>
                      <a:pt x="78877" y="89581"/>
                    </a:lnTo>
                    <a:lnTo>
                      <a:pt x="64223" y="89581"/>
                    </a:lnTo>
                    <a:lnTo>
                      <a:pt x="64223" y="40267"/>
                    </a:lnTo>
                    <a:cubicBezTo>
                      <a:pt x="64223" y="23192"/>
                      <a:pt x="56705" y="14017"/>
                      <a:pt x="41414" y="14017"/>
                    </a:cubicBezTo>
                    <a:cubicBezTo>
                      <a:pt x="25230" y="14017"/>
                      <a:pt x="14399" y="27907"/>
                      <a:pt x="14399" y="45364"/>
                    </a:cubicBezTo>
                    <a:lnTo>
                      <a:pt x="14399" y="8945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46" name="Freeform: Shape 1145">
                <a:extLst>
                  <a:ext uri="{FF2B5EF4-FFF2-40B4-BE49-F238E27FC236}">
                    <a16:creationId xmlns:a16="http://schemas.microsoft.com/office/drawing/2014/main" id="{7DD89855-6C25-BC94-B447-87D7DD048F7B}"/>
                  </a:ext>
                </a:extLst>
              </p:cNvPr>
              <p:cNvSpPr/>
              <p:nvPr/>
            </p:nvSpPr>
            <p:spPr>
              <a:xfrm>
                <a:off x="1184917" y="7884686"/>
                <a:ext cx="62438" cy="91110"/>
              </a:xfrm>
              <a:custGeom>
                <a:avLst/>
                <a:gdLst>
                  <a:gd name="connsiteX0" fmla="*/ 29945 w 62438"/>
                  <a:gd name="connsiteY0" fmla="*/ 79260 h 91110"/>
                  <a:gd name="connsiteX1" fmla="*/ 47657 w 62438"/>
                  <a:gd name="connsiteY1" fmla="*/ 66772 h 91110"/>
                  <a:gd name="connsiteX2" fmla="*/ 38610 w 62438"/>
                  <a:gd name="connsiteY2" fmla="*/ 55558 h 91110"/>
                  <a:gd name="connsiteX3" fmla="*/ 17967 w 62438"/>
                  <a:gd name="connsiteY3" fmla="*/ 47148 h 91110"/>
                  <a:gd name="connsiteX4" fmla="*/ 1147 w 62438"/>
                  <a:gd name="connsiteY4" fmla="*/ 24975 h 91110"/>
                  <a:gd name="connsiteX5" fmla="*/ 31474 w 62438"/>
                  <a:gd name="connsiteY5" fmla="*/ 0 h 91110"/>
                  <a:gd name="connsiteX6" fmla="*/ 58106 w 62438"/>
                  <a:gd name="connsiteY6" fmla="*/ 8028 h 91110"/>
                  <a:gd name="connsiteX7" fmla="*/ 58106 w 62438"/>
                  <a:gd name="connsiteY7" fmla="*/ 23064 h 91110"/>
                  <a:gd name="connsiteX8" fmla="*/ 31729 w 62438"/>
                  <a:gd name="connsiteY8" fmla="*/ 11978 h 91110"/>
                  <a:gd name="connsiteX9" fmla="*/ 15673 w 62438"/>
                  <a:gd name="connsiteY9" fmla="*/ 23574 h 91110"/>
                  <a:gd name="connsiteX10" fmla="*/ 25103 w 62438"/>
                  <a:gd name="connsiteY10" fmla="*/ 34660 h 91110"/>
                  <a:gd name="connsiteX11" fmla="*/ 46001 w 62438"/>
                  <a:gd name="connsiteY11" fmla="*/ 43071 h 91110"/>
                  <a:gd name="connsiteX12" fmla="*/ 62439 w 62438"/>
                  <a:gd name="connsiteY12" fmla="*/ 64096 h 91110"/>
                  <a:gd name="connsiteX13" fmla="*/ 29818 w 62438"/>
                  <a:gd name="connsiteY13" fmla="*/ 91110 h 91110"/>
                  <a:gd name="connsiteX14" fmla="*/ 0 w 62438"/>
                  <a:gd name="connsiteY14" fmla="*/ 82318 h 91110"/>
                  <a:gd name="connsiteX15" fmla="*/ 0 w 62438"/>
                  <a:gd name="connsiteY15" fmla="*/ 66645 h 91110"/>
                  <a:gd name="connsiteX16" fmla="*/ 30200 w 62438"/>
                  <a:gd name="connsiteY16" fmla="*/ 79260 h 9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438" h="91110">
                    <a:moveTo>
                      <a:pt x="29945" y="79260"/>
                    </a:moveTo>
                    <a:cubicBezTo>
                      <a:pt x="40267" y="79260"/>
                      <a:pt x="47657" y="74800"/>
                      <a:pt x="47657" y="66772"/>
                    </a:cubicBezTo>
                    <a:cubicBezTo>
                      <a:pt x="47657" y="61930"/>
                      <a:pt x="45109" y="58235"/>
                      <a:pt x="38610" y="55558"/>
                    </a:cubicBezTo>
                    <a:lnTo>
                      <a:pt x="17967" y="47148"/>
                    </a:lnTo>
                    <a:cubicBezTo>
                      <a:pt x="7136" y="42560"/>
                      <a:pt x="1147" y="36317"/>
                      <a:pt x="1147" y="24975"/>
                    </a:cubicBezTo>
                    <a:cubicBezTo>
                      <a:pt x="1147" y="9557"/>
                      <a:pt x="13507" y="0"/>
                      <a:pt x="31474" y="0"/>
                    </a:cubicBezTo>
                    <a:cubicBezTo>
                      <a:pt x="41668" y="0"/>
                      <a:pt x="51353" y="2803"/>
                      <a:pt x="58106" y="8028"/>
                    </a:cubicBezTo>
                    <a:lnTo>
                      <a:pt x="58106" y="23064"/>
                    </a:lnTo>
                    <a:cubicBezTo>
                      <a:pt x="50079" y="16056"/>
                      <a:pt x="40394" y="11978"/>
                      <a:pt x="31729" y="11978"/>
                    </a:cubicBezTo>
                    <a:cubicBezTo>
                      <a:pt x="22300" y="11978"/>
                      <a:pt x="15673" y="16310"/>
                      <a:pt x="15673" y="23574"/>
                    </a:cubicBezTo>
                    <a:cubicBezTo>
                      <a:pt x="15673" y="28799"/>
                      <a:pt x="18222" y="31985"/>
                      <a:pt x="25103" y="34660"/>
                    </a:cubicBezTo>
                    <a:lnTo>
                      <a:pt x="46001" y="43071"/>
                    </a:lnTo>
                    <a:cubicBezTo>
                      <a:pt x="57214" y="47913"/>
                      <a:pt x="62439" y="54666"/>
                      <a:pt x="62439" y="64096"/>
                    </a:cubicBezTo>
                    <a:cubicBezTo>
                      <a:pt x="62439" y="80661"/>
                      <a:pt x="49059" y="91110"/>
                      <a:pt x="29818" y="91110"/>
                    </a:cubicBezTo>
                    <a:cubicBezTo>
                      <a:pt x="18222" y="91110"/>
                      <a:pt x="7646" y="88052"/>
                      <a:pt x="0" y="82318"/>
                    </a:cubicBezTo>
                    <a:lnTo>
                      <a:pt x="0" y="66645"/>
                    </a:lnTo>
                    <a:cubicBezTo>
                      <a:pt x="9430" y="75437"/>
                      <a:pt x="19751" y="79260"/>
                      <a:pt x="30200" y="792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47" name="Freeform: Shape 1146">
                <a:extLst>
                  <a:ext uri="{FF2B5EF4-FFF2-40B4-BE49-F238E27FC236}">
                    <a16:creationId xmlns:a16="http://schemas.microsoft.com/office/drawing/2014/main" id="{3DCAEEAB-314C-70EE-5916-29F7B6906EB7}"/>
                  </a:ext>
                </a:extLst>
              </p:cNvPr>
              <p:cNvSpPr/>
              <p:nvPr/>
            </p:nvSpPr>
            <p:spPr>
              <a:xfrm>
                <a:off x="1262393" y="7884686"/>
                <a:ext cx="91619" cy="91110"/>
              </a:xfrm>
              <a:custGeom>
                <a:avLst/>
                <a:gdLst>
                  <a:gd name="connsiteX0" fmla="*/ 0 w 91619"/>
                  <a:gd name="connsiteY0" fmla="*/ 45364 h 91110"/>
                  <a:gd name="connsiteX1" fmla="*/ 46256 w 91619"/>
                  <a:gd name="connsiteY1" fmla="*/ 0 h 91110"/>
                  <a:gd name="connsiteX2" fmla="*/ 91620 w 91619"/>
                  <a:gd name="connsiteY2" fmla="*/ 45364 h 91110"/>
                  <a:gd name="connsiteX3" fmla="*/ 46256 w 91619"/>
                  <a:gd name="connsiteY3" fmla="*/ 91110 h 91110"/>
                  <a:gd name="connsiteX4" fmla="*/ 0 w 91619"/>
                  <a:gd name="connsiteY4" fmla="*/ 45364 h 91110"/>
                  <a:gd name="connsiteX5" fmla="*/ 46001 w 91619"/>
                  <a:gd name="connsiteY5" fmla="*/ 13762 h 91110"/>
                  <a:gd name="connsiteX6" fmla="*/ 14909 w 91619"/>
                  <a:gd name="connsiteY6" fmla="*/ 45492 h 91110"/>
                  <a:gd name="connsiteX7" fmla="*/ 46001 w 91619"/>
                  <a:gd name="connsiteY7" fmla="*/ 77476 h 91110"/>
                  <a:gd name="connsiteX8" fmla="*/ 76583 w 91619"/>
                  <a:gd name="connsiteY8" fmla="*/ 45492 h 91110"/>
                  <a:gd name="connsiteX9" fmla="*/ 46001 w 91619"/>
                  <a:gd name="connsiteY9" fmla="*/ 13762 h 9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619" h="91110">
                    <a:moveTo>
                      <a:pt x="0" y="45364"/>
                    </a:moveTo>
                    <a:cubicBezTo>
                      <a:pt x="0" y="19114"/>
                      <a:pt x="19496" y="0"/>
                      <a:pt x="46256" y="0"/>
                    </a:cubicBezTo>
                    <a:cubicBezTo>
                      <a:pt x="73015" y="0"/>
                      <a:pt x="91620" y="19114"/>
                      <a:pt x="91620" y="45364"/>
                    </a:cubicBezTo>
                    <a:cubicBezTo>
                      <a:pt x="91620" y="71614"/>
                      <a:pt x="72760" y="91110"/>
                      <a:pt x="46256" y="91110"/>
                    </a:cubicBezTo>
                    <a:cubicBezTo>
                      <a:pt x="19751" y="91110"/>
                      <a:pt x="0" y="71996"/>
                      <a:pt x="0" y="45364"/>
                    </a:cubicBezTo>
                    <a:close/>
                    <a:moveTo>
                      <a:pt x="46001" y="13762"/>
                    </a:moveTo>
                    <a:cubicBezTo>
                      <a:pt x="27779" y="13762"/>
                      <a:pt x="14909" y="27142"/>
                      <a:pt x="14909" y="45492"/>
                    </a:cubicBezTo>
                    <a:cubicBezTo>
                      <a:pt x="14909" y="63841"/>
                      <a:pt x="27779" y="77476"/>
                      <a:pt x="46001" y="77476"/>
                    </a:cubicBezTo>
                    <a:cubicBezTo>
                      <a:pt x="64223" y="77476"/>
                      <a:pt x="76583" y="64096"/>
                      <a:pt x="76583" y="45492"/>
                    </a:cubicBezTo>
                    <a:cubicBezTo>
                      <a:pt x="76583" y="26887"/>
                      <a:pt x="63968" y="13762"/>
                      <a:pt x="46001" y="137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48" name="Freeform: Shape 1147">
                <a:extLst>
                  <a:ext uri="{FF2B5EF4-FFF2-40B4-BE49-F238E27FC236}">
                    <a16:creationId xmlns:a16="http://schemas.microsoft.com/office/drawing/2014/main" id="{A07B4A5F-C86B-310B-57FF-E3BD4559F6A2}"/>
                  </a:ext>
                </a:extLst>
              </p:cNvPr>
              <p:cNvSpPr/>
              <p:nvPr/>
            </p:nvSpPr>
            <p:spPr>
              <a:xfrm>
                <a:off x="1376949" y="7840468"/>
                <a:ext cx="14399" cy="133926"/>
              </a:xfrm>
              <a:custGeom>
                <a:avLst/>
                <a:gdLst>
                  <a:gd name="connsiteX0" fmla="*/ 0 w 14399"/>
                  <a:gd name="connsiteY0" fmla="*/ 0 h 133926"/>
                  <a:gd name="connsiteX1" fmla="*/ 14399 w 14399"/>
                  <a:gd name="connsiteY1" fmla="*/ 0 h 133926"/>
                  <a:gd name="connsiteX2" fmla="*/ 14399 w 14399"/>
                  <a:gd name="connsiteY2" fmla="*/ 133927 h 133926"/>
                  <a:gd name="connsiteX3" fmla="*/ 0 w 14399"/>
                  <a:gd name="connsiteY3" fmla="*/ 133927 h 133926"/>
                  <a:gd name="connsiteX4" fmla="*/ 0 w 14399"/>
                  <a:gd name="connsiteY4" fmla="*/ 0 h 13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9" h="133926">
                    <a:moveTo>
                      <a:pt x="0" y="0"/>
                    </a:moveTo>
                    <a:lnTo>
                      <a:pt x="14399" y="0"/>
                    </a:lnTo>
                    <a:lnTo>
                      <a:pt x="14399" y="133927"/>
                    </a:lnTo>
                    <a:lnTo>
                      <a:pt x="0" y="1339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49" name="Freeform: Shape 1148">
                <a:extLst>
                  <a:ext uri="{FF2B5EF4-FFF2-40B4-BE49-F238E27FC236}">
                    <a16:creationId xmlns:a16="http://schemas.microsoft.com/office/drawing/2014/main" id="{FD640838-03B3-399E-9FC0-E269194DFF96}"/>
                  </a:ext>
                </a:extLst>
              </p:cNvPr>
              <p:cNvSpPr/>
              <p:nvPr/>
            </p:nvSpPr>
            <p:spPr>
              <a:xfrm>
                <a:off x="1417853" y="7850536"/>
                <a:ext cx="26122" cy="123859"/>
              </a:xfrm>
              <a:custGeom>
                <a:avLst/>
                <a:gdLst>
                  <a:gd name="connsiteX0" fmla="*/ 0 w 26122"/>
                  <a:gd name="connsiteY0" fmla="*/ 9684 h 123859"/>
                  <a:gd name="connsiteX1" fmla="*/ 9302 w 26122"/>
                  <a:gd name="connsiteY1" fmla="*/ 0 h 123859"/>
                  <a:gd name="connsiteX2" fmla="*/ 15546 w 26122"/>
                  <a:gd name="connsiteY2" fmla="*/ 1911 h 123859"/>
                  <a:gd name="connsiteX3" fmla="*/ 26122 w 26122"/>
                  <a:gd name="connsiteY3" fmla="*/ 9430 h 123859"/>
                  <a:gd name="connsiteX4" fmla="*/ 15546 w 26122"/>
                  <a:gd name="connsiteY4" fmla="*/ 16693 h 123859"/>
                  <a:gd name="connsiteX5" fmla="*/ 9302 w 26122"/>
                  <a:gd name="connsiteY5" fmla="*/ 18859 h 123859"/>
                  <a:gd name="connsiteX6" fmla="*/ 0 w 26122"/>
                  <a:gd name="connsiteY6" fmla="*/ 9557 h 123859"/>
                  <a:gd name="connsiteX7" fmla="*/ 3058 w 26122"/>
                  <a:gd name="connsiteY7" fmla="*/ 35807 h 123859"/>
                  <a:gd name="connsiteX8" fmla="*/ 17712 w 26122"/>
                  <a:gd name="connsiteY8" fmla="*/ 35807 h 123859"/>
                  <a:gd name="connsiteX9" fmla="*/ 17712 w 26122"/>
                  <a:gd name="connsiteY9" fmla="*/ 123860 h 123859"/>
                  <a:gd name="connsiteX10" fmla="*/ 3058 w 26122"/>
                  <a:gd name="connsiteY10" fmla="*/ 123860 h 123859"/>
                  <a:gd name="connsiteX11" fmla="*/ 3058 w 26122"/>
                  <a:gd name="connsiteY11" fmla="*/ 35807 h 123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2" h="123859">
                    <a:moveTo>
                      <a:pt x="0" y="9684"/>
                    </a:moveTo>
                    <a:cubicBezTo>
                      <a:pt x="0" y="4332"/>
                      <a:pt x="4078" y="0"/>
                      <a:pt x="9302" y="0"/>
                    </a:cubicBezTo>
                    <a:cubicBezTo>
                      <a:pt x="11596" y="0"/>
                      <a:pt x="13635" y="509"/>
                      <a:pt x="15546" y="1911"/>
                    </a:cubicBezTo>
                    <a:lnTo>
                      <a:pt x="26122" y="9430"/>
                    </a:lnTo>
                    <a:lnTo>
                      <a:pt x="15546" y="16693"/>
                    </a:lnTo>
                    <a:cubicBezTo>
                      <a:pt x="13635" y="18095"/>
                      <a:pt x="11596" y="18859"/>
                      <a:pt x="9302" y="18859"/>
                    </a:cubicBezTo>
                    <a:cubicBezTo>
                      <a:pt x="4078" y="18859"/>
                      <a:pt x="0" y="14781"/>
                      <a:pt x="0" y="9557"/>
                    </a:cubicBezTo>
                    <a:close/>
                    <a:moveTo>
                      <a:pt x="3058" y="35807"/>
                    </a:moveTo>
                    <a:lnTo>
                      <a:pt x="17712" y="35807"/>
                    </a:lnTo>
                    <a:lnTo>
                      <a:pt x="17712" y="123860"/>
                    </a:lnTo>
                    <a:lnTo>
                      <a:pt x="3058" y="123860"/>
                    </a:lnTo>
                    <a:lnTo>
                      <a:pt x="3058" y="3580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50" name="Freeform: Shape 1149">
                <a:extLst>
                  <a:ext uri="{FF2B5EF4-FFF2-40B4-BE49-F238E27FC236}">
                    <a16:creationId xmlns:a16="http://schemas.microsoft.com/office/drawing/2014/main" id="{E31DE773-857E-7AFE-98EB-340BBA21A175}"/>
                  </a:ext>
                </a:extLst>
              </p:cNvPr>
              <p:cNvSpPr/>
              <p:nvPr/>
            </p:nvSpPr>
            <p:spPr>
              <a:xfrm>
                <a:off x="1458120" y="7884686"/>
                <a:ext cx="75181" cy="90982"/>
              </a:xfrm>
              <a:custGeom>
                <a:avLst/>
                <a:gdLst>
                  <a:gd name="connsiteX0" fmla="*/ 47148 w 75181"/>
                  <a:gd name="connsiteY0" fmla="*/ 77476 h 90982"/>
                  <a:gd name="connsiteX1" fmla="*/ 75182 w 75181"/>
                  <a:gd name="connsiteY1" fmla="*/ 68046 h 90982"/>
                  <a:gd name="connsiteX2" fmla="*/ 75182 w 75181"/>
                  <a:gd name="connsiteY2" fmla="*/ 82828 h 90982"/>
                  <a:gd name="connsiteX3" fmla="*/ 45874 w 75181"/>
                  <a:gd name="connsiteY3" fmla="*/ 90983 h 90982"/>
                  <a:gd name="connsiteX4" fmla="*/ 0 w 75181"/>
                  <a:gd name="connsiteY4" fmla="*/ 45492 h 90982"/>
                  <a:gd name="connsiteX5" fmla="*/ 46001 w 75181"/>
                  <a:gd name="connsiteY5" fmla="*/ 0 h 90982"/>
                  <a:gd name="connsiteX6" fmla="*/ 74162 w 75181"/>
                  <a:gd name="connsiteY6" fmla="*/ 8919 h 90982"/>
                  <a:gd name="connsiteX7" fmla="*/ 74162 w 75181"/>
                  <a:gd name="connsiteY7" fmla="*/ 24975 h 90982"/>
                  <a:gd name="connsiteX8" fmla="*/ 46893 w 75181"/>
                  <a:gd name="connsiteY8" fmla="*/ 13762 h 90982"/>
                  <a:gd name="connsiteX9" fmla="*/ 14909 w 75181"/>
                  <a:gd name="connsiteY9" fmla="*/ 45492 h 90982"/>
                  <a:gd name="connsiteX10" fmla="*/ 47020 w 75181"/>
                  <a:gd name="connsiteY10" fmla="*/ 77476 h 90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181" h="90982">
                    <a:moveTo>
                      <a:pt x="47148" y="77476"/>
                    </a:moveTo>
                    <a:cubicBezTo>
                      <a:pt x="57852" y="77476"/>
                      <a:pt x="67536" y="74673"/>
                      <a:pt x="75182" y="68046"/>
                    </a:cubicBezTo>
                    <a:lnTo>
                      <a:pt x="75182" y="82828"/>
                    </a:lnTo>
                    <a:cubicBezTo>
                      <a:pt x="66644" y="88562"/>
                      <a:pt x="56450" y="90983"/>
                      <a:pt x="45874" y="90983"/>
                    </a:cubicBezTo>
                    <a:cubicBezTo>
                      <a:pt x="18732" y="90983"/>
                      <a:pt x="0" y="72251"/>
                      <a:pt x="0" y="45492"/>
                    </a:cubicBezTo>
                    <a:cubicBezTo>
                      <a:pt x="0" y="18732"/>
                      <a:pt x="19241" y="0"/>
                      <a:pt x="46001" y="0"/>
                    </a:cubicBezTo>
                    <a:cubicBezTo>
                      <a:pt x="56705" y="0"/>
                      <a:pt x="66517" y="3058"/>
                      <a:pt x="74162" y="8919"/>
                    </a:cubicBezTo>
                    <a:lnTo>
                      <a:pt x="74162" y="24975"/>
                    </a:lnTo>
                    <a:cubicBezTo>
                      <a:pt x="67154" y="17585"/>
                      <a:pt x="57724" y="13762"/>
                      <a:pt x="46893" y="13762"/>
                    </a:cubicBezTo>
                    <a:cubicBezTo>
                      <a:pt x="28161" y="13762"/>
                      <a:pt x="14909" y="26760"/>
                      <a:pt x="14909" y="45492"/>
                    </a:cubicBezTo>
                    <a:cubicBezTo>
                      <a:pt x="14909" y="64223"/>
                      <a:pt x="28289" y="77476"/>
                      <a:pt x="47020" y="774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51" name="Freeform: Shape 1150">
                <a:extLst>
                  <a:ext uri="{FF2B5EF4-FFF2-40B4-BE49-F238E27FC236}">
                    <a16:creationId xmlns:a16="http://schemas.microsoft.com/office/drawing/2014/main" id="{281AA76A-2DA5-EDAC-2DF1-3FCD78C18452}"/>
                  </a:ext>
                </a:extLst>
              </p:cNvPr>
              <p:cNvSpPr/>
              <p:nvPr/>
            </p:nvSpPr>
            <p:spPr>
              <a:xfrm>
                <a:off x="1553180" y="7850536"/>
                <a:ext cx="26122" cy="123859"/>
              </a:xfrm>
              <a:custGeom>
                <a:avLst/>
                <a:gdLst>
                  <a:gd name="connsiteX0" fmla="*/ 0 w 26122"/>
                  <a:gd name="connsiteY0" fmla="*/ 9684 h 123859"/>
                  <a:gd name="connsiteX1" fmla="*/ 9302 w 26122"/>
                  <a:gd name="connsiteY1" fmla="*/ 0 h 123859"/>
                  <a:gd name="connsiteX2" fmla="*/ 15546 w 26122"/>
                  <a:gd name="connsiteY2" fmla="*/ 1911 h 123859"/>
                  <a:gd name="connsiteX3" fmla="*/ 26122 w 26122"/>
                  <a:gd name="connsiteY3" fmla="*/ 9430 h 123859"/>
                  <a:gd name="connsiteX4" fmla="*/ 15546 w 26122"/>
                  <a:gd name="connsiteY4" fmla="*/ 16693 h 123859"/>
                  <a:gd name="connsiteX5" fmla="*/ 9302 w 26122"/>
                  <a:gd name="connsiteY5" fmla="*/ 18859 h 123859"/>
                  <a:gd name="connsiteX6" fmla="*/ 0 w 26122"/>
                  <a:gd name="connsiteY6" fmla="*/ 9557 h 123859"/>
                  <a:gd name="connsiteX7" fmla="*/ 3058 w 26122"/>
                  <a:gd name="connsiteY7" fmla="*/ 35807 h 123859"/>
                  <a:gd name="connsiteX8" fmla="*/ 17712 w 26122"/>
                  <a:gd name="connsiteY8" fmla="*/ 35807 h 123859"/>
                  <a:gd name="connsiteX9" fmla="*/ 17712 w 26122"/>
                  <a:gd name="connsiteY9" fmla="*/ 123860 h 123859"/>
                  <a:gd name="connsiteX10" fmla="*/ 3058 w 26122"/>
                  <a:gd name="connsiteY10" fmla="*/ 123860 h 123859"/>
                  <a:gd name="connsiteX11" fmla="*/ 3058 w 26122"/>
                  <a:gd name="connsiteY11" fmla="*/ 35807 h 123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2" h="123859">
                    <a:moveTo>
                      <a:pt x="0" y="9684"/>
                    </a:moveTo>
                    <a:cubicBezTo>
                      <a:pt x="0" y="4332"/>
                      <a:pt x="4078" y="0"/>
                      <a:pt x="9302" y="0"/>
                    </a:cubicBezTo>
                    <a:cubicBezTo>
                      <a:pt x="11596" y="0"/>
                      <a:pt x="13635" y="509"/>
                      <a:pt x="15546" y="1911"/>
                    </a:cubicBezTo>
                    <a:lnTo>
                      <a:pt x="26122" y="9430"/>
                    </a:lnTo>
                    <a:lnTo>
                      <a:pt x="15546" y="16693"/>
                    </a:lnTo>
                    <a:cubicBezTo>
                      <a:pt x="13635" y="18095"/>
                      <a:pt x="11596" y="18859"/>
                      <a:pt x="9302" y="18859"/>
                    </a:cubicBezTo>
                    <a:cubicBezTo>
                      <a:pt x="4078" y="18859"/>
                      <a:pt x="0" y="14781"/>
                      <a:pt x="0" y="9557"/>
                    </a:cubicBezTo>
                    <a:close/>
                    <a:moveTo>
                      <a:pt x="3058" y="35807"/>
                    </a:moveTo>
                    <a:lnTo>
                      <a:pt x="17712" y="35807"/>
                    </a:lnTo>
                    <a:lnTo>
                      <a:pt x="17712" y="123860"/>
                    </a:lnTo>
                    <a:lnTo>
                      <a:pt x="3058" y="123860"/>
                    </a:lnTo>
                    <a:lnTo>
                      <a:pt x="3058" y="35807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52" name="Freeform: Shape 1151">
                <a:extLst>
                  <a:ext uri="{FF2B5EF4-FFF2-40B4-BE49-F238E27FC236}">
                    <a16:creationId xmlns:a16="http://schemas.microsoft.com/office/drawing/2014/main" id="{97A20FF7-0C15-59AA-3E22-9AFFC99B415F}"/>
                  </a:ext>
                </a:extLst>
              </p:cNvPr>
              <p:cNvSpPr/>
              <p:nvPr/>
            </p:nvSpPr>
            <p:spPr>
              <a:xfrm>
                <a:off x="1598926" y="7858309"/>
                <a:ext cx="51990" cy="117488"/>
              </a:xfrm>
              <a:custGeom>
                <a:avLst/>
                <a:gdLst>
                  <a:gd name="connsiteX0" fmla="*/ 30200 w 51990"/>
                  <a:gd name="connsiteY0" fmla="*/ 117488 h 117488"/>
                  <a:gd name="connsiteX1" fmla="*/ 0 w 51990"/>
                  <a:gd name="connsiteY1" fmla="*/ 85504 h 117488"/>
                  <a:gd name="connsiteX2" fmla="*/ 0 w 51990"/>
                  <a:gd name="connsiteY2" fmla="*/ 0 h 117488"/>
                  <a:gd name="connsiteX3" fmla="*/ 14399 w 51990"/>
                  <a:gd name="connsiteY3" fmla="*/ 0 h 117488"/>
                  <a:gd name="connsiteX4" fmla="*/ 14399 w 51990"/>
                  <a:gd name="connsiteY4" fmla="*/ 28034 h 117488"/>
                  <a:gd name="connsiteX5" fmla="*/ 50843 w 51990"/>
                  <a:gd name="connsiteY5" fmla="*/ 28034 h 117488"/>
                  <a:gd name="connsiteX6" fmla="*/ 50843 w 51990"/>
                  <a:gd name="connsiteY6" fmla="*/ 41414 h 117488"/>
                  <a:gd name="connsiteX7" fmla="*/ 14399 w 51990"/>
                  <a:gd name="connsiteY7" fmla="*/ 41414 h 117488"/>
                  <a:gd name="connsiteX8" fmla="*/ 14399 w 51990"/>
                  <a:gd name="connsiteY8" fmla="*/ 86523 h 117488"/>
                  <a:gd name="connsiteX9" fmla="*/ 31474 w 51990"/>
                  <a:gd name="connsiteY9" fmla="*/ 103599 h 117488"/>
                  <a:gd name="connsiteX10" fmla="*/ 51990 w 51990"/>
                  <a:gd name="connsiteY10" fmla="*/ 97228 h 117488"/>
                  <a:gd name="connsiteX11" fmla="*/ 51990 w 51990"/>
                  <a:gd name="connsiteY11" fmla="*/ 111372 h 117488"/>
                  <a:gd name="connsiteX12" fmla="*/ 30073 w 51990"/>
                  <a:gd name="connsiteY12" fmla="*/ 117488 h 11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990" h="117488">
                    <a:moveTo>
                      <a:pt x="30200" y="117488"/>
                    </a:moveTo>
                    <a:cubicBezTo>
                      <a:pt x="11596" y="117488"/>
                      <a:pt x="0" y="109333"/>
                      <a:pt x="0" y="85504"/>
                    </a:cubicBezTo>
                    <a:lnTo>
                      <a:pt x="0" y="0"/>
                    </a:lnTo>
                    <a:lnTo>
                      <a:pt x="14399" y="0"/>
                    </a:lnTo>
                    <a:lnTo>
                      <a:pt x="14399" y="28034"/>
                    </a:lnTo>
                    <a:lnTo>
                      <a:pt x="50843" y="28034"/>
                    </a:lnTo>
                    <a:lnTo>
                      <a:pt x="50843" y="41414"/>
                    </a:lnTo>
                    <a:lnTo>
                      <a:pt x="14399" y="41414"/>
                    </a:lnTo>
                    <a:lnTo>
                      <a:pt x="14399" y="86523"/>
                    </a:lnTo>
                    <a:cubicBezTo>
                      <a:pt x="14399" y="98884"/>
                      <a:pt x="21662" y="103599"/>
                      <a:pt x="31474" y="103599"/>
                    </a:cubicBezTo>
                    <a:cubicBezTo>
                      <a:pt x="38483" y="103599"/>
                      <a:pt x="45619" y="101687"/>
                      <a:pt x="51990" y="97228"/>
                    </a:cubicBezTo>
                    <a:lnTo>
                      <a:pt x="51990" y="111372"/>
                    </a:lnTo>
                    <a:cubicBezTo>
                      <a:pt x="45746" y="115705"/>
                      <a:pt x="37336" y="117488"/>
                      <a:pt x="30073" y="1174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53" name="Freeform: Shape 1152">
                <a:extLst>
                  <a:ext uri="{FF2B5EF4-FFF2-40B4-BE49-F238E27FC236}">
                    <a16:creationId xmlns:a16="http://schemas.microsoft.com/office/drawing/2014/main" id="{50D10104-3CAD-5AD1-BB01-0F907002E953}"/>
                  </a:ext>
                </a:extLst>
              </p:cNvPr>
              <p:cNvSpPr/>
              <p:nvPr/>
            </p:nvSpPr>
            <p:spPr>
              <a:xfrm>
                <a:off x="1662384" y="7884686"/>
                <a:ext cx="85375" cy="90982"/>
              </a:xfrm>
              <a:custGeom>
                <a:avLst/>
                <a:gdLst>
                  <a:gd name="connsiteX0" fmla="*/ 0 w 85375"/>
                  <a:gd name="connsiteY0" fmla="*/ 46383 h 90982"/>
                  <a:gd name="connsiteX1" fmla="*/ 43580 w 85375"/>
                  <a:gd name="connsiteY1" fmla="*/ 0 h 90982"/>
                  <a:gd name="connsiteX2" fmla="*/ 85376 w 85375"/>
                  <a:gd name="connsiteY2" fmla="*/ 43962 h 90982"/>
                  <a:gd name="connsiteX3" fmla="*/ 84993 w 85375"/>
                  <a:gd name="connsiteY3" fmla="*/ 51225 h 90982"/>
                  <a:gd name="connsiteX4" fmla="*/ 15419 w 85375"/>
                  <a:gd name="connsiteY4" fmla="*/ 51225 h 90982"/>
                  <a:gd name="connsiteX5" fmla="*/ 47530 w 85375"/>
                  <a:gd name="connsiteY5" fmla="*/ 77603 h 90982"/>
                  <a:gd name="connsiteX6" fmla="*/ 79004 w 85375"/>
                  <a:gd name="connsiteY6" fmla="*/ 67792 h 90982"/>
                  <a:gd name="connsiteX7" fmla="*/ 79004 w 85375"/>
                  <a:gd name="connsiteY7" fmla="*/ 81681 h 90982"/>
                  <a:gd name="connsiteX8" fmla="*/ 47530 w 85375"/>
                  <a:gd name="connsiteY8" fmla="*/ 90983 h 90982"/>
                  <a:gd name="connsiteX9" fmla="*/ 0 w 85375"/>
                  <a:gd name="connsiteY9" fmla="*/ 46383 h 90982"/>
                  <a:gd name="connsiteX10" fmla="*/ 69957 w 85375"/>
                  <a:gd name="connsiteY10" fmla="*/ 39375 h 90982"/>
                  <a:gd name="connsiteX11" fmla="*/ 43580 w 85375"/>
                  <a:gd name="connsiteY11" fmla="*/ 13125 h 90982"/>
                  <a:gd name="connsiteX12" fmla="*/ 15673 w 85375"/>
                  <a:gd name="connsiteY12" fmla="*/ 39375 h 90982"/>
                  <a:gd name="connsiteX13" fmla="*/ 69957 w 85375"/>
                  <a:gd name="connsiteY13" fmla="*/ 39375 h 90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375" h="90982">
                    <a:moveTo>
                      <a:pt x="0" y="46383"/>
                    </a:moveTo>
                    <a:cubicBezTo>
                      <a:pt x="0" y="20006"/>
                      <a:pt x="16820" y="0"/>
                      <a:pt x="43580" y="0"/>
                    </a:cubicBezTo>
                    <a:cubicBezTo>
                      <a:pt x="68938" y="0"/>
                      <a:pt x="85376" y="18732"/>
                      <a:pt x="85376" y="43962"/>
                    </a:cubicBezTo>
                    <a:cubicBezTo>
                      <a:pt x="85376" y="46511"/>
                      <a:pt x="85248" y="48804"/>
                      <a:pt x="84993" y="51225"/>
                    </a:cubicBezTo>
                    <a:lnTo>
                      <a:pt x="15419" y="51225"/>
                    </a:lnTo>
                    <a:cubicBezTo>
                      <a:pt x="17712" y="66900"/>
                      <a:pt x="30073" y="77603"/>
                      <a:pt x="47530" y="77603"/>
                    </a:cubicBezTo>
                    <a:cubicBezTo>
                      <a:pt x="58744" y="77603"/>
                      <a:pt x="69702" y="74417"/>
                      <a:pt x="79004" y="67792"/>
                    </a:cubicBezTo>
                    <a:lnTo>
                      <a:pt x="79004" y="81681"/>
                    </a:lnTo>
                    <a:cubicBezTo>
                      <a:pt x="69575" y="88052"/>
                      <a:pt x="58871" y="90983"/>
                      <a:pt x="47530" y="90983"/>
                    </a:cubicBezTo>
                    <a:cubicBezTo>
                      <a:pt x="20006" y="90983"/>
                      <a:pt x="0" y="73143"/>
                      <a:pt x="0" y="46383"/>
                    </a:cubicBezTo>
                    <a:close/>
                    <a:moveTo>
                      <a:pt x="69957" y="39375"/>
                    </a:moveTo>
                    <a:cubicBezTo>
                      <a:pt x="68683" y="24338"/>
                      <a:pt x="59126" y="13125"/>
                      <a:pt x="43580" y="13125"/>
                    </a:cubicBezTo>
                    <a:cubicBezTo>
                      <a:pt x="28034" y="13125"/>
                      <a:pt x="17840" y="24338"/>
                      <a:pt x="15673" y="39375"/>
                    </a:cubicBezTo>
                    <a:lnTo>
                      <a:pt x="69957" y="3937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54" name="Freeform: Shape 1153">
                <a:extLst>
                  <a:ext uri="{FF2B5EF4-FFF2-40B4-BE49-F238E27FC236}">
                    <a16:creationId xmlns:a16="http://schemas.microsoft.com/office/drawing/2014/main" id="{E777DFFD-8A43-740D-ECDD-1F4FD3A18A9C}"/>
                  </a:ext>
                </a:extLst>
              </p:cNvPr>
              <p:cNvSpPr/>
              <p:nvPr/>
            </p:nvSpPr>
            <p:spPr>
              <a:xfrm>
                <a:off x="1764198" y="7840468"/>
                <a:ext cx="90982" cy="135328"/>
              </a:xfrm>
              <a:custGeom>
                <a:avLst/>
                <a:gdLst>
                  <a:gd name="connsiteX0" fmla="*/ 76328 w 90982"/>
                  <a:gd name="connsiteY0" fmla="*/ 117234 h 135328"/>
                  <a:gd name="connsiteX1" fmla="*/ 44217 w 90982"/>
                  <a:gd name="connsiteY1" fmla="*/ 135328 h 135328"/>
                  <a:gd name="connsiteX2" fmla="*/ 0 w 90982"/>
                  <a:gd name="connsiteY2" fmla="*/ 90347 h 135328"/>
                  <a:gd name="connsiteX3" fmla="*/ 44217 w 90982"/>
                  <a:gd name="connsiteY3" fmla="*/ 44345 h 135328"/>
                  <a:gd name="connsiteX4" fmla="*/ 76328 w 90982"/>
                  <a:gd name="connsiteY4" fmla="*/ 62694 h 135328"/>
                  <a:gd name="connsiteX5" fmla="*/ 76328 w 90982"/>
                  <a:gd name="connsiteY5" fmla="*/ 0 h 135328"/>
                  <a:gd name="connsiteX6" fmla="*/ 90982 w 90982"/>
                  <a:gd name="connsiteY6" fmla="*/ 0 h 135328"/>
                  <a:gd name="connsiteX7" fmla="*/ 90982 w 90982"/>
                  <a:gd name="connsiteY7" fmla="*/ 133927 h 135328"/>
                  <a:gd name="connsiteX8" fmla="*/ 76328 w 90982"/>
                  <a:gd name="connsiteY8" fmla="*/ 133927 h 135328"/>
                  <a:gd name="connsiteX9" fmla="*/ 76328 w 90982"/>
                  <a:gd name="connsiteY9" fmla="*/ 117361 h 135328"/>
                  <a:gd name="connsiteX10" fmla="*/ 14909 w 90982"/>
                  <a:gd name="connsiteY10" fmla="*/ 90092 h 135328"/>
                  <a:gd name="connsiteX11" fmla="*/ 45491 w 90982"/>
                  <a:gd name="connsiteY11" fmla="*/ 121693 h 135328"/>
                  <a:gd name="connsiteX12" fmla="*/ 76328 w 90982"/>
                  <a:gd name="connsiteY12" fmla="*/ 90092 h 135328"/>
                  <a:gd name="connsiteX13" fmla="*/ 45491 w 90982"/>
                  <a:gd name="connsiteY13" fmla="*/ 57980 h 135328"/>
                  <a:gd name="connsiteX14" fmla="*/ 14909 w 90982"/>
                  <a:gd name="connsiteY14" fmla="*/ 90092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0982" h="135328">
                    <a:moveTo>
                      <a:pt x="76328" y="117234"/>
                    </a:moveTo>
                    <a:cubicBezTo>
                      <a:pt x="69702" y="128320"/>
                      <a:pt x="58361" y="135328"/>
                      <a:pt x="44217" y="135328"/>
                    </a:cubicBezTo>
                    <a:cubicBezTo>
                      <a:pt x="18349" y="135328"/>
                      <a:pt x="0" y="116342"/>
                      <a:pt x="0" y="90347"/>
                    </a:cubicBezTo>
                    <a:cubicBezTo>
                      <a:pt x="0" y="64351"/>
                      <a:pt x="18349" y="44345"/>
                      <a:pt x="44217" y="44345"/>
                    </a:cubicBezTo>
                    <a:cubicBezTo>
                      <a:pt x="58361" y="44345"/>
                      <a:pt x="69702" y="51354"/>
                      <a:pt x="76328" y="62694"/>
                    </a:cubicBezTo>
                    <a:lnTo>
                      <a:pt x="76328" y="0"/>
                    </a:lnTo>
                    <a:lnTo>
                      <a:pt x="90982" y="0"/>
                    </a:lnTo>
                    <a:lnTo>
                      <a:pt x="90982" y="133927"/>
                    </a:lnTo>
                    <a:lnTo>
                      <a:pt x="76328" y="133927"/>
                    </a:lnTo>
                    <a:lnTo>
                      <a:pt x="76328" y="117361"/>
                    </a:lnTo>
                    <a:close/>
                    <a:moveTo>
                      <a:pt x="14909" y="90092"/>
                    </a:moveTo>
                    <a:cubicBezTo>
                      <a:pt x="14909" y="108314"/>
                      <a:pt x="27779" y="121693"/>
                      <a:pt x="45491" y="121693"/>
                    </a:cubicBezTo>
                    <a:cubicBezTo>
                      <a:pt x="63203" y="121693"/>
                      <a:pt x="76328" y="108314"/>
                      <a:pt x="76328" y="90092"/>
                    </a:cubicBezTo>
                    <a:cubicBezTo>
                      <a:pt x="76328" y="71870"/>
                      <a:pt x="63458" y="57980"/>
                      <a:pt x="45491" y="57980"/>
                    </a:cubicBezTo>
                    <a:cubicBezTo>
                      <a:pt x="27524" y="57980"/>
                      <a:pt x="14909" y="71487"/>
                      <a:pt x="14909" y="900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55" name="Freeform: Shape 1154">
                <a:extLst>
                  <a:ext uri="{FF2B5EF4-FFF2-40B4-BE49-F238E27FC236}">
                    <a16:creationId xmlns:a16="http://schemas.microsoft.com/office/drawing/2014/main" id="{C767D6F4-8055-DC11-58E4-BCD393397538}"/>
                  </a:ext>
                </a:extLst>
              </p:cNvPr>
              <p:cNvSpPr/>
              <p:nvPr/>
            </p:nvSpPr>
            <p:spPr>
              <a:xfrm>
                <a:off x="1919021" y="7884814"/>
                <a:ext cx="90982" cy="90982"/>
              </a:xfrm>
              <a:custGeom>
                <a:avLst/>
                <a:gdLst>
                  <a:gd name="connsiteX0" fmla="*/ 76329 w 90982"/>
                  <a:gd name="connsiteY0" fmla="*/ 73143 h 90982"/>
                  <a:gd name="connsiteX1" fmla="*/ 44217 w 90982"/>
                  <a:gd name="connsiteY1" fmla="*/ 90983 h 90982"/>
                  <a:gd name="connsiteX2" fmla="*/ 0 w 90982"/>
                  <a:gd name="connsiteY2" fmla="*/ 46001 h 90982"/>
                  <a:gd name="connsiteX3" fmla="*/ 44217 w 90982"/>
                  <a:gd name="connsiteY3" fmla="*/ 0 h 90982"/>
                  <a:gd name="connsiteX4" fmla="*/ 76329 w 90982"/>
                  <a:gd name="connsiteY4" fmla="*/ 18222 h 90982"/>
                  <a:gd name="connsiteX5" fmla="*/ 76329 w 90982"/>
                  <a:gd name="connsiteY5" fmla="*/ 1656 h 90982"/>
                  <a:gd name="connsiteX6" fmla="*/ 90982 w 90982"/>
                  <a:gd name="connsiteY6" fmla="*/ 1656 h 90982"/>
                  <a:gd name="connsiteX7" fmla="*/ 90982 w 90982"/>
                  <a:gd name="connsiteY7" fmla="*/ 89709 h 90982"/>
                  <a:gd name="connsiteX8" fmla="*/ 76329 w 90982"/>
                  <a:gd name="connsiteY8" fmla="*/ 89709 h 90982"/>
                  <a:gd name="connsiteX9" fmla="*/ 76329 w 90982"/>
                  <a:gd name="connsiteY9" fmla="*/ 73271 h 90982"/>
                  <a:gd name="connsiteX10" fmla="*/ 14909 w 90982"/>
                  <a:gd name="connsiteY10" fmla="*/ 45874 h 90982"/>
                  <a:gd name="connsiteX11" fmla="*/ 45491 w 90982"/>
                  <a:gd name="connsiteY11" fmla="*/ 77476 h 90982"/>
                  <a:gd name="connsiteX12" fmla="*/ 76329 w 90982"/>
                  <a:gd name="connsiteY12" fmla="*/ 45874 h 90982"/>
                  <a:gd name="connsiteX13" fmla="*/ 45491 w 90982"/>
                  <a:gd name="connsiteY13" fmla="*/ 13762 h 90982"/>
                  <a:gd name="connsiteX14" fmla="*/ 14909 w 90982"/>
                  <a:gd name="connsiteY14" fmla="*/ 45874 h 90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0982" h="90982">
                    <a:moveTo>
                      <a:pt x="76329" y="73143"/>
                    </a:moveTo>
                    <a:cubicBezTo>
                      <a:pt x="69702" y="84230"/>
                      <a:pt x="58106" y="90983"/>
                      <a:pt x="44217" y="90983"/>
                    </a:cubicBezTo>
                    <a:cubicBezTo>
                      <a:pt x="18349" y="90983"/>
                      <a:pt x="0" y="71996"/>
                      <a:pt x="0" y="46001"/>
                    </a:cubicBezTo>
                    <a:cubicBezTo>
                      <a:pt x="0" y="20005"/>
                      <a:pt x="18349" y="0"/>
                      <a:pt x="44217" y="0"/>
                    </a:cubicBezTo>
                    <a:cubicBezTo>
                      <a:pt x="58106" y="0"/>
                      <a:pt x="69702" y="7008"/>
                      <a:pt x="76329" y="18222"/>
                    </a:cubicBezTo>
                    <a:lnTo>
                      <a:pt x="76329" y="1656"/>
                    </a:lnTo>
                    <a:lnTo>
                      <a:pt x="90982" y="1656"/>
                    </a:lnTo>
                    <a:lnTo>
                      <a:pt x="90982" y="89709"/>
                    </a:lnTo>
                    <a:lnTo>
                      <a:pt x="76329" y="89709"/>
                    </a:lnTo>
                    <a:lnTo>
                      <a:pt x="76329" y="73271"/>
                    </a:lnTo>
                    <a:close/>
                    <a:moveTo>
                      <a:pt x="14909" y="45874"/>
                    </a:moveTo>
                    <a:cubicBezTo>
                      <a:pt x="14909" y="64096"/>
                      <a:pt x="27779" y="77476"/>
                      <a:pt x="45491" y="77476"/>
                    </a:cubicBezTo>
                    <a:cubicBezTo>
                      <a:pt x="63204" y="77476"/>
                      <a:pt x="76329" y="64096"/>
                      <a:pt x="76329" y="45874"/>
                    </a:cubicBezTo>
                    <a:cubicBezTo>
                      <a:pt x="76329" y="27652"/>
                      <a:pt x="63459" y="13762"/>
                      <a:pt x="45491" y="13762"/>
                    </a:cubicBezTo>
                    <a:cubicBezTo>
                      <a:pt x="27524" y="13762"/>
                      <a:pt x="14909" y="27269"/>
                      <a:pt x="14909" y="458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56" name="Freeform: Shape 1155">
                <a:extLst>
                  <a:ext uri="{FF2B5EF4-FFF2-40B4-BE49-F238E27FC236}">
                    <a16:creationId xmlns:a16="http://schemas.microsoft.com/office/drawing/2014/main" id="{7E214801-4B07-A58B-C7E4-746B154F1806}"/>
                  </a:ext>
                </a:extLst>
              </p:cNvPr>
              <p:cNvSpPr/>
              <p:nvPr/>
            </p:nvSpPr>
            <p:spPr>
              <a:xfrm>
                <a:off x="2032813" y="7840468"/>
                <a:ext cx="90982" cy="135328"/>
              </a:xfrm>
              <a:custGeom>
                <a:avLst/>
                <a:gdLst>
                  <a:gd name="connsiteX0" fmla="*/ 76328 w 90982"/>
                  <a:gd name="connsiteY0" fmla="*/ 117234 h 135328"/>
                  <a:gd name="connsiteX1" fmla="*/ 44217 w 90982"/>
                  <a:gd name="connsiteY1" fmla="*/ 135328 h 135328"/>
                  <a:gd name="connsiteX2" fmla="*/ 0 w 90982"/>
                  <a:gd name="connsiteY2" fmla="*/ 90347 h 135328"/>
                  <a:gd name="connsiteX3" fmla="*/ 44217 w 90982"/>
                  <a:gd name="connsiteY3" fmla="*/ 44345 h 135328"/>
                  <a:gd name="connsiteX4" fmla="*/ 76328 w 90982"/>
                  <a:gd name="connsiteY4" fmla="*/ 62694 h 135328"/>
                  <a:gd name="connsiteX5" fmla="*/ 76328 w 90982"/>
                  <a:gd name="connsiteY5" fmla="*/ 0 h 135328"/>
                  <a:gd name="connsiteX6" fmla="*/ 90982 w 90982"/>
                  <a:gd name="connsiteY6" fmla="*/ 0 h 135328"/>
                  <a:gd name="connsiteX7" fmla="*/ 90982 w 90982"/>
                  <a:gd name="connsiteY7" fmla="*/ 133927 h 135328"/>
                  <a:gd name="connsiteX8" fmla="*/ 76328 w 90982"/>
                  <a:gd name="connsiteY8" fmla="*/ 133927 h 135328"/>
                  <a:gd name="connsiteX9" fmla="*/ 76328 w 90982"/>
                  <a:gd name="connsiteY9" fmla="*/ 117361 h 135328"/>
                  <a:gd name="connsiteX10" fmla="*/ 14909 w 90982"/>
                  <a:gd name="connsiteY10" fmla="*/ 90092 h 135328"/>
                  <a:gd name="connsiteX11" fmla="*/ 45491 w 90982"/>
                  <a:gd name="connsiteY11" fmla="*/ 121693 h 135328"/>
                  <a:gd name="connsiteX12" fmla="*/ 76328 w 90982"/>
                  <a:gd name="connsiteY12" fmla="*/ 90092 h 135328"/>
                  <a:gd name="connsiteX13" fmla="*/ 45491 w 90982"/>
                  <a:gd name="connsiteY13" fmla="*/ 57980 h 135328"/>
                  <a:gd name="connsiteX14" fmla="*/ 14909 w 90982"/>
                  <a:gd name="connsiteY14" fmla="*/ 90092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0982" h="135328">
                    <a:moveTo>
                      <a:pt x="76328" y="117234"/>
                    </a:moveTo>
                    <a:cubicBezTo>
                      <a:pt x="69702" y="128320"/>
                      <a:pt x="58361" y="135328"/>
                      <a:pt x="44217" y="135328"/>
                    </a:cubicBezTo>
                    <a:cubicBezTo>
                      <a:pt x="18349" y="135328"/>
                      <a:pt x="0" y="116342"/>
                      <a:pt x="0" y="90347"/>
                    </a:cubicBezTo>
                    <a:cubicBezTo>
                      <a:pt x="0" y="64351"/>
                      <a:pt x="18349" y="44345"/>
                      <a:pt x="44217" y="44345"/>
                    </a:cubicBezTo>
                    <a:cubicBezTo>
                      <a:pt x="58361" y="44345"/>
                      <a:pt x="69702" y="51354"/>
                      <a:pt x="76328" y="62694"/>
                    </a:cubicBezTo>
                    <a:lnTo>
                      <a:pt x="76328" y="0"/>
                    </a:lnTo>
                    <a:lnTo>
                      <a:pt x="90982" y="0"/>
                    </a:lnTo>
                    <a:lnTo>
                      <a:pt x="90982" y="133927"/>
                    </a:lnTo>
                    <a:lnTo>
                      <a:pt x="76328" y="133927"/>
                    </a:lnTo>
                    <a:lnTo>
                      <a:pt x="76328" y="117361"/>
                    </a:lnTo>
                    <a:close/>
                    <a:moveTo>
                      <a:pt x="14909" y="90092"/>
                    </a:moveTo>
                    <a:cubicBezTo>
                      <a:pt x="14909" y="108314"/>
                      <a:pt x="27779" y="121693"/>
                      <a:pt x="45491" y="121693"/>
                    </a:cubicBezTo>
                    <a:cubicBezTo>
                      <a:pt x="63203" y="121693"/>
                      <a:pt x="76328" y="108314"/>
                      <a:pt x="76328" y="90092"/>
                    </a:cubicBezTo>
                    <a:cubicBezTo>
                      <a:pt x="76328" y="71870"/>
                      <a:pt x="63458" y="57980"/>
                      <a:pt x="45491" y="57980"/>
                    </a:cubicBezTo>
                    <a:cubicBezTo>
                      <a:pt x="27524" y="57980"/>
                      <a:pt x="14909" y="71487"/>
                      <a:pt x="14909" y="900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57" name="Freeform: Shape 1156">
                <a:extLst>
                  <a:ext uri="{FF2B5EF4-FFF2-40B4-BE49-F238E27FC236}">
                    <a16:creationId xmlns:a16="http://schemas.microsoft.com/office/drawing/2014/main" id="{90325470-B449-4FD1-E73B-E70DF5BA0F15}"/>
                  </a:ext>
                </a:extLst>
              </p:cNvPr>
              <p:cNvSpPr/>
              <p:nvPr/>
            </p:nvSpPr>
            <p:spPr>
              <a:xfrm>
                <a:off x="2146987" y="7884686"/>
                <a:ext cx="62439" cy="91110"/>
              </a:xfrm>
              <a:custGeom>
                <a:avLst/>
                <a:gdLst>
                  <a:gd name="connsiteX0" fmla="*/ 29945 w 62439"/>
                  <a:gd name="connsiteY0" fmla="*/ 79260 h 91110"/>
                  <a:gd name="connsiteX1" fmla="*/ 47658 w 62439"/>
                  <a:gd name="connsiteY1" fmla="*/ 66772 h 91110"/>
                  <a:gd name="connsiteX2" fmla="*/ 38610 w 62439"/>
                  <a:gd name="connsiteY2" fmla="*/ 55558 h 91110"/>
                  <a:gd name="connsiteX3" fmla="*/ 17967 w 62439"/>
                  <a:gd name="connsiteY3" fmla="*/ 47148 h 91110"/>
                  <a:gd name="connsiteX4" fmla="*/ 1147 w 62439"/>
                  <a:gd name="connsiteY4" fmla="*/ 24975 h 91110"/>
                  <a:gd name="connsiteX5" fmla="*/ 31474 w 62439"/>
                  <a:gd name="connsiteY5" fmla="*/ 0 h 91110"/>
                  <a:gd name="connsiteX6" fmla="*/ 58106 w 62439"/>
                  <a:gd name="connsiteY6" fmla="*/ 8028 h 91110"/>
                  <a:gd name="connsiteX7" fmla="*/ 58106 w 62439"/>
                  <a:gd name="connsiteY7" fmla="*/ 23064 h 91110"/>
                  <a:gd name="connsiteX8" fmla="*/ 31729 w 62439"/>
                  <a:gd name="connsiteY8" fmla="*/ 11978 h 91110"/>
                  <a:gd name="connsiteX9" fmla="*/ 15674 w 62439"/>
                  <a:gd name="connsiteY9" fmla="*/ 23574 h 91110"/>
                  <a:gd name="connsiteX10" fmla="*/ 25103 w 62439"/>
                  <a:gd name="connsiteY10" fmla="*/ 34660 h 91110"/>
                  <a:gd name="connsiteX11" fmla="*/ 46001 w 62439"/>
                  <a:gd name="connsiteY11" fmla="*/ 43071 h 91110"/>
                  <a:gd name="connsiteX12" fmla="*/ 62439 w 62439"/>
                  <a:gd name="connsiteY12" fmla="*/ 64096 h 91110"/>
                  <a:gd name="connsiteX13" fmla="*/ 29818 w 62439"/>
                  <a:gd name="connsiteY13" fmla="*/ 91110 h 91110"/>
                  <a:gd name="connsiteX14" fmla="*/ 0 w 62439"/>
                  <a:gd name="connsiteY14" fmla="*/ 82318 h 91110"/>
                  <a:gd name="connsiteX15" fmla="*/ 0 w 62439"/>
                  <a:gd name="connsiteY15" fmla="*/ 66645 h 91110"/>
                  <a:gd name="connsiteX16" fmla="*/ 30200 w 62439"/>
                  <a:gd name="connsiteY16" fmla="*/ 79260 h 9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439" h="91110">
                    <a:moveTo>
                      <a:pt x="29945" y="79260"/>
                    </a:moveTo>
                    <a:cubicBezTo>
                      <a:pt x="40267" y="79260"/>
                      <a:pt x="47658" y="74800"/>
                      <a:pt x="47658" y="66772"/>
                    </a:cubicBezTo>
                    <a:cubicBezTo>
                      <a:pt x="47658" y="61930"/>
                      <a:pt x="45109" y="58235"/>
                      <a:pt x="38610" y="55558"/>
                    </a:cubicBezTo>
                    <a:lnTo>
                      <a:pt x="17967" y="47148"/>
                    </a:lnTo>
                    <a:cubicBezTo>
                      <a:pt x="7136" y="42560"/>
                      <a:pt x="1147" y="36317"/>
                      <a:pt x="1147" y="24975"/>
                    </a:cubicBezTo>
                    <a:cubicBezTo>
                      <a:pt x="1147" y="9557"/>
                      <a:pt x="13507" y="0"/>
                      <a:pt x="31474" y="0"/>
                    </a:cubicBezTo>
                    <a:cubicBezTo>
                      <a:pt x="41669" y="0"/>
                      <a:pt x="51353" y="2803"/>
                      <a:pt x="58106" y="8028"/>
                    </a:cubicBezTo>
                    <a:lnTo>
                      <a:pt x="58106" y="23064"/>
                    </a:lnTo>
                    <a:cubicBezTo>
                      <a:pt x="50079" y="16056"/>
                      <a:pt x="40394" y="11978"/>
                      <a:pt x="31729" y="11978"/>
                    </a:cubicBezTo>
                    <a:cubicBezTo>
                      <a:pt x="22300" y="11978"/>
                      <a:pt x="15674" y="16310"/>
                      <a:pt x="15674" y="23574"/>
                    </a:cubicBezTo>
                    <a:cubicBezTo>
                      <a:pt x="15674" y="28799"/>
                      <a:pt x="18222" y="31985"/>
                      <a:pt x="25103" y="34660"/>
                    </a:cubicBezTo>
                    <a:lnTo>
                      <a:pt x="46001" y="43071"/>
                    </a:lnTo>
                    <a:cubicBezTo>
                      <a:pt x="57215" y="47913"/>
                      <a:pt x="62439" y="54666"/>
                      <a:pt x="62439" y="64096"/>
                    </a:cubicBezTo>
                    <a:cubicBezTo>
                      <a:pt x="62439" y="80661"/>
                      <a:pt x="49059" y="91110"/>
                      <a:pt x="29818" y="91110"/>
                    </a:cubicBezTo>
                    <a:cubicBezTo>
                      <a:pt x="18222" y="91110"/>
                      <a:pt x="7646" y="88052"/>
                      <a:pt x="0" y="82318"/>
                    </a:cubicBezTo>
                    <a:lnTo>
                      <a:pt x="0" y="66645"/>
                    </a:lnTo>
                    <a:cubicBezTo>
                      <a:pt x="9430" y="75437"/>
                      <a:pt x="19751" y="79260"/>
                      <a:pt x="30200" y="792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158" name="Graphic 402">
              <a:extLst>
                <a:ext uri="{FF2B5EF4-FFF2-40B4-BE49-F238E27FC236}">
                  <a16:creationId xmlns:a16="http://schemas.microsoft.com/office/drawing/2014/main" id="{FAC4F2EF-1F25-2914-18BB-CB5FDFB6923E}"/>
                </a:ext>
              </a:extLst>
            </p:cNvPr>
            <p:cNvGrpSpPr/>
            <p:nvPr/>
          </p:nvGrpSpPr>
          <p:grpSpPr>
            <a:xfrm>
              <a:off x="570849" y="8054547"/>
              <a:ext cx="1011405" cy="140566"/>
              <a:chOff x="570849" y="8054547"/>
              <a:chExt cx="1011405" cy="140566"/>
            </a:xfrm>
            <a:solidFill>
              <a:srgbClr val="FFFFFF"/>
            </a:solidFill>
          </p:grpSpPr>
          <p:sp>
            <p:nvSpPr>
              <p:cNvPr id="1159" name="Freeform: Shape 1158">
                <a:extLst>
                  <a:ext uri="{FF2B5EF4-FFF2-40B4-BE49-F238E27FC236}">
                    <a16:creationId xmlns:a16="http://schemas.microsoft.com/office/drawing/2014/main" id="{FB076306-E2B7-6A75-5972-F9A93BE2F4E3}"/>
                  </a:ext>
                </a:extLst>
              </p:cNvPr>
              <p:cNvSpPr/>
              <p:nvPr/>
            </p:nvSpPr>
            <p:spPr>
              <a:xfrm>
                <a:off x="570849" y="8098893"/>
                <a:ext cx="90982" cy="90982"/>
              </a:xfrm>
              <a:custGeom>
                <a:avLst/>
                <a:gdLst>
                  <a:gd name="connsiteX0" fmla="*/ 76328 w 90982"/>
                  <a:gd name="connsiteY0" fmla="*/ 73143 h 90982"/>
                  <a:gd name="connsiteX1" fmla="*/ 44217 w 90982"/>
                  <a:gd name="connsiteY1" fmla="*/ 90983 h 90982"/>
                  <a:gd name="connsiteX2" fmla="*/ 0 w 90982"/>
                  <a:gd name="connsiteY2" fmla="*/ 46001 h 90982"/>
                  <a:gd name="connsiteX3" fmla="*/ 44217 w 90982"/>
                  <a:gd name="connsiteY3" fmla="*/ 0 h 90982"/>
                  <a:gd name="connsiteX4" fmla="*/ 76328 w 90982"/>
                  <a:gd name="connsiteY4" fmla="*/ 18222 h 90982"/>
                  <a:gd name="connsiteX5" fmla="*/ 76328 w 90982"/>
                  <a:gd name="connsiteY5" fmla="*/ 1657 h 90982"/>
                  <a:gd name="connsiteX6" fmla="*/ 90982 w 90982"/>
                  <a:gd name="connsiteY6" fmla="*/ 1657 h 90982"/>
                  <a:gd name="connsiteX7" fmla="*/ 90982 w 90982"/>
                  <a:gd name="connsiteY7" fmla="*/ 89709 h 90982"/>
                  <a:gd name="connsiteX8" fmla="*/ 76328 w 90982"/>
                  <a:gd name="connsiteY8" fmla="*/ 89709 h 90982"/>
                  <a:gd name="connsiteX9" fmla="*/ 76328 w 90982"/>
                  <a:gd name="connsiteY9" fmla="*/ 73271 h 90982"/>
                  <a:gd name="connsiteX10" fmla="*/ 14909 w 90982"/>
                  <a:gd name="connsiteY10" fmla="*/ 45874 h 90982"/>
                  <a:gd name="connsiteX11" fmla="*/ 45491 w 90982"/>
                  <a:gd name="connsiteY11" fmla="*/ 77476 h 90982"/>
                  <a:gd name="connsiteX12" fmla="*/ 76328 w 90982"/>
                  <a:gd name="connsiteY12" fmla="*/ 45874 h 90982"/>
                  <a:gd name="connsiteX13" fmla="*/ 45491 w 90982"/>
                  <a:gd name="connsiteY13" fmla="*/ 13762 h 90982"/>
                  <a:gd name="connsiteX14" fmla="*/ 14909 w 90982"/>
                  <a:gd name="connsiteY14" fmla="*/ 45874 h 90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0982" h="90982">
                    <a:moveTo>
                      <a:pt x="76328" y="73143"/>
                    </a:moveTo>
                    <a:cubicBezTo>
                      <a:pt x="69702" y="84230"/>
                      <a:pt x="58106" y="90983"/>
                      <a:pt x="44217" y="90983"/>
                    </a:cubicBezTo>
                    <a:cubicBezTo>
                      <a:pt x="18349" y="90983"/>
                      <a:pt x="0" y="71996"/>
                      <a:pt x="0" y="46001"/>
                    </a:cubicBezTo>
                    <a:cubicBezTo>
                      <a:pt x="0" y="20006"/>
                      <a:pt x="18349" y="0"/>
                      <a:pt x="44217" y="0"/>
                    </a:cubicBezTo>
                    <a:cubicBezTo>
                      <a:pt x="58106" y="0"/>
                      <a:pt x="69702" y="7008"/>
                      <a:pt x="76328" y="18222"/>
                    </a:cubicBezTo>
                    <a:lnTo>
                      <a:pt x="76328" y="1657"/>
                    </a:lnTo>
                    <a:lnTo>
                      <a:pt x="90982" y="1657"/>
                    </a:lnTo>
                    <a:lnTo>
                      <a:pt x="90982" y="89709"/>
                    </a:lnTo>
                    <a:lnTo>
                      <a:pt x="76328" y="89709"/>
                    </a:lnTo>
                    <a:lnTo>
                      <a:pt x="76328" y="73271"/>
                    </a:lnTo>
                    <a:close/>
                    <a:moveTo>
                      <a:pt x="14909" y="45874"/>
                    </a:moveTo>
                    <a:cubicBezTo>
                      <a:pt x="14909" y="64096"/>
                      <a:pt x="27779" y="77476"/>
                      <a:pt x="45491" y="77476"/>
                    </a:cubicBezTo>
                    <a:cubicBezTo>
                      <a:pt x="63204" y="77476"/>
                      <a:pt x="76328" y="64096"/>
                      <a:pt x="76328" y="45874"/>
                    </a:cubicBezTo>
                    <a:cubicBezTo>
                      <a:pt x="76328" y="27652"/>
                      <a:pt x="63458" y="13762"/>
                      <a:pt x="45491" y="13762"/>
                    </a:cubicBezTo>
                    <a:cubicBezTo>
                      <a:pt x="27524" y="13762"/>
                      <a:pt x="14909" y="27269"/>
                      <a:pt x="14909" y="458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60" name="Freeform: Shape 1159">
                <a:extLst>
                  <a:ext uri="{FF2B5EF4-FFF2-40B4-BE49-F238E27FC236}">
                    <a16:creationId xmlns:a16="http://schemas.microsoft.com/office/drawing/2014/main" id="{BEC711C7-2231-6B4E-4A32-1FE07EF3C6B3}"/>
                  </a:ext>
                </a:extLst>
              </p:cNvPr>
              <p:cNvSpPr/>
              <p:nvPr/>
            </p:nvSpPr>
            <p:spPr>
              <a:xfrm>
                <a:off x="691522" y="8098637"/>
                <a:ext cx="78877" cy="89708"/>
              </a:xfrm>
              <a:custGeom>
                <a:avLst/>
                <a:gdLst>
                  <a:gd name="connsiteX0" fmla="*/ 14399 w 78877"/>
                  <a:gd name="connsiteY0" fmla="*/ 89709 h 89708"/>
                  <a:gd name="connsiteX1" fmla="*/ 0 w 78877"/>
                  <a:gd name="connsiteY1" fmla="*/ 89709 h 89708"/>
                  <a:gd name="connsiteX2" fmla="*/ 0 w 78877"/>
                  <a:gd name="connsiteY2" fmla="*/ 1657 h 89708"/>
                  <a:gd name="connsiteX3" fmla="*/ 14399 w 78877"/>
                  <a:gd name="connsiteY3" fmla="*/ 1657 h 89708"/>
                  <a:gd name="connsiteX4" fmla="*/ 14399 w 78877"/>
                  <a:gd name="connsiteY4" fmla="*/ 18095 h 89708"/>
                  <a:gd name="connsiteX5" fmla="*/ 44982 w 78877"/>
                  <a:gd name="connsiteY5" fmla="*/ 0 h 89708"/>
                  <a:gd name="connsiteX6" fmla="*/ 78877 w 78877"/>
                  <a:gd name="connsiteY6" fmla="*/ 37846 h 89708"/>
                  <a:gd name="connsiteX7" fmla="*/ 78877 w 78877"/>
                  <a:gd name="connsiteY7" fmla="*/ 89582 h 89708"/>
                  <a:gd name="connsiteX8" fmla="*/ 64223 w 78877"/>
                  <a:gd name="connsiteY8" fmla="*/ 89582 h 89708"/>
                  <a:gd name="connsiteX9" fmla="*/ 64223 w 78877"/>
                  <a:gd name="connsiteY9" fmla="*/ 40267 h 89708"/>
                  <a:gd name="connsiteX10" fmla="*/ 41414 w 78877"/>
                  <a:gd name="connsiteY10" fmla="*/ 14017 h 89708"/>
                  <a:gd name="connsiteX11" fmla="*/ 14399 w 78877"/>
                  <a:gd name="connsiteY11" fmla="*/ 45364 h 89708"/>
                  <a:gd name="connsiteX12" fmla="*/ 14399 w 78877"/>
                  <a:gd name="connsiteY12" fmla="*/ 89455 h 8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877" h="89708">
                    <a:moveTo>
                      <a:pt x="14399" y="89709"/>
                    </a:moveTo>
                    <a:lnTo>
                      <a:pt x="0" y="89709"/>
                    </a:lnTo>
                    <a:lnTo>
                      <a:pt x="0" y="1657"/>
                    </a:lnTo>
                    <a:lnTo>
                      <a:pt x="14399" y="1657"/>
                    </a:lnTo>
                    <a:lnTo>
                      <a:pt x="14399" y="18095"/>
                    </a:lnTo>
                    <a:cubicBezTo>
                      <a:pt x="20643" y="7263"/>
                      <a:pt x="31347" y="0"/>
                      <a:pt x="44982" y="0"/>
                    </a:cubicBezTo>
                    <a:cubicBezTo>
                      <a:pt x="67281" y="0"/>
                      <a:pt x="78877" y="16056"/>
                      <a:pt x="78877" y="37846"/>
                    </a:cubicBezTo>
                    <a:lnTo>
                      <a:pt x="78877" y="89582"/>
                    </a:lnTo>
                    <a:lnTo>
                      <a:pt x="64223" y="89582"/>
                    </a:lnTo>
                    <a:lnTo>
                      <a:pt x="64223" y="40267"/>
                    </a:lnTo>
                    <a:cubicBezTo>
                      <a:pt x="64223" y="23192"/>
                      <a:pt x="56705" y="14017"/>
                      <a:pt x="41414" y="14017"/>
                    </a:cubicBezTo>
                    <a:cubicBezTo>
                      <a:pt x="25230" y="14017"/>
                      <a:pt x="14399" y="27907"/>
                      <a:pt x="14399" y="45364"/>
                    </a:cubicBezTo>
                    <a:lnTo>
                      <a:pt x="14399" y="8945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61" name="Freeform: Shape 1160">
                <a:extLst>
                  <a:ext uri="{FF2B5EF4-FFF2-40B4-BE49-F238E27FC236}">
                    <a16:creationId xmlns:a16="http://schemas.microsoft.com/office/drawing/2014/main" id="{196BD9AA-5899-F91B-F509-A5DEF2772543}"/>
                  </a:ext>
                </a:extLst>
              </p:cNvPr>
              <p:cNvSpPr/>
              <p:nvPr/>
            </p:nvSpPr>
            <p:spPr>
              <a:xfrm>
                <a:off x="790787" y="8054547"/>
                <a:ext cx="90982" cy="135328"/>
              </a:xfrm>
              <a:custGeom>
                <a:avLst/>
                <a:gdLst>
                  <a:gd name="connsiteX0" fmla="*/ 76328 w 90982"/>
                  <a:gd name="connsiteY0" fmla="*/ 117234 h 135328"/>
                  <a:gd name="connsiteX1" fmla="*/ 44217 w 90982"/>
                  <a:gd name="connsiteY1" fmla="*/ 135328 h 135328"/>
                  <a:gd name="connsiteX2" fmla="*/ 0 w 90982"/>
                  <a:gd name="connsiteY2" fmla="*/ 90347 h 135328"/>
                  <a:gd name="connsiteX3" fmla="*/ 44217 w 90982"/>
                  <a:gd name="connsiteY3" fmla="*/ 44345 h 135328"/>
                  <a:gd name="connsiteX4" fmla="*/ 76328 w 90982"/>
                  <a:gd name="connsiteY4" fmla="*/ 62695 h 135328"/>
                  <a:gd name="connsiteX5" fmla="*/ 76328 w 90982"/>
                  <a:gd name="connsiteY5" fmla="*/ 0 h 135328"/>
                  <a:gd name="connsiteX6" fmla="*/ 90982 w 90982"/>
                  <a:gd name="connsiteY6" fmla="*/ 0 h 135328"/>
                  <a:gd name="connsiteX7" fmla="*/ 90982 w 90982"/>
                  <a:gd name="connsiteY7" fmla="*/ 133927 h 135328"/>
                  <a:gd name="connsiteX8" fmla="*/ 76328 w 90982"/>
                  <a:gd name="connsiteY8" fmla="*/ 133927 h 135328"/>
                  <a:gd name="connsiteX9" fmla="*/ 76328 w 90982"/>
                  <a:gd name="connsiteY9" fmla="*/ 117361 h 135328"/>
                  <a:gd name="connsiteX10" fmla="*/ 14909 w 90982"/>
                  <a:gd name="connsiteY10" fmla="*/ 90092 h 135328"/>
                  <a:gd name="connsiteX11" fmla="*/ 45491 w 90982"/>
                  <a:gd name="connsiteY11" fmla="*/ 121694 h 135328"/>
                  <a:gd name="connsiteX12" fmla="*/ 76328 w 90982"/>
                  <a:gd name="connsiteY12" fmla="*/ 90092 h 135328"/>
                  <a:gd name="connsiteX13" fmla="*/ 45491 w 90982"/>
                  <a:gd name="connsiteY13" fmla="*/ 57980 h 135328"/>
                  <a:gd name="connsiteX14" fmla="*/ 14909 w 90982"/>
                  <a:gd name="connsiteY14" fmla="*/ 90092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0982" h="135328">
                    <a:moveTo>
                      <a:pt x="76328" y="117234"/>
                    </a:moveTo>
                    <a:cubicBezTo>
                      <a:pt x="69702" y="128320"/>
                      <a:pt x="58361" y="135328"/>
                      <a:pt x="44217" y="135328"/>
                    </a:cubicBezTo>
                    <a:cubicBezTo>
                      <a:pt x="18349" y="135328"/>
                      <a:pt x="0" y="116342"/>
                      <a:pt x="0" y="90347"/>
                    </a:cubicBezTo>
                    <a:cubicBezTo>
                      <a:pt x="0" y="64352"/>
                      <a:pt x="18349" y="44345"/>
                      <a:pt x="44217" y="44345"/>
                    </a:cubicBezTo>
                    <a:cubicBezTo>
                      <a:pt x="58361" y="44345"/>
                      <a:pt x="69702" y="51354"/>
                      <a:pt x="76328" y="62695"/>
                    </a:cubicBezTo>
                    <a:lnTo>
                      <a:pt x="76328" y="0"/>
                    </a:lnTo>
                    <a:lnTo>
                      <a:pt x="90982" y="0"/>
                    </a:lnTo>
                    <a:lnTo>
                      <a:pt x="90982" y="133927"/>
                    </a:lnTo>
                    <a:lnTo>
                      <a:pt x="76328" y="133927"/>
                    </a:lnTo>
                    <a:lnTo>
                      <a:pt x="76328" y="117361"/>
                    </a:lnTo>
                    <a:close/>
                    <a:moveTo>
                      <a:pt x="14909" y="90092"/>
                    </a:moveTo>
                    <a:cubicBezTo>
                      <a:pt x="14909" y="108314"/>
                      <a:pt x="27779" y="121694"/>
                      <a:pt x="45491" y="121694"/>
                    </a:cubicBezTo>
                    <a:cubicBezTo>
                      <a:pt x="63204" y="121694"/>
                      <a:pt x="76328" y="108314"/>
                      <a:pt x="76328" y="90092"/>
                    </a:cubicBezTo>
                    <a:cubicBezTo>
                      <a:pt x="76328" y="71870"/>
                      <a:pt x="63458" y="57980"/>
                      <a:pt x="45491" y="57980"/>
                    </a:cubicBezTo>
                    <a:cubicBezTo>
                      <a:pt x="27524" y="57980"/>
                      <a:pt x="14909" y="71488"/>
                      <a:pt x="14909" y="900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62" name="Freeform: Shape 1161">
                <a:extLst>
                  <a:ext uri="{FF2B5EF4-FFF2-40B4-BE49-F238E27FC236}">
                    <a16:creationId xmlns:a16="http://schemas.microsoft.com/office/drawing/2014/main" id="{ADA8C8BE-0424-C698-6BF5-1ABB254DEEE3}"/>
                  </a:ext>
                </a:extLst>
              </p:cNvPr>
              <p:cNvSpPr/>
              <p:nvPr/>
            </p:nvSpPr>
            <p:spPr>
              <a:xfrm>
                <a:off x="945610" y="8098765"/>
                <a:ext cx="75181" cy="90983"/>
              </a:xfrm>
              <a:custGeom>
                <a:avLst/>
                <a:gdLst>
                  <a:gd name="connsiteX0" fmla="*/ 47148 w 75181"/>
                  <a:gd name="connsiteY0" fmla="*/ 77476 h 90983"/>
                  <a:gd name="connsiteX1" fmla="*/ 75182 w 75181"/>
                  <a:gd name="connsiteY1" fmla="*/ 68046 h 90983"/>
                  <a:gd name="connsiteX2" fmla="*/ 75182 w 75181"/>
                  <a:gd name="connsiteY2" fmla="*/ 82828 h 90983"/>
                  <a:gd name="connsiteX3" fmla="*/ 45874 w 75181"/>
                  <a:gd name="connsiteY3" fmla="*/ 90984 h 90983"/>
                  <a:gd name="connsiteX4" fmla="*/ 0 w 75181"/>
                  <a:gd name="connsiteY4" fmla="*/ 45492 h 90983"/>
                  <a:gd name="connsiteX5" fmla="*/ 46001 w 75181"/>
                  <a:gd name="connsiteY5" fmla="*/ 0 h 90983"/>
                  <a:gd name="connsiteX6" fmla="*/ 74162 w 75181"/>
                  <a:gd name="connsiteY6" fmla="*/ 8920 h 90983"/>
                  <a:gd name="connsiteX7" fmla="*/ 74162 w 75181"/>
                  <a:gd name="connsiteY7" fmla="*/ 24976 h 90983"/>
                  <a:gd name="connsiteX8" fmla="*/ 46893 w 75181"/>
                  <a:gd name="connsiteY8" fmla="*/ 13762 h 90983"/>
                  <a:gd name="connsiteX9" fmla="*/ 14909 w 75181"/>
                  <a:gd name="connsiteY9" fmla="*/ 45492 h 90983"/>
                  <a:gd name="connsiteX10" fmla="*/ 47020 w 75181"/>
                  <a:gd name="connsiteY10" fmla="*/ 77476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181" h="90983">
                    <a:moveTo>
                      <a:pt x="47148" y="77476"/>
                    </a:moveTo>
                    <a:cubicBezTo>
                      <a:pt x="57852" y="77476"/>
                      <a:pt x="67536" y="74673"/>
                      <a:pt x="75182" y="68046"/>
                    </a:cubicBezTo>
                    <a:lnTo>
                      <a:pt x="75182" y="82828"/>
                    </a:lnTo>
                    <a:cubicBezTo>
                      <a:pt x="66644" y="88563"/>
                      <a:pt x="56450" y="90984"/>
                      <a:pt x="45874" y="90984"/>
                    </a:cubicBezTo>
                    <a:cubicBezTo>
                      <a:pt x="18732" y="90984"/>
                      <a:pt x="0" y="72251"/>
                      <a:pt x="0" y="45492"/>
                    </a:cubicBezTo>
                    <a:cubicBezTo>
                      <a:pt x="0" y="18732"/>
                      <a:pt x="19241" y="0"/>
                      <a:pt x="46001" y="0"/>
                    </a:cubicBezTo>
                    <a:cubicBezTo>
                      <a:pt x="56705" y="0"/>
                      <a:pt x="66517" y="3058"/>
                      <a:pt x="74162" y="8920"/>
                    </a:cubicBezTo>
                    <a:lnTo>
                      <a:pt x="74162" y="24976"/>
                    </a:lnTo>
                    <a:cubicBezTo>
                      <a:pt x="67154" y="17585"/>
                      <a:pt x="57724" y="13762"/>
                      <a:pt x="46893" y="13762"/>
                    </a:cubicBezTo>
                    <a:cubicBezTo>
                      <a:pt x="28161" y="13762"/>
                      <a:pt x="14909" y="26760"/>
                      <a:pt x="14909" y="45492"/>
                    </a:cubicBezTo>
                    <a:cubicBezTo>
                      <a:pt x="14909" y="64223"/>
                      <a:pt x="28289" y="77476"/>
                      <a:pt x="47020" y="774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63" name="Freeform: Shape 1162">
                <a:extLst>
                  <a:ext uri="{FF2B5EF4-FFF2-40B4-BE49-F238E27FC236}">
                    <a16:creationId xmlns:a16="http://schemas.microsoft.com/office/drawing/2014/main" id="{22463ED1-D045-E9B1-E3F5-875D8EB3E7A0}"/>
                  </a:ext>
                </a:extLst>
              </p:cNvPr>
              <p:cNvSpPr/>
              <p:nvPr/>
            </p:nvSpPr>
            <p:spPr>
              <a:xfrm>
                <a:off x="1037103" y="8098765"/>
                <a:ext cx="91619" cy="91110"/>
              </a:xfrm>
              <a:custGeom>
                <a:avLst/>
                <a:gdLst>
                  <a:gd name="connsiteX0" fmla="*/ 0 w 91619"/>
                  <a:gd name="connsiteY0" fmla="*/ 45364 h 91110"/>
                  <a:gd name="connsiteX1" fmla="*/ 46256 w 91619"/>
                  <a:gd name="connsiteY1" fmla="*/ 0 h 91110"/>
                  <a:gd name="connsiteX2" fmla="*/ 91620 w 91619"/>
                  <a:gd name="connsiteY2" fmla="*/ 45364 h 91110"/>
                  <a:gd name="connsiteX3" fmla="*/ 46256 w 91619"/>
                  <a:gd name="connsiteY3" fmla="*/ 91110 h 91110"/>
                  <a:gd name="connsiteX4" fmla="*/ 0 w 91619"/>
                  <a:gd name="connsiteY4" fmla="*/ 45364 h 91110"/>
                  <a:gd name="connsiteX5" fmla="*/ 46001 w 91619"/>
                  <a:gd name="connsiteY5" fmla="*/ 13762 h 91110"/>
                  <a:gd name="connsiteX6" fmla="*/ 14909 w 91619"/>
                  <a:gd name="connsiteY6" fmla="*/ 45492 h 91110"/>
                  <a:gd name="connsiteX7" fmla="*/ 46001 w 91619"/>
                  <a:gd name="connsiteY7" fmla="*/ 77476 h 91110"/>
                  <a:gd name="connsiteX8" fmla="*/ 76583 w 91619"/>
                  <a:gd name="connsiteY8" fmla="*/ 45492 h 91110"/>
                  <a:gd name="connsiteX9" fmla="*/ 46001 w 91619"/>
                  <a:gd name="connsiteY9" fmla="*/ 13762 h 9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619" h="91110">
                    <a:moveTo>
                      <a:pt x="0" y="45364"/>
                    </a:moveTo>
                    <a:cubicBezTo>
                      <a:pt x="0" y="19114"/>
                      <a:pt x="19496" y="0"/>
                      <a:pt x="46256" y="0"/>
                    </a:cubicBezTo>
                    <a:cubicBezTo>
                      <a:pt x="73015" y="0"/>
                      <a:pt x="91620" y="19114"/>
                      <a:pt x="91620" y="45364"/>
                    </a:cubicBezTo>
                    <a:cubicBezTo>
                      <a:pt x="91620" y="71614"/>
                      <a:pt x="72760" y="91110"/>
                      <a:pt x="46256" y="91110"/>
                    </a:cubicBezTo>
                    <a:cubicBezTo>
                      <a:pt x="19751" y="91110"/>
                      <a:pt x="0" y="71996"/>
                      <a:pt x="0" y="45364"/>
                    </a:cubicBezTo>
                    <a:close/>
                    <a:moveTo>
                      <a:pt x="46001" y="13762"/>
                    </a:moveTo>
                    <a:cubicBezTo>
                      <a:pt x="27779" y="13762"/>
                      <a:pt x="14909" y="27142"/>
                      <a:pt x="14909" y="45492"/>
                    </a:cubicBezTo>
                    <a:cubicBezTo>
                      <a:pt x="14909" y="63841"/>
                      <a:pt x="27779" y="77476"/>
                      <a:pt x="46001" y="77476"/>
                    </a:cubicBezTo>
                    <a:cubicBezTo>
                      <a:pt x="64223" y="77476"/>
                      <a:pt x="76583" y="64096"/>
                      <a:pt x="76583" y="45492"/>
                    </a:cubicBezTo>
                    <a:cubicBezTo>
                      <a:pt x="76583" y="26887"/>
                      <a:pt x="63968" y="13762"/>
                      <a:pt x="46001" y="137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64" name="Freeform: Shape 1163">
                <a:extLst>
                  <a:ext uri="{FF2B5EF4-FFF2-40B4-BE49-F238E27FC236}">
                    <a16:creationId xmlns:a16="http://schemas.microsoft.com/office/drawing/2014/main" id="{85C48BE0-B8C0-F3FA-E274-2F4027B1138D}"/>
                  </a:ext>
                </a:extLst>
              </p:cNvPr>
              <p:cNvSpPr/>
              <p:nvPr/>
            </p:nvSpPr>
            <p:spPr>
              <a:xfrm>
                <a:off x="1151786" y="8098637"/>
                <a:ext cx="78877" cy="89708"/>
              </a:xfrm>
              <a:custGeom>
                <a:avLst/>
                <a:gdLst>
                  <a:gd name="connsiteX0" fmla="*/ 14399 w 78877"/>
                  <a:gd name="connsiteY0" fmla="*/ 89709 h 89708"/>
                  <a:gd name="connsiteX1" fmla="*/ 0 w 78877"/>
                  <a:gd name="connsiteY1" fmla="*/ 89709 h 89708"/>
                  <a:gd name="connsiteX2" fmla="*/ 0 w 78877"/>
                  <a:gd name="connsiteY2" fmla="*/ 1657 h 89708"/>
                  <a:gd name="connsiteX3" fmla="*/ 14399 w 78877"/>
                  <a:gd name="connsiteY3" fmla="*/ 1657 h 89708"/>
                  <a:gd name="connsiteX4" fmla="*/ 14399 w 78877"/>
                  <a:gd name="connsiteY4" fmla="*/ 18095 h 89708"/>
                  <a:gd name="connsiteX5" fmla="*/ 44982 w 78877"/>
                  <a:gd name="connsiteY5" fmla="*/ 0 h 89708"/>
                  <a:gd name="connsiteX6" fmla="*/ 78877 w 78877"/>
                  <a:gd name="connsiteY6" fmla="*/ 37846 h 89708"/>
                  <a:gd name="connsiteX7" fmla="*/ 78877 w 78877"/>
                  <a:gd name="connsiteY7" fmla="*/ 89582 h 89708"/>
                  <a:gd name="connsiteX8" fmla="*/ 64223 w 78877"/>
                  <a:gd name="connsiteY8" fmla="*/ 89582 h 89708"/>
                  <a:gd name="connsiteX9" fmla="*/ 64223 w 78877"/>
                  <a:gd name="connsiteY9" fmla="*/ 40267 h 89708"/>
                  <a:gd name="connsiteX10" fmla="*/ 41414 w 78877"/>
                  <a:gd name="connsiteY10" fmla="*/ 14017 h 89708"/>
                  <a:gd name="connsiteX11" fmla="*/ 14399 w 78877"/>
                  <a:gd name="connsiteY11" fmla="*/ 45364 h 89708"/>
                  <a:gd name="connsiteX12" fmla="*/ 14399 w 78877"/>
                  <a:gd name="connsiteY12" fmla="*/ 89455 h 8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877" h="89708">
                    <a:moveTo>
                      <a:pt x="14399" y="89709"/>
                    </a:moveTo>
                    <a:lnTo>
                      <a:pt x="0" y="89709"/>
                    </a:lnTo>
                    <a:lnTo>
                      <a:pt x="0" y="1657"/>
                    </a:lnTo>
                    <a:lnTo>
                      <a:pt x="14399" y="1657"/>
                    </a:lnTo>
                    <a:lnTo>
                      <a:pt x="14399" y="18095"/>
                    </a:lnTo>
                    <a:cubicBezTo>
                      <a:pt x="20643" y="7263"/>
                      <a:pt x="31347" y="0"/>
                      <a:pt x="44982" y="0"/>
                    </a:cubicBezTo>
                    <a:cubicBezTo>
                      <a:pt x="67281" y="0"/>
                      <a:pt x="78877" y="16056"/>
                      <a:pt x="78877" y="37846"/>
                    </a:cubicBezTo>
                    <a:lnTo>
                      <a:pt x="78877" y="89582"/>
                    </a:lnTo>
                    <a:lnTo>
                      <a:pt x="64223" y="89582"/>
                    </a:lnTo>
                    <a:lnTo>
                      <a:pt x="64223" y="40267"/>
                    </a:lnTo>
                    <a:cubicBezTo>
                      <a:pt x="64223" y="23192"/>
                      <a:pt x="56705" y="14017"/>
                      <a:pt x="41414" y="14017"/>
                    </a:cubicBezTo>
                    <a:cubicBezTo>
                      <a:pt x="25230" y="14017"/>
                      <a:pt x="14399" y="27907"/>
                      <a:pt x="14399" y="45364"/>
                    </a:cubicBezTo>
                    <a:lnTo>
                      <a:pt x="14399" y="8945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65" name="Freeform: Shape 1164">
                <a:extLst>
                  <a:ext uri="{FF2B5EF4-FFF2-40B4-BE49-F238E27FC236}">
                    <a16:creationId xmlns:a16="http://schemas.microsoft.com/office/drawing/2014/main" id="{9B2C04B1-4726-2DED-4A5B-55EB98CD957D}"/>
                  </a:ext>
                </a:extLst>
              </p:cNvPr>
              <p:cNvSpPr/>
              <p:nvPr/>
            </p:nvSpPr>
            <p:spPr>
              <a:xfrm>
                <a:off x="1252836" y="8072387"/>
                <a:ext cx="51990" cy="117488"/>
              </a:xfrm>
              <a:custGeom>
                <a:avLst/>
                <a:gdLst>
                  <a:gd name="connsiteX0" fmla="*/ 30200 w 51990"/>
                  <a:gd name="connsiteY0" fmla="*/ 117488 h 117488"/>
                  <a:gd name="connsiteX1" fmla="*/ 0 w 51990"/>
                  <a:gd name="connsiteY1" fmla="*/ 85504 h 117488"/>
                  <a:gd name="connsiteX2" fmla="*/ 0 w 51990"/>
                  <a:gd name="connsiteY2" fmla="*/ 0 h 117488"/>
                  <a:gd name="connsiteX3" fmla="*/ 14399 w 51990"/>
                  <a:gd name="connsiteY3" fmla="*/ 0 h 117488"/>
                  <a:gd name="connsiteX4" fmla="*/ 14399 w 51990"/>
                  <a:gd name="connsiteY4" fmla="*/ 28034 h 117488"/>
                  <a:gd name="connsiteX5" fmla="*/ 50843 w 51990"/>
                  <a:gd name="connsiteY5" fmla="*/ 28034 h 117488"/>
                  <a:gd name="connsiteX6" fmla="*/ 50843 w 51990"/>
                  <a:gd name="connsiteY6" fmla="*/ 41414 h 117488"/>
                  <a:gd name="connsiteX7" fmla="*/ 14399 w 51990"/>
                  <a:gd name="connsiteY7" fmla="*/ 41414 h 117488"/>
                  <a:gd name="connsiteX8" fmla="*/ 14399 w 51990"/>
                  <a:gd name="connsiteY8" fmla="*/ 86523 h 117488"/>
                  <a:gd name="connsiteX9" fmla="*/ 31474 w 51990"/>
                  <a:gd name="connsiteY9" fmla="*/ 103599 h 117488"/>
                  <a:gd name="connsiteX10" fmla="*/ 51990 w 51990"/>
                  <a:gd name="connsiteY10" fmla="*/ 97228 h 117488"/>
                  <a:gd name="connsiteX11" fmla="*/ 51990 w 51990"/>
                  <a:gd name="connsiteY11" fmla="*/ 111372 h 117488"/>
                  <a:gd name="connsiteX12" fmla="*/ 30073 w 51990"/>
                  <a:gd name="connsiteY12" fmla="*/ 117488 h 11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990" h="117488">
                    <a:moveTo>
                      <a:pt x="30200" y="117488"/>
                    </a:moveTo>
                    <a:cubicBezTo>
                      <a:pt x="11596" y="117488"/>
                      <a:pt x="0" y="109333"/>
                      <a:pt x="0" y="85504"/>
                    </a:cubicBezTo>
                    <a:lnTo>
                      <a:pt x="0" y="0"/>
                    </a:lnTo>
                    <a:lnTo>
                      <a:pt x="14399" y="0"/>
                    </a:lnTo>
                    <a:lnTo>
                      <a:pt x="14399" y="28034"/>
                    </a:lnTo>
                    <a:lnTo>
                      <a:pt x="50843" y="28034"/>
                    </a:lnTo>
                    <a:lnTo>
                      <a:pt x="50843" y="41414"/>
                    </a:lnTo>
                    <a:lnTo>
                      <a:pt x="14399" y="41414"/>
                    </a:lnTo>
                    <a:lnTo>
                      <a:pt x="14399" y="86523"/>
                    </a:lnTo>
                    <a:cubicBezTo>
                      <a:pt x="14399" y="98884"/>
                      <a:pt x="21663" y="103599"/>
                      <a:pt x="31474" y="103599"/>
                    </a:cubicBezTo>
                    <a:cubicBezTo>
                      <a:pt x="38483" y="103599"/>
                      <a:pt x="45619" y="101687"/>
                      <a:pt x="51990" y="97228"/>
                    </a:cubicBezTo>
                    <a:lnTo>
                      <a:pt x="51990" y="111372"/>
                    </a:lnTo>
                    <a:cubicBezTo>
                      <a:pt x="45746" y="115705"/>
                      <a:pt x="37336" y="117488"/>
                      <a:pt x="30073" y="1174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66" name="Freeform: Shape 1165">
                <a:extLst>
                  <a:ext uri="{FF2B5EF4-FFF2-40B4-BE49-F238E27FC236}">
                    <a16:creationId xmlns:a16="http://schemas.microsoft.com/office/drawing/2014/main" id="{52ADC12E-27B2-ECEC-6338-7D3374567D02}"/>
                  </a:ext>
                </a:extLst>
              </p:cNvPr>
              <p:cNvSpPr/>
              <p:nvPr/>
            </p:nvSpPr>
            <p:spPr>
              <a:xfrm>
                <a:off x="1316294" y="8098765"/>
                <a:ext cx="85375" cy="90983"/>
              </a:xfrm>
              <a:custGeom>
                <a:avLst/>
                <a:gdLst>
                  <a:gd name="connsiteX0" fmla="*/ 0 w 85375"/>
                  <a:gd name="connsiteY0" fmla="*/ 46384 h 90983"/>
                  <a:gd name="connsiteX1" fmla="*/ 43580 w 85375"/>
                  <a:gd name="connsiteY1" fmla="*/ 0 h 90983"/>
                  <a:gd name="connsiteX2" fmla="*/ 85376 w 85375"/>
                  <a:gd name="connsiteY2" fmla="*/ 43963 h 90983"/>
                  <a:gd name="connsiteX3" fmla="*/ 84993 w 85375"/>
                  <a:gd name="connsiteY3" fmla="*/ 51226 h 90983"/>
                  <a:gd name="connsiteX4" fmla="*/ 15419 w 85375"/>
                  <a:gd name="connsiteY4" fmla="*/ 51226 h 90983"/>
                  <a:gd name="connsiteX5" fmla="*/ 47530 w 85375"/>
                  <a:gd name="connsiteY5" fmla="*/ 77603 h 90983"/>
                  <a:gd name="connsiteX6" fmla="*/ 79004 w 85375"/>
                  <a:gd name="connsiteY6" fmla="*/ 67792 h 90983"/>
                  <a:gd name="connsiteX7" fmla="*/ 79004 w 85375"/>
                  <a:gd name="connsiteY7" fmla="*/ 81681 h 90983"/>
                  <a:gd name="connsiteX8" fmla="*/ 47530 w 85375"/>
                  <a:gd name="connsiteY8" fmla="*/ 90984 h 90983"/>
                  <a:gd name="connsiteX9" fmla="*/ 0 w 85375"/>
                  <a:gd name="connsiteY9" fmla="*/ 46384 h 90983"/>
                  <a:gd name="connsiteX10" fmla="*/ 69957 w 85375"/>
                  <a:gd name="connsiteY10" fmla="*/ 39375 h 90983"/>
                  <a:gd name="connsiteX11" fmla="*/ 43580 w 85375"/>
                  <a:gd name="connsiteY11" fmla="*/ 13125 h 90983"/>
                  <a:gd name="connsiteX12" fmla="*/ 15673 w 85375"/>
                  <a:gd name="connsiteY12" fmla="*/ 39375 h 90983"/>
                  <a:gd name="connsiteX13" fmla="*/ 69957 w 85375"/>
                  <a:gd name="connsiteY13" fmla="*/ 39375 h 9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375" h="90983">
                    <a:moveTo>
                      <a:pt x="0" y="46384"/>
                    </a:moveTo>
                    <a:cubicBezTo>
                      <a:pt x="0" y="20006"/>
                      <a:pt x="16820" y="0"/>
                      <a:pt x="43580" y="0"/>
                    </a:cubicBezTo>
                    <a:cubicBezTo>
                      <a:pt x="68938" y="0"/>
                      <a:pt x="85376" y="18732"/>
                      <a:pt x="85376" y="43963"/>
                    </a:cubicBezTo>
                    <a:cubicBezTo>
                      <a:pt x="85376" y="46511"/>
                      <a:pt x="85248" y="48805"/>
                      <a:pt x="84993" y="51226"/>
                    </a:cubicBezTo>
                    <a:lnTo>
                      <a:pt x="15419" y="51226"/>
                    </a:lnTo>
                    <a:cubicBezTo>
                      <a:pt x="17712" y="66900"/>
                      <a:pt x="30073" y="77603"/>
                      <a:pt x="47530" y="77603"/>
                    </a:cubicBezTo>
                    <a:cubicBezTo>
                      <a:pt x="58744" y="77603"/>
                      <a:pt x="69702" y="74417"/>
                      <a:pt x="79004" y="67792"/>
                    </a:cubicBezTo>
                    <a:lnTo>
                      <a:pt x="79004" y="81681"/>
                    </a:lnTo>
                    <a:cubicBezTo>
                      <a:pt x="69575" y="88052"/>
                      <a:pt x="58871" y="90984"/>
                      <a:pt x="47530" y="90984"/>
                    </a:cubicBezTo>
                    <a:cubicBezTo>
                      <a:pt x="20006" y="90984"/>
                      <a:pt x="0" y="73143"/>
                      <a:pt x="0" y="46384"/>
                    </a:cubicBezTo>
                    <a:close/>
                    <a:moveTo>
                      <a:pt x="69957" y="39375"/>
                    </a:moveTo>
                    <a:cubicBezTo>
                      <a:pt x="68683" y="24338"/>
                      <a:pt x="59126" y="13125"/>
                      <a:pt x="43580" y="13125"/>
                    </a:cubicBezTo>
                    <a:cubicBezTo>
                      <a:pt x="28034" y="13125"/>
                      <a:pt x="17840" y="24338"/>
                      <a:pt x="15673" y="39375"/>
                    </a:cubicBezTo>
                    <a:lnTo>
                      <a:pt x="69957" y="3937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67" name="Freeform: Shape 1166">
                <a:extLst>
                  <a:ext uri="{FF2B5EF4-FFF2-40B4-BE49-F238E27FC236}">
                    <a16:creationId xmlns:a16="http://schemas.microsoft.com/office/drawing/2014/main" id="{EB27EC70-4B90-CF03-14AE-67D8A14682D3}"/>
                  </a:ext>
                </a:extLst>
              </p:cNvPr>
              <p:cNvSpPr/>
              <p:nvPr/>
            </p:nvSpPr>
            <p:spPr>
              <a:xfrm>
                <a:off x="1424861" y="8098637"/>
                <a:ext cx="78877" cy="89708"/>
              </a:xfrm>
              <a:custGeom>
                <a:avLst/>
                <a:gdLst>
                  <a:gd name="connsiteX0" fmla="*/ 14399 w 78877"/>
                  <a:gd name="connsiteY0" fmla="*/ 89709 h 89708"/>
                  <a:gd name="connsiteX1" fmla="*/ 0 w 78877"/>
                  <a:gd name="connsiteY1" fmla="*/ 89709 h 89708"/>
                  <a:gd name="connsiteX2" fmla="*/ 0 w 78877"/>
                  <a:gd name="connsiteY2" fmla="*/ 1657 h 89708"/>
                  <a:gd name="connsiteX3" fmla="*/ 14399 w 78877"/>
                  <a:gd name="connsiteY3" fmla="*/ 1657 h 89708"/>
                  <a:gd name="connsiteX4" fmla="*/ 14399 w 78877"/>
                  <a:gd name="connsiteY4" fmla="*/ 18095 h 89708"/>
                  <a:gd name="connsiteX5" fmla="*/ 44982 w 78877"/>
                  <a:gd name="connsiteY5" fmla="*/ 0 h 89708"/>
                  <a:gd name="connsiteX6" fmla="*/ 78877 w 78877"/>
                  <a:gd name="connsiteY6" fmla="*/ 37846 h 89708"/>
                  <a:gd name="connsiteX7" fmla="*/ 78877 w 78877"/>
                  <a:gd name="connsiteY7" fmla="*/ 89582 h 89708"/>
                  <a:gd name="connsiteX8" fmla="*/ 64223 w 78877"/>
                  <a:gd name="connsiteY8" fmla="*/ 89582 h 89708"/>
                  <a:gd name="connsiteX9" fmla="*/ 64223 w 78877"/>
                  <a:gd name="connsiteY9" fmla="*/ 40267 h 89708"/>
                  <a:gd name="connsiteX10" fmla="*/ 41414 w 78877"/>
                  <a:gd name="connsiteY10" fmla="*/ 14017 h 89708"/>
                  <a:gd name="connsiteX11" fmla="*/ 14399 w 78877"/>
                  <a:gd name="connsiteY11" fmla="*/ 45364 h 89708"/>
                  <a:gd name="connsiteX12" fmla="*/ 14399 w 78877"/>
                  <a:gd name="connsiteY12" fmla="*/ 89455 h 8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877" h="89708">
                    <a:moveTo>
                      <a:pt x="14399" y="89709"/>
                    </a:moveTo>
                    <a:lnTo>
                      <a:pt x="0" y="89709"/>
                    </a:lnTo>
                    <a:lnTo>
                      <a:pt x="0" y="1657"/>
                    </a:lnTo>
                    <a:lnTo>
                      <a:pt x="14399" y="1657"/>
                    </a:lnTo>
                    <a:lnTo>
                      <a:pt x="14399" y="18095"/>
                    </a:lnTo>
                    <a:cubicBezTo>
                      <a:pt x="20643" y="7263"/>
                      <a:pt x="31347" y="0"/>
                      <a:pt x="44982" y="0"/>
                    </a:cubicBezTo>
                    <a:cubicBezTo>
                      <a:pt x="67281" y="0"/>
                      <a:pt x="78877" y="16056"/>
                      <a:pt x="78877" y="37846"/>
                    </a:cubicBezTo>
                    <a:lnTo>
                      <a:pt x="78877" y="89582"/>
                    </a:lnTo>
                    <a:lnTo>
                      <a:pt x="64223" y="89582"/>
                    </a:lnTo>
                    <a:lnTo>
                      <a:pt x="64223" y="40267"/>
                    </a:lnTo>
                    <a:cubicBezTo>
                      <a:pt x="64223" y="23192"/>
                      <a:pt x="56705" y="14017"/>
                      <a:pt x="41414" y="14017"/>
                    </a:cubicBezTo>
                    <a:cubicBezTo>
                      <a:pt x="25230" y="14017"/>
                      <a:pt x="14399" y="27907"/>
                      <a:pt x="14399" y="45364"/>
                    </a:cubicBezTo>
                    <a:lnTo>
                      <a:pt x="14399" y="89455"/>
                    </a:ln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68" name="Freeform: Shape 1167">
                <a:extLst>
                  <a:ext uri="{FF2B5EF4-FFF2-40B4-BE49-F238E27FC236}">
                    <a16:creationId xmlns:a16="http://schemas.microsoft.com/office/drawing/2014/main" id="{58874A6B-CD89-CC9F-47CE-4D862EBBAF1A}"/>
                  </a:ext>
                </a:extLst>
              </p:cNvPr>
              <p:cNvSpPr/>
              <p:nvPr/>
            </p:nvSpPr>
            <p:spPr>
              <a:xfrm>
                <a:off x="1526038" y="8072387"/>
                <a:ext cx="51990" cy="117488"/>
              </a:xfrm>
              <a:custGeom>
                <a:avLst/>
                <a:gdLst>
                  <a:gd name="connsiteX0" fmla="*/ 30200 w 51990"/>
                  <a:gd name="connsiteY0" fmla="*/ 117488 h 117488"/>
                  <a:gd name="connsiteX1" fmla="*/ 0 w 51990"/>
                  <a:gd name="connsiteY1" fmla="*/ 85504 h 117488"/>
                  <a:gd name="connsiteX2" fmla="*/ 0 w 51990"/>
                  <a:gd name="connsiteY2" fmla="*/ 0 h 117488"/>
                  <a:gd name="connsiteX3" fmla="*/ 14399 w 51990"/>
                  <a:gd name="connsiteY3" fmla="*/ 0 h 117488"/>
                  <a:gd name="connsiteX4" fmla="*/ 14399 w 51990"/>
                  <a:gd name="connsiteY4" fmla="*/ 28034 h 117488"/>
                  <a:gd name="connsiteX5" fmla="*/ 50843 w 51990"/>
                  <a:gd name="connsiteY5" fmla="*/ 28034 h 117488"/>
                  <a:gd name="connsiteX6" fmla="*/ 50843 w 51990"/>
                  <a:gd name="connsiteY6" fmla="*/ 41414 h 117488"/>
                  <a:gd name="connsiteX7" fmla="*/ 14399 w 51990"/>
                  <a:gd name="connsiteY7" fmla="*/ 41414 h 117488"/>
                  <a:gd name="connsiteX8" fmla="*/ 14399 w 51990"/>
                  <a:gd name="connsiteY8" fmla="*/ 86523 h 117488"/>
                  <a:gd name="connsiteX9" fmla="*/ 31474 w 51990"/>
                  <a:gd name="connsiteY9" fmla="*/ 103599 h 117488"/>
                  <a:gd name="connsiteX10" fmla="*/ 51990 w 51990"/>
                  <a:gd name="connsiteY10" fmla="*/ 97228 h 117488"/>
                  <a:gd name="connsiteX11" fmla="*/ 51990 w 51990"/>
                  <a:gd name="connsiteY11" fmla="*/ 111372 h 117488"/>
                  <a:gd name="connsiteX12" fmla="*/ 30073 w 51990"/>
                  <a:gd name="connsiteY12" fmla="*/ 117488 h 11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990" h="117488">
                    <a:moveTo>
                      <a:pt x="30200" y="117488"/>
                    </a:moveTo>
                    <a:cubicBezTo>
                      <a:pt x="11596" y="117488"/>
                      <a:pt x="0" y="109333"/>
                      <a:pt x="0" y="85504"/>
                    </a:cubicBezTo>
                    <a:lnTo>
                      <a:pt x="0" y="0"/>
                    </a:lnTo>
                    <a:lnTo>
                      <a:pt x="14399" y="0"/>
                    </a:lnTo>
                    <a:lnTo>
                      <a:pt x="14399" y="28034"/>
                    </a:lnTo>
                    <a:lnTo>
                      <a:pt x="50843" y="28034"/>
                    </a:lnTo>
                    <a:lnTo>
                      <a:pt x="50843" y="41414"/>
                    </a:lnTo>
                    <a:lnTo>
                      <a:pt x="14399" y="41414"/>
                    </a:lnTo>
                    <a:lnTo>
                      <a:pt x="14399" y="86523"/>
                    </a:lnTo>
                    <a:cubicBezTo>
                      <a:pt x="14399" y="98884"/>
                      <a:pt x="21662" y="103599"/>
                      <a:pt x="31474" y="103599"/>
                    </a:cubicBezTo>
                    <a:cubicBezTo>
                      <a:pt x="38483" y="103599"/>
                      <a:pt x="45619" y="101687"/>
                      <a:pt x="51990" y="97228"/>
                    </a:cubicBezTo>
                    <a:lnTo>
                      <a:pt x="51990" y="111372"/>
                    </a:lnTo>
                    <a:cubicBezTo>
                      <a:pt x="45746" y="115705"/>
                      <a:pt x="37336" y="117488"/>
                      <a:pt x="30073" y="1174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8494A370-E5B4-7EF0-355F-9CC43847E213}"/>
                </a:ext>
              </a:extLst>
            </p:cNvPr>
            <p:cNvSpPr/>
            <p:nvPr/>
          </p:nvSpPr>
          <p:spPr>
            <a:xfrm>
              <a:off x="2093595" y="4222452"/>
              <a:ext cx="293181" cy="290875"/>
            </a:xfrm>
            <a:custGeom>
              <a:avLst/>
              <a:gdLst>
                <a:gd name="connsiteX0" fmla="*/ 68428 w 293181"/>
                <a:gd name="connsiteY0" fmla="*/ 65073 h 290875"/>
                <a:gd name="connsiteX1" fmla="*/ 111498 w 293181"/>
                <a:gd name="connsiteY1" fmla="*/ 231239 h 290875"/>
                <a:gd name="connsiteX2" fmla="*/ 161067 w 293181"/>
                <a:gd name="connsiteY2" fmla="*/ 218624 h 290875"/>
                <a:gd name="connsiteX3" fmla="*/ 232426 w 293181"/>
                <a:gd name="connsiteY3" fmla="*/ 112859 h 290875"/>
                <a:gd name="connsiteX4" fmla="*/ 119399 w 293181"/>
                <a:gd name="connsiteY4" fmla="*/ 52075 h 290875"/>
                <a:gd name="connsiteX5" fmla="*/ 68428 w 293181"/>
                <a:gd name="connsiteY5" fmla="*/ 65073 h 290875"/>
                <a:gd name="connsiteX6" fmla="*/ 0 w 293181"/>
                <a:gd name="connsiteY6" fmla="*/ 35000 h 290875"/>
                <a:gd name="connsiteX7" fmla="*/ 109205 w 293181"/>
                <a:gd name="connsiteY7" fmla="*/ 6584 h 290875"/>
                <a:gd name="connsiteX8" fmla="*/ 290150 w 293181"/>
                <a:gd name="connsiteY8" fmla="*/ 99606 h 290875"/>
                <a:gd name="connsiteX9" fmla="*/ 174574 w 293181"/>
                <a:gd name="connsiteY9" fmla="*/ 263351 h 290875"/>
                <a:gd name="connsiteX10" fmla="*/ 68683 w 293181"/>
                <a:gd name="connsiteY10" fmla="*/ 290875 h 290875"/>
                <a:gd name="connsiteX11" fmla="*/ 0 w 293181"/>
                <a:gd name="connsiteY11" fmla="*/ 35000 h 290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3181" h="290875">
                  <a:moveTo>
                    <a:pt x="68428" y="65073"/>
                  </a:moveTo>
                  <a:lnTo>
                    <a:pt x="111498" y="231239"/>
                  </a:lnTo>
                  <a:cubicBezTo>
                    <a:pt x="131249" y="226142"/>
                    <a:pt x="141189" y="223594"/>
                    <a:pt x="161067" y="218624"/>
                  </a:cubicBezTo>
                  <a:cubicBezTo>
                    <a:pt x="209999" y="207792"/>
                    <a:pt x="244149" y="163448"/>
                    <a:pt x="232426" y="112859"/>
                  </a:cubicBezTo>
                  <a:cubicBezTo>
                    <a:pt x="220448" y="61378"/>
                    <a:pt x="168203" y="38186"/>
                    <a:pt x="119399" y="52075"/>
                  </a:cubicBezTo>
                  <a:cubicBezTo>
                    <a:pt x="99010" y="57172"/>
                    <a:pt x="88816" y="59849"/>
                    <a:pt x="68428" y="65073"/>
                  </a:cubicBezTo>
                  <a:moveTo>
                    <a:pt x="0" y="35000"/>
                  </a:moveTo>
                  <a:cubicBezTo>
                    <a:pt x="43580" y="23277"/>
                    <a:pt x="65370" y="17543"/>
                    <a:pt x="109205" y="6584"/>
                  </a:cubicBezTo>
                  <a:cubicBezTo>
                    <a:pt x="183239" y="-15716"/>
                    <a:pt x="272183" y="19454"/>
                    <a:pt x="290150" y="99606"/>
                  </a:cubicBezTo>
                  <a:cubicBezTo>
                    <a:pt x="307353" y="176827"/>
                    <a:pt x="248991" y="248187"/>
                    <a:pt x="174574" y="263351"/>
                  </a:cubicBezTo>
                  <a:cubicBezTo>
                    <a:pt x="132141" y="274055"/>
                    <a:pt x="110989" y="279534"/>
                    <a:pt x="68683" y="290875"/>
                  </a:cubicBezTo>
                  <a:cubicBezTo>
                    <a:pt x="45746" y="205626"/>
                    <a:pt x="22937" y="120249"/>
                    <a:pt x="0" y="35000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574AE650-8A16-0492-78D8-0633EA4FA7CB}"/>
                </a:ext>
              </a:extLst>
            </p:cNvPr>
            <p:cNvSpPr/>
            <p:nvPr/>
          </p:nvSpPr>
          <p:spPr>
            <a:xfrm>
              <a:off x="2416531" y="4228526"/>
              <a:ext cx="227164" cy="202408"/>
            </a:xfrm>
            <a:custGeom>
              <a:avLst/>
              <a:gdLst>
                <a:gd name="connsiteX0" fmla="*/ 57560 w 227164"/>
                <a:gd name="connsiteY0" fmla="*/ 118763 h 202408"/>
                <a:gd name="connsiteX1" fmla="*/ 115794 w 227164"/>
                <a:gd name="connsiteY1" fmla="*/ 153933 h 202408"/>
                <a:gd name="connsiteX2" fmla="*/ 156952 w 227164"/>
                <a:gd name="connsiteY2" fmla="*/ 98501 h 202408"/>
                <a:gd name="connsiteX3" fmla="*/ 97189 w 227164"/>
                <a:gd name="connsiteY3" fmla="*/ 61803 h 202408"/>
                <a:gd name="connsiteX4" fmla="*/ 57560 w 227164"/>
                <a:gd name="connsiteY4" fmla="*/ 118763 h 202408"/>
                <a:gd name="connsiteX5" fmla="*/ 169950 w 227164"/>
                <a:gd name="connsiteY5" fmla="*/ 165401 h 202408"/>
                <a:gd name="connsiteX6" fmla="*/ 117578 w 227164"/>
                <a:gd name="connsiteY6" fmla="*/ 200062 h 202408"/>
                <a:gd name="connsiteX7" fmla="*/ 2257 w 227164"/>
                <a:gd name="connsiteY7" fmla="*/ 130741 h 202408"/>
                <a:gd name="connsiteX8" fmla="*/ 80624 w 227164"/>
                <a:gd name="connsiteY8" fmla="*/ 18732 h 202408"/>
                <a:gd name="connsiteX9" fmla="*/ 143700 w 227164"/>
                <a:gd name="connsiteY9" fmla="*/ 30583 h 202408"/>
                <a:gd name="connsiteX10" fmla="*/ 139750 w 227164"/>
                <a:gd name="connsiteY10" fmla="*/ 10449 h 202408"/>
                <a:gd name="connsiteX11" fmla="*/ 194798 w 227164"/>
                <a:gd name="connsiteY11" fmla="*/ 0 h 202408"/>
                <a:gd name="connsiteX12" fmla="*/ 227164 w 227164"/>
                <a:gd name="connsiteY12" fmla="*/ 175086 h 202408"/>
                <a:gd name="connsiteX13" fmla="*/ 173645 w 227164"/>
                <a:gd name="connsiteY13" fmla="*/ 185280 h 202408"/>
                <a:gd name="connsiteX14" fmla="*/ 169822 w 227164"/>
                <a:gd name="connsiteY14" fmla="*/ 165529 h 20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164" h="202408">
                  <a:moveTo>
                    <a:pt x="57560" y="118763"/>
                  </a:moveTo>
                  <a:cubicBezTo>
                    <a:pt x="63039" y="145013"/>
                    <a:pt x="87887" y="159667"/>
                    <a:pt x="115794" y="153933"/>
                  </a:cubicBezTo>
                  <a:cubicBezTo>
                    <a:pt x="144592" y="148071"/>
                    <a:pt x="162177" y="125261"/>
                    <a:pt x="156952" y="98501"/>
                  </a:cubicBezTo>
                  <a:cubicBezTo>
                    <a:pt x="151728" y="71487"/>
                    <a:pt x="126370" y="55813"/>
                    <a:pt x="97189" y="61803"/>
                  </a:cubicBezTo>
                  <a:cubicBezTo>
                    <a:pt x="68773" y="67664"/>
                    <a:pt x="51825" y="91748"/>
                    <a:pt x="57560" y="118763"/>
                  </a:cubicBezTo>
                  <a:moveTo>
                    <a:pt x="169950" y="165401"/>
                  </a:moveTo>
                  <a:cubicBezTo>
                    <a:pt x="158991" y="182604"/>
                    <a:pt x="140642" y="195092"/>
                    <a:pt x="117578" y="200062"/>
                  </a:cubicBezTo>
                  <a:cubicBezTo>
                    <a:pt x="66607" y="210893"/>
                    <a:pt x="13980" y="183624"/>
                    <a:pt x="2257" y="130741"/>
                  </a:cubicBezTo>
                  <a:cubicBezTo>
                    <a:pt x="-9849" y="76457"/>
                    <a:pt x="28252" y="29054"/>
                    <a:pt x="80624" y="18732"/>
                  </a:cubicBezTo>
                  <a:cubicBezTo>
                    <a:pt x="104453" y="14017"/>
                    <a:pt x="126752" y="18477"/>
                    <a:pt x="143700" y="30583"/>
                  </a:cubicBezTo>
                  <a:cubicBezTo>
                    <a:pt x="142171" y="22555"/>
                    <a:pt x="141406" y="18477"/>
                    <a:pt x="139750" y="10449"/>
                  </a:cubicBezTo>
                  <a:cubicBezTo>
                    <a:pt x="161795" y="6116"/>
                    <a:pt x="172753" y="4078"/>
                    <a:pt x="194798" y="0"/>
                  </a:cubicBezTo>
                  <a:cubicBezTo>
                    <a:pt x="205629" y="58362"/>
                    <a:pt x="216333" y="116724"/>
                    <a:pt x="227164" y="175086"/>
                  </a:cubicBezTo>
                  <a:cubicBezTo>
                    <a:pt x="205757" y="179036"/>
                    <a:pt x="195053" y="181075"/>
                    <a:pt x="173645" y="185280"/>
                  </a:cubicBezTo>
                  <a:cubicBezTo>
                    <a:pt x="172116" y="177379"/>
                    <a:pt x="171352" y="173429"/>
                    <a:pt x="169822" y="165529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9BD0C653-E353-6E75-A5D3-241E93BFD6AC}"/>
                </a:ext>
              </a:extLst>
            </p:cNvPr>
            <p:cNvSpPr/>
            <p:nvPr/>
          </p:nvSpPr>
          <p:spPr>
            <a:xfrm>
              <a:off x="2664721" y="4194984"/>
              <a:ext cx="214203" cy="199325"/>
            </a:xfrm>
            <a:custGeom>
              <a:avLst/>
              <a:gdLst>
                <a:gd name="connsiteX0" fmla="*/ 83719 w 214203"/>
                <a:gd name="connsiteY0" fmla="*/ 190151 h 199325"/>
                <a:gd name="connsiteX1" fmla="*/ 30837 w 214203"/>
                <a:gd name="connsiteY1" fmla="*/ 199326 h 199325"/>
                <a:gd name="connsiteX2" fmla="*/ 0 w 214203"/>
                <a:gd name="connsiteY2" fmla="*/ 23985 h 199325"/>
                <a:gd name="connsiteX3" fmla="*/ 54411 w 214203"/>
                <a:gd name="connsiteY3" fmla="*/ 14555 h 199325"/>
                <a:gd name="connsiteX4" fmla="*/ 57852 w 214203"/>
                <a:gd name="connsiteY4" fmla="*/ 35454 h 199325"/>
                <a:gd name="connsiteX5" fmla="*/ 114174 w 214203"/>
                <a:gd name="connsiteY5" fmla="*/ 1176 h 199325"/>
                <a:gd name="connsiteX6" fmla="*/ 198530 w 214203"/>
                <a:gd name="connsiteY6" fmla="*/ 61959 h 199325"/>
                <a:gd name="connsiteX7" fmla="*/ 214204 w 214203"/>
                <a:gd name="connsiteY7" fmla="*/ 169635 h 199325"/>
                <a:gd name="connsiteX8" fmla="*/ 160430 w 214203"/>
                <a:gd name="connsiteY8" fmla="*/ 177791 h 199325"/>
                <a:gd name="connsiteX9" fmla="*/ 145648 w 214203"/>
                <a:gd name="connsiteY9" fmla="*/ 82092 h 199325"/>
                <a:gd name="connsiteX10" fmla="*/ 104999 w 214203"/>
                <a:gd name="connsiteY10" fmla="*/ 50235 h 199325"/>
                <a:gd name="connsiteX11" fmla="*/ 68938 w 214203"/>
                <a:gd name="connsiteY11" fmla="*/ 101589 h 199325"/>
                <a:gd name="connsiteX12" fmla="*/ 83719 w 214203"/>
                <a:gd name="connsiteY12" fmla="*/ 190024 h 19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4203" h="199325">
                  <a:moveTo>
                    <a:pt x="83719" y="190151"/>
                  </a:moveTo>
                  <a:cubicBezTo>
                    <a:pt x="62566" y="193719"/>
                    <a:pt x="51990" y="195503"/>
                    <a:pt x="30837" y="199326"/>
                  </a:cubicBezTo>
                  <a:cubicBezTo>
                    <a:pt x="20516" y="140836"/>
                    <a:pt x="10322" y="82475"/>
                    <a:pt x="0" y="23985"/>
                  </a:cubicBezTo>
                  <a:cubicBezTo>
                    <a:pt x="21790" y="20162"/>
                    <a:pt x="32621" y="18251"/>
                    <a:pt x="54411" y="14555"/>
                  </a:cubicBezTo>
                  <a:cubicBezTo>
                    <a:pt x="55813" y="22966"/>
                    <a:pt x="56450" y="27043"/>
                    <a:pt x="57852" y="35454"/>
                  </a:cubicBezTo>
                  <a:cubicBezTo>
                    <a:pt x="69957" y="17996"/>
                    <a:pt x="88561" y="5253"/>
                    <a:pt x="114174" y="1176"/>
                  </a:cubicBezTo>
                  <a:cubicBezTo>
                    <a:pt x="160430" y="-6088"/>
                    <a:pt x="192669" y="21054"/>
                    <a:pt x="198530" y="61959"/>
                  </a:cubicBezTo>
                  <a:cubicBezTo>
                    <a:pt x="204774" y="105029"/>
                    <a:pt x="207960" y="126565"/>
                    <a:pt x="214204" y="169635"/>
                  </a:cubicBezTo>
                  <a:cubicBezTo>
                    <a:pt x="192669" y="172821"/>
                    <a:pt x="181965" y="174350"/>
                    <a:pt x="160430" y="177791"/>
                  </a:cubicBezTo>
                  <a:cubicBezTo>
                    <a:pt x="154568" y="139562"/>
                    <a:pt x="151510" y="120448"/>
                    <a:pt x="145648" y="82092"/>
                  </a:cubicBezTo>
                  <a:cubicBezTo>
                    <a:pt x="142080" y="58646"/>
                    <a:pt x="128956" y="46412"/>
                    <a:pt x="104999" y="50235"/>
                  </a:cubicBezTo>
                  <a:cubicBezTo>
                    <a:pt x="78367" y="54568"/>
                    <a:pt x="64860" y="77250"/>
                    <a:pt x="68938" y="101589"/>
                  </a:cubicBezTo>
                  <a:cubicBezTo>
                    <a:pt x="74799" y="137014"/>
                    <a:pt x="77858" y="154726"/>
                    <a:pt x="83719" y="190024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3AE32B8E-D316-B7C9-0295-2087C26E7AE6}"/>
                </a:ext>
              </a:extLst>
            </p:cNvPr>
            <p:cNvSpPr/>
            <p:nvPr/>
          </p:nvSpPr>
          <p:spPr>
            <a:xfrm>
              <a:off x="2899295" y="4157294"/>
              <a:ext cx="221775" cy="281301"/>
            </a:xfrm>
            <a:custGeom>
              <a:avLst/>
              <a:gdLst>
                <a:gd name="connsiteX0" fmla="*/ 100430 w 221775"/>
                <a:gd name="connsiteY0" fmla="*/ 53775 h 281301"/>
                <a:gd name="connsiteX1" fmla="*/ 56596 w 221775"/>
                <a:gd name="connsiteY1" fmla="*/ 107422 h 281301"/>
                <a:gd name="connsiteX2" fmla="*/ 111899 w 221775"/>
                <a:gd name="connsiteY2" fmla="*/ 147051 h 281301"/>
                <a:gd name="connsiteX3" fmla="*/ 157135 w 221775"/>
                <a:gd name="connsiteY3" fmla="*/ 95061 h 281301"/>
                <a:gd name="connsiteX4" fmla="*/ 100558 w 221775"/>
                <a:gd name="connsiteY4" fmla="*/ 53775 h 281301"/>
                <a:gd name="connsiteX5" fmla="*/ 126043 w 221775"/>
                <a:gd name="connsiteY5" fmla="*/ 280214 h 281301"/>
                <a:gd name="connsiteX6" fmla="*/ 46401 w 221775"/>
                <a:gd name="connsiteY6" fmla="*/ 270657 h 281301"/>
                <a:gd name="connsiteX7" fmla="*/ 39903 w 221775"/>
                <a:gd name="connsiteY7" fmla="*/ 222744 h 281301"/>
                <a:gd name="connsiteX8" fmla="*/ 117250 w 221775"/>
                <a:gd name="connsiteY8" fmla="*/ 237271 h 281301"/>
                <a:gd name="connsiteX9" fmla="*/ 167329 w 221775"/>
                <a:gd name="connsiteY9" fmla="*/ 183624 h 281301"/>
                <a:gd name="connsiteX10" fmla="*/ 165035 w 221775"/>
                <a:gd name="connsiteY10" fmla="*/ 163235 h 281301"/>
                <a:gd name="connsiteX11" fmla="*/ 110242 w 221775"/>
                <a:gd name="connsiteY11" fmla="*/ 193308 h 281301"/>
                <a:gd name="connsiteX12" fmla="*/ 910 w 221775"/>
                <a:gd name="connsiteY12" fmla="*/ 114812 h 281301"/>
                <a:gd name="connsiteX13" fmla="*/ 87433 w 221775"/>
                <a:gd name="connsiteY13" fmla="*/ 9684 h 281301"/>
                <a:gd name="connsiteX14" fmla="*/ 149234 w 221775"/>
                <a:gd name="connsiteY14" fmla="*/ 26123 h 281301"/>
                <a:gd name="connsiteX15" fmla="*/ 146941 w 221775"/>
                <a:gd name="connsiteY15" fmla="*/ 6116 h 281301"/>
                <a:gd name="connsiteX16" fmla="*/ 202499 w 221775"/>
                <a:gd name="connsiteY16" fmla="*/ 0 h 281301"/>
                <a:gd name="connsiteX17" fmla="*/ 220976 w 221775"/>
                <a:gd name="connsiteY17" fmla="*/ 175340 h 281301"/>
                <a:gd name="connsiteX18" fmla="*/ 125915 w 221775"/>
                <a:gd name="connsiteY18" fmla="*/ 280468 h 28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775" h="281301">
                  <a:moveTo>
                    <a:pt x="100430" y="53775"/>
                  </a:moveTo>
                  <a:cubicBezTo>
                    <a:pt x="71759" y="57343"/>
                    <a:pt x="53027" y="80152"/>
                    <a:pt x="56596" y="107422"/>
                  </a:cubicBezTo>
                  <a:cubicBezTo>
                    <a:pt x="60036" y="134054"/>
                    <a:pt x="83483" y="150492"/>
                    <a:pt x="111899" y="147051"/>
                  </a:cubicBezTo>
                  <a:cubicBezTo>
                    <a:pt x="140952" y="143484"/>
                    <a:pt x="160193" y="122076"/>
                    <a:pt x="157135" y="95061"/>
                  </a:cubicBezTo>
                  <a:cubicBezTo>
                    <a:pt x="153949" y="67664"/>
                    <a:pt x="130120" y="50079"/>
                    <a:pt x="100558" y="53775"/>
                  </a:cubicBezTo>
                  <a:moveTo>
                    <a:pt x="126043" y="280214"/>
                  </a:moveTo>
                  <a:cubicBezTo>
                    <a:pt x="99156" y="283017"/>
                    <a:pt x="72524" y="280596"/>
                    <a:pt x="46401" y="270657"/>
                  </a:cubicBezTo>
                  <a:cubicBezTo>
                    <a:pt x="43853" y="251415"/>
                    <a:pt x="42451" y="241858"/>
                    <a:pt x="39903" y="222744"/>
                  </a:cubicBezTo>
                  <a:cubicBezTo>
                    <a:pt x="65133" y="236124"/>
                    <a:pt x="93167" y="240201"/>
                    <a:pt x="117250" y="237271"/>
                  </a:cubicBezTo>
                  <a:cubicBezTo>
                    <a:pt x="152038" y="232938"/>
                    <a:pt x="170770" y="214079"/>
                    <a:pt x="167329" y="183624"/>
                  </a:cubicBezTo>
                  <a:cubicBezTo>
                    <a:pt x="166437" y="175468"/>
                    <a:pt x="165927" y="171390"/>
                    <a:pt x="165035" y="163235"/>
                  </a:cubicBezTo>
                  <a:cubicBezTo>
                    <a:pt x="152420" y="179291"/>
                    <a:pt x="133179" y="190250"/>
                    <a:pt x="110242" y="193308"/>
                  </a:cubicBezTo>
                  <a:cubicBezTo>
                    <a:pt x="58507" y="200062"/>
                    <a:pt x="8428" y="168332"/>
                    <a:pt x="910" y="114812"/>
                  </a:cubicBezTo>
                  <a:cubicBezTo>
                    <a:pt x="-6735" y="60018"/>
                    <a:pt x="34806" y="15801"/>
                    <a:pt x="87433" y="9684"/>
                  </a:cubicBezTo>
                  <a:cubicBezTo>
                    <a:pt x="111134" y="6881"/>
                    <a:pt x="132924" y="13125"/>
                    <a:pt x="149234" y="26123"/>
                  </a:cubicBezTo>
                  <a:cubicBezTo>
                    <a:pt x="148343" y="18095"/>
                    <a:pt x="147833" y="14144"/>
                    <a:pt x="146941" y="6116"/>
                  </a:cubicBezTo>
                  <a:cubicBezTo>
                    <a:pt x="169113" y="3568"/>
                    <a:pt x="180327" y="2294"/>
                    <a:pt x="202499" y="0"/>
                  </a:cubicBezTo>
                  <a:cubicBezTo>
                    <a:pt x="208615" y="58489"/>
                    <a:pt x="214859" y="116851"/>
                    <a:pt x="220976" y="175340"/>
                  </a:cubicBezTo>
                  <a:cubicBezTo>
                    <a:pt x="228621" y="234595"/>
                    <a:pt x="180327" y="274862"/>
                    <a:pt x="125915" y="280468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B6FC1B53-0102-F8C4-D913-E3E3A4F4BA32}"/>
                </a:ext>
              </a:extLst>
            </p:cNvPr>
            <p:cNvSpPr/>
            <p:nvPr/>
          </p:nvSpPr>
          <p:spPr>
            <a:xfrm>
              <a:off x="3149304" y="4139835"/>
              <a:ext cx="198462" cy="184590"/>
            </a:xfrm>
            <a:custGeom>
              <a:avLst/>
              <a:gdLst>
                <a:gd name="connsiteX0" fmla="*/ 141462 w 198462"/>
                <a:gd name="connsiteY0" fmla="*/ 72381 h 184590"/>
                <a:gd name="connsiteX1" fmla="*/ 97118 w 198462"/>
                <a:gd name="connsiteY1" fmla="*/ 39122 h 184590"/>
                <a:gd name="connsiteX2" fmla="*/ 56087 w 198462"/>
                <a:gd name="connsiteY2" fmla="*/ 79516 h 184590"/>
                <a:gd name="connsiteX3" fmla="*/ 141335 w 198462"/>
                <a:gd name="connsiteY3" fmla="*/ 72381 h 184590"/>
                <a:gd name="connsiteX4" fmla="*/ 529 w 198462"/>
                <a:gd name="connsiteY4" fmla="*/ 103600 h 184590"/>
                <a:gd name="connsiteX5" fmla="*/ 93805 w 198462"/>
                <a:gd name="connsiteY5" fmla="*/ 384 h 184590"/>
                <a:gd name="connsiteX6" fmla="*/ 198040 w 198462"/>
                <a:gd name="connsiteY6" fmla="*/ 80663 h 184590"/>
                <a:gd name="connsiteX7" fmla="*/ 198295 w 198462"/>
                <a:gd name="connsiteY7" fmla="*/ 101179 h 184590"/>
                <a:gd name="connsiteX8" fmla="*/ 60674 w 198462"/>
                <a:gd name="connsiteY8" fmla="*/ 112010 h 184590"/>
                <a:gd name="connsiteX9" fmla="*/ 120947 w 198462"/>
                <a:gd name="connsiteY9" fmla="*/ 142338 h 184590"/>
                <a:gd name="connsiteX10" fmla="*/ 184788 w 198462"/>
                <a:gd name="connsiteY10" fmla="*/ 121185 h 184590"/>
                <a:gd name="connsiteX11" fmla="*/ 187718 w 198462"/>
                <a:gd name="connsiteY11" fmla="*/ 162089 h 184590"/>
                <a:gd name="connsiteX12" fmla="*/ 118526 w 198462"/>
                <a:gd name="connsiteY12" fmla="*/ 184007 h 184590"/>
                <a:gd name="connsiteX13" fmla="*/ 656 w 198462"/>
                <a:gd name="connsiteY13" fmla="*/ 103600 h 18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8462" h="184590">
                  <a:moveTo>
                    <a:pt x="141462" y="72381"/>
                  </a:moveTo>
                  <a:cubicBezTo>
                    <a:pt x="137130" y="51864"/>
                    <a:pt x="121711" y="36956"/>
                    <a:pt x="97118" y="39122"/>
                  </a:cubicBezTo>
                  <a:cubicBezTo>
                    <a:pt x="72143" y="41161"/>
                    <a:pt x="58890" y="57981"/>
                    <a:pt x="56087" y="79516"/>
                  </a:cubicBezTo>
                  <a:cubicBezTo>
                    <a:pt x="90237" y="76458"/>
                    <a:pt x="107185" y="75056"/>
                    <a:pt x="141335" y="72381"/>
                  </a:cubicBezTo>
                  <a:moveTo>
                    <a:pt x="529" y="103600"/>
                  </a:moveTo>
                  <a:cubicBezTo>
                    <a:pt x="-5460" y="47022"/>
                    <a:pt x="40286" y="4844"/>
                    <a:pt x="93805" y="384"/>
                  </a:cubicBezTo>
                  <a:cubicBezTo>
                    <a:pt x="143884" y="-3821"/>
                    <a:pt x="194345" y="26761"/>
                    <a:pt x="198040" y="80663"/>
                  </a:cubicBezTo>
                  <a:cubicBezTo>
                    <a:pt x="198550" y="87672"/>
                    <a:pt x="198550" y="94425"/>
                    <a:pt x="198295" y="101179"/>
                  </a:cubicBezTo>
                  <a:cubicBezTo>
                    <a:pt x="152421" y="104237"/>
                    <a:pt x="106420" y="107805"/>
                    <a:pt x="60674" y="112010"/>
                  </a:cubicBezTo>
                  <a:cubicBezTo>
                    <a:pt x="69721" y="133163"/>
                    <a:pt x="92148" y="144632"/>
                    <a:pt x="120947" y="142338"/>
                  </a:cubicBezTo>
                  <a:cubicBezTo>
                    <a:pt x="143501" y="140554"/>
                    <a:pt x="164909" y="133546"/>
                    <a:pt x="184788" y="121185"/>
                  </a:cubicBezTo>
                  <a:cubicBezTo>
                    <a:pt x="185935" y="137496"/>
                    <a:pt x="186572" y="145652"/>
                    <a:pt x="187718" y="162089"/>
                  </a:cubicBezTo>
                  <a:cubicBezTo>
                    <a:pt x="166821" y="174960"/>
                    <a:pt x="142992" y="181713"/>
                    <a:pt x="118526" y="184007"/>
                  </a:cubicBezTo>
                  <a:cubicBezTo>
                    <a:pt x="65644" y="188977"/>
                    <a:pt x="6900" y="162217"/>
                    <a:pt x="656" y="103600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CA3A9056-8DD9-4932-32B6-E5F38DDDE4C5}"/>
                </a:ext>
              </a:extLst>
            </p:cNvPr>
            <p:cNvSpPr/>
            <p:nvPr/>
          </p:nvSpPr>
          <p:spPr>
            <a:xfrm>
              <a:off x="3382004" y="4123780"/>
              <a:ext cx="126661" cy="187700"/>
            </a:xfrm>
            <a:custGeom>
              <a:avLst/>
              <a:gdLst>
                <a:gd name="connsiteX0" fmla="*/ 64223 w 126661"/>
                <a:gd name="connsiteY0" fmla="*/ 184643 h 187700"/>
                <a:gd name="connsiteX1" fmla="*/ 10831 w 126661"/>
                <a:gd name="connsiteY1" fmla="*/ 187701 h 187700"/>
                <a:gd name="connsiteX2" fmla="*/ 0 w 126661"/>
                <a:gd name="connsiteY2" fmla="*/ 9939 h 187700"/>
                <a:gd name="connsiteX3" fmla="*/ 54921 w 126661"/>
                <a:gd name="connsiteY3" fmla="*/ 6754 h 187700"/>
                <a:gd name="connsiteX4" fmla="*/ 56577 w 126661"/>
                <a:gd name="connsiteY4" fmla="*/ 38865 h 187700"/>
                <a:gd name="connsiteX5" fmla="*/ 124496 w 126661"/>
                <a:gd name="connsiteY5" fmla="*/ 0 h 187700"/>
                <a:gd name="connsiteX6" fmla="*/ 126662 w 126661"/>
                <a:gd name="connsiteY6" fmla="*/ 54029 h 187700"/>
                <a:gd name="connsiteX7" fmla="*/ 60145 w 126661"/>
                <a:gd name="connsiteY7" fmla="*/ 107039 h 187700"/>
                <a:gd name="connsiteX8" fmla="*/ 64223 w 126661"/>
                <a:gd name="connsiteY8" fmla="*/ 184643 h 18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661" h="187700">
                  <a:moveTo>
                    <a:pt x="64223" y="184643"/>
                  </a:moveTo>
                  <a:cubicBezTo>
                    <a:pt x="42815" y="185790"/>
                    <a:pt x="32112" y="186427"/>
                    <a:pt x="10831" y="187701"/>
                  </a:cubicBezTo>
                  <a:cubicBezTo>
                    <a:pt x="7263" y="128447"/>
                    <a:pt x="3568" y="69193"/>
                    <a:pt x="0" y="9939"/>
                  </a:cubicBezTo>
                  <a:cubicBezTo>
                    <a:pt x="21917" y="8537"/>
                    <a:pt x="33003" y="7900"/>
                    <a:pt x="54921" y="6754"/>
                  </a:cubicBezTo>
                  <a:cubicBezTo>
                    <a:pt x="55558" y="19624"/>
                    <a:pt x="55940" y="25995"/>
                    <a:pt x="56577" y="38865"/>
                  </a:cubicBezTo>
                  <a:cubicBezTo>
                    <a:pt x="71614" y="15036"/>
                    <a:pt x="94551" y="1147"/>
                    <a:pt x="124496" y="0"/>
                  </a:cubicBezTo>
                  <a:cubicBezTo>
                    <a:pt x="125388" y="21663"/>
                    <a:pt x="125770" y="32367"/>
                    <a:pt x="126662" y="54029"/>
                  </a:cubicBezTo>
                  <a:cubicBezTo>
                    <a:pt x="90855" y="48805"/>
                    <a:pt x="58106" y="69321"/>
                    <a:pt x="60145" y="107039"/>
                  </a:cubicBezTo>
                  <a:cubicBezTo>
                    <a:pt x="61802" y="138132"/>
                    <a:pt x="62566" y="153550"/>
                    <a:pt x="64223" y="184643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8B6DF9CD-62E1-4F99-B99F-6EFC7422852C}"/>
                </a:ext>
              </a:extLst>
            </p:cNvPr>
            <p:cNvSpPr/>
            <p:nvPr/>
          </p:nvSpPr>
          <p:spPr>
            <a:xfrm>
              <a:off x="3526848" y="4120535"/>
              <a:ext cx="151300" cy="185409"/>
            </a:xfrm>
            <a:custGeom>
              <a:avLst/>
              <a:gdLst>
                <a:gd name="connsiteX0" fmla="*/ 71781 w 151300"/>
                <a:gd name="connsiteY0" fmla="*/ 149150 h 185409"/>
                <a:gd name="connsiteX1" fmla="*/ 97139 w 151300"/>
                <a:gd name="connsiteY1" fmla="*/ 132967 h 185409"/>
                <a:gd name="connsiteX2" fmla="*/ 83122 w 151300"/>
                <a:gd name="connsiteY2" fmla="*/ 118185 h 185409"/>
                <a:gd name="connsiteX3" fmla="*/ 45913 w 151300"/>
                <a:gd name="connsiteY3" fmla="*/ 105443 h 185409"/>
                <a:gd name="connsiteX4" fmla="*/ 40 w 151300"/>
                <a:gd name="connsiteY4" fmla="*/ 56893 h 185409"/>
                <a:gd name="connsiteX5" fmla="*/ 74075 w 151300"/>
                <a:gd name="connsiteY5" fmla="*/ 60 h 185409"/>
                <a:gd name="connsiteX6" fmla="*/ 138043 w 151300"/>
                <a:gd name="connsiteY6" fmla="*/ 13185 h 185409"/>
                <a:gd name="connsiteX7" fmla="*/ 138807 w 151300"/>
                <a:gd name="connsiteY7" fmla="*/ 58039 h 185409"/>
                <a:gd name="connsiteX8" fmla="*/ 77770 w 151300"/>
                <a:gd name="connsiteY8" fmla="*/ 34975 h 185409"/>
                <a:gd name="connsiteX9" fmla="*/ 54069 w 151300"/>
                <a:gd name="connsiteY9" fmla="*/ 50521 h 185409"/>
                <a:gd name="connsiteX10" fmla="*/ 69870 w 151300"/>
                <a:gd name="connsiteY10" fmla="*/ 65303 h 185409"/>
                <a:gd name="connsiteX11" fmla="*/ 108862 w 151300"/>
                <a:gd name="connsiteY11" fmla="*/ 79192 h 185409"/>
                <a:gd name="connsiteX12" fmla="*/ 151295 w 151300"/>
                <a:gd name="connsiteY12" fmla="*/ 124684 h 185409"/>
                <a:gd name="connsiteX13" fmla="*/ 71654 w 151300"/>
                <a:gd name="connsiteY13" fmla="*/ 185340 h 185409"/>
                <a:gd name="connsiteX14" fmla="*/ 3990 w 151300"/>
                <a:gd name="connsiteY14" fmla="*/ 170686 h 185409"/>
                <a:gd name="connsiteX15" fmla="*/ 2206 w 151300"/>
                <a:gd name="connsiteY15" fmla="*/ 124047 h 185409"/>
                <a:gd name="connsiteX16" fmla="*/ 71781 w 151300"/>
                <a:gd name="connsiteY16" fmla="*/ 149278 h 18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300" h="185409">
                  <a:moveTo>
                    <a:pt x="71781" y="149150"/>
                  </a:moveTo>
                  <a:cubicBezTo>
                    <a:pt x="87709" y="148768"/>
                    <a:pt x="97394" y="142524"/>
                    <a:pt x="97139" y="132967"/>
                  </a:cubicBezTo>
                  <a:cubicBezTo>
                    <a:pt x="97012" y="126596"/>
                    <a:pt x="93826" y="122136"/>
                    <a:pt x="83122" y="118185"/>
                  </a:cubicBezTo>
                  <a:cubicBezTo>
                    <a:pt x="68213" y="113088"/>
                    <a:pt x="60822" y="110540"/>
                    <a:pt x="45913" y="105443"/>
                  </a:cubicBezTo>
                  <a:cubicBezTo>
                    <a:pt x="18899" y="96013"/>
                    <a:pt x="1059" y="84035"/>
                    <a:pt x="40" y="56893"/>
                  </a:cubicBezTo>
                  <a:cubicBezTo>
                    <a:pt x="-1234" y="22997"/>
                    <a:pt x="28201" y="1207"/>
                    <a:pt x="74075" y="60"/>
                  </a:cubicBezTo>
                  <a:cubicBezTo>
                    <a:pt x="98031" y="-578"/>
                    <a:pt x="120458" y="3883"/>
                    <a:pt x="138043" y="13185"/>
                  </a:cubicBezTo>
                  <a:cubicBezTo>
                    <a:pt x="138298" y="31152"/>
                    <a:pt x="138553" y="40072"/>
                    <a:pt x="138807" y="58039"/>
                  </a:cubicBezTo>
                  <a:cubicBezTo>
                    <a:pt x="119184" y="43131"/>
                    <a:pt x="95992" y="34465"/>
                    <a:pt x="77770" y="34975"/>
                  </a:cubicBezTo>
                  <a:cubicBezTo>
                    <a:pt x="62734" y="35357"/>
                    <a:pt x="53687" y="41346"/>
                    <a:pt x="54069" y="50521"/>
                  </a:cubicBezTo>
                  <a:cubicBezTo>
                    <a:pt x="54324" y="57912"/>
                    <a:pt x="58401" y="61735"/>
                    <a:pt x="69870" y="65303"/>
                  </a:cubicBezTo>
                  <a:cubicBezTo>
                    <a:pt x="85543" y="70782"/>
                    <a:pt x="93316" y="73586"/>
                    <a:pt x="108862" y="79192"/>
                  </a:cubicBezTo>
                  <a:cubicBezTo>
                    <a:pt x="137405" y="89514"/>
                    <a:pt x="150913" y="102767"/>
                    <a:pt x="151295" y="124684"/>
                  </a:cubicBezTo>
                  <a:cubicBezTo>
                    <a:pt x="151805" y="162148"/>
                    <a:pt x="117655" y="184066"/>
                    <a:pt x="71654" y="185340"/>
                  </a:cubicBezTo>
                  <a:cubicBezTo>
                    <a:pt x="46041" y="186105"/>
                    <a:pt x="21957" y="180498"/>
                    <a:pt x="3990" y="170686"/>
                  </a:cubicBezTo>
                  <a:cubicBezTo>
                    <a:pt x="3225" y="152081"/>
                    <a:pt x="2971" y="142779"/>
                    <a:pt x="2206" y="124047"/>
                  </a:cubicBezTo>
                  <a:cubicBezTo>
                    <a:pt x="24378" y="141632"/>
                    <a:pt x="49227" y="149915"/>
                    <a:pt x="71781" y="149278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F239115B-B4ED-C20F-6BCE-940C473D1E90}"/>
                </a:ext>
              </a:extLst>
            </p:cNvPr>
            <p:cNvSpPr/>
            <p:nvPr/>
          </p:nvSpPr>
          <p:spPr>
            <a:xfrm>
              <a:off x="3788877" y="4119674"/>
              <a:ext cx="213496" cy="185203"/>
            </a:xfrm>
            <a:custGeom>
              <a:avLst/>
              <a:gdLst>
                <a:gd name="connsiteX0" fmla="*/ 108185 w 213496"/>
                <a:gd name="connsiteY0" fmla="*/ 45521 h 185203"/>
                <a:gd name="connsiteX1" fmla="*/ 56195 w 213496"/>
                <a:gd name="connsiteY1" fmla="*/ 91267 h 185203"/>
                <a:gd name="connsiteX2" fmla="*/ 106274 w 213496"/>
                <a:gd name="connsiteY2" fmla="*/ 139435 h 185203"/>
                <a:gd name="connsiteX3" fmla="*/ 157499 w 213496"/>
                <a:gd name="connsiteY3" fmla="*/ 93306 h 185203"/>
                <a:gd name="connsiteX4" fmla="*/ 108185 w 213496"/>
                <a:gd name="connsiteY4" fmla="*/ 45521 h 185203"/>
                <a:gd name="connsiteX5" fmla="*/ 0 w 213496"/>
                <a:gd name="connsiteY5" fmla="*/ 90248 h 185203"/>
                <a:gd name="connsiteX6" fmla="*/ 109969 w 213496"/>
                <a:gd name="connsiteY6" fmla="*/ 29 h 185203"/>
                <a:gd name="connsiteX7" fmla="*/ 213439 w 213496"/>
                <a:gd name="connsiteY7" fmla="*/ 94580 h 185203"/>
                <a:gd name="connsiteX8" fmla="*/ 106274 w 213496"/>
                <a:gd name="connsiteY8" fmla="*/ 185181 h 185203"/>
                <a:gd name="connsiteX9" fmla="*/ 128 w 213496"/>
                <a:gd name="connsiteY9" fmla="*/ 90375 h 18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496" h="185203">
                  <a:moveTo>
                    <a:pt x="108185" y="45521"/>
                  </a:moveTo>
                  <a:cubicBezTo>
                    <a:pt x="78112" y="44883"/>
                    <a:pt x="56450" y="64125"/>
                    <a:pt x="56195" y="91267"/>
                  </a:cubicBezTo>
                  <a:cubicBezTo>
                    <a:pt x="55940" y="118792"/>
                    <a:pt x="76711" y="138798"/>
                    <a:pt x="106274" y="139435"/>
                  </a:cubicBezTo>
                  <a:cubicBezTo>
                    <a:pt x="135200" y="140072"/>
                    <a:pt x="156735" y="120831"/>
                    <a:pt x="157499" y="93306"/>
                  </a:cubicBezTo>
                  <a:cubicBezTo>
                    <a:pt x="158264" y="66164"/>
                    <a:pt x="137493" y="46030"/>
                    <a:pt x="108185" y="45521"/>
                  </a:cubicBezTo>
                  <a:moveTo>
                    <a:pt x="0" y="90248"/>
                  </a:moveTo>
                  <a:cubicBezTo>
                    <a:pt x="255" y="32013"/>
                    <a:pt x="56960" y="-1118"/>
                    <a:pt x="109969" y="29"/>
                  </a:cubicBezTo>
                  <a:cubicBezTo>
                    <a:pt x="162724" y="1176"/>
                    <a:pt x="215478" y="37238"/>
                    <a:pt x="213439" y="94580"/>
                  </a:cubicBezTo>
                  <a:cubicBezTo>
                    <a:pt x="211401" y="151158"/>
                    <a:pt x="159283" y="186201"/>
                    <a:pt x="106274" y="185181"/>
                  </a:cubicBezTo>
                  <a:cubicBezTo>
                    <a:pt x="52755" y="184162"/>
                    <a:pt x="-127" y="147718"/>
                    <a:pt x="128" y="90375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2E6A4AB1-9873-3F7D-4600-528BEEFC8839}"/>
                </a:ext>
              </a:extLst>
            </p:cNvPr>
            <p:cNvSpPr/>
            <p:nvPr/>
          </p:nvSpPr>
          <p:spPr>
            <a:xfrm>
              <a:off x="4035320" y="4041149"/>
              <a:ext cx="143991" cy="267019"/>
            </a:xfrm>
            <a:custGeom>
              <a:avLst/>
              <a:gdLst>
                <a:gd name="connsiteX0" fmla="*/ 60400 w 143991"/>
                <a:gd name="connsiteY0" fmla="*/ 130799 h 267019"/>
                <a:gd name="connsiteX1" fmla="*/ 53391 w 143991"/>
                <a:gd name="connsiteY1" fmla="*/ 267020 h 267019"/>
                <a:gd name="connsiteX2" fmla="*/ 0 w 143991"/>
                <a:gd name="connsiteY2" fmla="*/ 264471 h 267019"/>
                <a:gd name="connsiteX3" fmla="*/ 8283 w 143991"/>
                <a:gd name="connsiteY3" fmla="*/ 69634 h 267019"/>
                <a:gd name="connsiteX4" fmla="*/ 93021 w 143991"/>
                <a:gd name="connsiteY4" fmla="*/ 186 h 267019"/>
                <a:gd name="connsiteX5" fmla="*/ 143992 w 143991"/>
                <a:gd name="connsiteY5" fmla="*/ 14968 h 267019"/>
                <a:gd name="connsiteX6" fmla="*/ 141188 w 143991"/>
                <a:gd name="connsiteY6" fmla="*/ 58293 h 267019"/>
                <a:gd name="connsiteX7" fmla="*/ 99010 w 143991"/>
                <a:gd name="connsiteY7" fmla="*/ 44021 h 267019"/>
                <a:gd name="connsiteX8" fmla="*/ 63458 w 143991"/>
                <a:gd name="connsiteY8" fmla="*/ 70399 h 267019"/>
                <a:gd name="connsiteX9" fmla="*/ 62439 w 143991"/>
                <a:gd name="connsiteY9" fmla="*/ 89131 h 267019"/>
                <a:gd name="connsiteX10" fmla="*/ 134945 w 143991"/>
                <a:gd name="connsiteY10" fmla="*/ 93336 h 267019"/>
                <a:gd name="connsiteX11" fmla="*/ 132396 w 143991"/>
                <a:gd name="connsiteY11" fmla="*/ 134877 h 267019"/>
                <a:gd name="connsiteX12" fmla="*/ 60400 w 143991"/>
                <a:gd name="connsiteY12" fmla="*/ 130672 h 26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991" h="267019">
                  <a:moveTo>
                    <a:pt x="60400" y="130799"/>
                  </a:moveTo>
                  <a:cubicBezTo>
                    <a:pt x="57597" y="185339"/>
                    <a:pt x="56195" y="212481"/>
                    <a:pt x="53391" y="267020"/>
                  </a:cubicBezTo>
                  <a:cubicBezTo>
                    <a:pt x="31984" y="265873"/>
                    <a:pt x="21408" y="265363"/>
                    <a:pt x="0" y="264471"/>
                  </a:cubicBezTo>
                  <a:cubicBezTo>
                    <a:pt x="2803" y="199483"/>
                    <a:pt x="5606" y="134622"/>
                    <a:pt x="8283" y="69634"/>
                  </a:cubicBezTo>
                  <a:cubicBezTo>
                    <a:pt x="10066" y="26564"/>
                    <a:pt x="42560" y="-2618"/>
                    <a:pt x="93021" y="186"/>
                  </a:cubicBezTo>
                  <a:cubicBezTo>
                    <a:pt x="110733" y="1205"/>
                    <a:pt x="128318" y="5410"/>
                    <a:pt x="143992" y="14968"/>
                  </a:cubicBezTo>
                  <a:cubicBezTo>
                    <a:pt x="142845" y="32298"/>
                    <a:pt x="142335" y="40963"/>
                    <a:pt x="141188" y="58293"/>
                  </a:cubicBezTo>
                  <a:cubicBezTo>
                    <a:pt x="128828" y="49755"/>
                    <a:pt x="114302" y="44913"/>
                    <a:pt x="99010" y="44021"/>
                  </a:cubicBezTo>
                  <a:cubicBezTo>
                    <a:pt x="79004" y="42874"/>
                    <a:pt x="64350" y="52686"/>
                    <a:pt x="63458" y="70399"/>
                  </a:cubicBezTo>
                  <a:cubicBezTo>
                    <a:pt x="63076" y="77917"/>
                    <a:pt x="62821" y="81612"/>
                    <a:pt x="62439" y="89131"/>
                  </a:cubicBezTo>
                  <a:cubicBezTo>
                    <a:pt x="91365" y="90660"/>
                    <a:pt x="105891" y="91424"/>
                    <a:pt x="134945" y="93336"/>
                  </a:cubicBezTo>
                  <a:cubicBezTo>
                    <a:pt x="133925" y="110029"/>
                    <a:pt x="133416" y="118311"/>
                    <a:pt x="132396" y="134877"/>
                  </a:cubicBezTo>
                  <a:cubicBezTo>
                    <a:pt x="103597" y="133093"/>
                    <a:pt x="89199" y="132201"/>
                    <a:pt x="60400" y="130672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9D8F1215-2DCD-1606-4EAC-36383A6F9BEC}"/>
                </a:ext>
              </a:extLst>
            </p:cNvPr>
            <p:cNvSpPr/>
            <p:nvPr/>
          </p:nvSpPr>
          <p:spPr>
            <a:xfrm>
              <a:off x="4264795" y="4146401"/>
              <a:ext cx="221868" cy="192986"/>
            </a:xfrm>
            <a:custGeom>
              <a:avLst/>
              <a:gdLst>
                <a:gd name="connsiteX0" fmla="*/ 56342 w 221868"/>
                <a:gd name="connsiteY0" fmla="*/ 89515 h 192986"/>
                <a:gd name="connsiteX1" fmla="*/ 101706 w 221868"/>
                <a:gd name="connsiteY1" fmla="*/ 140232 h 192986"/>
                <a:gd name="connsiteX2" fmla="*/ 157009 w 221868"/>
                <a:gd name="connsiteY2" fmla="*/ 99328 h 192986"/>
                <a:gd name="connsiteX3" fmla="*/ 110625 w 221868"/>
                <a:gd name="connsiteY3" fmla="*/ 46700 h 192986"/>
                <a:gd name="connsiteX4" fmla="*/ 56342 w 221868"/>
                <a:gd name="connsiteY4" fmla="*/ 89515 h 192986"/>
                <a:gd name="connsiteX5" fmla="*/ 149873 w 221868"/>
                <a:gd name="connsiteY5" fmla="*/ 166992 h 192986"/>
                <a:gd name="connsiteX6" fmla="*/ 89982 w 221868"/>
                <a:gd name="connsiteY6" fmla="*/ 184832 h 192986"/>
                <a:gd name="connsiteX7" fmla="*/ 274 w 221868"/>
                <a:gd name="connsiteY7" fmla="*/ 84801 h 192986"/>
                <a:gd name="connsiteX8" fmla="*/ 107440 w 221868"/>
                <a:gd name="connsiteY8" fmla="*/ 571 h 192986"/>
                <a:gd name="connsiteX9" fmla="*/ 164145 w 221868"/>
                <a:gd name="connsiteY9" fmla="*/ 30389 h 192986"/>
                <a:gd name="connsiteX10" fmla="*/ 166311 w 221868"/>
                <a:gd name="connsiteY10" fmla="*/ 10000 h 192986"/>
                <a:gd name="connsiteX11" fmla="*/ 221869 w 221868"/>
                <a:gd name="connsiteY11" fmla="*/ 16117 h 192986"/>
                <a:gd name="connsiteX12" fmla="*/ 201863 w 221868"/>
                <a:gd name="connsiteY12" fmla="*/ 192987 h 192986"/>
                <a:gd name="connsiteX13" fmla="*/ 147834 w 221868"/>
                <a:gd name="connsiteY13" fmla="*/ 187125 h 192986"/>
                <a:gd name="connsiteX14" fmla="*/ 149873 w 221868"/>
                <a:gd name="connsiteY14" fmla="*/ 167119 h 19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1868" h="192986">
                  <a:moveTo>
                    <a:pt x="56342" y="89515"/>
                  </a:moveTo>
                  <a:cubicBezTo>
                    <a:pt x="54048" y="116275"/>
                    <a:pt x="73289" y="137428"/>
                    <a:pt x="101706" y="140232"/>
                  </a:cubicBezTo>
                  <a:cubicBezTo>
                    <a:pt x="130886" y="143035"/>
                    <a:pt x="154205" y="126342"/>
                    <a:pt x="157009" y="99328"/>
                  </a:cubicBezTo>
                  <a:cubicBezTo>
                    <a:pt x="159812" y="71930"/>
                    <a:pt x="140316" y="49630"/>
                    <a:pt x="110625" y="46700"/>
                  </a:cubicBezTo>
                  <a:cubicBezTo>
                    <a:pt x="81827" y="43896"/>
                    <a:pt x="58763" y="62118"/>
                    <a:pt x="56342" y="89515"/>
                  </a:cubicBezTo>
                  <a:moveTo>
                    <a:pt x="149873" y="166992"/>
                  </a:moveTo>
                  <a:cubicBezTo>
                    <a:pt x="134454" y="180244"/>
                    <a:pt x="113302" y="186870"/>
                    <a:pt x="89982" y="184832"/>
                  </a:cubicBezTo>
                  <a:cubicBezTo>
                    <a:pt x="38120" y="180244"/>
                    <a:pt x="-3803" y="138703"/>
                    <a:pt x="274" y="84801"/>
                  </a:cubicBezTo>
                  <a:cubicBezTo>
                    <a:pt x="4479" y="29497"/>
                    <a:pt x="54431" y="-4909"/>
                    <a:pt x="107440" y="571"/>
                  </a:cubicBezTo>
                  <a:cubicBezTo>
                    <a:pt x="131523" y="2992"/>
                    <a:pt x="151529" y="13823"/>
                    <a:pt x="164145" y="30389"/>
                  </a:cubicBezTo>
                  <a:cubicBezTo>
                    <a:pt x="165037" y="22233"/>
                    <a:pt x="165419" y="18156"/>
                    <a:pt x="166311" y="10000"/>
                  </a:cubicBezTo>
                  <a:cubicBezTo>
                    <a:pt x="188483" y="12294"/>
                    <a:pt x="199697" y="13568"/>
                    <a:pt x="221869" y="16117"/>
                  </a:cubicBezTo>
                  <a:cubicBezTo>
                    <a:pt x="215243" y="75116"/>
                    <a:pt x="208489" y="134115"/>
                    <a:pt x="201863" y="192987"/>
                  </a:cubicBezTo>
                  <a:cubicBezTo>
                    <a:pt x="180328" y="190566"/>
                    <a:pt x="169497" y="189292"/>
                    <a:pt x="147834" y="187125"/>
                  </a:cubicBezTo>
                  <a:cubicBezTo>
                    <a:pt x="148726" y="179097"/>
                    <a:pt x="149108" y="175147"/>
                    <a:pt x="149873" y="167119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C3CE6DA3-FA1F-79F9-CDF4-758608E22C59}"/>
                </a:ext>
              </a:extLst>
            </p:cNvPr>
            <p:cNvSpPr/>
            <p:nvPr/>
          </p:nvSpPr>
          <p:spPr>
            <a:xfrm>
              <a:off x="4604024" y="4100828"/>
              <a:ext cx="166546" cy="263154"/>
            </a:xfrm>
            <a:custGeom>
              <a:avLst/>
              <a:gdLst>
                <a:gd name="connsiteX0" fmla="*/ 72633 w 166546"/>
                <a:gd name="connsiteY0" fmla="*/ 128208 h 263154"/>
                <a:gd name="connsiteX1" fmla="*/ 53137 w 166546"/>
                <a:gd name="connsiteY1" fmla="*/ 263154 h 263154"/>
                <a:gd name="connsiteX2" fmla="*/ 0 w 166546"/>
                <a:gd name="connsiteY2" fmla="*/ 255636 h 263154"/>
                <a:gd name="connsiteX3" fmla="*/ 26250 w 166546"/>
                <a:gd name="connsiteY3" fmla="*/ 62455 h 263154"/>
                <a:gd name="connsiteX4" fmla="*/ 117105 w 166546"/>
                <a:gd name="connsiteY4" fmla="*/ 1290 h 263154"/>
                <a:gd name="connsiteX5" fmla="*/ 166546 w 166546"/>
                <a:gd name="connsiteY5" fmla="*/ 20659 h 263154"/>
                <a:gd name="connsiteX6" fmla="*/ 159793 w 166546"/>
                <a:gd name="connsiteY6" fmla="*/ 63602 h 263154"/>
                <a:gd name="connsiteX7" fmla="*/ 119017 w 166546"/>
                <a:gd name="connsiteY7" fmla="*/ 45507 h 263154"/>
                <a:gd name="connsiteX8" fmla="*/ 81171 w 166546"/>
                <a:gd name="connsiteY8" fmla="*/ 68444 h 263154"/>
                <a:gd name="connsiteX9" fmla="*/ 78495 w 166546"/>
                <a:gd name="connsiteY9" fmla="*/ 86921 h 263154"/>
                <a:gd name="connsiteX10" fmla="*/ 150363 w 166546"/>
                <a:gd name="connsiteY10" fmla="*/ 97753 h 263154"/>
                <a:gd name="connsiteX11" fmla="*/ 143865 w 166546"/>
                <a:gd name="connsiteY11" fmla="*/ 138912 h 263154"/>
                <a:gd name="connsiteX12" fmla="*/ 72379 w 166546"/>
                <a:gd name="connsiteY12" fmla="*/ 128081 h 263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546" h="263154">
                  <a:moveTo>
                    <a:pt x="72633" y="128208"/>
                  </a:moveTo>
                  <a:cubicBezTo>
                    <a:pt x="64860" y="182237"/>
                    <a:pt x="60910" y="209125"/>
                    <a:pt x="53137" y="263154"/>
                  </a:cubicBezTo>
                  <a:cubicBezTo>
                    <a:pt x="31857" y="260096"/>
                    <a:pt x="21280" y="258567"/>
                    <a:pt x="0" y="255636"/>
                  </a:cubicBezTo>
                  <a:cubicBezTo>
                    <a:pt x="8792" y="191285"/>
                    <a:pt x="17458" y="126806"/>
                    <a:pt x="26250" y="62455"/>
                  </a:cubicBezTo>
                  <a:cubicBezTo>
                    <a:pt x="31984" y="19767"/>
                    <a:pt x="67026" y="-6228"/>
                    <a:pt x="117105" y="1290"/>
                  </a:cubicBezTo>
                  <a:cubicBezTo>
                    <a:pt x="134690" y="3966"/>
                    <a:pt x="151893" y="9828"/>
                    <a:pt x="166546" y="20659"/>
                  </a:cubicBezTo>
                  <a:cubicBezTo>
                    <a:pt x="163871" y="37861"/>
                    <a:pt x="162469" y="46399"/>
                    <a:pt x="159793" y="63602"/>
                  </a:cubicBezTo>
                  <a:cubicBezTo>
                    <a:pt x="148325" y="53918"/>
                    <a:pt x="134180" y="47801"/>
                    <a:pt x="119017" y="45507"/>
                  </a:cubicBezTo>
                  <a:cubicBezTo>
                    <a:pt x="99138" y="42577"/>
                    <a:pt x="83592" y="50987"/>
                    <a:pt x="81171" y="68444"/>
                  </a:cubicBezTo>
                  <a:cubicBezTo>
                    <a:pt x="80151" y="75835"/>
                    <a:pt x="79514" y="79531"/>
                    <a:pt x="78495" y="86921"/>
                  </a:cubicBezTo>
                  <a:cubicBezTo>
                    <a:pt x="107293" y="91127"/>
                    <a:pt x="121693" y="93293"/>
                    <a:pt x="150363" y="97753"/>
                  </a:cubicBezTo>
                  <a:cubicBezTo>
                    <a:pt x="147815" y="114191"/>
                    <a:pt x="146540" y="122474"/>
                    <a:pt x="143865" y="138912"/>
                  </a:cubicBezTo>
                  <a:cubicBezTo>
                    <a:pt x="115321" y="134452"/>
                    <a:pt x="101049" y="132286"/>
                    <a:pt x="72379" y="128081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DF5D3864-C33C-6AAC-CB0F-0E0E15FAC7A0}"/>
                </a:ext>
              </a:extLst>
            </p:cNvPr>
            <p:cNvSpPr/>
            <p:nvPr/>
          </p:nvSpPr>
          <p:spPr>
            <a:xfrm>
              <a:off x="4752984" y="4212249"/>
              <a:ext cx="227967" cy="201047"/>
            </a:xfrm>
            <a:custGeom>
              <a:avLst/>
              <a:gdLst>
                <a:gd name="connsiteX0" fmla="*/ 56706 w 227967"/>
                <a:gd name="connsiteY0" fmla="*/ 86235 h 201047"/>
                <a:gd name="connsiteX1" fmla="*/ 97992 w 227967"/>
                <a:gd name="connsiteY1" fmla="*/ 140392 h 201047"/>
                <a:gd name="connsiteX2" fmla="*/ 156481 w 227967"/>
                <a:gd name="connsiteY2" fmla="*/ 103947 h 201047"/>
                <a:gd name="connsiteX3" fmla="*/ 114303 w 227967"/>
                <a:gd name="connsiteY3" fmla="*/ 47879 h 201047"/>
                <a:gd name="connsiteX4" fmla="*/ 56706 w 227967"/>
                <a:gd name="connsiteY4" fmla="*/ 86362 h 201047"/>
                <a:gd name="connsiteX5" fmla="*/ 144248 w 227967"/>
                <a:gd name="connsiteY5" fmla="*/ 171102 h 201047"/>
                <a:gd name="connsiteX6" fmla="*/ 82956 w 227967"/>
                <a:gd name="connsiteY6" fmla="*/ 184099 h 201047"/>
                <a:gd name="connsiteX7" fmla="*/ 1148 w 227967"/>
                <a:gd name="connsiteY7" fmla="*/ 77315 h 201047"/>
                <a:gd name="connsiteX8" fmla="*/ 114812 w 227967"/>
                <a:gd name="connsiteY8" fmla="*/ 1750 h 201047"/>
                <a:gd name="connsiteX9" fmla="*/ 169223 w 227967"/>
                <a:gd name="connsiteY9" fmla="*/ 35901 h 201047"/>
                <a:gd name="connsiteX10" fmla="*/ 172919 w 227967"/>
                <a:gd name="connsiteY10" fmla="*/ 15767 h 201047"/>
                <a:gd name="connsiteX11" fmla="*/ 227967 w 227967"/>
                <a:gd name="connsiteY11" fmla="*/ 26216 h 201047"/>
                <a:gd name="connsiteX12" fmla="*/ 194199 w 227967"/>
                <a:gd name="connsiteY12" fmla="*/ 201047 h 201047"/>
                <a:gd name="connsiteX13" fmla="*/ 140680 w 227967"/>
                <a:gd name="connsiteY13" fmla="*/ 190853 h 201047"/>
                <a:gd name="connsiteX14" fmla="*/ 144375 w 227967"/>
                <a:gd name="connsiteY14" fmla="*/ 171102 h 20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967" h="201047">
                  <a:moveTo>
                    <a:pt x="56706" y="86235"/>
                  </a:moveTo>
                  <a:cubicBezTo>
                    <a:pt x="52246" y="112740"/>
                    <a:pt x="69958" y="135422"/>
                    <a:pt x="97992" y="140392"/>
                  </a:cubicBezTo>
                  <a:cubicBezTo>
                    <a:pt x="126918" y="145489"/>
                    <a:pt x="151511" y="130707"/>
                    <a:pt x="156481" y="103947"/>
                  </a:cubicBezTo>
                  <a:cubicBezTo>
                    <a:pt x="161451" y="76805"/>
                    <a:pt x="143611" y="53103"/>
                    <a:pt x="114303" y="47879"/>
                  </a:cubicBezTo>
                  <a:cubicBezTo>
                    <a:pt x="85759" y="42782"/>
                    <a:pt x="61293" y="59220"/>
                    <a:pt x="56706" y="86362"/>
                  </a:cubicBezTo>
                  <a:moveTo>
                    <a:pt x="144248" y="171102"/>
                  </a:moveTo>
                  <a:cubicBezTo>
                    <a:pt x="127683" y="183080"/>
                    <a:pt x="106147" y="188050"/>
                    <a:pt x="82956" y="184099"/>
                  </a:cubicBezTo>
                  <a:cubicBezTo>
                    <a:pt x="31603" y="175434"/>
                    <a:pt x="-7262" y="130835"/>
                    <a:pt x="1148" y="77315"/>
                  </a:cubicBezTo>
                  <a:cubicBezTo>
                    <a:pt x="9686" y="22393"/>
                    <a:pt x="62313" y="-7807"/>
                    <a:pt x="114812" y="1750"/>
                  </a:cubicBezTo>
                  <a:cubicBezTo>
                    <a:pt x="138641" y="6083"/>
                    <a:pt x="157755" y="18443"/>
                    <a:pt x="169223" y="35901"/>
                  </a:cubicBezTo>
                  <a:cubicBezTo>
                    <a:pt x="170753" y="27873"/>
                    <a:pt x="171517" y="23795"/>
                    <a:pt x="172919" y="15767"/>
                  </a:cubicBezTo>
                  <a:cubicBezTo>
                    <a:pt x="194964" y="19845"/>
                    <a:pt x="205922" y="21884"/>
                    <a:pt x="227967" y="26216"/>
                  </a:cubicBezTo>
                  <a:cubicBezTo>
                    <a:pt x="216754" y="84451"/>
                    <a:pt x="205412" y="142813"/>
                    <a:pt x="194199" y="201047"/>
                  </a:cubicBezTo>
                  <a:cubicBezTo>
                    <a:pt x="172791" y="196842"/>
                    <a:pt x="162087" y="194803"/>
                    <a:pt x="140680" y="190853"/>
                  </a:cubicBezTo>
                  <a:cubicBezTo>
                    <a:pt x="142082" y="182953"/>
                    <a:pt x="142846" y="179002"/>
                    <a:pt x="144375" y="171102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38E05AE6-2E11-9528-C60D-17F3AE7E33BD}"/>
                </a:ext>
              </a:extLst>
            </p:cNvPr>
            <p:cNvSpPr/>
            <p:nvPr/>
          </p:nvSpPr>
          <p:spPr>
            <a:xfrm>
              <a:off x="4998536" y="4163792"/>
              <a:ext cx="224015" cy="302004"/>
            </a:xfrm>
            <a:custGeom>
              <a:avLst/>
              <a:gdLst>
                <a:gd name="connsiteX0" fmla="*/ 91492 w 224015"/>
                <a:gd name="connsiteY0" fmla="*/ 204904 h 302004"/>
                <a:gd name="connsiteX1" fmla="*/ 62821 w 224015"/>
                <a:gd name="connsiteY1" fmla="*/ 222234 h 302004"/>
                <a:gd name="connsiteX2" fmla="*/ 52627 w 224015"/>
                <a:gd name="connsiteY2" fmla="*/ 270657 h 302004"/>
                <a:gd name="connsiteX3" fmla="*/ 0 w 224015"/>
                <a:gd name="connsiteY3" fmla="*/ 259698 h 302004"/>
                <a:gd name="connsiteX4" fmla="*/ 52500 w 224015"/>
                <a:gd name="connsiteY4" fmla="*/ 0 h 302004"/>
                <a:gd name="connsiteX5" fmla="*/ 107420 w 224015"/>
                <a:gd name="connsiteY5" fmla="*/ 11469 h 302004"/>
                <a:gd name="connsiteX6" fmla="*/ 75182 w 224015"/>
                <a:gd name="connsiteY6" fmla="*/ 163872 h 302004"/>
                <a:gd name="connsiteX7" fmla="*/ 160685 w 224015"/>
                <a:gd name="connsiteY7" fmla="*/ 112009 h 302004"/>
                <a:gd name="connsiteX8" fmla="*/ 224016 w 224015"/>
                <a:gd name="connsiteY8" fmla="*/ 126536 h 302004"/>
                <a:gd name="connsiteX9" fmla="*/ 135327 w 224015"/>
                <a:gd name="connsiteY9" fmla="*/ 178272 h 302004"/>
                <a:gd name="connsiteX10" fmla="*/ 193051 w 224015"/>
                <a:gd name="connsiteY10" fmla="*/ 302004 h 302004"/>
                <a:gd name="connsiteX11" fmla="*/ 129592 w 224015"/>
                <a:gd name="connsiteY11" fmla="*/ 287350 h 302004"/>
                <a:gd name="connsiteX12" fmla="*/ 91492 w 224015"/>
                <a:gd name="connsiteY12" fmla="*/ 204777 h 30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4015" h="302004">
                  <a:moveTo>
                    <a:pt x="91492" y="204904"/>
                  </a:moveTo>
                  <a:cubicBezTo>
                    <a:pt x="80024" y="211785"/>
                    <a:pt x="74289" y="215226"/>
                    <a:pt x="62821" y="222234"/>
                  </a:cubicBezTo>
                  <a:cubicBezTo>
                    <a:pt x="58743" y="241604"/>
                    <a:pt x="56705" y="251288"/>
                    <a:pt x="52627" y="270657"/>
                  </a:cubicBezTo>
                  <a:cubicBezTo>
                    <a:pt x="31602" y="266197"/>
                    <a:pt x="21025" y="264031"/>
                    <a:pt x="0" y="259698"/>
                  </a:cubicBezTo>
                  <a:cubicBezTo>
                    <a:pt x="17457" y="173174"/>
                    <a:pt x="34915" y="86651"/>
                    <a:pt x="52500" y="0"/>
                  </a:cubicBezTo>
                  <a:cubicBezTo>
                    <a:pt x="74417" y="4460"/>
                    <a:pt x="85375" y="6754"/>
                    <a:pt x="107420" y="11469"/>
                  </a:cubicBezTo>
                  <a:cubicBezTo>
                    <a:pt x="96717" y="62312"/>
                    <a:pt x="86013" y="113029"/>
                    <a:pt x="75182" y="163872"/>
                  </a:cubicBezTo>
                  <a:cubicBezTo>
                    <a:pt x="109077" y="142847"/>
                    <a:pt x="126280" y="132525"/>
                    <a:pt x="160685" y="112009"/>
                  </a:cubicBezTo>
                  <a:cubicBezTo>
                    <a:pt x="186042" y="117744"/>
                    <a:pt x="198658" y="120547"/>
                    <a:pt x="224016" y="126536"/>
                  </a:cubicBezTo>
                  <a:cubicBezTo>
                    <a:pt x="188209" y="146924"/>
                    <a:pt x="170497" y="157373"/>
                    <a:pt x="135327" y="178272"/>
                  </a:cubicBezTo>
                  <a:cubicBezTo>
                    <a:pt x="159028" y="227714"/>
                    <a:pt x="170497" y="252435"/>
                    <a:pt x="193051" y="302004"/>
                  </a:cubicBezTo>
                  <a:cubicBezTo>
                    <a:pt x="167693" y="296015"/>
                    <a:pt x="154951" y="293084"/>
                    <a:pt x="129592" y="287350"/>
                  </a:cubicBezTo>
                  <a:cubicBezTo>
                    <a:pt x="114684" y="254219"/>
                    <a:pt x="107038" y="237780"/>
                    <a:pt x="91492" y="204777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4DC9D64C-2BE6-BE13-D52D-D3D3933422E0}"/>
                </a:ext>
              </a:extLst>
            </p:cNvPr>
            <p:cNvSpPr/>
            <p:nvPr/>
          </p:nvSpPr>
          <p:spPr>
            <a:xfrm>
              <a:off x="5212660" y="4311404"/>
              <a:ext cx="200682" cy="190632"/>
            </a:xfrm>
            <a:custGeom>
              <a:avLst/>
              <a:gdLst>
                <a:gd name="connsiteX0" fmla="*/ 146366 w 200682"/>
                <a:gd name="connsiteY0" fmla="*/ 87110 h 190632"/>
                <a:gd name="connsiteX1" fmla="*/ 115019 w 200682"/>
                <a:gd name="connsiteY1" fmla="*/ 41109 h 190632"/>
                <a:gd name="connsiteX2" fmla="*/ 62902 w 200682"/>
                <a:gd name="connsiteY2" fmla="*/ 65957 h 190632"/>
                <a:gd name="connsiteX3" fmla="*/ 146366 w 200682"/>
                <a:gd name="connsiteY3" fmla="*/ 87238 h 190632"/>
                <a:gd name="connsiteX4" fmla="*/ 2247 w 200682"/>
                <a:gd name="connsiteY4" fmla="*/ 70545 h 190632"/>
                <a:gd name="connsiteX5" fmla="*/ 124576 w 200682"/>
                <a:gd name="connsiteY5" fmla="*/ 3518 h 190632"/>
                <a:gd name="connsiteX6" fmla="*/ 197719 w 200682"/>
                <a:gd name="connsiteY6" fmla="*/ 113743 h 190632"/>
                <a:gd name="connsiteX7" fmla="*/ 191220 w 200682"/>
                <a:gd name="connsiteY7" fmla="*/ 133239 h 190632"/>
                <a:gd name="connsiteX8" fmla="*/ 56530 w 200682"/>
                <a:gd name="connsiteY8" fmla="*/ 98324 h 190632"/>
                <a:gd name="connsiteX9" fmla="*/ 104061 w 200682"/>
                <a:gd name="connsiteY9" fmla="*/ 146746 h 190632"/>
                <a:gd name="connsiteX10" fmla="*/ 171724 w 200682"/>
                <a:gd name="connsiteY10" fmla="*/ 147766 h 190632"/>
                <a:gd name="connsiteX11" fmla="*/ 161148 w 200682"/>
                <a:gd name="connsiteY11" fmla="*/ 187396 h 190632"/>
                <a:gd name="connsiteX12" fmla="*/ 88132 w 200682"/>
                <a:gd name="connsiteY12" fmla="*/ 185357 h 190632"/>
                <a:gd name="connsiteX13" fmla="*/ 2247 w 200682"/>
                <a:gd name="connsiteY13" fmla="*/ 70672 h 19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682" h="190632">
                  <a:moveTo>
                    <a:pt x="146366" y="87110"/>
                  </a:moveTo>
                  <a:cubicBezTo>
                    <a:pt x="148915" y="66212"/>
                    <a:pt x="138975" y="47225"/>
                    <a:pt x="115019" y="41109"/>
                  </a:cubicBezTo>
                  <a:cubicBezTo>
                    <a:pt x="90681" y="34865"/>
                    <a:pt x="72586" y="46461"/>
                    <a:pt x="62902" y="65957"/>
                  </a:cubicBezTo>
                  <a:cubicBezTo>
                    <a:pt x="96287" y="74240"/>
                    <a:pt x="113108" y="78445"/>
                    <a:pt x="146366" y="87238"/>
                  </a:cubicBezTo>
                  <a:moveTo>
                    <a:pt x="2247" y="70545"/>
                  </a:moveTo>
                  <a:cubicBezTo>
                    <a:pt x="14989" y="14859"/>
                    <a:pt x="72459" y="-9735"/>
                    <a:pt x="124576" y="3518"/>
                  </a:cubicBezTo>
                  <a:cubicBezTo>
                    <a:pt x="173381" y="16005"/>
                    <a:pt x="211863" y="61242"/>
                    <a:pt x="197719" y="113743"/>
                  </a:cubicBezTo>
                  <a:cubicBezTo>
                    <a:pt x="195935" y="120624"/>
                    <a:pt x="193769" y="126995"/>
                    <a:pt x="191220" y="133239"/>
                  </a:cubicBezTo>
                  <a:cubicBezTo>
                    <a:pt x="146494" y="121006"/>
                    <a:pt x="101512" y="109410"/>
                    <a:pt x="56530" y="98324"/>
                  </a:cubicBezTo>
                  <a:cubicBezTo>
                    <a:pt x="58187" y="121261"/>
                    <a:pt x="75899" y="139483"/>
                    <a:pt x="104061" y="146746"/>
                  </a:cubicBezTo>
                  <a:cubicBezTo>
                    <a:pt x="126105" y="152481"/>
                    <a:pt x="148787" y="152863"/>
                    <a:pt x="171724" y="147766"/>
                  </a:cubicBezTo>
                  <a:cubicBezTo>
                    <a:pt x="167519" y="163567"/>
                    <a:pt x="165353" y="171467"/>
                    <a:pt x="161148" y="187396"/>
                  </a:cubicBezTo>
                  <a:cubicBezTo>
                    <a:pt x="137064" y="192621"/>
                    <a:pt x="112088" y="191219"/>
                    <a:pt x="88132" y="185357"/>
                  </a:cubicBezTo>
                  <a:cubicBezTo>
                    <a:pt x="36524" y="172742"/>
                    <a:pt x="-11005" y="128270"/>
                    <a:pt x="2247" y="70672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38B6DCF3-25D3-B520-9292-886D5D9AF365}"/>
                </a:ext>
              </a:extLst>
            </p:cNvPr>
            <p:cNvSpPr/>
            <p:nvPr/>
          </p:nvSpPr>
          <p:spPr>
            <a:xfrm>
              <a:off x="1926582" y="4737777"/>
              <a:ext cx="162582" cy="191491"/>
            </a:xfrm>
            <a:custGeom>
              <a:avLst/>
              <a:gdLst>
                <a:gd name="connsiteX0" fmla="*/ 93871 w 162582"/>
                <a:gd name="connsiteY0" fmla="*/ 150698 h 191491"/>
                <a:gd name="connsiteX1" fmla="*/ 112730 w 162582"/>
                <a:gd name="connsiteY1" fmla="*/ 128526 h 191491"/>
                <a:gd name="connsiteX2" fmla="*/ 95782 w 162582"/>
                <a:gd name="connsiteY2" fmla="*/ 117822 h 191491"/>
                <a:gd name="connsiteX3" fmla="*/ 58064 w 162582"/>
                <a:gd name="connsiteY3" fmla="*/ 115273 h 191491"/>
                <a:gd name="connsiteX4" fmla="*/ 2633 w 162582"/>
                <a:gd name="connsiteY4" fmla="*/ 80358 h 191491"/>
                <a:gd name="connsiteX5" fmla="*/ 55260 w 162582"/>
                <a:gd name="connsiteY5" fmla="*/ 6450 h 191491"/>
                <a:gd name="connsiteX6" fmla="*/ 117699 w 162582"/>
                <a:gd name="connsiteY6" fmla="*/ 2372 h 191491"/>
                <a:gd name="connsiteX7" fmla="*/ 130569 w 162582"/>
                <a:gd name="connsiteY7" fmla="*/ 45315 h 191491"/>
                <a:gd name="connsiteX8" fmla="*/ 68130 w 162582"/>
                <a:gd name="connsiteY8" fmla="*/ 38944 h 191491"/>
                <a:gd name="connsiteX9" fmla="*/ 50545 w 162582"/>
                <a:gd name="connsiteY9" fmla="*/ 59969 h 191491"/>
                <a:gd name="connsiteX10" fmla="*/ 69150 w 162582"/>
                <a:gd name="connsiteY10" fmla="*/ 70036 h 191491"/>
                <a:gd name="connsiteX11" fmla="*/ 108779 w 162582"/>
                <a:gd name="connsiteY11" fmla="*/ 73349 h 191491"/>
                <a:gd name="connsiteX12" fmla="*/ 160132 w 162582"/>
                <a:gd name="connsiteY12" fmla="*/ 106099 h 191491"/>
                <a:gd name="connsiteX13" fmla="*/ 103555 w 162582"/>
                <a:gd name="connsiteY13" fmla="*/ 185104 h 191491"/>
                <a:gd name="connsiteX14" fmla="*/ 37420 w 162582"/>
                <a:gd name="connsiteY14" fmla="*/ 188417 h 191491"/>
                <a:gd name="connsiteX15" fmla="*/ 23021 w 162582"/>
                <a:gd name="connsiteY15" fmla="*/ 144072 h 191491"/>
                <a:gd name="connsiteX16" fmla="*/ 93871 w 162582"/>
                <a:gd name="connsiteY16" fmla="*/ 150316 h 19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582" h="191491">
                  <a:moveTo>
                    <a:pt x="93871" y="150698"/>
                  </a:moveTo>
                  <a:cubicBezTo>
                    <a:pt x="108397" y="146111"/>
                    <a:pt x="115533" y="137700"/>
                    <a:pt x="112730" y="128526"/>
                  </a:cubicBezTo>
                  <a:cubicBezTo>
                    <a:pt x="110818" y="122409"/>
                    <a:pt x="106613" y="118968"/>
                    <a:pt x="95782" y="117822"/>
                  </a:cubicBezTo>
                  <a:cubicBezTo>
                    <a:pt x="80746" y="116802"/>
                    <a:pt x="73227" y="116165"/>
                    <a:pt x="58064" y="115273"/>
                  </a:cubicBezTo>
                  <a:cubicBezTo>
                    <a:pt x="30667" y="113234"/>
                    <a:pt x="11043" y="106353"/>
                    <a:pt x="2633" y="80358"/>
                  </a:cubicBezTo>
                  <a:cubicBezTo>
                    <a:pt x="-7816" y="48119"/>
                    <a:pt x="13464" y="19575"/>
                    <a:pt x="55260" y="6450"/>
                  </a:cubicBezTo>
                  <a:cubicBezTo>
                    <a:pt x="77050" y="-431"/>
                    <a:pt x="98967" y="-1833"/>
                    <a:pt x="117699" y="2372"/>
                  </a:cubicBezTo>
                  <a:cubicBezTo>
                    <a:pt x="122796" y="19575"/>
                    <a:pt x="125472" y="28112"/>
                    <a:pt x="130569" y="45315"/>
                  </a:cubicBezTo>
                  <a:cubicBezTo>
                    <a:pt x="108524" y="36140"/>
                    <a:pt x="84823" y="33719"/>
                    <a:pt x="68130" y="38944"/>
                  </a:cubicBezTo>
                  <a:cubicBezTo>
                    <a:pt x="54368" y="43276"/>
                    <a:pt x="47742" y="51304"/>
                    <a:pt x="50545" y="59969"/>
                  </a:cubicBezTo>
                  <a:cubicBezTo>
                    <a:pt x="52712" y="66978"/>
                    <a:pt x="57554" y="69654"/>
                    <a:pt x="69150" y="70036"/>
                  </a:cubicBezTo>
                  <a:cubicBezTo>
                    <a:pt x="85078" y="71311"/>
                    <a:pt x="92978" y="71948"/>
                    <a:pt x="108779" y="73349"/>
                  </a:cubicBezTo>
                  <a:cubicBezTo>
                    <a:pt x="137833" y="75898"/>
                    <a:pt x="153888" y="85200"/>
                    <a:pt x="160132" y="106099"/>
                  </a:cubicBezTo>
                  <a:cubicBezTo>
                    <a:pt x="170836" y="142033"/>
                    <a:pt x="145478" y="171979"/>
                    <a:pt x="103555" y="185104"/>
                  </a:cubicBezTo>
                  <a:cubicBezTo>
                    <a:pt x="80236" y="192367"/>
                    <a:pt x="56534" y="193386"/>
                    <a:pt x="37420" y="188417"/>
                  </a:cubicBezTo>
                  <a:cubicBezTo>
                    <a:pt x="31686" y="170704"/>
                    <a:pt x="28756" y="161784"/>
                    <a:pt x="23021" y="144072"/>
                  </a:cubicBezTo>
                  <a:cubicBezTo>
                    <a:pt x="48252" y="155158"/>
                    <a:pt x="73227" y="156815"/>
                    <a:pt x="93871" y="150316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6B823B07-07B3-0300-5022-B8776E669F1E}"/>
                </a:ext>
              </a:extLst>
            </p:cNvPr>
            <p:cNvSpPr/>
            <p:nvPr/>
          </p:nvSpPr>
          <p:spPr>
            <a:xfrm>
              <a:off x="2095155" y="4683988"/>
              <a:ext cx="202354" cy="186572"/>
            </a:xfrm>
            <a:custGeom>
              <a:avLst/>
              <a:gdLst>
                <a:gd name="connsiteX0" fmla="*/ 89805 w 202354"/>
                <a:gd name="connsiteY0" fmla="*/ 48133 h 186572"/>
                <a:gd name="connsiteX1" fmla="*/ 55273 w 202354"/>
                <a:gd name="connsiteY1" fmla="*/ 106240 h 186572"/>
                <a:gd name="connsiteX2" fmla="*/ 114653 w 202354"/>
                <a:gd name="connsiteY2" fmla="*/ 138734 h 186572"/>
                <a:gd name="connsiteX3" fmla="*/ 148294 w 202354"/>
                <a:gd name="connsiteY3" fmla="*/ 80500 h 186572"/>
                <a:gd name="connsiteX4" fmla="*/ 89678 w 202354"/>
                <a:gd name="connsiteY4" fmla="*/ 48133 h 186572"/>
                <a:gd name="connsiteX5" fmla="*/ 3537 w 202354"/>
                <a:gd name="connsiteY5" fmla="*/ 120512 h 186572"/>
                <a:gd name="connsiteX6" fmla="*/ 78337 w 202354"/>
                <a:gd name="connsiteY6" fmla="*/ 4043 h 186572"/>
                <a:gd name="connsiteX7" fmla="*/ 199392 w 202354"/>
                <a:gd name="connsiteY7" fmla="*/ 66355 h 186572"/>
                <a:gd name="connsiteX8" fmla="*/ 127268 w 202354"/>
                <a:gd name="connsiteY8" fmla="*/ 182442 h 186572"/>
                <a:gd name="connsiteX9" fmla="*/ 3410 w 202354"/>
                <a:gd name="connsiteY9" fmla="*/ 120512 h 18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354" h="186572">
                  <a:moveTo>
                    <a:pt x="89805" y="48133"/>
                  </a:moveTo>
                  <a:cubicBezTo>
                    <a:pt x="62153" y="55779"/>
                    <a:pt x="47882" y="80117"/>
                    <a:pt x="55273" y="106240"/>
                  </a:cubicBezTo>
                  <a:cubicBezTo>
                    <a:pt x="62791" y="132745"/>
                    <a:pt x="87511" y="146252"/>
                    <a:pt x="114653" y="138734"/>
                  </a:cubicBezTo>
                  <a:cubicBezTo>
                    <a:pt x="141158" y="131343"/>
                    <a:pt x="155430" y="107132"/>
                    <a:pt x="148294" y="80500"/>
                  </a:cubicBezTo>
                  <a:cubicBezTo>
                    <a:pt x="141285" y="54249"/>
                    <a:pt x="116692" y="40742"/>
                    <a:pt x="89678" y="48133"/>
                  </a:cubicBezTo>
                  <a:moveTo>
                    <a:pt x="3537" y="120512"/>
                  </a:moveTo>
                  <a:cubicBezTo>
                    <a:pt x="-12391" y="66100"/>
                    <a:pt x="27748" y="17932"/>
                    <a:pt x="78337" y="4043"/>
                  </a:cubicBezTo>
                  <a:cubicBezTo>
                    <a:pt x="128670" y="-9847"/>
                    <a:pt x="185502" y="12326"/>
                    <a:pt x="199392" y="66355"/>
                  </a:cubicBezTo>
                  <a:cubicBezTo>
                    <a:pt x="213027" y="119620"/>
                    <a:pt x="177984" y="168425"/>
                    <a:pt x="127268" y="182442"/>
                  </a:cubicBezTo>
                  <a:cubicBezTo>
                    <a:pt x="76170" y="196586"/>
                    <a:pt x="19083" y="174032"/>
                    <a:pt x="3410" y="120512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E387503E-E800-04AE-0537-F550DA139229}"/>
                </a:ext>
              </a:extLst>
            </p:cNvPr>
            <p:cNvSpPr/>
            <p:nvPr/>
          </p:nvSpPr>
          <p:spPr>
            <a:xfrm>
              <a:off x="2315313" y="4627889"/>
              <a:ext cx="175979" cy="186792"/>
            </a:xfrm>
            <a:custGeom>
              <a:avLst/>
              <a:gdLst>
                <a:gd name="connsiteX0" fmla="*/ 118638 w 175979"/>
                <a:gd name="connsiteY0" fmla="*/ 138764 h 186792"/>
                <a:gd name="connsiteX1" fmla="*/ 165913 w 175979"/>
                <a:gd name="connsiteY1" fmla="*/ 112642 h 186792"/>
                <a:gd name="connsiteX2" fmla="*/ 175980 w 175979"/>
                <a:gd name="connsiteY2" fmla="*/ 157496 h 186792"/>
                <a:gd name="connsiteX3" fmla="*/ 122333 w 175979"/>
                <a:gd name="connsiteY3" fmla="*/ 183619 h 186792"/>
                <a:gd name="connsiteX4" fmla="*/ 2807 w 175979"/>
                <a:gd name="connsiteY4" fmla="*/ 117612 h 186792"/>
                <a:gd name="connsiteX5" fmla="*/ 80410 w 175979"/>
                <a:gd name="connsiteY5" fmla="*/ 3436 h 186792"/>
                <a:gd name="connsiteX6" fmla="*/ 140938 w 175979"/>
                <a:gd name="connsiteY6" fmla="*/ 4710 h 186792"/>
                <a:gd name="connsiteX7" fmla="*/ 151769 w 175979"/>
                <a:gd name="connsiteY7" fmla="*/ 53006 h 186792"/>
                <a:gd name="connsiteX8" fmla="*/ 95319 w 175979"/>
                <a:gd name="connsiteY8" fmla="*/ 45742 h 186792"/>
                <a:gd name="connsiteX9" fmla="*/ 54543 w 175979"/>
                <a:gd name="connsiteY9" fmla="*/ 104487 h 186792"/>
                <a:gd name="connsiteX10" fmla="*/ 118511 w 175979"/>
                <a:gd name="connsiteY10" fmla="*/ 138892 h 18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5979" h="186792">
                  <a:moveTo>
                    <a:pt x="118638" y="138764"/>
                  </a:moveTo>
                  <a:cubicBezTo>
                    <a:pt x="136987" y="134432"/>
                    <a:pt x="153425" y="126404"/>
                    <a:pt x="165913" y="112642"/>
                  </a:cubicBezTo>
                  <a:cubicBezTo>
                    <a:pt x="169864" y="130609"/>
                    <a:pt x="171902" y="139529"/>
                    <a:pt x="175980" y="157496"/>
                  </a:cubicBezTo>
                  <a:cubicBezTo>
                    <a:pt x="160434" y="170749"/>
                    <a:pt x="141830" y="178904"/>
                    <a:pt x="122333" y="183619"/>
                  </a:cubicBezTo>
                  <a:cubicBezTo>
                    <a:pt x="71108" y="196107"/>
                    <a:pt x="16442" y="171259"/>
                    <a:pt x="2807" y="117612"/>
                  </a:cubicBezTo>
                  <a:cubicBezTo>
                    <a:pt x="-11082" y="62690"/>
                    <a:pt x="28420" y="15160"/>
                    <a:pt x="80410" y="3436"/>
                  </a:cubicBezTo>
                  <a:cubicBezTo>
                    <a:pt x="100926" y="-1279"/>
                    <a:pt x="121696" y="-1406"/>
                    <a:pt x="140938" y="4710"/>
                  </a:cubicBezTo>
                  <a:cubicBezTo>
                    <a:pt x="145270" y="23952"/>
                    <a:pt x="147436" y="33636"/>
                    <a:pt x="151769" y="53006"/>
                  </a:cubicBezTo>
                  <a:cubicBezTo>
                    <a:pt x="134949" y="43449"/>
                    <a:pt x="115197" y="41027"/>
                    <a:pt x="95319" y="45742"/>
                  </a:cubicBezTo>
                  <a:cubicBezTo>
                    <a:pt x="65246" y="52751"/>
                    <a:pt x="47789" y="76707"/>
                    <a:pt x="54543" y="104487"/>
                  </a:cubicBezTo>
                  <a:cubicBezTo>
                    <a:pt x="61423" y="132648"/>
                    <a:pt x="88310" y="146028"/>
                    <a:pt x="118511" y="138892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68DA8686-EF75-2F87-ADDB-9B7D60DC0AC1}"/>
                </a:ext>
              </a:extLst>
            </p:cNvPr>
            <p:cNvSpPr/>
            <p:nvPr/>
          </p:nvSpPr>
          <p:spPr>
            <a:xfrm>
              <a:off x="2477576" y="4527859"/>
              <a:ext cx="106356" cy="258164"/>
            </a:xfrm>
            <a:custGeom>
              <a:avLst/>
              <a:gdLst>
                <a:gd name="connsiteX0" fmla="*/ 18815 w 106356"/>
                <a:gd name="connsiteY0" fmla="*/ 84225 h 258164"/>
                <a:gd name="connsiteX1" fmla="*/ 70295 w 106356"/>
                <a:gd name="connsiteY1" fmla="*/ 73266 h 258164"/>
                <a:gd name="connsiteX2" fmla="*/ 106357 w 106356"/>
                <a:gd name="connsiteY2" fmla="*/ 247588 h 258164"/>
                <a:gd name="connsiteX3" fmla="*/ 56406 w 106356"/>
                <a:gd name="connsiteY3" fmla="*/ 258164 h 258164"/>
                <a:gd name="connsiteX4" fmla="*/ 18815 w 106356"/>
                <a:gd name="connsiteY4" fmla="*/ 84225 h 258164"/>
                <a:gd name="connsiteX5" fmla="*/ 593 w 106356"/>
                <a:gd name="connsiteY5" fmla="*/ 34273 h 258164"/>
                <a:gd name="connsiteX6" fmla="*/ 23530 w 106356"/>
                <a:gd name="connsiteY6" fmla="*/ 760 h 258164"/>
                <a:gd name="connsiteX7" fmla="*/ 44428 w 106356"/>
                <a:gd name="connsiteY7" fmla="*/ 3181 h 258164"/>
                <a:gd name="connsiteX8" fmla="*/ 77049 w 106356"/>
                <a:gd name="connsiteY8" fmla="*/ 17326 h 258164"/>
                <a:gd name="connsiteX9" fmla="*/ 53220 w 106356"/>
                <a:gd name="connsiteY9" fmla="*/ 43576 h 258164"/>
                <a:gd name="connsiteX10" fmla="*/ 34871 w 106356"/>
                <a:gd name="connsiteY10" fmla="*/ 54280 h 258164"/>
                <a:gd name="connsiteX11" fmla="*/ 593 w 106356"/>
                <a:gd name="connsiteY11" fmla="*/ 34273 h 258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356" h="258164">
                  <a:moveTo>
                    <a:pt x="18815" y="84225"/>
                  </a:moveTo>
                  <a:cubicBezTo>
                    <a:pt x="39330" y="79765"/>
                    <a:pt x="49652" y="77599"/>
                    <a:pt x="70295" y="73266"/>
                  </a:cubicBezTo>
                  <a:cubicBezTo>
                    <a:pt x="82273" y="131373"/>
                    <a:pt x="94379" y="189481"/>
                    <a:pt x="106357" y="247588"/>
                  </a:cubicBezTo>
                  <a:cubicBezTo>
                    <a:pt x="86351" y="251793"/>
                    <a:pt x="76412" y="253832"/>
                    <a:pt x="56406" y="258164"/>
                  </a:cubicBezTo>
                  <a:cubicBezTo>
                    <a:pt x="43790" y="200184"/>
                    <a:pt x="31303" y="142205"/>
                    <a:pt x="18815" y="84225"/>
                  </a:cubicBezTo>
                  <a:moveTo>
                    <a:pt x="593" y="34273"/>
                  </a:moveTo>
                  <a:cubicBezTo>
                    <a:pt x="-2593" y="19492"/>
                    <a:pt x="7346" y="4201"/>
                    <a:pt x="23530" y="760"/>
                  </a:cubicBezTo>
                  <a:cubicBezTo>
                    <a:pt x="31048" y="-769"/>
                    <a:pt x="37546" y="-5"/>
                    <a:pt x="44428" y="3181"/>
                  </a:cubicBezTo>
                  <a:cubicBezTo>
                    <a:pt x="57552" y="8788"/>
                    <a:pt x="64051" y="11591"/>
                    <a:pt x="77049" y="17326"/>
                  </a:cubicBezTo>
                  <a:cubicBezTo>
                    <a:pt x="67492" y="27775"/>
                    <a:pt x="62777" y="32999"/>
                    <a:pt x="53220" y="43576"/>
                  </a:cubicBezTo>
                  <a:cubicBezTo>
                    <a:pt x="48123" y="48928"/>
                    <a:pt x="42261" y="52751"/>
                    <a:pt x="34871" y="54280"/>
                  </a:cubicBezTo>
                  <a:cubicBezTo>
                    <a:pt x="18942" y="57720"/>
                    <a:pt x="3651" y="48673"/>
                    <a:pt x="593" y="34273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2F0F8317-1B3C-2491-B0E5-580A4C81D91C}"/>
                </a:ext>
              </a:extLst>
            </p:cNvPr>
            <p:cNvSpPr/>
            <p:nvPr/>
          </p:nvSpPr>
          <p:spPr>
            <a:xfrm>
              <a:off x="2600210" y="4556653"/>
              <a:ext cx="214109" cy="199091"/>
            </a:xfrm>
            <a:custGeom>
              <a:avLst/>
              <a:gdLst>
                <a:gd name="connsiteX0" fmla="*/ 54189 w 214109"/>
                <a:gd name="connsiteY0" fmla="*/ 114558 h 199091"/>
                <a:gd name="connsiteX1" fmla="*/ 108983 w 214109"/>
                <a:gd name="connsiteY1" fmla="*/ 151257 h 199091"/>
                <a:gd name="connsiteX2" fmla="*/ 148357 w 214109"/>
                <a:gd name="connsiteY2" fmla="*/ 97228 h 199091"/>
                <a:gd name="connsiteX3" fmla="*/ 92162 w 214109"/>
                <a:gd name="connsiteY3" fmla="*/ 58872 h 199091"/>
                <a:gd name="connsiteX4" fmla="*/ 54189 w 214109"/>
                <a:gd name="connsiteY4" fmla="*/ 114558 h 199091"/>
                <a:gd name="connsiteX5" fmla="*/ 160081 w 214109"/>
                <a:gd name="connsiteY5" fmla="*/ 164382 h 199091"/>
                <a:gd name="connsiteX6" fmla="*/ 110384 w 214109"/>
                <a:gd name="connsiteY6" fmla="*/ 197386 h 199091"/>
                <a:gd name="connsiteX7" fmla="*/ 1944 w 214109"/>
                <a:gd name="connsiteY7" fmla="*/ 124879 h 199091"/>
                <a:gd name="connsiteX8" fmla="*/ 76871 w 214109"/>
                <a:gd name="connsiteY8" fmla="*/ 15419 h 199091"/>
                <a:gd name="connsiteX9" fmla="*/ 136507 w 214109"/>
                <a:gd name="connsiteY9" fmla="*/ 29054 h 199091"/>
                <a:gd name="connsiteX10" fmla="*/ 132939 w 214109"/>
                <a:gd name="connsiteY10" fmla="*/ 8920 h 199091"/>
                <a:gd name="connsiteX11" fmla="*/ 185056 w 214109"/>
                <a:gd name="connsiteY11" fmla="*/ 0 h 199091"/>
                <a:gd name="connsiteX12" fmla="*/ 214110 w 214109"/>
                <a:gd name="connsiteY12" fmla="*/ 175596 h 199091"/>
                <a:gd name="connsiteX13" fmla="*/ 163521 w 214109"/>
                <a:gd name="connsiteY13" fmla="*/ 184261 h 199091"/>
                <a:gd name="connsiteX14" fmla="*/ 160081 w 214109"/>
                <a:gd name="connsiteY14" fmla="*/ 164382 h 19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4109" h="199091">
                  <a:moveTo>
                    <a:pt x="54189" y="114558"/>
                  </a:moveTo>
                  <a:cubicBezTo>
                    <a:pt x="59286" y="140935"/>
                    <a:pt x="82478" y="156226"/>
                    <a:pt x="108983" y="151257"/>
                  </a:cubicBezTo>
                  <a:cubicBezTo>
                    <a:pt x="136252" y="146287"/>
                    <a:pt x="152945" y="123987"/>
                    <a:pt x="148357" y="97228"/>
                  </a:cubicBezTo>
                  <a:cubicBezTo>
                    <a:pt x="143643" y="70085"/>
                    <a:pt x="119814" y="53775"/>
                    <a:pt x="92162" y="58872"/>
                  </a:cubicBezTo>
                  <a:cubicBezTo>
                    <a:pt x="65148" y="63841"/>
                    <a:pt x="49092" y="87415"/>
                    <a:pt x="54189" y="114558"/>
                  </a:cubicBezTo>
                  <a:moveTo>
                    <a:pt x="160081" y="164382"/>
                  </a:moveTo>
                  <a:cubicBezTo>
                    <a:pt x="149632" y="181330"/>
                    <a:pt x="132302" y="193308"/>
                    <a:pt x="110384" y="197386"/>
                  </a:cubicBezTo>
                  <a:cubicBezTo>
                    <a:pt x="59923" y="206943"/>
                    <a:pt x="12139" y="175468"/>
                    <a:pt x="1944" y="124879"/>
                  </a:cubicBezTo>
                  <a:cubicBezTo>
                    <a:pt x="-8632" y="72889"/>
                    <a:pt x="25009" y="24721"/>
                    <a:pt x="76871" y="15419"/>
                  </a:cubicBezTo>
                  <a:cubicBezTo>
                    <a:pt x="99426" y="11341"/>
                    <a:pt x="120451" y="16438"/>
                    <a:pt x="136507" y="29054"/>
                  </a:cubicBezTo>
                  <a:cubicBezTo>
                    <a:pt x="135105" y="21026"/>
                    <a:pt x="134340" y="16948"/>
                    <a:pt x="132939" y="8920"/>
                  </a:cubicBezTo>
                  <a:cubicBezTo>
                    <a:pt x="153837" y="5225"/>
                    <a:pt x="164158" y="3440"/>
                    <a:pt x="185056" y="0"/>
                  </a:cubicBezTo>
                  <a:cubicBezTo>
                    <a:pt x="194741" y="58489"/>
                    <a:pt x="204425" y="117106"/>
                    <a:pt x="214110" y="175596"/>
                  </a:cubicBezTo>
                  <a:cubicBezTo>
                    <a:pt x="193849" y="179036"/>
                    <a:pt x="183782" y="180693"/>
                    <a:pt x="163521" y="184261"/>
                  </a:cubicBezTo>
                  <a:cubicBezTo>
                    <a:pt x="162120" y="176360"/>
                    <a:pt x="161482" y="172410"/>
                    <a:pt x="160081" y="164382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ECA03672-5933-87B4-9005-E79D7BB8F7E3}"/>
                </a:ext>
              </a:extLst>
            </p:cNvPr>
            <p:cNvSpPr/>
            <p:nvPr/>
          </p:nvSpPr>
          <p:spPr>
            <a:xfrm>
              <a:off x="2822092" y="4454455"/>
              <a:ext cx="91109" cy="269764"/>
            </a:xfrm>
            <a:custGeom>
              <a:avLst/>
              <a:gdLst>
                <a:gd name="connsiteX0" fmla="*/ 0 w 91109"/>
                <a:gd name="connsiteY0" fmla="*/ 8028 h 269764"/>
                <a:gd name="connsiteX1" fmla="*/ 52245 w 91109"/>
                <a:gd name="connsiteY1" fmla="*/ 0 h 269764"/>
                <a:gd name="connsiteX2" fmla="*/ 91110 w 91109"/>
                <a:gd name="connsiteY2" fmla="*/ 262119 h 269764"/>
                <a:gd name="connsiteX3" fmla="*/ 41159 w 91109"/>
                <a:gd name="connsiteY3" fmla="*/ 269765 h 269764"/>
                <a:gd name="connsiteX4" fmla="*/ 127 w 91109"/>
                <a:gd name="connsiteY4" fmla="*/ 8028 h 26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09" h="269764">
                  <a:moveTo>
                    <a:pt x="0" y="8028"/>
                  </a:moveTo>
                  <a:cubicBezTo>
                    <a:pt x="20898" y="4715"/>
                    <a:pt x="31347" y="3186"/>
                    <a:pt x="52245" y="0"/>
                  </a:cubicBezTo>
                  <a:cubicBezTo>
                    <a:pt x="65242" y="87288"/>
                    <a:pt x="78112" y="174704"/>
                    <a:pt x="91110" y="262119"/>
                  </a:cubicBezTo>
                  <a:cubicBezTo>
                    <a:pt x="71104" y="265050"/>
                    <a:pt x="61165" y="266707"/>
                    <a:pt x="41159" y="269765"/>
                  </a:cubicBezTo>
                  <a:cubicBezTo>
                    <a:pt x="27397" y="182477"/>
                    <a:pt x="13762" y="95316"/>
                    <a:pt x="127" y="8028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C0D4E98F-BD67-A7E1-8CCF-212402843A59}"/>
                </a:ext>
              </a:extLst>
            </p:cNvPr>
            <p:cNvSpPr/>
            <p:nvPr/>
          </p:nvSpPr>
          <p:spPr>
            <a:xfrm>
              <a:off x="3021133" y="4494495"/>
              <a:ext cx="305950" cy="204239"/>
            </a:xfrm>
            <a:custGeom>
              <a:avLst/>
              <a:gdLst>
                <a:gd name="connsiteX0" fmla="*/ 72378 w 305950"/>
                <a:gd name="connsiteY0" fmla="*/ 198123 h 204239"/>
                <a:gd name="connsiteX1" fmla="*/ 22172 w 305950"/>
                <a:gd name="connsiteY1" fmla="*/ 204240 h 204239"/>
                <a:gd name="connsiteX2" fmla="*/ 0 w 305950"/>
                <a:gd name="connsiteY2" fmla="*/ 27625 h 204239"/>
                <a:gd name="connsiteX3" fmla="*/ 51608 w 305950"/>
                <a:gd name="connsiteY3" fmla="*/ 21381 h 204239"/>
                <a:gd name="connsiteX4" fmla="*/ 53901 w 305950"/>
                <a:gd name="connsiteY4" fmla="*/ 41387 h 204239"/>
                <a:gd name="connsiteX5" fmla="*/ 104745 w 305950"/>
                <a:gd name="connsiteY5" fmla="*/ 11824 h 204239"/>
                <a:gd name="connsiteX6" fmla="*/ 161832 w 305950"/>
                <a:gd name="connsiteY6" fmla="*/ 33996 h 204239"/>
                <a:gd name="connsiteX7" fmla="*/ 221085 w 305950"/>
                <a:gd name="connsiteY7" fmla="*/ 355 h 204239"/>
                <a:gd name="connsiteX8" fmla="*/ 297668 w 305950"/>
                <a:gd name="connsiteY8" fmla="*/ 67127 h 204239"/>
                <a:gd name="connsiteX9" fmla="*/ 305951 w 305950"/>
                <a:gd name="connsiteY9" fmla="*/ 175568 h 204239"/>
                <a:gd name="connsiteX10" fmla="*/ 255235 w 305950"/>
                <a:gd name="connsiteY10" fmla="*/ 179646 h 204239"/>
                <a:gd name="connsiteX11" fmla="*/ 247080 w 305950"/>
                <a:gd name="connsiteY11" fmla="*/ 82801 h 204239"/>
                <a:gd name="connsiteX12" fmla="*/ 212930 w 305950"/>
                <a:gd name="connsiteY12" fmla="*/ 48268 h 204239"/>
                <a:gd name="connsiteX13" fmla="*/ 180308 w 305950"/>
                <a:gd name="connsiteY13" fmla="*/ 96054 h 204239"/>
                <a:gd name="connsiteX14" fmla="*/ 188973 w 305950"/>
                <a:gd name="connsiteY14" fmla="*/ 185763 h 204239"/>
                <a:gd name="connsiteX15" fmla="*/ 138385 w 305950"/>
                <a:gd name="connsiteY15" fmla="*/ 190860 h 204239"/>
                <a:gd name="connsiteX16" fmla="*/ 128191 w 305950"/>
                <a:gd name="connsiteY16" fmla="*/ 94269 h 204239"/>
                <a:gd name="connsiteX17" fmla="*/ 93404 w 305950"/>
                <a:gd name="connsiteY17" fmla="*/ 60374 h 204239"/>
                <a:gd name="connsiteX18" fmla="*/ 61802 w 305950"/>
                <a:gd name="connsiteY18" fmla="*/ 109179 h 204239"/>
                <a:gd name="connsiteX19" fmla="*/ 72123 w 305950"/>
                <a:gd name="connsiteY19" fmla="*/ 198251 h 20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5950" h="204239">
                  <a:moveTo>
                    <a:pt x="72378" y="198123"/>
                  </a:moveTo>
                  <a:cubicBezTo>
                    <a:pt x="52245" y="200544"/>
                    <a:pt x="42305" y="201691"/>
                    <a:pt x="22172" y="204240"/>
                  </a:cubicBezTo>
                  <a:lnTo>
                    <a:pt x="0" y="27625"/>
                  </a:lnTo>
                  <a:cubicBezTo>
                    <a:pt x="20643" y="25076"/>
                    <a:pt x="30965" y="23802"/>
                    <a:pt x="51608" y="21381"/>
                  </a:cubicBezTo>
                  <a:cubicBezTo>
                    <a:pt x="52500" y="29409"/>
                    <a:pt x="53009" y="33359"/>
                    <a:pt x="53901" y="41387"/>
                  </a:cubicBezTo>
                  <a:cubicBezTo>
                    <a:pt x="65242" y="25076"/>
                    <a:pt x="82317" y="14245"/>
                    <a:pt x="104745" y="11824"/>
                  </a:cubicBezTo>
                  <a:cubicBezTo>
                    <a:pt x="129083" y="9148"/>
                    <a:pt x="148579" y="17940"/>
                    <a:pt x="161832" y="33996"/>
                  </a:cubicBezTo>
                  <a:cubicBezTo>
                    <a:pt x="173937" y="15774"/>
                    <a:pt x="194070" y="2776"/>
                    <a:pt x="221085" y="355"/>
                  </a:cubicBezTo>
                  <a:cubicBezTo>
                    <a:pt x="265429" y="-3595"/>
                    <a:pt x="294483" y="25841"/>
                    <a:pt x="297668" y="67127"/>
                  </a:cubicBezTo>
                  <a:cubicBezTo>
                    <a:pt x="300981" y="110580"/>
                    <a:pt x="302638" y="132243"/>
                    <a:pt x="305951" y="175568"/>
                  </a:cubicBezTo>
                  <a:cubicBezTo>
                    <a:pt x="285690" y="177098"/>
                    <a:pt x="275496" y="177990"/>
                    <a:pt x="255235" y="179646"/>
                  </a:cubicBezTo>
                  <a:cubicBezTo>
                    <a:pt x="251922" y="140908"/>
                    <a:pt x="250266" y="121539"/>
                    <a:pt x="247080" y="82801"/>
                  </a:cubicBezTo>
                  <a:cubicBezTo>
                    <a:pt x="245041" y="59227"/>
                    <a:pt x="234210" y="46229"/>
                    <a:pt x="212930" y="48268"/>
                  </a:cubicBezTo>
                  <a:cubicBezTo>
                    <a:pt x="190248" y="50307"/>
                    <a:pt x="177887" y="71460"/>
                    <a:pt x="180308" y="96054"/>
                  </a:cubicBezTo>
                  <a:cubicBezTo>
                    <a:pt x="183749" y="131988"/>
                    <a:pt x="185533" y="149828"/>
                    <a:pt x="188973" y="185763"/>
                  </a:cubicBezTo>
                  <a:cubicBezTo>
                    <a:pt x="168713" y="187674"/>
                    <a:pt x="158646" y="188694"/>
                    <a:pt x="138385" y="190860"/>
                  </a:cubicBezTo>
                  <a:cubicBezTo>
                    <a:pt x="134307" y="152249"/>
                    <a:pt x="132269" y="132880"/>
                    <a:pt x="128191" y="94269"/>
                  </a:cubicBezTo>
                  <a:cubicBezTo>
                    <a:pt x="125770" y="70695"/>
                    <a:pt x="114939" y="57952"/>
                    <a:pt x="93404" y="60374"/>
                  </a:cubicBezTo>
                  <a:cubicBezTo>
                    <a:pt x="70722" y="62922"/>
                    <a:pt x="58871" y="84585"/>
                    <a:pt x="61802" y="109179"/>
                  </a:cubicBezTo>
                  <a:cubicBezTo>
                    <a:pt x="65879" y="144858"/>
                    <a:pt x="68046" y="162698"/>
                    <a:pt x="72123" y="198251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0064D3CF-14AC-2177-BCF1-0F529BE193AA}"/>
                </a:ext>
              </a:extLst>
            </p:cNvPr>
            <p:cNvSpPr/>
            <p:nvPr/>
          </p:nvSpPr>
          <p:spPr>
            <a:xfrm>
              <a:off x="3352546" y="4480305"/>
              <a:ext cx="187217" cy="184773"/>
            </a:xfrm>
            <a:custGeom>
              <a:avLst/>
              <a:gdLst>
                <a:gd name="connsiteX0" fmla="*/ 133820 w 187217"/>
                <a:gd name="connsiteY0" fmla="*/ 73672 h 184773"/>
                <a:gd name="connsiteX1" fmla="*/ 92789 w 187217"/>
                <a:gd name="connsiteY1" fmla="*/ 39011 h 184773"/>
                <a:gd name="connsiteX2" fmla="*/ 53159 w 187217"/>
                <a:gd name="connsiteY2" fmla="*/ 78132 h 184773"/>
                <a:gd name="connsiteX3" fmla="*/ 133820 w 187217"/>
                <a:gd name="connsiteY3" fmla="*/ 73672 h 184773"/>
                <a:gd name="connsiteX4" fmla="*/ 277 w 187217"/>
                <a:gd name="connsiteY4" fmla="*/ 100304 h 184773"/>
                <a:gd name="connsiteX5" fmla="*/ 90750 w 187217"/>
                <a:gd name="connsiteY5" fmla="*/ 146 h 184773"/>
                <a:gd name="connsiteX6" fmla="*/ 187084 w 187217"/>
                <a:gd name="connsiteY6" fmla="*/ 83738 h 184773"/>
                <a:gd name="connsiteX7" fmla="*/ 186830 w 187217"/>
                <a:gd name="connsiteY7" fmla="*/ 104254 h 184773"/>
                <a:gd name="connsiteX8" fmla="*/ 56727 w 187217"/>
                <a:gd name="connsiteY8" fmla="*/ 110753 h 184773"/>
                <a:gd name="connsiteX9" fmla="*/ 112923 w 187217"/>
                <a:gd name="connsiteY9" fmla="*/ 142992 h 184773"/>
                <a:gd name="connsiteX10" fmla="*/ 173577 w 187217"/>
                <a:gd name="connsiteY10" fmla="*/ 123878 h 184773"/>
                <a:gd name="connsiteX11" fmla="*/ 175234 w 187217"/>
                <a:gd name="connsiteY11" fmla="*/ 164783 h 184773"/>
                <a:gd name="connsiteX12" fmla="*/ 109482 w 187217"/>
                <a:gd name="connsiteY12" fmla="*/ 184534 h 184773"/>
                <a:gd name="connsiteX13" fmla="*/ 277 w 187217"/>
                <a:gd name="connsiteY13" fmla="*/ 100304 h 18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217" h="184773">
                  <a:moveTo>
                    <a:pt x="133820" y="73672"/>
                  </a:moveTo>
                  <a:cubicBezTo>
                    <a:pt x="130252" y="53028"/>
                    <a:pt x="115981" y="37737"/>
                    <a:pt x="92789" y="39011"/>
                  </a:cubicBezTo>
                  <a:cubicBezTo>
                    <a:pt x="69215" y="40285"/>
                    <a:pt x="56345" y="56724"/>
                    <a:pt x="53159" y="78132"/>
                  </a:cubicBezTo>
                  <a:cubicBezTo>
                    <a:pt x="85398" y="76093"/>
                    <a:pt x="101581" y="75328"/>
                    <a:pt x="133820" y="73672"/>
                  </a:cubicBezTo>
                  <a:moveTo>
                    <a:pt x="277" y="100304"/>
                  </a:moveTo>
                  <a:cubicBezTo>
                    <a:pt x="-3800" y="46020"/>
                    <a:pt x="37613" y="3077"/>
                    <a:pt x="90750" y="146"/>
                  </a:cubicBezTo>
                  <a:cubicBezTo>
                    <a:pt x="140446" y="-2530"/>
                    <a:pt x="185301" y="31875"/>
                    <a:pt x="187084" y="83738"/>
                  </a:cubicBezTo>
                  <a:cubicBezTo>
                    <a:pt x="187340" y="90747"/>
                    <a:pt x="187212" y="97501"/>
                    <a:pt x="186830" y="104254"/>
                  </a:cubicBezTo>
                  <a:cubicBezTo>
                    <a:pt x="134712" y="106293"/>
                    <a:pt x="108717" y="107567"/>
                    <a:pt x="56727" y="110753"/>
                  </a:cubicBezTo>
                  <a:cubicBezTo>
                    <a:pt x="64755" y="132161"/>
                    <a:pt x="85653" y="144394"/>
                    <a:pt x="112923" y="142992"/>
                  </a:cubicBezTo>
                  <a:cubicBezTo>
                    <a:pt x="134203" y="141845"/>
                    <a:pt x="154591" y="135602"/>
                    <a:pt x="173577" y="123878"/>
                  </a:cubicBezTo>
                  <a:cubicBezTo>
                    <a:pt x="174215" y="140316"/>
                    <a:pt x="174597" y="148472"/>
                    <a:pt x="175234" y="164783"/>
                  </a:cubicBezTo>
                  <a:cubicBezTo>
                    <a:pt x="155228" y="176888"/>
                    <a:pt x="132673" y="183005"/>
                    <a:pt x="109482" y="184534"/>
                  </a:cubicBezTo>
                  <a:cubicBezTo>
                    <a:pt x="57237" y="187847"/>
                    <a:pt x="4482" y="156627"/>
                    <a:pt x="277" y="100304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34451094-C81F-C955-A2AC-51CC15D4C25D}"/>
                </a:ext>
              </a:extLst>
            </p:cNvPr>
            <p:cNvSpPr/>
            <p:nvPr/>
          </p:nvSpPr>
          <p:spPr>
            <a:xfrm>
              <a:off x="3563904" y="4388066"/>
              <a:ext cx="200379" cy="269662"/>
            </a:xfrm>
            <a:custGeom>
              <a:avLst/>
              <a:gdLst>
                <a:gd name="connsiteX0" fmla="*/ 53074 w 200379"/>
                <a:gd name="connsiteY0" fmla="*/ 178654 h 269662"/>
                <a:gd name="connsiteX1" fmla="*/ 100987 w 200379"/>
                <a:gd name="connsiteY1" fmla="*/ 223891 h 269662"/>
                <a:gd name="connsiteX2" fmla="*/ 148389 w 200379"/>
                <a:gd name="connsiteY2" fmla="*/ 176997 h 269662"/>
                <a:gd name="connsiteX3" fmla="*/ 99330 w 200379"/>
                <a:gd name="connsiteY3" fmla="*/ 129977 h 269662"/>
                <a:gd name="connsiteX4" fmla="*/ 53074 w 200379"/>
                <a:gd name="connsiteY4" fmla="*/ 178654 h 269662"/>
                <a:gd name="connsiteX5" fmla="*/ 149026 w 200379"/>
                <a:gd name="connsiteY5" fmla="*/ 245171 h 269662"/>
                <a:gd name="connsiteX6" fmla="*/ 94870 w 200379"/>
                <a:gd name="connsiteY6" fmla="*/ 269637 h 269662"/>
                <a:gd name="connsiteX7" fmla="*/ 65 w 200379"/>
                <a:gd name="connsiteY7" fmla="*/ 180310 h 269662"/>
                <a:gd name="connsiteX8" fmla="*/ 91302 w 200379"/>
                <a:gd name="connsiteY8" fmla="*/ 84485 h 269662"/>
                <a:gd name="connsiteX9" fmla="*/ 147625 w 200379"/>
                <a:gd name="connsiteY9" fmla="*/ 107677 h 269662"/>
                <a:gd name="connsiteX10" fmla="*/ 146605 w 200379"/>
                <a:gd name="connsiteY10" fmla="*/ 255 h 269662"/>
                <a:gd name="connsiteX11" fmla="*/ 200124 w 200379"/>
                <a:gd name="connsiteY11" fmla="*/ 0 h 269662"/>
                <a:gd name="connsiteX12" fmla="*/ 200379 w 200379"/>
                <a:gd name="connsiteY12" fmla="*/ 264923 h 269662"/>
                <a:gd name="connsiteX13" fmla="*/ 149154 w 200379"/>
                <a:gd name="connsiteY13" fmla="*/ 265177 h 269662"/>
                <a:gd name="connsiteX14" fmla="*/ 149026 w 200379"/>
                <a:gd name="connsiteY14" fmla="*/ 245044 h 26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379" h="269662">
                  <a:moveTo>
                    <a:pt x="53074" y="178654"/>
                  </a:moveTo>
                  <a:cubicBezTo>
                    <a:pt x="53712" y="205541"/>
                    <a:pt x="74099" y="224401"/>
                    <a:pt x="100987" y="223891"/>
                  </a:cubicBezTo>
                  <a:cubicBezTo>
                    <a:pt x="128638" y="223381"/>
                    <a:pt x="148644" y="204140"/>
                    <a:pt x="148389" y="176997"/>
                  </a:cubicBezTo>
                  <a:cubicBezTo>
                    <a:pt x="148134" y="149473"/>
                    <a:pt x="127364" y="129467"/>
                    <a:pt x="99330" y="129977"/>
                  </a:cubicBezTo>
                  <a:cubicBezTo>
                    <a:pt x="72061" y="130486"/>
                    <a:pt x="52437" y="151130"/>
                    <a:pt x="53074" y="178654"/>
                  </a:cubicBezTo>
                  <a:moveTo>
                    <a:pt x="149026" y="245171"/>
                  </a:moveTo>
                  <a:cubicBezTo>
                    <a:pt x="135647" y="260208"/>
                    <a:pt x="117042" y="269128"/>
                    <a:pt x="94870" y="269637"/>
                  </a:cubicBezTo>
                  <a:cubicBezTo>
                    <a:pt x="43517" y="270784"/>
                    <a:pt x="1849" y="231791"/>
                    <a:pt x="65" y="180310"/>
                  </a:cubicBezTo>
                  <a:cubicBezTo>
                    <a:pt x="-1847" y="127428"/>
                    <a:pt x="38802" y="85377"/>
                    <a:pt x="91302" y="84485"/>
                  </a:cubicBezTo>
                  <a:cubicBezTo>
                    <a:pt x="114239" y="84102"/>
                    <a:pt x="133608" y="92640"/>
                    <a:pt x="147625" y="107677"/>
                  </a:cubicBezTo>
                  <a:cubicBezTo>
                    <a:pt x="147243" y="64734"/>
                    <a:pt x="146987" y="43198"/>
                    <a:pt x="146605" y="255"/>
                  </a:cubicBezTo>
                  <a:cubicBezTo>
                    <a:pt x="168013" y="0"/>
                    <a:pt x="178717" y="0"/>
                    <a:pt x="200124" y="0"/>
                  </a:cubicBezTo>
                  <a:cubicBezTo>
                    <a:pt x="200124" y="88307"/>
                    <a:pt x="200252" y="176615"/>
                    <a:pt x="200379" y="264923"/>
                  </a:cubicBezTo>
                  <a:cubicBezTo>
                    <a:pt x="179864" y="264923"/>
                    <a:pt x="169669" y="264923"/>
                    <a:pt x="149154" y="265177"/>
                  </a:cubicBezTo>
                  <a:cubicBezTo>
                    <a:pt x="149154" y="257149"/>
                    <a:pt x="149154" y="253072"/>
                    <a:pt x="149026" y="245044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C6B984AD-92E3-2EB1-6BC8-8B4105C02E1E}"/>
                </a:ext>
              </a:extLst>
            </p:cNvPr>
            <p:cNvSpPr/>
            <p:nvPr/>
          </p:nvSpPr>
          <p:spPr>
            <a:xfrm>
              <a:off x="3807735" y="4394818"/>
              <a:ext cx="77858" cy="259062"/>
            </a:xfrm>
            <a:custGeom>
              <a:avLst/>
              <a:gdLst>
                <a:gd name="connsiteX0" fmla="*/ 6882 w 77858"/>
                <a:gd name="connsiteY0" fmla="*/ 80408 h 259062"/>
                <a:gd name="connsiteX1" fmla="*/ 59254 w 77858"/>
                <a:gd name="connsiteY1" fmla="*/ 81045 h 259062"/>
                <a:gd name="connsiteX2" fmla="*/ 56451 w 77858"/>
                <a:gd name="connsiteY2" fmla="*/ 259062 h 259062"/>
                <a:gd name="connsiteX3" fmla="*/ 5608 w 77858"/>
                <a:gd name="connsiteY3" fmla="*/ 258425 h 259062"/>
                <a:gd name="connsiteX4" fmla="*/ 6882 w 77858"/>
                <a:gd name="connsiteY4" fmla="*/ 80408 h 259062"/>
                <a:gd name="connsiteX5" fmla="*/ 1 w 77858"/>
                <a:gd name="connsiteY5" fmla="*/ 27653 h 259062"/>
                <a:gd name="connsiteX6" fmla="*/ 29564 w 77858"/>
                <a:gd name="connsiteY6" fmla="*/ 1 h 259062"/>
                <a:gd name="connsiteX7" fmla="*/ 49315 w 77858"/>
                <a:gd name="connsiteY7" fmla="*/ 7010 h 259062"/>
                <a:gd name="connsiteX8" fmla="*/ 77859 w 77858"/>
                <a:gd name="connsiteY8" fmla="*/ 28035 h 259062"/>
                <a:gd name="connsiteX9" fmla="*/ 49060 w 77858"/>
                <a:gd name="connsiteY9" fmla="*/ 48424 h 259062"/>
                <a:gd name="connsiteX10" fmla="*/ 28927 w 77858"/>
                <a:gd name="connsiteY10" fmla="*/ 54922 h 259062"/>
                <a:gd name="connsiteX11" fmla="*/ 1 w 77858"/>
                <a:gd name="connsiteY11" fmla="*/ 27780 h 25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858" h="259062">
                  <a:moveTo>
                    <a:pt x="6882" y="80408"/>
                  </a:moveTo>
                  <a:cubicBezTo>
                    <a:pt x="27780" y="80535"/>
                    <a:pt x="38229" y="80663"/>
                    <a:pt x="59254" y="81045"/>
                  </a:cubicBezTo>
                  <a:cubicBezTo>
                    <a:pt x="58362" y="140427"/>
                    <a:pt x="57343" y="199681"/>
                    <a:pt x="56451" y="259062"/>
                  </a:cubicBezTo>
                  <a:cubicBezTo>
                    <a:pt x="36190" y="258680"/>
                    <a:pt x="25996" y="258552"/>
                    <a:pt x="5608" y="258425"/>
                  </a:cubicBezTo>
                  <a:cubicBezTo>
                    <a:pt x="5990" y="199043"/>
                    <a:pt x="6500" y="139789"/>
                    <a:pt x="6882" y="80408"/>
                  </a:cubicBezTo>
                  <a:moveTo>
                    <a:pt x="1" y="27653"/>
                  </a:moveTo>
                  <a:cubicBezTo>
                    <a:pt x="1" y="12489"/>
                    <a:pt x="13126" y="-126"/>
                    <a:pt x="29564" y="1"/>
                  </a:cubicBezTo>
                  <a:cubicBezTo>
                    <a:pt x="37210" y="1"/>
                    <a:pt x="43326" y="2295"/>
                    <a:pt x="49315" y="7010"/>
                  </a:cubicBezTo>
                  <a:cubicBezTo>
                    <a:pt x="60783" y="15420"/>
                    <a:pt x="66518" y="19625"/>
                    <a:pt x="77859" y="28035"/>
                  </a:cubicBezTo>
                  <a:cubicBezTo>
                    <a:pt x="66263" y="36190"/>
                    <a:pt x="60529" y="40268"/>
                    <a:pt x="49060" y="48424"/>
                  </a:cubicBezTo>
                  <a:cubicBezTo>
                    <a:pt x="42944" y="52629"/>
                    <a:pt x="36445" y="54922"/>
                    <a:pt x="28927" y="54922"/>
                  </a:cubicBezTo>
                  <a:cubicBezTo>
                    <a:pt x="12616" y="54795"/>
                    <a:pt x="-127" y="42689"/>
                    <a:pt x="1" y="27780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E11227EB-FA52-84F8-31F2-E65CF5C9326B}"/>
                </a:ext>
              </a:extLst>
            </p:cNvPr>
            <p:cNvSpPr/>
            <p:nvPr/>
          </p:nvSpPr>
          <p:spPr>
            <a:xfrm>
              <a:off x="3901885" y="4475896"/>
              <a:ext cx="205175" cy="186394"/>
            </a:xfrm>
            <a:custGeom>
              <a:avLst/>
              <a:gdLst>
                <a:gd name="connsiteX0" fmla="*/ 53284 w 205175"/>
                <a:gd name="connsiteY0" fmla="*/ 91843 h 186394"/>
                <a:gd name="connsiteX1" fmla="*/ 98520 w 205175"/>
                <a:gd name="connsiteY1" fmla="*/ 139756 h 186394"/>
                <a:gd name="connsiteX2" fmla="*/ 148471 w 205175"/>
                <a:gd name="connsiteY2" fmla="*/ 95538 h 186394"/>
                <a:gd name="connsiteX3" fmla="*/ 102088 w 205175"/>
                <a:gd name="connsiteY3" fmla="*/ 45841 h 186394"/>
                <a:gd name="connsiteX4" fmla="*/ 53156 w 205175"/>
                <a:gd name="connsiteY4" fmla="*/ 91843 h 186394"/>
                <a:gd name="connsiteX5" fmla="*/ 145158 w 205175"/>
                <a:gd name="connsiteY5" fmla="*/ 163712 h 186394"/>
                <a:gd name="connsiteX6" fmla="*/ 89600 w 205175"/>
                <a:gd name="connsiteY6" fmla="*/ 184992 h 186394"/>
                <a:gd name="connsiteX7" fmla="*/ 19 w 205175"/>
                <a:gd name="connsiteY7" fmla="*/ 90441 h 186394"/>
                <a:gd name="connsiteX8" fmla="*/ 96609 w 205175"/>
                <a:gd name="connsiteY8" fmla="*/ 94 h 186394"/>
                <a:gd name="connsiteX9" fmla="*/ 151529 w 205175"/>
                <a:gd name="connsiteY9" fmla="*/ 26472 h 186394"/>
                <a:gd name="connsiteX10" fmla="*/ 152549 w 205175"/>
                <a:gd name="connsiteY10" fmla="*/ 5956 h 186394"/>
                <a:gd name="connsiteX11" fmla="*/ 205176 w 205175"/>
                <a:gd name="connsiteY11" fmla="*/ 8632 h 186394"/>
                <a:gd name="connsiteX12" fmla="*/ 195236 w 205175"/>
                <a:gd name="connsiteY12" fmla="*/ 186394 h 186394"/>
                <a:gd name="connsiteX13" fmla="*/ 144139 w 205175"/>
                <a:gd name="connsiteY13" fmla="*/ 183718 h 186394"/>
                <a:gd name="connsiteX14" fmla="*/ 145158 w 205175"/>
                <a:gd name="connsiteY14" fmla="*/ 163585 h 18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175" h="186394">
                  <a:moveTo>
                    <a:pt x="53284" y="91843"/>
                  </a:moveTo>
                  <a:cubicBezTo>
                    <a:pt x="52392" y="118730"/>
                    <a:pt x="71760" y="138736"/>
                    <a:pt x="98520" y="139756"/>
                  </a:cubicBezTo>
                  <a:cubicBezTo>
                    <a:pt x="126172" y="140902"/>
                    <a:pt x="147197" y="122808"/>
                    <a:pt x="148471" y="95538"/>
                  </a:cubicBezTo>
                  <a:cubicBezTo>
                    <a:pt x="149746" y="68014"/>
                    <a:pt x="130122" y="46861"/>
                    <a:pt x="102088" y="45841"/>
                  </a:cubicBezTo>
                  <a:cubicBezTo>
                    <a:pt x="74819" y="44822"/>
                    <a:pt x="54048" y="64318"/>
                    <a:pt x="53156" y="91843"/>
                  </a:cubicBezTo>
                  <a:moveTo>
                    <a:pt x="145158" y="163712"/>
                  </a:moveTo>
                  <a:cubicBezTo>
                    <a:pt x="131269" y="177856"/>
                    <a:pt x="111900" y="185757"/>
                    <a:pt x="89600" y="184992"/>
                  </a:cubicBezTo>
                  <a:cubicBezTo>
                    <a:pt x="38247" y="183209"/>
                    <a:pt x="-1000" y="141922"/>
                    <a:pt x="19" y="90441"/>
                  </a:cubicBezTo>
                  <a:cubicBezTo>
                    <a:pt x="1039" y="37558"/>
                    <a:pt x="43981" y="-2199"/>
                    <a:pt x="96609" y="94"/>
                  </a:cubicBezTo>
                  <a:cubicBezTo>
                    <a:pt x="119418" y="1114"/>
                    <a:pt x="138787" y="10671"/>
                    <a:pt x="151529" y="26472"/>
                  </a:cubicBezTo>
                  <a:cubicBezTo>
                    <a:pt x="151912" y="18317"/>
                    <a:pt x="152167" y="14239"/>
                    <a:pt x="152549" y="5956"/>
                  </a:cubicBezTo>
                  <a:cubicBezTo>
                    <a:pt x="173574" y="6976"/>
                    <a:pt x="184150" y="7485"/>
                    <a:pt x="205176" y="8632"/>
                  </a:cubicBezTo>
                  <a:cubicBezTo>
                    <a:pt x="201863" y="67886"/>
                    <a:pt x="198550" y="127140"/>
                    <a:pt x="195236" y="186394"/>
                  </a:cubicBezTo>
                  <a:cubicBezTo>
                    <a:pt x="174849" y="185247"/>
                    <a:pt x="164527" y="184738"/>
                    <a:pt x="144139" y="183718"/>
                  </a:cubicBezTo>
                  <a:cubicBezTo>
                    <a:pt x="144521" y="175690"/>
                    <a:pt x="144648" y="171613"/>
                    <a:pt x="145158" y="163585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BC56941F-F8E9-6D4F-B7CA-AE53DDB9AA2F}"/>
                </a:ext>
              </a:extLst>
            </p:cNvPr>
            <p:cNvSpPr/>
            <p:nvPr/>
          </p:nvSpPr>
          <p:spPr>
            <a:xfrm>
              <a:off x="4221092" y="4496679"/>
              <a:ext cx="209759" cy="191989"/>
            </a:xfrm>
            <a:custGeom>
              <a:avLst/>
              <a:gdLst>
                <a:gd name="connsiteX0" fmla="*/ 53025 w 209759"/>
                <a:gd name="connsiteY0" fmla="*/ 89665 h 191989"/>
                <a:gd name="connsiteX1" fmla="*/ 95713 w 209759"/>
                <a:gd name="connsiteY1" fmla="*/ 139999 h 191989"/>
                <a:gd name="connsiteX2" fmla="*/ 148085 w 209759"/>
                <a:gd name="connsiteY2" fmla="*/ 98585 h 191989"/>
                <a:gd name="connsiteX3" fmla="*/ 104505 w 209759"/>
                <a:gd name="connsiteY3" fmla="*/ 46467 h 191989"/>
                <a:gd name="connsiteX4" fmla="*/ 53152 w 209759"/>
                <a:gd name="connsiteY4" fmla="*/ 89792 h 191989"/>
                <a:gd name="connsiteX5" fmla="*/ 141331 w 209759"/>
                <a:gd name="connsiteY5" fmla="*/ 166504 h 191989"/>
                <a:gd name="connsiteX6" fmla="*/ 84754 w 209759"/>
                <a:gd name="connsiteY6" fmla="*/ 184726 h 191989"/>
                <a:gd name="connsiteX7" fmla="*/ 270 w 209759"/>
                <a:gd name="connsiteY7" fmla="*/ 85460 h 191989"/>
                <a:gd name="connsiteX8" fmla="*/ 101702 w 209759"/>
                <a:gd name="connsiteY8" fmla="*/ 465 h 191989"/>
                <a:gd name="connsiteX9" fmla="*/ 155221 w 209759"/>
                <a:gd name="connsiteY9" fmla="*/ 29774 h 191989"/>
                <a:gd name="connsiteX10" fmla="*/ 157259 w 209759"/>
                <a:gd name="connsiteY10" fmla="*/ 9385 h 191989"/>
                <a:gd name="connsiteX11" fmla="*/ 209759 w 209759"/>
                <a:gd name="connsiteY11" fmla="*/ 14992 h 191989"/>
                <a:gd name="connsiteX12" fmla="*/ 190263 w 209759"/>
                <a:gd name="connsiteY12" fmla="*/ 191989 h 191989"/>
                <a:gd name="connsiteX13" fmla="*/ 139292 w 209759"/>
                <a:gd name="connsiteY13" fmla="*/ 186510 h 191989"/>
                <a:gd name="connsiteX14" fmla="*/ 141331 w 209759"/>
                <a:gd name="connsiteY14" fmla="*/ 166504 h 19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759" h="191989">
                  <a:moveTo>
                    <a:pt x="53025" y="89665"/>
                  </a:moveTo>
                  <a:cubicBezTo>
                    <a:pt x="50731" y="116425"/>
                    <a:pt x="68953" y="137450"/>
                    <a:pt x="95713" y="139999"/>
                  </a:cubicBezTo>
                  <a:cubicBezTo>
                    <a:pt x="123237" y="142547"/>
                    <a:pt x="145281" y="125727"/>
                    <a:pt x="148085" y="98585"/>
                  </a:cubicBezTo>
                  <a:cubicBezTo>
                    <a:pt x="150888" y="71188"/>
                    <a:pt x="132411" y="49015"/>
                    <a:pt x="104505" y="46467"/>
                  </a:cubicBezTo>
                  <a:cubicBezTo>
                    <a:pt x="77236" y="43918"/>
                    <a:pt x="55446" y="62268"/>
                    <a:pt x="53152" y="89792"/>
                  </a:cubicBezTo>
                  <a:moveTo>
                    <a:pt x="141331" y="166504"/>
                  </a:moveTo>
                  <a:cubicBezTo>
                    <a:pt x="126677" y="179884"/>
                    <a:pt x="106799" y="186765"/>
                    <a:pt x="84754" y="184726"/>
                  </a:cubicBezTo>
                  <a:cubicBezTo>
                    <a:pt x="33656" y="180139"/>
                    <a:pt x="-3553" y="136813"/>
                    <a:pt x="270" y="85460"/>
                  </a:cubicBezTo>
                  <a:cubicBezTo>
                    <a:pt x="4220" y="32704"/>
                    <a:pt x="49202" y="-4632"/>
                    <a:pt x="101702" y="465"/>
                  </a:cubicBezTo>
                  <a:cubicBezTo>
                    <a:pt x="124511" y="2632"/>
                    <a:pt x="143242" y="13336"/>
                    <a:pt x="155221" y="29774"/>
                  </a:cubicBezTo>
                  <a:cubicBezTo>
                    <a:pt x="156113" y="21618"/>
                    <a:pt x="156495" y="17541"/>
                    <a:pt x="157259" y="9385"/>
                  </a:cubicBezTo>
                  <a:cubicBezTo>
                    <a:pt x="178285" y="11551"/>
                    <a:pt x="188734" y="12699"/>
                    <a:pt x="209759" y="14992"/>
                  </a:cubicBezTo>
                  <a:cubicBezTo>
                    <a:pt x="203261" y="73991"/>
                    <a:pt x="196762" y="132990"/>
                    <a:pt x="190263" y="191989"/>
                  </a:cubicBezTo>
                  <a:cubicBezTo>
                    <a:pt x="169874" y="189696"/>
                    <a:pt x="159681" y="188676"/>
                    <a:pt x="139292" y="186510"/>
                  </a:cubicBezTo>
                  <a:cubicBezTo>
                    <a:pt x="140057" y="178482"/>
                    <a:pt x="140567" y="174532"/>
                    <a:pt x="141331" y="166504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18A695AB-B842-8176-00BE-9604CAF425A7}"/>
                </a:ext>
              </a:extLst>
            </p:cNvPr>
            <p:cNvSpPr/>
            <p:nvPr/>
          </p:nvSpPr>
          <p:spPr>
            <a:xfrm>
              <a:off x="4456967" y="4524053"/>
              <a:ext cx="168973" cy="185840"/>
            </a:xfrm>
            <a:custGeom>
              <a:avLst/>
              <a:gdLst>
                <a:gd name="connsiteX0" fmla="*/ 100673 w 168973"/>
                <a:gd name="connsiteY0" fmla="*/ 141296 h 185840"/>
                <a:gd name="connsiteX1" fmla="*/ 153937 w 168973"/>
                <a:gd name="connsiteY1" fmla="*/ 133778 h 185840"/>
                <a:gd name="connsiteX2" fmla="*/ 147439 w 168973"/>
                <a:gd name="connsiteY2" fmla="*/ 179269 h 185840"/>
                <a:gd name="connsiteX3" fmla="*/ 88313 w 168973"/>
                <a:gd name="connsiteY3" fmla="*/ 184621 h 185840"/>
                <a:gd name="connsiteX4" fmla="*/ 643 w 168973"/>
                <a:gd name="connsiteY4" fmla="*/ 80258 h 185840"/>
                <a:gd name="connsiteX5" fmla="*/ 113161 w 168973"/>
                <a:gd name="connsiteY5" fmla="*/ 1125 h 185840"/>
                <a:gd name="connsiteX6" fmla="*/ 168974 w 168973"/>
                <a:gd name="connsiteY6" fmla="*/ 23935 h 185840"/>
                <a:gd name="connsiteX7" fmla="*/ 161965 w 168973"/>
                <a:gd name="connsiteY7" fmla="*/ 72867 h 185840"/>
                <a:gd name="connsiteX8" fmla="*/ 112014 w 168973"/>
                <a:gd name="connsiteY8" fmla="*/ 45852 h 185840"/>
                <a:gd name="connsiteX9" fmla="*/ 53271 w 168973"/>
                <a:gd name="connsiteY9" fmla="*/ 86247 h 185840"/>
                <a:gd name="connsiteX10" fmla="*/ 100673 w 168973"/>
                <a:gd name="connsiteY10" fmla="*/ 141296 h 18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973" h="185840">
                  <a:moveTo>
                    <a:pt x="100673" y="141296"/>
                  </a:moveTo>
                  <a:cubicBezTo>
                    <a:pt x="119277" y="143844"/>
                    <a:pt x="137372" y="142060"/>
                    <a:pt x="153937" y="133778"/>
                  </a:cubicBezTo>
                  <a:cubicBezTo>
                    <a:pt x="151389" y="152000"/>
                    <a:pt x="149987" y="161047"/>
                    <a:pt x="147439" y="179269"/>
                  </a:cubicBezTo>
                  <a:cubicBezTo>
                    <a:pt x="128325" y="186150"/>
                    <a:pt x="108064" y="187042"/>
                    <a:pt x="88313" y="184621"/>
                  </a:cubicBezTo>
                  <a:cubicBezTo>
                    <a:pt x="36068" y="177995"/>
                    <a:pt x="-5728" y="135052"/>
                    <a:pt x="643" y="80258"/>
                  </a:cubicBezTo>
                  <a:cubicBezTo>
                    <a:pt x="7142" y="24189"/>
                    <a:pt x="60406" y="-6393"/>
                    <a:pt x="113161" y="1125"/>
                  </a:cubicBezTo>
                  <a:cubicBezTo>
                    <a:pt x="133931" y="4056"/>
                    <a:pt x="153300" y="11319"/>
                    <a:pt x="168974" y="23935"/>
                  </a:cubicBezTo>
                  <a:cubicBezTo>
                    <a:pt x="166170" y="43558"/>
                    <a:pt x="164769" y="53243"/>
                    <a:pt x="161965" y="72867"/>
                  </a:cubicBezTo>
                  <a:cubicBezTo>
                    <a:pt x="149733" y="57958"/>
                    <a:pt x="132148" y="48655"/>
                    <a:pt x="112014" y="45852"/>
                  </a:cubicBezTo>
                  <a:cubicBezTo>
                    <a:pt x="81559" y="41775"/>
                    <a:pt x="56839" y="57830"/>
                    <a:pt x="53271" y="86247"/>
                  </a:cubicBezTo>
                  <a:cubicBezTo>
                    <a:pt x="49703" y="115046"/>
                    <a:pt x="69963" y="137090"/>
                    <a:pt x="100673" y="141296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FE35CDBB-AC16-EAF9-3BD3-70F3792337D3}"/>
                </a:ext>
              </a:extLst>
            </p:cNvPr>
            <p:cNvSpPr/>
            <p:nvPr/>
          </p:nvSpPr>
          <p:spPr>
            <a:xfrm>
              <a:off x="4643240" y="4552003"/>
              <a:ext cx="171419" cy="186103"/>
            </a:xfrm>
            <a:custGeom>
              <a:avLst/>
              <a:gdLst>
                <a:gd name="connsiteX0" fmla="*/ 99296 w 171419"/>
                <a:gd name="connsiteY0" fmla="*/ 141379 h 186103"/>
                <a:gd name="connsiteX1" fmla="*/ 152815 w 171419"/>
                <a:gd name="connsiteY1" fmla="*/ 135518 h 186103"/>
                <a:gd name="connsiteX2" fmla="*/ 144787 w 171419"/>
                <a:gd name="connsiteY2" fmla="*/ 180755 h 186103"/>
                <a:gd name="connsiteX3" fmla="*/ 85407 w 171419"/>
                <a:gd name="connsiteY3" fmla="*/ 184195 h 186103"/>
                <a:gd name="connsiteX4" fmla="*/ 1050 w 171419"/>
                <a:gd name="connsiteY4" fmla="*/ 77156 h 186103"/>
                <a:gd name="connsiteX5" fmla="*/ 116244 w 171419"/>
                <a:gd name="connsiteY5" fmla="*/ 1719 h 186103"/>
                <a:gd name="connsiteX6" fmla="*/ 171419 w 171419"/>
                <a:gd name="connsiteY6" fmla="*/ 26312 h 186103"/>
                <a:gd name="connsiteX7" fmla="*/ 162882 w 171419"/>
                <a:gd name="connsiteY7" fmla="*/ 74990 h 186103"/>
                <a:gd name="connsiteX8" fmla="*/ 113823 w 171419"/>
                <a:gd name="connsiteY8" fmla="*/ 46446 h 186103"/>
                <a:gd name="connsiteX9" fmla="*/ 53805 w 171419"/>
                <a:gd name="connsiteY9" fmla="*/ 84929 h 186103"/>
                <a:gd name="connsiteX10" fmla="*/ 99424 w 171419"/>
                <a:gd name="connsiteY10" fmla="*/ 141379 h 18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419" h="186103">
                  <a:moveTo>
                    <a:pt x="99296" y="141379"/>
                  </a:moveTo>
                  <a:cubicBezTo>
                    <a:pt x="117901" y="144565"/>
                    <a:pt x="135995" y="143418"/>
                    <a:pt x="152815" y="135518"/>
                  </a:cubicBezTo>
                  <a:cubicBezTo>
                    <a:pt x="149630" y="153613"/>
                    <a:pt x="147973" y="162660"/>
                    <a:pt x="144787" y="180755"/>
                  </a:cubicBezTo>
                  <a:cubicBezTo>
                    <a:pt x="125419" y="186999"/>
                    <a:pt x="105158" y="187254"/>
                    <a:pt x="85407" y="184195"/>
                  </a:cubicBezTo>
                  <a:cubicBezTo>
                    <a:pt x="33289" y="175913"/>
                    <a:pt x="-7105" y="131695"/>
                    <a:pt x="1050" y="77156"/>
                  </a:cubicBezTo>
                  <a:cubicBezTo>
                    <a:pt x="9333" y="21343"/>
                    <a:pt x="63617" y="-7583"/>
                    <a:pt x="116244" y="1719"/>
                  </a:cubicBezTo>
                  <a:cubicBezTo>
                    <a:pt x="136887" y="5414"/>
                    <a:pt x="156129" y="13187"/>
                    <a:pt x="171419" y="26312"/>
                  </a:cubicBezTo>
                  <a:cubicBezTo>
                    <a:pt x="167979" y="45809"/>
                    <a:pt x="166322" y="55493"/>
                    <a:pt x="162882" y="74990"/>
                  </a:cubicBezTo>
                  <a:cubicBezTo>
                    <a:pt x="151159" y="59698"/>
                    <a:pt x="133829" y="49759"/>
                    <a:pt x="113823" y="46446"/>
                  </a:cubicBezTo>
                  <a:cubicBezTo>
                    <a:pt x="83495" y="41349"/>
                    <a:pt x="58265" y="56640"/>
                    <a:pt x="53805" y="84929"/>
                  </a:cubicBezTo>
                  <a:cubicBezTo>
                    <a:pt x="49345" y="113600"/>
                    <a:pt x="68841" y="136282"/>
                    <a:pt x="99424" y="141379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4F4DDFA5-6D9D-D81A-83BD-BA6040A18513}"/>
                </a:ext>
              </a:extLst>
            </p:cNvPr>
            <p:cNvSpPr/>
            <p:nvPr/>
          </p:nvSpPr>
          <p:spPr>
            <a:xfrm>
              <a:off x="4829172" y="4586373"/>
              <a:ext cx="202022" cy="185924"/>
            </a:xfrm>
            <a:custGeom>
              <a:avLst/>
              <a:gdLst>
                <a:gd name="connsiteX0" fmla="*/ 110366 w 202022"/>
                <a:gd name="connsiteY0" fmla="*/ 46736 h 185924"/>
                <a:gd name="connsiteX1" fmla="*/ 53661 w 202022"/>
                <a:gd name="connsiteY1" fmla="*/ 83180 h 185924"/>
                <a:gd name="connsiteX2" fmla="*/ 92016 w 202022"/>
                <a:gd name="connsiteY2" fmla="*/ 138994 h 185924"/>
                <a:gd name="connsiteX3" fmla="*/ 148084 w 202022"/>
                <a:gd name="connsiteY3" fmla="*/ 102167 h 185924"/>
                <a:gd name="connsiteX4" fmla="*/ 110493 w 202022"/>
                <a:gd name="connsiteY4" fmla="*/ 46863 h 185924"/>
                <a:gd name="connsiteX5" fmla="*/ 1544 w 202022"/>
                <a:gd name="connsiteY5" fmla="*/ 72732 h 185924"/>
                <a:gd name="connsiteX6" fmla="*/ 120050 w 202022"/>
                <a:gd name="connsiteY6" fmla="*/ 2264 h 185924"/>
                <a:gd name="connsiteX7" fmla="*/ 199947 w 202022"/>
                <a:gd name="connsiteY7" fmla="*/ 112489 h 185924"/>
                <a:gd name="connsiteX8" fmla="*/ 83861 w 202022"/>
                <a:gd name="connsiteY8" fmla="*/ 183848 h 185924"/>
                <a:gd name="connsiteX9" fmla="*/ 1544 w 202022"/>
                <a:gd name="connsiteY9" fmla="*/ 72732 h 18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022" h="185924">
                  <a:moveTo>
                    <a:pt x="110366" y="46736"/>
                  </a:moveTo>
                  <a:cubicBezTo>
                    <a:pt x="82332" y="41129"/>
                    <a:pt x="58758" y="56421"/>
                    <a:pt x="53661" y="83180"/>
                  </a:cubicBezTo>
                  <a:cubicBezTo>
                    <a:pt x="48564" y="110195"/>
                    <a:pt x="64365" y="133387"/>
                    <a:pt x="92016" y="138994"/>
                  </a:cubicBezTo>
                  <a:cubicBezTo>
                    <a:pt x="118903" y="144346"/>
                    <a:pt x="142477" y="129055"/>
                    <a:pt x="148084" y="102167"/>
                  </a:cubicBezTo>
                  <a:cubicBezTo>
                    <a:pt x="153563" y="75535"/>
                    <a:pt x="137635" y="52343"/>
                    <a:pt x="110493" y="46863"/>
                  </a:cubicBezTo>
                  <a:moveTo>
                    <a:pt x="1544" y="72732"/>
                  </a:moveTo>
                  <a:cubicBezTo>
                    <a:pt x="11610" y="17173"/>
                    <a:pt x="68570" y="-8058"/>
                    <a:pt x="120050" y="2264"/>
                  </a:cubicBezTo>
                  <a:cubicBezTo>
                    <a:pt x="171276" y="12586"/>
                    <a:pt x="211797" y="58077"/>
                    <a:pt x="199947" y="112489"/>
                  </a:cubicBezTo>
                  <a:cubicBezTo>
                    <a:pt x="188351" y="166136"/>
                    <a:pt x="135341" y="194043"/>
                    <a:pt x="83861" y="183848"/>
                  </a:cubicBezTo>
                  <a:cubicBezTo>
                    <a:pt x="31999" y="173527"/>
                    <a:pt x="-8523" y="127525"/>
                    <a:pt x="1544" y="72732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C9C0FED5-35FA-7C02-A758-C79C87A793BA}"/>
                </a:ext>
              </a:extLst>
            </p:cNvPr>
            <p:cNvSpPr/>
            <p:nvPr/>
          </p:nvSpPr>
          <p:spPr>
            <a:xfrm>
              <a:off x="5054282" y="4619602"/>
              <a:ext cx="198087" cy="200124"/>
            </a:xfrm>
            <a:custGeom>
              <a:avLst/>
              <a:gdLst>
                <a:gd name="connsiteX0" fmla="*/ 146990 w 198087"/>
                <a:gd name="connsiteY0" fmla="*/ 28926 h 200124"/>
                <a:gd name="connsiteX1" fmla="*/ 198087 w 198087"/>
                <a:gd name="connsiteY1" fmla="*/ 41796 h 200124"/>
                <a:gd name="connsiteX2" fmla="*/ 173494 w 198087"/>
                <a:gd name="connsiteY2" fmla="*/ 138642 h 200124"/>
                <a:gd name="connsiteX3" fmla="*/ 69132 w 198087"/>
                <a:gd name="connsiteY3" fmla="*/ 196876 h 200124"/>
                <a:gd name="connsiteX4" fmla="*/ 2360 w 198087"/>
                <a:gd name="connsiteY4" fmla="*/ 97610 h 200124"/>
                <a:gd name="connsiteX5" fmla="*/ 24023 w 198087"/>
                <a:gd name="connsiteY5" fmla="*/ 0 h 200124"/>
                <a:gd name="connsiteX6" fmla="*/ 75376 w 198087"/>
                <a:gd name="connsiteY6" fmla="*/ 11723 h 200124"/>
                <a:gd name="connsiteX7" fmla="*/ 52694 w 198087"/>
                <a:gd name="connsiteY7" fmla="*/ 109460 h 200124"/>
                <a:gd name="connsiteX8" fmla="*/ 79581 w 198087"/>
                <a:gd name="connsiteY8" fmla="*/ 152531 h 200124"/>
                <a:gd name="connsiteX9" fmla="*/ 123033 w 198087"/>
                <a:gd name="connsiteY9" fmla="*/ 126408 h 200124"/>
                <a:gd name="connsiteX10" fmla="*/ 146862 w 198087"/>
                <a:gd name="connsiteY10" fmla="*/ 28926 h 20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8087" h="200124">
                  <a:moveTo>
                    <a:pt x="146990" y="28926"/>
                  </a:moveTo>
                  <a:cubicBezTo>
                    <a:pt x="167505" y="34023"/>
                    <a:pt x="177699" y="36572"/>
                    <a:pt x="198087" y="41796"/>
                  </a:cubicBezTo>
                  <a:cubicBezTo>
                    <a:pt x="188276" y="80534"/>
                    <a:pt x="183306" y="99903"/>
                    <a:pt x="173494" y="138642"/>
                  </a:cubicBezTo>
                  <a:cubicBezTo>
                    <a:pt x="161134" y="187319"/>
                    <a:pt x="119210" y="208854"/>
                    <a:pt x="69132" y="196876"/>
                  </a:cubicBezTo>
                  <a:cubicBezTo>
                    <a:pt x="19436" y="185025"/>
                    <a:pt x="-8598" y="146669"/>
                    <a:pt x="2360" y="97610"/>
                  </a:cubicBezTo>
                  <a:cubicBezTo>
                    <a:pt x="11025" y="58617"/>
                    <a:pt x="15358" y="39120"/>
                    <a:pt x="24023" y="0"/>
                  </a:cubicBezTo>
                  <a:cubicBezTo>
                    <a:pt x="44539" y="4587"/>
                    <a:pt x="54860" y="6881"/>
                    <a:pt x="75376" y="11723"/>
                  </a:cubicBezTo>
                  <a:cubicBezTo>
                    <a:pt x="66328" y="50844"/>
                    <a:pt x="61741" y="70340"/>
                    <a:pt x="52694" y="109460"/>
                  </a:cubicBezTo>
                  <a:cubicBezTo>
                    <a:pt x="47469" y="132143"/>
                    <a:pt x="59065" y="147561"/>
                    <a:pt x="79581" y="152531"/>
                  </a:cubicBezTo>
                  <a:cubicBezTo>
                    <a:pt x="100479" y="157501"/>
                    <a:pt x="117427" y="148963"/>
                    <a:pt x="123033" y="126408"/>
                  </a:cubicBezTo>
                  <a:cubicBezTo>
                    <a:pt x="132590" y="87415"/>
                    <a:pt x="137305" y="67919"/>
                    <a:pt x="146862" y="28926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72B43AF0-C974-153C-0795-FEE7921EEAD1}"/>
                </a:ext>
              </a:extLst>
            </p:cNvPr>
            <p:cNvSpPr/>
            <p:nvPr/>
          </p:nvSpPr>
          <p:spPr>
            <a:xfrm>
              <a:off x="5252497" y="4673122"/>
              <a:ext cx="204089" cy="219813"/>
            </a:xfrm>
            <a:custGeom>
              <a:avLst/>
              <a:gdLst>
                <a:gd name="connsiteX0" fmla="*/ 49186 w 204089"/>
                <a:gd name="connsiteY0" fmla="*/ 185280 h 219813"/>
                <a:gd name="connsiteX1" fmla="*/ 0 w 204089"/>
                <a:gd name="connsiteY1" fmla="*/ 172155 h 219813"/>
                <a:gd name="connsiteX2" fmla="*/ 45109 w 204089"/>
                <a:gd name="connsiteY2" fmla="*/ 0 h 219813"/>
                <a:gd name="connsiteX3" fmla="*/ 95697 w 204089"/>
                <a:gd name="connsiteY3" fmla="*/ 13635 h 219813"/>
                <a:gd name="connsiteX4" fmla="*/ 90091 w 204089"/>
                <a:gd name="connsiteY4" fmla="*/ 34151 h 219813"/>
                <a:gd name="connsiteX5" fmla="*/ 152657 w 204089"/>
                <a:gd name="connsiteY5" fmla="*/ 25868 h 219813"/>
                <a:gd name="connsiteX6" fmla="*/ 200442 w 204089"/>
                <a:gd name="connsiteY6" fmla="*/ 115450 h 219813"/>
                <a:gd name="connsiteX7" fmla="*/ 169732 w 204089"/>
                <a:gd name="connsiteY7" fmla="*/ 219813 h 219813"/>
                <a:gd name="connsiteX8" fmla="*/ 120163 w 204089"/>
                <a:gd name="connsiteY8" fmla="*/ 205414 h 219813"/>
                <a:gd name="connsiteX9" fmla="*/ 146668 w 204089"/>
                <a:gd name="connsiteY9" fmla="*/ 112391 h 219813"/>
                <a:gd name="connsiteX10" fmla="*/ 124751 w 204089"/>
                <a:gd name="connsiteY10" fmla="*/ 66900 h 219813"/>
                <a:gd name="connsiteX11" fmla="*/ 72633 w 204089"/>
                <a:gd name="connsiteY11" fmla="*/ 99012 h 219813"/>
                <a:gd name="connsiteX12" fmla="*/ 49186 w 204089"/>
                <a:gd name="connsiteY12" fmla="*/ 185535 h 21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089" h="219813">
                  <a:moveTo>
                    <a:pt x="49186" y="185280"/>
                  </a:moveTo>
                  <a:cubicBezTo>
                    <a:pt x="29563" y="179928"/>
                    <a:pt x="19751" y="177252"/>
                    <a:pt x="0" y="172155"/>
                  </a:cubicBezTo>
                  <a:lnTo>
                    <a:pt x="45109" y="0"/>
                  </a:lnTo>
                  <a:cubicBezTo>
                    <a:pt x="65370" y="5352"/>
                    <a:pt x="75564" y="8028"/>
                    <a:pt x="95697" y="13635"/>
                  </a:cubicBezTo>
                  <a:cubicBezTo>
                    <a:pt x="93531" y="21790"/>
                    <a:pt x="92384" y="25868"/>
                    <a:pt x="90091" y="34151"/>
                  </a:cubicBezTo>
                  <a:cubicBezTo>
                    <a:pt x="107548" y="23192"/>
                    <a:pt x="128828" y="19114"/>
                    <a:pt x="152657" y="25868"/>
                  </a:cubicBezTo>
                  <a:cubicBezTo>
                    <a:pt x="195472" y="37974"/>
                    <a:pt x="212165" y="75820"/>
                    <a:pt x="200442" y="115450"/>
                  </a:cubicBezTo>
                  <a:lnTo>
                    <a:pt x="169732" y="219813"/>
                  </a:lnTo>
                  <a:cubicBezTo>
                    <a:pt x="149854" y="213951"/>
                    <a:pt x="140042" y="211021"/>
                    <a:pt x="120163" y="205414"/>
                  </a:cubicBezTo>
                  <a:cubicBezTo>
                    <a:pt x="130740" y="168205"/>
                    <a:pt x="136091" y="149601"/>
                    <a:pt x="146668" y="112391"/>
                  </a:cubicBezTo>
                  <a:cubicBezTo>
                    <a:pt x="153166" y="89582"/>
                    <a:pt x="146923" y="73144"/>
                    <a:pt x="124751" y="66900"/>
                  </a:cubicBezTo>
                  <a:cubicBezTo>
                    <a:pt x="100030" y="60019"/>
                    <a:pt x="79132" y="75183"/>
                    <a:pt x="72633" y="99012"/>
                  </a:cubicBezTo>
                  <a:cubicBezTo>
                    <a:pt x="63203" y="133672"/>
                    <a:pt x="58489" y="151002"/>
                    <a:pt x="49186" y="185535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7D4CEF48-DC28-AB5D-6F79-1F3B29A209EB}"/>
                </a:ext>
              </a:extLst>
            </p:cNvPr>
            <p:cNvSpPr/>
            <p:nvPr/>
          </p:nvSpPr>
          <p:spPr>
            <a:xfrm>
              <a:off x="5472303" y="4683571"/>
              <a:ext cx="152916" cy="249544"/>
            </a:xfrm>
            <a:custGeom>
              <a:avLst/>
              <a:gdLst>
                <a:gd name="connsiteX0" fmla="*/ 52377 w 152916"/>
                <a:gd name="connsiteY0" fmla="*/ 244279 h 249544"/>
                <a:gd name="connsiteX1" fmla="*/ 4719 w 152916"/>
                <a:gd name="connsiteY1" fmla="*/ 155207 h 249544"/>
                <a:gd name="connsiteX2" fmla="*/ 51485 w 152916"/>
                <a:gd name="connsiteY2" fmla="*/ 0 h 249544"/>
                <a:gd name="connsiteX3" fmla="*/ 102456 w 152916"/>
                <a:gd name="connsiteY3" fmla="*/ 15674 h 249544"/>
                <a:gd name="connsiteX4" fmla="*/ 87164 w 152916"/>
                <a:gd name="connsiteY4" fmla="*/ 64861 h 249544"/>
                <a:gd name="connsiteX5" fmla="*/ 152916 w 152916"/>
                <a:gd name="connsiteY5" fmla="*/ 85886 h 249544"/>
                <a:gd name="connsiteX6" fmla="*/ 140046 w 152916"/>
                <a:gd name="connsiteY6" fmla="*/ 125517 h 249544"/>
                <a:gd name="connsiteX7" fmla="*/ 74804 w 152916"/>
                <a:gd name="connsiteY7" fmla="*/ 104618 h 249544"/>
                <a:gd name="connsiteX8" fmla="*/ 55053 w 152916"/>
                <a:gd name="connsiteY8" fmla="*/ 168077 h 249544"/>
                <a:gd name="connsiteX9" fmla="*/ 76078 w 152916"/>
                <a:gd name="connsiteY9" fmla="*/ 204649 h 249544"/>
                <a:gd name="connsiteX10" fmla="*/ 115708 w 152916"/>
                <a:gd name="connsiteY10" fmla="*/ 206688 h 249544"/>
                <a:gd name="connsiteX11" fmla="*/ 102583 w 152916"/>
                <a:gd name="connsiteY11" fmla="*/ 247338 h 249544"/>
                <a:gd name="connsiteX12" fmla="*/ 52377 w 152916"/>
                <a:gd name="connsiteY12" fmla="*/ 244152 h 24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916" h="249544">
                  <a:moveTo>
                    <a:pt x="52377" y="244279"/>
                  </a:moveTo>
                  <a:cubicBezTo>
                    <a:pt x="10071" y="230899"/>
                    <a:pt x="-9807" y="203630"/>
                    <a:pt x="4719" y="155207"/>
                  </a:cubicBezTo>
                  <a:lnTo>
                    <a:pt x="51485" y="0"/>
                  </a:lnTo>
                  <a:cubicBezTo>
                    <a:pt x="71873" y="6244"/>
                    <a:pt x="82067" y="9302"/>
                    <a:pt x="102456" y="15674"/>
                  </a:cubicBezTo>
                  <a:cubicBezTo>
                    <a:pt x="96339" y="35425"/>
                    <a:pt x="93281" y="45237"/>
                    <a:pt x="87164" y="64861"/>
                  </a:cubicBezTo>
                  <a:cubicBezTo>
                    <a:pt x="113542" y="73143"/>
                    <a:pt x="126667" y="77349"/>
                    <a:pt x="152916" y="85886"/>
                  </a:cubicBezTo>
                  <a:cubicBezTo>
                    <a:pt x="147819" y="101688"/>
                    <a:pt x="145271" y="109716"/>
                    <a:pt x="140046" y="125517"/>
                  </a:cubicBezTo>
                  <a:cubicBezTo>
                    <a:pt x="113924" y="116979"/>
                    <a:pt x="100926" y="112901"/>
                    <a:pt x="74804" y="104618"/>
                  </a:cubicBezTo>
                  <a:cubicBezTo>
                    <a:pt x="66904" y="129977"/>
                    <a:pt x="62953" y="142592"/>
                    <a:pt x="55053" y="168077"/>
                  </a:cubicBezTo>
                  <a:cubicBezTo>
                    <a:pt x="49064" y="187319"/>
                    <a:pt x="59385" y="199425"/>
                    <a:pt x="76078" y="204649"/>
                  </a:cubicBezTo>
                  <a:cubicBezTo>
                    <a:pt x="89203" y="208854"/>
                    <a:pt x="102583" y="209746"/>
                    <a:pt x="115708" y="206688"/>
                  </a:cubicBezTo>
                  <a:cubicBezTo>
                    <a:pt x="110483" y="222871"/>
                    <a:pt x="107807" y="231027"/>
                    <a:pt x="102583" y="247338"/>
                  </a:cubicBezTo>
                  <a:cubicBezTo>
                    <a:pt x="87292" y="251288"/>
                    <a:pt x="69962" y="249759"/>
                    <a:pt x="52377" y="244152"/>
                  </a:cubicBezTo>
                </a:path>
              </a:pathLst>
            </a:custGeom>
            <a:solidFill>
              <a:srgbClr val="FFFFFF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201" name="Freeform: Shape 1200">
            <a:extLst>
              <a:ext uri="{FF2B5EF4-FFF2-40B4-BE49-F238E27FC236}">
                <a16:creationId xmlns:a16="http://schemas.microsoft.com/office/drawing/2014/main" id="{857C212F-9CBE-6408-6F18-3B46C3249593}"/>
              </a:ext>
            </a:extLst>
          </p:cNvPr>
          <p:cNvSpPr/>
          <p:nvPr/>
        </p:nvSpPr>
        <p:spPr>
          <a:xfrm>
            <a:off x="-16713" y="-22467"/>
            <a:ext cx="7585442" cy="11197595"/>
          </a:xfrm>
          <a:custGeom>
            <a:avLst/>
            <a:gdLst>
              <a:gd name="connsiteX0" fmla="*/ 0 w 7585442"/>
              <a:gd name="connsiteY0" fmla="*/ 0 h 11197595"/>
              <a:gd name="connsiteX1" fmla="*/ 7585443 w 7585442"/>
              <a:gd name="connsiteY1" fmla="*/ 0 h 11197595"/>
              <a:gd name="connsiteX2" fmla="*/ 7585443 w 7585442"/>
              <a:gd name="connsiteY2" fmla="*/ 11197596 h 11197595"/>
              <a:gd name="connsiteX3" fmla="*/ 0 w 7585442"/>
              <a:gd name="connsiteY3" fmla="*/ 11197596 h 111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5442" h="11197595">
                <a:moveTo>
                  <a:pt x="0" y="0"/>
                </a:moveTo>
                <a:lnTo>
                  <a:pt x="7585443" y="0"/>
                </a:lnTo>
                <a:lnTo>
                  <a:pt x="7585443" y="11197596"/>
                </a:lnTo>
                <a:lnTo>
                  <a:pt x="0" y="11197596"/>
                </a:lnTo>
                <a:close/>
              </a:path>
            </a:pathLst>
          </a:custGeom>
          <a:noFill/>
          <a:ln w="1267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02" name="Freeform: Shape 1201">
            <a:extLst>
              <a:ext uri="{FF2B5EF4-FFF2-40B4-BE49-F238E27FC236}">
                <a16:creationId xmlns:a16="http://schemas.microsoft.com/office/drawing/2014/main" id="{A08D87DD-9A56-EA5B-9A8F-CDC6EF185F96}"/>
              </a:ext>
            </a:extLst>
          </p:cNvPr>
          <p:cNvSpPr/>
          <p:nvPr userDrawn="1"/>
        </p:nvSpPr>
        <p:spPr>
          <a:xfrm>
            <a:off x="-16713" y="-27564"/>
            <a:ext cx="7585442" cy="1173228"/>
          </a:xfrm>
          <a:custGeom>
            <a:avLst/>
            <a:gdLst>
              <a:gd name="connsiteX0" fmla="*/ 0 w 7585442"/>
              <a:gd name="connsiteY0" fmla="*/ 0 h 897984"/>
              <a:gd name="connsiteX1" fmla="*/ 7585443 w 7585442"/>
              <a:gd name="connsiteY1" fmla="*/ 0 h 897984"/>
              <a:gd name="connsiteX2" fmla="*/ 7585443 w 7585442"/>
              <a:gd name="connsiteY2" fmla="*/ 897984 h 897984"/>
              <a:gd name="connsiteX3" fmla="*/ 0 w 7585442"/>
              <a:gd name="connsiteY3" fmla="*/ 897984 h 89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5442" h="897984">
                <a:moveTo>
                  <a:pt x="0" y="0"/>
                </a:moveTo>
                <a:lnTo>
                  <a:pt x="7585443" y="0"/>
                </a:lnTo>
                <a:lnTo>
                  <a:pt x="7585443" y="897984"/>
                </a:lnTo>
                <a:lnTo>
                  <a:pt x="0" y="897984"/>
                </a:lnTo>
                <a:close/>
              </a:path>
            </a:pathLst>
          </a:custGeom>
          <a:solidFill>
            <a:srgbClr val="FFFFFF"/>
          </a:solidFill>
          <a:ln w="1267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203" name="Graphic 402">
            <a:extLst>
              <a:ext uri="{FF2B5EF4-FFF2-40B4-BE49-F238E27FC236}">
                <a16:creationId xmlns:a16="http://schemas.microsoft.com/office/drawing/2014/main" id="{30229E1D-F767-CF65-F668-ED3018BEF78F}"/>
              </a:ext>
            </a:extLst>
          </p:cNvPr>
          <p:cNvGrpSpPr/>
          <p:nvPr/>
        </p:nvGrpSpPr>
        <p:grpSpPr>
          <a:xfrm>
            <a:off x="397804" y="314434"/>
            <a:ext cx="1335916" cy="542388"/>
            <a:chOff x="397804" y="314434"/>
            <a:chExt cx="1335916" cy="542388"/>
          </a:xfrm>
        </p:grpSpPr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E7BC89C9-356E-F802-9872-543AFB1FC890}"/>
                </a:ext>
              </a:extLst>
            </p:cNvPr>
            <p:cNvSpPr/>
            <p:nvPr/>
          </p:nvSpPr>
          <p:spPr>
            <a:xfrm>
              <a:off x="398058" y="564593"/>
              <a:ext cx="327359" cy="272015"/>
            </a:xfrm>
            <a:custGeom>
              <a:avLst/>
              <a:gdLst>
                <a:gd name="connsiteX0" fmla="*/ 254217 w 327359"/>
                <a:gd name="connsiteY0" fmla="*/ 264285 h 272015"/>
                <a:gd name="connsiteX1" fmla="*/ 35425 w 327359"/>
                <a:gd name="connsiteY1" fmla="*/ 121821 h 272015"/>
                <a:gd name="connsiteX2" fmla="*/ 1657 w 327359"/>
                <a:gd name="connsiteY2" fmla="*/ 76712 h 272015"/>
                <a:gd name="connsiteX3" fmla="*/ 21918 w 327359"/>
                <a:gd name="connsiteY3" fmla="*/ 0 h 272015"/>
                <a:gd name="connsiteX4" fmla="*/ 305952 w 327359"/>
                <a:gd name="connsiteY4" fmla="*/ 185025 h 272015"/>
                <a:gd name="connsiteX5" fmla="*/ 319714 w 327359"/>
                <a:gd name="connsiteY5" fmla="*/ 250523 h 272015"/>
                <a:gd name="connsiteX6" fmla="*/ 254217 w 327359"/>
                <a:gd name="connsiteY6" fmla="*/ 264285 h 27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359" h="272015">
                  <a:moveTo>
                    <a:pt x="254217" y="264285"/>
                  </a:moveTo>
                  <a:lnTo>
                    <a:pt x="35425" y="121821"/>
                  </a:lnTo>
                  <a:cubicBezTo>
                    <a:pt x="35425" y="121821"/>
                    <a:pt x="8029" y="106020"/>
                    <a:pt x="1657" y="76712"/>
                  </a:cubicBezTo>
                  <a:cubicBezTo>
                    <a:pt x="-7135" y="35425"/>
                    <a:pt x="21918" y="0"/>
                    <a:pt x="21918" y="0"/>
                  </a:cubicBezTo>
                  <a:lnTo>
                    <a:pt x="305952" y="185025"/>
                  </a:lnTo>
                  <a:cubicBezTo>
                    <a:pt x="327869" y="199297"/>
                    <a:pt x="333858" y="228478"/>
                    <a:pt x="319714" y="250523"/>
                  </a:cubicBezTo>
                  <a:cubicBezTo>
                    <a:pt x="305315" y="273205"/>
                    <a:pt x="275497" y="278175"/>
                    <a:pt x="254217" y="264285"/>
                  </a:cubicBezTo>
                </a:path>
              </a:pathLst>
            </a:custGeom>
            <a:solidFill>
              <a:srgbClr val="38D100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A5AC9EA4-83B0-5439-B113-6D8F5057D4B5}"/>
                </a:ext>
              </a:extLst>
            </p:cNvPr>
            <p:cNvSpPr/>
            <p:nvPr/>
          </p:nvSpPr>
          <p:spPr>
            <a:xfrm>
              <a:off x="411439" y="314434"/>
              <a:ext cx="314286" cy="388290"/>
            </a:xfrm>
            <a:custGeom>
              <a:avLst/>
              <a:gdLst>
                <a:gd name="connsiteX0" fmla="*/ 33513 w 314286"/>
                <a:gd name="connsiteY0" fmla="*/ 219704 h 388290"/>
                <a:gd name="connsiteX1" fmla="*/ 0 w 314286"/>
                <a:gd name="connsiteY1" fmla="*/ 152677 h 388290"/>
                <a:gd name="connsiteX2" fmla="*/ 33513 w 314286"/>
                <a:gd name="connsiteY2" fmla="*/ 86032 h 388290"/>
                <a:gd name="connsiteX3" fmla="*/ 153167 w 314286"/>
                <a:gd name="connsiteY3" fmla="*/ 7664 h 388290"/>
                <a:gd name="connsiteX4" fmla="*/ 218664 w 314286"/>
                <a:gd name="connsiteY4" fmla="*/ 21553 h 388290"/>
                <a:gd name="connsiteX5" fmla="*/ 204774 w 314286"/>
                <a:gd name="connsiteY5" fmla="*/ 87051 h 388290"/>
                <a:gd name="connsiteX6" fmla="*/ 103980 w 314286"/>
                <a:gd name="connsiteY6" fmla="*/ 152677 h 388290"/>
                <a:gd name="connsiteX7" fmla="*/ 275751 w 314286"/>
                <a:gd name="connsiteY7" fmla="*/ 264558 h 388290"/>
                <a:gd name="connsiteX8" fmla="*/ 312705 w 314286"/>
                <a:gd name="connsiteY8" fmla="*/ 312216 h 388290"/>
                <a:gd name="connsiteX9" fmla="*/ 292444 w 314286"/>
                <a:gd name="connsiteY9" fmla="*/ 388291 h 388290"/>
                <a:gd name="connsiteX10" fmla="*/ 33386 w 314286"/>
                <a:gd name="connsiteY10" fmla="*/ 219576 h 38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4286" h="388290">
                  <a:moveTo>
                    <a:pt x="33513" y="219704"/>
                  </a:moveTo>
                  <a:cubicBezTo>
                    <a:pt x="33513" y="219704"/>
                    <a:pt x="0" y="199443"/>
                    <a:pt x="0" y="152677"/>
                  </a:cubicBezTo>
                  <a:cubicBezTo>
                    <a:pt x="0" y="105911"/>
                    <a:pt x="33513" y="86032"/>
                    <a:pt x="33513" y="86032"/>
                  </a:cubicBezTo>
                  <a:lnTo>
                    <a:pt x="153167" y="7664"/>
                  </a:lnTo>
                  <a:cubicBezTo>
                    <a:pt x="175084" y="-6608"/>
                    <a:pt x="204392" y="-364"/>
                    <a:pt x="218664" y="21553"/>
                  </a:cubicBezTo>
                  <a:cubicBezTo>
                    <a:pt x="232936" y="43471"/>
                    <a:pt x="226692" y="72779"/>
                    <a:pt x="204774" y="87051"/>
                  </a:cubicBezTo>
                  <a:lnTo>
                    <a:pt x="103980" y="152677"/>
                  </a:lnTo>
                  <a:lnTo>
                    <a:pt x="275751" y="264558"/>
                  </a:lnTo>
                  <a:cubicBezTo>
                    <a:pt x="275751" y="264558"/>
                    <a:pt x="306715" y="282271"/>
                    <a:pt x="312705" y="312216"/>
                  </a:cubicBezTo>
                  <a:cubicBezTo>
                    <a:pt x="321242" y="353885"/>
                    <a:pt x="292444" y="388291"/>
                    <a:pt x="292444" y="388291"/>
                  </a:cubicBezTo>
                  <a:lnTo>
                    <a:pt x="33386" y="219576"/>
                  </a:lnTo>
                  <a:close/>
                </a:path>
              </a:pathLst>
            </a:custGeom>
            <a:solidFill>
              <a:srgbClr val="0573EB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B8F7F73C-45E4-503E-4252-BCFFF30327FE}"/>
                </a:ext>
              </a:extLst>
            </p:cNvPr>
            <p:cNvSpPr/>
            <p:nvPr/>
          </p:nvSpPr>
          <p:spPr>
            <a:xfrm>
              <a:off x="584866" y="420472"/>
              <a:ext cx="132013" cy="93404"/>
            </a:xfrm>
            <a:custGeom>
              <a:avLst/>
              <a:gdLst>
                <a:gd name="connsiteX0" fmla="*/ 85376 w 132013"/>
                <a:gd name="connsiteY0" fmla="*/ 0 h 93404"/>
                <a:gd name="connsiteX1" fmla="*/ 58361 w 132013"/>
                <a:gd name="connsiteY1" fmla="*/ 8665 h 93404"/>
                <a:gd name="connsiteX2" fmla="*/ 0 w 132013"/>
                <a:gd name="connsiteY2" fmla="*/ 46639 h 93404"/>
                <a:gd name="connsiteX3" fmla="*/ 58361 w 132013"/>
                <a:gd name="connsiteY3" fmla="*/ 84740 h 93404"/>
                <a:gd name="connsiteX4" fmla="*/ 85376 w 132013"/>
                <a:gd name="connsiteY4" fmla="*/ 93405 h 93404"/>
                <a:gd name="connsiteX5" fmla="*/ 132014 w 132013"/>
                <a:gd name="connsiteY5" fmla="*/ 46766 h 93404"/>
                <a:gd name="connsiteX6" fmla="*/ 85376 w 132013"/>
                <a:gd name="connsiteY6" fmla="*/ 127 h 9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013" h="93404">
                  <a:moveTo>
                    <a:pt x="85376" y="0"/>
                  </a:moveTo>
                  <a:cubicBezTo>
                    <a:pt x="74162" y="0"/>
                    <a:pt x="66134" y="3568"/>
                    <a:pt x="58361" y="8665"/>
                  </a:cubicBezTo>
                  <a:lnTo>
                    <a:pt x="0" y="46639"/>
                  </a:lnTo>
                  <a:lnTo>
                    <a:pt x="58361" y="84740"/>
                  </a:lnTo>
                  <a:cubicBezTo>
                    <a:pt x="66262" y="89837"/>
                    <a:pt x="74545" y="93405"/>
                    <a:pt x="85376" y="93405"/>
                  </a:cubicBezTo>
                  <a:cubicBezTo>
                    <a:pt x="111116" y="93405"/>
                    <a:pt x="132014" y="72506"/>
                    <a:pt x="132014" y="46766"/>
                  </a:cubicBezTo>
                  <a:cubicBezTo>
                    <a:pt x="132014" y="21026"/>
                    <a:pt x="111116" y="127"/>
                    <a:pt x="85376" y="127"/>
                  </a:cubicBezTo>
                </a:path>
              </a:pathLst>
            </a:custGeom>
            <a:solidFill>
              <a:srgbClr val="38D100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579F3083-48E0-D2AE-57CA-019B6DB970AD}"/>
                </a:ext>
              </a:extLst>
            </p:cNvPr>
            <p:cNvSpPr/>
            <p:nvPr/>
          </p:nvSpPr>
          <p:spPr>
            <a:xfrm>
              <a:off x="397804" y="742992"/>
              <a:ext cx="132013" cy="93404"/>
            </a:xfrm>
            <a:custGeom>
              <a:avLst/>
              <a:gdLst>
                <a:gd name="connsiteX0" fmla="*/ 46638 w 132013"/>
                <a:gd name="connsiteY0" fmla="*/ 93405 h 93404"/>
                <a:gd name="connsiteX1" fmla="*/ 73653 w 132013"/>
                <a:gd name="connsiteY1" fmla="*/ 84740 h 93404"/>
                <a:gd name="connsiteX2" fmla="*/ 132014 w 132013"/>
                <a:gd name="connsiteY2" fmla="*/ 46766 h 93404"/>
                <a:gd name="connsiteX3" fmla="*/ 73653 w 132013"/>
                <a:gd name="connsiteY3" fmla="*/ 8665 h 93404"/>
                <a:gd name="connsiteX4" fmla="*/ 46638 w 132013"/>
                <a:gd name="connsiteY4" fmla="*/ 0 h 93404"/>
                <a:gd name="connsiteX5" fmla="*/ 0 w 132013"/>
                <a:gd name="connsiteY5" fmla="*/ 46639 h 93404"/>
                <a:gd name="connsiteX6" fmla="*/ 46638 w 132013"/>
                <a:gd name="connsiteY6" fmla="*/ 93277 h 9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013" h="93404">
                  <a:moveTo>
                    <a:pt x="46638" y="93405"/>
                  </a:moveTo>
                  <a:cubicBezTo>
                    <a:pt x="57852" y="93405"/>
                    <a:pt x="65880" y="89837"/>
                    <a:pt x="73653" y="84740"/>
                  </a:cubicBezTo>
                  <a:lnTo>
                    <a:pt x="132014" y="46766"/>
                  </a:lnTo>
                  <a:lnTo>
                    <a:pt x="73653" y="8665"/>
                  </a:lnTo>
                  <a:cubicBezTo>
                    <a:pt x="65752" y="3568"/>
                    <a:pt x="57469" y="0"/>
                    <a:pt x="46638" y="0"/>
                  </a:cubicBezTo>
                  <a:cubicBezTo>
                    <a:pt x="20898" y="0"/>
                    <a:pt x="0" y="20898"/>
                    <a:pt x="0" y="46639"/>
                  </a:cubicBezTo>
                  <a:cubicBezTo>
                    <a:pt x="0" y="72379"/>
                    <a:pt x="20898" y="93277"/>
                    <a:pt x="46638" y="93277"/>
                  </a:cubicBezTo>
                </a:path>
              </a:pathLst>
            </a:custGeom>
            <a:solidFill>
              <a:srgbClr val="0573EB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7D430AC8-510C-8BBB-5C65-C4A111A6CBC6}"/>
                </a:ext>
              </a:extLst>
            </p:cNvPr>
            <p:cNvSpPr/>
            <p:nvPr/>
          </p:nvSpPr>
          <p:spPr>
            <a:xfrm>
              <a:off x="857814" y="597469"/>
              <a:ext cx="88179" cy="106911"/>
            </a:xfrm>
            <a:custGeom>
              <a:avLst/>
              <a:gdLst>
                <a:gd name="connsiteX0" fmla="*/ 55303 w 88179"/>
                <a:gd name="connsiteY0" fmla="*/ 90856 h 106911"/>
                <a:gd name="connsiteX1" fmla="*/ 88179 w 88179"/>
                <a:gd name="connsiteY1" fmla="*/ 79770 h 106911"/>
                <a:gd name="connsiteX2" fmla="*/ 88179 w 88179"/>
                <a:gd name="connsiteY2" fmla="*/ 97100 h 106911"/>
                <a:gd name="connsiteX3" fmla="*/ 53647 w 88179"/>
                <a:gd name="connsiteY3" fmla="*/ 106912 h 106911"/>
                <a:gd name="connsiteX4" fmla="*/ 0 w 88179"/>
                <a:gd name="connsiteY4" fmla="*/ 53392 h 106911"/>
                <a:gd name="connsiteX5" fmla="*/ 54029 w 88179"/>
                <a:gd name="connsiteY5" fmla="*/ 0 h 106911"/>
                <a:gd name="connsiteX6" fmla="*/ 87160 w 88179"/>
                <a:gd name="connsiteY6" fmla="*/ 10449 h 106911"/>
                <a:gd name="connsiteX7" fmla="*/ 87160 w 88179"/>
                <a:gd name="connsiteY7" fmla="*/ 29436 h 106911"/>
                <a:gd name="connsiteX8" fmla="*/ 55176 w 88179"/>
                <a:gd name="connsiteY8" fmla="*/ 16056 h 106911"/>
                <a:gd name="connsiteX9" fmla="*/ 17712 w 88179"/>
                <a:gd name="connsiteY9" fmla="*/ 53392 h 106911"/>
                <a:gd name="connsiteX10" fmla="*/ 55431 w 88179"/>
                <a:gd name="connsiteY10" fmla="*/ 90856 h 106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179" h="106911">
                  <a:moveTo>
                    <a:pt x="55303" y="90856"/>
                  </a:moveTo>
                  <a:cubicBezTo>
                    <a:pt x="67664" y="90856"/>
                    <a:pt x="79132" y="87543"/>
                    <a:pt x="88179" y="79770"/>
                  </a:cubicBezTo>
                  <a:lnTo>
                    <a:pt x="88179" y="97100"/>
                  </a:lnTo>
                  <a:cubicBezTo>
                    <a:pt x="78112" y="103981"/>
                    <a:pt x="66262" y="106912"/>
                    <a:pt x="53647" y="106912"/>
                  </a:cubicBezTo>
                  <a:cubicBezTo>
                    <a:pt x="22045" y="106912"/>
                    <a:pt x="0" y="84994"/>
                    <a:pt x="0" y="53392"/>
                  </a:cubicBezTo>
                  <a:cubicBezTo>
                    <a:pt x="0" y="21790"/>
                    <a:pt x="22555" y="0"/>
                    <a:pt x="54029" y="0"/>
                  </a:cubicBezTo>
                  <a:cubicBezTo>
                    <a:pt x="66389" y="0"/>
                    <a:pt x="77858" y="3568"/>
                    <a:pt x="87160" y="10449"/>
                  </a:cubicBezTo>
                  <a:lnTo>
                    <a:pt x="87160" y="29436"/>
                  </a:lnTo>
                  <a:cubicBezTo>
                    <a:pt x="79004" y="20643"/>
                    <a:pt x="67664" y="16056"/>
                    <a:pt x="55176" y="16056"/>
                  </a:cubicBezTo>
                  <a:cubicBezTo>
                    <a:pt x="33258" y="16056"/>
                    <a:pt x="17712" y="31347"/>
                    <a:pt x="17712" y="53392"/>
                  </a:cubicBezTo>
                  <a:cubicBezTo>
                    <a:pt x="17712" y="75437"/>
                    <a:pt x="33386" y="90856"/>
                    <a:pt x="55431" y="90856"/>
                  </a:cubicBezTo>
                </a:path>
              </a:pathLst>
            </a:custGeom>
            <a:solidFill>
              <a:srgbClr val="525454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id="{66ECB776-FA5A-0130-E08A-FAA74D769EAD}"/>
                </a:ext>
              </a:extLst>
            </p:cNvPr>
            <p:cNvSpPr/>
            <p:nvPr/>
          </p:nvSpPr>
          <p:spPr>
            <a:xfrm>
              <a:off x="964852" y="566631"/>
              <a:ext cx="92511" cy="135965"/>
            </a:xfrm>
            <a:custGeom>
              <a:avLst/>
              <a:gdLst>
                <a:gd name="connsiteX0" fmla="*/ 16948 w 92511"/>
                <a:gd name="connsiteY0" fmla="*/ 135966 h 135965"/>
                <a:gd name="connsiteX1" fmla="*/ 0 w 92511"/>
                <a:gd name="connsiteY1" fmla="*/ 135966 h 135965"/>
                <a:gd name="connsiteX2" fmla="*/ 0 w 92511"/>
                <a:gd name="connsiteY2" fmla="*/ 0 h 135965"/>
                <a:gd name="connsiteX3" fmla="*/ 16948 w 92511"/>
                <a:gd name="connsiteY3" fmla="*/ 10449 h 135965"/>
                <a:gd name="connsiteX4" fmla="*/ 16948 w 92511"/>
                <a:gd name="connsiteY4" fmla="*/ 50207 h 135965"/>
                <a:gd name="connsiteX5" fmla="*/ 52755 w 92511"/>
                <a:gd name="connsiteY5" fmla="*/ 30710 h 135965"/>
                <a:gd name="connsiteX6" fmla="*/ 92512 w 92511"/>
                <a:gd name="connsiteY6" fmla="*/ 75055 h 135965"/>
                <a:gd name="connsiteX7" fmla="*/ 92512 w 92511"/>
                <a:gd name="connsiteY7" fmla="*/ 135711 h 135965"/>
                <a:gd name="connsiteX8" fmla="*/ 75309 w 92511"/>
                <a:gd name="connsiteY8" fmla="*/ 135711 h 135965"/>
                <a:gd name="connsiteX9" fmla="*/ 75309 w 92511"/>
                <a:gd name="connsiteY9" fmla="*/ 77986 h 135965"/>
                <a:gd name="connsiteX10" fmla="*/ 48549 w 92511"/>
                <a:gd name="connsiteY10" fmla="*/ 47276 h 135965"/>
                <a:gd name="connsiteX11" fmla="*/ 16948 w 92511"/>
                <a:gd name="connsiteY11" fmla="*/ 84102 h 135965"/>
                <a:gd name="connsiteX12" fmla="*/ 16948 w 92511"/>
                <a:gd name="connsiteY12" fmla="*/ 135838 h 13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511" h="135965">
                  <a:moveTo>
                    <a:pt x="16948" y="135966"/>
                  </a:moveTo>
                  <a:lnTo>
                    <a:pt x="0" y="135966"/>
                  </a:lnTo>
                  <a:lnTo>
                    <a:pt x="0" y="0"/>
                  </a:lnTo>
                  <a:lnTo>
                    <a:pt x="16948" y="10449"/>
                  </a:lnTo>
                  <a:lnTo>
                    <a:pt x="16948" y="50207"/>
                  </a:lnTo>
                  <a:cubicBezTo>
                    <a:pt x="24721" y="38228"/>
                    <a:pt x="37081" y="30710"/>
                    <a:pt x="52755" y="30710"/>
                  </a:cubicBezTo>
                  <a:cubicBezTo>
                    <a:pt x="78750" y="30710"/>
                    <a:pt x="92512" y="49697"/>
                    <a:pt x="92512" y="75055"/>
                  </a:cubicBezTo>
                  <a:lnTo>
                    <a:pt x="92512" y="135711"/>
                  </a:lnTo>
                  <a:lnTo>
                    <a:pt x="75309" y="135711"/>
                  </a:lnTo>
                  <a:lnTo>
                    <a:pt x="75309" y="77986"/>
                  </a:lnTo>
                  <a:cubicBezTo>
                    <a:pt x="75309" y="57852"/>
                    <a:pt x="66517" y="47276"/>
                    <a:pt x="48549" y="47276"/>
                  </a:cubicBezTo>
                  <a:cubicBezTo>
                    <a:pt x="29563" y="47276"/>
                    <a:pt x="16948" y="63587"/>
                    <a:pt x="16948" y="84102"/>
                  </a:cubicBezTo>
                  <a:lnTo>
                    <a:pt x="16948" y="135838"/>
                  </a:lnTo>
                  <a:close/>
                </a:path>
              </a:pathLst>
            </a:custGeom>
            <a:solidFill>
              <a:srgbClr val="525454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1E35ED4E-0912-27B4-6AD2-6806A07034EE}"/>
                </a:ext>
              </a:extLst>
            </p:cNvPr>
            <p:cNvSpPr/>
            <p:nvPr/>
          </p:nvSpPr>
          <p:spPr>
            <a:xfrm>
              <a:off x="1073037" y="597469"/>
              <a:ext cx="106783" cy="107039"/>
            </a:xfrm>
            <a:custGeom>
              <a:avLst/>
              <a:gdLst>
                <a:gd name="connsiteX0" fmla="*/ 17585 w 106783"/>
                <a:gd name="connsiteY0" fmla="*/ 53902 h 107039"/>
                <a:gd name="connsiteX1" fmla="*/ 53392 w 106783"/>
                <a:gd name="connsiteY1" fmla="*/ 90983 h 107039"/>
                <a:gd name="connsiteX2" fmla="*/ 89581 w 106783"/>
                <a:gd name="connsiteY2" fmla="*/ 53902 h 107039"/>
                <a:gd name="connsiteX3" fmla="*/ 53392 w 106783"/>
                <a:gd name="connsiteY3" fmla="*/ 16183 h 107039"/>
                <a:gd name="connsiteX4" fmla="*/ 17585 w 106783"/>
                <a:gd name="connsiteY4" fmla="*/ 53902 h 107039"/>
                <a:gd name="connsiteX5" fmla="*/ 89581 w 106783"/>
                <a:gd name="connsiteY5" fmla="*/ 87543 h 107039"/>
                <a:gd name="connsiteX6" fmla="*/ 51735 w 106783"/>
                <a:gd name="connsiteY6" fmla="*/ 107039 h 107039"/>
                <a:gd name="connsiteX7" fmla="*/ 0 w 106783"/>
                <a:gd name="connsiteY7" fmla="*/ 54029 h 107039"/>
                <a:gd name="connsiteX8" fmla="*/ 51735 w 106783"/>
                <a:gd name="connsiteY8" fmla="*/ 0 h 107039"/>
                <a:gd name="connsiteX9" fmla="*/ 89581 w 106783"/>
                <a:gd name="connsiteY9" fmla="*/ 19879 h 107039"/>
                <a:gd name="connsiteX10" fmla="*/ 89581 w 106783"/>
                <a:gd name="connsiteY10" fmla="*/ 1911 h 107039"/>
                <a:gd name="connsiteX11" fmla="*/ 106783 w 106783"/>
                <a:gd name="connsiteY11" fmla="*/ 1911 h 107039"/>
                <a:gd name="connsiteX12" fmla="*/ 106783 w 106783"/>
                <a:gd name="connsiteY12" fmla="*/ 105128 h 107039"/>
                <a:gd name="connsiteX13" fmla="*/ 89581 w 106783"/>
                <a:gd name="connsiteY13" fmla="*/ 105128 h 107039"/>
                <a:gd name="connsiteX14" fmla="*/ 89581 w 106783"/>
                <a:gd name="connsiteY14" fmla="*/ 87543 h 10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783" h="107039">
                  <a:moveTo>
                    <a:pt x="17585" y="53902"/>
                  </a:moveTo>
                  <a:cubicBezTo>
                    <a:pt x="17585" y="75310"/>
                    <a:pt x="32494" y="90983"/>
                    <a:pt x="53392" y="90983"/>
                  </a:cubicBezTo>
                  <a:cubicBezTo>
                    <a:pt x="74290" y="90983"/>
                    <a:pt x="89581" y="75310"/>
                    <a:pt x="89581" y="53902"/>
                  </a:cubicBezTo>
                  <a:cubicBezTo>
                    <a:pt x="89581" y="32494"/>
                    <a:pt x="74545" y="16183"/>
                    <a:pt x="53392" y="16183"/>
                  </a:cubicBezTo>
                  <a:cubicBezTo>
                    <a:pt x="32239" y="16183"/>
                    <a:pt x="17585" y="32112"/>
                    <a:pt x="17585" y="53902"/>
                  </a:cubicBezTo>
                  <a:moveTo>
                    <a:pt x="89581" y="87543"/>
                  </a:moveTo>
                  <a:cubicBezTo>
                    <a:pt x="81043" y="99649"/>
                    <a:pt x="67791" y="107039"/>
                    <a:pt x="51735" y="107039"/>
                  </a:cubicBezTo>
                  <a:cubicBezTo>
                    <a:pt x="21535" y="107039"/>
                    <a:pt x="0" y="84612"/>
                    <a:pt x="0" y="54029"/>
                  </a:cubicBezTo>
                  <a:cubicBezTo>
                    <a:pt x="0" y="23447"/>
                    <a:pt x="21535" y="0"/>
                    <a:pt x="51735" y="0"/>
                  </a:cubicBezTo>
                  <a:cubicBezTo>
                    <a:pt x="67918" y="0"/>
                    <a:pt x="81043" y="7518"/>
                    <a:pt x="89581" y="19879"/>
                  </a:cubicBezTo>
                  <a:lnTo>
                    <a:pt x="89581" y="1911"/>
                  </a:lnTo>
                  <a:lnTo>
                    <a:pt x="106783" y="1911"/>
                  </a:lnTo>
                  <a:lnTo>
                    <a:pt x="106783" y="105128"/>
                  </a:lnTo>
                  <a:lnTo>
                    <a:pt x="89581" y="105128"/>
                  </a:lnTo>
                  <a:lnTo>
                    <a:pt x="89581" y="87543"/>
                  </a:lnTo>
                  <a:close/>
                </a:path>
              </a:pathLst>
            </a:custGeom>
            <a:solidFill>
              <a:srgbClr val="525454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EC34F78E-7B77-C0EF-7145-28295C96FB52}"/>
                </a:ext>
              </a:extLst>
            </p:cNvPr>
            <p:cNvSpPr/>
            <p:nvPr/>
          </p:nvSpPr>
          <p:spPr>
            <a:xfrm>
              <a:off x="1206198" y="597596"/>
              <a:ext cx="54665" cy="105127"/>
            </a:xfrm>
            <a:custGeom>
              <a:avLst/>
              <a:gdLst>
                <a:gd name="connsiteX0" fmla="*/ 16948 w 54665"/>
                <a:gd name="connsiteY0" fmla="*/ 105001 h 105127"/>
                <a:gd name="connsiteX1" fmla="*/ 0 w 54665"/>
                <a:gd name="connsiteY1" fmla="*/ 105001 h 105127"/>
                <a:gd name="connsiteX2" fmla="*/ 0 w 54665"/>
                <a:gd name="connsiteY2" fmla="*/ 1784 h 105127"/>
                <a:gd name="connsiteX3" fmla="*/ 16948 w 54665"/>
                <a:gd name="connsiteY3" fmla="*/ 1784 h 105127"/>
                <a:gd name="connsiteX4" fmla="*/ 16948 w 54665"/>
                <a:gd name="connsiteY4" fmla="*/ 23829 h 105127"/>
                <a:gd name="connsiteX5" fmla="*/ 54666 w 54665"/>
                <a:gd name="connsiteY5" fmla="*/ 0 h 105127"/>
                <a:gd name="connsiteX6" fmla="*/ 54666 w 54665"/>
                <a:gd name="connsiteY6" fmla="*/ 19496 h 105127"/>
                <a:gd name="connsiteX7" fmla="*/ 16948 w 54665"/>
                <a:gd name="connsiteY7" fmla="*/ 55941 h 105127"/>
                <a:gd name="connsiteX8" fmla="*/ 16948 w 54665"/>
                <a:gd name="connsiteY8" fmla="*/ 105128 h 10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5" h="105127">
                  <a:moveTo>
                    <a:pt x="16948" y="105001"/>
                  </a:moveTo>
                  <a:lnTo>
                    <a:pt x="0" y="105001"/>
                  </a:lnTo>
                  <a:lnTo>
                    <a:pt x="0" y="1784"/>
                  </a:lnTo>
                  <a:lnTo>
                    <a:pt x="16948" y="1784"/>
                  </a:lnTo>
                  <a:lnTo>
                    <a:pt x="16948" y="23829"/>
                  </a:lnTo>
                  <a:cubicBezTo>
                    <a:pt x="25103" y="8538"/>
                    <a:pt x="38355" y="0"/>
                    <a:pt x="54666" y="0"/>
                  </a:cubicBezTo>
                  <a:lnTo>
                    <a:pt x="54666" y="19496"/>
                  </a:lnTo>
                  <a:cubicBezTo>
                    <a:pt x="34150" y="16566"/>
                    <a:pt x="16948" y="30328"/>
                    <a:pt x="16948" y="55941"/>
                  </a:cubicBezTo>
                  <a:lnTo>
                    <a:pt x="16948" y="105128"/>
                  </a:lnTo>
                  <a:close/>
                </a:path>
              </a:pathLst>
            </a:custGeom>
            <a:solidFill>
              <a:srgbClr val="525454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EB59273D-6283-65CF-FD62-EF250D656602}"/>
                </a:ext>
              </a:extLst>
            </p:cNvPr>
            <p:cNvSpPr/>
            <p:nvPr/>
          </p:nvSpPr>
          <p:spPr>
            <a:xfrm>
              <a:off x="1335153" y="597469"/>
              <a:ext cx="100029" cy="106911"/>
            </a:xfrm>
            <a:custGeom>
              <a:avLst/>
              <a:gdLst>
                <a:gd name="connsiteX0" fmla="*/ 18222 w 100029"/>
                <a:gd name="connsiteY0" fmla="*/ 46256 h 106911"/>
                <a:gd name="connsiteX1" fmla="*/ 82063 w 100029"/>
                <a:gd name="connsiteY1" fmla="*/ 46256 h 106911"/>
                <a:gd name="connsiteX2" fmla="*/ 51098 w 100029"/>
                <a:gd name="connsiteY2" fmla="*/ 15674 h 106911"/>
                <a:gd name="connsiteX3" fmla="*/ 18222 w 100029"/>
                <a:gd name="connsiteY3" fmla="*/ 46256 h 106911"/>
                <a:gd name="connsiteX4" fmla="*/ 99393 w 100029"/>
                <a:gd name="connsiteY4" fmla="*/ 60019 h 106911"/>
                <a:gd name="connsiteX5" fmla="*/ 17967 w 100029"/>
                <a:gd name="connsiteY5" fmla="*/ 60019 h 106911"/>
                <a:gd name="connsiteX6" fmla="*/ 55685 w 100029"/>
                <a:gd name="connsiteY6" fmla="*/ 90983 h 106911"/>
                <a:gd name="connsiteX7" fmla="*/ 92512 w 100029"/>
                <a:gd name="connsiteY7" fmla="*/ 79515 h 106911"/>
                <a:gd name="connsiteX8" fmla="*/ 92512 w 100029"/>
                <a:gd name="connsiteY8" fmla="*/ 95826 h 106911"/>
                <a:gd name="connsiteX9" fmla="*/ 55685 w 100029"/>
                <a:gd name="connsiteY9" fmla="*/ 106912 h 106911"/>
                <a:gd name="connsiteX10" fmla="*/ 0 w 100029"/>
                <a:gd name="connsiteY10" fmla="*/ 54412 h 106911"/>
                <a:gd name="connsiteX11" fmla="*/ 50843 w 100029"/>
                <a:gd name="connsiteY11" fmla="*/ 0 h 106911"/>
                <a:gd name="connsiteX12" fmla="*/ 100030 w 100029"/>
                <a:gd name="connsiteY12" fmla="*/ 51481 h 106911"/>
                <a:gd name="connsiteX13" fmla="*/ 99393 w 100029"/>
                <a:gd name="connsiteY13" fmla="*/ 60019 h 106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29" h="106911">
                  <a:moveTo>
                    <a:pt x="18222" y="46256"/>
                  </a:moveTo>
                  <a:lnTo>
                    <a:pt x="82063" y="46256"/>
                  </a:lnTo>
                  <a:cubicBezTo>
                    <a:pt x="80406" y="28671"/>
                    <a:pt x="69320" y="15674"/>
                    <a:pt x="51098" y="15674"/>
                  </a:cubicBezTo>
                  <a:cubicBezTo>
                    <a:pt x="32876" y="15674"/>
                    <a:pt x="21025" y="28799"/>
                    <a:pt x="18222" y="46256"/>
                  </a:cubicBezTo>
                  <a:moveTo>
                    <a:pt x="99393" y="60019"/>
                  </a:moveTo>
                  <a:lnTo>
                    <a:pt x="17967" y="60019"/>
                  </a:lnTo>
                  <a:cubicBezTo>
                    <a:pt x="20516" y="78623"/>
                    <a:pt x="35170" y="90983"/>
                    <a:pt x="55685" y="90983"/>
                  </a:cubicBezTo>
                  <a:cubicBezTo>
                    <a:pt x="68938" y="90983"/>
                    <a:pt x="81680" y="87288"/>
                    <a:pt x="92512" y="79515"/>
                  </a:cubicBezTo>
                  <a:lnTo>
                    <a:pt x="92512" y="95826"/>
                  </a:lnTo>
                  <a:cubicBezTo>
                    <a:pt x="81426" y="103344"/>
                    <a:pt x="68810" y="106912"/>
                    <a:pt x="55685" y="106912"/>
                  </a:cubicBezTo>
                  <a:cubicBezTo>
                    <a:pt x="23192" y="106912"/>
                    <a:pt x="0" y="86014"/>
                    <a:pt x="0" y="54412"/>
                  </a:cubicBezTo>
                  <a:cubicBezTo>
                    <a:pt x="0" y="22810"/>
                    <a:pt x="19624" y="0"/>
                    <a:pt x="50843" y="0"/>
                  </a:cubicBezTo>
                  <a:cubicBezTo>
                    <a:pt x="82063" y="0"/>
                    <a:pt x="100030" y="21918"/>
                    <a:pt x="100030" y="51481"/>
                  </a:cubicBezTo>
                  <a:cubicBezTo>
                    <a:pt x="100030" y="54412"/>
                    <a:pt x="99775" y="57343"/>
                    <a:pt x="99393" y="60019"/>
                  </a:cubicBezTo>
                </a:path>
              </a:pathLst>
            </a:custGeom>
            <a:solidFill>
              <a:srgbClr val="525454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7F1E8450-ECA3-FE8F-A48E-83D8DE7ACC30}"/>
                </a:ext>
              </a:extLst>
            </p:cNvPr>
            <p:cNvSpPr/>
            <p:nvPr/>
          </p:nvSpPr>
          <p:spPr>
            <a:xfrm>
              <a:off x="1453787" y="597596"/>
              <a:ext cx="54665" cy="105127"/>
            </a:xfrm>
            <a:custGeom>
              <a:avLst/>
              <a:gdLst>
                <a:gd name="connsiteX0" fmla="*/ 16948 w 54665"/>
                <a:gd name="connsiteY0" fmla="*/ 105001 h 105127"/>
                <a:gd name="connsiteX1" fmla="*/ 0 w 54665"/>
                <a:gd name="connsiteY1" fmla="*/ 105001 h 105127"/>
                <a:gd name="connsiteX2" fmla="*/ 0 w 54665"/>
                <a:gd name="connsiteY2" fmla="*/ 1784 h 105127"/>
                <a:gd name="connsiteX3" fmla="*/ 16948 w 54665"/>
                <a:gd name="connsiteY3" fmla="*/ 1784 h 105127"/>
                <a:gd name="connsiteX4" fmla="*/ 16948 w 54665"/>
                <a:gd name="connsiteY4" fmla="*/ 23829 h 105127"/>
                <a:gd name="connsiteX5" fmla="*/ 54666 w 54665"/>
                <a:gd name="connsiteY5" fmla="*/ 0 h 105127"/>
                <a:gd name="connsiteX6" fmla="*/ 54666 w 54665"/>
                <a:gd name="connsiteY6" fmla="*/ 19496 h 105127"/>
                <a:gd name="connsiteX7" fmla="*/ 16948 w 54665"/>
                <a:gd name="connsiteY7" fmla="*/ 55941 h 105127"/>
                <a:gd name="connsiteX8" fmla="*/ 16948 w 54665"/>
                <a:gd name="connsiteY8" fmla="*/ 105128 h 10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5" h="105127">
                  <a:moveTo>
                    <a:pt x="16948" y="105001"/>
                  </a:moveTo>
                  <a:lnTo>
                    <a:pt x="0" y="105001"/>
                  </a:lnTo>
                  <a:lnTo>
                    <a:pt x="0" y="1784"/>
                  </a:lnTo>
                  <a:lnTo>
                    <a:pt x="16948" y="1784"/>
                  </a:lnTo>
                  <a:lnTo>
                    <a:pt x="16948" y="23829"/>
                  </a:lnTo>
                  <a:cubicBezTo>
                    <a:pt x="25103" y="8538"/>
                    <a:pt x="38355" y="0"/>
                    <a:pt x="54666" y="0"/>
                  </a:cubicBezTo>
                  <a:lnTo>
                    <a:pt x="54666" y="19496"/>
                  </a:lnTo>
                  <a:cubicBezTo>
                    <a:pt x="34150" y="16566"/>
                    <a:pt x="16948" y="30328"/>
                    <a:pt x="16948" y="55941"/>
                  </a:cubicBezTo>
                  <a:lnTo>
                    <a:pt x="16948" y="105128"/>
                  </a:lnTo>
                  <a:close/>
                </a:path>
              </a:pathLst>
            </a:custGeom>
            <a:solidFill>
              <a:srgbClr val="525454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FD1B24F6-4392-D254-BBDF-F569DB479231}"/>
                </a:ext>
              </a:extLst>
            </p:cNvPr>
            <p:cNvSpPr/>
            <p:nvPr/>
          </p:nvSpPr>
          <p:spPr>
            <a:xfrm>
              <a:off x="1509727" y="597469"/>
              <a:ext cx="100029" cy="106911"/>
            </a:xfrm>
            <a:custGeom>
              <a:avLst/>
              <a:gdLst>
                <a:gd name="connsiteX0" fmla="*/ 18222 w 100029"/>
                <a:gd name="connsiteY0" fmla="*/ 46256 h 106911"/>
                <a:gd name="connsiteX1" fmla="*/ 82063 w 100029"/>
                <a:gd name="connsiteY1" fmla="*/ 46256 h 106911"/>
                <a:gd name="connsiteX2" fmla="*/ 51098 w 100029"/>
                <a:gd name="connsiteY2" fmla="*/ 15674 h 106911"/>
                <a:gd name="connsiteX3" fmla="*/ 18222 w 100029"/>
                <a:gd name="connsiteY3" fmla="*/ 46256 h 106911"/>
                <a:gd name="connsiteX4" fmla="*/ 99393 w 100029"/>
                <a:gd name="connsiteY4" fmla="*/ 60019 h 106911"/>
                <a:gd name="connsiteX5" fmla="*/ 17967 w 100029"/>
                <a:gd name="connsiteY5" fmla="*/ 60019 h 106911"/>
                <a:gd name="connsiteX6" fmla="*/ 55685 w 100029"/>
                <a:gd name="connsiteY6" fmla="*/ 90983 h 106911"/>
                <a:gd name="connsiteX7" fmla="*/ 92512 w 100029"/>
                <a:gd name="connsiteY7" fmla="*/ 79515 h 106911"/>
                <a:gd name="connsiteX8" fmla="*/ 92512 w 100029"/>
                <a:gd name="connsiteY8" fmla="*/ 95826 h 106911"/>
                <a:gd name="connsiteX9" fmla="*/ 55685 w 100029"/>
                <a:gd name="connsiteY9" fmla="*/ 106912 h 106911"/>
                <a:gd name="connsiteX10" fmla="*/ 0 w 100029"/>
                <a:gd name="connsiteY10" fmla="*/ 54412 h 106911"/>
                <a:gd name="connsiteX11" fmla="*/ 50843 w 100029"/>
                <a:gd name="connsiteY11" fmla="*/ 0 h 106911"/>
                <a:gd name="connsiteX12" fmla="*/ 100030 w 100029"/>
                <a:gd name="connsiteY12" fmla="*/ 51481 h 106911"/>
                <a:gd name="connsiteX13" fmla="*/ 99393 w 100029"/>
                <a:gd name="connsiteY13" fmla="*/ 60019 h 106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29" h="106911">
                  <a:moveTo>
                    <a:pt x="18222" y="46256"/>
                  </a:moveTo>
                  <a:lnTo>
                    <a:pt x="82063" y="46256"/>
                  </a:lnTo>
                  <a:cubicBezTo>
                    <a:pt x="80406" y="28671"/>
                    <a:pt x="69320" y="15674"/>
                    <a:pt x="51098" y="15674"/>
                  </a:cubicBezTo>
                  <a:cubicBezTo>
                    <a:pt x="32876" y="15674"/>
                    <a:pt x="21025" y="28799"/>
                    <a:pt x="18222" y="46256"/>
                  </a:cubicBezTo>
                  <a:moveTo>
                    <a:pt x="99393" y="60019"/>
                  </a:moveTo>
                  <a:lnTo>
                    <a:pt x="17967" y="60019"/>
                  </a:lnTo>
                  <a:cubicBezTo>
                    <a:pt x="20516" y="78623"/>
                    <a:pt x="35170" y="90983"/>
                    <a:pt x="55685" y="90983"/>
                  </a:cubicBezTo>
                  <a:cubicBezTo>
                    <a:pt x="68938" y="90983"/>
                    <a:pt x="81680" y="87288"/>
                    <a:pt x="92512" y="79515"/>
                  </a:cubicBezTo>
                  <a:lnTo>
                    <a:pt x="92512" y="95826"/>
                  </a:lnTo>
                  <a:cubicBezTo>
                    <a:pt x="81426" y="103344"/>
                    <a:pt x="68810" y="106912"/>
                    <a:pt x="55685" y="106912"/>
                  </a:cubicBezTo>
                  <a:cubicBezTo>
                    <a:pt x="23192" y="106912"/>
                    <a:pt x="0" y="86014"/>
                    <a:pt x="0" y="54412"/>
                  </a:cubicBezTo>
                  <a:cubicBezTo>
                    <a:pt x="0" y="22810"/>
                    <a:pt x="19624" y="0"/>
                    <a:pt x="50843" y="0"/>
                  </a:cubicBezTo>
                  <a:cubicBezTo>
                    <a:pt x="82063" y="0"/>
                    <a:pt x="100030" y="21918"/>
                    <a:pt x="100030" y="51481"/>
                  </a:cubicBezTo>
                  <a:cubicBezTo>
                    <a:pt x="100030" y="54412"/>
                    <a:pt x="99775" y="57343"/>
                    <a:pt x="99393" y="60019"/>
                  </a:cubicBezTo>
                </a:path>
              </a:pathLst>
            </a:custGeom>
            <a:solidFill>
              <a:srgbClr val="525454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3ACA5498-D3A1-ED32-5A99-6EC4B3678011}"/>
                </a:ext>
              </a:extLst>
            </p:cNvPr>
            <p:cNvSpPr/>
            <p:nvPr/>
          </p:nvSpPr>
          <p:spPr>
            <a:xfrm>
              <a:off x="1621353" y="566631"/>
              <a:ext cx="106783" cy="138131"/>
            </a:xfrm>
            <a:custGeom>
              <a:avLst/>
              <a:gdLst>
                <a:gd name="connsiteX0" fmla="*/ 17585 w 106783"/>
                <a:gd name="connsiteY0" fmla="*/ 84994 h 138131"/>
                <a:gd name="connsiteX1" fmla="*/ 53392 w 106783"/>
                <a:gd name="connsiteY1" fmla="*/ 122076 h 138131"/>
                <a:gd name="connsiteX2" fmla="*/ 89581 w 106783"/>
                <a:gd name="connsiteY2" fmla="*/ 84994 h 138131"/>
                <a:gd name="connsiteX3" fmla="*/ 53392 w 106783"/>
                <a:gd name="connsiteY3" fmla="*/ 47276 h 138131"/>
                <a:gd name="connsiteX4" fmla="*/ 17585 w 106783"/>
                <a:gd name="connsiteY4" fmla="*/ 84994 h 138131"/>
                <a:gd name="connsiteX5" fmla="*/ 89581 w 106783"/>
                <a:gd name="connsiteY5" fmla="*/ 118253 h 138131"/>
                <a:gd name="connsiteX6" fmla="*/ 51735 w 106783"/>
                <a:gd name="connsiteY6" fmla="*/ 138132 h 138131"/>
                <a:gd name="connsiteX7" fmla="*/ 0 w 106783"/>
                <a:gd name="connsiteY7" fmla="*/ 85122 h 138131"/>
                <a:gd name="connsiteX8" fmla="*/ 51735 w 106783"/>
                <a:gd name="connsiteY8" fmla="*/ 31092 h 138131"/>
                <a:gd name="connsiteX9" fmla="*/ 89581 w 106783"/>
                <a:gd name="connsiteY9" fmla="*/ 51353 h 138131"/>
                <a:gd name="connsiteX10" fmla="*/ 89581 w 106783"/>
                <a:gd name="connsiteY10" fmla="*/ 0 h 138131"/>
                <a:gd name="connsiteX11" fmla="*/ 106783 w 106783"/>
                <a:gd name="connsiteY11" fmla="*/ 10449 h 138131"/>
                <a:gd name="connsiteX12" fmla="*/ 106783 w 106783"/>
                <a:gd name="connsiteY12" fmla="*/ 135838 h 138131"/>
                <a:gd name="connsiteX13" fmla="*/ 89581 w 106783"/>
                <a:gd name="connsiteY13" fmla="*/ 135838 h 138131"/>
                <a:gd name="connsiteX14" fmla="*/ 89581 w 106783"/>
                <a:gd name="connsiteY14" fmla="*/ 118126 h 13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783" h="138131">
                  <a:moveTo>
                    <a:pt x="17585" y="84994"/>
                  </a:moveTo>
                  <a:cubicBezTo>
                    <a:pt x="17585" y="106402"/>
                    <a:pt x="32494" y="122076"/>
                    <a:pt x="53392" y="122076"/>
                  </a:cubicBezTo>
                  <a:cubicBezTo>
                    <a:pt x="74290" y="122076"/>
                    <a:pt x="89581" y="106402"/>
                    <a:pt x="89581" y="84994"/>
                  </a:cubicBezTo>
                  <a:cubicBezTo>
                    <a:pt x="89581" y="63587"/>
                    <a:pt x="74545" y="47276"/>
                    <a:pt x="53392" y="47276"/>
                  </a:cubicBezTo>
                  <a:cubicBezTo>
                    <a:pt x="32239" y="47276"/>
                    <a:pt x="17585" y="63204"/>
                    <a:pt x="17585" y="84994"/>
                  </a:cubicBezTo>
                  <a:moveTo>
                    <a:pt x="89581" y="118253"/>
                  </a:moveTo>
                  <a:cubicBezTo>
                    <a:pt x="81171" y="130614"/>
                    <a:pt x="67791" y="138132"/>
                    <a:pt x="51735" y="138132"/>
                  </a:cubicBezTo>
                  <a:cubicBezTo>
                    <a:pt x="21535" y="138132"/>
                    <a:pt x="0" y="115705"/>
                    <a:pt x="0" y="85122"/>
                  </a:cubicBezTo>
                  <a:cubicBezTo>
                    <a:pt x="0" y="54539"/>
                    <a:pt x="21535" y="31092"/>
                    <a:pt x="51735" y="31092"/>
                  </a:cubicBezTo>
                  <a:cubicBezTo>
                    <a:pt x="67791" y="31092"/>
                    <a:pt x="81298" y="38865"/>
                    <a:pt x="89581" y="51353"/>
                  </a:cubicBezTo>
                  <a:lnTo>
                    <a:pt x="89581" y="0"/>
                  </a:lnTo>
                  <a:lnTo>
                    <a:pt x="106783" y="10449"/>
                  </a:lnTo>
                  <a:lnTo>
                    <a:pt x="106783" y="135838"/>
                  </a:lnTo>
                  <a:lnTo>
                    <a:pt x="89581" y="135838"/>
                  </a:lnTo>
                  <a:lnTo>
                    <a:pt x="89581" y="118126"/>
                  </a:lnTo>
                  <a:close/>
                </a:path>
              </a:pathLst>
            </a:custGeom>
            <a:solidFill>
              <a:srgbClr val="525454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A50467E9-7554-E278-773C-1DA4B5008142}"/>
                </a:ext>
              </a:extLst>
            </p:cNvPr>
            <p:cNvSpPr/>
            <p:nvPr/>
          </p:nvSpPr>
          <p:spPr>
            <a:xfrm>
              <a:off x="1273479" y="566759"/>
              <a:ext cx="60909" cy="138131"/>
            </a:xfrm>
            <a:custGeom>
              <a:avLst/>
              <a:gdLst>
                <a:gd name="connsiteX0" fmla="*/ 16948 w 60909"/>
                <a:gd name="connsiteY0" fmla="*/ 101560 h 138131"/>
                <a:gd name="connsiteX1" fmla="*/ 36826 w 60909"/>
                <a:gd name="connsiteY1" fmla="*/ 121694 h 138131"/>
                <a:gd name="connsiteX2" fmla="*/ 60910 w 60909"/>
                <a:gd name="connsiteY2" fmla="*/ 114175 h 138131"/>
                <a:gd name="connsiteX3" fmla="*/ 60910 w 60909"/>
                <a:gd name="connsiteY3" fmla="*/ 130741 h 138131"/>
                <a:gd name="connsiteX4" fmla="*/ 35425 w 60909"/>
                <a:gd name="connsiteY4" fmla="*/ 138132 h 138131"/>
                <a:gd name="connsiteX5" fmla="*/ 0 w 60909"/>
                <a:gd name="connsiteY5" fmla="*/ 100413 h 138131"/>
                <a:gd name="connsiteX6" fmla="*/ 0 w 60909"/>
                <a:gd name="connsiteY6" fmla="*/ 0 h 138131"/>
                <a:gd name="connsiteX7" fmla="*/ 16948 w 60909"/>
                <a:gd name="connsiteY7" fmla="*/ 10449 h 138131"/>
                <a:gd name="connsiteX8" fmla="*/ 16948 w 60909"/>
                <a:gd name="connsiteY8" fmla="*/ 101560 h 13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09" h="138131">
                  <a:moveTo>
                    <a:pt x="16948" y="101560"/>
                  </a:moveTo>
                  <a:cubicBezTo>
                    <a:pt x="16948" y="115959"/>
                    <a:pt x="25740" y="121694"/>
                    <a:pt x="36826" y="121694"/>
                  </a:cubicBezTo>
                  <a:cubicBezTo>
                    <a:pt x="45236" y="121694"/>
                    <a:pt x="53519" y="119400"/>
                    <a:pt x="60910" y="114175"/>
                  </a:cubicBezTo>
                  <a:lnTo>
                    <a:pt x="60910" y="130741"/>
                  </a:lnTo>
                  <a:cubicBezTo>
                    <a:pt x="53774" y="135966"/>
                    <a:pt x="43962" y="138132"/>
                    <a:pt x="35425" y="138132"/>
                  </a:cubicBezTo>
                  <a:cubicBezTo>
                    <a:pt x="13380" y="138132"/>
                    <a:pt x="0" y="128320"/>
                    <a:pt x="0" y="100413"/>
                  </a:cubicBezTo>
                  <a:lnTo>
                    <a:pt x="0" y="0"/>
                  </a:lnTo>
                  <a:lnTo>
                    <a:pt x="16948" y="10449"/>
                  </a:lnTo>
                  <a:lnTo>
                    <a:pt x="16948" y="101560"/>
                  </a:lnTo>
                  <a:close/>
                </a:path>
              </a:pathLst>
            </a:custGeom>
            <a:solidFill>
              <a:srgbClr val="525454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2EDAF195-70CB-7391-4445-ED8E88A08D65}"/>
                </a:ext>
              </a:extLst>
            </p:cNvPr>
            <p:cNvSpPr/>
            <p:nvPr/>
          </p:nvSpPr>
          <p:spPr>
            <a:xfrm>
              <a:off x="1297435" y="595956"/>
              <a:ext cx="37463" cy="26553"/>
            </a:xfrm>
            <a:custGeom>
              <a:avLst/>
              <a:gdLst>
                <a:gd name="connsiteX0" fmla="*/ 20388 w 37463"/>
                <a:gd name="connsiteY0" fmla="*/ 2151 h 26553"/>
                <a:gd name="connsiteX1" fmla="*/ 6116 w 37463"/>
                <a:gd name="connsiteY1" fmla="*/ 2151 h 26553"/>
                <a:gd name="connsiteX2" fmla="*/ 6116 w 37463"/>
                <a:gd name="connsiteY2" fmla="*/ 24196 h 26553"/>
                <a:gd name="connsiteX3" fmla="*/ 6499 w 37463"/>
                <a:gd name="connsiteY3" fmla="*/ 24450 h 26553"/>
                <a:gd name="connsiteX4" fmla="*/ 20643 w 37463"/>
                <a:gd name="connsiteY4" fmla="*/ 24450 h 26553"/>
                <a:gd name="connsiteX5" fmla="*/ 37463 w 37463"/>
                <a:gd name="connsiteY5" fmla="*/ 13619 h 26553"/>
                <a:gd name="connsiteX6" fmla="*/ 20388 w 37463"/>
                <a:gd name="connsiteY6" fmla="*/ 2278 h 2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63" h="26553">
                  <a:moveTo>
                    <a:pt x="20388" y="2151"/>
                  </a:moveTo>
                  <a:cubicBezTo>
                    <a:pt x="16056" y="-653"/>
                    <a:pt x="10449" y="-780"/>
                    <a:pt x="6116" y="2151"/>
                  </a:cubicBezTo>
                  <a:cubicBezTo>
                    <a:pt x="-2039" y="7248"/>
                    <a:pt x="-2039" y="19098"/>
                    <a:pt x="6116" y="24196"/>
                  </a:cubicBezTo>
                  <a:lnTo>
                    <a:pt x="6499" y="24450"/>
                  </a:lnTo>
                  <a:cubicBezTo>
                    <a:pt x="10831" y="27254"/>
                    <a:pt x="16311" y="27254"/>
                    <a:pt x="20643" y="24450"/>
                  </a:cubicBezTo>
                  <a:lnTo>
                    <a:pt x="37463" y="13619"/>
                  </a:lnTo>
                  <a:lnTo>
                    <a:pt x="20388" y="2278"/>
                  </a:lnTo>
                  <a:close/>
                </a:path>
              </a:pathLst>
            </a:custGeom>
            <a:solidFill>
              <a:srgbClr val="525454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5AEC1392-398E-D014-0048-32770C0FC264}"/>
                </a:ext>
              </a:extLst>
            </p:cNvPr>
            <p:cNvSpPr/>
            <p:nvPr/>
          </p:nvSpPr>
          <p:spPr>
            <a:xfrm>
              <a:off x="857941" y="446467"/>
              <a:ext cx="73270" cy="106911"/>
            </a:xfrm>
            <a:custGeom>
              <a:avLst/>
              <a:gdLst>
                <a:gd name="connsiteX0" fmla="*/ 35297 w 73270"/>
                <a:gd name="connsiteY0" fmla="*/ 93022 h 106911"/>
                <a:gd name="connsiteX1" fmla="*/ 56195 w 73270"/>
                <a:gd name="connsiteY1" fmla="*/ 78368 h 106911"/>
                <a:gd name="connsiteX2" fmla="*/ 45491 w 73270"/>
                <a:gd name="connsiteY2" fmla="*/ 65116 h 106911"/>
                <a:gd name="connsiteX3" fmla="*/ 21025 w 73270"/>
                <a:gd name="connsiteY3" fmla="*/ 55304 h 106911"/>
                <a:gd name="connsiteX4" fmla="*/ 1529 w 73270"/>
                <a:gd name="connsiteY4" fmla="*/ 29308 h 106911"/>
                <a:gd name="connsiteX5" fmla="*/ 36954 w 73270"/>
                <a:gd name="connsiteY5" fmla="*/ 0 h 106911"/>
                <a:gd name="connsiteX6" fmla="*/ 68301 w 73270"/>
                <a:gd name="connsiteY6" fmla="*/ 9430 h 106911"/>
                <a:gd name="connsiteX7" fmla="*/ 68301 w 73270"/>
                <a:gd name="connsiteY7" fmla="*/ 27270 h 106911"/>
                <a:gd name="connsiteX8" fmla="*/ 37081 w 73270"/>
                <a:gd name="connsiteY8" fmla="*/ 14017 h 106911"/>
                <a:gd name="connsiteX9" fmla="*/ 18477 w 73270"/>
                <a:gd name="connsiteY9" fmla="*/ 27397 h 106911"/>
                <a:gd name="connsiteX10" fmla="*/ 29563 w 73270"/>
                <a:gd name="connsiteY10" fmla="*/ 40522 h 106911"/>
                <a:gd name="connsiteX11" fmla="*/ 54029 w 73270"/>
                <a:gd name="connsiteY11" fmla="*/ 50334 h 106911"/>
                <a:gd name="connsiteX12" fmla="*/ 73270 w 73270"/>
                <a:gd name="connsiteY12" fmla="*/ 75055 h 106911"/>
                <a:gd name="connsiteX13" fmla="*/ 34915 w 73270"/>
                <a:gd name="connsiteY13" fmla="*/ 106912 h 106911"/>
                <a:gd name="connsiteX14" fmla="*/ 0 w 73270"/>
                <a:gd name="connsiteY14" fmla="*/ 96463 h 106911"/>
                <a:gd name="connsiteX15" fmla="*/ 0 w 73270"/>
                <a:gd name="connsiteY15" fmla="*/ 77986 h 106911"/>
                <a:gd name="connsiteX16" fmla="*/ 35170 w 73270"/>
                <a:gd name="connsiteY16" fmla="*/ 92895 h 106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70" h="106911">
                  <a:moveTo>
                    <a:pt x="35297" y="93022"/>
                  </a:moveTo>
                  <a:cubicBezTo>
                    <a:pt x="47403" y="93022"/>
                    <a:pt x="56195" y="87798"/>
                    <a:pt x="56195" y="78368"/>
                  </a:cubicBezTo>
                  <a:cubicBezTo>
                    <a:pt x="56195" y="72761"/>
                    <a:pt x="53264" y="68301"/>
                    <a:pt x="45491" y="65116"/>
                  </a:cubicBezTo>
                  <a:lnTo>
                    <a:pt x="21025" y="55304"/>
                  </a:lnTo>
                  <a:cubicBezTo>
                    <a:pt x="8410" y="49824"/>
                    <a:pt x="1529" y="42688"/>
                    <a:pt x="1529" y="29308"/>
                  </a:cubicBezTo>
                  <a:cubicBezTo>
                    <a:pt x="1529" y="11341"/>
                    <a:pt x="15928" y="0"/>
                    <a:pt x="36954" y="0"/>
                  </a:cubicBezTo>
                  <a:cubicBezTo>
                    <a:pt x="49059" y="0"/>
                    <a:pt x="60400" y="3313"/>
                    <a:pt x="68301" y="9430"/>
                  </a:cubicBezTo>
                  <a:lnTo>
                    <a:pt x="68301" y="27270"/>
                  </a:lnTo>
                  <a:cubicBezTo>
                    <a:pt x="58871" y="18859"/>
                    <a:pt x="47403" y="14017"/>
                    <a:pt x="37081" y="14017"/>
                  </a:cubicBezTo>
                  <a:cubicBezTo>
                    <a:pt x="26250" y="14017"/>
                    <a:pt x="18477" y="18987"/>
                    <a:pt x="18477" y="27397"/>
                  </a:cubicBezTo>
                  <a:cubicBezTo>
                    <a:pt x="18477" y="33641"/>
                    <a:pt x="21408" y="37464"/>
                    <a:pt x="29563" y="40522"/>
                  </a:cubicBezTo>
                  <a:lnTo>
                    <a:pt x="54029" y="50334"/>
                  </a:lnTo>
                  <a:cubicBezTo>
                    <a:pt x="67154" y="55941"/>
                    <a:pt x="73270" y="63969"/>
                    <a:pt x="73270" y="75055"/>
                  </a:cubicBezTo>
                  <a:cubicBezTo>
                    <a:pt x="73270" y="94679"/>
                    <a:pt x="57342" y="106912"/>
                    <a:pt x="34915" y="106912"/>
                  </a:cubicBezTo>
                  <a:cubicBezTo>
                    <a:pt x="21280" y="106912"/>
                    <a:pt x="8920" y="103089"/>
                    <a:pt x="0" y="96463"/>
                  </a:cubicBezTo>
                  <a:lnTo>
                    <a:pt x="0" y="77986"/>
                  </a:lnTo>
                  <a:cubicBezTo>
                    <a:pt x="10831" y="88180"/>
                    <a:pt x="23064" y="92895"/>
                    <a:pt x="35170" y="92895"/>
                  </a:cubicBezTo>
                </a:path>
              </a:pathLst>
            </a:custGeom>
            <a:solidFill>
              <a:srgbClr val="525454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C9EDCCB1-1034-96EE-F2E3-708F8AE7CBFE}"/>
                </a:ext>
              </a:extLst>
            </p:cNvPr>
            <p:cNvSpPr/>
            <p:nvPr/>
          </p:nvSpPr>
          <p:spPr>
            <a:xfrm>
              <a:off x="946630" y="415629"/>
              <a:ext cx="60909" cy="138131"/>
            </a:xfrm>
            <a:custGeom>
              <a:avLst/>
              <a:gdLst>
                <a:gd name="connsiteX0" fmla="*/ 16948 w 60909"/>
                <a:gd name="connsiteY0" fmla="*/ 101560 h 138131"/>
                <a:gd name="connsiteX1" fmla="*/ 36826 w 60909"/>
                <a:gd name="connsiteY1" fmla="*/ 121694 h 138131"/>
                <a:gd name="connsiteX2" fmla="*/ 60910 w 60909"/>
                <a:gd name="connsiteY2" fmla="*/ 114175 h 138131"/>
                <a:gd name="connsiteX3" fmla="*/ 60910 w 60909"/>
                <a:gd name="connsiteY3" fmla="*/ 130741 h 138131"/>
                <a:gd name="connsiteX4" fmla="*/ 35425 w 60909"/>
                <a:gd name="connsiteY4" fmla="*/ 138132 h 138131"/>
                <a:gd name="connsiteX5" fmla="*/ 0 w 60909"/>
                <a:gd name="connsiteY5" fmla="*/ 100413 h 138131"/>
                <a:gd name="connsiteX6" fmla="*/ 0 w 60909"/>
                <a:gd name="connsiteY6" fmla="*/ 10449 h 138131"/>
                <a:gd name="connsiteX7" fmla="*/ 16948 w 60909"/>
                <a:gd name="connsiteY7" fmla="*/ 0 h 138131"/>
                <a:gd name="connsiteX8" fmla="*/ 16948 w 60909"/>
                <a:gd name="connsiteY8" fmla="*/ 101687 h 13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09" h="138131">
                  <a:moveTo>
                    <a:pt x="16948" y="101560"/>
                  </a:moveTo>
                  <a:cubicBezTo>
                    <a:pt x="16948" y="115959"/>
                    <a:pt x="25740" y="121694"/>
                    <a:pt x="36826" y="121694"/>
                  </a:cubicBezTo>
                  <a:cubicBezTo>
                    <a:pt x="45236" y="121694"/>
                    <a:pt x="53519" y="119400"/>
                    <a:pt x="60910" y="114175"/>
                  </a:cubicBezTo>
                  <a:lnTo>
                    <a:pt x="60910" y="130741"/>
                  </a:lnTo>
                  <a:cubicBezTo>
                    <a:pt x="53774" y="135966"/>
                    <a:pt x="43962" y="138132"/>
                    <a:pt x="35425" y="138132"/>
                  </a:cubicBezTo>
                  <a:cubicBezTo>
                    <a:pt x="13380" y="138132"/>
                    <a:pt x="0" y="128320"/>
                    <a:pt x="0" y="100413"/>
                  </a:cubicBezTo>
                  <a:lnTo>
                    <a:pt x="0" y="10449"/>
                  </a:lnTo>
                  <a:lnTo>
                    <a:pt x="16948" y="0"/>
                  </a:lnTo>
                  <a:lnTo>
                    <a:pt x="16948" y="101687"/>
                  </a:lnTo>
                  <a:close/>
                </a:path>
              </a:pathLst>
            </a:custGeom>
            <a:solidFill>
              <a:srgbClr val="525454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107403AF-E577-67AA-6586-538D3C418082}"/>
                </a:ext>
              </a:extLst>
            </p:cNvPr>
            <p:cNvSpPr/>
            <p:nvPr/>
          </p:nvSpPr>
          <p:spPr>
            <a:xfrm>
              <a:off x="1012764" y="446467"/>
              <a:ext cx="106783" cy="107039"/>
            </a:xfrm>
            <a:custGeom>
              <a:avLst/>
              <a:gdLst>
                <a:gd name="connsiteX0" fmla="*/ 17585 w 106783"/>
                <a:gd name="connsiteY0" fmla="*/ 53902 h 107039"/>
                <a:gd name="connsiteX1" fmla="*/ 53392 w 106783"/>
                <a:gd name="connsiteY1" fmla="*/ 90983 h 107039"/>
                <a:gd name="connsiteX2" fmla="*/ 89581 w 106783"/>
                <a:gd name="connsiteY2" fmla="*/ 53902 h 107039"/>
                <a:gd name="connsiteX3" fmla="*/ 53392 w 106783"/>
                <a:gd name="connsiteY3" fmla="*/ 16183 h 107039"/>
                <a:gd name="connsiteX4" fmla="*/ 17585 w 106783"/>
                <a:gd name="connsiteY4" fmla="*/ 53902 h 107039"/>
                <a:gd name="connsiteX5" fmla="*/ 89581 w 106783"/>
                <a:gd name="connsiteY5" fmla="*/ 87543 h 107039"/>
                <a:gd name="connsiteX6" fmla="*/ 51735 w 106783"/>
                <a:gd name="connsiteY6" fmla="*/ 107039 h 107039"/>
                <a:gd name="connsiteX7" fmla="*/ 0 w 106783"/>
                <a:gd name="connsiteY7" fmla="*/ 54029 h 107039"/>
                <a:gd name="connsiteX8" fmla="*/ 51735 w 106783"/>
                <a:gd name="connsiteY8" fmla="*/ 0 h 107039"/>
                <a:gd name="connsiteX9" fmla="*/ 89581 w 106783"/>
                <a:gd name="connsiteY9" fmla="*/ 19879 h 107039"/>
                <a:gd name="connsiteX10" fmla="*/ 89581 w 106783"/>
                <a:gd name="connsiteY10" fmla="*/ 1911 h 107039"/>
                <a:gd name="connsiteX11" fmla="*/ 106783 w 106783"/>
                <a:gd name="connsiteY11" fmla="*/ 1911 h 107039"/>
                <a:gd name="connsiteX12" fmla="*/ 106783 w 106783"/>
                <a:gd name="connsiteY12" fmla="*/ 105128 h 107039"/>
                <a:gd name="connsiteX13" fmla="*/ 89581 w 106783"/>
                <a:gd name="connsiteY13" fmla="*/ 105128 h 107039"/>
                <a:gd name="connsiteX14" fmla="*/ 89581 w 106783"/>
                <a:gd name="connsiteY14" fmla="*/ 87543 h 10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783" h="107039">
                  <a:moveTo>
                    <a:pt x="17585" y="53902"/>
                  </a:moveTo>
                  <a:cubicBezTo>
                    <a:pt x="17585" y="75310"/>
                    <a:pt x="32494" y="90983"/>
                    <a:pt x="53392" y="90983"/>
                  </a:cubicBezTo>
                  <a:cubicBezTo>
                    <a:pt x="74290" y="90983"/>
                    <a:pt x="89581" y="75310"/>
                    <a:pt x="89581" y="53902"/>
                  </a:cubicBezTo>
                  <a:cubicBezTo>
                    <a:pt x="89581" y="32494"/>
                    <a:pt x="74544" y="16183"/>
                    <a:pt x="53392" y="16183"/>
                  </a:cubicBezTo>
                  <a:cubicBezTo>
                    <a:pt x="32239" y="16183"/>
                    <a:pt x="17585" y="32112"/>
                    <a:pt x="17585" y="53902"/>
                  </a:cubicBezTo>
                  <a:moveTo>
                    <a:pt x="89581" y="87543"/>
                  </a:moveTo>
                  <a:cubicBezTo>
                    <a:pt x="81043" y="99649"/>
                    <a:pt x="67791" y="107039"/>
                    <a:pt x="51735" y="107039"/>
                  </a:cubicBezTo>
                  <a:cubicBezTo>
                    <a:pt x="21535" y="107039"/>
                    <a:pt x="0" y="84612"/>
                    <a:pt x="0" y="54029"/>
                  </a:cubicBezTo>
                  <a:cubicBezTo>
                    <a:pt x="0" y="23447"/>
                    <a:pt x="21535" y="0"/>
                    <a:pt x="51735" y="0"/>
                  </a:cubicBezTo>
                  <a:cubicBezTo>
                    <a:pt x="67918" y="0"/>
                    <a:pt x="81043" y="7518"/>
                    <a:pt x="89581" y="19879"/>
                  </a:cubicBezTo>
                  <a:lnTo>
                    <a:pt x="89581" y="1911"/>
                  </a:lnTo>
                  <a:lnTo>
                    <a:pt x="106783" y="1911"/>
                  </a:lnTo>
                  <a:lnTo>
                    <a:pt x="106783" y="105128"/>
                  </a:lnTo>
                  <a:lnTo>
                    <a:pt x="89581" y="105128"/>
                  </a:lnTo>
                  <a:lnTo>
                    <a:pt x="89581" y="87543"/>
                  </a:lnTo>
                  <a:close/>
                </a:path>
              </a:pathLst>
            </a:custGeom>
            <a:solidFill>
              <a:srgbClr val="525454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2302FC1D-4372-6D68-3731-650635B0BE39}"/>
                </a:ext>
              </a:extLst>
            </p:cNvPr>
            <p:cNvSpPr/>
            <p:nvPr/>
          </p:nvSpPr>
          <p:spPr>
            <a:xfrm>
              <a:off x="1145925" y="446594"/>
              <a:ext cx="92511" cy="105127"/>
            </a:xfrm>
            <a:custGeom>
              <a:avLst/>
              <a:gdLst>
                <a:gd name="connsiteX0" fmla="*/ 16948 w 92511"/>
                <a:gd name="connsiteY0" fmla="*/ 105128 h 105127"/>
                <a:gd name="connsiteX1" fmla="*/ 0 w 92511"/>
                <a:gd name="connsiteY1" fmla="*/ 105128 h 105127"/>
                <a:gd name="connsiteX2" fmla="*/ 0 w 92511"/>
                <a:gd name="connsiteY2" fmla="*/ 1911 h 105127"/>
                <a:gd name="connsiteX3" fmla="*/ 16948 w 92511"/>
                <a:gd name="connsiteY3" fmla="*/ 1911 h 105127"/>
                <a:gd name="connsiteX4" fmla="*/ 16948 w 92511"/>
                <a:gd name="connsiteY4" fmla="*/ 19496 h 105127"/>
                <a:gd name="connsiteX5" fmla="*/ 52755 w 92511"/>
                <a:gd name="connsiteY5" fmla="*/ 0 h 105127"/>
                <a:gd name="connsiteX6" fmla="*/ 92512 w 92511"/>
                <a:gd name="connsiteY6" fmla="*/ 44345 h 105127"/>
                <a:gd name="connsiteX7" fmla="*/ 92512 w 92511"/>
                <a:gd name="connsiteY7" fmla="*/ 105001 h 105127"/>
                <a:gd name="connsiteX8" fmla="*/ 75309 w 92511"/>
                <a:gd name="connsiteY8" fmla="*/ 105001 h 105127"/>
                <a:gd name="connsiteX9" fmla="*/ 75309 w 92511"/>
                <a:gd name="connsiteY9" fmla="*/ 47276 h 105127"/>
                <a:gd name="connsiteX10" fmla="*/ 48550 w 92511"/>
                <a:gd name="connsiteY10" fmla="*/ 16566 h 105127"/>
                <a:gd name="connsiteX11" fmla="*/ 16948 w 92511"/>
                <a:gd name="connsiteY11" fmla="*/ 53392 h 105127"/>
                <a:gd name="connsiteX12" fmla="*/ 16948 w 92511"/>
                <a:gd name="connsiteY12" fmla="*/ 105128 h 10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511" h="105127">
                  <a:moveTo>
                    <a:pt x="16948" y="105128"/>
                  </a:moveTo>
                  <a:lnTo>
                    <a:pt x="0" y="105128"/>
                  </a:lnTo>
                  <a:lnTo>
                    <a:pt x="0" y="1911"/>
                  </a:lnTo>
                  <a:lnTo>
                    <a:pt x="16948" y="1911"/>
                  </a:lnTo>
                  <a:lnTo>
                    <a:pt x="16948" y="19496"/>
                  </a:lnTo>
                  <a:cubicBezTo>
                    <a:pt x="24721" y="7518"/>
                    <a:pt x="37081" y="0"/>
                    <a:pt x="52755" y="0"/>
                  </a:cubicBezTo>
                  <a:cubicBezTo>
                    <a:pt x="78750" y="0"/>
                    <a:pt x="92512" y="18987"/>
                    <a:pt x="92512" y="44345"/>
                  </a:cubicBezTo>
                  <a:lnTo>
                    <a:pt x="92512" y="105001"/>
                  </a:lnTo>
                  <a:lnTo>
                    <a:pt x="75309" y="105001"/>
                  </a:lnTo>
                  <a:lnTo>
                    <a:pt x="75309" y="47276"/>
                  </a:lnTo>
                  <a:cubicBezTo>
                    <a:pt x="75309" y="27142"/>
                    <a:pt x="66517" y="16566"/>
                    <a:pt x="48550" y="16566"/>
                  </a:cubicBezTo>
                  <a:cubicBezTo>
                    <a:pt x="29563" y="16566"/>
                    <a:pt x="16948" y="32876"/>
                    <a:pt x="16948" y="53392"/>
                  </a:cubicBezTo>
                  <a:lnTo>
                    <a:pt x="16948" y="105128"/>
                  </a:lnTo>
                  <a:close/>
                </a:path>
              </a:pathLst>
            </a:custGeom>
            <a:solidFill>
              <a:srgbClr val="525454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3C7A0DF6-3B97-D416-D96C-FFF4BB942F1D}"/>
                </a:ext>
              </a:extLst>
            </p:cNvPr>
            <p:cNvSpPr/>
            <p:nvPr/>
          </p:nvSpPr>
          <p:spPr>
            <a:xfrm>
              <a:off x="1254110" y="415247"/>
              <a:ext cx="106783" cy="138259"/>
            </a:xfrm>
            <a:custGeom>
              <a:avLst/>
              <a:gdLst>
                <a:gd name="connsiteX0" fmla="*/ 17585 w 106783"/>
                <a:gd name="connsiteY0" fmla="*/ 85122 h 138259"/>
                <a:gd name="connsiteX1" fmla="*/ 53392 w 106783"/>
                <a:gd name="connsiteY1" fmla="*/ 122203 h 138259"/>
                <a:gd name="connsiteX2" fmla="*/ 89581 w 106783"/>
                <a:gd name="connsiteY2" fmla="*/ 85122 h 138259"/>
                <a:gd name="connsiteX3" fmla="*/ 53392 w 106783"/>
                <a:gd name="connsiteY3" fmla="*/ 47403 h 138259"/>
                <a:gd name="connsiteX4" fmla="*/ 17585 w 106783"/>
                <a:gd name="connsiteY4" fmla="*/ 85122 h 138259"/>
                <a:gd name="connsiteX5" fmla="*/ 89581 w 106783"/>
                <a:gd name="connsiteY5" fmla="*/ 118380 h 138259"/>
                <a:gd name="connsiteX6" fmla="*/ 51735 w 106783"/>
                <a:gd name="connsiteY6" fmla="*/ 138259 h 138259"/>
                <a:gd name="connsiteX7" fmla="*/ 0 w 106783"/>
                <a:gd name="connsiteY7" fmla="*/ 85249 h 138259"/>
                <a:gd name="connsiteX8" fmla="*/ 51735 w 106783"/>
                <a:gd name="connsiteY8" fmla="*/ 31220 h 138259"/>
                <a:gd name="connsiteX9" fmla="*/ 89581 w 106783"/>
                <a:gd name="connsiteY9" fmla="*/ 51481 h 138259"/>
                <a:gd name="connsiteX10" fmla="*/ 89581 w 106783"/>
                <a:gd name="connsiteY10" fmla="*/ 10449 h 138259"/>
                <a:gd name="connsiteX11" fmla="*/ 106783 w 106783"/>
                <a:gd name="connsiteY11" fmla="*/ 0 h 138259"/>
                <a:gd name="connsiteX12" fmla="*/ 106783 w 106783"/>
                <a:gd name="connsiteY12" fmla="*/ 136220 h 138259"/>
                <a:gd name="connsiteX13" fmla="*/ 89581 w 106783"/>
                <a:gd name="connsiteY13" fmla="*/ 136220 h 138259"/>
                <a:gd name="connsiteX14" fmla="*/ 89581 w 106783"/>
                <a:gd name="connsiteY14" fmla="*/ 118253 h 13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783" h="138259">
                  <a:moveTo>
                    <a:pt x="17585" y="85122"/>
                  </a:moveTo>
                  <a:cubicBezTo>
                    <a:pt x="17585" y="106530"/>
                    <a:pt x="32494" y="122203"/>
                    <a:pt x="53392" y="122203"/>
                  </a:cubicBezTo>
                  <a:cubicBezTo>
                    <a:pt x="74290" y="122203"/>
                    <a:pt x="89581" y="106530"/>
                    <a:pt x="89581" y="85122"/>
                  </a:cubicBezTo>
                  <a:cubicBezTo>
                    <a:pt x="89581" y="63714"/>
                    <a:pt x="74544" y="47403"/>
                    <a:pt x="53392" y="47403"/>
                  </a:cubicBezTo>
                  <a:cubicBezTo>
                    <a:pt x="32239" y="47403"/>
                    <a:pt x="17585" y="63332"/>
                    <a:pt x="17585" y="85122"/>
                  </a:cubicBezTo>
                  <a:moveTo>
                    <a:pt x="89581" y="118380"/>
                  </a:moveTo>
                  <a:cubicBezTo>
                    <a:pt x="81171" y="130741"/>
                    <a:pt x="67791" y="138259"/>
                    <a:pt x="51735" y="138259"/>
                  </a:cubicBezTo>
                  <a:cubicBezTo>
                    <a:pt x="21535" y="138259"/>
                    <a:pt x="0" y="115832"/>
                    <a:pt x="0" y="85249"/>
                  </a:cubicBezTo>
                  <a:cubicBezTo>
                    <a:pt x="0" y="54667"/>
                    <a:pt x="21535" y="31220"/>
                    <a:pt x="51735" y="31220"/>
                  </a:cubicBezTo>
                  <a:cubicBezTo>
                    <a:pt x="67918" y="31220"/>
                    <a:pt x="81298" y="38993"/>
                    <a:pt x="89581" y="51481"/>
                  </a:cubicBezTo>
                  <a:lnTo>
                    <a:pt x="89581" y="10449"/>
                  </a:lnTo>
                  <a:lnTo>
                    <a:pt x="106783" y="0"/>
                  </a:lnTo>
                  <a:lnTo>
                    <a:pt x="106783" y="136220"/>
                  </a:lnTo>
                  <a:lnTo>
                    <a:pt x="89581" y="136220"/>
                  </a:lnTo>
                  <a:lnTo>
                    <a:pt x="89581" y="118253"/>
                  </a:lnTo>
                  <a:close/>
                </a:path>
              </a:pathLst>
            </a:custGeom>
            <a:solidFill>
              <a:srgbClr val="525454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97E578F4-94FC-DEF5-A47C-895EEF18F3D6}"/>
                </a:ext>
              </a:extLst>
            </p:cNvPr>
            <p:cNvSpPr/>
            <p:nvPr/>
          </p:nvSpPr>
          <p:spPr>
            <a:xfrm>
              <a:off x="1568089" y="415247"/>
              <a:ext cx="106783" cy="138259"/>
            </a:xfrm>
            <a:custGeom>
              <a:avLst/>
              <a:gdLst>
                <a:gd name="connsiteX0" fmla="*/ 17585 w 106783"/>
                <a:gd name="connsiteY0" fmla="*/ 85122 h 138259"/>
                <a:gd name="connsiteX1" fmla="*/ 53392 w 106783"/>
                <a:gd name="connsiteY1" fmla="*/ 122203 h 138259"/>
                <a:gd name="connsiteX2" fmla="*/ 89581 w 106783"/>
                <a:gd name="connsiteY2" fmla="*/ 85122 h 138259"/>
                <a:gd name="connsiteX3" fmla="*/ 53392 w 106783"/>
                <a:gd name="connsiteY3" fmla="*/ 47403 h 138259"/>
                <a:gd name="connsiteX4" fmla="*/ 17585 w 106783"/>
                <a:gd name="connsiteY4" fmla="*/ 85122 h 138259"/>
                <a:gd name="connsiteX5" fmla="*/ 89581 w 106783"/>
                <a:gd name="connsiteY5" fmla="*/ 118380 h 138259"/>
                <a:gd name="connsiteX6" fmla="*/ 51735 w 106783"/>
                <a:gd name="connsiteY6" fmla="*/ 138259 h 138259"/>
                <a:gd name="connsiteX7" fmla="*/ 0 w 106783"/>
                <a:gd name="connsiteY7" fmla="*/ 85249 h 138259"/>
                <a:gd name="connsiteX8" fmla="*/ 51735 w 106783"/>
                <a:gd name="connsiteY8" fmla="*/ 31220 h 138259"/>
                <a:gd name="connsiteX9" fmla="*/ 89581 w 106783"/>
                <a:gd name="connsiteY9" fmla="*/ 51481 h 138259"/>
                <a:gd name="connsiteX10" fmla="*/ 89581 w 106783"/>
                <a:gd name="connsiteY10" fmla="*/ 10449 h 138259"/>
                <a:gd name="connsiteX11" fmla="*/ 106783 w 106783"/>
                <a:gd name="connsiteY11" fmla="*/ 0 h 138259"/>
                <a:gd name="connsiteX12" fmla="*/ 106783 w 106783"/>
                <a:gd name="connsiteY12" fmla="*/ 136220 h 138259"/>
                <a:gd name="connsiteX13" fmla="*/ 89581 w 106783"/>
                <a:gd name="connsiteY13" fmla="*/ 136220 h 138259"/>
                <a:gd name="connsiteX14" fmla="*/ 89581 w 106783"/>
                <a:gd name="connsiteY14" fmla="*/ 118253 h 13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783" h="138259">
                  <a:moveTo>
                    <a:pt x="17585" y="85122"/>
                  </a:moveTo>
                  <a:cubicBezTo>
                    <a:pt x="17585" y="106530"/>
                    <a:pt x="32494" y="122203"/>
                    <a:pt x="53392" y="122203"/>
                  </a:cubicBezTo>
                  <a:cubicBezTo>
                    <a:pt x="74290" y="122203"/>
                    <a:pt x="89581" y="106530"/>
                    <a:pt x="89581" y="85122"/>
                  </a:cubicBezTo>
                  <a:cubicBezTo>
                    <a:pt x="89581" y="63714"/>
                    <a:pt x="74544" y="47403"/>
                    <a:pt x="53392" y="47403"/>
                  </a:cubicBezTo>
                  <a:cubicBezTo>
                    <a:pt x="32239" y="47403"/>
                    <a:pt x="17585" y="63332"/>
                    <a:pt x="17585" y="85122"/>
                  </a:cubicBezTo>
                  <a:moveTo>
                    <a:pt x="89581" y="118380"/>
                  </a:moveTo>
                  <a:cubicBezTo>
                    <a:pt x="81171" y="130741"/>
                    <a:pt x="67791" y="138259"/>
                    <a:pt x="51735" y="138259"/>
                  </a:cubicBezTo>
                  <a:cubicBezTo>
                    <a:pt x="21535" y="138259"/>
                    <a:pt x="0" y="115832"/>
                    <a:pt x="0" y="85249"/>
                  </a:cubicBezTo>
                  <a:cubicBezTo>
                    <a:pt x="0" y="54667"/>
                    <a:pt x="21535" y="31220"/>
                    <a:pt x="51735" y="31220"/>
                  </a:cubicBezTo>
                  <a:cubicBezTo>
                    <a:pt x="67791" y="31220"/>
                    <a:pt x="81298" y="38993"/>
                    <a:pt x="89581" y="51481"/>
                  </a:cubicBezTo>
                  <a:lnTo>
                    <a:pt x="89581" y="10449"/>
                  </a:lnTo>
                  <a:lnTo>
                    <a:pt x="106783" y="0"/>
                  </a:lnTo>
                  <a:lnTo>
                    <a:pt x="106783" y="136220"/>
                  </a:lnTo>
                  <a:lnTo>
                    <a:pt x="89581" y="136220"/>
                  </a:lnTo>
                  <a:lnTo>
                    <a:pt x="89581" y="118253"/>
                  </a:lnTo>
                  <a:close/>
                </a:path>
              </a:pathLst>
            </a:custGeom>
            <a:solidFill>
              <a:srgbClr val="525454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id="{C1CC045E-0CC8-617C-978B-700705DEC26C}"/>
                </a:ext>
              </a:extLst>
            </p:cNvPr>
            <p:cNvSpPr/>
            <p:nvPr/>
          </p:nvSpPr>
          <p:spPr>
            <a:xfrm>
              <a:off x="1379243" y="446467"/>
              <a:ext cx="106783" cy="107039"/>
            </a:xfrm>
            <a:custGeom>
              <a:avLst/>
              <a:gdLst>
                <a:gd name="connsiteX0" fmla="*/ 17585 w 106783"/>
                <a:gd name="connsiteY0" fmla="*/ 53902 h 107039"/>
                <a:gd name="connsiteX1" fmla="*/ 53392 w 106783"/>
                <a:gd name="connsiteY1" fmla="*/ 90983 h 107039"/>
                <a:gd name="connsiteX2" fmla="*/ 89581 w 106783"/>
                <a:gd name="connsiteY2" fmla="*/ 53902 h 107039"/>
                <a:gd name="connsiteX3" fmla="*/ 53392 w 106783"/>
                <a:gd name="connsiteY3" fmla="*/ 16183 h 107039"/>
                <a:gd name="connsiteX4" fmla="*/ 17585 w 106783"/>
                <a:gd name="connsiteY4" fmla="*/ 53902 h 107039"/>
                <a:gd name="connsiteX5" fmla="*/ 89581 w 106783"/>
                <a:gd name="connsiteY5" fmla="*/ 87543 h 107039"/>
                <a:gd name="connsiteX6" fmla="*/ 51735 w 106783"/>
                <a:gd name="connsiteY6" fmla="*/ 107039 h 107039"/>
                <a:gd name="connsiteX7" fmla="*/ 0 w 106783"/>
                <a:gd name="connsiteY7" fmla="*/ 54029 h 107039"/>
                <a:gd name="connsiteX8" fmla="*/ 51735 w 106783"/>
                <a:gd name="connsiteY8" fmla="*/ 0 h 107039"/>
                <a:gd name="connsiteX9" fmla="*/ 89581 w 106783"/>
                <a:gd name="connsiteY9" fmla="*/ 19879 h 107039"/>
                <a:gd name="connsiteX10" fmla="*/ 89581 w 106783"/>
                <a:gd name="connsiteY10" fmla="*/ 1911 h 107039"/>
                <a:gd name="connsiteX11" fmla="*/ 106783 w 106783"/>
                <a:gd name="connsiteY11" fmla="*/ 1911 h 107039"/>
                <a:gd name="connsiteX12" fmla="*/ 106783 w 106783"/>
                <a:gd name="connsiteY12" fmla="*/ 105128 h 107039"/>
                <a:gd name="connsiteX13" fmla="*/ 89581 w 106783"/>
                <a:gd name="connsiteY13" fmla="*/ 105128 h 107039"/>
                <a:gd name="connsiteX14" fmla="*/ 89581 w 106783"/>
                <a:gd name="connsiteY14" fmla="*/ 87543 h 10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783" h="107039">
                  <a:moveTo>
                    <a:pt x="17585" y="53902"/>
                  </a:moveTo>
                  <a:cubicBezTo>
                    <a:pt x="17585" y="75310"/>
                    <a:pt x="32494" y="90983"/>
                    <a:pt x="53392" y="90983"/>
                  </a:cubicBezTo>
                  <a:cubicBezTo>
                    <a:pt x="74290" y="90983"/>
                    <a:pt x="89581" y="75310"/>
                    <a:pt x="89581" y="53902"/>
                  </a:cubicBezTo>
                  <a:cubicBezTo>
                    <a:pt x="89581" y="32494"/>
                    <a:pt x="74544" y="16183"/>
                    <a:pt x="53392" y="16183"/>
                  </a:cubicBezTo>
                  <a:cubicBezTo>
                    <a:pt x="32239" y="16183"/>
                    <a:pt x="17585" y="32112"/>
                    <a:pt x="17585" y="53902"/>
                  </a:cubicBezTo>
                  <a:moveTo>
                    <a:pt x="89581" y="87543"/>
                  </a:moveTo>
                  <a:cubicBezTo>
                    <a:pt x="81043" y="99649"/>
                    <a:pt x="67791" y="107039"/>
                    <a:pt x="51735" y="107039"/>
                  </a:cubicBezTo>
                  <a:cubicBezTo>
                    <a:pt x="21535" y="107039"/>
                    <a:pt x="0" y="84612"/>
                    <a:pt x="0" y="54029"/>
                  </a:cubicBezTo>
                  <a:cubicBezTo>
                    <a:pt x="0" y="23447"/>
                    <a:pt x="21535" y="0"/>
                    <a:pt x="51735" y="0"/>
                  </a:cubicBezTo>
                  <a:cubicBezTo>
                    <a:pt x="67918" y="0"/>
                    <a:pt x="81043" y="7518"/>
                    <a:pt x="89581" y="19879"/>
                  </a:cubicBezTo>
                  <a:lnTo>
                    <a:pt x="89581" y="1911"/>
                  </a:lnTo>
                  <a:lnTo>
                    <a:pt x="106783" y="1911"/>
                  </a:lnTo>
                  <a:lnTo>
                    <a:pt x="106783" y="105128"/>
                  </a:lnTo>
                  <a:lnTo>
                    <a:pt x="89581" y="105128"/>
                  </a:lnTo>
                  <a:lnTo>
                    <a:pt x="89581" y="87543"/>
                  </a:lnTo>
                  <a:close/>
                </a:path>
              </a:pathLst>
            </a:custGeom>
            <a:solidFill>
              <a:srgbClr val="525454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id="{BD69BF46-DA3D-8131-C7A3-32154BB6C240}"/>
                </a:ext>
              </a:extLst>
            </p:cNvPr>
            <p:cNvSpPr/>
            <p:nvPr/>
          </p:nvSpPr>
          <p:spPr>
            <a:xfrm>
              <a:off x="1512403" y="446722"/>
              <a:ext cx="54665" cy="105127"/>
            </a:xfrm>
            <a:custGeom>
              <a:avLst/>
              <a:gdLst>
                <a:gd name="connsiteX0" fmla="*/ 16948 w 54665"/>
                <a:gd name="connsiteY0" fmla="*/ 105001 h 105127"/>
                <a:gd name="connsiteX1" fmla="*/ 0 w 54665"/>
                <a:gd name="connsiteY1" fmla="*/ 105001 h 105127"/>
                <a:gd name="connsiteX2" fmla="*/ 0 w 54665"/>
                <a:gd name="connsiteY2" fmla="*/ 1784 h 105127"/>
                <a:gd name="connsiteX3" fmla="*/ 16948 w 54665"/>
                <a:gd name="connsiteY3" fmla="*/ 1784 h 105127"/>
                <a:gd name="connsiteX4" fmla="*/ 16948 w 54665"/>
                <a:gd name="connsiteY4" fmla="*/ 23829 h 105127"/>
                <a:gd name="connsiteX5" fmla="*/ 54666 w 54665"/>
                <a:gd name="connsiteY5" fmla="*/ 0 h 105127"/>
                <a:gd name="connsiteX6" fmla="*/ 54666 w 54665"/>
                <a:gd name="connsiteY6" fmla="*/ 19496 h 105127"/>
                <a:gd name="connsiteX7" fmla="*/ 16948 w 54665"/>
                <a:gd name="connsiteY7" fmla="*/ 55941 h 105127"/>
                <a:gd name="connsiteX8" fmla="*/ 16948 w 54665"/>
                <a:gd name="connsiteY8" fmla="*/ 105128 h 10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5" h="105127">
                  <a:moveTo>
                    <a:pt x="16948" y="105001"/>
                  </a:moveTo>
                  <a:lnTo>
                    <a:pt x="0" y="105001"/>
                  </a:lnTo>
                  <a:lnTo>
                    <a:pt x="0" y="1784"/>
                  </a:lnTo>
                  <a:lnTo>
                    <a:pt x="16948" y="1784"/>
                  </a:lnTo>
                  <a:lnTo>
                    <a:pt x="16948" y="23829"/>
                  </a:lnTo>
                  <a:cubicBezTo>
                    <a:pt x="25103" y="8538"/>
                    <a:pt x="38355" y="0"/>
                    <a:pt x="54666" y="0"/>
                  </a:cubicBezTo>
                  <a:lnTo>
                    <a:pt x="54666" y="19496"/>
                  </a:lnTo>
                  <a:cubicBezTo>
                    <a:pt x="34150" y="16566"/>
                    <a:pt x="16948" y="30328"/>
                    <a:pt x="16948" y="55941"/>
                  </a:cubicBezTo>
                  <a:lnTo>
                    <a:pt x="16948" y="105128"/>
                  </a:lnTo>
                  <a:close/>
                </a:path>
              </a:pathLst>
            </a:custGeom>
            <a:solidFill>
              <a:srgbClr val="525454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id="{FA072556-FE90-61CD-6653-1235C9396468}"/>
                </a:ext>
              </a:extLst>
            </p:cNvPr>
            <p:cNvSpPr/>
            <p:nvPr/>
          </p:nvSpPr>
          <p:spPr>
            <a:xfrm>
              <a:off x="970459" y="446117"/>
              <a:ext cx="37367" cy="26457"/>
            </a:xfrm>
            <a:custGeom>
              <a:avLst/>
              <a:gdLst>
                <a:gd name="connsiteX0" fmla="*/ 17075 w 37367"/>
                <a:gd name="connsiteY0" fmla="*/ 24307 h 26457"/>
                <a:gd name="connsiteX1" fmla="*/ 31347 w 37367"/>
                <a:gd name="connsiteY1" fmla="*/ 24307 h 26457"/>
                <a:gd name="connsiteX2" fmla="*/ 31347 w 37367"/>
                <a:gd name="connsiteY2" fmla="*/ 2262 h 26457"/>
                <a:gd name="connsiteX3" fmla="*/ 30965 w 37367"/>
                <a:gd name="connsiteY3" fmla="*/ 2007 h 26457"/>
                <a:gd name="connsiteX4" fmla="*/ 16820 w 37367"/>
                <a:gd name="connsiteY4" fmla="*/ 2007 h 26457"/>
                <a:gd name="connsiteX5" fmla="*/ 0 w 37367"/>
                <a:gd name="connsiteY5" fmla="*/ 12838 h 26457"/>
                <a:gd name="connsiteX6" fmla="*/ 17075 w 37367"/>
                <a:gd name="connsiteY6" fmla="*/ 24179 h 2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67" h="26457">
                  <a:moveTo>
                    <a:pt x="17075" y="24307"/>
                  </a:moveTo>
                  <a:cubicBezTo>
                    <a:pt x="21408" y="27110"/>
                    <a:pt x="27014" y="27238"/>
                    <a:pt x="31347" y="24307"/>
                  </a:cubicBezTo>
                  <a:cubicBezTo>
                    <a:pt x="39375" y="19210"/>
                    <a:pt x="39375" y="7359"/>
                    <a:pt x="31347" y="2262"/>
                  </a:cubicBezTo>
                  <a:lnTo>
                    <a:pt x="30965" y="2007"/>
                  </a:lnTo>
                  <a:cubicBezTo>
                    <a:pt x="26632" y="-669"/>
                    <a:pt x="21153" y="-669"/>
                    <a:pt x="16820" y="2007"/>
                  </a:cubicBezTo>
                  <a:lnTo>
                    <a:pt x="0" y="12838"/>
                  </a:lnTo>
                  <a:lnTo>
                    <a:pt x="17075" y="24179"/>
                  </a:lnTo>
                  <a:close/>
                </a:path>
              </a:pathLst>
            </a:custGeom>
            <a:solidFill>
              <a:srgbClr val="525454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227" name="Freeform: Shape 1226">
            <a:extLst>
              <a:ext uri="{FF2B5EF4-FFF2-40B4-BE49-F238E27FC236}">
                <a16:creationId xmlns:a16="http://schemas.microsoft.com/office/drawing/2014/main" id="{6BBE91C4-5B5D-23BC-E051-19CF47FC6357}"/>
              </a:ext>
            </a:extLst>
          </p:cNvPr>
          <p:cNvSpPr/>
          <p:nvPr/>
        </p:nvSpPr>
        <p:spPr>
          <a:xfrm>
            <a:off x="2093850" y="314452"/>
            <a:ext cx="12742" cy="522199"/>
          </a:xfrm>
          <a:custGeom>
            <a:avLst/>
            <a:gdLst>
              <a:gd name="connsiteX0" fmla="*/ 0 w 12742"/>
              <a:gd name="connsiteY0" fmla="*/ 0 h 522199"/>
              <a:gd name="connsiteX1" fmla="*/ 0 w 12742"/>
              <a:gd name="connsiteY1" fmla="*/ 522199 h 52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42" h="522199">
                <a:moveTo>
                  <a:pt x="0" y="0"/>
                </a:moveTo>
                <a:lnTo>
                  <a:pt x="0" y="522199"/>
                </a:lnTo>
              </a:path>
            </a:pathLst>
          </a:custGeom>
          <a:ln w="9002" cap="flat">
            <a:solidFill>
              <a:srgbClr val="666668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6A24CA-E04F-53CC-903A-C7605A874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7556502" cy="1069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B632733-D6F2-69BD-9996-8B62020E11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7556502" cy="1069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CF9C3D0-2C9F-7CBA-70A1-C23415093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7556502" cy="1069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767040411,&quot;Placement&quot;:&quot;Header&quot;,&quot;Top&quot;:0.0,&quot;Left&quot;:0.0,&quot;SlideWidth&quot;:595,&quot;SlideHeight&quot;:842}">
            <a:extLst>
              <a:ext uri="{FF2B5EF4-FFF2-40B4-BE49-F238E27FC236}">
                <a16:creationId xmlns:a16="http://schemas.microsoft.com/office/drawing/2014/main" id="{1B59C1CA-F6DA-21EF-B70A-A2ED9A4F33D5}"/>
              </a:ext>
            </a:extLst>
          </p:cNvPr>
          <p:cNvSpPr txBox="1"/>
          <p:nvPr userDrawn="1"/>
        </p:nvSpPr>
        <p:spPr>
          <a:xfrm>
            <a:off x="0" y="0"/>
            <a:ext cx="826000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0078D7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D5EDAB-047F-5BBC-1087-613C017FEB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4250" y="355600"/>
            <a:ext cx="903062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7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hlinkClick r:id="rId2" action="ppaction://hlinksldjump"/>
            <a:extLst>
              <a:ext uri="{FF2B5EF4-FFF2-40B4-BE49-F238E27FC236}">
                <a16:creationId xmlns:a16="http://schemas.microsoft.com/office/drawing/2014/main" id="{2C0E0F4F-1485-6290-6506-2361E73BE86F}"/>
              </a:ext>
            </a:extLst>
          </p:cNvPr>
          <p:cNvSpPr/>
          <p:nvPr/>
        </p:nvSpPr>
        <p:spPr>
          <a:xfrm>
            <a:off x="5378450" y="4036686"/>
            <a:ext cx="1480159" cy="638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ctangle 50">
            <a:hlinkClick r:id="rId3" action="ppaction://hlinksldjump"/>
            <a:extLst>
              <a:ext uri="{FF2B5EF4-FFF2-40B4-BE49-F238E27FC236}">
                <a16:creationId xmlns:a16="http://schemas.microsoft.com/office/drawing/2014/main" id="{50E88405-D980-7A47-6A7A-F7F3737FCCD6}"/>
              </a:ext>
            </a:extLst>
          </p:cNvPr>
          <p:cNvSpPr/>
          <p:nvPr/>
        </p:nvSpPr>
        <p:spPr>
          <a:xfrm>
            <a:off x="1078891" y="4005370"/>
            <a:ext cx="1327759" cy="426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hlinkClick r:id="rId3" action="ppaction://hlinksldjump"/>
            <a:extLst>
              <a:ext uri="{FF2B5EF4-FFF2-40B4-BE49-F238E27FC236}">
                <a16:creationId xmlns:a16="http://schemas.microsoft.com/office/drawing/2014/main" id="{8A8664E9-73B8-5970-9DD8-48458BD253CC}"/>
              </a:ext>
            </a:extLst>
          </p:cNvPr>
          <p:cNvSpPr/>
          <p:nvPr/>
        </p:nvSpPr>
        <p:spPr>
          <a:xfrm>
            <a:off x="3321050" y="6413500"/>
            <a:ext cx="1327759" cy="350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E15E3258-A8AB-32A4-2562-32DBCEE3D5D6}"/>
              </a:ext>
            </a:extLst>
          </p:cNvPr>
          <p:cNvSpPr txBox="1"/>
          <p:nvPr/>
        </p:nvSpPr>
        <p:spPr>
          <a:xfrm>
            <a:off x="4845050" y="9232900"/>
            <a:ext cx="190500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000" b="1" dirty="0">
                <a:solidFill>
                  <a:srgbClr val="515254"/>
                </a:solidFill>
                <a:highlight>
                  <a:srgbClr val="FF0000"/>
                </a:highlight>
                <a:latin typeface="+mj-lt"/>
              </a:rPr>
              <a:t>[Insert contact details of your company’s cyber security/IT department]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F762AB573E274FA641689151DAC50A" ma:contentTypeVersion="10" ma:contentTypeDescription="Create a new document." ma:contentTypeScope="" ma:versionID="e95af200661d2825860f47af5f5799b9">
  <xsd:schema xmlns:xsd="http://www.w3.org/2001/XMLSchema" xmlns:xs="http://www.w3.org/2001/XMLSchema" xmlns:p="http://schemas.microsoft.com/office/2006/metadata/properties" xmlns:ns2="fcc73d4c-8a7e-46b5-b3bf-2c463aa06f00" xmlns:ns3="6dd23634-d7f3-4689-ad4f-d2ad088bcffb" targetNamespace="http://schemas.microsoft.com/office/2006/metadata/properties" ma:root="true" ma:fieldsID="7a2249912b4ac29c1e2913cfff5578eb" ns2:_="" ns3:_="">
    <xsd:import namespace="fcc73d4c-8a7e-46b5-b3bf-2c463aa06f00"/>
    <xsd:import namespace="6dd23634-d7f3-4689-ad4f-d2ad088bcf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73d4c-8a7e-46b5-b3bf-2c463aa06f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7938364-3eac-4ac3-8abf-dc336b7858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23634-d7f3-4689-ad4f-d2ad088bcff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d2b0505-83c9-4955-853f-2dbe504e2e9c}" ma:internalName="TaxCatchAll" ma:showField="CatchAllData" ma:web="6dd23634-d7f3-4689-ad4f-d2ad088bcf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c73d4c-8a7e-46b5-b3bf-2c463aa06f00">
      <Terms xmlns="http://schemas.microsoft.com/office/infopath/2007/PartnerControls"/>
    </lcf76f155ced4ddcb4097134ff3c332f>
    <TaxCatchAll xmlns="6dd23634-d7f3-4689-ad4f-d2ad088bcffb" xsi:nil="true"/>
  </documentManagement>
</p:properties>
</file>

<file path=customXml/itemProps1.xml><?xml version="1.0" encoding="utf-8"?>
<ds:datastoreItem xmlns:ds="http://schemas.openxmlformats.org/officeDocument/2006/customXml" ds:itemID="{2D7D7013-1170-4FAD-ACFF-95708FA932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9EF91D-4740-4024-ADBE-179EB1801E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c73d4c-8a7e-46b5-b3bf-2c463aa06f00"/>
    <ds:schemaRef ds:uri="6dd23634-d7f3-4689-ad4f-d2ad088bc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6C960A-D125-457E-B8BE-4EEB51F41F2C}">
  <ds:schemaRefs>
    <ds:schemaRef ds:uri="http://schemas.microsoft.com/office/2006/metadata/properties"/>
    <ds:schemaRef ds:uri="6dd23634-d7f3-4689-ad4f-d2ad088bcffb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fcc73d4c-8a7e-46b5-b3bf-2c463aa06f00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13</Words>
  <Application>Microsoft Office PowerPoint</Application>
  <PresentationFormat>Custom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Sekar, Ajay</dc:creator>
  <cp:lastModifiedBy>Sekar, Ajay</cp:lastModifiedBy>
  <cp:revision>6</cp:revision>
  <dcterms:created xsi:type="dcterms:W3CDTF">2024-01-19T12:46:10Z</dcterms:created>
  <dcterms:modified xsi:type="dcterms:W3CDTF">2024-02-19T13:31:30Z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2024-01-19T00:00:00Z</vt:filetime>
  </property>
  <property fmtid="{D5CDD505-2E9C-101B-9397-08002B2CF9AE}" pid="3" name="Creator">
    <vt:lpwstr>Adobe InDesign 18.0 (Windows)</vt:lpwstr>
  </property>
  <property fmtid="{D5CDD505-2E9C-101B-9397-08002B2CF9AE}" pid="4" name="LastSaved">
    <vt:filetime>2024-01-19T00:00:00Z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0x01010023F762AB573E274FA641689151DAC50A</vt:lpwstr>
  </property>
  <property fmtid="{D5CDD505-2E9C-101B-9397-08002B2CF9AE}" pid="7" name="MSIP_Label_840e60c6-cef6-4cc0-a98d-364c7249d74b_Enabled">
    <vt:lpwstr>true</vt:lpwstr>
  </property>
  <property fmtid="{D5CDD505-2E9C-101B-9397-08002B2CF9AE}" pid="8" name="MSIP_Label_840e60c6-cef6-4cc0-a98d-364c7249d74b_SetDate">
    <vt:lpwstr>2024-02-19T13:31:21Z</vt:lpwstr>
  </property>
  <property fmtid="{D5CDD505-2E9C-101B-9397-08002B2CF9AE}" pid="9" name="MSIP_Label_840e60c6-cef6-4cc0-a98d-364c7249d74b_Method">
    <vt:lpwstr>Privileged</vt:lpwstr>
  </property>
  <property fmtid="{D5CDD505-2E9C-101B-9397-08002B2CF9AE}" pid="10" name="MSIP_Label_840e60c6-cef6-4cc0-a98d-364c7249d74b_Name">
    <vt:lpwstr>840e60c6-cef6-4cc0-a98d-364c7249d74b</vt:lpwstr>
  </property>
  <property fmtid="{D5CDD505-2E9C-101B-9397-08002B2CF9AE}" pid="11" name="MSIP_Label_840e60c6-cef6-4cc0-a98d-364c7249d74b_SiteId">
    <vt:lpwstr>b44900f1-2def-4c3b-9ec6-9020d604e19e</vt:lpwstr>
  </property>
  <property fmtid="{D5CDD505-2E9C-101B-9397-08002B2CF9AE}" pid="12" name="MSIP_Label_840e60c6-cef6-4cc0-a98d-364c7249d74b_ActionId">
    <vt:lpwstr>e52e9ff4-5d7b-43d3-9420-38046be715de</vt:lpwstr>
  </property>
  <property fmtid="{D5CDD505-2E9C-101B-9397-08002B2CF9AE}" pid="13" name="MSIP_Label_840e60c6-cef6-4cc0-a98d-364c7249d74b_ContentBits">
    <vt:lpwstr>1</vt:lpwstr>
  </property>
</Properties>
</file>