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</p:sldIdLst>
  <p:sldSz cx="6858000" cy="9701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5254"/>
    <a:srgbClr val="C7E5FC"/>
    <a:srgbClr val="0061C7"/>
    <a:srgbClr val="E6E6E6"/>
    <a:srgbClr val="2C3A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2F95D7-C26F-4F83-A4D0-7EFA0ABC6B88}" v="3" dt="2023-05-16T10:55:25.1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1" autoAdjust="0"/>
    <p:restoredTop sz="94660"/>
  </p:normalViewPr>
  <p:slideViewPr>
    <p:cSldViewPr snapToGrid="0">
      <p:cViewPr varScale="1">
        <p:scale>
          <a:sx n="46" d="100"/>
          <a:sy n="46" d="100"/>
        </p:scale>
        <p:origin x="184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197E6127-F8F1-41E5-BACA-9080C7B858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6858000" cy="783771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A8FB0602-3F8E-4D9A-BD97-8C88F3850F7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3165942"/>
            <a:ext cx="6858000" cy="653527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495BD29-BD60-4711-8846-76AF1EAFF6DF}"/>
              </a:ext>
            </a:extLst>
          </p:cNvPr>
          <p:cNvSpPr/>
          <p:nvPr userDrawn="1"/>
        </p:nvSpPr>
        <p:spPr>
          <a:xfrm>
            <a:off x="0" y="783771"/>
            <a:ext cx="6858000" cy="2382171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2057597-C481-48CD-9EEC-940C473B01B3}"/>
              </a:ext>
            </a:extLst>
          </p:cNvPr>
          <p:cNvGrpSpPr/>
          <p:nvPr userDrawn="1"/>
        </p:nvGrpSpPr>
        <p:grpSpPr>
          <a:xfrm>
            <a:off x="422083" y="1892577"/>
            <a:ext cx="6043799" cy="372521"/>
            <a:chOff x="422083" y="1892577"/>
            <a:chExt cx="6043799" cy="372521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8AAA021-7D3D-4EF1-B902-37A07B63845F}"/>
                </a:ext>
              </a:extLst>
            </p:cNvPr>
            <p:cNvSpPr/>
            <p:nvPr/>
          </p:nvSpPr>
          <p:spPr>
            <a:xfrm>
              <a:off x="422083" y="1896150"/>
              <a:ext cx="167473" cy="276625"/>
            </a:xfrm>
            <a:custGeom>
              <a:avLst/>
              <a:gdLst>
                <a:gd name="connsiteX0" fmla="*/ 0 w 167473"/>
                <a:gd name="connsiteY0" fmla="*/ 115 h 276625"/>
                <a:gd name="connsiteX1" fmla="*/ 167474 w 167473"/>
                <a:gd name="connsiteY1" fmla="*/ 115 h 276625"/>
                <a:gd name="connsiteX2" fmla="*/ 167474 w 167473"/>
                <a:gd name="connsiteY2" fmla="*/ 48410 h 276625"/>
                <a:gd name="connsiteX3" fmla="*/ 53481 w 167473"/>
                <a:gd name="connsiteY3" fmla="*/ 48410 h 276625"/>
                <a:gd name="connsiteX4" fmla="*/ 53481 w 167473"/>
                <a:gd name="connsiteY4" fmla="*/ 122522 h 276625"/>
                <a:gd name="connsiteX5" fmla="*/ 151913 w 167473"/>
                <a:gd name="connsiteY5" fmla="*/ 122522 h 276625"/>
                <a:gd name="connsiteX6" fmla="*/ 151913 w 167473"/>
                <a:gd name="connsiteY6" fmla="*/ 170816 h 276625"/>
                <a:gd name="connsiteX7" fmla="*/ 53481 w 167473"/>
                <a:gd name="connsiteY7" fmla="*/ 170816 h 276625"/>
                <a:gd name="connsiteX8" fmla="*/ 53481 w 167473"/>
                <a:gd name="connsiteY8" fmla="*/ 276625 h 276625"/>
                <a:gd name="connsiteX9" fmla="*/ 0 w 167473"/>
                <a:gd name="connsiteY9" fmla="*/ 276625 h 276625"/>
                <a:gd name="connsiteX10" fmla="*/ 0 w 167473"/>
                <a:gd name="connsiteY10" fmla="*/ 0 h 27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473" h="276625">
                  <a:moveTo>
                    <a:pt x="0" y="115"/>
                  </a:moveTo>
                  <a:lnTo>
                    <a:pt x="167474" y="115"/>
                  </a:lnTo>
                  <a:lnTo>
                    <a:pt x="167474" y="48410"/>
                  </a:lnTo>
                  <a:lnTo>
                    <a:pt x="53481" y="48410"/>
                  </a:lnTo>
                  <a:lnTo>
                    <a:pt x="53481" y="122522"/>
                  </a:lnTo>
                  <a:lnTo>
                    <a:pt x="151913" y="122522"/>
                  </a:lnTo>
                  <a:lnTo>
                    <a:pt x="151913" y="170816"/>
                  </a:lnTo>
                  <a:lnTo>
                    <a:pt x="53481" y="170816"/>
                  </a:lnTo>
                  <a:lnTo>
                    <a:pt x="53481" y="276625"/>
                  </a:lnTo>
                  <a:lnTo>
                    <a:pt x="0" y="2766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E29268F-76B2-40D9-B9EB-4BAA2CD01324}"/>
                </a:ext>
              </a:extLst>
            </p:cNvPr>
            <p:cNvSpPr/>
            <p:nvPr/>
          </p:nvSpPr>
          <p:spPr>
            <a:xfrm>
              <a:off x="607538" y="1983287"/>
              <a:ext cx="199170" cy="193291"/>
            </a:xfrm>
            <a:custGeom>
              <a:avLst/>
              <a:gdLst>
                <a:gd name="connsiteX0" fmla="*/ 147533 w 199170"/>
                <a:gd name="connsiteY0" fmla="*/ 168626 h 193291"/>
                <a:gd name="connsiteX1" fmla="*/ 92554 w 199170"/>
                <a:gd name="connsiteY1" fmla="*/ 193292 h 193291"/>
                <a:gd name="connsiteX2" fmla="*/ 0 w 199170"/>
                <a:gd name="connsiteY2" fmla="*/ 97395 h 193291"/>
                <a:gd name="connsiteX3" fmla="*/ 92554 w 199170"/>
                <a:gd name="connsiteY3" fmla="*/ 0 h 193291"/>
                <a:gd name="connsiteX4" fmla="*/ 147533 w 199170"/>
                <a:gd name="connsiteY4" fmla="*/ 25127 h 193291"/>
                <a:gd name="connsiteX5" fmla="*/ 147533 w 199170"/>
                <a:gd name="connsiteY5" fmla="*/ 3688 h 193291"/>
                <a:gd name="connsiteX6" fmla="*/ 199170 w 199170"/>
                <a:gd name="connsiteY6" fmla="*/ 3688 h 193291"/>
                <a:gd name="connsiteX7" fmla="*/ 199170 w 199170"/>
                <a:gd name="connsiteY7" fmla="*/ 189604 h 193291"/>
                <a:gd name="connsiteX8" fmla="*/ 147533 w 199170"/>
                <a:gd name="connsiteY8" fmla="*/ 189604 h 193291"/>
                <a:gd name="connsiteX9" fmla="*/ 147533 w 199170"/>
                <a:gd name="connsiteY9" fmla="*/ 168626 h 193291"/>
                <a:gd name="connsiteX10" fmla="*/ 52789 w 199170"/>
                <a:gd name="connsiteY10" fmla="*/ 97395 h 193291"/>
                <a:gd name="connsiteX11" fmla="*/ 99585 w 199170"/>
                <a:gd name="connsiteY11" fmla="*/ 145689 h 193291"/>
                <a:gd name="connsiteX12" fmla="*/ 147533 w 199170"/>
                <a:gd name="connsiteY12" fmla="*/ 97395 h 193291"/>
                <a:gd name="connsiteX13" fmla="*/ 99585 w 199170"/>
                <a:gd name="connsiteY13" fmla="*/ 47602 h 193291"/>
                <a:gd name="connsiteX14" fmla="*/ 52789 w 199170"/>
                <a:gd name="connsiteY14" fmla="*/ 97395 h 193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9170" h="193291">
                  <a:moveTo>
                    <a:pt x="147533" y="168626"/>
                  </a:moveTo>
                  <a:cubicBezTo>
                    <a:pt x="134279" y="184071"/>
                    <a:pt x="115030" y="193292"/>
                    <a:pt x="92554" y="193292"/>
                  </a:cubicBezTo>
                  <a:cubicBezTo>
                    <a:pt x="38382" y="193292"/>
                    <a:pt x="0" y="152720"/>
                    <a:pt x="0" y="97395"/>
                  </a:cubicBezTo>
                  <a:cubicBezTo>
                    <a:pt x="0" y="42070"/>
                    <a:pt x="38036" y="0"/>
                    <a:pt x="92554" y="0"/>
                  </a:cubicBezTo>
                  <a:cubicBezTo>
                    <a:pt x="115030" y="0"/>
                    <a:pt x="134279" y="9221"/>
                    <a:pt x="147533" y="25127"/>
                  </a:cubicBezTo>
                  <a:lnTo>
                    <a:pt x="147533" y="3688"/>
                  </a:lnTo>
                  <a:lnTo>
                    <a:pt x="199170" y="3688"/>
                  </a:lnTo>
                  <a:lnTo>
                    <a:pt x="199170" y="189604"/>
                  </a:lnTo>
                  <a:lnTo>
                    <a:pt x="147533" y="189604"/>
                  </a:lnTo>
                  <a:lnTo>
                    <a:pt x="147533" y="168626"/>
                  </a:lnTo>
                  <a:close/>
                  <a:moveTo>
                    <a:pt x="52789" y="97395"/>
                  </a:moveTo>
                  <a:cubicBezTo>
                    <a:pt x="52789" y="125403"/>
                    <a:pt x="72729" y="145689"/>
                    <a:pt x="99585" y="145689"/>
                  </a:cubicBezTo>
                  <a:cubicBezTo>
                    <a:pt x="126441" y="145689"/>
                    <a:pt x="147533" y="125749"/>
                    <a:pt x="147533" y="97395"/>
                  </a:cubicBezTo>
                  <a:cubicBezTo>
                    <a:pt x="147533" y="69041"/>
                    <a:pt x="127248" y="47602"/>
                    <a:pt x="99585" y="47602"/>
                  </a:cubicBezTo>
                  <a:cubicBezTo>
                    <a:pt x="71923" y="47602"/>
                    <a:pt x="52789" y="68580"/>
                    <a:pt x="52789" y="97395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B019141-2F35-42A6-8666-B22A65A27271}"/>
                </a:ext>
              </a:extLst>
            </p:cNvPr>
            <p:cNvSpPr/>
            <p:nvPr/>
          </p:nvSpPr>
          <p:spPr>
            <a:xfrm>
              <a:off x="856500" y="1983287"/>
              <a:ext cx="287805" cy="189603"/>
            </a:xfrm>
            <a:custGeom>
              <a:avLst/>
              <a:gdLst>
                <a:gd name="connsiteX0" fmla="*/ 50945 w 287805"/>
                <a:gd name="connsiteY0" fmla="*/ 189604 h 189603"/>
                <a:gd name="connsiteX1" fmla="*/ 0 w 287805"/>
                <a:gd name="connsiteY1" fmla="*/ 189604 h 189603"/>
                <a:gd name="connsiteX2" fmla="*/ 0 w 287805"/>
                <a:gd name="connsiteY2" fmla="*/ 3688 h 189603"/>
                <a:gd name="connsiteX3" fmla="*/ 50945 w 287805"/>
                <a:gd name="connsiteY3" fmla="*/ 3688 h 189603"/>
                <a:gd name="connsiteX4" fmla="*/ 50945 w 287805"/>
                <a:gd name="connsiteY4" fmla="*/ 24666 h 189603"/>
                <a:gd name="connsiteX5" fmla="*/ 103734 w 287805"/>
                <a:gd name="connsiteY5" fmla="*/ 0 h 189603"/>
                <a:gd name="connsiteX6" fmla="*/ 157215 w 287805"/>
                <a:gd name="connsiteY6" fmla="*/ 29161 h 189603"/>
                <a:gd name="connsiteX7" fmla="*/ 218073 w 287805"/>
                <a:gd name="connsiteY7" fmla="*/ 0 h 189603"/>
                <a:gd name="connsiteX8" fmla="*/ 287806 w 287805"/>
                <a:gd name="connsiteY8" fmla="*/ 75957 h 189603"/>
                <a:gd name="connsiteX9" fmla="*/ 287806 w 287805"/>
                <a:gd name="connsiteY9" fmla="*/ 189604 h 189603"/>
                <a:gd name="connsiteX10" fmla="*/ 236515 w 287805"/>
                <a:gd name="connsiteY10" fmla="*/ 189604 h 189603"/>
                <a:gd name="connsiteX11" fmla="*/ 236515 w 287805"/>
                <a:gd name="connsiteY11" fmla="*/ 88174 h 189603"/>
                <a:gd name="connsiteX12" fmla="*/ 205855 w 287805"/>
                <a:gd name="connsiteY12" fmla="*/ 49101 h 189603"/>
                <a:gd name="connsiteX13" fmla="*/ 169318 w 287805"/>
                <a:gd name="connsiteY13" fmla="*/ 95551 h 189603"/>
                <a:gd name="connsiteX14" fmla="*/ 169318 w 287805"/>
                <a:gd name="connsiteY14" fmla="*/ 189604 h 189603"/>
                <a:gd name="connsiteX15" fmla="*/ 118027 w 287805"/>
                <a:gd name="connsiteY15" fmla="*/ 189604 h 189603"/>
                <a:gd name="connsiteX16" fmla="*/ 118027 w 287805"/>
                <a:gd name="connsiteY16" fmla="*/ 88174 h 189603"/>
                <a:gd name="connsiteX17" fmla="*/ 87367 w 287805"/>
                <a:gd name="connsiteY17" fmla="*/ 49101 h 189603"/>
                <a:gd name="connsiteX18" fmla="*/ 50830 w 287805"/>
                <a:gd name="connsiteY18" fmla="*/ 95897 h 189603"/>
                <a:gd name="connsiteX19" fmla="*/ 50830 w 287805"/>
                <a:gd name="connsiteY19" fmla="*/ 189604 h 189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87805" h="189603">
                  <a:moveTo>
                    <a:pt x="50945" y="189604"/>
                  </a:moveTo>
                  <a:lnTo>
                    <a:pt x="0" y="189604"/>
                  </a:lnTo>
                  <a:lnTo>
                    <a:pt x="0" y="3688"/>
                  </a:lnTo>
                  <a:lnTo>
                    <a:pt x="50945" y="3688"/>
                  </a:lnTo>
                  <a:lnTo>
                    <a:pt x="50945" y="24666"/>
                  </a:lnTo>
                  <a:cubicBezTo>
                    <a:pt x="63854" y="9221"/>
                    <a:pt x="81604" y="0"/>
                    <a:pt x="103734" y="0"/>
                  </a:cubicBezTo>
                  <a:cubicBezTo>
                    <a:pt x="127709" y="0"/>
                    <a:pt x="145805" y="11065"/>
                    <a:pt x="157215" y="29161"/>
                  </a:cubicBezTo>
                  <a:cubicBezTo>
                    <a:pt x="170816" y="11411"/>
                    <a:pt x="191563" y="0"/>
                    <a:pt x="218073" y="0"/>
                  </a:cubicBezTo>
                  <a:cubicBezTo>
                    <a:pt x="261641" y="0"/>
                    <a:pt x="287806" y="32849"/>
                    <a:pt x="287806" y="75957"/>
                  </a:cubicBezTo>
                  <a:lnTo>
                    <a:pt x="287806" y="189604"/>
                  </a:lnTo>
                  <a:lnTo>
                    <a:pt x="236515" y="189604"/>
                  </a:lnTo>
                  <a:lnTo>
                    <a:pt x="236515" y="88174"/>
                  </a:lnTo>
                  <a:cubicBezTo>
                    <a:pt x="236515" y="63508"/>
                    <a:pt x="226948" y="49101"/>
                    <a:pt x="205855" y="49101"/>
                  </a:cubicBezTo>
                  <a:cubicBezTo>
                    <a:pt x="183380" y="49101"/>
                    <a:pt x="169318" y="69732"/>
                    <a:pt x="169318" y="95551"/>
                  </a:cubicBezTo>
                  <a:lnTo>
                    <a:pt x="169318" y="189604"/>
                  </a:lnTo>
                  <a:lnTo>
                    <a:pt x="118027" y="189604"/>
                  </a:lnTo>
                  <a:lnTo>
                    <a:pt x="118027" y="88174"/>
                  </a:lnTo>
                  <a:cubicBezTo>
                    <a:pt x="118027" y="63508"/>
                    <a:pt x="108806" y="49101"/>
                    <a:pt x="87367" y="49101"/>
                  </a:cubicBezTo>
                  <a:cubicBezTo>
                    <a:pt x="64892" y="49101"/>
                    <a:pt x="50830" y="70078"/>
                    <a:pt x="50830" y="95897"/>
                  </a:cubicBezTo>
                  <a:lnTo>
                    <a:pt x="50830" y="189604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7230EFD-B834-42BD-A376-CE3D492E86BF}"/>
                </a:ext>
              </a:extLst>
            </p:cNvPr>
            <p:cNvSpPr/>
            <p:nvPr/>
          </p:nvSpPr>
          <p:spPr>
            <a:xfrm>
              <a:off x="1183264" y="1902951"/>
              <a:ext cx="75610" cy="270055"/>
            </a:xfrm>
            <a:custGeom>
              <a:avLst/>
              <a:gdLst>
                <a:gd name="connsiteX0" fmla="*/ 115 w 75610"/>
                <a:gd name="connsiteY0" fmla="*/ 29161 h 270055"/>
                <a:gd name="connsiteX1" fmla="*/ 28469 w 75610"/>
                <a:gd name="connsiteY1" fmla="*/ 0 h 270055"/>
                <a:gd name="connsiteX2" fmla="*/ 47603 w 75610"/>
                <a:gd name="connsiteY2" fmla="*/ 7031 h 270055"/>
                <a:gd name="connsiteX3" fmla="*/ 75611 w 75610"/>
                <a:gd name="connsiteY3" fmla="*/ 28469 h 270055"/>
                <a:gd name="connsiteX4" fmla="*/ 47948 w 75610"/>
                <a:gd name="connsiteY4" fmla="*/ 50254 h 270055"/>
                <a:gd name="connsiteX5" fmla="*/ 28354 w 75610"/>
                <a:gd name="connsiteY5" fmla="*/ 57284 h 270055"/>
                <a:gd name="connsiteX6" fmla="*/ 0 w 75610"/>
                <a:gd name="connsiteY6" fmla="*/ 29276 h 270055"/>
                <a:gd name="connsiteX7" fmla="*/ 7146 w 75610"/>
                <a:gd name="connsiteY7" fmla="*/ 84140 h 270055"/>
                <a:gd name="connsiteX8" fmla="*/ 58437 w 75610"/>
                <a:gd name="connsiteY8" fmla="*/ 84140 h 270055"/>
                <a:gd name="connsiteX9" fmla="*/ 58437 w 75610"/>
                <a:gd name="connsiteY9" fmla="*/ 270055 h 270055"/>
                <a:gd name="connsiteX10" fmla="*/ 7146 w 75610"/>
                <a:gd name="connsiteY10" fmla="*/ 270055 h 270055"/>
                <a:gd name="connsiteX11" fmla="*/ 7146 w 75610"/>
                <a:gd name="connsiteY11" fmla="*/ 84140 h 270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610" h="270055">
                  <a:moveTo>
                    <a:pt x="115" y="29161"/>
                  </a:moveTo>
                  <a:cubicBezTo>
                    <a:pt x="115" y="13255"/>
                    <a:pt x="12679" y="0"/>
                    <a:pt x="28469" y="0"/>
                  </a:cubicBezTo>
                  <a:cubicBezTo>
                    <a:pt x="35846" y="0"/>
                    <a:pt x="41724" y="2190"/>
                    <a:pt x="47603" y="7031"/>
                  </a:cubicBezTo>
                  <a:lnTo>
                    <a:pt x="75611" y="28469"/>
                  </a:lnTo>
                  <a:lnTo>
                    <a:pt x="47948" y="50254"/>
                  </a:lnTo>
                  <a:cubicBezTo>
                    <a:pt x="42070" y="54633"/>
                    <a:pt x="35731" y="57284"/>
                    <a:pt x="28354" y="57284"/>
                  </a:cubicBezTo>
                  <a:cubicBezTo>
                    <a:pt x="12448" y="57284"/>
                    <a:pt x="0" y="44721"/>
                    <a:pt x="0" y="29276"/>
                  </a:cubicBezTo>
                  <a:close/>
                  <a:moveTo>
                    <a:pt x="7146" y="84140"/>
                  </a:moveTo>
                  <a:lnTo>
                    <a:pt x="58437" y="84140"/>
                  </a:lnTo>
                  <a:lnTo>
                    <a:pt x="58437" y="270055"/>
                  </a:lnTo>
                  <a:lnTo>
                    <a:pt x="7146" y="270055"/>
                  </a:lnTo>
                  <a:lnTo>
                    <a:pt x="7146" y="84140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8884E96-EEBD-49A8-B25E-9619D5C72BE3}"/>
                </a:ext>
              </a:extLst>
            </p:cNvPr>
            <p:cNvSpPr/>
            <p:nvPr/>
          </p:nvSpPr>
          <p:spPr>
            <a:xfrm>
              <a:off x="1291378" y="1896265"/>
              <a:ext cx="50945" cy="276625"/>
            </a:xfrm>
            <a:custGeom>
              <a:avLst/>
              <a:gdLst>
                <a:gd name="connsiteX0" fmla="*/ 0 w 50945"/>
                <a:gd name="connsiteY0" fmla="*/ 0 h 276625"/>
                <a:gd name="connsiteX1" fmla="*/ 50945 w 50945"/>
                <a:gd name="connsiteY1" fmla="*/ 0 h 276625"/>
                <a:gd name="connsiteX2" fmla="*/ 50945 w 50945"/>
                <a:gd name="connsiteY2" fmla="*/ 276625 h 276625"/>
                <a:gd name="connsiteX3" fmla="*/ 0 w 50945"/>
                <a:gd name="connsiteY3" fmla="*/ 276625 h 276625"/>
                <a:gd name="connsiteX4" fmla="*/ 0 w 50945"/>
                <a:gd name="connsiteY4" fmla="*/ 0 h 27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5" h="276625">
                  <a:moveTo>
                    <a:pt x="0" y="0"/>
                  </a:moveTo>
                  <a:lnTo>
                    <a:pt x="50945" y="0"/>
                  </a:lnTo>
                  <a:lnTo>
                    <a:pt x="50945" y="276625"/>
                  </a:lnTo>
                  <a:lnTo>
                    <a:pt x="0" y="2766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268941D-2893-467E-9406-6CD6FCE7E0B6}"/>
                </a:ext>
              </a:extLst>
            </p:cNvPr>
            <p:cNvSpPr/>
            <p:nvPr/>
          </p:nvSpPr>
          <p:spPr>
            <a:xfrm>
              <a:off x="1368026" y="1986975"/>
              <a:ext cx="203550" cy="278123"/>
            </a:xfrm>
            <a:custGeom>
              <a:avLst/>
              <a:gdLst>
                <a:gd name="connsiteX0" fmla="*/ 68695 w 203550"/>
                <a:gd name="connsiteY0" fmla="*/ 278124 h 278123"/>
                <a:gd name="connsiteX1" fmla="*/ 15214 w 203550"/>
                <a:gd name="connsiteY1" fmla="*/ 278124 h 278123"/>
                <a:gd name="connsiteX2" fmla="*/ 76763 w 203550"/>
                <a:gd name="connsiteY2" fmla="*/ 150530 h 278123"/>
                <a:gd name="connsiteX3" fmla="*/ 0 w 203550"/>
                <a:gd name="connsiteY3" fmla="*/ 0 h 278123"/>
                <a:gd name="connsiteX4" fmla="*/ 60166 w 203550"/>
                <a:gd name="connsiteY4" fmla="*/ 0 h 278123"/>
                <a:gd name="connsiteX5" fmla="*/ 104772 w 203550"/>
                <a:gd name="connsiteY5" fmla="*/ 93361 h 278123"/>
                <a:gd name="connsiteX6" fmla="*/ 149723 w 203550"/>
                <a:gd name="connsiteY6" fmla="*/ 0 h 278123"/>
                <a:gd name="connsiteX7" fmla="*/ 203550 w 203550"/>
                <a:gd name="connsiteY7" fmla="*/ 0 h 278123"/>
                <a:gd name="connsiteX8" fmla="*/ 68580 w 203550"/>
                <a:gd name="connsiteY8" fmla="*/ 278124 h 278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550" h="278123">
                  <a:moveTo>
                    <a:pt x="68695" y="278124"/>
                  </a:moveTo>
                  <a:lnTo>
                    <a:pt x="15214" y="278124"/>
                  </a:lnTo>
                  <a:lnTo>
                    <a:pt x="76763" y="150530"/>
                  </a:lnTo>
                  <a:lnTo>
                    <a:pt x="0" y="0"/>
                  </a:lnTo>
                  <a:lnTo>
                    <a:pt x="60166" y="0"/>
                  </a:lnTo>
                  <a:lnTo>
                    <a:pt x="104772" y="93361"/>
                  </a:lnTo>
                  <a:lnTo>
                    <a:pt x="149723" y="0"/>
                  </a:lnTo>
                  <a:lnTo>
                    <a:pt x="203550" y="0"/>
                  </a:lnTo>
                  <a:lnTo>
                    <a:pt x="68580" y="278124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821942E-D36C-4CF2-9D73-981715237F2A}"/>
                </a:ext>
              </a:extLst>
            </p:cNvPr>
            <p:cNvSpPr/>
            <p:nvPr/>
          </p:nvSpPr>
          <p:spPr>
            <a:xfrm>
              <a:off x="1665744" y="1983287"/>
              <a:ext cx="200322" cy="193291"/>
            </a:xfrm>
            <a:custGeom>
              <a:avLst/>
              <a:gdLst>
                <a:gd name="connsiteX0" fmla="*/ 0 w 200322"/>
                <a:gd name="connsiteY0" fmla="*/ 95551 h 193291"/>
                <a:gd name="connsiteX1" fmla="*/ 101429 w 200322"/>
                <a:gd name="connsiteY1" fmla="*/ 0 h 193291"/>
                <a:gd name="connsiteX2" fmla="*/ 200323 w 200322"/>
                <a:gd name="connsiteY2" fmla="*/ 95551 h 193291"/>
                <a:gd name="connsiteX3" fmla="*/ 101429 w 200322"/>
                <a:gd name="connsiteY3" fmla="*/ 193292 h 193291"/>
                <a:gd name="connsiteX4" fmla="*/ 0 w 200322"/>
                <a:gd name="connsiteY4" fmla="*/ 95551 h 193291"/>
                <a:gd name="connsiteX5" fmla="*/ 100738 w 200322"/>
                <a:gd name="connsiteY5" fmla="*/ 47602 h 193291"/>
                <a:gd name="connsiteX6" fmla="*/ 52789 w 200322"/>
                <a:gd name="connsiteY6" fmla="*/ 96242 h 193291"/>
                <a:gd name="connsiteX7" fmla="*/ 100738 w 200322"/>
                <a:gd name="connsiteY7" fmla="*/ 145689 h 193291"/>
                <a:gd name="connsiteX8" fmla="*/ 147994 w 200322"/>
                <a:gd name="connsiteY8" fmla="*/ 96242 h 193291"/>
                <a:gd name="connsiteX9" fmla="*/ 100738 w 200322"/>
                <a:gd name="connsiteY9" fmla="*/ 47602 h 193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322" h="193291">
                  <a:moveTo>
                    <a:pt x="0" y="95551"/>
                  </a:moveTo>
                  <a:cubicBezTo>
                    <a:pt x="0" y="39073"/>
                    <a:pt x="43568" y="0"/>
                    <a:pt x="101429" y="0"/>
                  </a:cubicBezTo>
                  <a:cubicBezTo>
                    <a:pt x="159290" y="0"/>
                    <a:pt x="200323" y="39419"/>
                    <a:pt x="200323" y="95551"/>
                  </a:cubicBezTo>
                  <a:cubicBezTo>
                    <a:pt x="200323" y="151683"/>
                    <a:pt x="158253" y="193292"/>
                    <a:pt x="101429" y="193292"/>
                  </a:cubicBezTo>
                  <a:cubicBezTo>
                    <a:pt x="44606" y="193292"/>
                    <a:pt x="0" y="153066"/>
                    <a:pt x="0" y="95551"/>
                  </a:cubicBezTo>
                  <a:close/>
                  <a:moveTo>
                    <a:pt x="100738" y="47602"/>
                  </a:moveTo>
                  <a:cubicBezTo>
                    <a:pt x="72729" y="47602"/>
                    <a:pt x="52789" y="67888"/>
                    <a:pt x="52789" y="96242"/>
                  </a:cubicBezTo>
                  <a:cubicBezTo>
                    <a:pt x="52789" y="124597"/>
                    <a:pt x="72729" y="145689"/>
                    <a:pt x="100738" y="145689"/>
                  </a:cubicBezTo>
                  <a:cubicBezTo>
                    <a:pt x="128746" y="145689"/>
                    <a:pt x="147994" y="125058"/>
                    <a:pt x="147994" y="96242"/>
                  </a:cubicBezTo>
                  <a:cubicBezTo>
                    <a:pt x="147994" y="67427"/>
                    <a:pt x="128054" y="47602"/>
                    <a:pt x="100738" y="47602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7EA9DB2-755B-41AE-B752-ED6BEB344527}"/>
                </a:ext>
              </a:extLst>
            </p:cNvPr>
            <p:cNvSpPr/>
            <p:nvPr/>
          </p:nvSpPr>
          <p:spPr>
            <a:xfrm>
              <a:off x="1902835" y="1983287"/>
              <a:ext cx="176348" cy="189603"/>
            </a:xfrm>
            <a:custGeom>
              <a:avLst/>
              <a:gdLst>
                <a:gd name="connsiteX0" fmla="*/ 50945 w 176348"/>
                <a:gd name="connsiteY0" fmla="*/ 189604 h 189603"/>
                <a:gd name="connsiteX1" fmla="*/ 0 w 176348"/>
                <a:gd name="connsiteY1" fmla="*/ 189604 h 189603"/>
                <a:gd name="connsiteX2" fmla="*/ 0 w 176348"/>
                <a:gd name="connsiteY2" fmla="*/ 3688 h 189603"/>
                <a:gd name="connsiteX3" fmla="*/ 50945 w 176348"/>
                <a:gd name="connsiteY3" fmla="*/ 3688 h 189603"/>
                <a:gd name="connsiteX4" fmla="*/ 50945 w 176348"/>
                <a:gd name="connsiteY4" fmla="*/ 25818 h 189603"/>
                <a:gd name="connsiteX5" fmla="*/ 107423 w 176348"/>
                <a:gd name="connsiteY5" fmla="*/ 0 h 189603"/>
                <a:gd name="connsiteX6" fmla="*/ 176349 w 176348"/>
                <a:gd name="connsiteY6" fmla="*/ 75957 h 189603"/>
                <a:gd name="connsiteX7" fmla="*/ 176349 w 176348"/>
                <a:gd name="connsiteY7" fmla="*/ 189604 h 189603"/>
                <a:gd name="connsiteX8" fmla="*/ 124712 w 176348"/>
                <a:gd name="connsiteY8" fmla="*/ 189604 h 189603"/>
                <a:gd name="connsiteX9" fmla="*/ 124712 w 176348"/>
                <a:gd name="connsiteY9" fmla="*/ 88520 h 189603"/>
                <a:gd name="connsiteX10" fmla="*/ 91863 w 176348"/>
                <a:gd name="connsiteY10" fmla="*/ 49101 h 189603"/>
                <a:gd name="connsiteX11" fmla="*/ 50945 w 176348"/>
                <a:gd name="connsiteY11" fmla="*/ 95897 h 189603"/>
                <a:gd name="connsiteX12" fmla="*/ 50945 w 176348"/>
                <a:gd name="connsiteY12" fmla="*/ 189604 h 189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6348" h="189603">
                  <a:moveTo>
                    <a:pt x="50945" y="189604"/>
                  </a:moveTo>
                  <a:lnTo>
                    <a:pt x="0" y="189604"/>
                  </a:lnTo>
                  <a:lnTo>
                    <a:pt x="0" y="3688"/>
                  </a:lnTo>
                  <a:lnTo>
                    <a:pt x="50945" y="3688"/>
                  </a:lnTo>
                  <a:lnTo>
                    <a:pt x="50945" y="25818"/>
                  </a:lnTo>
                  <a:cubicBezTo>
                    <a:pt x="64546" y="9912"/>
                    <a:pt x="83449" y="0"/>
                    <a:pt x="107423" y="0"/>
                  </a:cubicBezTo>
                  <a:cubicBezTo>
                    <a:pt x="150530" y="0"/>
                    <a:pt x="176349" y="32849"/>
                    <a:pt x="176349" y="75957"/>
                  </a:cubicBezTo>
                  <a:lnTo>
                    <a:pt x="176349" y="189604"/>
                  </a:lnTo>
                  <a:lnTo>
                    <a:pt x="124712" y="189604"/>
                  </a:lnTo>
                  <a:lnTo>
                    <a:pt x="124712" y="88520"/>
                  </a:lnTo>
                  <a:cubicBezTo>
                    <a:pt x="124712" y="63854"/>
                    <a:pt x="114338" y="49101"/>
                    <a:pt x="91863" y="49101"/>
                  </a:cubicBezTo>
                  <a:cubicBezTo>
                    <a:pt x="66736" y="49101"/>
                    <a:pt x="50945" y="70078"/>
                    <a:pt x="50945" y="95897"/>
                  </a:cubicBezTo>
                  <a:lnTo>
                    <a:pt x="50945" y="189604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4670678-EAB4-489E-8F4B-3F210E9B540C}"/>
                </a:ext>
              </a:extLst>
            </p:cNvPr>
            <p:cNvSpPr/>
            <p:nvPr/>
          </p:nvSpPr>
          <p:spPr>
            <a:xfrm>
              <a:off x="2125634" y="1896265"/>
              <a:ext cx="50945" cy="276625"/>
            </a:xfrm>
            <a:custGeom>
              <a:avLst/>
              <a:gdLst>
                <a:gd name="connsiteX0" fmla="*/ 0 w 50945"/>
                <a:gd name="connsiteY0" fmla="*/ 0 h 276625"/>
                <a:gd name="connsiteX1" fmla="*/ 50945 w 50945"/>
                <a:gd name="connsiteY1" fmla="*/ 0 h 276625"/>
                <a:gd name="connsiteX2" fmla="*/ 50945 w 50945"/>
                <a:gd name="connsiteY2" fmla="*/ 276625 h 276625"/>
                <a:gd name="connsiteX3" fmla="*/ 0 w 50945"/>
                <a:gd name="connsiteY3" fmla="*/ 276625 h 276625"/>
                <a:gd name="connsiteX4" fmla="*/ 0 w 50945"/>
                <a:gd name="connsiteY4" fmla="*/ 0 h 27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5" h="276625">
                  <a:moveTo>
                    <a:pt x="0" y="0"/>
                  </a:moveTo>
                  <a:lnTo>
                    <a:pt x="50945" y="0"/>
                  </a:lnTo>
                  <a:lnTo>
                    <a:pt x="50945" y="276625"/>
                  </a:lnTo>
                  <a:lnTo>
                    <a:pt x="0" y="2766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98D002B-6CD1-40F4-B1F2-8E9027C7160C}"/>
                </a:ext>
              </a:extLst>
            </p:cNvPr>
            <p:cNvSpPr/>
            <p:nvPr/>
          </p:nvSpPr>
          <p:spPr>
            <a:xfrm>
              <a:off x="2219571" y="1902951"/>
              <a:ext cx="75610" cy="270055"/>
            </a:xfrm>
            <a:custGeom>
              <a:avLst/>
              <a:gdLst>
                <a:gd name="connsiteX0" fmla="*/ 115 w 75610"/>
                <a:gd name="connsiteY0" fmla="*/ 29161 h 270055"/>
                <a:gd name="connsiteX1" fmla="*/ 28469 w 75610"/>
                <a:gd name="connsiteY1" fmla="*/ 0 h 270055"/>
                <a:gd name="connsiteX2" fmla="*/ 47602 w 75610"/>
                <a:gd name="connsiteY2" fmla="*/ 7031 h 270055"/>
                <a:gd name="connsiteX3" fmla="*/ 75611 w 75610"/>
                <a:gd name="connsiteY3" fmla="*/ 28469 h 270055"/>
                <a:gd name="connsiteX4" fmla="*/ 47948 w 75610"/>
                <a:gd name="connsiteY4" fmla="*/ 50254 h 270055"/>
                <a:gd name="connsiteX5" fmla="*/ 28354 w 75610"/>
                <a:gd name="connsiteY5" fmla="*/ 57284 h 270055"/>
                <a:gd name="connsiteX6" fmla="*/ 0 w 75610"/>
                <a:gd name="connsiteY6" fmla="*/ 29276 h 270055"/>
                <a:gd name="connsiteX7" fmla="*/ 7146 w 75610"/>
                <a:gd name="connsiteY7" fmla="*/ 84140 h 270055"/>
                <a:gd name="connsiteX8" fmla="*/ 58437 w 75610"/>
                <a:gd name="connsiteY8" fmla="*/ 84140 h 270055"/>
                <a:gd name="connsiteX9" fmla="*/ 58437 w 75610"/>
                <a:gd name="connsiteY9" fmla="*/ 270055 h 270055"/>
                <a:gd name="connsiteX10" fmla="*/ 7146 w 75610"/>
                <a:gd name="connsiteY10" fmla="*/ 270055 h 270055"/>
                <a:gd name="connsiteX11" fmla="*/ 7146 w 75610"/>
                <a:gd name="connsiteY11" fmla="*/ 84140 h 270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610" h="270055">
                  <a:moveTo>
                    <a:pt x="115" y="29161"/>
                  </a:moveTo>
                  <a:cubicBezTo>
                    <a:pt x="115" y="13255"/>
                    <a:pt x="12679" y="0"/>
                    <a:pt x="28469" y="0"/>
                  </a:cubicBezTo>
                  <a:cubicBezTo>
                    <a:pt x="35846" y="0"/>
                    <a:pt x="41724" y="2190"/>
                    <a:pt x="47602" y="7031"/>
                  </a:cubicBezTo>
                  <a:lnTo>
                    <a:pt x="75611" y="28469"/>
                  </a:lnTo>
                  <a:lnTo>
                    <a:pt x="47948" y="50254"/>
                  </a:lnTo>
                  <a:cubicBezTo>
                    <a:pt x="42070" y="54633"/>
                    <a:pt x="35731" y="57284"/>
                    <a:pt x="28354" y="57284"/>
                  </a:cubicBezTo>
                  <a:cubicBezTo>
                    <a:pt x="12448" y="57284"/>
                    <a:pt x="0" y="44721"/>
                    <a:pt x="0" y="29276"/>
                  </a:cubicBezTo>
                  <a:close/>
                  <a:moveTo>
                    <a:pt x="7146" y="84140"/>
                  </a:moveTo>
                  <a:lnTo>
                    <a:pt x="58437" y="84140"/>
                  </a:lnTo>
                  <a:lnTo>
                    <a:pt x="58437" y="270055"/>
                  </a:lnTo>
                  <a:lnTo>
                    <a:pt x="7146" y="270055"/>
                  </a:lnTo>
                  <a:lnTo>
                    <a:pt x="7146" y="84140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3992D7C-0BEB-4A41-9033-1B03091D7DB9}"/>
                </a:ext>
              </a:extLst>
            </p:cNvPr>
            <p:cNvSpPr/>
            <p:nvPr/>
          </p:nvSpPr>
          <p:spPr>
            <a:xfrm>
              <a:off x="2327685" y="1983287"/>
              <a:ext cx="176348" cy="189603"/>
            </a:xfrm>
            <a:custGeom>
              <a:avLst/>
              <a:gdLst>
                <a:gd name="connsiteX0" fmla="*/ 50945 w 176348"/>
                <a:gd name="connsiteY0" fmla="*/ 189604 h 189603"/>
                <a:gd name="connsiteX1" fmla="*/ 0 w 176348"/>
                <a:gd name="connsiteY1" fmla="*/ 189604 h 189603"/>
                <a:gd name="connsiteX2" fmla="*/ 0 w 176348"/>
                <a:gd name="connsiteY2" fmla="*/ 3688 h 189603"/>
                <a:gd name="connsiteX3" fmla="*/ 50945 w 176348"/>
                <a:gd name="connsiteY3" fmla="*/ 3688 h 189603"/>
                <a:gd name="connsiteX4" fmla="*/ 50945 w 176348"/>
                <a:gd name="connsiteY4" fmla="*/ 25818 h 189603"/>
                <a:gd name="connsiteX5" fmla="*/ 107423 w 176348"/>
                <a:gd name="connsiteY5" fmla="*/ 0 h 189603"/>
                <a:gd name="connsiteX6" fmla="*/ 176349 w 176348"/>
                <a:gd name="connsiteY6" fmla="*/ 75957 h 189603"/>
                <a:gd name="connsiteX7" fmla="*/ 176349 w 176348"/>
                <a:gd name="connsiteY7" fmla="*/ 189604 h 189603"/>
                <a:gd name="connsiteX8" fmla="*/ 124712 w 176348"/>
                <a:gd name="connsiteY8" fmla="*/ 189604 h 189603"/>
                <a:gd name="connsiteX9" fmla="*/ 124712 w 176348"/>
                <a:gd name="connsiteY9" fmla="*/ 88520 h 189603"/>
                <a:gd name="connsiteX10" fmla="*/ 91863 w 176348"/>
                <a:gd name="connsiteY10" fmla="*/ 49101 h 189603"/>
                <a:gd name="connsiteX11" fmla="*/ 50945 w 176348"/>
                <a:gd name="connsiteY11" fmla="*/ 95897 h 189603"/>
                <a:gd name="connsiteX12" fmla="*/ 50945 w 176348"/>
                <a:gd name="connsiteY12" fmla="*/ 189604 h 189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6348" h="189603">
                  <a:moveTo>
                    <a:pt x="50945" y="189604"/>
                  </a:moveTo>
                  <a:lnTo>
                    <a:pt x="0" y="189604"/>
                  </a:lnTo>
                  <a:lnTo>
                    <a:pt x="0" y="3688"/>
                  </a:lnTo>
                  <a:lnTo>
                    <a:pt x="50945" y="3688"/>
                  </a:lnTo>
                  <a:lnTo>
                    <a:pt x="50945" y="25818"/>
                  </a:lnTo>
                  <a:cubicBezTo>
                    <a:pt x="64546" y="9912"/>
                    <a:pt x="83449" y="0"/>
                    <a:pt x="107423" y="0"/>
                  </a:cubicBezTo>
                  <a:cubicBezTo>
                    <a:pt x="150530" y="0"/>
                    <a:pt x="176349" y="32849"/>
                    <a:pt x="176349" y="75957"/>
                  </a:cubicBezTo>
                  <a:lnTo>
                    <a:pt x="176349" y="189604"/>
                  </a:lnTo>
                  <a:lnTo>
                    <a:pt x="124712" y="189604"/>
                  </a:lnTo>
                  <a:lnTo>
                    <a:pt x="124712" y="88520"/>
                  </a:lnTo>
                  <a:cubicBezTo>
                    <a:pt x="124712" y="63854"/>
                    <a:pt x="114338" y="49101"/>
                    <a:pt x="91863" y="49101"/>
                  </a:cubicBezTo>
                  <a:cubicBezTo>
                    <a:pt x="66736" y="49101"/>
                    <a:pt x="50945" y="70078"/>
                    <a:pt x="50945" y="95897"/>
                  </a:cubicBezTo>
                  <a:lnTo>
                    <a:pt x="50945" y="189604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EC11A82-364C-44FA-88F7-39197F32BCDD}"/>
                </a:ext>
              </a:extLst>
            </p:cNvPr>
            <p:cNvSpPr/>
            <p:nvPr/>
          </p:nvSpPr>
          <p:spPr>
            <a:xfrm>
              <a:off x="2536192" y="1983402"/>
              <a:ext cx="186261" cy="193291"/>
            </a:xfrm>
            <a:custGeom>
              <a:avLst/>
              <a:gdLst>
                <a:gd name="connsiteX0" fmla="*/ 0 w 186261"/>
                <a:gd name="connsiteY0" fmla="*/ 98432 h 193291"/>
                <a:gd name="connsiteX1" fmla="*/ 95205 w 186261"/>
                <a:gd name="connsiteY1" fmla="*/ 0 h 193291"/>
                <a:gd name="connsiteX2" fmla="*/ 186261 w 186261"/>
                <a:gd name="connsiteY2" fmla="*/ 91863 h 193291"/>
                <a:gd name="connsiteX3" fmla="*/ 185109 w 186261"/>
                <a:gd name="connsiteY3" fmla="*/ 113301 h 193291"/>
                <a:gd name="connsiteX4" fmla="*/ 55325 w 186261"/>
                <a:gd name="connsiteY4" fmla="*/ 113301 h 193291"/>
                <a:gd name="connsiteX5" fmla="*/ 109497 w 186261"/>
                <a:gd name="connsiteY5" fmla="*/ 150184 h 193291"/>
                <a:gd name="connsiteX6" fmla="*/ 171047 w 186261"/>
                <a:gd name="connsiteY6" fmla="*/ 133241 h 193291"/>
                <a:gd name="connsiteX7" fmla="*/ 171047 w 186261"/>
                <a:gd name="connsiteY7" fmla="*/ 176003 h 193291"/>
                <a:gd name="connsiteX8" fmla="*/ 103965 w 186261"/>
                <a:gd name="connsiteY8" fmla="*/ 193292 h 193291"/>
                <a:gd name="connsiteX9" fmla="*/ 0 w 186261"/>
                <a:gd name="connsiteY9" fmla="*/ 98548 h 193291"/>
                <a:gd name="connsiteX10" fmla="*/ 133933 w 186261"/>
                <a:gd name="connsiteY10" fmla="*/ 78838 h 193291"/>
                <a:gd name="connsiteX11" fmla="*/ 95205 w 186261"/>
                <a:gd name="connsiteY11" fmla="*/ 40456 h 193291"/>
                <a:gd name="connsiteX12" fmla="*/ 53942 w 186261"/>
                <a:gd name="connsiteY12" fmla="*/ 78838 h 193291"/>
                <a:gd name="connsiteX13" fmla="*/ 133933 w 186261"/>
                <a:gd name="connsiteY13" fmla="*/ 78838 h 193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6261" h="193291">
                  <a:moveTo>
                    <a:pt x="0" y="98432"/>
                  </a:moveTo>
                  <a:cubicBezTo>
                    <a:pt x="0" y="41609"/>
                    <a:pt x="38036" y="0"/>
                    <a:pt x="95205" y="0"/>
                  </a:cubicBezTo>
                  <a:cubicBezTo>
                    <a:pt x="149032" y="0"/>
                    <a:pt x="186261" y="38382"/>
                    <a:pt x="186261" y="91863"/>
                  </a:cubicBezTo>
                  <a:cubicBezTo>
                    <a:pt x="186261" y="99239"/>
                    <a:pt x="185915" y="106270"/>
                    <a:pt x="185109" y="113301"/>
                  </a:cubicBezTo>
                  <a:lnTo>
                    <a:pt x="55325" y="113301"/>
                  </a:lnTo>
                  <a:cubicBezTo>
                    <a:pt x="62010" y="136123"/>
                    <a:pt x="82296" y="150184"/>
                    <a:pt x="109497" y="150184"/>
                  </a:cubicBezTo>
                  <a:cubicBezTo>
                    <a:pt x="130936" y="150184"/>
                    <a:pt x="151568" y="144652"/>
                    <a:pt x="171047" y="133241"/>
                  </a:cubicBezTo>
                  <a:lnTo>
                    <a:pt x="171047" y="176003"/>
                  </a:lnTo>
                  <a:cubicBezTo>
                    <a:pt x="150415" y="187759"/>
                    <a:pt x="127478" y="193292"/>
                    <a:pt x="103965" y="193292"/>
                  </a:cubicBezTo>
                  <a:cubicBezTo>
                    <a:pt x="45297" y="193292"/>
                    <a:pt x="0" y="157100"/>
                    <a:pt x="0" y="98548"/>
                  </a:cubicBezTo>
                  <a:close/>
                  <a:moveTo>
                    <a:pt x="133933" y="78838"/>
                  </a:moveTo>
                  <a:cubicBezTo>
                    <a:pt x="131397" y="57054"/>
                    <a:pt x="118027" y="40456"/>
                    <a:pt x="95205" y="40456"/>
                  </a:cubicBezTo>
                  <a:cubicBezTo>
                    <a:pt x="72384" y="40456"/>
                    <a:pt x="58322" y="56708"/>
                    <a:pt x="53942" y="78838"/>
                  </a:cubicBezTo>
                  <a:lnTo>
                    <a:pt x="133933" y="78838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9ED6550-3403-4BA0-9C09-4ADDC5A1DB83}"/>
                </a:ext>
              </a:extLst>
            </p:cNvPr>
            <p:cNvSpPr/>
            <p:nvPr/>
          </p:nvSpPr>
          <p:spPr>
            <a:xfrm>
              <a:off x="2830798" y="1983287"/>
              <a:ext cx="140617" cy="193061"/>
            </a:xfrm>
            <a:custGeom>
              <a:avLst/>
              <a:gdLst>
                <a:gd name="connsiteX0" fmla="*/ 65007 w 140617"/>
                <a:gd name="connsiteY0" fmla="*/ 155717 h 193061"/>
                <a:gd name="connsiteX1" fmla="*/ 89327 w 140617"/>
                <a:gd name="connsiteY1" fmla="*/ 139465 h 193061"/>
                <a:gd name="connsiteX2" fmla="*/ 76418 w 140617"/>
                <a:gd name="connsiteY2" fmla="*/ 123559 h 193061"/>
                <a:gd name="connsiteX3" fmla="*/ 41724 w 140617"/>
                <a:gd name="connsiteY3" fmla="*/ 109152 h 193061"/>
                <a:gd name="connsiteX4" fmla="*/ 461 w 140617"/>
                <a:gd name="connsiteY4" fmla="*/ 56823 h 193061"/>
                <a:gd name="connsiteX5" fmla="*/ 70885 w 140617"/>
                <a:gd name="connsiteY5" fmla="*/ 0 h 193061"/>
                <a:gd name="connsiteX6" fmla="*/ 129898 w 140617"/>
                <a:gd name="connsiteY6" fmla="*/ 15099 h 193061"/>
                <a:gd name="connsiteX7" fmla="*/ 129898 w 140617"/>
                <a:gd name="connsiteY7" fmla="*/ 61895 h 193061"/>
                <a:gd name="connsiteX8" fmla="*/ 73421 w 140617"/>
                <a:gd name="connsiteY8" fmla="*/ 36422 h 193061"/>
                <a:gd name="connsiteX9" fmla="*/ 50945 w 140617"/>
                <a:gd name="connsiteY9" fmla="*/ 51867 h 193061"/>
                <a:gd name="connsiteX10" fmla="*/ 65353 w 140617"/>
                <a:gd name="connsiteY10" fmla="*/ 67773 h 193061"/>
                <a:gd name="connsiteX11" fmla="*/ 101544 w 140617"/>
                <a:gd name="connsiteY11" fmla="*/ 83218 h 193061"/>
                <a:gd name="connsiteX12" fmla="*/ 140618 w 140617"/>
                <a:gd name="connsiteY12" fmla="*/ 131512 h 193061"/>
                <a:gd name="connsiteX13" fmla="*/ 63854 w 140617"/>
                <a:gd name="connsiteY13" fmla="*/ 193061 h 193061"/>
                <a:gd name="connsiteX14" fmla="*/ 0 w 140617"/>
                <a:gd name="connsiteY14" fmla="*/ 175311 h 193061"/>
                <a:gd name="connsiteX15" fmla="*/ 0 w 140617"/>
                <a:gd name="connsiteY15" fmla="*/ 126671 h 193061"/>
                <a:gd name="connsiteX16" fmla="*/ 64892 w 140617"/>
                <a:gd name="connsiteY16" fmla="*/ 155486 h 193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0617" h="193061">
                  <a:moveTo>
                    <a:pt x="65007" y="155717"/>
                  </a:moveTo>
                  <a:cubicBezTo>
                    <a:pt x="80106" y="155717"/>
                    <a:pt x="89327" y="149493"/>
                    <a:pt x="89327" y="139465"/>
                  </a:cubicBezTo>
                  <a:cubicBezTo>
                    <a:pt x="89327" y="132780"/>
                    <a:pt x="86330" y="128054"/>
                    <a:pt x="76418" y="123559"/>
                  </a:cubicBezTo>
                  <a:lnTo>
                    <a:pt x="41724" y="109152"/>
                  </a:lnTo>
                  <a:cubicBezTo>
                    <a:pt x="16597" y="98432"/>
                    <a:pt x="461" y="85178"/>
                    <a:pt x="461" y="56823"/>
                  </a:cubicBezTo>
                  <a:cubicBezTo>
                    <a:pt x="461" y="21438"/>
                    <a:pt x="28469" y="0"/>
                    <a:pt x="70885" y="0"/>
                  </a:cubicBezTo>
                  <a:cubicBezTo>
                    <a:pt x="93015" y="0"/>
                    <a:pt x="113647" y="5187"/>
                    <a:pt x="129898" y="15099"/>
                  </a:cubicBezTo>
                  <a:lnTo>
                    <a:pt x="129898" y="61895"/>
                  </a:lnTo>
                  <a:cubicBezTo>
                    <a:pt x="111803" y="45989"/>
                    <a:pt x="90479" y="36422"/>
                    <a:pt x="73421" y="36422"/>
                  </a:cubicBezTo>
                  <a:cubicBezTo>
                    <a:pt x="59359" y="36422"/>
                    <a:pt x="50945" y="42301"/>
                    <a:pt x="50945" y="51867"/>
                  </a:cubicBezTo>
                  <a:cubicBezTo>
                    <a:pt x="50945" y="59590"/>
                    <a:pt x="54633" y="63624"/>
                    <a:pt x="65353" y="67773"/>
                  </a:cubicBezTo>
                  <a:lnTo>
                    <a:pt x="101544" y="83218"/>
                  </a:lnTo>
                  <a:cubicBezTo>
                    <a:pt x="128054" y="94629"/>
                    <a:pt x="140618" y="108691"/>
                    <a:pt x="140618" y="131512"/>
                  </a:cubicBezTo>
                  <a:cubicBezTo>
                    <a:pt x="140618" y="170585"/>
                    <a:pt x="107768" y="193061"/>
                    <a:pt x="63854" y="193061"/>
                  </a:cubicBezTo>
                  <a:cubicBezTo>
                    <a:pt x="39534" y="193061"/>
                    <a:pt x="16597" y="186376"/>
                    <a:pt x="0" y="175311"/>
                  </a:cubicBezTo>
                  <a:lnTo>
                    <a:pt x="0" y="126671"/>
                  </a:lnTo>
                  <a:cubicBezTo>
                    <a:pt x="20286" y="145804"/>
                    <a:pt x="43568" y="155486"/>
                    <a:pt x="64892" y="155486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E2B04F3-8B2E-4482-B146-67C83E48CA67}"/>
                </a:ext>
              </a:extLst>
            </p:cNvPr>
            <p:cNvSpPr/>
            <p:nvPr/>
          </p:nvSpPr>
          <p:spPr>
            <a:xfrm>
              <a:off x="2993891" y="1983287"/>
              <a:ext cx="199170" cy="193291"/>
            </a:xfrm>
            <a:custGeom>
              <a:avLst/>
              <a:gdLst>
                <a:gd name="connsiteX0" fmla="*/ 147533 w 199170"/>
                <a:gd name="connsiteY0" fmla="*/ 168626 h 193291"/>
                <a:gd name="connsiteX1" fmla="*/ 92554 w 199170"/>
                <a:gd name="connsiteY1" fmla="*/ 193292 h 193291"/>
                <a:gd name="connsiteX2" fmla="*/ 0 w 199170"/>
                <a:gd name="connsiteY2" fmla="*/ 97395 h 193291"/>
                <a:gd name="connsiteX3" fmla="*/ 92554 w 199170"/>
                <a:gd name="connsiteY3" fmla="*/ 0 h 193291"/>
                <a:gd name="connsiteX4" fmla="*/ 147533 w 199170"/>
                <a:gd name="connsiteY4" fmla="*/ 25127 h 193291"/>
                <a:gd name="connsiteX5" fmla="*/ 147533 w 199170"/>
                <a:gd name="connsiteY5" fmla="*/ 3688 h 193291"/>
                <a:gd name="connsiteX6" fmla="*/ 199170 w 199170"/>
                <a:gd name="connsiteY6" fmla="*/ 3688 h 193291"/>
                <a:gd name="connsiteX7" fmla="*/ 199170 w 199170"/>
                <a:gd name="connsiteY7" fmla="*/ 189604 h 193291"/>
                <a:gd name="connsiteX8" fmla="*/ 147533 w 199170"/>
                <a:gd name="connsiteY8" fmla="*/ 189604 h 193291"/>
                <a:gd name="connsiteX9" fmla="*/ 147533 w 199170"/>
                <a:gd name="connsiteY9" fmla="*/ 168626 h 193291"/>
                <a:gd name="connsiteX10" fmla="*/ 52789 w 199170"/>
                <a:gd name="connsiteY10" fmla="*/ 97395 h 193291"/>
                <a:gd name="connsiteX11" fmla="*/ 99585 w 199170"/>
                <a:gd name="connsiteY11" fmla="*/ 145689 h 193291"/>
                <a:gd name="connsiteX12" fmla="*/ 147533 w 199170"/>
                <a:gd name="connsiteY12" fmla="*/ 97395 h 193291"/>
                <a:gd name="connsiteX13" fmla="*/ 99585 w 199170"/>
                <a:gd name="connsiteY13" fmla="*/ 47602 h 193291"/>
                <a:gd name="connsiteX14" fmla="*/ 52789 w 199170"/>
                <a:gd name="connsiteY14" fmla="*/ 97395 h 193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9170" h="193291">
                  <a:moveTo>
                    <a:pt x="147533" y="168626"/>
                  </a:moveTo>
                  <a:cubicBezTo>
                    <a:pt x="134278" y="184071"/>
                    <a:pt x="115030" y="193292"/>
                    <a:pt x="92554" y="193292"/>
                  </a:cubicBezTo>
                  <a:cubicBezTo>
                    <a:pt x="38382" y="193292"/>
                    <a:pt x="0" y="152720"/>
                    <a:pt x="0" y="97395"/>
                  </a:cubicBezTo>
                  <a:cubicBezTo>
                    <a:pt x="0" y="42070"/>
                    <a:pt x="38036" y="0"/>
                    <a:pt x="92554" y="0"/>
                  </a:cubicBezTo>
                  <a:cubicBezTo>
                    <a:pt x="115030" y="0"/>
                    <a:pt x="134278" y="9221"/>
                    <a:pt x="147533" y="25127"/>
                  </a:cubicBezTo>
                  <a:lnTo>
                    <a:pt x="147533" y="3688"/>
                  </a:lnTo>
                  <a:lnTo>
                    <a:pt x="199170" y="3688"/>
                  </a:lnTo>
                  <a:lnTo>
                    <a:pt x="199170" y="189604"/>
                  </a:lnTo>
                  <a:lnTo>
                    <a:pt x="147533" y="189604"/>
                  </a:lnTo>
                  <a:lnTo>
                    <a:pt x="147533" y="168626"/>
                  </a:lnTo>
                  <a:close/>
                  <a:moveTo>
                    <a:pt x="52789" y="97395"/>
                  </a:moveTo>
                  <a:cubicBezTo>
                    <a:pt x="52789" y="125403"/>
                    <a:pt x="72729" y="145689"/>
                    <a:pt x="99585" y="145689"/>
                  </a:cubicBezTo>
                  <a:cubicBezTo>
                    <a:pt x="126441" y="145689"/>
                    <a:pt x="147533" y="125749"/>
                    <a:pt x="147533" y="97395"/>
                  </a:cubicBezTo>
                  <a:cubicBezTo>
                    <a:pt x="147533" y="69041"/>
                    <a:pt x="127248" y="47602"/>
                    <a:pt x="99585" y="47602"/>
                  </a:cubicBezTo>
                  <a:cubicBezTo>
                    <a:pt x="71922" y="47602"/>
                    <a:pt x="52789" y="68580"/>
                    <a:pt x="52789" y="97395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BF4FE44-4A9D-4CEE-BBC3-E140C4DE8F70}"/>
                </a:ext>
              </a:extLst>
            </p:cNvPr>
            <p:cNvSpPr/>
            <p:nvPr/>
          </p:nvSpPr>
          <p:spPr>
            <a:xfrm>
              <a:off x="3242854" y="1892577"/>
              <a:ext cx="121715" cy="280313"/>
            </a:xfrm>
            <a:custGeom>
              <a:avLst/>
              <a:gdLst>
                <a:gd name="connsiteX0" fmla="*/ 50945 w 121715"/>
                <a:gd name="connsiteY0" fmla="*/ 137967 h 280313"/>
                <a:gd name="connsiteX1" fmla="*/ 50945 w 121715"/>
                <a:gd name="connsiteY1" fmla="*/ 280314 h 280313"/>
                <a:gd name="connsiteX2" fmla="*/ 0 w 121715"/>
                <a:gd name="connsiteY2" fmla="*/ 280314 h 280313"/>
                <a:gd name="connsiteX3" fmla="*/ 0 w 121715"/>
                <a:gd name="connsiteY3" fmla="*/ 76764 h 280313"/>
                <a:gd name="connsiteX4" fmla="*/ 74458 w 121715"/>
                <a:gd name="connsiteY4" fmla="*/ 0 h 280313"/>
                <a:gd name="connsiteX5" fmla="*/ 121715 w 121715"/>
                <a:gd name="connsiteY5" fmla="*/ 12218 h 280313"/>
                <a:gd name="connsiteX6" fmla="*/ 121715 w 121715"/>
                <a:gd name="connsiteY6" fmla="*/ 57630 h 280313"/>
                <a:gd name="connsiteX7" fmla="*/ 82296 w 121715"/>
                <a:gd name="connsiteY7" fmla="*/ 45413 h 280313"/>
                <a:gd name="connsiteX8" fmla="*/ 50945 w 121715"/>
                <a:gd name="connsiteY8" fmla="*/ 74919 h 280313"/>
                <a:gd name="connsiteX9" fmla="*/ 50945 w 121715"/>
                <a:gd name="connsiteY9" fmla="*/ 94514 h 280313"/>
                <a:gd name="connsiteX10" fmla="*/ 118027 w 121715"/>
                <a:gd name="connsiteY10" fmla="*/ 94514 h 280313"/>
                <a:gd name="connsiteX11" fmla="*/ 118027 w 121715"/>
                <a:gd name="connsiteY11" fmla="*/ 138082 h 280313"/>
                <a:gd name="connsiteX12" fmla="*/ 50945 w 121715"/>
                <a:gd name="connsiteY12" fmla="*/ 138082 h 28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1715" h="280313">
                  <a:moveTo>
                    <a:pt x="50945" y="137967"/>
                  </a:moveTo>
                  <a:lnTo>
                    <a:pt x="50945" y="280314"/>
                  </a:lnTo>
                  <a:lnTo>
                    <a:pt x="0" y="280314"/>
                  </a:lnTo>
                  <a:lnTo>
                    <a:pt x="0" y="76764"/>
                  </a:lnTo>
                  <a:cubicBezTo>
                    <a:pt x="0" y="31812"/>
                    <a:pt x="28354" y="0"/>
                    <a:pt x="74458" y="0"/>
                  </a:cubicBezTo>
                  <a:cubicBezTo>
                    <a:pt x="90710" y="0"/>
                    <a:pt x="106962" y="3343"/>
                    <a:pt x="121715" y="12218"/>
                  </a:cubicBezTo>
                  <a:lnTo>
                    <a:pt x="121715" y="57630"/>
                  </a:lnTo>
                  <a:cubicBezTo>
                    <a:pt x="109959" y="49562"/>
                    <a:pt x="96243" y="45413"/>
                    <a:pt x="82296" y="45413"/>
                  </a:cubicBezTo>
                  <a:cubicBezTo>
                    <a:pt x="63854" y="45413"/>
                    <a:pt x="50945" y="56478"/>
                    <a:pt x="50945" y="74919"/>
                  </a:cubicBezTo>
                  <a:lnTo>
                    <a:pt x="50945" y="94514"/>
                  </a:lnTo>
                  <a:lnTo>
                    <a:pt x="118027" y="94514"/>
                  </a:lnTo>
                  <a:lnTo>
                    <a:pt x="118027" y="138082"/>
                  </a:lnTo>
                  <a:lnTo>
                    <a:pt x="50945" y="138082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C886B52-3F88-4F5B-A140-A6400B739122}"/>
                </a:ext>
              </a:extLst>
            </p:cNvPr>
            <p:cNvSpPr/>
            <p:nvPr/>
          </p:nvSpPr>
          <p:spPr>
            <a:xfrm>
              <a:off x="3373444" y="1983402"/>
              <a:ext cx="186261" cy="193291"/>
            </a:xfrm>
            <a:custGeom>
              <a:avLst/>
              <a:gdLst>
                <a:gd name="connsiteX0" fmla="*/ 0 w 186261"/>
                <a:gd name="connsiteY0" fmla="*/ 98432 h 193291"/>
                <a:gd name="connsiteX1" fmla="*/ 95205 w 186261"/>
                <a:gd name="connsiteY1" fmla="*/ 0 h 193291"/>
                <a:gd name="connsiteX2" fmla="*/ 186261 w 186261"/>
                <a:gd name="connsiteY2" fmla="*/ 91863 h 193291"/>
                <a:gd name="connsiteX3" fmla="*/ 185108 w 186261"/>
                <a:gd name="connsiteY3" fmla="*/ 113301 h 193291"/>
                <a:gd name="connsiteX4" fmla="*/ 55325 w 186261"/>
                <a:gd name="connsiteY4" fmla="*/ 113301 h 193291"/>
                <a:gd name="connsiteX5" fmla="*/ 109497 w 186261"/>
                <a:gd name="connsiteY5" fmla="*/ 150184 h 193291"/>
                <a:gd name="connsiteX6" fmla="*/ 171047 w 186261"/>
                <a:gd name="connsiteY6" fmla="*/ 133241 h 193291"/>
                <a:gd name="connsiteX7" fmla="*/ 171047 w 186261"/>
                <a:gd name="connsiteY7" fmla="*/ 176003 h 193291"/>
                <a:gd name="connsiteX8" fmla="*/ 103965 w 186261"/>
                <a:gd name="connsiteY8" fmla="*/ 193292 h 193291"/>
                <a:gd name="connsiteX9" fmla="*/ 0 w 186261"/>
                <a:gd name="connsiteY9" fmla="*/ 98548 h 193291"/>
                <a:gd name="connsiteX10" fmla="*/ 133933 w 186261"/>
                <a:gd name="connsiteY10" fmla="*/ 78838 h 193291"/>
                <a:gd name="connsiteX11" fmla="*/ 95205 w 186261"/>
                <a:gd name="connsiteY11" fmla="*/ 40456 h 193291"/>
                <a:gd name="connsiteX12" fmla="*/ 53942 w 186261"/>
                <a:gd name="connsiteY12" fmla="*/ 78838 h 193291"/>
                <a:gd name="connsiteX13" fmla="*/ 133933 w 186261"/>
                <a:gd name="connsiteY13" fmla="*/ 78838 h 193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6261" h="193291">
                  <a:moveTo>
                    <a:pt x="0" y="98432"/>
                  </a:moveTo>
                  <a:cubicBezTo>
                    <a:pt x="0" y="41609"/>
                    <a:pt x="38036" y="0"/>
                    <a:pt x="95205" y="0"/>
                  </a:cubicBezTo>
                  <a:cubicBezTo>
                    <a:pt x="149032" y="0"/>
                    <a:pt x="186261" y="38382"/>
                    <a:pt x="186261" y="91863"/>
                  </a:cubicBezTo>
                  <a:cubicBezTo>
                    <a:pt x="186261" y="99239"/>
                    <a:pt x="185915" y="106270"/>
                    <a:pt x="185108" y="113301"/>
                  </a:cubicBezTo>
                  <a:lnTo>
                    <a:pt x="55325" y="113301"/>
                  </a:lnTo>
                  <a:cubicBezTo>
                    <a:pt x="62010" y="136123"/>
                    <a:pt x="82296" y="150184"/>
                    <a:pt x="109497" y="150184"/>
                  </a:cubicBezTo>
                  <a:cubicBezTo>
                    <a:pt x="130936" y="150184"/>
                    <a:pt x="151568" y="144652"/>
                    <a:pt x="171047" y="133241"/>
                  </a:cubicBezTo>
                  <a:lnTo>
                    <a:pt x="171047" y="176003"/>
                  </a:lnTo>
                  <a:cubicBezTo>
                    <a:pt x="150415" y="187759"/>
                    <a:pt x="127478" y="193292"/>
                    <a:pt x="103965" y="193292"/>
                  </a:cubicBezTo>
                  <a:cubicBezTo>
                    <a:pt x="45297" y="193292"/>
                    <a:pt x="0" y="157100"/>
                    <a:pt x="0" y="98548"/>
                  </a:cubicBezTo>
                  <a:close/>
                  <a:moveTo>
                    <a:pt x="133933" y="78838"/>
                  </a:moveTo>
                  <a:cubicBezTo>
                    <a:pt x="131397" y="57054"/>
                    <a:pt x="118027" y="40456"/>
                    <a:pt x="95205" y="40456"/>
                  </a:cubicBezTo>
                  <a:cubicBezTo>
                    <a:pt x="72384" y="40456"/>
                    <a:pt x="58322" y="56708"/>
                    <a:pt x="53942" y="78838"/>
                  </a:cubicBezTo>
                  <a:lnTo>
                    <a:pt x="133933" y="78838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DEE68CD-7EB4-4F67-863B-0CD56CE8C7C7}"/>
                </a:ext>
              </a:extLst>
            </p:cNvPr>
            <p:cNvSpPr/>
            <p:nvPr/>
          </p:nvSpPr>
          <p:spPr>
            <a:xfrm>
              <a:off x="3591286" y="1933149"/>
              <a:ext cx="119986" cy="243430"/>
            </a:xfrm>
            <a:custGeom>
              <a:avLst/>
              <a:gdLst>
                <a:gd name="connsiteX0" fmla="*/ 71231 w 119986"/>
                <a:gd name="connsiteY0" fmla="*/ 243430 h 243430"/>
                <a:gd name="connsiteX1" fmla="*/ 0 w 119986"/>
                <a:gd name="connsiteY1" fmla="*/ 169318 h 243430"/>
                <a:gd name="connsiteX2" fmla="*/ 0 w 119986"/>
                <a:gd name="connsiteY2" fmla="*/ 0 h 243430"/>
                <a:gd name="connsiteX3" fmla="*/ 51291 w 119986"/>
                <a:gd name="connsiteY3" fmla="*/ 0 h 243430"/>
                <a:gd name="connsiteX4" fmla="*/ 51291 w 119986"/>
                <a:gd name="connsiteY4" fmla="*/ 53827 h 243430"/>
                <a:gd name="connsiteX5" fmla="*/ 118027 w 119986"/>
                <a:gd name="connsiteY5" fmla="*/ 53827 h 243430"/>
                <a:gd name="connsiteX6" fmla="*/ 118027 w 119986"/>
                <a:gd name="connsiteY6" fmla="*/ 97395 h 243430"/>
                <a:gd name="connsiteX7" fmla="*/ 51291 w 119986"/>
                <a:gd name="connsiteY7" fmla="*/ 97395 h 243430"/>
                <a:gd name="connsiteX8" fmla="*/ 51291 w 119986"/>
                <a:gd name="connsiteY8" fmla="*/ 166782 h 243430"/>
                <a:gd name="connsiteX9" fmla="*/ 81950 w 119986"/>
                <a:gd name="connsiteY9" fmla="*/ 196634 h 243430"/>
                <a:gd name="connsiteX10" fmla="*/ 119986 w 119986"/>
                <a:gd name="connsiteY10" fmla="*/ 185915 h 243430"/>
                <a:gd name="connsiteX11" fmla="*/ 119986 w 119986"/>
                <a:gd name="connsiteY11" fmla="*/ 230521 h 243430"/>
                <a:gd name="connsiteX12" fmla="*/ 71346 w 119986"/>
                <a:gd name="connsiteY12" fmla="*/ 243430 h 243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9986" h="243430">
                  <a:moveTo>
                    <a:pt x="71231" y="243430"/>
                  </a:moveTo>
                  <a:cubicBezTo>
                    <a:pt x="26971" y="243430"/>
                    <a:pt x="0" y="221992"/>
                    <a:pt x="0" y="169318"/>
                  </a:cubicBezTo>
                  <a:lnTo>
                    <a:pt x="0" y="0"/>
                  </a:lnTo>
                  <a:lnTo>
                    <a:pt x="51291" y="0"/>
                  </a:lnTo>
                  <a:lnTo>
                    <a:pt x="51291" y="53827"/>
                  </a:lnTo>
                  <a:lnTo>
                    <a:pt x="118027" y="53827"/>
                  </a:lnTo>
                  <a:lnTo>
                    <a:pt x="118027" y="97395"/>
                  </a:lnTo>
                  <a:lnTo>
                    <a:pt x="51291" y="97395"/>
                  </a:lnTo>
                  <a:lnTo>
                    <a:pt x="51291" y="166782"/>
                  </a:lnTo>
                  <a:cubicBezTo>
                    <a:pt x="51291" y="187759"/>
                    <a:pt x="64546" y="196634"/>
                    <a:pt x="81950" y="196634"/>
                  </a:cubicBezTo>
                  <a:cubicBezTo>
                    <a:pt x="95551" y="196634"/>
                    <a:pt x="108460" y="193292"/>
                    <a:pt x="119986" y="185915"/>
                  </a:cubicBezTo>
                  <a:lnTo>
                    <a:pt x="119986" y="230521"/>
                  </a:lnTo>
                  <a:cubicBezTo>
                    <a:pt x="106731" y="239396"/>
                    <a:pt x="89788" y="243430"/>
                    <a:pt x="71346" y="243430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AB6C8C1-2806-44C9-BF89-85E2B1941F97}"/>
                </a:ext>
              </a:extLst>
            </p:cNvPr>
            <p:cNvSpPr/>
            <p:nvPr/>
          </p:nvSpPr>
          <p:spPr>
            <a:xfrm>
              <a:off x="3719225" y="1986975"/>
              <a:ext cx="203550" cy="278123"/>
            </a:xfrm>
            <a:custGeom>
              <a:avLst/>
              <a:gdLst>
                <a:gd name="connsiteX0" fmla="*/ 68696 w 203550"/>
                <a:gd name="connsiteY0" fmla="*/ 278124 h 278123"/>
                <a:gd name="connsiteX1" fmla="*/ 15214 w 203550"/>
                <a:gd name="connsiteY1" fmla="*/ 278124 h 278123"/>
                <a:gd name="connsiteX2" fmla="*/ 76764 w 203550"/>
                <a:gd name="connsiteY2" fmla="*/ 150530 h 278123"/>
                <a:gd name="connsiteX3" fmla="*/ 0 w 203550"/>
                <a:gd name="connsiteY3" fmla="*/ 0 h 278123"/>
                <a:gd name="connsiteX4" fmla="*/ 60166 w 203550"/>
                <a:gd name="connsiteY4" fmla="*/ 0 h 278123"/>
                <a:gd name="connsiteX5" fmla="*/ 104772 w 203550"/>
                <a:gd name="connsiteY5" fmla="*/ 93361 h 278123"/>
                <a:gd name="connsiteX6" fmla="*/ 149724 w 203550"/>
                <a:gd name="connsiteY6" fmla="*/ 0 h 278123"/>
                <a:gd name="connsiteX7" fmla="*/ 203550 w 203550"/>
                <a:gd name="connsiteY7" fmla="*/ 0 h 278123"/>
                <a:gd name="connsiteX8" fmla="*/ 68580 w 203550"/>
                <a:gd name="connsiteY8" fmla="*/ 278124 h 278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550" h="278123">
                  <a:moveTo>
                    <a:pt x="68696" y="278124"/>
                  </a:moveTo>
                  <a:lnTo>
                    <a:pt x="15214" y="278124"/>
                  </a:lnTo>
                  <a:lnTo>
                    <a:pt x="76764" y="150530"/>
                  </a:lnTo>
                  <a:lnTo>
                    <a:pt x="0" y="0"/>
                  </a:lnTo>
                  <a:lnTo>
                    <a:pt x="60166" y="0"/>
                  </a:lnTo>
                  <a:lnTo>
                    <a:pt x="104772" y="93361"/>
                  </a:lnTo>
                  <a:lnTo>
                    <a:pt x="149724" y="0"/>
                  </a:lnTo>
                  <a:lnTo>
                    <a:pt x="203550" y="0"/>
                  </a:lnTo>
                  <a:lnTo>
                    <a:pt x="68580" y="278124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C1716E-65FF-40AE-BEC2-82B2539C36B4}"/>
                </a:ext>
              </a:extLst>
            </p:cNvPr>
            <p:cNvSpPr/>
            <p:nvPr/>
          </p:nvSpPr>
          <p:spPr>
            <a:xfrm>
              <a:off x="4030198" y="1892577"/>
              <a:ext cx="121715" cy="280313"/>
            </a:xfrm>
            <a:custGeom>
              <a:avLst/>
              <a:gdLst>
                <a:gd name="connsiteX0" fmla="*/ 50945 w 121715"/>
                <a:gd name="connsiteY0" fmla="*/ 137967 h 280313"/>
                <a:gd name="connsiteX1" fmla="*/ 50945 w 121715"/>
                <a:gd name="connsiteY1" fmla="*/ 280314 h 280313"/>
                <a:gd name="connsiteX2" fmla="*/ 0 w 121715"/>
                <a:gd name="connsiteY2" fmla="*/ 280314 h 280313"/>
                <a:gd name="connsiteX3" fmla="*/ 0 w 121715"/>
                <a:gd name="connsiteY3" fmla="*/ 76764 h 280313"/>
                <a:gd name="connsiteX4" fmla="*/ 74458 w 121715"/>
                <a:gd name="connsiteY4" fmla="*/ 0 h 280313"/>
                <a:gd name="connsiteX5" fmla="*/ 121715 w 121715"/>
                <a:gd name="connsiteY5" fmla="*/ 12218 h 280313"/>
                <a:gd name="connsiteX6" fmla="*/ 121715 w 121715"/>
                <a:gd name="connsiteY6" fmla="*/ 57630 h 280313"/>
                <a:gd name="connsiteX7" fmla="*/ 82296 w 121715"/>
                <a:gd name="connsiteY7" fmla="*/ 45413 h 280313"/>
                <a:gd name="connsiteX8" fmla="*/ 50945 w 121715"/>
                <a:gd name="connsiteY8" fmla="*/ 74919 h 280313"/>
                <a:gd name="connsiteX9" fmla="*/ 50945 w 121715"/>
                <a:gd name="connsiteY9" fmla="*/ 94514 h 280313"/>
                <a:gd name="connsiteX10" fmla="*/ 118027 w 121715"/>
                <a:gd name="connsiteY10" fmla="*/ 94514 h 280313"/>
                <a:gd name="connsiteX11" fmla="*/ 118027 w 121715"/>
                <a:gd name="connsiteY11" fmla="*/ 138082 h 280313"/>
                <a:gd name="connsiteX12" fmla="*/ 50945 w 121715"/>
                <a:gd name="connsiteY12" fmla="*/ 138082 h 28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1715" h="280313">
                  <a:moveTo>
                    <a:pt x="50945" y="137967"/>
                  </a:moveTo>
                  <a:lnTo>
                    <a:pt x="50945" y="280314"/>
                  </a:lnTo>
                  <a:lnTo>
                    <a:pt x="0" y="280314"/>
                  </a:lnTo>
                  <a:lnTo>
                    <a:pt x="0" y="76764"/>
                  </a:lnTo>
                  <a:cubicBezTo>
                    <a:pt x="0" y="31812"/>
                    <a:pt x="28354" y="0"/>
                    <a:pt x="74458" y="0"/>
                  </a:cubicBezTo>
                  <a:cubicBezTo>
                    <a:pt x="90710" y="0"/>
                    <a:pt x="106962" y="3343"/>
                    <a:pt x="121715" y="12218"/>
                  </a:cubicBezTo>
                  <a:lnTo>
                    <a:pt x="121715" y="57630"/>
                  </a:lnTo>
                  <a:cubicBezTo>
                    <a:pt x="109959" y="49562"/>
                    <a:pt x="96243" y="45413"/>
                    <a:pt x="82296" y="45413"/>
                  </a:cubicBezTo>
                  <a:cubicBezTo>
                    <a:pt x="63854" y="45413"/>
                    <a:pt x="50945" y="56478"/>
                    <a:pt x="50945" y="74919"/>
                  </a:cubicBezTo>
                  <a:lnTo>
                    <a:pt x="50945" y="94514"/>
                  </a:lnTo>
                  <a:lnTo>
                    <a:pt x="118027" y="94514"/>
                  </a:lnTo>
                  <a:lnTo>
                    <a:pt x="118027" y="138082"/>
                  </a:lnTo>
                  <a:lnTo>
                    <a:pt x="50945" y="138082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7D8561C-3280-4230-98A4-B317E2ACC42C}"/>
                </a:ext>
              </a:extLst>
            </p:cNvPr>
            <p:cNvSpPr/>
            <p:nvPr/>
          </p:nvSpPr>
          <p:spPr>
            <a:xfrm>
              <a:off x="4160904" y="1983287"/>
              <a:ext cx="200322" cy="193291"/>
            </a:xfrm>
            <a:custGeom>
              <a:avLst/>
              <a:gdLst>
                <a:gd name="connsiteX0" fmla="*/ 0 w 200322"/>
                <a:gd name="connsiteY0" fmla="*/ 95551 h 193291"/>
                <a:gd name="connsiteX1" fmla="*/ 101429 w 200322"/>
                <a:gd name="connsiteY1" fmla="*/ 0 h 193291"/>
                <a:gd name="connsiteX2" fmla="*/ 200323 w 200322"/>
                <a:gd name="connsiteY2" fmla="*/ 95551 h 193291"/>
                <a:gd name="connsiteX3" fmla="*/ 101429 w 200322"/>
                <a:gd name="connsiteY3" fmla="*/ 193292 h 193291"/>
                <a:gd name="connsiteX4" fmla="*/ 0 w 200322"/>
                <a:gd name="connsiteY4" fmla="*/ 95551 h 193291"/>
                <a:gd name="connsiteX5" fmla="*/ 100738 w 200322"/>
                <a:gd name="connsiteY5" fmla="*/ 47602 h 193291"/>
                <a:gd name="connsiteX6" fmla="*/ 52789 w 200322"/>
                <a:gd name="connsiteY6" fmla="*/ 96242 h 193291"/>
                <a:gd name="connsiteX7" fmla="*/ 100738 w 200322"/>
                <a:gd name="connsiteY7" fmla="*/ 145689 h 193291"/>
                <a:gd name="connsiteX8" fmla="*/ 147994 w 200322"/>
                <a:gd name="connsiteY8" fmla="*/ 96242 h 193291"/>
                <a:gd name="connsiteX9" fmla="*/ 100738 w 200322"/>
                <a:gd name="connsiteY9" fmla="*/ 47602 h 193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0322" h="193291">
                  <a:moveTo>
                    <a:pt x="0" y="95551"/>
                  </a:moveTo>
                  <a:cubicBezTo>
                    <a:pt x="0" y="39073"/>
                    <a:pt x="43568" y="0"/>
                    <a:pt x="101429" y="0"/>
                  </a:cubicBezTo>
                  <a:cubicBezTo>
                    <a:pt x="159290" y="0"/>
                    <a:pt x="200323" y="39419"/>
                    <a:pt x="200323" y="95551"/>
                  </a:cubicBezTo>
                  <a:cubicBezTo>
                    <a:pt x="200323" y="151683"/>
                    <a:pt x="158253" y="193292"/>
                    <a:pt x="101429" y="193292"/>
                  </a:cubicBezTo>
                  <a:cubicBezTo>
                    <a:pt x="44606" y="193292"/>
                    <a:pt x="0" y="153066"/>
                    <a:pt x="0" y="95551"/>
                  </a:cubicBezTo>
                  <a:close/>
                  <a:moveTo>
                    <a:pt x="100738" y="47602"/>
                  </a:moveTo>
                  <a:cubicBezTo>
                    <a:pt x="72729" y="47602"/>
                    <a:pt x="52789" y="67888"/>
                    <a:pt x="52789" y="96242"/>
                  </a:cubicBezTo>
                  <a:cubicBezTo>
                    <a:pt x="52789" y="124597"/>
                    <a:pt x="72729" y="145689"/>
                    <a:pt x="100738" y="145689"/>
                  </a:cubicBezTo>
                  <a:cubicBezTo>
                    <a:pt x="128746" y="145689"/>
                    <a:pt x="147994" y="125058"/>
                    <a:pt x="147994" y="96242"/>
                  </a:cubicBezTo>
                  <a:cubicBezTo>
                    <a:pt x="147994" y="67427"/>
                    <a:pt x="128054" y="47602"/>
                    <a:pt x="100738" y="47602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BC0B141-FB6B-4A37-A0C9-EB2B72A96C5E}"/>
                </a:ext>
              </a:extLst>
            </p:cNvPr>
            <p:cNvSpPr/>
            <p:nvPr/>
          </p:nvSpPr>
          <p:spPr>
            <a:xfrm>
              <a:off x="4397995" y="1983287"/>
              <a:ext cx="115490" cy="189603"/>
            </a:xfrm>
            <a:custGeom>
              <a:avLst/>
              <a:gdLst>
                <a:gd name="connsiteX0" fmla="*/ 50945 w 115490"/>
                <a:gd name="connsiteY0" fmla="*/ 189604 h 189603"/>
                <a:gd name="connsiteX1" fmla="*/ 0 w 115490"/>
                <a:gd name="connsiteY1" fmla="*/ 189604 h 189603"/>
                <a:gd name="connsiteX2" fmla="*/ 0 w 115490"/>
                <a:gd name="connsiteY2" fmla="*/ 3688 h 189603"/>
                <a:gd name="connsiteX3" fmla="*/ 50945 w 115490"/>
                <a:gd name="connsiteY3" fmla="*/ 3688 h 189603"/>
                <a:gd name="connsiteX4" fmla="*/ 50945 w 115490"/>
                <a:gd name="connsiteY4" fmla="*/ 37229 h 189603"/>
                <a:gd name="connsiteX5" fmla="*/ 115491 w 115490"/>
                <a:gd name="connsiteY5" fmla="*/ 0 h 189603"/>
                <a:gd name="connsiteX6" fmla="*/ 115491 w 115490"/>
                <a:gd name="connsiteY6" fmla="*/ 56478 h 189603"/>
                <a:gd name="connsiteX7" fmla="*/ 50945 w 115490"/>
                <a:gd name="connsiteY7" fmla="*/ 108460 h 189603"/>
                <a:gd name="connsiteX8" fmla="*/ 50945 w 115490"/>
                <a:gd name="connsiteY8" fmla="*/ 189604 h 189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490" h="189603">
                  <a:moveTo>
                    <a:pt x="50945" y="189604"/>
                  </a:moveTo>
                  <a:lnTo>
                    <a:pt x="0" y="189604"/>
                  </a:lnTo>
                  <a:lnTo>
                    <a:pt x="0" y="3688"/>
                  </a:lnTo>
                  <a:lnTo>
                    <a:pt x="50945" y="3688"/>
                  </a:lnTo>
                  <a:lnTo>
                    <a:pt x="50945" y="37229"/>
                  </a:lnTo>
                  <a:cubicBezTo>
                    <a:pt x="66044" y="13255"/>
                    <a:pt x="87828" y="0"/>
                    <a:pt x="115491" y="0"/>
                  </a:cubicBezTo>
                  <a:lnTo>
                    <a:pt x="115491" y="56478"/>
                  </a:lnTo>
                  <a:cubicBezTo>
                    <a:pt x="82296" y="49447"/>
                    <a:pt x="50945" y="69041"/>
                    <a:pt x="50945" y="108460"/>
                  </a:cubicBezTo>
                  <a:lnTo>
                    <a:pt x="50945" y="189604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465CA74-FD27-40F6-A085-3D8757953B48}"/>
                </a:ext>
              </a:extLst>
            </p:cNvPr>
            <p:cNvSpPr/>
            <p:nvPr/>
          </p:nvSpPr>
          <p:spPr>
            <a:xfrm>
              <a:off x="4618834" y="1933149"/>
              <a:ext cx="119986" cy="243430"/>
            </a:xfrm>
            <a:custGeom>
              <a:avLst/>
              <a:gdLst>
                <a:gd name="connsiteX0" fmla="*/ 71231 w 119986"/>
                <a:gd name="connsiteY0" fmla="*/ 243430 h 243430"/>
                <a:gd name="connsiteX1" fmla="*/ 0 w 119986"/>
                <a:gd name="connsiteY1" fmla="*/ 169318 h 243430"/>
                <a:gd name="connsiteX2" fmla="*/ 0 w 119986"/>
                <a:gd name="connsiteY2" fmla="*/ 0 h 243430"/>
                <a:gd name="connsiteX3" fmla="*/ 51291 w 119986"/>
                <a:gd name="connsiteY3" fmla="*/ 0 h 243430"/>
                <a:gd name="connsiteX4" fmla="*/ 51291 w 119986"/>
                <a:gd name="connsiteY4" fmla="*/ 53827 h 243430"/>
                <a:gd name="connsiteX5" fmla="*/ 118027 w 119986"/>
                <a:gd name="connsiteY5" fmla="*/ 53827 h 243430"/>
                <a:gd name="connsiteX6" fmla="*/ 118027 w 119986"/>
                <a:gd name="connsiteY6" fmla="*/ 97395 h 243430"/>
                <a:gd name="connsiteX7" fmla="*/ 51291 w 119986"/>
                <a:gd name="connsiteY7" fmla="*/ 97395 h 243430"/>
                <a:gd name="connsiteX8" fmla="*/ 51291 w 119986"/>
                <a:gd name="connsiteY8" fmla="*/ 166782 h 243430"/>
                <a:gd name="connsiteX9" fmla="*/ 81950 w 119986"/>
                <a:gd name="connsiteY9" fmla="*/ 196634 h 243430"/>
                <a:gd name="connsiteX10" fmla="*/ 119986 w 119986"/>
                <a:gd name="connsiteY10" fmla="*/ 185915 h 243430"/>
                <a:gd name="connsiteX11" fmla="*/ 119986 w 119986"/>
                <a:gd name="connsiteY11" fmla="*/ 230521 h 243430"/>
                <a:gd name="connsiteX12" fmla="*/ 71346 w 119986"/>
                <a:gd name="connsiteY12" fmla="*/ 243430 h 243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9986" h="243430">
                  <a:moveTo>
                    <a:pt x="71231" y="243430"/>
                  </a:moveTo>
                  <a:cubicBezTo>
                    <a:pt x="26971" y="243430"/>
                    <a:pt x="0" y="221992"/>
                    <a:pt x="0" y="169318"/>
                  </a:cubicBezTo>
                  <a:lnTo>
                    <a:pt x="0" y="0"/>
                  </a:lnTo>
                  <a:lnTo>
                    <a:pt x="51291" y="0"/>
                  </a:lnTo>
                  <a:lnTo>
                    <a:pt x="51291" y="53827"/>
                  </a:lnTo>
                  <a:lnTo>
                    <a:pt x="118027" y="53827"/>
                  </a:lnTo>
                  <a:lnTo>
                    <a:pt x="118027" y="97395"/>
                  </a:lnTo>
                  <a:lnTo>
                    <a:pt x="51291" y="97395"/>
                  </a:lnTo>
                  <a:lnTo>
                    <a:pt x="51291" y="166782"/>
                  </a:lnTo>
                  <a:cubicBezTo>
                    <a:pt x="51291" y="187759"/>
                    <a:pt x="64546" y="196634"/>
                    <a:pt x="81950" y="196634"/>
                  </a:cubicBezTo>
                  <a:cubicBezTo>
                    <a:pt x="95551" y="196634"/>
                    <a:pt x="108460" y="193292"/>
                    <a:pt x="119986" y="185915"/>
                  </a:cubicBezTo>
                  <a:lnTo>
                    <a:pt x="119986" y="230521"/>
                  </a:lnTo>
                  <a:cubicBezTo>
                    <a:pt x="106731" y="239396"/>
                    <a:pt x="89788" y="243430"/>
                    <a:pt x="71346" y="243430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CC8C3F94-3736-494E-B50E-74F6153115FF}"/>
                </a:ext>
              </a:extLst>
            </p:cNvPr>
            <p:cNvSpPr/>
            <p:nvPr/>
          </p:nvSpPr>
          <p:spPr>
            <a:xfrm>
              <a:off x="4771554" y="1896265"/>
              <a:ext cx="176348" cy="276625"/>
            </a:xfrm>
            <a:custGeom>
              <a:avLst/>
              <a:gdLst>
                <a:gd name="connsiteX0" fmla="*/ 50945 w 176348"/>
                <a:gd name="connsiteY0" fmla="*/ 276625 h 276625"/>
                <a:gd name="connsiteX1" fmla="*/ 0 w 176348"/>
                <a:gd name="connsiteY1" fmla="*/ 276625 h 276625"/>
                <a:gd name="connsiteX2" fmla="*/ 0 w 176348"/>
                <a:gd name="connsiteY2" fmla="*/ 0 h 276625"/>
                <a:gd name="connsiteX3" fmla="*/ 50945 w 176348"/>
                <a:gd name="connsiteY3" fmla="*/ 0 h 276625"/>
                <a:gd name="connsiteX4" fmla="*/ 50945 w 176348"/>
                <a:gd name="connsiteY4" fmla="*/ 112840 h 276625"/>
                <a:gd name="connsiteX5" fmla="*/ 107423 w 176348"/>
                <a:gd name="connsiteY5" fmla="*/ 87022 h 276625"/>
                <a:gd name="connsiteX6" fmla="*/ 176348 w 176348"/>
                <a:gd name="connsiteY6" fmla="*/ 162978 h 276625"/>
                <a:gd name="connsiteX7" fmla="*/ 176348 w 176348"/>
                <a:gd name="connsiteY7" fmla="*/ 276625 h 276625"/>
                <a:gd name="connsiteX8" fmla="*/ 124712 w 176348"/>
                <a:gd name="connsiteY8" fmla="*/ 276625 h 276625"/>
                <a:gd name="connsiteX9" fmla="*/ 124712 w 176348"/>
                <a:gd name="connsiteY9" fmla="*/ 175542 h 276625"/>
                <a:gd name="connsiteX10" fmla="*/ 91863 w 176348"/>
                <a:gd name="connsiteY10" fmla="*/ 136123 h 276625"/>
                <a:gd name="connsiteX11" fmla="*/ 50945 w 176348"/>
                <a:gd name="connsiteY11" fmla="*/ 182918 h 276625"/>
                <a:gd name="connsiteX12" fmla="*/ 50945 w 176348"/>
                <a:gd name="connsiteY12" fmla="*/ 276625 h 27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6348" h="276625">
                  <a:moveTo>
                    <a:pt x="50945" y="276625"/>
                  </a:moveTo>
                  <a:lnTo>
                    <a:pt x="0" y="276625"/>
                  </a:lnTo>
                  <a:lnTo>
                    <a:pt x="0" y="0"/>
                  </a:lnTo>
                  <a:lnTo>
                    <a:pt x="50945" y="0"/>
                  </a:lnTo>
                  <a:lnTo>
                    <a:pt x="50945" y="112840"/>
                  </a:lnTo>
                  <a:cubicBezTo>
                    <a:pt x="64546" y="96934"/>
                    <a:pt x="83448" y="87022"/>
                    <a:pt x="107423" y="87022"/>
                  </a:cubicBezTo>
                  <a:cubicBezTo>
                    <a:pt x="150530" y="87022"/>
                    <a:pt x="176348" y="119871"/>
                    <a:pt x="176348" y="162978"/>
                  </a:cubicBezTo>
                  <a:lnTo>
                    <a:pt x="176348" y="276625"/>
                  </a:lnTo>
                  <a:lnTo>
                    <a:pt x="124712" y="276625"/>
                  </a:lnTo>
                  <a:lnTo>
                    <a:pt x="124712" y="175542"/>
                  </a:lnTo>
                  <a:cubicBezTo>
                    <a:pt x="124712" y="150876"/>
                    <a:pt x="114338" y="136123"/>
                    <a:pt x="91863" y="136123"/>
                  </a:cubicBezTo>
                  <a:cubicBezTo>
                    <a:pt x="66736" y="136123"/>
                    <a:pt x="50945" y="157100"/>
                    <a:pt x="50945" y="182918"/>
                  </a:cubicBezTo>
                  <a:lnTo>
                    <a:pt x="50945" y="276625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63CBEC7-6F5C-4CDC-8D09-A9A6034793E9}"/>
                </a:ext>
              </a:extLst>
            </p:cNvPr>
            <p:cNvSpPr/>
            <p:nvPr/>
          </p:nvSpPr>
          <p:spPr>
            <a:xfrm>
              <a:off x="4980060" y="1983402"/>
              <a:ext cx="186261" cy="193291"/>
            </a:xfrm>
            <a:custGeom>
              <a:avLst/>
              <a:gdLst>
                <a:gd name="connsiteX0" fmla="*/ 0 w 186261"/>
                <a:gd name="connsiteY0" fmla="*/ 98432 h 193291"/>
                <a:gd name="connsiteX1" fmla="*/ 95205 w 186261"/>
                <a:gd name="connsiteY1" fmla="*/ 0 h 193291"/>
                <a:gd name="connsiteX2" fmla="*/ 186261 w 186261"/>
                <a:gd name="connsiteY2" fmla="*/ 91863 h 193291"/>
                <a:gd name="connsiteX3" fmla="*/ 185108 w 186261"/>
                <a:gd name="connsiteY3" fmla="*/ 113301 h 193291"/>
                <a:gd name="connsiteX4" fmla="*/ 55325 w 186261"/>
                <a:gd name="connsiteY4" fmla="*/ 113301 h 193291"/>
                <a:gd name="connsiteX5" fmla="*/ 109497 w 186261"/>
                <a:gd name="connsiteY5" fmla="*/ 150184 h 193291"/>
                <a:gd name="connsiteX6" fmla="*/ 171047 w 186261"/>
                <a:gd name="connsiteY6" fmla="*/ 133241 h 193291"/>
                <a:gd name="connsiteX7" fmla="*/ 171047 w 186261"/>
                <a:gd name="connsiteY7" fmla="*/ 176003 h 193291"/>
                <a:gd name="connsiteX8" fmla="*/ 103965 w 186261"/>
                <a:gd name="connsiteY8" fmla="*/ 193292 h 193291"/>
                <a:gd name="connsiteX9" fmla="*/ 0 w 186261"/>
                <a:gd name="connsiteY9" fmla="*/ 98548 h 193291"/>
                <a:gd name="connsiteX10" fmla="*/ 133933 w 186261"/>
                <a:gd name="connsiteY10" fmla="*/ 78838 h 193291"/>
                <a:gd name="connsiteX11" fmla="*/ 95205 w 186261"/>
                <a:gd name="connsiteY11" fmla="*/ 40456 h 193291"/>
                <a:gd name="connsiteX12" fmla="*/ 53942 w 186261"/>
                <a:gd name="connsiteY12" fmla="*/ 78838 h 193291"/>
                <a:gd name="connsiteX13" fmla="*/ 133933 w 186261"/>
                <a:gd name="connsiteY13" fmla="*/ 78838 h 193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6261" h="193291">
                  <a:moveTo>
                    <a:pt x="0" y="98432"/>
                  </a:moveTo>
                  <a:cubicBezTo>
                    <a:pt x="0" y="41609"/>
                    <a:pt x="38036" y="0"/>
                    <a:pt x="95205" y="0"/>
                  </a:cubicBezTo>
                  <a:cubicBezTo>
                    <a:pt x="149032" y="0"/>
                    <a:pt x="186261" y="38382"/>
                    <a:pt x="186261" y="91863"/>
                  </a:cubicBezTo>
                  <a:cubicBezTo>
                    <a:pt x="186261" y="99239"/>
                    <a:pt x="185915" y="106270"/>
                    <a:pt x="185108" y="113301"/>
                  </a:cubicBezTo>
                  <a:lnTo>
                    <a:pt x="55325" y="113301"/>
                  </a:lnTo>
                  <a:cubicBezTo>
                    <a:pt x="62010" y="136123"/>
                    <a:pt x="82296" y="150184"/>
                    <a:pt x="109497" y="150184"/>
                  </a:cubicBezTo>
                  <a:cubicBezTo>
                    <a:pt x="130936" y="150184"/>
                    <a:pt x="151568" y="144652"/>
                    <a:pt x="171047" y="133241"/>
                  </a:cubicBezTo>
                  <a:lnTo>
                    <a:pt x="171047" y="176003"/>
                  </a:lnTo>
                  <a:cubicBezTo>
                    <a:pt x="150415" y="187759"/>
                    <a:pt x="127478" y="193292"/>
                    <a:pt x="103965" y="193292"/>
                  </a:cubicBezTo>
                  <a:cubicBezTo>
                    <a:pt x="45297" y="193292"/>
                    <a:pt x="0" y="157100"/>
                    <a:pt x="0" y="98548"/>
                  </a:cubicBezTo>
                  <a:close/>
                  <a:moveTo>
                    <a:pt x="133933" y="78838"/>
                  </a:moveTo>
                  <a:cubicBezTo>
                    <a:pt x="131397" y="57054"/>
                    <a:pt x="118027" y="40456"/>
                    <a:pt x="95205" y="40456"/>
                  </a:cubicBezTo>
                  <a:cubicBezTo>
                    <a:pt x="72384" y="40456"/>
                    <a:pt x="58322" y="56708"/>
                    <a:pt x="53942" y="78838"/>
                  </a:cubicBezTo>
                  <a:lnTo>
                    <a:pt x="133933" y="78838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0FCE8F3-6C86-4973-B9E1-A9BB2038AF24}"/>
                </a:ext>
              </a:extLst>
            </p:cNvPr>
            <p:cNvSpPr/>
            <p:nvPr/>
          </p:nvSpPr>
          <p:spPr>
            <a:xfrm>
              <a:off x="5272015" y="1983402"/>
              <a:ext cx="186261" cy="193291"/>
            </a:xfrm>
            <a:custGeom>
              <a:avLst/>
              <a:gdLst>
                <a:gd name="connsiteX0" fmla="*/ 115 w 186261"/>
                <a:gd name="connsiteY0" fmla="*/ 98432 h 193291"/>
                <a:gd name="connsiteX1" fmla="*/ 95205 w 186261"/>
                <a:gd name="connsiteY1" fmla="*/ 0 h 193291"/>
                <a:gd name="connsiteX2" fmla="*/ 186261 w 186261"/>
                <a:gd name="connsiteY2" fmla="*/ 91863 h 193291"/>
                <a:gd name="connsiteX3" fmla="*/ 185108 w 186261"/>
                <a:gd name="connsiteY3" fmla="*/ 113301 h 193291"/>
                <a:gd name="connsiteX4" fmla="*/ 55325 w 186261"/>
                <a:gd name="connsiteY4" fmla="*/ 113301 h 193291"/>
                <a:gd name="connsiteX5" fmla="*/ 109497 w 186261"/>
                <a:gd name="connsiteY5" fmla="*/ 150184 h 193291"/>
                <a:gd name="connsiteX6" fmla="*/ 171047 w 186261"/>
                <a:gd name="connsiteY6" fmla="*/ 133241 h 193291"/>
                <a:gd name="connsiteX7" fmla="*/ 171047 w 186261"/>
                <a:gd name="connsiteY7" fmla="*/ 176003 h 193291"/>
                <a:gd name="connsiteX8" fmla="*/ 103965 w 186261"/>
                <a:gd name="connsiteY8" fmla="*/ 193292 h 193291"/>
                <a:gd name="connsiteX9" fmla="*/ 0 w 186261"/>
                <a:gd name="connsiteY9" fmla="*/ 98548 h 193291"/>
                <a:gd name="connsiteX10" fmla="*/ 133933 w 186261"/>
                <a:gd name="connsiteY10" fmla="*/ 78838 h 193291"/>
                <a:gd name="connsiteX11" fmla="*/ 95205 w 186261"/>
                <a:gd name="connsiteY11" fmla="*/ 40456 h 193291"/>
                <a:gd name="connsiteX12" fmla="*/ 53942 w 186261"/>
                <a:gd name="connsiteY12" fmla="*/ 78838 h 193291"/>
                <a:gd name="connsiteX13" fmla="*/ 133933 w 186261"/>
                <a:gd name="connsiteY13" fmla="*/ 78838 h 193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6261" h="193291">
                  <a:moveTo>
                    <a:pt x="115" y="98432"/>
                  </a:moveTo>
                  <a:cubicBezTo>
                    <a:pt x="115" y="41609"/>
                    <a:pt x="38036" y="0"/>
                    <a:pt x="95205" y="0"/>
                  </a:cubicBezTo>
                  <a:cubicBezTo>
                    <a:pt x="149032" y="0"/>
                    <a:pt x="186261" y="38382"/>
                    <a:pt x="186261" y="91863"/>
                  </a:cubicBezTo>
                  <a:cubicBezTo>
                    <a:pt x="186261" y="99239"/>
                    <a:pt x="185915" y="106270"/>
                    <a:pt x="185108" y="113301"/>
                  </a:cubicBezTo>
                  <a:lnTo>
                    <a:pt x="55325" y="113301"/>
                  </a:lnTo>
                  <a:cubicBezTo>
                    <a:pt x="62010" y="136123"/>
                    <a:pt x="82296" y="150184"/>
                    <a:pt x="109497" y="150184"/>
                  </a:cubicBezTo>
                  <a:cubicBezTo>
                    <a:pt x="130936" y="150184"/>
                    <a:pt x="151568" y="144652"/>
                    <a:pt x="171047" y="133241"/>
                  </a:cubicBezTo>
                  <a:lnTo>
                    <a:pt x="171047" y="176003"/>
                  </a:lnTo>
                  <a:cubicBezTo>
                    <a:pt x="150415" y="187759"/>
                    <a:pt x="127478" y="193292"/>
                    <a:pt x="103965" y="193292"/>
                  </a:cubicBezTo>
                  <a:cubicBezTo>
                    <a:pt x="45297" y="193292"/>
                    <a:pt x="0" y="157100"/>
                    <a:pt x="0" y="98548"/>
                  </a:cubicBezTo>
                  <a:close/>
                  <a:moveTo>
                    <a:pt x="133933" y="78838"/>
                  </a:moveTo>
                  <a:cubicBezTo>
                    <a:pt x="131397" y="57054"/>
                    <a:pt x="118027" y="40456"/>
                    <a:pt x="95205" y="40456"/>
                  </a:cubicBezTo>
                  <a:cubicBezTo>
                    <a:pt x="72384" y="40456"/>
                    <a:pt x="58322" y="56708"/>
                    <a:pt x="53942" y="78838"/>
                  </a:cubicBezTo>
                  <a:lnTo>
                    <a:pt x="133933" y="78838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E4CDC341-CABB-4D97-B7A5-4011E25C01B0}"/>
                </a:ext>
              </a:extLst>
            </p:cNvPr>
            <p:cNvSpPr/>
            <p:nvPr/>
          </p:nvSpPr>
          <p:spPr>
            <a:xfrm>
              <a:off x="5495620" y="1896265"/>
              <a:ext cx="50945" cy="276625"/>
            </a:xfrm>
            <a:custGeom>
              <a:avLst/>
              <a:gdLst>
                <a:gd name="connsiteX0" fmla="*/ 0 w 50945"/>
                <a:gd name="connsiteY0" fmla="*/ 0 h 276625"/>
                <a:gd name="connsiteX1" fmla="*/ 50945 w 50945"/>
                <a:gd name="connsiteY1" fmla="*/ 0 h 276625"/>
                <a:gd name="connsiteX2" fmla="*/ 50945 w 50945"/>
                <a:gd name="connsiteY2" fmla="*/ 276625 h 276625"/>
                <a:gd name="connsiteX3" fmla="*/ 0 w 50945"/>
                <a:gd name="connsiteY3" fmla="*/ 276625 h 276625"/>
                <a:gd name="connsiteX4" fmla="*/ 0 w 50945"/>
                <a:gd name="connsiteY4" fmla="*/ 0 h 27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5" h="276625">
                  <a:moveTo>
                    <a:pt x="0" y="0"/>
                  </a:moveTo>
                  <a:lnTo>
                    <a:pt x="50945" y="0"/>
                  </a:lnTo>
                  <a:lnTo>
                    <a:pt x="50945" y="276625"/>
                  </a:lnTo>
                  <a:lnTo>
                    <a:pt x="0" y="2766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D9BDE9DF-8718-40A9-8F8A-96A382561259}"/>
                </a:ext>
              </a:extLst>
            </p:cNvPr>
            <p:cNvSpPr/>
            <p:nvPr/>
          </p:nvSpPr>
          <p:spPr>
            <a:xfrm>
              <a:off x="5583795" y="1896265"/>
              <a:ext cx="199170" cy="280313"/>
            </a:xfrm>
            <a:custGeom>
              <a:avLst/>
              <a:gdLst>
                <a:gd name="connsiteX0" fmla="*/ 147533 w 199170"/>
                <a:gd name="connsiteY0" fmla="*/ 255648 h 280313"/>
                <a:gd name="connsiteX1" fmla="*/ 92554 w 199170"/>
                <a:gd name="connsiteY1" fmla="*/ 280313 h 280313"/>
                <a:gd name="connsiteX2" fmla="*/ 0 w 199170"/>
                <a:gd name="connsiteY2" fmla="*/ 184417 h 280313"/>
                <a:gd name="connsiteX3" fmla="*/ 92554 w 199170"/>
                <a:gd name="connsiteY3" fmla="*/ 87022 h 280313"/>
                <a:gd name="connsiteX4" fmla="*/ 147533 w 199170"/>
                <a:gd name="connsiteY4" fmla="*/ 112148 h 280313"/>
                <a:gd name="connsiteX5" fmla="*/ 147533 w 199170"/>
                <a:gd name="connsiteY5" fmla="*/ 0 h 280313"/>
                <a:gd name="connsiteX6" fmla="*/ 199170 w 199170"/>
                <a:gd name="connsiteY6" fmla="*/ 0 h 280313"/>
                <a:gd name="connsiteX7" fmla="*/ 199170 w 199170"/>
                <a:gd name="connsiteY7" fmla="*/ 276625 h 280313"/>
                <a:gd name="connsiteX8" fmla="*/ 147533 w 199170"/>
                <a:gd name="connsiteY8" fmla="*/ 276625 h 280313"/>
                <a:gd name="connsiteX9" fmla="*/ 147533 w 199170"/>
                <a:gd name="connsiteY9" fmla="*/ 255648 h 280313"/>
                <a:gd name="connsiteX10" fmla="*/ 52789 w 199170"/>
                <a:gd name="connsiteY10" fmla="*/ 184417 h 280313"/>
                <a:gd name="connsiteX11" fmla="*/ 99585 w 199170"/>
                <a:gd name="connsiteY11" fmla="*/ 232711 h 280313"/>
                <a:gd name="connsiteX12" fmla="*/ 147533 w 199170"/>
                <a:gd name="connsiteY12" fmla="*/ 184417 h 280313"/>
                <a:gd name="connsiteX13" fmla="*/ 99585 w 199170"/>
                <a:gd name="connsiteY13" fmla="*/ 134624 h 280313"/>
                <a:gd name="connsiteX14" fmla="*/ 52789 w 199170"/>
                <a:gd name="connsiteY14" fmla="*/ 184417 h 28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9170" h="280313">
                  <a:moveTo>
                    <a:pt x="147533" y="255648"/>
                  </a:moveTo>
                  <a:cubicBezTo>
                    <a:pt x="133933" y="271093"/>
                    <a:pt x="115030" y="280313"/>
                    <a:pt x="92554" y="280313"/>
                  </a:cubicBezTo>
                  <a:cubicBezTo>
                    <a:pt x="38382" y="280313"/>
                    <a:pt x="0" y="239742"/>
                    <a:pt x="0" y="184417"/>
                  </a:cubicBezTo>
                  <a:cubicBezTo>
                    <a:pt x="0" y="129092"/>
                    <a:pt x="38382" y="87022"/>
                    <a:pt x="92554" y="87022"/>
                  </a:cubicBezTo>
                  <a:cubicBezTo>
                    <a:pt x="115030" y="87022"/>
                    <a:pt x="133817" y="96242"/>
                    <a:pt x="147533" y="112148"/>
                  </a:cubicBezTo>
                  <a:lnTo>
                    <a:pt x="147533" y="0"/>
                  </a:lnTo>
                  <a:lnTo>
                    <a:pt x="199170" y="0"/>
                  </a:lnTo>
                  <a:lnTo>
                    <a:pt x="199170" y="276625"/>
                  </a:lnTo>
                  <a:lnTo>
                    <a:pt x="147533" y="276625"/>
                  </a:lnTo>
                  <a:lnTo>
                    <a:pt x="147533" y="255648"/>
                  </a:lnTo>
                  <a:close/>
                  <a:moveTo>
                    <a:pt x="52789" y="184417"/>
                  </a:moveTo>
                  <a:cubicBezTo>
                    <a:pt x="52789" y="212425"/>
                    <a:pt x="72729" y="232711"/>
                    <a:pt x="99585" y="232711"/>
                  </a:cubicBezTo>
                  <a:cubicBezTo>
                    <a:pt x="126441" y="232711"/>
                    <a:pt x="147533" y="212771"/>
                    <a:pt x="147533" y="184417"/>
                  </a:cubicBezTo>
                  <a:cubicBezTo>
                    <a:pt x="147533" y="156063"/>
                    <a:pt x="127247" y="134624"/>
                    <a:pt x="99585" y="134624"/>
                  </a:cubicBezTo>
                  <a:cubicBezTo>
                    <a:pt x="71922" y="134624"/>
                    <a:pt x="52789" y="155602"/>
                    <a:pt x="52789" y="184417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BCAF68F-7FE2-4F3D-BAF1-21D9B8282D44}"/>
                </a:ext>
              </a:extLst>
            </p:cNvPr>
            <p:cNvSpPr/>
            <p:nvPr/>
          </p:nvSpPr>
          <p:spPr>
            <a:xfrm>
              <a:off x="5819502" y="1983402"/>
              <a:ext cx="186261" cy="193291"/>
            </a:xfrm>
            <a:custGeom>
              <a:avLst/>
              <a:gdLst>
                <a:gd name="connsiteX0" fmla="*/ 0 w 186261"/>
                <a:gd name="connsiteY0" fmla="*/ 98432 h 193291"/>
                <a:gd name="connsiteX1" fmla="*/ 95205 w 186261"/>
                <a:gd name="connsiteY1" fmla="*/ 0 h 193291"/>
                <a:gd name="connsiteX2" fmla="*/ 186261 w 186261"/>
                <a:gd name="connsiteY2" fmla="*/ 91863 h 193291"/>
                <a:gd name="connsiteX3" fmla="*/ 185109 w 186261"/>
                <a:gd name="connsiteY3" fmla="*/ 113301 h 193291"/>
                <a:gd name="connsiteX4" fmla="*/ 55325 w 186261"/>
                <a:gd name="connsiteY4" fmla="*/ 113301 h 193291"/>
                <a:gd name="connsiteX5" fmla="*/ 109498 w 186261"/>
                <a:gd name="connsiteY5" fmla="*/ 150184 h 193291"/>
                <a:gd name="connsiteX6" fmla="*/ 171047 w 186261"/>
                <a:gd name="connsiteY6" fmla="*/ 133241 h 193291"/>
                <a:gd name="connsiteX7" fmla="*/ 171047 w 186261"/>
                <a:gd name="connsiteY7" fmla="*/ 176003 h 193291"/>
                <a:gd name="connsiteX8" fmla="*/ 103965 w 186261"/>
                <a:gd name="connsiteY8" fmla="*/ 193292 h 193291"/>
                <a:gd name="connsiteX9" fmla="*/ 0 w 186261"/>
                <a:gd name="connsiteY9" fmla="*/ 98548 h 193291"/>
                <a:gd name="connsiteX10" fmla="*/ 133933 w 186261"/>
                <a:gd name="connsiteY10" fmla="*/ 78838 h 193291"/>
                <a:gd name="connsiteX11" fmla="*/ 95205 w 186261"/>
                <a:gd name="connsiteY11" fmla="*/ 40456 h 193291"/>
                <a:gd name="connsiteX12" fmla="*/ 53942 w 186261"/>
                <a:gd name="connsiteY12" fmla="*/ 78838 h 193291"/>
                <a:gd name="connsiteX13" fmla="*/ 133933 w 186261"/>
                <a:gd name="connsiteY13" fmla="*/ 78838 h 193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6261" h="193291">
                  <a:moveTo>
                    <a:pt x="0" y="98432"/>
                  </a:moveTo>
                  <a:cubicBezTo>
                    <a:pt x="0" y="41609"/>
                    <a:pt x="38036" y="0"/>
                    <a:pt x="95205" y="0"/>
                  </a:cubicBezTo>
                  <a:cubicBezTo>
                    <a:pt x="149032" y="0"/>
                    <a:pt x="186261" y="38382"/>
                    <a:pt x="186261" y="91863"/>
                  </a:cubicBezTo>
                  <a:cubicBezTo>
                    <a:pt x="186261" y="99239"/>
                    <a:pt x="185916" y="106270"/>
                    <a:pt x="185109" y="113301"/>
                  </a:cubicBezTo>
                  <a:lnTo>
                    <a:pt x="55325" y="113301"/>
                  </a:lnTo>
                  <a:cubicBezTo>
                    <a:pt x="62010" y="136123"/>
                    <a:pt x="82296" y="150184"/>
                    <a:pt x="109498" y="150184"/>
                  </a:cubicBezTo>
                  <a:cubicBezTo>
                    <a:pt x="130936" y="150184"/>
                    <a:pt x="151568" y="144652"/>
                    <a:pt x="171047" y="133241"/>
                  </a:cubicBezTo>
                  <a:lnTo>
                    <a:pt x="171047" y="176003"/>
                  </a:lnTo>
                  <a:cubicBezTo>
                    <a:pt x="150415" y="187759"/>
                    <a:pt x="127478" y="193292"/>
                    <a:pt x="103965" y="193292"/>
                  </a:cubicBezTo>
                  <a:cubicBezTo>
                    <a:pt x="45297" y="193292"/>
                    <a:pt x="0" y="157100"/>
                    <a:pt x="0" y="98548"/>
                  </a:cubicBezTo>
                  <a:close/>
                  <a:moveTo>
                    <a:pt x="133933" y="78838"/>
                  </a:moveTo>
                  <a:cubicBezTo>
                    <a:pt x="131397" y="57054"/>
                    <a:pt x="118027" y="40456"/>
                    <a:pt x="95205" y="40456"/>
                  </a:cubicBezTo>
                  <a:cubicBezTo>
                    <a:pt x="72384" y="40456"/>
                    <a:pt x="58322" y="56708"/>
                    <a:pt x="53942" y="78838"/>
                  </a:cubicBezTo>
                  <a:lnTo>
                    <a:pt x="133933" y="78838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0F7352F-DD36-4604-8BA8-E603EA2176EA}"/>
                </a:ext>
              </a:extLst>
            </p:cNvPr>
            <p:cNvSpPr/>
            <p:nvPr/>
          </p:nvSpPr>
          <p:spPr>
            <a:xfrm>
              <a:off x="6042992" y="1983287"/>
              <a:ext cx="115491" cy="189603"/>
            </a:xfrm>
            <a:custGeom>
              <a:avLst/>
              <a:gdLst>
                <a:gd name="connsiteX0" fmla="*/ 50946 w 115491"/>
                <a:gd name="connsiteY0" fmla="*/ 189604 h 189603"/>
                <a:gd name="connsiteX1" fmla="*/ 0 w 115491"/>
                <a:gd name="connsiteY1" fmla="*/ 189604 h 189603"/>
                <a:gd name="connsiteX2" fmla="*/ 0 w 115491"/>
                <a:gd name="connsiteY2" fmla="*/ 3688 h 189603"/>
                <a:gd name="connsiteX3" fmla="*/ 50946 w 115491"/>
                <a:gd name="connsiteY3" fmla="*/ 3688 h 189603"/>
                <a:gd name="connsiteX4" fmla="*/ 50946 w 115491"/>
                <a:gd name="connsiteY4" fmla="*/ 37229 h 189603"/>
                <a:gd name="connsiteX5" fmla="*/ 115491 w 115491"/>
                <a:gd name="connsiteY5" fmla="*/ 0 h 189603"/>
                <a:gd name="connsiteX6" fmla="*/ 115491 w 115491"/>
                <a:gd name="connsiteY6" fmla="*/ 56478 h 189603"/>
                <a:gd name="connsiteX7" fmla="*/ 50946 w 115491"/>
                <a:gd name="connsiteY7" fmla="*/ 108460 h 189603"/>
                <a:gd name="connsiteX8" fmla="*/ 50946 w 115491"/>
                <a:gd name="connsiteY8" fmla="*/ 189604 h 189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491" h="189603">
                  <a:moveTo>
                    <a:pt x="50946" y="189604"/>
                  </a:moveTo>
                  <a:lnTo>
                    <a:pt x="0" y="189604"/>
                  </a:lnTo>
                  <a:lnTo>
                    <a:pt x="0" y="3688"/>
                  </a:lnTo>
                  <a:lnTo>
                    <a:pt x="50946" y="3688"/>
                  </a:lnTo>
                  <a:lnTo>
                    <a:pt x="50946" y="37229"/>
                  </a:lnTo>
                  <a:cubicBezTo>
                    <a:pt x="66045" y="13255"/>
                    <a:pt x="87828" y="0"/>
                    <a:pt x="115491" y="0"/>
                  </a:cubicBezTo>
                  <a:lnTo>
                    <a:pt x="115491" y="56478"/>
                  </a:lnTo>
                  <a:cubicBezTo>
                    <a:pt x="82296" y="49447"/>
                    <a:pt x="50946" y="69041"/>
                    <a:pt x="50946" y="108460"/>
                  </a:cubicBezTo>
                  <a:lnTo>
                    <a:pt x="50946" y="189604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3B41000D-4224-4717-9C0E-13A35EBA750A}"/>
                </a:ext>
              </a:extLst>
            </p:cNvPr>
            <p:cNvSpPr/>
            <p:nvPr/>
          </p:nvSpPr>
          <p:spPr>
            <a:xfrm>
              <a:off x="6185685" y="1896265"/>
              <a:ext cx="50945" cy="276625"/>
            </a:xfrm>
            <a:custGeom>
              <a:avLst/>
              <a:gdLst>
                <a:gd name="connsiteX0" fmla="*/ 0 w 50945"/>
                <a:gd name="connsiteY0" fmla="*/ 0 h 276625"/>
                <a:gd name="connsiteX1" fmla="*/ 50946 w 50945"/>
                <a:gd name="connsiteY1" fmla="*/ 0 h 276625"/>
                <a:gd name="connsiteX2" fmla="*/ 50946 w 50945"/>
                <a:gd name="connsiteY2" fmla="*/ 276625 h 276625"/>
                <a:gd name="connsiteX3" fmla="*/ 0 w 50945"/>
                <a:gd name="connsiteY3" fmla="*/ 276625 h 276625"/>
                <a:gd name="connsiteX4" fmla="*/ 0 w 50945"/>
                <a:gd name="connsiteY4" fmla="*/ 0 h 27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5" h="276625">
                  <a:moveTo>
                    <a:pt x="0" y="0"/>
                  </a:moveTo>
                  <a:lnTo>
                    <a:pt x="50946" y="0"/>
                  </a:lnTo>
                  <a:lnTo>
                    <a:pt x="50946" y="276625"/>
                  </a:lnTo>
                  <a:lnTo>
                    <a:pt x="0" y="2766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D546E53-D84E-4742-87CA-B605C609680A}"/>
                </a:ext>
              </a:extLst>
            </p:cNvPr>
            <p:cNvSpPr/>
            <p:nvPr/>
          </p:nvSpPr>
          <p:spPr>
            <a:xfrm>
              <a:off x="6262333" y="1986975"/>
              <a:ext cx="203549" cy="278123"/>
            </a:xfrm>
            <a:custGeom>
              <a:avLst/>
              <a:gdLst>
                <a:gd name="connsiteX0" fmla="*/ 68696 w 203549"/>
                <a:gd name="connsiteY0" fmla="*/ 278124 h 278123"/>
                <a:gd name="connsiteX1" fmla="*/ 15214 w 203549"/>
                <a:gd name="connsiteY1" fmla="*/ 278124 h 278123"/>
                <a:gd name="connsiteX2" fmla="*/ 76763 w 203549"/>
                <a:gd name="connsiteY2" fmla="*/ 150530 h 278123"/>
                <a:gd name="connsiteX3" fmla="*/ 0 w 203549"/>
                <a:gd name="connsiteY3" fmla="*/ 0 h 278123"/>
                <a:gd name="connsiteX4" fmla="*/ 60166 w 203549"/>
                <a:gd name="connsiteY4" fmla="*/ 0 h 278123"/>
                <a:gd name="connsiteX5" fmla="*/ 104771 w 203549"/>
                <a:gd name="connsiteY5" fmla="*/ 93361 h 278123"/>
                <a:gd name="connsiteX6" fmla="*/ 149723 w 203549"/>
                <a:gd name="connsiteY6" fmla="*/ 0 h 278123"/>
                <a:gd name="connsiteX7" fmla="*/ 203550 w 203549"/>
                <a:gd name="connsiteY7" fmla="*/ 0 h 278123"/>
                <a:gd name="connsiteX8" fmla="*/ 68580 w 203549"/>
                <a:gd name="connsiteY8" fmla="*/ 278124 h 278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549" h="278123">
                  <a:moveTo>
                    <a:pt x="68696" y="278124"/>
                  </a:moveTo>
                  <a:lnTo>
                    <a:pt x="15214" y="278124"/>
                  </a:lnTo>
                  <a:lnTo>
                    <a:pt x="76763" y="150530"/>
                  </a:lnTo>
                  <a:lnTo>
                    <a:pt x="0" y="0"/>
                  </a:lnTo>
                  <a:lnTo>
                    <a:pt x="60166" y="0"/>
                  </a:lnTo>
                  <a:lnTo>
                    <a:pt x="104771" y="93361"/>
                  </a:lnTo>
                  <a:lnTo>
                    <a:pt x="149723" y="0"/>
                  </a:lnTo>
                  <a:lnTo>
                    <a:pt x="203550" y="0"/>
                  </a:lnTo>
                  <a:lnTo>
                    <a:pt x="68580" y="278124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358347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Freeform: Shape 180">
            <a:extLst>
              <a:ext uri="{FF2B5EF4-FFF2-40B4-BE49-F238E27FC236}">
                <a16:creationId xmlns:a16="http://schemas.microsoft.com/office/drawing/2014/main" id="{E9C7AB53-2A25-430E-94C8-653836E232B9}"/>
              </a:ext>
            </a:extLst>
          </p:cNvPr>
          <p:cNvSpPr/>
          <p:nvPr/>
        </p:nvSpPr>
        <p:spPr>
          <a:xfrm>
            <a:off x="0" y="0"/>
            <a:ext cx="6861227" cy="1578723"/>
          </a:xfrm>
          <a:custGeom>
            <a:avLst/>
            <a:gdLst>
              <a:gd name="connsiteX0" fmla="*/ 0 w 6861227"/>
              <a:gd name="connsiteY0" fmla="*/ 0 h 1578723"/>
              <a:gd name="connsiteX1" fmla="*/ 6861228 w 6861227"/>
              <a:gd name="connsiteY1" fmla="*/ 0 h 1578723"/>
              <a:gd name="connsiteX2" fmla="*/ 6861228 w 6861227"/>
              <a:gd name="connsiteY2" fmla="*/ 1578723 h 1578723"/>
              <a:gd name="connsiteX3" fmla="*/ 0 w 6861227"/>
              <a:gd name="connsiteY3" fmla="*/ 1578723 h 1578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61227" h="1578723">
                <a:moveTo>
                  <a:pt x="0" y="0"/>
                </a:moveTo>
                <a:lnTo>
                  <a:pt x="6861228" y="0"/>
                </a:lnTo>
                <a:lnTo>
                  <a:pt x="6861228" y="1578723"/>
                </a:lnTo>
                <a:lnTo>
                  <a:pt x="0" y="1578723"/>
                </a:lnTo>
                <a:close/>
              </a:path>
            </a:pathLst>
          </a:custGeom>
          <a:solidFill>
            <a:srgbClr val="0473EA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9D6EA93B-A7FE-412F-8775-EA8453273929}"/>
              </a:ext>
            </a:extLst>
          </p:cNvPr>
          <p:cNvSpPr/>
          <p:nvPr userDrawn="1"/>
        </p:nvSpPr>
        <p:spPr>
          <a:xfrm>
            <a:off x="2765793" y="1578723"/>
            <a:ext cx="4092207" cy="3267173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92" name="Group 1191">
            <a:extLst>
              <a:ext uri="{FF2B5EF4-FFF2-40B4-BE49-F238E27FC236}">
                <a16:creationId xmlns:a16="http://schemas.microsoft.com/office/drawing/2014/main" id="{F4C7AE6C-E501-4BEA-9138-E94B91C8EEE3}"/>
              </a:ext>
            </a:extLst>
          </p:cNvPr>
          <p:cNvGrpSpPr/>
          <p:nvPr userDrawn="1"/>
        </p:nvGrpSpPr>
        <p:grpSpPr>
          <a:xfrm>
            <a:off x="511065" y="519940"/>
            <a:ext cx="5822960" cy="6912288"/>
            <a:chOff x="511065" y="519940"/>
            <a:chExt cx="5822960" cy="6912288"/>
          </a:xfrm>
        </p:grpSpPr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31EDEB32-315E-4A6A-AE23-07BFDC9D34B8}"/>
                </a:ext>
              </a:extLst>
            </p:cNvPr>
            <p:cNvSpPr/>
            <p:nvPr/>
          </p:nvSpPr>
          <p:spPr>
            <a:xfrm>
              <a:off x="534578" y="520055"/>
              <a:ext cx="140041" cy="213001"/>
            </a:xfrm>
            <a:custGeom>
              <a:avLst/>
              <a:gdLst>
                <a:gd name="connsiteX0" fmla="*/ 44606 w 140041"/>
                <a:gd name="connsiteY0" fmla="*/ 56939 h 213001"/>
                <a:gd name="connsiteX1" fmla="*/ 61780 w 140041"/>
                <a:gd name="connsiteY1" fmla="*/ 78492 h 213001"/>
                <a:gd name="connsiteX2" fmla="*/ 103273 w 140041"/>
                <a:gd name="connsiteY2" fmla="*/ 99009 h 213001"/>
                <a:gd name="connsiteX3" fmla="*/ 140041 w 140041"/>
                <a:gd name="connsiteY3" fmla="*/ 149378 h 213001"/>
                <a:gd name="connsiteX4" fmla="*/ 65583 w 140041"/>
                <a:gd name="connsiteY4" fmla="*/ 213001 h 213001"/>
                <a:gd name="connsiteX5" fmla="*/ 0 w 140041"/>
                <a:gd name="connsiteY5" fmla="*/ 193407 h 213001"/>
                <a:gd name="connsiteX6" fmla="*/ 0 w 140041"/>
                <a:gd name="connsiteY6" fmla="*/ 147533 h 213001"/>
                <a:gd name="connsiteX7" fmla="*/ 66390 w 140041"/>
                <a:gd name="connsiteY7" fmla="*/ 178193 h 213001"/>
                <a:gd name="connsiteX8" fmla="*/ 96243 w 140041"/>
                <a:gd name="connsiteY8" fmla="*/ 156639 h 213001"/>
                <a:gd name="connsiteX9" fmla="*/ 77686 w 140041"/>
                <a:gd name="connsiteY9" fmla="*/ 133356 h 213001"/>
                <a:gd name="connsiteX10" fmla="*/ 38728 w 140041"/>
                <a:gd name="connsiteY10" fmla="*/ 114569 h 213001"/>
                <a:gd name="connsiteX11" fmla="*/ 1614 w 140041"/>
                <a:gd name="connsiteY11" fmla="*/ 60627 h 213001"/>
                <a:gd name="connsiteX12" fmla="*/ 72384 w 140041"/>
                <a:gd name="connsiteY12" fmla="*/ 0 h 213001"/>
                <a:gd name="connsiteX13" fmla="*/ 128861 w 140041"/>
                <a:gd name="connsiteY13" fmla="*/ 14638 h 213001"/>
                <a:gd name="connsiteX14" fmla="*/ 128861 w 140041"/>
                <a:gd name="connsiteY14" fmla="*/ 58091 h 213001"/>
                <a:gd name="connsiteX15" fmla="*/ 72960 w 140041"/>
                <a:gd name="connsiteY15" fmla="*/ 34578 h 213001"/>
                <a:gd name="connsiteX16" fmla="*/ 44491 w 140041"/>
                <a:gd name="connsiteY16" fmla="*/ 56939 h 21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0041" h="213001">
                  <a:moveTo>
                    <a:pt x="44606" y="56939"/>
                  </a:moveTo>
                  <a:cubicBezTo>
                    <a:pt x="44606" y="66621"/>
                    <a:pt x="50715" y="72729"/>
                    <a:pt x="61780" y="78492"/>
                  </a:cubicBezTo>
                  <a:lnTo>
                    <a:pt x="103273" y="99009"/>
                  </a:lnTo>
                  <a:cubicBezTo>
                    <a:pt x="128170" y="111226"/>
                    <a:pt x="140041" y="126095"/>
                    <a:pt x="140041" y="149378"/>
                  </a:cubicBezTo>
                  <a:cubicBezTo>
                    <a:pt x="140041" y="188105"/>
                    <a:pt x="108806" y="213001"/>
                    <a:pt x="65583" y="213001"/>
                  </a:cubicBezTo>
                  <a:cubicBezTo>
                    <a:pt x="42070" y="213001"/>
                    <a:pt x="18787" y="207238"/>
                    <a:pt x="0" y="193407"/>
                  </a:cubicBezTo>
                  <a:lnTo>
                    <a:pt x="0" y="147533"/>
                  </a:lnTo>
                  <a:cubicBezTo>
                    <a:pt x="23283" y="168511"/>
                    <a:pt x="47603" y="178193"/>
                    <a:pt x="66390" y="178193"/>
                  </a:cubicBezTo>
                  <a:cubicBezTo>
                    <a:pt x="82757" y="178193"/>
                    <a:pt x="96243" y="171277"/>
                    <a:pt x="96243" y="156639"/>
                  </a:cubicBezTo>
                  <a:cubicBezTo>
                    <a:pt x="96243" y="146150"/>
                    <a:pt x="91863" y="140848"/>
                    <a:pt x="77686" y="133356"/>
                  </a:cubicBezTo>
                  <a:lnTo>
                    <a:pt x="38728" y="114569"/>
                  </a:lnTo>
                  <a:cubicBezTo>
                    <a:pt x="15214" y="103273"/>
                    <a:pt x="1614" y="87713"/>
                    <a:pt x="1614" y="60627"/>
                  </a:cubicBezTo>
                  <a:cubicBezTo>
                    <a:pt x="1614" y="23283"/>
                    <a:pt x="32388" y="0"/>
                    <a:pt x="72384" y="0"/>
                  </a:cubicBezTo>
                  <a:cubicBezTo>
                    <a:pt x="92554" y="0"/>
                    <a:pt x="111918" y="4149"/>
                    <a:pt x="128861" y="14638"/>
                  </a:cubicBezTo>
                  <a:lnTo>
                    <a:pt x="128861" y="58091"/>
                  </a:lnTo>
                  <a:cubicBezTo>
                    <a:pt x="109497" y="43107"/>
                    <a:pt x="90364" y="34578"/>
                    <a:pt x="72960" y="34578"/>
                  </a:cubicBezTo>
                  <a:cubicBezTo>
                    <a:pt x="57169" y="34578"/>
                    <a:pt x="44491" y="41724"/>
                    <a:pt x="44491" y="56939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770F3D55-A1BF-4992-B4FF-39877AF8A4E5}"/>
                </a:ext>
              </a:extLst>
            </p:cNvPr>
            <p:cNvSpPr/>
            <p:nvPr/>
          </p:nvSpPr>
          <p:spPr>
            <a:xfrm>
              <a:off x="698478" y="550368"/>
              <a:ext cx="89903" cy="182572"/>
            </a:xfrm>
            <a:custGeom>
              <a:avLst/>
              <a:gdLst>
                <a:gd name="connsiteX0" fmla="*/ 53366 w 89903"/>
                <a:gd name="connsiteY0" fmla="*/ 182573 h 182572"/>
                <a:gd name="connsiteX1" fmla="*/ 0 w 89903"/>
                <a:gd name="connsiteY1" fmla="*/ 127017 h 182572"/>
                <a:gd name="connsiteX2" fmla="*/ 0 w 89903"/>
                <a:gd name="connsiteY2" fmla="*/ 0 h 182572"/>
                <a:gd name="connsiteX3" fmla="*/ 38497 w 89903"/>
                <a:gd name="connsiteY3" fmla="*/ 0 h 182572"/>
                <a:gd name="connsiteX4" fmla="*/ 38497 w 89903"/>
                <a:gd name="connsiteY4" fmla="*/ 40341 h 182572"/>
                <a:gd name="connsiteX5" fmla="*/ 88520 w 89903"/>
                <a:gd name="connsiteY5" fmla="*/ 40341 h 182572"/>
                <a:gd name="connsiteX6" fmla="*/ 88520 w 89903"/>
                <a:gd name="connsiteY6" fmla="*/ 72960 h 182572"/>
                <a:gd name="connsiteX7" fmla="*/ 38497 w 89903"/>
                <a:gd name="connsiteY7" fmla="*/ 72960 h 182572"/>
                <a:gd name="connsiteX8" fmla="*/ 38497 w 89903"/>
                <a:gd name="connsiteY8" fmla="*/ 124942 h 182572"/>
                <a:gd name="connsiteX9" fmla="*/ 61434 w 89903"/>
                <a:gd name="connsiteY9" fmla="*/ 147303 h 182572"/>
                <a:gd name="connsiteX10" fmla="*/ 89903 w 89903"/>
                <a:gd name="connsiteY10" fmla="*/ 139235 h 182572"/>
                <a:gd name="connsiteX11" fmla="*/ 89903 w 89903"/>
                <a:gd name="connsiteY11" fmla="*/ 172660 h 182572"/>
                <a:gd name="connsiteX12" fmla="*/ 53366 w 89903"/>
                <a:gd name="connsiteY12" fmla="*/ 182342 h 182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9903" h="182572">
                  <a:moveTo>
                    <a:pt x="53366" y="182573"/>
                  </a:moveTo>
                  <a:cubicBezTo>
                    <a:pt x="20171" y="182573"/>
                    <a:pt x="0" y="166551"/>
                    <a:pt x="0" y="127017"/>
                  </a:cubicBezTo>
                  <a:lnTo>
                    <a:pt x="0" y="0"/>
                  </a:lnTo>
                  <a:lnTo>
                    <a:pt x="38497" y="0"/>
                  </a:lnTo>
                  <a:lnTo>
                    <a:pt x="38497" y="40341"/>
                  </a:lnTo>
                  <a:lnTo>
                    <a:pt x="88520" y="40341"/>
                  </a:lnTo>
                  <a:lnTo>
                    <a:pt x="88520" y="72960"/>
                  </a:lnTo>
                  <a:lnTo>
                    <a:pt x="38497" y="72960"/>
                  </a:lnTo>
                  <a:lnTo>
                    <a:pt x="38497" y="124942"/>
                  </a:lnTo>
                  <a:cubicBezTo>
                    <a:pt x="38497" y="140733"/>
                    <a:pt x="48409" y="147303"/>
                    <a:pt x="61434" y="147303"/>
                  </a:cubicBezTo>
                  <a:cubicBezTo>
                    <a:pt x="71692" y="147303"/>
                    <a:pt x="81374" y="144767"/>
                    <a:pt x="89903" y="139235"/>
                  </a:cubicBezTo>
                  <a:lnTo>
                    <a:pt x="89903" y="172660"/>
                  </a:lnTo>
                  <a:cubicBezTo>
                    <a:pt x="79991" y="179345"/>
                    <a:pt x="67197" y="182342"/>
                    <a:pt x="53366" y="182342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4E14039F-280F-4A57-8E08-E057DEFA5A90}"/>
                </a:ext>
              </a:extLst>
            </p:cNvPr>
            <p:cNvSpPr/>
            <p:nvPr/>
          </p:nvSpPr>
          <p:spPr>
            <a:xfrm>
              <a:off x="802904" y="588059"/>
              <a:ext cx="149492" cy="144997"/>
            </a:xfrm>
            <a:custGeom>
              <a:avLst/>
              <a:gdLst>
                <a:gd name="connsiteX0" fmla="*/ 110765 w 149492"/>
                <a:gd name="connsiteY0" fmla="*/ 126441 h 144997"/>
                <a:gd name="connsiteX1" fmla="*/ 69502 w 149492"/>
                <a:gd name="connsiteY1" fmla="*/ 144998 h 144997"/>
                <a:gd name="connsiteX2" fmla="*/ 0 w 149492"/>
                <a:gd name="connsiteY2" fmla="*/ 73075 h 144997"/>
                <a:gd name="connsiteX3" fmla="*/ 69502 w 149492"/>
                <a:gd name="connsiteY3" fmla="*/ 0 h 144997"/>
                <a:gd name="connsiteX4" fmla="*/ 110765 w 149492"/>
                <a:gd name="connsiteY4" fmla="*/ 18787 h 144997"/>
                <a:gd name="connsiteX5" fmla="*/ 110765 w 149492"/>
                <a:gd name="connsiteY5" fmla="*/ 2766 h 144997"/>
                <a:gd name="connsiteX6" fmla="*/ 149493 w 149492"/>
                <a:gd name="connsiteY6" fmla="*/ 2766 h 144997"/>
                <a:gd name="connsiteX7" fmla="*/ 149493 w 149492"/>
                <a:gd name="connsiteY7" fmla="*/ 142231 h 144997"/>
                <a:gd name="connsiteX8" fmla="*/ 110765 w 149492"/>
                <a:gd name="connsiteY8" fmla="*/ 142231 h 144997"/>
                <a:gd name="connsiteX9" fmla="*/ 110765 w 149492"/>
                <a:gd name="connsiteY9" fmla="*/ 126441 h 144997"/>
                <a:gd name="connsiteX10" fmla="*/ 39650 w 149492"/>
                <a:gd name="connsiteY10" fmla="*/ 73075 h 144997"/>
                <a:gd name="connsiteX11" fmla="*/ 74804 w 149492"/>
                <a:gd name="connsiteY11" fmla="*/ 109267 h 144997"/>
                <a:gd name="connsiteX12" fmla="*/ 110765 w 149492"/>
                <a:gd name="connsiteY12" fmla="*/ 73075 h 144997"/>
                <a:gd name="connsiteX13" fmla="*/ 74804 w 149492"/>
                <a:gd name="connsiteY13" fmla="*/ 35731 h 144997"/>
                <a:gd name="connsiteX14" fmla="*/ 39650 w 149492"/>
                <a:gd name="connsiteY14" fmla="*/ 73075 h 144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9492" h="144997">
                  <a:moveTo>
                    <a:pt x="110765" y="126441"/>
                  </a:moveTo>
                  <a:cubicBezTo>
                    <a:pt x="100853" y="138082"/>
                    <a:pt x="86445" y="144998"/>
                    <a:pt x="69502" y="144998"/>
                  </a:cubicBezTo>
                  <a:cubicBezTo>
                    <a:pt x="28815" y="144998"/>
                    <a:pt x="0" y="114569"/>
                    <a:pt x="0" y="73075"/>
                  </a:cubicBezTo>
                  <a:cubicBezTo>
                    <a:pt x="0" y="31581"/>
                    <a:pt x="28469" y="0"/>
                    <a:pt x="69502" y="0"/>
                  </a:cubicBezTo>
                  <a:cubicBezTo>
                    <a:pt x="86330" y="0"/>
                    <a:pt x="100738" y="6916"/>
                    <a:pt x="110765" y="18787"/>
                  </a:cubicBezTo>
                  <a:lnTo>
                    <a:pt x="110765" y="2766"/>
                  </a:lnTo>
                  <a:lnTo>
                    <a:pt x="149493" y="2766"/>
                  </a:lnTo>
                  <a:lnTo>
                    <a:pt x="149493" y="142231"/>
                  </a:lnTo>
                  <a:lnTo>
                    <a:pt x="110765" y="142231"/>
                  </a:lnTo>
                  <a:lnTo>
                    <a:pt x="110765" y="126441"/>
                  </a:lnTo>
                  <a:close/>
                  <a:moveTo>
                    <a:pt x="39650" y="73075"/>
                  </a:moveTo>
                  <a:cubicBezTo>
                    <a:pt x="39650" y="94053"/>
                    <a:pt x="54633" y="109267"/>
                    <a:pt x="74804" y="109267"/>
                  </a:cubicBezTo>
                  <a:cubicBezTo>
                    <a:pt x="94975" y="109267"/>
                    <a:pt x="110765" y="94283"/>
                    <a:pt x="110765" y="73075"/>
                  </a:cubicBezTo>
                  <a:cubicBezTo>
                    <a:pt x="110765" y="51867"/>
                    <a:pt x="95551" y="35731"/>
                    <a:pt x="74804" y="35731"/>
                  </a:cubicBezTo>
                  <a:cubicBezTo>
                    <a:pt x="54057" y="35731"/>
                    <a:pt x="39650" y="51521"/>
                    <a:pt x="39650" y="73075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52A0F2C0-1E59-46BB-8B92-D1EEF4BBAA3E}"/>
                </a:ext>
              </a:extLst>
            </p:cNvPr>
            <p:cNvSpPr/>
            <p:nvPr/>
          </p:nvSpPr>
          <p:spPr>
            <a:xfrm>
              <a:off x="971185" y="590825"/>
              <a:ext cx="152604" cy="208621"/>
            </a:xfrm>
            <a:custGeom>
              <a:avLst/>
              <a:gdLst>
                <a:gd name="connsiteX0" fmla="*/ 51406 w 152604"/>
                <a:gd name="connsiteY0" fmla="*/ 208506 h 208621"/>
                <a:gd name="connsiteX1" fmla="*/ 11295 w 152604"/>
                <a:gd name="connsiteY1" fmla="*/ 208506 h 208621"/>
                <a:gd name="connsiteX2" fmla="*/ 57515 w 152604"/>
                <a:gd name="connsiteY2" fmla="*/ 112840 h 208621"/>
                <a:gd name="connsiteX3" fmla="*/ 0 w 152604"/>
                <a:gd name="connsiteY3" fmla="*/ 0 h 208621"/>
                <a:gd name="connsiteX4" fmla="*/ 45067 w 152604"/>
                <a:gd name="connsiteY4" fmla="*/ 0 h 208621"/>
                <a:gd name="connsiteX5" fmla="*/ 78492 w 152604"/>
                <a:gd name="connsiteY5" fmla="*/ 69963 h 208621"/>
                <a:gd name="connsiteX6" fmla="*/ 112264 w 152604"/>
                <a:gd name="connsiteY6" fmla="*/ 0 h 208621"/>
                <a:gd name="connsiteX7" fmla="*/ 152605 w 152604"/>
                <a:gd name="connsiteY7" fmla="*/ 0 h 208621"/>
                <a:gd name="connsiteX8" fmla="*/ 51291 w 152604"/>
                <a:gd name="connsiteY8" fmla="*/ 208622 h 208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604" h="208621">
                  <a:moveTo>
                    <a:pt x="51406" y="208506"/>
                  </a:moveTo>
                  <a:lnTo>
                    <a:pt x="11295" y="208506"/>
                  </a:lnTo>
                  <a:lnTo>
                    <a:pt x="57515" y="112840"/>
                  </a:lnTo>
                  <a:lnTo>
                    <a:pt x="0" y="0"/>
                  </a:lnTo>
                  <a:lnTo>
                    <a:pt x="45067" y="0"/>
                  </a:lnTo>
                  <a:lnTo>
                    <a:pt x="78492" y="69963"/>
                  </a:lnTo>
                  <a:lnTo>
                    <a:pt x="112264" y="0"/>
                  </a:lnTo>
                  <a:lnTo>
                    <a:pt x="152605" y="0"/>
                  </a:lnTo>
                  <a:lnTo>
                    <a:pt x="51291" y="208622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867B6CB2-8819-4E15-908D-71963B2DC4CF}"/>
                </a:ext>
              </a:extLst>
            </p:cNvPr>
            <p:cNvSpPr/>
            <p:nvPr/>
          </p:nvSpPr>
          <p:spPr>
            <a:xfrm>
              <a:off x="1137390" y="527662"/>
              <a:ext cx="56708" cy="202628"/>
            </a:xfrm>
            <a:custGeom>
              <a:avLst/>
              <a:gdLst>
                <a:gd name="connsiteX0" fmla="*/ 0 w 56708"/>
                <a:gd name="connsiteY0" fmla="*/ 21900 h 202628"/>
                <a:gd name="connsiteX1" fmla="*/ 21323 w 56708"/>
                <a:gd name="connsiteY1" fmla="*/ 0 h 202628"/>
                <a:gd name="connsiteX2" fmla="*/ 35731 w 56708"/>
                <a:gd name="connsiteY2" fmla="*/ 5302 h 202628"/>
                <a:gd name="connsiteX3" fmla="*/ 56708 w 56708"/>
                <a:gd name="connsiteY3" fmla="*/ 21323 h 202628"/>
                <a:gd name="connsiteX4" fmla="*/ 35961 w 56708"/>
                <a:gd name="connsiteY4" fmla="*/ 37690 h 202628"/>
                <a:gd name="connsiteX5" fmla="*/ 21323 w 56708"/>
                <a:gd name="connsiteY5" fmla="*/ 42992 h 202628"/>
                <a:gd name="connsiteX6" fmla="*/ 0 w 56708"/>
                <a:gd name="connsiteY6" fmla="*/ 22015 h 202628"/>
                <a:gd name="connsiteX7" fmla="*/ 5302 w 56708"/>
                <a:gd name="connsiteY7" fmla="*/ 63163 h 202628"/>
                <a:gd name="connsiteX8" fmla="*/ 43799 w 56708"/>
                <a:gd name="connsiteY8" fmla="*/ 63163 h 202628"/>
                <a:gd name="connsiteX9" fmla="*/ 43799 w 56708"/>
                <a:gd name="connsiteY9" fmla="*/ 202628 h 202628"/>
                <a:gd name="connsiteX10" fmla="*/ 5302 w 56708"/>
                <a:gd name="connsiteY10" fmla="*/ 202628 h 202628"/>
                <a:gd name="connsiteX11" fmla="*/ 5302 w 56708"/>
                <a:gd name="connsiteY11" fmla="*/ 63163 h 202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708" h="202628">
                  <a:moveTo>
                    <a:pt x="0" y="21900"/>
                  </a:moveTo>
                  <a:cubicBezTo>
                    <a:pt x="0" y="10028"/>
                    <a:pt x="9451" y="0"/>
                    <a:pt x="21323" y="0"/>
                  </a:cubicBezTo>
                  <a:cubicBezTo>
                    <a:pt x="26856" y="0"/>
                    <a:pt x="31236" y="1614"/>
                    <a:pt x="35731" y="5302"/>
                  </a:cubicBezTo>
                  <a:lnTo>
                    <a:pt x="56708" y="21323"/>
                  </a:lnTo>
                  <a:lnTo>
                    <a:pt x="35961" y="37690"/>
                  </a:lnTo>
                  <a:cubicBezTo>
                    <a:pt x="31581" y="41033"/>
                    <a:pt x="26856" y="42992"/>
                    <a:pt x="21323" y="42992"/>
                  </a:cubicBezTo>
                  <a:cubicBezTo>
                    <a:pt x="9451" y="42992"/>
                    <a:pt x="0" y="33541"/>
                    <a:pt x="0" y="22015"/>
                  </a:cubicBezTo>
                  <a:close/>
                  <a:moveTo>
                    <a:pt x="5302" y="63163"/>
                  </a:moveTo>
                  <a:lnTo>
                    <a:pt x="43799" y="63163"/>
                  </a:lnTo>
                  <a:lnTo>
                    <a:pt x="43799" y="202628"/>
                  </a:lnTo>
                  <a:lnTo>
                    <a:pt x="5302" y="202628"/>
                  </a:lnTo>
                  <a:lnTo>
                    <a:pt x="5302" y="63163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57F15C8D-EE94-44CD-891C-7278EE522FD5}"/>
                </a:ext>
              </a:extLst>
            </p:cNvPr>
            <p:cNvSpPr/>
            <p:nvPr/>
          </p:nvSpPr>
          <p:spPr>
            <a:xfrm>
              <a:off x="1218534" y="587943"/>
              <a:ext cx="132203" cy="142231"/>
            </a:xfrm>
            <a:custGeom>
              <a:avLst/>
              <a:gdLst>
                <a:gd name="connsiteX0" fmla="*/ 38151 w 132203"/>
                <a:gd name="connsiteY0" fmla="*/ 142231 h 142231"/>
                <a:gd name="connsiteX1" fmla="*/ 0 w 132203"/>
                <a:gd name="connsiteY1" fmla="*/ 142231 h 142231"/>
                <a:gd name="connsiteX2" fmla="*/ 0 w 132203"/>
                <a:gd name="connsiteY2" fmla="*/ 2766 h 142231"/>
                <a:gd name="connsiteX3" fmla="*/ 38151 w 132203"/>
                <a:gd name="connsiteY3" fmla="*/ 2766 h 142231"/>
                <a:gd name="connsiteX4" fmla="*/ 38151 w 132203"/>
                <a:gd name="connsiteY4" fmla="*/ 19364 h 142231"/>
                <a:gd name="connsiteX5" fmla="*/ 80452 w 132203"/>
                <a:gd name="connsiteY5" fmla="*/ 0 h 142231"/>
                <a:gd name="connsiteX6" fmla="*/ 132204 w 132203"/>
                <a:gd name="connsiteY6" fmla="*/ 56939 h 142231"/>
                <a:gd name="connsiteX7" fmla="*/ 132204 w 132203"/>
                <a:gd name="connsiteY7" fmla="*/ 142116 h 142231"/>
                <a:gd name="connsiteX8" fmla="*/ 93476 w 132203"/>
                <a:gd name="connsiteY8" fmla="*/ 142116 h 142231"/>
                <a:gd name="connsiteX9" fmla="*/ 93476 w 132203"/>
                <a:gd name="connsiteY9" fmla="*/ 66275 h 142231"/>
                <a:gd name="connsiteX10" fmla="*/ 68811 w 132203"/>
                <a:gd name="connsiteY10" fmla="*/ 36653 h 142231"/>
                <a:gd name="connsiteX11" fmla="*/ 38151 w 132203"/>
                <a:gd name="connsiteY11" fmla="*/ 71807 h 142231"/>
                <a:gd name="connsiteX12" fmla="*/ 38151 w 132203"/>
                <a:gd name="connsiteY12" fmla="*/ 142116 h 142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2203" h="142231">
                  <a:moveTo>
                    <a:pt x="38151" y="142231"/>
                  </a:moveTo>
                  <a:lnTo>
                    <a:pt x="0" y="142231"/>
                  </a:lnTo>
                  <a:lnTo>
                    <a:pt x="0" y="2766"/>
                  </a:lnTo>
                  <a:lnTo>
                    <a:pt x="38151" y="2766"/>
                  </a:lnTo>
                  <a:lnTo>
                    <a:pt x="38151" y="19364"/>
                  </a:lnTo>
                  <a:cubicBezTo>
                    <a:pt x="48409" y="7492"/>
                    <a:pt x="62471" y="0"/>
                    <a:pt x="80452" y="0"/>
                  </a:cubicBezTo>
                  <a:cubicBezTo>
                    <a:pt x="112840" y="0"/>
                    <a:pt x="132204" y="24666"/>
                    <a:pt x="132204" y="56939"/>
                  </a:cubicBezTo>
                  <a:lnTo>
                    <a:pt x="132204" y="142116"/>
                  </a:lnTo>
                  <a:lnTo>
                    <a:pt x="93476" y="142116"/>
                  </a:lnTo>
                  <a:lnTo>
                    <a:pt x="93476" y="66275"/>
                  </a:lnTo>
                  <a:cubicBezTo>
                    <a:pt x="93476" y="47718"/>
                    <a:pt x="85754" y="36653"/>
                    <a:pt x="68811" y="36653"/>
                  </a:cubicBezTo>
                  <a:cubicBezTo>
                    <a:pt x="50023" y="36653"/>
                    <a:pt x="38151" y="52444"/>
                    <a:pt x="38151" y="71807"/>
                  </a:cubicBezTo>
                  <a:lnTo>
                    <a:pt x="38151" y="142116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5D8AB8A7-4166-4F4C-B495-18CC84E11E03}"/>
                </a:ext>
              </a:extLst>
            </p:cNvPr>
            <p:cNvSpPr/>
            <p:nvPr/>
          </p:nvSpPr>
          <p:spPr>
            <a:xfrm>
              <a:off x="1374942" y="588174"/>
              <a:ext cx="149492" cy="214154"/>
            </a:xfrm>
            <a:custGeom>
              <a:avLst/>
              <a:gdLst>
                <a:gd name="connsiteX0" fmla="*/ 73075 w 149492"/>
                <a:gd name="connsiteY0" fmla="*/ 214039 h 214154"/>
                <a:gd name="connsiteX1" fmla="*/ 16943 w 149492"/>
                <a:gd name="connsiteY1" fmla="*/ 198594 h 214154"/>
                <a:gd name="connsiteX2" fmla="*/ 16943 w 149492"/>
                <a:gd name="connsiteY2" fmla="*/ 160673 h 214154"/>
                <a:gd name="connsiteX3" fmla="*/ 70655 w 149492"/>
                <a:gd name="connsiteY3" fmla="*/ 179806 h 214154"/>
                <a:gd name="connsiteX4" fmla="*/ 110765 w 149492"/>
                <a:gd name="connsiteY4" fmla="*/ 142693 h 214154"/>
                <a:gd name="connsiteX5" fmla="*/ 110765 w 149492"/>
                <a:gd name="connsiteY5" fmla="*/ 126671 h 214154"/>
                <a:gd name="connsiteX6" fmla="*/ 69502 w 149492"/>
                <a:gd name="connsiteY6" fmla="*/ 144882 h 214154"/>
                <a:gd name="connsiteX7" fmla="*/ 0 w 149492"/>
                <a:gd name="connsiteY7" fmla="*/ 72729 h 214154"/>
                <a:gd name="connsiteX8" fmla="*/ 69502 w 149492"/>
                <a:gd name="connsiteY8" fmla="*/ 0 h 214154"/>
                <a:gd name="connsiteX9" fmla="*/ 110765 w 149492"/>
                <a:gd name="connsiteY9" fmla="*/ 18557 h 214154"/>
                <a:gd name="connsiteX10" fmla="*/ 110765 w 149492"/>
                <a:gd name="connsiteY10" fmla="*/ 2766 h 214154"/>
                <a:gd name="connsiteX11" fmla="*/ 149493 w 149492"/>
                <a:gd name="connsiteY11" fmla="*/ 2766 h 214154"/>
                <a:gd name="connsiteX12" fmla="*/ 149493 w 149492"/>
                <a:gd name="connsiteY12" fmla="*/ 140848 h 214154"/>
                <a:gd name="connsiteX13" fmla="*/ 73190 w 149492"/>
                <a:gd name="connsiteY13" fmla="*/ 214154 h 214154"/>
                <a:gd name="connsiteX14" fmla="*/ 74689 w 149492"/>
                <a:gd name="connsiteY14" fmla="*/ 35616 h 214154"/>
                <a:gd name="connsiteX15" fmla="*/ 39534 w 149492"/>
                <a:gd name="connsiteY15" fmla="*/ 72960 h 214154"/>
                <a:gd name="connsiteX16" fmla="*/ 74689 w 149492"/>
                <a:gd name="connsiteY16" fmla="*/ 109152 h 214154"/>
                <a:gd name="connsiteX17" fmla="*/ 110650 w 149492"/>
                <a:gd name="connsiteY17" fmla="*/ 72960 h 214154"/>
                <a:gd name="connsiteX18" fmla="*/ 74689 w 149492"/>
                <a:gd name="connsiteY18" fmla="*/ 35616 h 214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492" h="214154">
                  <a:moveTo>
                    <a:pt x="73075" y="214039"/>
                  </a:moveTo>
                  <a:cubicBezTo>
                    <a:pt x="53135" y="214039"/>
                    <a:pt x="34578" y="209083"/>
                    <a:pt x="16943" y="198594"/>
                  </a:cubicBezTo>
                  <a:lnTo>
                    <a:pt x="16943" y="160673"/>
                  </a:lnTo>
                  <a:cubicBezTo>
                    <a:pt x="33541" y="173698"/>
                    <a:pt x="53135" y="179806"/>
                    <a:pt x="70655" y="179806"/>
                  </a:cubicBezTo>
                  <a:cubicBezTo>
                    <a:pt x="95781" y="179806"/>
                    <a:pt x="110765" y="166782"/>
                    <a:pt x="110765" y="142693"/>
                  </a:cubicBezTo>
                  <a:lnTo>
                    <a:pt x="110765" y="126671"/>
                  </a:lnTo>
                  <a:cubicBezTo>
                    <a:pt x="100507" y="137967"/>
                    <a:pt x="86100" y="144882"/>
                    <a:pt x="69502" y="144882"/>
                  </a:cubicBezTo>
                  <a:cubicBezTo>
                    <a:pt x="28815" y="144882"/>
                    <a:pt x="0" y="114223"/>
                    <a:pt x="0" y="72729"/>
                  </a:cubicBezTo>
                  <a:cubicBezTo>
                    <a:pt x="0" y="31236"/>
                    <a:pt x="28815" y="0"/>
                    <a:pt x="69502" y="0"/>
                  </a:cubicBezTo>
                  <a:cubicBezTo>
                    <a:pt x="86100" y="0"/>
                    <a:pt x="100507" y="6916"/>
                    <a:pt x="110765" y="18557"/>
                  </a:cubicBezTo>
                  <a:lnTo>
                    <a:pt x="110765" y="2766"/>
                  </a:lnTo>
                  <a:lnTo>
                    <a:pt x="149493" y="2766"/>
                  </a:lnTo>
                  <a:lnTo>
                    <a:pt x="149493" y="140848"/>
                  </a:lnTo>
                  <a:cubicBezTo>
                    <a:pt x="149493" y="187298"/>
                    <a:pt x="119871" y="214154"/>
                    <a:pt x="73190" y="214154"/>
                  </a:cubicBezTo>
                  <a:close/>
                  <a:moveTo>
                    <a:pt x="74689" y="35616"/>
                  </a:moveTo>
                  <a:cubicBezTo>
                    <a:pt x="54518" y="35616"/>
                    <a:pt x="39534" y="51406"/>
                    <a:pt x="39534" y="72960"/>
                  </a:cubicBezTo>
                  <a:cubicBezTo>
                    <a:pt x="39534" y="94514"/>
                    <a:pt x="54518" y="109152"/>
                    <a:pt x="74689" y="109152"/>
                  </a:cubicBezTo>
                  <a:cubicBezTo>
                    <a:pt x="94859" y="109152"/>
                    <a:pt x="110650" y="94168"/>
                    <a:pt x="110650" y="72960"/>
                  </a:cubicBezTo>
                  <a:cubicBezTo>
                    <a:pt x="110650" y="51752"/>
                    <a:pt x="95436" y="35616"/>
                    <a:pt x="74689" y="35616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C1732BB5-7AF8-48EA-87A1-F5F9E23EAE78}"/>
                </a:ext>
              </a:extLst>
            </p:cNvPr>
            <p:cNvSpPr/>
            <p:nvPr/>
          </p:nvSpPr>
          <p:spPr>
            <a:xfrm>
              <a:off x="1615030" y="587943"/>
              <a:ext cx="105348" cy="144882"/>
            </a:xfrm>
            <a:custGeom>
              <a:avLst/>
              <a:gdLst>
                <a:gd name="connsiteX0" fmla="*/ 48755 w 105348"/>
                <a:gd name="connsiteY0" fmla="*/ 116874 h 144882"/>
                <a:gd name="connsiteX1" fmla="*/ 66966 w 105348"/>
                <a:gd name="connsiteY1" fmla="*/ 104657 h 144882"/>
                <a:gd name="connsiteX2" fmla="*/ 57284 w 105348"/>
                <a:gd name="connsiteY2" fmla="*/ 92785 h 144882"/>
                <a:gd name="connsiteX3" fmla="*/ 31236 w 105348"/>
                <a:gd name="connsiteY3" fmla="*/ 81950 h 144882"/>
                <a:gd name="connsiteX4" fmla="*/ 231 w 105348"/>
                <a:gd name="connsiteY4" fmla="*/ 42646 h 144882"/>
                <a:gd name="connsiteX5" fmla="*/ 53020 w 105348"/>
                <a:gd name="connsiteY5" fmla="*/ 0 h 144882"/>
                <a:gd name="connsiteX6" fmla="*/ 97280 w 105348"/>
                <a:gd name="connsiteY6" fmla="*/ 11296 h 144882"/>
                <a:gd name="connsiteX7" fmla="*/ 97280 w 105348"/>
                <a:gd name="connsiteY7" fmla="*/ 46450 h 144882"/>
                <a:gd name="connsiteX8" fmla="*/ 54979 w 105348"/>
                <a:gd name="connsiteY8" fmla="*/ 27317 h 144882"/>
                <a:gd name="connsiteX9" fmla="*/ 38151 w 105348"/>
                <a:gd name="connsiteY9" fmla="*/ 38958 h 144882"/>
                <a:gd name="connsiteX10" fmla="*/ 48986 w 105348"/>
                <a:gd name="connsiteY10" fmla="*/ 50830 h 144882"/>
                <a:gd name="connsiteX11" fmla="*/ 76072 w 105348"/>
                <a:gd name="connsiteY11" fmla="*/ 62471 h 144882"/>
                <a:gd name="connsiteX12" fmla="*/ 105348 w 105348"/>
                <a:gd name="connsiteY12" fmla="*/ 98663 h 144882"/>
                <a:gd name="connsiteX13" fmla="*/ 47833 w 105348"/>
                <a:gd name="connsiteY13" fmla="*/ 144883 h 144882"/>
                <a:gd name="connsiteX14" fmla="*/ 0 w 105348"/>
                <a:gd name="connsiteY14" fmla="*/ 131628 h 144882"/>
                <a:gd name="connsiteX15" fmla="*/ 0 w 105348"/>
                <a:gd name="connsiteY15" fmla="*/ 95090 h 144882"/>
                <a:gd name="connsiteX16" fmla="*/ 48640 w 105348"/>
                <a:gd name="connsiteY16" fmla="*/ 116644 h 14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348" h="144882">
                  <a:moveTo>
                    <a:pt x="48755" y="116874"/>
                  </a:moveTo>
                  <a:cubicBezTo>
                    <a:pt x="60051" y="116874"/>
                    <a:pt x="66966" y="112149"/>
                    <a:pt x="66966" y="104657"/>
                  </a:cubicBezTo>
                  <a:cubicBezTo>
                    <a:pt x="66966" y="99700"/>
                    <a:pt x="64777" y="96127"/>
                    <a:pt x="57284" y="92785"/>
                  </a:cubicBezTo>
                  <a:lnTo>
                    <a:pt x="31236" y="81950"/>
                  </a:lnTo>
                  <a:cubicBezTo>
                    <a:pt x="12448" y="73882"/>
                    <a:pt x="231" y="63970"/>
                    <a:pt x="231" y="42646"/>
                  </a:cubicBezTo>
                  <a:cubicBezTo>
                    <a:pt x="231" y="16136"/>
                    <a:pt x="21208" y="0"/>
                    <a:pt x="53020" y="0"/>
                  </a:cubicBezTo>
                  <a:cubicBezTo>
                    <a:pt x="69617" y="0"/>
                    <a:pt x="85062" y="3919"/>
                    <a:pt x="97280" y="11296"/>
                  </a:cubicBezTo>
                  <a:lnTo>
                    <a:pt x="97280" y="46450"/>
                  </a:lnTo>
                  <a:cubicBezTo>
                    <a:pt x="83679" y="34578"/>
                    <a:pt x="67658" y="27317"/>
                    <a:pt x="54979" y="27317"/>
                  </a:cubicBezTo>
                  <a:cubicBezTo>
                    <a:pt x="44491" y="27317"/>
                    <a:pt x="38151" y="31697"/>
                    <a:pt x="38151" y="38958"/>
                  </a:cubicBezTo>
                  <a:cubicBezTo>
                    <a:pt x="38151" y="44721"/>
                    <a:pt x="40918" y="47833"/>
                    <a:pt x="48986" y="50830"/>
                  </a:cubicBezTo>
                  <a:lnTo>
                    <a:pt x="76072" y="62471"/>
                  </a:lnTo>
                  <a:cubicBezTo>
                    <a:pt x="96012" y="71000"/>
                    <a:pt x="105348" y="81604"/>
                    <a:pt x="105348" y="98663"/>
                  </a:cubicBezTo>
                  <a:cubicBezTo>
                    <a:pt x="105348" y="127939"/>
                    <a:pt x="80682" y="144883"/>
                    <a:pt x="47833" y="144883"/>
                  </a:cubicBezTo>
                  <a:cubicBezTo>
                    <a:pt x="29622" y="144883"/>
                    <a:pt x="12448" y="139926"/>
                    <a:pt x="0" y="131628"/>
                  </a:cubicBezTo>
                  <a:lnTo>
                    <a:pt x="0" y="95090"/>
                  </a:lnTo>
                  <a:cubicBezTo>
                    <a:pt x="15214" y="109497"/>
                    <a:pt x="32619" y="116644"/>
                    <a:pt x="48640" y="116644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2FA27B3E-F19E-42AA-97FF-9055CB7CCA60}"/>
                </a:ext>
              </a:extLst>
            </p:cNvPr>
            <p:cNvSpPr/>
            <p:nvPr/>
          </p:nvSpPr>
          <p:spPr>
            <a:xfrm>
              <a:off x="1737321" y="588059"/>
              <a:ext cx="149492" cy="144997"/>
            </a:xfrm>
            <a:custGeom>
              <a:avLst/>
              <a:gdLst>
                <a:gd name="connsiteX0" fmla="*/ 110765 w 149492"/>
                <a:gd name="connsiteY0" fmla="*/ 126441 h 144997"/>
                <a:gd name="connsiteX1" fmla="*/ 69502 w 149492"/>
                <a:gd name="connsiteY1" fmla="*/ 144998 h 144997"/>
                <a:gd name="connsiteX2" fmla="*/ 0 w 149492"/>
                <a:gd name="connsiteY2" fmla="*/ 73075 h 144997"/>
                <a:gd name="connsiteX3" fmla="*/ 69502 w 149492"/>
                <a:gd name="connsiteY3" fmla="*/ 0 h 144997"/>
                <a:gd name="connsiteX4" fmla="*/ 110765 w 149492"/>
                <a:gd name="connsiteY4" fmla="*/ 18787 h 144997"/>
                <a:gd name="connsiteX5" fmla="*/ 110765 w 149492"/>
                <a:gd name="connsiteY5" fmla="*/ 2766 h 144997"/>
                <a:gd name="connsiteX6" fmla="*/ 149493 w 149492"/>
                <a:gd name="connsiteY6" fmla="*/ 2766 h 144997"/>
                <a:gd name="connsiteX7" fmla="*/ 149493 w 149492"/>
                <a:gd name="connsiteY7" fmla="*/ 142231 h 144997"/>
                <a:gd name="connsiteX8" fmla="*/ 110765 w 149492"/>
                <a:gd name="connsiteY8" fmla="*/ 142231 h 144997"/>
                <a:gd name="connsiteX9" fmla="*/ 110765 w 149492"/>
                <a:gd name="connsiteY9" fmla="*/ 126441 h 144997"/>
                <a:gd name="connsiteX10" fmla="*/ 39650 w 149492"/>
                <a:gd name="connsiteY10" fmla="*/ 73075 h 144997"/>
                <a:gd name="connsiteX11" fmla="*/ 74804 w 149492"/>
                <a:gd name="connsiteY11" fmla="*/ 109267 h 144997"/>
                <a:gd name="connsiteX12" fmla="*/ 110765 w 149492"/>
                <a:gd name="connsiteY12" fmla="*/ 73075 h 144997"/>
                <a:gd name="connsiteX13" fmla="*/ 74804 w 149492"/>
                <a:gd name="connsiteY13" fmla="*/ 35731 h 144997"/>
                <a:gd name="connsiteX14" fmla="*/ 39650 w 149492"/>
                <a:gd name="connsiteY14" fmla="*/ 73075 h 144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9492" h="144997">
                  <a:moveTo>
                    <a:pt x="110765" y="126441"/>
                  </a:moveTo>
                  <a:cubicBezTo>
                    <a:pt x="100853" y="138082"/>
                    <a:pt x="86445" y="144998"/>
                    <a:pt x="69502" y="144998"/>
                  </a:cubicBezTo>
                  <a:cubicBezTo>
                    <a:pt x="28815" y="144998"/>
                    <a:pt x="0" y="114569"/>
                    <a:pt x="0" y="73075"/>
                  </a:cubicBezTo>
                  <a:cubicBezTo>
                    <a:pt x="0" y="31581"/>
                    <a:pt x="28469" y="0"/>
                    <a:pt x="69502" y="0"/>
                  </a:cubicBezTo>
                  <a:cubicBezTo>
                    <a:pt x="86330" y="0"/>
                    <a:pt x="100738" y="6916"/>
                    <a:pt x="110765" y="18787"/>
                  </a:cubicBezTo>
                  <a:lnTo>
                    <a:pt x="110765" y="2766"/>
                  </a:lnTo>
                  <a:lnTo>
                    <a:pt x="149493" y="2766"/>
                  </a:lnTo>
                  <a:lnTo>
                    <a:pt x="149493" y="142231"/>
                  </a:lnTo>
                  <a:lnTo>
                    <a:pt x="110765" y="142231"/>
                  </a:lnTo>
                  <a:lnTo>
                    <a:pt x="110765" y="126441"/>
                  </a:lnTo>
                  <a:close/>
                  <a:moveTo>
                    <a:pt x="39650" y="73075"/>
                  </a:moveTo>
                  <a:cubicBezTo>
                    <a:pt x="39650" y="94053"/>
                    <a:pt x="54634" y="109267"/>
                    <a:pt x="74804" y="109267"/>
                  </a:cubicBezTo>
                  <a:cubicBezTo>
                    <a:pt x="94975" y="109267"/>
                    <a:pt x="110765" y="94283"/>
                    <a:pt x="110765" y="73075"/>
                  </a:cubicBezTo>
                  <a:cubicBezTo>
                    <a:pt x="110765" y="51867"/>
                    <a:pt x="95551" y="35731"/>
                    <a:pt x="74804" y="35731"/>
                  </a:cubicBezTo>
                  <a:cubicBezTo>
                    <a:pt x="54057" y="35731"/>
                    <a:pt x="39650" y="51521"/>
                    <a:pt x="39650" y="73075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C0013AE0-BF59-415B-B179-4114783A7880}"/>
                </a:ext>
              </a:extLst>
            </p:cNvPr>
            <p:cNvSpPr/>
            <p:nvPr/>
          </p:nvSpPr>
          <p:spPr>
            <a:xfrm>
              <a:off x="1924158" y="519940"/>
              <a:ext cx="91286" cy="210235"/>
            </a:xfrm>
            <a:custGeom>
              <a:avLst/>
              <a:gdLst>
                <a:gd name="connsiteX0" fmla="*/ 38151 w 91286"/>
                <a:gd name="connsiteY0" fmla="*/ 103504 h 210235"/>
                <a:gd name="connsiteX1" fmla="*/ 38151 w 91286"/>
                <a:gd name="connsiteY1" fmla="*/ 210235 h 210235"/>
                <a:gd name="connsiteX2" fmla="*/ 0 w 91286"/>
                <a:gd name="connsiteY2" fmla="*/ 210235 h 210235"/>
                <a:gd name="connsiteX3" fmla="*/ 0 w 91286"/>
                <a:gd name="connsiteY3" fmla="*/ 57515 h 210235"/>
                <a:gd name="connsiteX4" fmla="*/ 55901 w 91286"/>
                <a:gd name="connsiteY4" fmla="*/ 0 h 210235"/>
                <a:gd name="connsiteX5" fmla="*/ 91286 w 91286"/>
                <a:gd name="connsiteY5" fmla="*/ 9106 h 210235"/>
                <a:gd name="connsiteX6" fmla="*/ 91286 w 91286"/>
                <a:gd name="connsiteY6" fmla="*/ 43107 h 210235"/>
                <a:gd name="connsiteX7" fmla="*/ 61664 w 91286"/>
                <a:gd name="connsiteY7" fmla="*/ 34002 h 210235"/>
                <a:gd name="connsiteX8" fmla="*/ 38151 w 91286"/>
                <a:gd name="connsiteY8" fmla="*/ 56132 h 210235"/>
                <a:gd name="connsiteX9" fmla="*/ 38151 w 91286"/>
                <a:gd name="connsiteY9" fmla="*/ 70770 h 210235"/>
                <a:gd name="connsiteX10" fmla="*/ 88520 w 91286"/>
                <a:gd name="connsiteY10" fmla="*/ 70770 h 210235"/>
                <a:gd name="connsiteX11" fmla="*/ 88520 w 91286"/>
                <a:gd name="connsiteY11" fmla="*/ 103389 h 210235"/>
                <a:gd name="connsiteX12" fmla="*/ 38151 w 91286"/>
                <a:gd name="connsiteY12" fmla="*/ 103389 h 21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286" h="210235">
                  <a:moveTo>
                    <a:pt x="38151" y="103504"/>
                  </a:moveTo>
                  <a:lnTo>
                    <a:pt x="38151" y="210235"/>
                  </a:lnTo>
                  <a:lnTo>
                    <a:pt x="0" y="210235"/>
                  </a:lnTo>
                  <a:lnTo>
                    <a:pt x="0" y="57515"/>
                  </a:lnTo>
                  <a:cubicBezTo>
                    <a:pt x="0" y="23744"/>
                    <a:pt x="21323" y="0"/>
                    <a:pt x="55901" y="0"/>
                  </a:cubicBezTo>
                  <a:cubicBezTo>
                    <a:pt x="68119" y="0"/>
                    <a:pt x="80221" y="2536"/>
                    <a:pt x="91286" y="9106"/>
                  </a:cubicBezTo>
                  <a:lnTo>
                    <a:pt x="91286" y="43107"/>
                  </a:lnTo>
                  <a:cubicBezTo>
                    <a:pt x="82411" y="36999"/>
                    <a:pt x="72153" y="34002"/>
                    <a:pt x="61664" y="34002"/>
                  </a:cubicBezTo>
                  <a:cubicBezTo>
                    <a:pt x="47833" y="34002"/>
                    <a:pt x="38151" y="42301"/>
                    <a:pt x="38151" y="56132"/>
                  </a:cubicBezTo>
                  <a:lnTo>
                    <a:pt x="38151" y="70770"/>
                  </a:lnTo>
                  <a:lnTo>
                    <a:pt x="88520" y="70770"/>
                  </a:lnTo>
                  <a:lnTo>
                    <a:pt x="88520" y="103389"/>
                  </a:lnTo>
                  <a:lnTo>
                    <a:pt x="38151" y="103389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95085F4A-4356-47C6-99C6-148D92C03CB2}"/>
                </a:ext>
              </a:extLst>
            </p:cNvPr>
            <p:cNvSpPr/>
            <p:nvPr/>
          </p:nvSpPr>
          <p:spPr>
            <a:xfrm>
              <a:off x="2022014" y="588059"/>
              <a:ext cx="139695" cy="144997"/>
            </a:xfrm>
            <a:custGeom>
              <a:avLst/>
              <a:gdLst>
                <a:gd name="connsiteX0" fmla="*/ 0 w 139695"/>
                <a:gd name="connsiteY0" fmla="*/ 73882 h 144997"/>
                <a:gd name="connsiteX1" fmla="*/ 71346 w 139695"/>
                <a:gd name="connsiteY1" fmla="*/ 0 h 144997"/>
                <a:gd name="connsiteX2" fmla="*/ 139696 w 139695"/>
                <a:gd name="connsiteY2" fmla="*/ 68926 h 144997"/>
                <a:gd name="connsiteX3" fmla="*/ 138889 w 139695"/>
                <a:gd name="connsiteY3" fmla="*/ 84947 h 144997"/>
                <a:gd name="connsiteX4" fmla="*/ 41494 w 139695"/>
                <a:gd name="connsiteY4" fmla="*/ 84947 h 144997"/>
                <a:gd name="connsiteX5" fmla="*/ 82181 w 139695"/>
                <a:gd name="connsiteY5" fmla="*/ 112610 h 144997"/>
                <a:gd name="connsiteX6" fmla="*/ 128400 w 139695"/>
                <a:gd name="connsiteY6" fmla="*/ 99931 h 144997"/>
                <a:gd name="connsiteX7" fmla="*/ 128400 w 139695"/>
                <a:gd name="connsiteY7" fmla="*/ 131973 h 144997"/>
                <a:gd name="connsiteX8" fmla="*/ 78031 w 139695"/>
                <a:gd name="connsiteY8" fmla="*/ 144998 h 144997"/>
                <a:gd name="connsiteX9" fmla="*/ 0 w 139695"/>
                <a:gd name="connsiteY9" fmla="*/ 73882 h 144997"/>
                <a:gd name="connsiteX10" fmla="*/ 100392 w 139695"/>
                <a:gd name="connsiteY10" fmla="*/ 59244 h 144997"/>
                <a:gd name="connsiteX11" fmla="*/ 71346 w 139695"/>
                <a:gd name="connsiteY11" fmla="*/ 30429 h 144997"/>
                <a:gd name="connsiteX12" fmla="*/ 40341 w 139695"/>
                <a:gd name="connsiteY12" fmla="*/ 59244 h 144997"/>
                <a:gd name="connsiteX13" fmla="*/ 100392 w 139695"/>
                <a:gd name="connsiteY13" fmla="*/ 59244 h 144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9695" h="144997">
                  <a:moveTo>
                    <a:pt x="0" y="73882"/>
                  </a:moveTo>
                  <a:cubicBezTo>
                    <a:pt x="0" y="31236"/>
                    <a:pt x="28469" y="0"/>
                    <a:pt x="71346" y="0"/>
                  </a:cubicBezTo>
                  <a:cubicBezTo>
                    <a:pt x="111687" y="0"/>
                    <a:pt x="139696" y="28815"/>
                    <a:pt x="139696" y="68926"/>
                  </a:cubicBezTo>
                  <a:cubicBezTo>
                    <a:pt x="139696" y="74458"/>
                    <a:pt x="139465" y="79760"/>
                    <a:pt x="138889" y="84947"/>
                  </a:cubicBezTo>
                  <a:lnTo>
                    <a:pt x="41494" y="84947"/>
                  </a:lnTo>
                  <a:cubicBezTo>
                    <a:pt x="46450" y="102121"/>
                    <a:pt x="61664" y="112610"/>
                    <a:pt x="82181" y="112610"/>
                  </a:cubicBezTo>
                  <a:cubicBezTo>
                    <a:pt x="98202" y="112610"/>
                    <a:pt x="113762" y="108460"/>
                    <a:pt x="128400" y="99931"/>
                  </a:cubicBezTo>
                  <a:lnTo>
                    <a:pt x="128400" y="131973"/>
                  </a:lnTo>
                  <a:cubicBezTo>
                    <a:pt x="112955" y="140848"/>
                    <a:pt x="95782" y="144998"/>
                    <a:pt x="78031" y="144998"/>
                  </a:cubicBezTo>
                  <a:cubicBezTo>
                    <a:pt x="34002" y="144998"/>
                    <a:pt x="0" y="117912"/>
                    <a:pt x="0" y="73882"/>
                  </a:cubicBezTo>
                  <a:close/>
                  <a:moveTo>
                    <a:pt x="100392" y="59244"/>
                  </a:moveTo>
                  <a:cubicBezTo>
                    <a:pt x="98433" y="42877"/>
                    <a:pt x="88520" y="30429"/>
                    <a:pt x="71346" y="30429"/>
                  </a:cubicBezTo>
                  <a:cubicBezTo>
                    <a:pt x="54173" y="30429"/>
                    <a:pt x="43684" y="42646"/>
                    <a:pt x="40341" y="59244"/>
                  </a:cubicBezTo>
                  <a:lnTo>
                    <a:pt x="100392" y="59244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F056E583-B99B-4DD3-803C-C979A141842B}"/>
                </a:ext>
              </a:extLst>
            </p:cNvPr>
            <p:cNvSpPr/>
            <p:nvPr/>
          </p:nvSpPr>
          <p:spPr>
            <a:xfrm>
              <a:off x="2241125" y="587943"/>
              <a:ext cx="150184" cy="144997"/>
            </a:xfrm>
            <a:custGeom>
              <a:avLst/>
              <a:gdLst>
                <a:gd name="connsiteX0" fmla="*/ 0 w 150184"/>
                <a:gd name="connsiteY0" fmla="*/ 71692 h 144997"/>
                <a:gd name="connsiteX1" fmla="*/ 76072 w 150184"/>
                <a:gd name="connsiteY1" fmla="*/ 0 h 144997"/>
                <a:gd name="connsiteX2" fmla="*/ 150184 w 150184"/>
                <a:gd name="connsiteY2" fmla="*/ 71692 h 144997"/>
                <a:gd name="connsiteX3" fmla="*/ 76072 w 150184"/>
                <a:gd name="connsiteY3" fmla="*/ 144998 h 144997"/>
                <a:gd name="connsiteX4" fmla="*/ 0 w 150184"/>
                <a:gd name="connsiteY4" fmla="*/ 71692 h 144997"/>
                <a:gd name="connsiteX5" fmla="*/ 75496 w 150184"/>
                <a:gd name="connsiteY5" fmla="*/ 35731 h 144997"/>
                <a:gd name="connsiteX6" fmla="*/ 39534 w 150184"/>
                <a:gd name="connsiteY6" fmla="*/ 72268 h 144997"/>
                <a:gd name="connsiteX7" fmla="*/ 75496 w 150184"/>
                <a:gd name="connsiteY7" fmla="*/ 109382 h 144997"/>
                <a:gd name="connsiteX8" fmla="*/ 110881 w 150184"/>
                <a:gd name="connsiteY8" fmla="*/ 72268 h 144997"/>
                <a:gd name="connsiteX9" fmla="*/ 75496 w 150184"/>
                <a:gd name="connsiteY9" fmla="*/ 35731 h 144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0184" h="144997">
                  <a:moveTo>
                    <a:pt x="0" y="71692"/>
                  </a:moveTo>
                  <a:cubicBezTo>
                    <a:pt x="0" y="29391"/>
                    <a:pt x="32619" y="0"/>
                    <a:pt x="76072" y="0"/>
                  </a:cubicBezTo>
                  <a:cubicBezTo>
                    <a:pt x="119525" y="0"/>
                    <a:pt x="150184" y="29622"/>
                    <a:pt x="150184" y="71692"/>
                  </a:cubicBezTo>
                  <a:cubicBezTo>
                    <a:pt x="150184" y="113762"/>
                    <a:pt x="118603" y="144998"/>
                    <a:pt x="76072" y="144998"/>
                  </a:cubicBezTo>
                  <a:cubicBezTo>
                    <a:pt x="33541" y="144998"/>
                    <a:pt x="0" y="114800"/>
                    <a:pt x="0" y="71692"/>
                  </a:cubicBezTo>
                  <a:close/>
                  <a:moveTo>
                    <a:pt x="75496" y="35731"/>
                  </a:moveTo>
                  <a:cubicBezTo>
                    <a:pt x="54518" y="35731"/>
                    <a:pt x="39534" y="50945"/>
                    <a:pt x="39534" y="72268"/>
                  </a:cubicBezTo>
                  <a:cubicBezTo>
                    <a:pt x="39534" y="93592"/>
                    <a:pt x="54518" y="109382"/>
                    <a:pt x="75496" y="109382"/>
                  </a:cubicBezTo>
                  <a:cubicBezTo>
                    <a:pt x="96473" y="109382"/>
                    <a:pt x="110881" y="93937"/>
                    <a:pt x="110881" y="72268"/>
                  </a:cubicBezTo>
                  <a:cubicBezTo>
                    <a:pt x="110881" y="50599"/>
                    <a:pt x="95897" y="35731"/>
                    <a:pt x="75496" y="35731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6AD118B1-1B62-4CC7-A26D-F240CE7EF9A0}"/>
                </a:ext>
              </a:extLst>
            </p:cNvPr>
            <p:cNvSpPr/>
            <p:nvPr/>
          </p:nvSpPr>
          <p:spPr>
            <a:xfrm>
              <a:off x="2418972" y="587943"/>
              <a:ext cx="132203" cy="142231"/>
            </a:xfrm>
            <a:custGeom>
              <a:avLst/>
              <a:gdLst>
                <a:gd name="connsiteX0" fmla="*/ 38151 w 132203"/>
                <a:gd name="connsiteY0" fmla="*/ 142231 h 142231"/>
                <a:gd name="connsiteX1" fmla="*/ 0 w 132203"/>
                <a:gd name="connsiteY1" fmla="*/ 142231 h 142231"/>
                <a:gd name="connsiteX2" fmla="*/ 0 w 132203"/>
                <a:gd name="connsiteY2" fmla="*/ 2766 h 142231"/>
                <a:gd name="connsiteX3" fmla="*/ 38151 w 132203"/>
                <a:gd name="connsiteY3" fmla="*/ 2766 h 142231"/>
                <a:gd name="connsiteX4" fmla="*/ 38151 w 132203"/>
                <a:gd name="connsiteY4" fmla="*/ 19364 h 142231"/>
                <a:gd name="connsiteX5" fmla="*/ 80452 w 132203"/>
                <a:gd name="connsiteY5" fmla="*/ 0 h 142231"/>
                <a:gd name="connsiteX6" fmla="*/ 132204 w 132203"/>
                <a:gd name="connsiteY6" fmla="*/ 56939 h 142231"/>
                <a:gd name="connsiteX7" fmla="*/ 132204 w 132203"/>
                <a:gd name="connsiteY7" fmla="*/ 142116 h 142231"/>
                <a:gd name="connsiteX8" fmla="*/ 93476 w 132203"/>
                <a:gd name="connsiteY8" fmla="*/ 142116 h 142231"/>
                <a:gd name="connsiteX9" fmla="*/ 93476 w 132203"/>
                <a:gd name="connsiteY9" fmla="*/ 66275 h 142231"/>
                <a:gd name="connsiteX10" fmla="*/ 68811 w 132203"/>
                <a:gd name="connsiteY10" fmla="*/ 36653 h 142231"/>
                <a:gd name="connsiteX11" fmla="*/ 38151 w 132203"/>
                <a:gd name="connsiteY11" fmla="*/ 71807 h 142231"/>
                <a:gd name="connsiteX12" fmla="*/ 38151 w 132203"/>
                <a:gd name="connsiteY12" fmla="*/ 142116 h 142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2203" h="142231">
                  <a:moveTo>
                    <a:pt x="38151" y="142231"/>
                  </a:moveTo>
                  <a:lnTo>
                    <a:pt x="0" y="142231"/>
                  </a:lnTo>
                  <a:lnTo>
                    <a:pt x="0" y="2766"/>
                  </a:lnTo>
                  <a:lnTo>
                    <a:pt x="38151" y="2766"/>
                  </a:lnTo>
                  <a:lnTo>
                    <a:pt x="38151" y="19364"/>
                  </a:lnTo>
                  <a:cubicBezTo>
                    <a:pt x="48410" y="7492"/>
                    <a:pt x="62471" y="0"/>
                    <a:pt x="80452" y="0"/>
                  </a:cubicBezTo>
                  <a:cubicBezTo>
                    <a:pt x="112840" y="0"/>
                    <a:pt x="132204" y="24666"/>
                    <a:pt x="132204" y="56939"/>
                  </a:cubicBezTo>
                  <a:lnTo>
                    <a:pt x="132204" y="142116"/>
                  </a:lnTo>
                  <a:lnTo>
                    <a:pt x="93476" y="142116"/>
                  </a:lnTo>
                  <a:lnTo>
                    <a:pt x="93476" y="66275"/>
                  </a:lnTo>
                  <a:cubicBezTo>
                    <a:pt x="93476" y="47718"/>
                    <a:pt x="85754" y="36653"/>
                    <a:pt x="68811" y="36653"/>
                  </a:cubicBezTo>
                  <a:cubicBezTo>
                    <a:pt x="50023" y="36653"/>
                    <a:pt x="38151" y="52444"/>
                    <a:pt x="38151" y="71807"/>
                  </a:cubicBezTo>
                  <a:lnTo>
                    <a:pt x="38151" y="142116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BC35AA34-CDAC-4534-ABA9-F507BD2039B5}"/>
                </a:ext>
              </a:extLst>
            </p:cNvPr>
            <p:cNvSpPr/>
            <p:nvPr/>
          </p:nvSpPr>
          <p:spPr>
            <a:xfrm>
              <a:off x="2586099" y="522706"/>
              <a:ext cx="38151" cy="207468"/>
            </a:xfrm>
            <a:custGeom>
              <a:avLst/>
              <a:gdLst>
                <a:gd name="connsiteX0" fmla="*/ 0 w 38151"/>
                <a:gd name="connsiteY0" fmla="*/ 0 h 207468"/>
                <a:gd name="connsiteX1" fmla="*/ 38151 w 38151"/>
                <a:gd name="connsiteY1" fmla="*/ 0 h 207468"/>
                <a:gd name="connsiteX2" fmla="*/ 38151 w 38151"/>
                <a:gd name="connsiteY2" fmla="*/ 207469 h 207468"/>
                <a:gd name="connsiteX3" fmla="*/ 0 w 38151"/>
                <a:gd name="connsiteY3" fmla="*/ 207469 h 207468"/>
                <a:gd name="connsiteX4" fmla="*/ 0 w 38151"/>
                <a:gd name="connsiteY4" fmla="*/ 0 h 207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51" h="207468">
                  <a:moveTo>
                    <a:pt x="0" y="0"/>
                  </a:moveTo>
                  <a:lnTo>
                    <a:pt x="38151" y="0"/>
                  </a:lnTo>
                  <a:lnTo>
                    <a:pt x="38151" y="207469"/>
                  </a:lnTo>
                  <a:lnTo>
                    <a:pt x="0" y="2074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A1F384AF-B6C6-4901-B094-E5D836DB81ED}"/>
                </a:ext>
              </a:extLst>
            </p:cNvPr>
            <p:cNvSpPr/>
            <p:nvPr/>
          </p:nvSpPr>
          <p:spPr>
            <a:xfrm>
              <a:off x="2656639" y="527662"/>
              <a:ext cx="56708" cy="202628"/>
            </a:xfrm>
            <a:custGeom>
              <a:avLst/>
              <a:gdLst>
                <a:gd name="connsiteX0" fmla="*/ 0 w 56708"/>
                <a:gd name="connsiteY0" fmla="*/ 21900 h 202628"/>
                <a:gd name="connsiteX1" fmla="*/ 21323 w 56708"/>
                <a:gd name="connsiteY1" fmla="*/ 0 h 202628"/>
                <a:gd name="connsiteX2" fmla="*/ 35731 w 56708"/>
                <a:gd name="connsiteY2" fmla="*/ 5302 h 202628"/>
                <a:gd name="connsiteX3" fmla="*/ 56708 w 56708"/>
                <a:gd name="connsiteY3" fmla="*/ 21323 h 202628"/>
                <a:gd name="connsiteX4" fmla="*/ 35961 w 56708"/>
                <a:gd name="connsiteY4" fmla="*/ 37690 h 202628"/>
                <a:gd name="connsiteX5" fmla="*/ 21323 w 56708"/>
                <a:gd name="connsiteY5" fmla="*/ 42992 h 202628"/>
                <a:gd name="connsiteX6" fmla="*/ 0 w 56708"/>
                <a:gd name="connsiteY6" fmla="*/ 22015 h 202628"/>
                <a:gd name="connsiteX7" fmla="*/ 5302 w 56708"/>
                <a:gd name="connsiteY7" fmla="*/ 63163 h 202628"/>
                <a:gd name="connsiteX8" fmla="*/ 43799 w 56708"/>
                <a:gd name="connsiteY8" fmla="*/ 63163 h 202628"/>
                <a:gd name="connsiteX9" fmla="*/ 43799 w 56708"/>
                <a:gd name="connsiteY9" fmla="*/ 202628 h 202628"/>
                <a:gd name="connsiteX10" fmla="*/ 5302 w 56708"/>
                <a:gd name="connsiteY10" fmla="*/ 202628 h 202628"/>
                <a:gd name="connsiteX11" fmla="*/ 5302 w 56708"/>
                <a:gd name="connsiteY11" fmla="*/ 63163 h 202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708" h="202628">
                  <a:moveTo>
                    <a:pt x="0" y="21900"/>
                  </a:moveTo>
                  <a:cubicBezTo>
                    <a:pt x="0" y="10028"/>
                    <a:pt x="9451" y="0"/>
                    <a:pt x="21323" y="0"/>
                  </a:cubicBezTo>
                  <a:cubicBezTo>
                    <a:pt x="26856" y="0"/>
                    <a:pt x="31235" y="1614"/>
                    <a:pt x="35731" y="5302"/>
                  </a:cubicBezTo>
                  <a:lnTo>
                    <a:pt x="56708" y="21323"/>
                  </a:lnTo>
                  <a:lnTo>
                    <a:pt x="35961" y="37690"/>
                  </a:lnTo>
                  <a:cubicBezTo>
                    <a:pt x="31581" y="41033"/>
                    <a:pt x="26856" y="42992"/>
                    <a:pt x="21323" y="42992"/>
                  </a:cubicBezTo>
                  <a:cubicBezTo>
                    <a:pt x="9451" y="42992"/>
                    <a:pt x="0" y="33541"/>
                    <a:pt x="0" y="22015"/>
                  </a:cubicBezTo>
                  <a:close/>
                  <a:moveTo>
                    <a:pt x="5302" y="63163"/>
                  </a:moveTo>
                  <a:lnTo>
                    <a:pt x="43799" y="63163"/>
                  </a:lnTo>
                  <a:lnTo>
                    <a:pt x="43799" y="202628"/>
                  </a:lnTo>
                  <a:lnTo>
                    <a:pt x="5302" y="202628"/>
                  </a:lnTo>
                  <a:lnTo>
                    <a:pt x="5302" y="63163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F4958AAD-F1E2-40E2-82E3-DB2A9F4EEC5F}"/>
                </a:ext>
              </a:extLst>
            </p:cNvPr>
            <p:cNvSpPr/>
            <p:nvPr/>
          </p:nvSpPr>
          <p:spPr>
            <a:xfrm>
              <a:off x="2737667" y="587943"/>
              <a:ext cx="132203" cy="142231"/>
            </a:xfrm>
            <a:custGeom>
              <a:avLst/>
              <a:gdLst>
                <a:gd name="connsiteX0" fmla="*/ 38151 w 132203"/>
                <a:gd name="connsiteY0" fmla="*/ 142231 h 142231"/>
                <a:gd name="connsiteX1" fmla="*/ 0 w 132203"/>
                <a:gd name="connsiteY1" fmla="*/ 142231 h 142231"/>
                <a:gd name="connsiteX2" fmla="*/ 0 w 132203"/>
                <a:gd name="connsiteY2" fmla="*/ 2766 h 142231"/>
                <a:gd name="connsiteX3" fmla="*/ 38151 w 132203"/>
                <a:gd name="connsiteY3" fmla="*/ 2766 h 142231"/>
                <a:gd name="connsiteX4" fmla="*/ 38151 w 132203"/>
                <a:gd name="connsiteY4" fmla="*/ 19364 h 142231"/>
                <a:gd name="connsiteX5" fmla="*/ 80452 w 132203"/>
                <a:gd name="connsiteY5" fmla="*/ 0 h 142231"/>
                <a:gd name="connsiteX6" fmla="*/ 132204 w 132203"/>
                <a:gd name="connsiteY6" fmla="*/ 56939 h 142231"/>
                <a:gd name="connsiteX7" fmla="*/ 132204 w 132203"/>
                <a:gd name="connsiteY7" fmla="*/ 142116 h 142231"/>
                <a:gd name="connsiteX8" fmla="*/ 93476 w 132203"/>
                <a:gd name="connsiteY8" fmla="*/ 142116 h 142231"/>
                <a:gd name="connsiteX9" fmla="*/ 93476 w 132203"/>
                <a:gd name="connsiteY9" fmla="*/ 66275 h 142231"/>
                <a:gd name="connsiteX10" fmla="*/ 68811 w 132203"/>
                <a:gd name="connsiteY10" fmla="*/ 36653 h 142231"/>
                <a:gd name="connsiteX11" fmla="*/ 38151 w 132203"/>
                <a:gd name="connsiteY11" fmla="*/ 71807 h 142231"/>
                <a:gd name="connsiteX12" fmla="*/ 38151 w 132203"/>
                <a:gd name="connsiteY12" fmla="*/ 142116 h 142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2203" h="142231">
                  <a:moveTo>
                    <a:pt x="38151" y="142231"/>
                  </a:moveTo>
                  <a:lnTo>
                    <a:pt x="0" y="142231"/>
                  </a:lnTo>
                  <a:lnTo>
                    <a:pt x="0" y="2766"/>
                  </a:lnTo>
                  <a:lnTo>
                    <a:pt x="38151" y="2766"/>
                  </a:lnTo>
                  <a:lnTo>
                    <a:pt x="38151" y="19364"/>
                  </a:lnTo>
                  <a:cubicBezTo>
                    <a:pt x="48409" y="7492"/>
                    <a:pt x="62471" y="0"/>
                    <a:pt x="80452" y="0"/>
                  </a:cubicBezTo>
                  <a:cubicBezTo>
                    <a:pt x="112840" y="0"/>
                    <a:pt x="132204" y="24666"/>
                    <a:pt x="132204" y="56939"/>
                  </a:cubicBezTo>
                  <a:lnTo>
                    <a:pt x="132204" y="142116"/>
                  </a:lnTo>
                  <a:lnTo>
                    <a:pt x="93476" y="142116"/>
                  </a:lnTo>
                  <a:lnTo>
                    <a:pt x="93476" y="66275"/>
                  </a:lnTo>
                  <a:cubicBezTo>
                    <a:pt x="93476" y="47718"/>
                    <a:pt x="85754" y="36653"/>
                    <a:pt x="68811" y="36653"/>
                  </a:cubicBezTo>
                  <a:cubicBezTo>
                    <a:pt x="50023" y="36653"/>
                    <a:pt x="38151" y="52444"/>
                    <a:pt x="38151" y="71807"/>
                  </a:cubicBezTo>
                  <a:lnTo>
                    <a:pt x="38151" y="142116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39C5429F-590B-4028-816D-6C668A828DC4}"/>
                </a:ext>
              </a:extLst>
            </p:cNvPr>
            <p:cNvSpPr/>
            <p:nvPr/>
          </p:nvSpPr>
          <p:spPr>
            <a:xfrm>
              <a:off x="2893960" y="588059"/>
              <a:ext cx="139695" cy="144997"/>
            </a:xfrm>
            <a:custGeom>
              <a:avLst/>
              <a:gdLst>
                <a:gd name="connsiteX0" fmla="*/ 0 w 139695"/>
                <a:gd name="connsiteY0" fmla="*/ 73882 h 144997"/>
                <a:gd name="connsiteX1" fmla="*/ 71346 w 139695"/>
                <a:gd name="connsiteY1" fmla="*/ 0 h 144997"/>
                <a:gd name="connsiteX2" fmla="*/ 139696 w 139695"/>
                <a:gd name="connsiteY2" fmla="*/ 68926 h 144997"/>
                <a:gd name="connsiteX3" fmla="*/ 138889 w 139695"/>
                <a:gd name="connsiteY3" fmla="*/ 84947 h 144997"/>
                <a:gd name="connsiteX4" fmla="*/ 41494 w 139695"/>
                <a:gd name="connsiteY4" fmla="*/ 84947 h 144997"/>
                <a:gd name="connsiteX5" fmla="*/ 82181 w 139695"/>
                <a:gd name="connsiteY5" fmla="*/ 112610 h 144997"/>
                <a:gd name="connsiteX6" fmla="*/ 128400 w 139695"/>
                <a:gd name="connsiteY6" fmla="*/ 99931 h 144997"/>
                <a:gd name="connsiteX7" fmla="*/ 128400 w 139695"/>
                <a:gd name="connsiteY7" fmla="*/ 131973 h 144997"/>
                <a:gd name="connsiteX8" fmla="*/ 78031 w 139695"/>
                <a:gd name="connsiteY8" fmla="*/ 144998 h 144997"/>
                <a:gd name="connsiteX9" fmla="*/ 0 w 139695"/>
                <a:gd name="connsiteY9" fmla="*/ 73882 h 144997"/>
                <a:gd name="connsiteX10" fmla="*/ 100392 w 139695"/>
                <a:gd name="connsiteY10" fmla="*/ 59244 h 144997"/>
                <a:gd name="connsiteX11" fmla="*/ 71346 w 139695"/>
                <a:gd name="connsiteY11" fmla="*/ 30429 h 144997"/>
                <a:gd name="connsiteX12" fmla="*/ 40341 w 139695"/>
                <a:gd name="connsiteY12" fmla="*/ 59244 h 144997"/>
                <a:gd name="connsiteX13" fmla="*/ 100392 w 139695"/>
                <a:gd name="connsiteY13" fmla="*/ 59244 h 144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9695" h="144997">
                  <a:moveTo>
                    <a:pt x="0" y="73882"/>
                  </a:moveTo>
                  <a:cubicBezTo>
                    <a:pt x="0" y="31236"/>
                    <a:pt x="28469" y="0"/>
                    <a:pt x="71346" y="0"/>
                  </a:cubicBezTo>
                  <a:cubicBezTo>
                    <a:pt x="111687" y="0"/>
                    <a:pt x="139696" y="28815"/>
                    <a:pt x="139696" y="68926"/>
                  </a:cubicBezTo>
                  <a:cubicBezTo>
                    <a:pt x="139696" y="74458"/>
                    <a:pt x="139465" y="79760"/>
                    <a:pt x="138889" y="84947"/>
                  </a:cubicBezTo>
                  <a:lnTo>
                    <a:pt x="41494" y="84947"/>
                  </a:lnTo>
                  <a:cubicBezTo>
                    <a:pt x="46450" y="102121"/>
                    <a:pt x="61664" y="112610"/>
                    <a:pt x="82181" y="112610"/>
                  </a:cubicBezTo>
                  <a:cubicBezTo>
                    <a:pt x="98202" y="112610"/>
                    <a:pt x="113762" y="108460"/>
                    <a:pt x="128400" y="99931"/>
                  </a:cubicBezTo>
                  <a:lnTo>
                    <a:pt x="128400" y="131973"/>
                  </a:lnTo>
                  <a:cubicBezTo>
                    <a:pt x="112955" y="140848"/>
                    <a:pt x="95782" y="144998"/>
                    <a:pt x="78031" y="144998"/>
                  </a:cubicBezTo>
                  <a:cubicBezTo>
                    <a:pt x="34002" y="144998"/>
                    <a:pt x="0" y="117912"/>
                    <a:pt x="0" y="73882"/>
                  </a:cubicBezTo>
                  <a:close/>
                  <a:moveTo>
                    <a:pt x="100392" y="59244"/>
                  </a:moveTo>
                  <a:cubicBezTo>
                    <a:pt x="98432" y="42877"/>
                    <a:pt x="88520" y="30429"/>
                    <a:pt x="71346" y="30429"/>
                  </a:cubicBezTo>
                  <a:cubicBezTo>
                    <a:pt x="54172" y="30429"/>
                    <a:pt x="43684" y="42646"/>
                    <a:pt x="40341" y="59244"/>
                  </a:cubicBezTo>
                  <a:lnTo>
                    <a:pt x="100392" y="59244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F5066AE8-4C28-4361-8113-D14E4A719D4A}"/>
                </a:ext>
              </a:extLst>
            </p:cNvPr>
            <p:cNvSpPr/>
            <p:nvPr/>
          </p:nvSpPr>
          <p:spPr>
            <a:xfrm>
              <a:off x="3114915" y="587943"/>
              <a:ext cx="105348" cy="144882"/>
            </a:xfrm>
            <a:custGeom>
              <a:avLst/>
              <a:gdLst>
                <a:gd name="connsiteX0" fmla="*/ 48755 w 105348"/>
                <a:gd name="connsiteY0" fmla="*/ 116874 h 144882"/>
                <a:gd name="connsiteX1" fmla="*/ 66966 w 105348"/>
                <a:gd name="connsiteY1" fmla="*/ 104657 h 144882"/>
                <a:gd name="connsiteX2" fmla="*/ 57284 w 105348"/>
                <a:gd name="connsiteY2" fmla="*/ 92785 h 144882"/>
                <a:gd name="connsiteX3" fmla="*/ 31235 w 105348"/>
                <a:gd name="connsiteY3" fmla="*/ 81950 h 144882"/>
                <a:gd name="connsiteX4" fmla="*/ 230 w 105348"/>
                <a:gd name="connsiteY4" fmla="*/ 42646 h 144882"/>
                <a:gd name="connsiteX5" fmla="*/ 53020 w 105348"/>
                <a:gd name="connsiteY5" fmla="*/ 0 h 144882"/>
                <a:gd name="connsiteX6" fmla="*/ 97280 w 105348"/>
                <a:gd name="connsiteY6" fmla="*/ 11296 h 144882"/>
                <a:gd name="connsiteX7" fmla="*/ 97280 w 105348"/>
                <a:gd name="connsiteY7" fmla="*/ 46450 h 144882"/>
                <a:gd name="connsiteX8" fmla="*/ 54979 w 105348"/>
                <a:gd name="connsiteY8" fmla="*/ 27317 h 144882"/>
                <a:gd name="connsiteX9" fmla="*/ 38151 w 105348"/>
                <a:gd name="connsiteY9" fmla="*/ 38958 h 144882"/>
                <a:gd name="connsiteX10" fmla="*/ 48986 w 105348"/>
                <a:gd name="connsiteY10" fmla="*/ 50830 h 144882"/>
                <a:gd name="connsiteX11" fmla="*/ 76072 w 105348"/>
                <a:gd name="connsiteY11" fmla="*/ 62471 h 144882"/>
                <a:gd name="connsiteX12" fmla="*/ 105348 w 105348"/>
                <a:gd name="connsiteY12" fmla="*/ 98663 h 144882"/>
                <a:gd name="connsiteX13" fmla="*/ 47833 w 105348"/>
                <a:gd name="connsiteY13" fmla="*/ 144883 h 144882"/>
                <a:gd name="connsiteX14" fmla="*/ 0 w 105348"/>
                <a:gd name="connsiteY14" fmla="*/ 131628 h 144882"/>
                <a:gd name="connsiteX15" fmla="*/ 0 w 105348"/>
                <a:gd name="connsiteY15" fmla="*/ 95090 h 144882"/>
                <a:gd name="connsiteX16" fmla="*/ 48640 w 105348"/>
                <a:gd name="connsiteY16" fmla="*/ 116644 h 14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348" h="144882">
                  <a:moveTo>
                    <a:pt x="48755" y="116874"/>
                  </a:moveTo>
                  <a:cubicBezTo>
                    <a:pt x="60051" y="116874"/>
                    <a:pt x="66966" y="112149"/>
                    <a:pt x="66966" y="104657"/>
                  </a:cubicBezTo>
                  <a:cubicBezTo>
                    <a:pt x="66966" y="99700"/>
                    <a:pt x="64776" y="96127"/>
                    <a:pt x="57284" y="92785"/>
                  </a:cubicBezTo>
                  <a:lnTo>
                    <a:pt x="31235" y="81950"/>
                  </a:lnTo>
                  <a:cubicBezTo>
                    <a:pt x="12448" y="73882"/>
                    <a:pt x="230" y="63970"/>
                    <a:pt x="230" y="42646"/>
                  </a:cubicBezTo>
                  <a:cubicBezTo>
                    <a:pt x="230" y="16136"/>
                    <a:pt x="21208" y="0"/>
                    <a:pt x="53020" y="0"/>
                  </a:cubicBezTo>
                  <a:cubicBezTo>
                    <a:pt x="69617" y="0"/>
                    <a:pt x="85062" y="3919"/>
                    <a:pt x="97280" y="11296"/>
                  </a:cubicBezTo>
                  <a:lnTo>
                    <a:pt x="97280" y="46450"/>
                  </a:lnTo>
                  <a:cubicBezTo>
                    <a:pt x="83679" y="34578"/>
                    <a:pt x="67658" y="27317"/>
                    <a:pt x="54979" y="27317"/>
                  </a:cubicBezTo>
                  <a:cubicBezTo>
                    <a:pt x="44490" y="27317"/>
                    <a:pt x="38151" y="31697"/>
                    <a:pt x="38151" y="38958"/>
                  </a:cubicBezTo>
                  <a:cubicBezTo>
                    <a:pt x="38151" y="44721"/>
                    <a:pt x="40917" y="47833"/>
                    <a:pt x="48986" y="50830"/>
                  </a:cubicBezTo>
                  <a:lnTo>
                    <a:pt x="76072" y="62471"/>
                  </a:lnTo>
                  <a:cubicBezTo>
                    <a:pt x="96012" y="71000"/>
                    <a:pt x="105348" y="81604"/>
                    <a:pt x="105348" y="98663"/>
                  </a:cubicBezTo>
                  <a:cubicBezTo>
                    <a:pt x="105348" y="127939"/>
                    <a:pt x="80682" y="144883"/>
                    <a:pt x="47833" y="144883"/>
                  </a:cubicBezTo>
                  <a:cubicBezTo>
                    <a:pt x="29622" y="144883"/>
                    <a:pt x="12448" y="139926"/>
                    <a:pt x="0" y="131628"/>
                  </a:cubicBezTo>
                  <a:lnTo>
                    <a:pt x="0" y="95090"/>
                  </a:lnTo>
                  <a:cubicBezTo>
                    <a:pt x="15214" y="109497"/>
                    <a:pt x="32619" y="116644"/>
                    <a:pt x="48640" y="116644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C10BB294-B3BD-4A41-A33E-0E5031E42111}"/>
                </a:ext>
              </a:extLst>
            </p:cNvPr>
            <p:cNvSpPr/>
            <p:nvPr/>
          </p:nvSpPr>
          <p:spPr>
            <a:xfrm>
              <a:off x="3243661" y="550368"/>
              <a:ext cx="89903" cy="182572"/>
            </a:xfrm>
            <a:custGeom>
              <a:avLst/>
              <a:gdLst>
                <a:gd name="connsiteX0" fmla="*/ 53365 w 89903"/>
                <a:gd name="connsiteY0" fmla="*/ 182573 h 182572"/>
                <a:gd name="connsiteX1" fmla="*/ 0 w 89903"/>
                <a:gd name="connsiteY1" fmla="*/ 127017 h 182572"/>
                <a:gd name="connsiteX2" fmla="*/ 0 w 89903"/>
                <a:gd name="connsiteY2" fmla="*/ 0 h 182572"/>
                <a:gd name="connsiteX3" fmla="*/ 38497 w 89903"/>
                <a:gd name="connsiteY3" fmla="*/ 0 h 182572"/>
                <a:gd name="connsiteX4" fmla="*/ 38497 w 89903"/>
                <a:gd name="connsiteY4" fmla="*/ 40341 h 182572"/>
                <a:gd name="connsiteX5" fmla="*/ 88520 w 89903"/>
                <a:gd name="connsiteY5" fmla="*/ 40341 h 182572"/>
                <a:gd name="connsiteX6" fmla="*/ 88520 w 89903"/>
                <a:gd name="connsiteY6" fmla="*/ 72960 h 182572"/>
                <a:gd name="connsiteX7" fmla="*/ 38497 w 89903"/>
                <a:gd name="connsiteY7" fmla="*/ 72960 h 182572"/>
                <a:gd name="connsiteX8" fmla="*/ 38497 w 89903"/>
                <a:gd name="connsiteY8" fmla="*/ 124942 h 182572"/>
                <a:gd name="connsiteX9" fmla="*/ 61434 w 89903"/>
                <a:gd name="connsiteY9" fmla="*/ 147303 h 182572"/>
                <a:gd name="connsiteX10" fmla="*/ 89903 w 89903"/>
                <a:gd name="connsiteY10" fmla="*/ 139235 h 182572"/>
                <a:gd name="connsiteX11" fmla="*/ 89903 w 89903"/>
                <a:gd name="connsiteY11" fmla="*/ 172660 h 182572"/>
                <a:gd name="connsiteX12" fmla="*/ 53365 w 89903"/>
                <a:gd name="connsiteY12" fmla="*/ 182342 h 182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9903" h="182572">
                  <a:moveTo>
                    <a:pt x="53365" y="182573"/>
                  </a:moveTo>
                  <a:cubicBezTo>
                    <a:pt x="20171" y="182573"/>
                    <a:pt x="0" y="166551"/>
                    <a:pt x="0" y="127017"/>
                  </a:cubicBezTo>
                  <a:lnTo>
                    <a:pt x="0" y="0"/>
                  </a:lnTo>
                  <a:lnTo>
                    <a:pt x="38497" y="0"/>
                  </a:lnTo>
                  <a:lnTo>
                    <a:pt x="38497" y="40341"/>
                  </a:lnTo>
                  <a:lnTo>
                    <a:pt x="88520" y="40341"/>
                  </a:lnTo>
                  <a:lnTo>
                    <a:pt x="88520" y="72960"/>
                  </a:lnTo>
                  <a:lnTo>
                    <a:pt x="38497" y="72960"/>
                  </a:lnTo>
                  <a:lnTo>
                    <a:pt x="38497" y="124942"/>
                  </a:lnTo>
                  <a:cubicBezTo>
                    <a:pt x="38497" y="140733"/>
                    <a:pt x="48409" y="147303"/>
                    <a:pt x="61434" y="147303"/>
                  </a:cubicBezTo>
                  <a:cubicBezTo>
                    <a:pt x="71692" y="147303"/>
                    <a:pt x="81374" y="144767"/>
                    <a:pt x="89903" y="139235"/>
                  </a:cubicBezTo>
                  <a:lnTo>
                    <a:pt x="89903" y="172660"/>
                  </a:lnTo>
                  <a:cubicBezTo>
                    <a:pt x="79990" y="179345"/>
                    <a:pt x="67197" y="182342"/>
                    <a:pt x="53365" y="182342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070480D4-CFC3-4EBE-ADCC-0C0734C4616E}"/>
                </a:ext>
              </a:extLst>
            </p:cNvPr>
            <p:cNvSpPr/>
            <p:nvPr/>
          </p:nvSpPr>
          <p:spPr>
            <a:xfrm>
              <a:off x="3348202" y="588059"/>
              <a:ext cx="149377" cy="144997"/>
            </a:xfrm>
            <a:custGeom>
              <a:avLst/>
              <a:gdLst>
                <a:gd name="connsiteX0" fmla="*/ 110650 w 149377"/>
                <a:gd name="connsiteY0" fmla="*/ 126441 h 144997"/>
                <a:gd name="connsiteX1" fmla="*/ 69387 w 149377"/>
                <a:gd name="connsiteY1" fmla="*/ 144998 h 144997"/>
                <a:gd name="connsiteX2" fmla="*/ 0 w 149377"/>
                <a:gd name="connsiteY2" fmla="*/ 73075 h 144997"/>
                <a:gd name="connsiteX3" fmla="*/ 69387 w 149377"/>
                <a:gd name="connsiteY3" fmla="*/ 0 h 144997"/>
                <a:gd name="connsiteX4" fmla="*/ 110650 w 149377"/>
                <a:gd name="connsiteY4" fmla="*/ 18787 h 144997"/>
                <a:gd name="connsiteX5" fmla="*/ 110650 w 149377"/>
                <a:gd name="connsiteY5" fmla="*/ 2766 h 144997"/>
                <a:gd name="connsiteX6" fmla="*/ 149378 w 149377"/>
                <a:gd name="connsiteY6" fmla="*/ 2766 h 144997"/>
                <a:gd name="connsiteX7" fmla="*/ 149378 w 149377"/>
                <a:gd name="connsiteY7" fmla="*/ 142231 h 144997"/>
                <a:gd name="connsiteX8" fmla="*/ 110650 w 149377"/>
                <a:gd name="connsiteY8" fmla="*/ 142231 h 144997"/>
                <a:gd name="connsiteX9" fmla="*/ 110650 w 149377"/>
                <a:gd name="connsiteY9" fmla="*/ 126441 h 144997"/>
                <a:gd name="connsiteX10" fmla="*/ 39535 w 149377"/>
                <a:gd name="connsiteY10" fmla="*/ 73075 h 144997"/>
                <a:gd name="connsiteX11" fmla="*/ 74689 w 149377"/>
                <a:gd name="connsiteY11" fmla="*/ 109267 h 144997"/>
                <a:gd name="connsiteX12" fmla="*/ 110650 w 149377"/>
                <a:gd name="connsiteY12" fmla="*/ 73075 h 144997"/>
                <a:gd name="connsiteX13" fmla="*/ 74689 w 149377"/>
                <a:gd name="connsiteY13" fmla="*/ 35731 h 144997"/>
                <a:gd name="connsiteX14" fmla="*/ 39535 w 149377"/>
                <a:gd name="connsiteY14" fmla="*/ 73075 h 144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9377" h="144997">
                  <a:moveTo>
                    <a:pt x="110650" y="126441"/>
                  </a:moveTo>
                  <a:cubicBezTo>
                    <a:pt x="100738" y="138082"/>
                    <a:pt x="86330" y="144998"/>
                    <a:pt x="69387" y="144998"/>
                  </a:cubicBezTo>
                  <a:cubicBezTo>
                    <a:pt x="28700" y="144998"/>
                    <a:pt x="0" y="114569"/>
                    <a:pt x="0" y="73075"/>
                  </a:cubicBezTo>
                  <a:cubicBezTo>
                    <a:pt x="0" y="31581"/>
                    <a:pt x="28469" y="0"/>
                    <a:pt x="69387" y="0"/>
                  </a:cubicBezTo>
                  <a:cubicBezTo>
                    <a:pt x="86215" y="0"/>
                    <a:pt x="100623" y="6916"/>
                    <a:pt x="110650" y="18787"/>
                  </a:cubicBezTo>
                  <a:lnTo>
                    <a:pt x="110650" y="2766"/>
                  </a:lnTo>
                  <a:lnTo>
                    <a:pt x="149378" y="2766"/>
                  </a:lnTo>
                  <a:lnTo>
                    <a:pt x="149378" y="142231"/>
                  </a:lnTo>
                  <a:lnTo>
                    <a:pt x="110650" y="142231"/>
                  </a:lnTo>
                  <a:lnTo>
                    <a:pt x="110650" y="126441"/>
                  </a:lnTo>
                  <a:close/>
                  <a:moveTo>
                    <a:pt x="39535" y="73075"/>
                  </a:moveTo>
                  <a:cubicBezTo>
                    <a:pt x="39535" y="94053"/>
                    <a:pt x="54518" y="109267"/>
                    <a:pt x="74689" y="109267"/>
                  </a:cubicBezTo>
                  <a:cubicBezTo>
                    <a:pt x="94860" y="109267"/>
                    <a:pt x="110650" y="94283"/>
                    <a:pt x="110650" y="73075"/>
                  </a:cubicBezTo>
                  <a:cubicBezTo>
                    <a:pt x="110650" y="51867"/>
                    <a:pt x="95436" y="35731"/>
                    <a:pt x="74689" y="35731"/>
                  </a:cubicBezTo>
                  <a:cubicBezTo>
                    <a:pt x="53942" y="35731"/>
                    <a:pt x="39535" y="51521"/>
                    <a:pt x="39535" y="73075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3EA344CF-FE8F-4FDF-9E9F-8ADC6075E274}"/>
                </a:ext>
              </a:extLst>
            </p:cNvPr>
            <p:cNvSpPr/>
            <p:nvPr/>
          </p:nvSpPr>
          <p:spPr>
            <a:xfrm>
              <a:off x="3534924" y="587943"/>
              <a:ext cx="86560" cy="142231"/>
            </a:xfrm>
            <a:custGeom>
              <a:avLst/>
              <a:gdLst>
                <a:gd name="connsiteX0" fmla="*/ 38151 w 86560"/>
                <a:gd name="connsiteY0" fmla="*/ 142231 h 142231"/>
                <a:gd name="connsiteX1" fmla="*/ 0 w 86560"/>
                <a:gd name="connsiteY1" fmla="*/ 142231 h 142231"/>
                <a:gd name="connsiteX2" fmla="*/ 0 w 86560"/>
                <a:gd name="connsiteY2" fmla="*/ 2766 h 142231"/>
                <a:gd name="connsiteX3" fmla="*/ 38151 w 86560"/>
                <a:gd name="connsiteY3" fmla="*/ 2766 h 142231"/>
                <a:gd name="connsiteX4" fmla="*/ 38151 w 86560"/>
                <a:gd name="connsiteY4" fmla="*/ 27893 h 142231"/>
                <a:gd name="connsiteX5" fmla="*/ 86561 w 86560"/>
                <a:gd name="connsiteY5" fmla="*/ 0 h 142231"/>
                <a:gd name="connsiteX6" fmla="*/ 86561 w 86560"/>
                <a:gd name="connsiteY6" fmla="*/ 42301 h 142231"/>
                <a:gd name="connsiteX7" fmla="*/ 38151 w 86560"/>
                <a:gd name="connsiteY7" fmla="*/ 81259 h 142231"/>
                <a:gd name="connsiteX8" fmla="*/ 38151 w 86560"/>
                <a:gd name="connsiteY8" fmla="*/ 142116 h 142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560" h="142231">
                  <a:moveTo>
                    <a:pt x="38151" y="142231"/>
                  </a:moveTo>
                  <a:lnTo>
                    <a:pt x="0" y="142231"/>
                  </a:lnTo>
                  <a:lnTo>
                    <a:pt x="0" y="2766"/>
                  </a:lnTo>
                  <a:lnTo>
                    <a:pt x="38151" y="2766"/>
                  </a:lnTo>
                  <a:lnTo>
                    <a:pt x="38151" y="27893"/>
                  </a:lnTo>
                  <a:cubicBezTo>
                    <a:pt x="49447" y="9912"/>
                    <a:pt x="65814" y="0"/>
                    <a:pt x="86561" y="0"/>
                  </a:cubicBezTo>
                  <a:lnTo>
                    <a:pt x="86561" y="42301"/>
                  </a:lnTo>
                  <a:cubicBezTo>
                    <a:pt x="61664" y="36999"/>
                    <a:pt x="38151" y="51752"/>
                    <a:pt x="38151" y="81259"/>
                  </a:cubicBezTo>
                  <a:lnTo>
                    <a:pt x="38151" y="142116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A4F28B1D-11C0-47B6-AC54-1E171C21066F}"/>
                </a:ext>
              </a:extLst>
            </p:cNvPr>
            <p:cNvSpPr/>
            <p:nvPr/>
          </p:nvSpPr>
          <p:spPr>
            <a:xfrm>
              <a:off x="3639235" y="550368"/>
              <a:ext cx="89903" cy="182572"/>
            </a:xfrm>
            <a:custGeom>
              <a:avLst/>
              <a:gdLst>
                <a:gd name="connsiteX0" fmla="*/ 53366 w 89903"/>
                <a:gd name="connsiteY0" fmla="*/ 182573 h 182572"/>
                <a:gd name="connsiteX1" fmla="*/ 0 w 89903"/>
                <a:gd name="connsiteY1" fmla="*/ 127017 h 182572"/>
                <a:gd name="connsiteX2" fmla="*/ 0 w 89903"/>
                <a:gd name="connsiteY2" fmla="*/ 0 h 182572"/>
                <a:gd name="connsiteX3" fmla="*/ 38497 w 89903"/>
                <a:gd name="connsiteY3" fmla="*/ 0 h 182572"/>
                <a:gd name="connsiteX4" fmla="*/ 38497 w 89903"/>
                <a:gd name="connsiteY4" fmla="*/ 40341 h 182572"/>
                <a:gd name="connsiteX5" fmla="*/ 88520 w 89903"/>
                <a:gd name="connsiteY5" fmla="*/ 40341 h 182572"/>
                <a:gd name="connsiteX6" fmla="*/ 88520 w 89903"/>
                <a:gd name="connsiteY6" fmla="*/ 72960 h 182572"/>
                <a:gd name="connsiteX7" fmla="*/ 38497 w 89903"/>
                <a:gd name="connsiteY7" fmla="*/ 72960 h 182572"/>
                <a:gd name="connsiteX8" fmla="*/ 38497 w 89903"/>
                <a:gd name="connsiteY8" fmla="*/ 124942 h 182572"/>
                <a:gd name="connsiteX9" fmla="*/ 61434 w 89903"/>
                <a:gd name="connsiteY9" fmla="*/ 147303 h 182572"/>
                <a:gd name="connsiteX10" fmla="*/ 89903 w 89903"/>
                <a:gd name="connsiteY10" fmla="*/ 139235 h 182572"/>
                <a:gd name="connsiteX11" fmla="*/ 89903 w 89903"/>
                <a:gd name="connsiteY11" fmla="*/ 172660 h 182572"/>
                <a:gd name="connsiteX12" fmla="*/ 53366 w 89903"/>
                <a:gd name="connsiteY12" fmla="*/ 182342 h 182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9903" h="182572">
                  <a:moveTo>
                    <a:pt x="53366" y="182573"/>
                  </a:moveTo>
                  <a:cubicBezTo>
                    <a:pt x="20171" y="182573"/>
                    <a:pt x="0" y="166551"/>
                    <a:pt x="0" y="127017"/>
                  </a:cubicBezTo>
                  <a:lnTo>
                    <a:pt x="0" y="0"/>
                  </a:lnTo>
                  <a:lnTo>
                    <a:pt x="38497" y="0"/>
                  </a:lnTo>
                  <a:lnTo>
                    <a:pt x="38497" y="40341"/>
                  </a:lnTo>
                  <a:lnTo>
                    <a:pt x="88520" y="40341"/>
                  </a:lnTo>
                  <a:lnTo>
                    <a:pt x="88520" y="72960"/>
                  </a:lnTo>
                  <a:lnTo>
                    <a:pt x="38497" y="72960"/>
                  </a:lnTo>
                  <a:lnTo>
                    <a:pt x="38497" y="124942"/>
                  </a:lnTo>
                  <a:cubicBezTo>
                    <a:pt x="38497" y="140733"/>
                    <a:pt x="48410" y="147303"/>
                    <a:pt x="61434" y="147303"/>
                  </a:cubicBezTo>
                  <a:cubicBezTo>
                    <a:pt x="71692" y="147303"/>
                    <a:pt x="81374" y="144767"/>
                    <a:pt x="89903" y="139235"/>
                  </a:cubicBezTo>
                  <a:lnTo>
                    <a:pt x="89903" y="172660"/>
                  </a:lnTo>
                  <a:cubicBezTo>
                    <a:pt x="79991" y="179345"/>
                    <a:pt x="67197" y="182342"/>
                    <a:pt x="53366" y="182342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818610CC-DCC3-4DBF-9ED5-AC7FCA54CBB0}"/>
                </a:ext>
              </a:extLst>
            </p:cNvPr>
            <p:cNvSpPr/>
            <p:nvPr/>
          </p:nvSpPr>
          <p:spPr>
            <a:xfrm>
              <a:off x="3745620" y="587943"/>
              <a:ext cx="105347" cy="144882"/>
            </a:xfrm>
            <a:custGeom>
              <a:avLst/>
              <a:gdLst>
                <a:gd name="connsiteX0" fmla="*/ 48755 w 105347"/>
                <a:gd name="connsiteY0" fmla="*/ 116874 h 144882"/>
                <a:gd name="connsiteX1" fmla="*/ 66966 w 105347"/>
                <a:gd name="connsiteY1" fmla="*/ 104657 h 144882"/>
                <a:gd name="connsiteX2" fmla="*/ 57284 w 105347"/>
                <a:gd name="connsiteY2" fmla="*/ 92785 h 144882"/>
                <a:gd name="connsiteX3" fmla="*/ 31235 w 105347"/>
                <a:gd name="connsiteY3" fmla="*/ 81950 h 144882"/>
                <a:gd name="connsiteX4" fmla="*/ 230 w 105347"/>
                <a:gd name="connsiteY4" fmla="*/ 42646 h 144882"/>
                <a:gd name="connsiteX5" fmla="*/ 53020 w 105347"/>
                <a:gd name="connsiteY5" fmla="*/ 0 h 144882"/>
                <a:gd name="connsiteX6" fmla="*/ 97280 w 105347"/>
                <a:gd name="connsiteY6" fmla="*/ 11296 h 144882"/>
                <a:gd name="connsiteX7" fmla="*/ 97280 w 105347"/>
                <a:gd name="connsiteY7" fmla="*/ 46450 h 144882"/>
                <a:gd name="connsiteX8" fmla="*/ 54979 w 105347"/>
                <a:gd name="connsiteY8" fmla="*/ 27317 h 144882"/>
                <a:gd name="connsiteX9" fmla="*/ 38151 w 105347"/>
                <a:gd name="connsiteY9" fmla="*/ 38958 h 144882"/>
                <a:gd name="connsiteX10" fmla="*/ 48986 w 105347"/>
                <a:gd name="connsiteY10" fmla="*/ 50830 h 144882"/>
                <a:gd name="connsiteX11" fmla="*/ 76072 w 105347"/>
                <a:gd name="connsiteY11" fmla="*/ 62471 h 144882"/>
                <a:gd name="connsiteX12" fmla="*/ 105348 w 105347"/>
                <a:gd name="connsiteY12" fmla="*/ 98663 h 144882"/>
                <a:gd name="connsiteX13" fmla="*/ 47833 w 105347"/>
                <a:gd name="connsiteY13" fmla="*/ 144883 h 144882"/>
                <a:gd name="connsiteX14" fmla="*/ 0 w 105347"/>
                <a:gd name="connsiteY14" fmla="*/ 131628 h 144882"/>
                <a:gd name="connsiteX15" fmla="*/ 0 w 105347"/>
                <a:gd name="connsiteY15" fmla="*/ 95090 h 144882"/>
                <a:gd name="connsiteX16" fmla="*/ 48640 w 105347"/>
                <a:gd name="connsiteY16" fmla="*/ 116644 h 14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347" h="144882">
                  <a:moveTo>
                    <a:pt x="48755" y="116874"/>
                  </a:moveTo>
                  <a:cubicBezTo>
                    <a:pt x="60051" y="116874"/>
                    <a:pt x="66966" y="112149"/>
                    <a:pt x="66966" y="104657"/>
                  </a:cubicBezTo>
                  <a:cubicBezTo>
                    <a:pt x="66966" y="99700"/>
                    <a:pt x="64776" y="96127"/>
                    <a:pt x="57284" y="92785"/>
                  </a:cubicBezTo>
                  <a:lnTo>
                    <a:pt x="31235" y="81950"/>
                  </a:lnTo>
                  <a:cubicBezTo>
                    <a:pt x="12448" y="73882"/>
                    <a:pt x="230" y="63970"/>
                    <a:pt x="230" y="42646"/>
                  </a:cubicBezTo>
                  <a:cubicBezTo>
                    <a:pt x="230" y="16136"/>
                    <a:pt x="21208" y="0"/>
                    <a:pt x="53020" y="0"/>
                  </a:cubicBezTo>
                  <a:cubicBezTo>
                    <a:pt x="69617" y="0"/>
                    <a:pt x="85062" y="3919"/>
                    <a:pt x="97280" y="11296"/>
                  </a:cubicBezTo>
                  <a:lnTo>
                    <a:pt x="97280" y="46450"/>
                  </a:lnTo>
                  <a:cubicBezTo>
                    <a:pt x="83679" y="34578"/>
                    <a:pt x="67658" y="27317"/>
                    <a:pt x="54979" y="27317"/>
                  </a:cubicBezTo>
                  <a:cubicBezTo>
                    <a:pt x="44490" y="27317"/>
                    <a:pt x="38151" y="31697"/>
                    <a:pt x="38151" y="38958"/>
                  </a:cubicBezTo>
                  <a:cubicBezTo>
                    <a:pt x="38151" y="44721"/>
                    <a:pt x="40917" y="47833"/>
                    <a:pt x="48986" y="50830"/>
                  </a:cubicBezTo>
                  <a:lnTo>
                    <a:pt x="76072" y="62471"/>
                  </a:lnTo>
                  <a:cubicBezTo>
                    <a:pt x="96012" y="71000"/>
                    <a:pt x="105348" y="81604"/>
                    <a:pt x="105348" y="98663"/>
                  </a:cubicBezTo>
                  <a:cubicBezTo>
                    <a:pt x="105348" y="127939"/>
                    <a:pt x="80682" y="144883"/>
                    <a:pt x="47833" y="144883"/>
                  </a:cubicBezTo>
                  <a:cubicBezTo>
                    <a:pt x="29622" y="144883"/>
                    <a:pt x="12448" y="139926"/>
                    <a:pt x="0" y="131628"/>
                  </a:cubicBezTo>
                  <a:lnTo>
                    <a:pt x="0" y="95090"/>
                  </a:lnTo>
                  <a:cubicBezTo>
                    <a:pt x="15214" y="109497"/>
                    <a:pt x="32619" y="116644"/>
                    <a:pt x="48640" y="116644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87B0FA97-6EE5-4DAA-874C-FE7E12F4593E}"/>
                </a:ext>
              </a:extLst>
            </p:cNvPr>
            <p:cNvSpPr/>
            <p:nvPr/>
          </p:nvSpPr>
          <p:spPr>
            <a:xfrm>
              <a:off x="3939258" y="587943"/>
              <a:ext cx="132203" cy="142231"/>
            </a:xfrm>
            <a:custGeom>
              <a:avLst/>
              <a:gdLst>
                <a:gd name="connsiteX0" fmla="*/ 38151 w 132203"/>
                <a:gd name="connsiteY0" fmla="*/ 142231 h 142231"/>
                <a:gd name="connsiteX1" fmla="*/ 0 w 132203"/>
                <a:gd name="connsiteY1" fmla="*/ 142231 h 142231"/>
                <a:gd name="connsiteX2" fmla="*/ 0 w 132203"/>
                <a:gd name="connsiteY2" fmla="*/ 2766 h 142231"/>
                <a:gd name="connsiteX3" fmla="*/ 38151 w 132203"/>
                <a:gd name="connsiteY3" fmla="*/ 2766 h 142231"/>
                <a:gd name="connsiteX4" fmla="*/ 38151 w 132203"/>
                <a:gd name="connsiteY4" fmla="*/ 19364 h 142231"/>
                <a:gd name="connsiteX5" fmla="*/ 80452 w 132203"/>
                <a:gd name="connsiteY5" fmla="*/ 0 h 142231"/>
                <a:gd name="connsiteX6" fmla="*/ 132204 w 132203"/>
                <a:gd name="connsiteY6" fmla="*/ 56939 h 142231"/>
                <a:gd name="connsiteX7" fmla="*/ 132204 w 132203"/>
                <a:gd name="connsiteY7" fmla="*/ 142116 h 142231"/>
                <a:gd name="connsiteX8" fmla="*/ 93476 w 132203"/>
                <a:gd name="connsiteY8" fmla="*/ 142116 h 142231"/>
                <a:gd name="connsiteX9" fmla="*/ 93476 w 132203"/>
                <a:gd name="connsiteY9" fmla="*/ 66275 h 142231"/>
                <a:gd name="connsiteX10" fmla="*/ 68811 w 132203"/>
                <a:gd name="connsiteY10" fmla="*/ 36653 h 142231"/>
                <a:gd name="connsiteX11" fmla="*/ 38151 w 132203"/>
                <a:gd name="connsiteY11" fmla="*/ 71807 h 142231"/>
                <a:gd name="connsiteX12" fmla="*/ 38151 w 132203"/>
                <a:gd name="connsiteY12" fmla="*/ 142116 h 142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2203" h="142231">
                  <a:moveTo>
                    <a:pt x="38151" y="142231"/>
                  </a:moveTo>
                  <a:lnTo>
                    <a:pt x="0" y="142231"/>
                  </a:lnTo>
                  <a:lnTo>
                    <a:pt x="0" y="2766"/>
                  </a:lnTo>
                  <a:lnTo>
                    <a:pt x="38151" y="2766"/>
                  </a:lnTo>
                  <a:lnTo>
                    <a:pt x="38151" y="19364"/>
                  </a:lnTo>
                  <a:cubicBezTo>
                    <a:pt x="48410" y="7492"/>
                    <a:pt x="62471" y="0"/>
                    <a:pt x="80452" y="0"/>
                  </a:cubicBezTo>
                  <a:cubicBezTo>
                    <a:pt x="112840" y="0"/>
                    <a:pt x="132204" y="24666"/>
                    <a:pt x="132204" y="56939"/>
                  </a:cubicBezTo>
                  <a:lnTo>
                    <a:pt x="132204" y="142116"/>
                  </a:lnTo>
                  <a:lnTo>
                    <a:pt x="93476" y="142116"/>
                  </a:lnTo>
                  <a:lnTo>
                    <a:pt x="93476" y="66275"/>
                  </a:lnTo>
                  <a:cubicBezTo>
                    <a:pt x="93476" y="47718"/>
                    <a:pt x="85754" y="36653"/>
                    <a:pt x="68811" y="36653"/>
                  </a:cubicBezTo>
                  <a:cubicBezTo>
                    <a:pt x="50023" y="36653"/>
                    <a:pt x="38151" y="52444"/>
                    <a:pt x="38151" y="71807"/>
                  </a:cubicBezTo>
                  <a:lnTo>
                    <a:pt x="38151" y="142116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E320CE6F-3A1C-47F1-989C-6E9CAB9C4211}"/>
                </a:ext>
              </a:extLst>
            </p:cNvPr>
            <p:cNvSpPr/>
            <p:nvPr/>
          </p:nvSpPr>
          <p:spPr>
            <a:xfrm>
              <a:off x="4095782" y="587943"/>
              <a:ext cx="150184" cy="144997"/>
            </a:xfrm>
            <a:custGeom>
              <a:avLst/>
              <a:gdLst>
                <a:gd name="connsiteX0" fmla="*/ 0 w 150184"/>
                <a:gd name="connsiteY0" fmla="*/ 71692 h 144997"/>
                <a:gd name="connsiteX1" fmla="*/ 76072 w 150184"/>
                <a:gd name="connsiteY1" fmla="*/ 0 h 144997"/>
                <a:gd name="connsiteX2" fmla="*/ 150184 w 150184"/>
                <a:gd name="connsiteY2" fmla="*/ 71692 h 144997"/>
                <a:gd name="connsiteX3" fmla="*/ 76072 w 150184"/>
                <a:gd name="connsiteY3" fmla="*/ 144998 h 144997"/>
                <a:gd name="connsiteX4" fmla="*/ 0 w 150184"/>
                <a:gd name="connsiteY4" fmla="*/ 71692 h 144997"/>
                <a:gd name="connsiteX5" fmla="*/ 75495 w 150184"/>
                <a:gd name="connsiteY5" fmla="*/ 35731 h 144997"/>
                <a:gd name="connsiteX6" fmla="*/ 39534 w 150184"/>
                <a:gd name="connsiteY6" fmla="*/ 72268 h 144997"/>
                <a:gd name="connsiteX7" fmla="*/ 75495 w 150184"/>
                <a:gd name="connsiteY7" fmla="*/ 109382 h 144997"/>
                <a:gd name="connsiteX8" fmla="*/ 110881 w 150184"/>
                <a:gd name="connsiteY8" fmla="*/ 72268 h 144997"/>
                <a:gd name="connsiteX9" fmla="*/ 75495 w 150184"/>
                <a:gd name="connsiteY9" fmla="*/ 35731 h 144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0184" h="144997">
                  <a:moveTo>
                    <a:pt x="0" y="71692"/>
                  </a:moveTo>
                  <a:cubicBezTo>
                    <a:pt x="0" y="29391"/>
                    <a:pt x="32619" y="0"/>
                    <a:pt x="76072" y="0"/>
                  </a:cubicBezTo>
                  <a:cubicBezTo>
                    <a:pt x="119525" y="0"/>
                    <a:pt x="150184" y="29622"/>
                    <a:pt x="150184" y="71692"/>
                  </a:cubicBezTo>
                  <a:cubicBezTo>
                    <a:pt x="150184" y="113762"/>
                    <a:pt x="118603" y="144998"/>
                    <a:pt x="76072" y="144998"/>
                  </a:cubicBezTo>
                  <a:cubicBezTo>
                    <a:pt x="33541" y="144998"/>
                    <a:pt x="0" y="114800"/>
                    <a:pt x="0" y="71692"/>
                  </a:cubicBezTo>
                  <a:close/>
                  <a:moveTo>
                    <a:pt x="75495" y="35731"/>
                  </a:moveTo>
                  <a:cubicBezTo>
                    <a:pt x="54518" y="35731"/>
                    <a:pt x="39534" y="50945"/>
                    <a:pt x="39534" y="72268"/>
                  </a:cubicBezTo>
                  <a:cubicBezTo>
                    <a:pt x="39534" y="93592"/>
                    <a:pt x="54518" y="109382"/>
                    <a:pt x="75495" y="109382"/>
                  </a:cubicBezTo>
                  <a:cubicBezTo>
                    <a:pt x="96473" y="109382"/>
                    <a:pt x="110881" y="93937"/>
                    <a:pt x="110881" y="72268"/>
                  </a:cubicBezTo>
                  <a:cubicBezTo>
                    <a:pt x="110881" y="50599"/>
                    <a:pt x="95897" y="35731"/>
                    <a:pt x="75495" y="35731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1FDAFE84-9D31-41D5-A390-52948E8CEE03}"/>
                </a:ext>
              </a:extLst>
            </p:cNvPr>
            <p:cNvSpPr/>
            <p:nvPr/>
          </p:nvSpPr>
          <p:spPr>
            <a:xfrm>
              <a:off x="4248502" y="585869"/>
              <a:ext cx="224181" cy="149608"/>
            </a:xfrm>
            <a:custGeom>
              <a:avLst/>
              <a:gdLst>
                <a:gd name="connsiteX0" fmla="*/ 157676 w 224181"/>
                <a:gd name="connsiteY0" fmla="*/ 149608 h 149608"/>
                <a:gd name="connsiteX1" fmla="*/ 113992 w 224181"/>
                <a:gd name="connsiteY1" fmla="*/ 68580 h 149608"/>
                <a:gd name="connsiteX2" fmla="*/ 68926 w 224181"/>
                <a:gd name="connsiteY2" fmla="*/ 149608 h 149608"/>
                <a:gd name="connsiteX3" fmla="*/ 0 w 224181"/>
                <a:gd name="connsiteY3" fmla="*/ 4956 h 149608"/>
                <a:gd name="connsiteX4" fmla="*/ 44260 w 224181"/>
                <a:gd name="connsiteY4" fmla="*/ 4956 h 149608"/>
                <a:gd name="connsiteX5" fmla="*/ 74458 w 224181"/>
                <a:gd name="connsiteY5" fmla="*/ 72499 h 149608"/>
                <a:gd name="connsiteX6" fmla="*/ 113992 w 224181"/>
                <a:gd name="connsiteY6" fmla="*/ 0 h 149608"/>
                <a:gd name="connsiteX7" fmla="*/ 153296 w 224181"/>
                <a:gd name="connsiteY7" fmla="*/ 72153 h 149608"/>
                <a:gd name="connsiteX8" fmla="*/ 182918 w 224181"/>
                <a:gd name="connsiteY8" fmla="*/ 4956 h 149608"/>
                <a:gd name="connsiteX9" fmla="*/ 224181 w 224181"/>
                <a:gd name="connsiteY9" fmla="*/ 4956 h 149608"/>
                <a:gd name="connsiteX10" fmla="*/ 157792 w 224181"/>
                <a:gd name="connsiteY10" fmla="*/ 149608 h 149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4181" h="149608">
                  <a:moveTo>
                    <a:pt x="157676" y="149608"/>
                  </a:moveTo>
                  <a:lnTo>
                    <a:pt x="113992" y="68580"/>
                  </a:lnTo>
                  <a:lnTo>
                    <a:pt x="68926" y="149608"/>
                  </a:lnTo>
                  <a:lnTo>
                    <a:pt x="0" y="4956"/>
                  </a:lnTo>
                  <a:lnTo>
                    <a:pt x="44260" y="4956"/>
                  </a:lnTo>
                  <a:lnTo>
                    <a:pt x="74458" y="72499"/>
                  </a:lnTo>
                  <a:lnTo>
                    <a:pt x="113992" y="0"/>
                  </a:lnTo>
                  <a:lnTo>
                    <a:pt x="153296" y="72153"/>
                  </a:lnTo>
                  <a:lnTo>
                    <a:pt x="182918" y="4956"/>
                  </a:lnTo>
                  <a:lnTo>
                    <a:pt x="224181" y="4956"/>
                  </a:lnTo>
                  <a:lnTo>
                    <a:pt x="157792" y="149608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AFBFB9AD-A74D-4C0D-BD38-80E38354593F}"/>
                </a:ext>
              </a:extLst>
            </p:cNvPr>
            <p:cNvSpPr/>
            <p:nvPr/>
          </p:nvSpPr>
          <p:spPr>
            <a:xfrm>
              <a:off x="533656" y="917012"/>
              <a:ext cx="5713693" cy="128861"/>
            </a:xfrm>
            <a:custGeom>
              <a:avLst/>
              <a:gdLst>
                <a:gd name="connsiteX0" fmla="*/ 115 w 5713693"/>
                <a:gd name="connsiteY0" fmla="*/ 922 h 128861"/>
                <a:gd name="connsiteX1" fmla="*/ 24205 w 5713693"/>
                <a:gd name="connsiteY1" fmla="*/ 922 h 128861"/>
                <a:gd name="connsiteX2" fmla="*/ 57630 w 5713693"/>
                <a:gd name="connsiteY2" fmla="*/ 32849 h 128861"/>
                <a:gd name="connsiteX3" fmla="*/ 23859 w 5713693"/>
                <a:gd name="connsiteY3" fmla="*/ 64776 h 128861"/>
                <a:gd name="connsiteX4" fmla="*/ 8299 w 5713693"/>
                <a:gd name="connsiteY4" fmla="*/ 64776 h 128861"/>
                <a:gd name="connsiteX5" fmla="*/ 8299 w 5713693"/>
                <a:gd name="connsiteY5" fmla="*/ 96012 h 128861"/>
                <a:gd name="connsiteX6" fmla="*/ 0 w 5713693"/>
                <a:gd name="connsiteY6" fmla="*/ 96012 h 128861"/>
                <a:gd name="connsiteX7" fmla="*/ 0 w 5713693"/>
                <a:gd name="connsiteY7" fmla="*/ 922 h 128861"/>
                <a:gd name="connsiteX8" fmla="*/ 8414 w 5713693"/>
                <a:gd name="connsiteY8" fmla="*/ 8414 h 128861"/>
                <a:gd name="connsiteX9" fmla="*/ 8414 w 5713693"/>
                <a:gd name="connsiteY9" fmla="*/ 57400 h 128861"/>
                <a:gd name="connsiteX10" fmla="*/ 24435 w 5713693"/>
                <a:gd name="connsiteY10" fmla="*/ 57400 h 128861"/>
                <a:gd name="connsiteX11" fmla="*/ 49332 w 5713693"/>
                <a:gd name="connsiteY11" fmla="*/ 32965 h 128861"/>
                <a:gd name="connsiteX12" fmla="*/ 24435 w 5713693"/>
                <a:gd name="connsiteY12" fmla="*/ 8529 h 128861"/>
                <a:gd name="connsiteX13" fmla="*/ 8414 w 5713693"/>
                <a:gd name="connsiteY13" fmla="*/ 8529 h 128861"/>
                <a:gd name="connsiteX14" fmla="*/ 81374 w 5713693"/>
                <a:gd name="connsiteY14" fmla="*/ 96012 h 128861"/>
                <a:gd name="connsiteX15" fmla="*/ 73536 w 5713693"/>
                <a:gd name="connsiteY15" fmla="*/ 96012 h 128861"/>
                <a:gd name="connsiteX16" fmla="*/ 73536 w 5713693"/>
                <a:gd name="connsiteY16" fmla="*/ 33887 h 128861"/>
                <a:gd name="connsiteX17" fmla="*/ 81374 w 5713693"/>
                <a:gd name="connsiteY17" fmla="*/ 33887 h 128861"/>
                <a:gd name="connsiteX18" fmla="*/ 81374 w 5713693"/>
                <a:gd name="connsiteY18" fmla="*/ 49908 h 128861"/>
                <a:gd name="connsiteX19" fmla="*/ 104657 w 5713693"/>
                <a:gd name="connsiteY19" fmla="*/ 32965 h 128861"/>
                <a:gd name="connsiteX20" fmla="*/ 104657 w 5713693"/>
                <a:gd name="connsiteY20" fmla="*/ 41840 h 128861"/>
                <a:gd name="connsiteX21" fmla="*/ 81374 w 5713693"/>
                <a:gd name="connsiteY21" fmla="*/ 66160 h 128861"/>
                <a:gd name="connsiteX22" fmla="*/ 81374 w 5713693"/>
                <a:gd name="connsiteY22" fmla="*/ 96127 h 128861"/>
                <a:gd name="connsiteX23" fmla="*/ 167128 w 5713693"/>
                <a:gd name="connsiteY23" fmla="*/ 81720 h 128861"/>
                <a:gd name="connsiteX24" fmla="*/ 142347 w 5713693"/>
                <a:gd name="connsiteY24" fmla="*/ 97049 h 128861"/>
                <a:gd name="connsiteX25" fmla="*/ 111226 w 5713693"/>
                <a:gd name="connsiteY25" fmla="*/ 65237 h 128861"/>
                <a:gd name="connsiteX26" fmla="*/ 142347 w 5713693"/>
                <a:gd name="connsiteY26" fmla="*/ 32849 h 128861"/>
                <a:gd name="connsiteX27" fmla="*/ 167128 w 5713693"/>
                <a:gd name="connsiteY27" fmla="*/ 48294 h 128861"/>
                <a:gd name="connsiteX28" fmla="*/ 167128 w 5713693"/>
                <a:gd name="connsiteY28" fmla="*/ 33887 h 128861"/>
                <a:gd name="connsiteX29" fmla="*/ 174965 w 5713693"/>
                <a:gd name="connsiteY29" fmla="*/ 33887 h 128861"/>
                <a:gd name="connsiteX30" fmla="*/ 174965 w 5713693"/>
                <a:gd name="connsiteY30" fmla="*/ 96012 h 128861"/>
                <a:gd name="connsiteX31" fmla="*/ 167128 w 5713693"/>
                <a:gd name="connsiteY31" fmla="*/ 96012 h 128861"/>
                <a:gd name="connsiteX32" fmla="*/ 167128 w 5713693"/>
                <a:gd name="connsiteY32" fmla="*/ 81720 h 128861"/>
                <a:gd name="connsiteX33" fmla="*/ 119410 w 5713693"/>
                <a:gd name="connsiteY33" fmla="*/ 65122 h 128861"/>
                <a:gd name="connsiteX34" fmla="*/ 143154 w 5713693"/>
                <a:gd name="connsiteY34" fmla="*/ 89673 h 128861"/>
                <a:gd name="connsiteX35" fmla="*/ 167128 w 5713693"/>
                <a:gd name="connsiteY35" fmla="*/ 65122 h 128861"/>
                <a:gd name="connsiteX36" fmla="*/ 143154 w 5713693"/>
                <a:gd name="connsiteY36" fmla="*/ 40341 h 128861"/>
                <a:gd name="connsiteX37" fmla="*/ 119410 w 5713693"/>
                <a:gd name="connsiteY37" fmla="*/ 65122 h 128861"/>
                <a:gd name="connsiteX38" fmla="*/ 225104 w 5713693"/>
                <a:gd name="connsiteY38" fmla="*/ 89673 h 128861"/>
                <a:gd name="connsiteX39" fmla="*/ 245620 w 5713693"/>
                <a:gd name="connsiteY39" fmla="*/ 82296 h 128861"/>
                <a:gd name="connsiteX40" fmla="*/ 245620 w 5713693"/>
                <a:gd name="connsiteY40" fmla="*/ 90364 h 128861"/>
                <a:gd name="connsiteX41" fmla="*/ 224412 w 5713693"/>
                <a:gd name="connsiteY41" fmla="*/ 96934 h 128861"/>
                <a:gd name="connsiteX42" fmla="*/ 192255 w 5713693"/>
                <a:gd name="connsiteY42" fmla="*/ 64892 h 128861"/>
                <a:gd name="connsiteX43" fmla="*/ 224297 w 5713693"/>
                <a:gd name="connsiteY43" fmla="*/ 32849 h 128861"/>
                <a:gd name="connsiteX44" fmla="*/ 244929 w 5713693"/>
                <a:gd name="connsiteY44" fmla="*/ 39995 h 128861"/>
                <a:gd name="connsiteX45" fmla="*/ 244929 w 5713693"/>
                <a:gd name="connsiteY45" fmla="*/ 48755 h 128861"/>
                <a:gd name="connsiteX46" fmla="*/ 224758 w 5713693"/>
                <a:gd name="connsiteY46" fmla="*/ 40341 h 128861"/>
                <a:gd name="connsiteX47" fmla="*/ 200323 w 5713693"/>
                <a:gd name="connsiteY47" fmla="*/ 64892 h 128861"/>
                <a:gd name="connsiteX48" fmla="*/ 225104 w 5713693"/>
                <a:gd name="connsiteY48" fmla="*/ 89673 h 128861"/>
                <a:gd name="connsiteX49" fmla="*/ 281927 w 5713693"/>
                <a:gd name="connsiteY49" fmla="*/ 97049 h 128861"/>
                <a:gd name="connsiteX50" fmla="*/ 261641 w 5713693"/>
                <a:gd name="connsiteY50" fmla="*/ 75611 h 128861"/>
                <a:gd name="connsiteX51" fmla="*/ 261641 w 5713693"/>
                <a:gd name="connsiteY51" fmla="*/ 13601 h 128861"/>
                <a:gd name="connsiteX52" fmla="*/ 269364 w 5713693"/>
                <a:gd name="connsiteY52" fmla="*/ 13601 h 128861"/>
                <a:gd name="connsiteX53" fmla="*/ 269364 w 5713693"/>
                <a:gd name="connsiteY53" fmla="*/ 33887 h 128861"/>
                <a:gd name="connsiteX54" fmla="*/ 296681 w 5713693"/>
                <a:gd name="connsiteY54" fmla="*/ 33887 h 128861"/>
                <a:gd name="connsiteX55" fmla="*/ 296681 w 5713693"/>
                <a:gd name="connsiteY55" fmla="*/ 41263 h 128861"/>
                <a:gd name="connsiteX56" fmla="*/ 269364 w 5713693"/>
                <a:gd name="connsiteY56" fmla="*/ 41263 h 128861"/>
                <a:gd name="connsiteX57" fmla="*/ 269364 w 5713693"/>
                <a:gd name="connsiteY57" fmla="*/ 76302 h 128861"/>
                <a:gd name="connsiteX58" fmla="*/ 282734 w 5713693"/>
                <a:gd name="connsiteY58" fmla="*/ 89673 h 128861"/>
                <a:gd name="connsiteX59" fmla="*/ 297718 w 5713693"/>
                <a:gd name="connsiteY59" fmla="*/ 84947 h 128861"/>
                <a:gd name="connsiteX60" fmla="*/ 297718 w 5713693"/>
                <a:gd name="connsiteY60" fmla="*/ 92554 h 128861"/>
                <a:gd name="connsiteX61" fmla="*/ 282042 w 5713693"/>
                <a:gd name="connsiteY61" fmla="*/ 97165 h 128861"/>
                <a:gd name="connsiteX62" fmla="*/ 308783 w 5713693"/>
                <a:gd name="connsiteY62" fmla="*/ 15214 h 128861"/>
                <a:gd name="connsiteX63" fmla="*/ 314085 w 5713693"/>
                <a:gd name="connsiteY63" fmla="*/ 9682 h 128861"/>
                <a:gd name="connsiteX64" fmla="*/ 317773 w 5713693"/>
                <a:gd name="connsiteY64" fmla="*/ 10835 h 128861"/>
                <a:gd name="connsiteX65" fmla="*/ 323882 w 5713693"/>
                <a:gd name="connsiteY65" fmla="*/ 15099 h 128861"/>
                <a:gd name="connsiteX66" fmla="*/ 317773 w 5713693"/>
                <a:gd name="connsiteY66" fmla="*/ 19364 h 128861"/>
                <a:gd name="connsiteX67" fmla="*/ 314085 w 5713693"/>
                <a:gd name="connsiteY67" fmla="*/ 20632 h 128861"/>
                <a:gd name="connsiteX68" fmla="*/ 308783 w 5713693"/>
                <a:gd name="connsiteY68" fmla="*/ 15214 h 128861"/>
                <a:gd name="connsiteX69" fmla="*/ 310742 w 5713693"/>
                <a:gd name="connsiteY69" fmla="*/ 33887 h 128861"/>
                <a:gd name="connsiteX70" fmla="*/ 318695 w 5713693"/>
                <a:gd name="connsiteY70" fmla="*/ 33887 h 128861"/>
                <a:gd name="connsiteX71" fmla="*/ 318695 w 5713693"/>
                <a:gd name="connsiteY71" fmla="*/ 96012 h 128861"/>
                <a:gd name="connsiteX72" fmla="*/ 310742 w 5713693"/>
                <a:gd name="connsiteY72" fmla="*/ 96012 h 128861"/>
                <a:gd name="connsiteX73" fmla="*/ 310742 w 5713693"/>
                <a:gd name="connsiteY73" fmla="*/ 33887 h 128861"/>
                <a:gd name="connsiteX74" fmla="*/ 368834 w 5713693"/>
                <a:gd name="connsiteY74" fmla="*/ 89673 h 128861"/>
                <a:gd name="connsiteX75" fmla="*/ 389350 w 5713693"/>
                <a:gd name="connsiteY75" fmla="*/ 82296 h 128861"/>
                <a:gd name="connsiteX76" fmla="*/ 389350 w 5713693"/>
                <a:gd name="connsiteY76" fmla="*/ 90364 h 128861"/>
                <a:gd name="connsiteX77" fmla="*/ 368142 w 5713693"/>
                <a:gd name="connsiteY77" fmla="*/ 96934 h 128861"/>
                <a:gd name="connsiteX78" fmla="*/ 335984 w 5713693"/>
                <a:gd name="connsiteY78" fmla="*/ 64892 h 128861"/>
                <a:gd name="connsiteX79" fmla="*/ 368027 w 5713693"/>
                <a:gd name="connsiteY79" fmla="*/ 32849 h 128861"/>
                <a:gd name="connsiteX80" fmla="*/ 388658 w 5713693"/>
                <a:gd name="connsiteY80" fmla="*/ 39995 h 128861"/>
                <a:gd name="connsiteX81" fmla="*/ 388658 w 5713693"/>
                <a:gd name="connsiteY81" fmla="*/ 48755 h 128861"/>
                <a:gd name="connsiteX82" fmla="*/ 368488 w 5713693"/>
                <a:gd name="connsiteY82" fmla="*/ 40341 h 128861"/>
                <a:gd name="connsiteX83" fmla="*/ 344053 w 5713693"/>
                <a:gd name="connsiteY83" fmla="*/ 64892 h 128861"/>
                <a:gd name="connsiteX84" fmla="*/ 368834 w 5713693"/>
                <a:gd name="connsiteY84" fmla="*/ 89673 h 128861"/>
                <a:gd name="connsiteX85" fmla="*/ 401452 w 5713693"/>
                <a:gd name="connsiteY85" fmla="*/ 65353 h 128861"/>
                <a:gd name="connsiteX86" fmla="*/ 431996 w 5713693"/>
                <a:gd name="connsiteY86" fmla="*/ 32849 h 128861"/>
                <a:gd name="connsiteX87" fmla="*/ 461388 w 5713693"/>
                <a:gd name="connsiteY87" fmla="*/ 64200 h 128861"/>
                <a:gd name="connsiteX88" fmla="*/ 461157 w 5713693"/>
                <a:gd name="connsiteY88" fmla="*/ 68004 h 128861"/>
                <a:gd name="connsiteX89" fmla="*/ 409636 w 5713693"/>
                <a:gd name="connsiteY89" fmla="*/ 68004 h 128861"/>
                <a:gd name="connsiteX90" fmla="*/ 434532 w 5713693"/>
                <a:gd name="connsiteY90" fmla="*/ 89788 h 128861"/>
                <a:gd name="connsiteX91" fmla="*/ 457238 w 5713693"/>
                <a:gd name="connsiteY91" fmla="*/ 82181 h 128861"/>
                <a:gd name="connsiteX92" fmla="*/ 457238 w 5713693"/>
                <a:gd name="connsiteY92" fmla="*/ 89903 h 128861"/>
                <a:gd name="connsiteX93" fmla="*/ 434532 w 5713693"/>
                <a:gd name="connsiteY93" fmla="*/ 97049 h 128861"/>
                <a:gd name="connsiteX94" fmla="*/ 401452 w 5713693"/>
                <a:gd name="connsiteY94" fmla="*/ 65353 h 128861"/>
                <a:gd name="connsiteX95" fmla="*/ 453204 w 5713693"/>
                <a:gd name="connsiteY95" fmla="*/ 61549 h 128861"/>
                <a:gd name="connsiteX96" fmla="*/ 431996 w 5713693"/>
                <a:gd name="connsiteY96" fmla="*/ 40111 h 128861"/>
                <a:gd name="connsiteX97" fmla="*/ 409751 w 5713693"/>
                <a:gd name="connsiteY97" fmla="*/ 61549 h 128861"/>
                <a:gd name="connsiteX98" fmla="*/ 453089 w 5713693"/>
                <a:gd name="connsiteY98" fmla="*/ 61549 h 128861"/>
                <a:gd name="connsiteX99" fmla="*/ 528008 w 5713693"/>
                <a:gd name="connsiteY99" fmla="*/ 97049 h 128861"/>
                <a:gd name="connsiteX100" fmla="*/ 507723 w 5713693"/>
                <a:gd name="connsiteY100" fmla="*/ 75611 h 128861"/>
                <a:gd name="connsiteX101" fmla="*/ 507723 w 5713693"/>
                <a:gd name="connsiteY101" fmla="*/ 13601 h 128861"/>
                <a:gd name="connsiteX102" fmla="*/ 515445 w 5713693"/>
                <a:gd name="connsiteY102" fmla="*/ 13601 h 128861"/>
                <a:gd name="connsiteX103" fmla="*/ 515445 w 5713693"/>
                <a:gd name="connsiteY103" fmla="*/ 33887 h 128861"/>
                <a:gd name="connsiteX104" fmla="*/ 542762 w 5713693"/>
                <a:gd name="connsiteY104" fmla="*/ 33887 h 128861"/>
                <a:gd name="connsiteX105" fmla="*/ 542762 w 5713693"/>
                <a:gd name="connsiteY105" fmla="*/ 41263 h 128861"/>
                <a:gd name="connsiteX106" fmla="*/ 515445 w 5713693"/>
                <a:gd name="connsiteY106" fmla="*/ 41263 h 128861"/>
                <a:gd name="connsiteX107" fmla="*/ 515445 w 5713693"/>
                <a:gd name="connsiteY107" fmla="*/ 76302 h 128861"/>
                <a:gd name="connsiteX108" fmla="*/ 528815 w 5713693"/>
                <a:gd name="connsiteY108" fmla="*/ 89673 h 128861"/>
                <a:gd name="connsiteX109" fmla="*/ 543799 w 5713693"/>
                <a:gd name="connsiteY109" fmla="*/ 84947 h 128861"/>
                <a:gd name="connsiteX110" fmla="*/ 543799 w 5713693"/>
                <a:gd name="connsiteY110" fmla="*/ 92554 h 128861"/>
                <a:gd name="connsiteX111" fmla="*/ 528124 w 5713693"/>
                <a:gd name="connsiteY111" fmla="*/ 97165 h 128861"/>
                <a:gd name="connsiteX112" fmla="*/ 564661 w 5713693"/>
                <a:gd name="connsiteY112" fmla="*/ 96012 h 128861"/>
                <a:gd name="connsiteX113" fmla="*/ 556824 w 5713693"/>
                <a:gd name="connsiteY113" fmla="*/ 96012 h 128861"/>
                <a:gd name="connsiteX114" fmla="*/ 556824 w 5713693"/>
                <a:gd name="connsiteY114" fmla="*/ 922 h 128861"/>
                <a:gd name="connsiteX115" fmla="*/ 564661 w 5713693"/>
                <a:gd name="connsiteY115" fmla="*/ 922 h 128861"/>
                <a:gd name="connsiteX116" fmla="*/ 564661 w 5713693"/>
                <a:gd name="connsiteY116" fmla="*/ 48064 h 128861"/>
                <a:gd name="connsiteX117" fmla="*/ 587598 w 5713693"/>
                <a:gd name="connsiteY117" fmla="*/ 32849 h 128861"/>
                <a:gd name="connsiteX118" fmla="*/ 612149 w 5713693"/>
                <a:gd name="connsiteY118" fmla="*/ 60512 h 128861"/>
                <a:gd name="connsiteX119" fmla="*/ 612149 w 5713693"/>
                <a:gd name="connsiteY119" fmla="*/ 96012 h 128861"/>
                <a:gd name="connsiteX120" fmla="*/ 604311 w 5713693"/>
                <a:gd name="connsiteY120" fmla="*/ 96012 h 128861"/>
                <a:gd name="connsiteX121" fmla="*/ 604311 w 5713693"/>
                <a:gd name="connsiteY121" fmla="*/ 61664 h 128861"/>
                <a:gd name="connsiteX122" fmla="*/ 585639 w 5713693"/>
                <a:gd name="connsiteY122" fmla="*/ 40456 h 128861"/>
                <a:gd name="connsiteX123" fmla="*/ 564546 w 5713693"/>
                <a:gd name="connsiteY123" fmla="*/ 64892 h 128861"/>
                <a:gd name="connsiteX124" fmla="*/ 564546 w 5713693"/>
                <a:gd name="connsiteY124" fmla="*/ 96012 h 128861"/>
                <a:gd name="connsiteX125" fmla="*/ 627824 w 5713693"/>
                <a:gd name="connsiteY125" fmla="*/ 65353 h 128861"/>
                <a:gd name="connsiteX126" fmla="*/ 658368 w 5713693"/>
                <a:gd name="connsiteY126" fmla="*/ 32849 h 128861"/>
                <a:gd name="connsiteX127" fmla="*/ 687759 w 5713693"/>
                <a:gd name="connsiteY127" fmla="*/ 64200 h 128861"/>
                <a:gd name="connsiteX128" fmla="*/ 687529 w 5713693"/>
                <a:gd name="connsiteY128" fmla="*/ 68004 h 128861"/>
                <a:gd name="connsiteX129" fmla="*/ 636008 w 5713693"/>
                <a:gd name="connsiteY129" fmla="*/ 68004 h 128861"/>
                <a:gd name="connsiteX130" fmla="*/ 660904 w 5713693"/>
                <a:gd name="connsiteY130" fmla="*/ 89788 h 128861"/>
                <a:gd name="connsiteX131" fmla="*/ 683610 w 5713693"/>
                <a:gd name="connsiteY131" fmla="*/ 82181 h 128861"/>
                <a:gd name="connsiteX132" fmla="*/ 683610 w 5713693"/>
                <a:gd name="connsiteY132" fmla="*/ 89903 h 128861"/>
                <a:gd name="connsiteX133" fmla="*/ 660904 w 5713693"/>
                <a:gd name="connsiteY133" fmla="*/ 97049 h 128861"/>
                <a:gd name="connsiteX134" fmla="*/ 627824 w 5713693"/>
                <a:gd name="connsiteY134" fmla="*/ 65353 h 128861"/>
                <a:gd name="connsiteX135" fmla="*/ 679576 w 5713693"/>
                <a:gd name="connsiteY135" fmla="*/ 61549 h 128861"/>
                <a:gd name="connsiteX136" fmla="*/ 658368 w 5713693"/>
                <a:gd name="connsiteY136" fmla="*/ 40111 h 128861"/>
                <a:gd name="connsiteX137" fmla="*/ 636123 w 5713693"/>
                <a:gd name="connsiteY137" fmla="*/ 61549 h 128861"/>
                <a:gd name="connsiteX138" fmla="*/ 679461 w 5713693"/>
                <a:gd name="connsiteY138" fmla="*/ 61549 h 128861"/>
                <a:gd name="connsiteX139" fmla="*/ 751383 w 5713693"/>
                <a:gd name="connsiteY139" fmla="*/ 90595 h 128861"/>
                <a:gd name="connsiteX140" fmla="*/ 766021 w 5713693"/>
                <a:gd name="connsiteY140" fmla="*/ 80106 h 128861"/>
                <a:gd name="connsiteX141" fmla="*/ 758529 w 5713693"/>
                <a:gd name="connsiteY141" fmla="*/ 71001 h 128861"/>
                <a:gd name="connsiteX142" fmla="*/ 742624 w 5713693"/>
                <a:gd name="connsiteY142" fmla="*/ 64776 h 128861"/>
                <a:gd name="connsiteX143" fmla="*/ 731213 w 5713693"/>
                <a:gd name="connsiteY143" fmla="*/ 49908 h 128861"/>
                <a:gd name="connsiteX144" fmla="*/ 752190 w 5713693"/>
                <a:gd name="connsiteY144" fmla="*/ 32965 h 128861"/>
                <a:gd name="connsiteX145" fmla="*/ 771093 w 5713693"/>
                <a:gd name="connsiteY145" fmla="*/ 38958 h 128861"/>
                <a:gd name="connsiteX146" fmla="*/ 771093 w 5713693"/>
                <a:gd name="connsiteY146" fmla="*/ 47257 h 128861"/>
                <a:gd name="connsiteX147" fmla="*/ 752305 w 5713693"/>
                <a:gd name="connsiteY147" fmla="*/ 39534 h 128861"/>
                <a:gd name="connsiteX148" fmla="*/ 739166 w 5713693"/>
                <a:gd name="connsiteY148" fmla="*/ 49331 h 128861"/>
                <a:gd name="connsiteX149" fmla="*/ 746542 w 5713693"/>
                <a:gd name="connsiteY149" fmla="*/ 58207 h 128861"/>
                <a:gd name="connsiteX150" fmla="*/ 762564 w 5713693"/>
                <a:gd name="connsiteY150" fmla="*/ 64431 h 128861"/>
                <a:gd name="connsiteX151" fmla="*/ 773974 w 5713693"/>
                <a:gd name="connsiteY151" fmla="*/ 78838 h 128861"/>
                <a:gd name="connsiteX152" fmla="*/ 751383 w 5713693"/>
                <a:gd name="connsiteY152" fmla="*/ 97280 h 128861"/>
                <a:gd name="connsiteX153" fmla="*/ 730060 w 5713693"/>
                <a:gd name="connsiteY153" fmla="*/ 90710 h 128861"/>
                <a:gd name="connsiteX154" fmla="*/ 730060 w 5713693"/>
                <a:gd name="connsiteY154" fmla="*/ 82066 h 128861"/>
                <a:gd name="connsiteX155" fmla="*/ 751499 w 5713693"/>
                <a:gd name="connsiteY155" fmla="*/ 90825 h 128861"/>
                <a:gd name="connsiteX156" fmla="*/ 841517 w 5713693"/>
                <a:gd name="connsiteY156" fmla="*/ 81720 h 128861"/>
                <a:gd name="connsiteX157" fmla="*/ 816736 w 5713693"/>
                <a:gd name="connsiteY157" fmla="*/ 97049 h 128861"/>
                <a:gd name="connsiteX158" fmla="*/ 785616 w 5713693"/>
                <a:gd name="connsiteY158" fmla="*/ 65237 h 128861"/>
                <a:gd name="connsiteX159" fmla="*/ 816736 w 5713693"/>
                <a:gd name="connsiteY159" fmla="*/ 32849 h 128861"/>
                <a:gd name="connsiteX160" fmla="*/ 841517 w 5713693"/>
                <a:gd name="connsiteY160" fmla="*/ 48294 h 128861"/>
                <a:gd name="connsiteX161" fmla="*/ 841517 w 5713693"/>
                <a:gd name="connsiteY161" fmla="*/ 33887 h 128861"/>
                <a:gd name="connsiteX162" fmla="*/ 849355 w 5713693"/>
                <a:gd name="connsiteY162" fmla="*/ 33887 h 128861"/>
                <a:gd name="connsiteX163" fmla="*/ 849355 w 5713693"/>
                <a:gd name="connsiteY163" fmla="*/ 96012 h 128861"/>
                <a:gd name="connsiteX164" fmla="*/ 841517 w 5713693"/>
                <a:gd name="connsiteY164" fmla="*/ 96012 h 128861"/>
                <a:gd name="connsiteX165" fmla="*/ 841517 w 5713693"/>
                <a:gd name="connsiteY165" fmla="*/ 81720 h 128861"/>
                <a:gd name="connsiteX166" fmla="*/ 793799 w 5713693"/>
                <a:gd name="connsiteY166" fmla="*/ 65122 h 128861"/>
                <a:gd name="connsiteX167" fmla="*/ 817543 w 5713693"/>
                <a:gd name="connsiteY167" fmla="*/ 89673 h 128861"/>
                <a:gd name="connsiteX168" fmla="*/ 841517 w 5713693"/>
                <a:gd name="connsiteY168" fmla="*/ 65122 h 128861"/>
                <a:gd name="connsiteX169" fmla="*/ 817543 w 5713693"/>
                <a:gd name="connsiteY169" fmla="*/ 40341 h 128861"/>
                <a:gd name="connsiteX170" fmla="*/ 793799 w 5713693"/>
                <a:gd name="connsiteY170" fmla="*/ 65122 h 128861"/>
                <a:gd name="connsiteX171" fmla="*/ 879207 w 5713693"/>
                <a:gd name="connsiteY171" fmla="*/ 96012 h 128861"/>
                <a:gd name="connsiteX172" fmla="*/ 871369 w 5713693"/>
                <a:gd name="connsiteY172" fmla="*/ 96012 h 128861"/>
                <a:gd name="connsiteX173" fmla="*/ 871369 w 5713693"/>
                <a:gd name="connsiteY173" fmla="*/ 33887 h 128861"/>
                <a:gd name="connsiteX174" fmla="*/ 879207 w 5713693"/>
                <a:gd name="connsiteY174" fmla="*/ 33887 h 128861"/>
                <a:gd name="connsiteX175" fmla="*/ 879207 w 5713693"/>
                <a:gd name="connsiteY175" fmla="*/ 47833 h 128861"/>
                <a:gd name="connsiteX176" fmla="*/ 900991 w 5713693"/>
                <a:gd name="connsiteY176" fmla="*/ 32849 h 128861"/>
                <a:gd name="connsiteX177" fmla="*/ 921047 w 5713693"/>
                <a:gd name="connsiteY177" fmla="*/ 48755 h 128861"/>
                <a:gd name="connsiteX178" fmla="*/ 944099 w 5713693"/>
                <a:gd name="connsiteY178" fmla="*/ 32849 h 128861"/>
                <a:gd name="connsiteX179" fmla="*/ 967036 w 5713693"/>
                <a:gd name="connsiteY179" fmla="*/ 60512 h 128861"/>
                <a:gd name="connsiteX180" fmla="*/ 967036 w 5713693"/>
                <a:gd name="connsiteY180" fmla="*/ 96012 h 128861"/>
                <a:gd name="connsiteX181" fmla="*/ 959198 w 5713693"/>
                <a:gd name="connsiteY181" fmla="*/ 96012 h 128861"/>
                <a:gd name="connsiteX182" fmla="*/ 959198 w 5713693"/>
                <a:gd name="connsiteY182" fmla="*/ 61664 h 128861"/>
                <a:gd name="connsiteX183" fmla="*/ 942600 w 5713693"/>
                <a:gd name="connsiteY183" fmla="*/ 40456 h 128861"/>
                <a:gd name="connsiteX184" fmla="*/ 923237 w 5713693"/>
                <a:gd name="connsiteY184" fmla="*/ 63624 h 128861"/>
                <a:gd name="connsiteX185" fmla="*/ 923237 w 5713693"/>
                <a:gd name="connsiteY185" fmla="*/ 96012 h 128861"/>
                <a:gd name="connsiteX186" fmla="*/ 915399 w 5713693"/>
                <a:gd name="connsiteY186" fmla="*/ 96012 h 128861"/>
                <a:gd name="connsiteX187" fmla="*/ 915399 w 5713693"/>
                <a:gd name="connsiteY187" fmla="*/ 61664 h 128861"/>
                <a:gd name="connsiteX188" fmla="*/ 898801 w 5713693"/>
                <a:gd name="connsiteY188" fmla="*/ 40456 h 128861"/>
                <a:gd name="connsiteX189" fmla="*/ 879322 w 5713693"/>
                <a:gd name="connsiteY189" fmla="*/ 64892 h 128861"/>
                <a:gd name="connsiteX190" fmla="*/ 879322 w 5713693"/>
                <a:gd name="connsiteY190" fmla="*/ 96012 h 128861"/>
                <a:gd name="connsiteX191" fmla="*/ 982711 w 5713693"/>
                <a:gd name="connsiteY191" fmla="*/ 65353 h 128861"/>
                <a:gd name="connsiteX192" fmla="*/ 1013255 w 5713693"/>
                <a:gd name="connsiteY192" fmla="*/ 32849 h 128861"/>
                <a:gd name="connsiteX193" fmla="*/ 1042646 w 5713693"/>
                <a:gd name="connsiteY193" fmla="*/ 64200 h 128861"/>
                <a:gd name="connsiteX194" fmla="*/ 1042416 w 5713693"/>
                <a:gd name="connsiteY194" fmla="*/ 68004 h 128861"/>
                <a:gd name="connsiteX195" fmla="*/ 990895 w 5713693"/>
                <a:gd name="connsiteY195" fmla="*/ 68004 h 128861"/>
                <a:gd name="connsiteX196" fmla="*/ 1015791 w 5713693"/>
                <a:gd name="connsiteY196" fmla="*/ 89788 h 128861"/>
                <a:gd name="connsiteX197" fmla="*/ 1038497 w 5713693"/>
                <a:gd name="connsiteY197" fmla="*/ 82181 h 128861"/>
                <a:gd name="connsiteX198" fmla="*/ 1038497 w 5713693"/>
                <a:gd name="connsiteY198" fmla="*/ 89903 h 128861"/>
                <a:gd name="connsiteX199" fmla="*/ 1015791 w 5713693"/>
                <a:gd name="connsiteY199" fmla="*/ 97049 h 128861"/>
                <a:gd name="connsiteX200" fmla="*/ 982711 w 5713693"/>
                <a:gd name="connsiteY200" fmla="*/ 65353 h 128861"/>
                <a:gd name="connsiteX201" fmla="*/ 1034463 w 5713693"/>
                <a:gd name="connsiteY201" fmla="*/ 61549 h 128861"/>
                <a:gd name="connsiteX202" fmla="*/ 1013255 w 5713693"/>
                <a:gd name="connsiteY202" fmla="*/ 40111 h 128861"/>
                <a:gd name="connsiteX203" fmla="*/ 991010 w 5713693"/>
                <a:gd name="connsiteY203" fmla="*/ 61549 h 128861"/>
                <a:gd name="connsiteX204" fmla="*/ 1034348 w 5713693"/>
                <a:gd name="connsiteY204" fmla="*/ 61549 h 128861"/>
                <a:gd name="connsiteX205" fmla="*/ 1097626 w 5713693"/>
                <a:gd name="connsiteY205" fmla="*/ 81604 h 128861"/>
                <a:gd name="connsiteX206" fmla="*/ 1097626 w 5713693"/>
                <a:gd name="connsiteY206" fmla="*/ 127709 h 128861"/>
                <a:gd name="connsiteX207" fmla="*/ 1089788 w 5713693"/>
                <a:gd name="connsiteY207" fmla="*/ 127709 h 128861"/>
                <a:gd name="connsiteX208" fmla="*/ 1089788 w 5713693"/>
                <a:gd name="connsiteY208" fmla="*/ 33887 h 128861"/>
                <a:gd name="connsiteX209" fmla="*/ 1097626 w 5713693"/>
                <a:gd name="connsiteY209" fmla="*/ 33887 h 128861"/>
                <a:gd name="connsiteX210" fmla="*/ 1097626 w 5713693"/>
                <a:gd name="connsiteY210" fmla="*/ 48294 h 128861"/>
                <a:gd name="connsiteX211" fmla="*/ 1122407 w 5713693"/>
                <a:gd name="connsiteY211" fmla="*/ 32849 h 128861"/>
                <a:gd name="connsiteX212" fmla="*/ 1153527 w 5713693"/>
                <a:gd name="connsiteY212" fmla="*/ 64776 h 128861"/>
                <a:gd name="connsiteX213" fmla="*/ 1122407 w 5713693"/>
                <a:gd name="connsiteY213" fmla="*/ 96934 h 128861"/>
                <a:gd name="connsiteX214" fmla="*/ 1097626 w 5713693"/>
                <a:gd name="connsiteY214" fmla="*/ 81489 h 128861"/>
                <a:gd name="connsiteX215" fmla="*/ 1121600 w 5713693"/>
                <a:gd name="connsiteY215" fmla="*/ 40341 h 128861"/>
                <a:gd name="connsiteX216" fmla="*/ 1097626 w 5713693"/>
                <a:gd name="connsiteY216" fmla="*/ 64892 h 128861"/>
                <a:gd name="connsiteX217" fmla="*/ 1121600 w 5713693"/>
                <a:gd name="connsiteY217" fmla="*/ 89673 h 128861"/>
                <a:gd name="connsiteX218" fmla="*/ 1145344 w 5713693"/>
                <a:gd name="connsiteY218" fmla="*/ 64892 h 128861"/>
                <a:gd name="connsiteX219" fmla="*/ 1121600 w 5713693"/>
                <a:gd name="connsiteY219" fmla="*/ 40341 h 128861"/>
                <a:gd name="connsiteX220" fmla="*/ 1178654 w 5713693"/>
                <a:gd name="connsiteY220" fmla="*/ 96012 h 128861"/>
                <a:gd name="connsiteX221" fmla="*/ 1170816 w 5713693"/>
                <a:gd name="connsiteY221" fmla="*/ 96012 h 128861"/>
                <a:gd name="connsiteX222" fmla="*/ 1170816 w 5713693"/>
                <a:gd name="connsiteY222" fmla="*/ 33887 h 128861"/>
                <a:gd name="connsiteX223" fmla="*/ 1178654 w 5713693"/>
                <a:gd name="connsiteY223" fmla="*/ 33887 h 128861"/>
                <a:gd name="connsiteX224" fmla="*/ 1178654 w 5713693"/>
                <a:gd name="connsiteY224" fmla="*/ 49908 h 128861"/>
                <a:gd name="connsiteX225" fmla="*/ 1201937 w 5713693"/>
                <a:gd name="connsiteY225" fmla="*/ 32965 h 128861"/>
                <a:gd name="connsiteX226" fmla="*/ 1201937 w 5713693"/>
                <a:gd name="connsiteY226" fmla="*/ 41840 h 128861"/>
                <a:gd name="connsiteX227" fmla="*/ 1178654 w 5713693"/>
                <a:gd name="connsiteY227" fmla="*/ 66160 h 128861"/>
                <a:gd name="connsiteX228" fmla="*/ 1178654 w 5713693"/>
                <a:gd name="connsiteY228" fmla="*/ 96127 h 128861"/>
                <a:gd name="connsiteX229" fmla="*/ 1211849 w 5713693"/>
                <a:gd name="connsiteY229" fmla="*/ 15214 h 128861"/>
                <a:gd name="connsiteX230" fmla="*/ 1217151 w 5713693"/>
                <a:gd name="connsiteY230" fmla="*/ 9682 h 128861"/>
                <a:gd name="connsiteX231" fmla="*/ 1220839 w 5713693"/>
                <a:gd name="connsiteY231" fmla="*/ 10835 h 128861"/>
                <a:gd name="connsiteX232" fmla="*/ 1226948 w 5713693"/>
                <a:gd name="connsiteY232" fmla="*/ 15099 h 128861"/>
                <a:gd name="connsiteX233" fmla="*/ 1220839 w 5713693"/>
                <a:gd name="connsiteY233" fmla="*/ 19364 h 128861"/>
                <a:gd name="connsiteX234" fmla="*/ 1217151 w 5713693"/>
                <a:gd name="connsiteY234" fmla="*/ 20632 h 128861"/>
                <a:gd name="connsiteX235" fmla="*/ 1211849 w 5713693"/>
                <a:gd name="connsiteY235" fmla="*/ 15214 h 128861"/>
                <a:gd name="connsiteX236" fmla="*/ 1213808 w 5713693"/>
                <a:gd name="connsiteY236" fmla="*/ 33887 h 128861"/>
                <a:gd name="connsiteX237" fmla="*/ 1221761 w 5713693"/>
                <a:gd name="connsiteY237" fmla="*/ 33887 h 128861"/>
                <a:gd name="connsiteX238" fmla="*/ 1221761 w 5713693"/>
                <a:gd name="connsiteY238" fmla="*/ 96012 h 128861"/>
                <a:gd name="connsiteX239" fmla="*/ 1213808 w 5713693"/>
                <a:gd name="connsiteY239" fmla="*/ 96012 h 128861"/>
                <a:gd name="connsiteX240" fmla="*/ 1213808 w 5713693"/>
                <a:gd name="connsiteY240" fmla="*/ 33887 h 128861"/>
                <a:gd name="connsiteX241" fmla="*/ 1251614 w 5713693"/>
                <a:gd name="connsiteY241" fmla="*/ 96012 h 128861"/>
                <a:gd name="connsiteX242" fmla="*/ 1243776 w 5713693"/>
                <a:gd name="connsiteY242" fmla="*/ 96012 h 128861"/>
                <a:gd name="connsiteX243" fmla="*/ 1243776 w 5713693"/>
                <a:gd name="connsiteY243" fmla="*/ 33887 h 128861"/>
                <a:gd name="connsiteX244" fmla="*/ 1251614 w 5713693"/>
                <a:gd name="connsiteY244" fmla="*/ 33887 h 128861"/>
                <a:gd name="connsiteX245" fmla="*/ 1251614 w 5713693"/>
                <a:gd name="connsiteY245" fmla="*/ 48064 h 128861"/>
                <a:gd name="connsiteX246" fmla="*/ 1274551 w 5713693"/>
                <a:gd name="connsiteY246" fmla="*/ 32849 h 128861"/>
                <a:gd name="connsiteX247" fmla="*/ 1299101 w 5713693"/>
                <a:gd name="connsiteY247" fmla="*/ 60512 h 128861"/>
                <a:gd name="connsiteX248" fmla="*/ 1299101 w 5713693"/>
                <a:gd name="connsiteY248" fmla="*/ 96012 h 128861"/>
                <a:gd name="connsiteX249" fmla="*/ 1291264 w 5713693"/>
                <a:gd name="connsiteY249" fmla="*/ 96012 h 128861"/>
                <a:gd name="connsiteX250" fmla="*/ 1291264 w 5713693"/>
                <a:gd name="connsiteY250" fmla="*/ 61664 h 128861"/>
                <a:gd name="connsiteX251" fmla="*/ 1272591 w 5713693"/>
                <a:gd name="connsiteY251" fmla="*/ 40456 h 128861"/>
                <a:gd name="connsiteX252" fmla="*/ 1251499 w 5713693"/>
                <a:gd name="connsiteY252" fmla="*/ 64892 h 128861"/>
                <a:gd name="connsiteX253" fmla="*/ 1251499 w 5713693"/>
                <a:gd name="connsiteY253" fmla="*/ 96012 h 128861"/>
                <a:gd name="connsiteX254" fmla="*/ 1347626 w 5713693"/>
                <a:gd name="connsiteY254" fmla="*/ 89673 h 128861"/>
                <a:gd name="connsiteX255" fmla="*/ 1368142 w 5713693"/>
                <a:gd name="connsiteY255" fmla="*/ 82296 h 128861"/>
                <a:gd name="connsiteX256" fmla="*/ 1368142 w 5713693"/>
                <a:gd name="connsiteY256" fmla="*/ 90364 h 128861"/>
                <a:gd name="connsiteX257" fmla="*/ 1346934 w 5713693"/>
                <a:gd name="connsiteY257" fmla="*/ 96934 h 128861"/>
                <a:gd name="connsiteX258" fmla="*/ 1314777 w 5713693"/>
                <a:gd name="connsiteY258" fmla="*/ 64892 h 128861"/>
                <a:gd name="connsiteX259" fmla="*/ 1346819 w 5713693"/>
                <a:gd name="connsiteY259" fmla="*/ 32849 h 128861"/>
                <a:gd name="connsiteX260" fmla="*/ 1367451 w 5713693"/>
                <a:gd name="connsiteY260" fmla="*/ 39995 h 128861"/>
                <a:gd name="connsiteX261" fmla="*/ 1367451 w 5713693"/>
                <a:gd name="connsiteY261" fmla="*/ 48755 h 128861"/>
                <a:gd name="connsiteX262" fmla="*/ 1347280 w 5713693"/>
                <a:gd name="connsiteY262" fmla="*/ 40341 h 128861"/>
                <a:gd name="connsiteX263" fmla="*/ 1322845 w 5713693"/>
                <a:gd name="connsiteY263" fmla="*/ 64892 h 128861"/>
                <a:gd name="connsiteX264" fmla="*/ 1347626 w 5713693"/>
                <a:gd name="connsiteY264" fmla="*/ 89673 h 128861"/>
                <a:gd name="connsiteX265" fmla="*/ 1385777 w 5713693"/>
                <a:gd name="connsiteY265" fmla="*/ 19479 h 128861"/>
                <a:gd name="connsiteX266" fmla="*/ 1379668 w 5713693"/>
                <a:gd name="connsiteY266" fmla="*/ 15214 h 128861"/>
                <a:gd name="connsiteX267" fmla="*/ 1385777 w 5713693"/>
                <a:gd name="connsiteY267" fmla="*/ 10950 h 128861"/>
                <a:gd name="connsiteX268" fmla="*/ 1389466 w 5713693"/>
                <a:gd name="connsiteY268" fmla="*/ 9797 h 128861"/>
                <a:gd name="connsiteX269" fmla="*/ 1394767 w 5713693"/>
                <a:gd name="connsiteY269" fmla="*/ 15330 h 128861"/>
                <a:gd name="connsiteX270" fmla="*/ 1389466 w 5713693"/>
                <a:gd name="connsiteY270" fmla="*/ 20747 h 128861"/>
                <a:gd name="connsiteX271" fmla="*/ 1385777 w 5713693"/>
                <a:gd name="connsiteY271" fmla="*/ 19479 h 128861"/>
                <a:gd name="connsiteX272" fmla="*/ 1384855 w 5713693"/>
                <a:gd name="connsiteY272" fmla="*/ 33887 h 128861"/>
                <a:gd name="connsiteX273" fmla="*/ 1392808 w 5713693"/>
                <a:gd name="connsiteY273" fmla="*/ 33887 h 128861"/>
                <a:gd name="connsiteX274" fmla="*/ 1392808 w 5713693"/>
                <a:gd name="connsiteY274" fmla="*/ 96012 h 128861"/>
                <a:gd name="connsiteX275" fmla="*/ 1384855 w 5713693"/>
                <a:gd name="connsiteY275" fmla="*/ 96012 h 128861"/>
                <a:gd name="connsiteX276" fmla="*/ 1384855 w 5713693"/>
                <a:gd name="connsiteY276" fmla="*/ 33887 h 128861"/>
                <a:gd name="connsiteX277" fmla="*/ 1422660 w 5713693"/>
                <a:gd name="connsiteY277" fmla="*/ 81604 h 128861"/>
                <a:gd name="connsiteX278" fmla="*/ 1422660 w 5713693"/>
                <a:gd name="connsiteY278" fmla="*/ 127709 h 128861"/>
                <a:gd name="connsiteX279" fmla="*/ 1414823 w 5713693"/>
                <a:gd name="connsiteY279" fmla="*/ 127709 h 128861"/>
                <a:gd name="connsiteX280" fmla="*/ 1414823 w 5713693"/>
                <a:gd name="connsiteY280" fmla="*/ 33887 h 128861"/>
                <a:gd name="connsiteX281" fmla="*/ 1422660 w 5713693"/>
                <a:gd name="connsiteY281" fmla="*/ 33887 h 128861"/>
                <a:gd name="connsiteX282" fmla="*/ 1422660 w 5713693"/>
                <a:gd name="connsiteY282" fmla="*/ 48294 h 128861"/>
                <a:gd name="connsiteX283" fmla="*/ 1447442 w 5713693"/>
                <a:gd name="connsiteY283" fmla="*/ 32849 h 128861"/>
                <a:gd name="connsiteX284" fmla="*/ 1478562 w 5713693"/>
                <a:gd name="connsiteY284" fmla="*/ 64776 h 128861"/>
                <a:gd name="connsiteX285" fmla="*/ 1447442 w 5713693"/>
                <a:gd name="connsiteY285" fmla="*/ 96934 h 128861"/>
                <a:gd name="connsiteX286" fmla="*/ 1422660 w 5713693"/>
                <a:gd name="connsiteY286" fmla="*/ 81489 h 128861"/>
                <a:gd name="connsiteX287" fmla="*/ 1446635 w 5713693"/>
                <a:gd name="connsiteY287" fmla="*/ 40341 h 128861"/>
                <a:gd name="connsiteX288" fmla="*/ 1422660 w 5713693"/>
                <a:gd name="connsiteY288" fmla="*/ 64892 h 128861"/>
                <a:gd name="connsiteX289" fmla="*/ 1446635 w 5713693"/>
                <a:gd name="connsiteY289" fmla="*/ 89673 h 128861"/>
                <a:gd name="connsiteX290" fmla="*/ 1470378 w 5713693"/>
                <a:gd name="connsiteY290" fmla="*/ 64892 h 128861"/>
                <a:gd name="connsiteX291" fmla="*/ 1446635 w 5713693"/>
                <a:gd name="connsiteY291" fmla="*/ 40341 h 128861"/>
                <a:gd name="connsiteX292" fmla="*/ 1495851 w 5713693"/>
                <a:gd name="connsiteY292" fmla="*/ 922 h 128861"/>
                <a:gd name="connsiteX293" fmla="*/ 1503689 w 5713693"/>
                <a:gd name="connsiteY293" fmla="*/ 922 h 128861"/>
                <a:gd name="connsiteX294" fmla="*/ 1503689 w 5713693"/>
                <a:gd name="connsiteY294" fmla="*/ 96012 h 128861"/>
                <a:gd name="connsiteX295" fmla="*/ 1495851 w 5713693"/>
                <a:gd name="connsiteY295" fmla="*/ 96012 h 128861"/>
                <a:gd name="connsiteX296" fmla="*/ 1495851 w 5713693"/>
                <a:gd name="connsiteY296" fmla="*/ 922 h 128861"/>
                <a:gd name="connsiteX297" fmla="*/ 1521208 w 5713693"/>
                <a:gd name="connsiteY297" fmla="*/ 65353 h 128861"/>
                <a:gd name="connsiteX298" fmla="*/ 1551752 w 5713693"/>
                <a:gd name="connsiteY298" fmla="*/ 32849 h 128861"/>
                <a:gd name="connsiteX299" fmla="*/ 1581144 w 5713693"/>
                <a:gd name="connsiteY299" fmla="*/ 64200 h 128861"/>
                <a:gd name="connsiteX300" fmla="*/ 1580913 w 5713693"/>
                <a:gd name="connsiteY300" fmla="*/ 68004 h 128861"/>
                <a:gd name="connsiteX301" fmla="*/ 1529392 w 5713693"/>
                <a:gd name="connsiteY301" fmla="*/ 68004 h 128861"/>
                <a:gd name="connsiteX302" fmla="*/ 1554288 w 5713693"/>
                <a:gd name="connsiteY302" fmla="*/ 89788 h 128861"/>
                <a:gd name="connsiteX303" fmla="*/ 1576994 w 5713693"/>
                <a:gd name="connsiteY303" fmla="*/ 82181 h 128861"/>
                <a:gd name="connsiteX304" fmla="*/ 1576994 w 5713693"/>
                <a:gd name="connsiteY304" fmla="*/ 89903 h 128861"/>
                <a:gd name="connsiteX305" fmla="*/ 1554288 w 5713693"/>
                <a:gd name="connsiteY305" fmla="*/ 97049 h 128861"/>
                <a:gd name="connsiteX306" fmla="*/ 1521208 w 5713693"/>
                <a:gd name="connsiteY306" fmla="*/ 65353 h 128861"/>
                <a:gd name="connsiteX307" fmla="*/ 1572960 w 5713693"/>
                <a:gd name="connsiteY307" fmla="*/ 61549 h 128861"/>
                <a:gd name="connsiteX308" fmla="*/ 1551752 w 5713693"/>
                <a:gd name="connsiteY308" fmla="*/ 40111 h 128861"/>
                <a:gd name="connsiteX309" fmla="*/ 1529507 w 5713693"/>
                <a:gd name="connsiteY309" fmla="*/ 61549 h 128861"/>
                <a:gd name="connsiteX310" fmla="*/ 1572845 w 5713693"/>
                <a:gd name="connsiteY310" fmla="*/ 61549 h 128861"/>
                <a:gd name="connsiteX311" fmla="*/ 1614915 w 5713693"/>
                <a:gd name="connsiteY311" fmla="*/ 90595 h 128861"/>
                <a:gd name="connsiteX312" fmla="*/ 1629553 w 5713693"/>
                <a:gd name="connsiteY312" fmla="*/ 80106 h 128861"/>
                <a:gd name="connsiteX313" fmla="*/ 1622061 w 5713693"/>
                <a:gd name="connsiteY313" fmla="*/ 71001 h 128861"/>
                <a:gd name="connsiteX314" fmla="*/ 1606155 w 5713693"/>
                <a:gd name="connsiteY314" fmla="*/ 64776 h 128861"/>
                <a:gd name="connsiteX315" fmla="*/ 1594744 w 5713693"/>
                <a:gd name="connsiteY315" fmla="*/ 49908 h 128861"/>
                <a:gd name="connsiteX316" fmla="*/ 1615722 w 5713693"/>
                <a:gd name="connsiteY316" fmla="*/ 32965 h 128861"/>
                <a:gd name="connsiteX317" fmla="*/ 1634624 w 5713693"/>
                <a:gd name="connsiteY317" fmla="*/ 38958 h 128861"/>
                <a:gd name="connsiteX318" fmla="*/ 1634624 w 5713693"/>
                <a:gd name="connsiteY318" fmla="*/ 47257 h 128861"/>
                <a:gd name="connsiteX319" fmla="*/ 1615837 w 5713693"/>
                <a:gd name="connsiteY319" fmla="*/ 39534 h 128861"/>
                <a:gd name="connsiteX320" fmla="*/ 1602697 w 5713693"/>
                <a:gd name="connsiteY320" fmla="*/ 49331 h 128861"/>
                <a:gd name="connsiteX321" fmla="*/ 1610074 w 5713693"/>
                <a:gd name="connsiteY321" fmla="*/ 58207 h 128861"/>
                <a:gd name="connsiteX322" fmla="*/ 1626095 w 5713693"/>
                <a:gd name="connsiteY322" fmla="*/ 64431 h 128861"/>
                <a:gd name="connsiteX323" fmla="*/ 1637506 w 5713693"/>
                <a:gd name="connsiteY323" fmla="*/ 78838 h 128861"/>
                <a:gd name="connsiteX324" fmla="*/ 1614915 w 5713693"/>
                <a:gd name="connsiteY324" fmla="*/ 97280 h 128861"/>
                <a:gd name="connsiteX325" fmla="*/ 1593592 w 5713693"/>
                <a:gd name="connsiteY325" fmla="*/ 90710 h 128861"/>
                <a:gd name="connsiteX326" fmla="*/ 1593592 w 5713693"/>
                <a:gd name="connsiteY326" fmla="*/ 82066 h 128861"/>
                <a:gd name="connsiteX327" fmla="*/ 1615030 w 5713693"/>
                <a:gd name="connsiteY327" fmla="*/ 90825 h 128861"/>
                <a:gd name="connsiteX328" fmla="*/ 1734901 w 5713693"/>
                <a:gd name="connsiteY328" fmla="*/ 81720 h 128861"/>
                <a:gd name="connsiteX329" fmla="*/ 1710120 w 5713693"/>
                <a:gd name="connsiteY329" fmla="*/ 97049 h 128861"/>
                <a:gd name="connsiteX330" fmla="*/ 1679000 w 5713693"/>
                <a:gd name="connsiteY330" fmla="*/ 65237 h 128861"/>
                <a:gd name="connsiteX331" fmla="*/ 1710120 w 5713693"/>
                <a:gd name="connsiteY331" fmla="*/ 32849 h 128861"/>
                <a:gd name="connsiteX332" fmla="*/ 1734901 w 5713693"/>
                <a:gd name="connsiteY332" fmla="*/ 48294 h 128861"/>
                <a:gd name="connsiteX333" fmla="*/ 1734901 w 5713693"/>
                <a:gd name="connsiteY333" fmla="*/ 33887 h 128861"/>
                <a:gd name="connsiteX334" fmla="*/ 1742739 w 5713693"/>
                <a:gd name="connsiteY334" fmla="*/ 33887 h 128861"/>
                <a:gd name="connsiteX335" fmla="*/ 1742739 w 5713693"/>
                <a:gd name="connsiteY335" fmla="*/ 96012 h 128861"/>
                <a:gd name="connsiteX336" fmla="*/ 1734901 w 5713693"/>
                <a:gd name="connsiteY336" fmla="*/ 96012 h 128861"/>
                <a:gd name="connsiteX337" fmla="*/ 1734901 w 5713693"/>
                <a:gd name="connsiteY337" fmla="*/ 81720 h 128861"/>
                <a:gd name="connsiteX338" fmla="*/ 1687183 w 5713693"/>
                <a:gd name="connsiteY338" fmla="*/ 65122 h 128861"/>
                <a:gd name="connsiteX339" fmla="*/ 1710927 w 5713693"/>
                <a:gd name="connsiteY339" fmla="*/ 89673 h 128861"/>
                <a:gd name="connsiteX340" fmla="*/ 1734901 w 5713693"/>
                <a:gd name="connsiteY340" fmla="*/ 65122 h 128861"/>
                <a:gd name="connsiteX341" fmla="*/ 1710927 w 5713693"/>
                <a:gd name="connsiteY341" fmla="*/ 40341 h 128861"/>
                <a:gd name="connsiteX342" fmla="*/ 1687183 w 5713693"/>
                <a:gd name="connsiteY342" fmla="*/ 65122 h 128861"/>
                <a:gd name="connsiteX343" fmla="*/ 1781236 w 5713693"/>
                <a:gd name="connsiteY343" fmla="*/ 90595 h 128861"/>
                <a:gd name="connsiteX344" fmla="*/ 1795874 w 5713693"/>
                <a:gd name="connsiteY344" fmla="*/ 80106 h 128861"/>
                <a:gd name="connsiteX345" fmla="*/ 1788382 w 5713693"/>
                <a:gd name="connsiteY345" fmla="*/ 71001 h 128861"/>
                <a:gd name="connsiteX346" fmla="*/ 1772476 w 5713693"/>
                <a:gd name="connsiteY346" fmla="*/ 64776 h 128861"/>
                <a:gd name="connsiteX347" fmla="*/ 1761065 w 5713693"/>
                <a:gd name="connsiteY347" fmla="*/ 49908 h 128861"/>
                <a:gd name="connsiteX348" fmla="*/ 1782043 w 5713693"/>
                <a:gd name="connsiteY348" fmla="*/ 32965 h 128861"/>
                <a:gd name="connsiteX349" fmla="*/ 1800945 w 5713693"/>
                <a:gd name="connsiteY349" fmla="*/ 38958 h 128861"/>
                <a:gd name="connsiteX350" fmla="*/ 1800945 w 5713693"/>
                <a:gd name="connsiteY350" fmla="*/ 47257 h 128861"/>
                <a:gd name="connsiteX351" fmla="*/ 1782158 w 5713693"/>
                <a:gd name="connsiteY351" fmla="*/ 39534 h 128861"/>
                <a:gd name="connsiteX352" fmla="*/ 1769018 w 5713693"/>
                <a:gd name="connsiteY352" fmla="*/ 49331 h 128861"/>
                <a:gd name="connsiteX353" fmla="*/ 1776395 w 5713693"/>
                <a:gd name="connsiteY353" fmla="*/ 58207 h 128861"/>
                <a:gd name="connsiteX354" fmla="*/ 1792416 w 5713693"/>
                <a:gd name="connsiteY354" fmla="*/ 64431 h 128861"/>
                <a:gd name="connsiteX355" fmla="*/ 1803827 w 5713693"/>
                <a:gd name="connsiteY355" fmla="*/ 78838 h 128861"/>
                <a:gd name="connsiteX356" fmla="*/ 1781236 w 5713693"/>
                <a:gd name="connsiteY356" fmla="*/ 97280 h 128861"/>
                <a:gd name="connsiteX357" fmla="*/ 1759913 w 5713693"/>
                <a:gd name="connsiteY357" fmla="*/ 90710 h 128861"/>
                <a:gd name="connsiteX358" fmla="*/ 1759913 w 5713693"/>
                <a:gd name="connsiteY358" fmla="*/ 82066 h 128861"/>
                <a:gd name="connsiteX359" fmla="*/ 1781351 w 5713693"/>
                <a:gd name="connsiteY359" fmla="*/ 90825 h 128861"/>
                <a:gd name="connsiteX360" fmla="*/ 1845436 w 5713693"/>
                <a:gd name="connsiteY360" fmla="*/ 64892 h 128861"/>
                <a:gd name="connsiteX361" fmla="*/ 1877594 w 5713693"/>
                <a:gd name="connsiteY361" fmla="*/ 32965 h 128861"/>
                <a:gd name="connsiteX362" fmla="*/ 1909406 w 5713693"/>
                <a:gd name="connsiteY362" fmla="*/ 64892 h 128861"/>
                <a:gd name="connsiteX363" fmla="*/ 1877594 w 5713693"/>
                <a:gd name="connsiteY363" fmla="*/ 97049 h 128861"/>
                <a:gd name="connsiteX364" fmla="*/ 1845436 w 5713693"/>
                <a:gd name="connsiteY364" fmla="*/ 64892 h 128861"/>
                <a:gd name="connsiteX365" fmla="*/ 1877478 w 5713693"/>
                <a:gd name="connsiteY365" fmla="*/ 40456 h 128861"/>
                <a:gd name="connsiteX366" fmla="*/ 1853504 w 5713693"/>
                <a:gd name="connsiteY366" fmla="*/ 65007 h 128861"/>
                <a:gd name="connsiteX367" fmla="*/ 1877478 w 5713693"/>
                <a:gd name="connsiteY367" fmla="*/ 89788 h 128861"/>
                <a:gd name="connsiteX368" fmla="*/ 1901337 w 5713693"/>
                <a:gd name="connsiteY368" fmla="*/ 65007 h 128861"/>
                <a:gd name="connsiteX369" fmla="*/ 1877478 w 5713693"/>
                <a:gd name="connsiteY369" fmla="*/ 40456 h 128861"/>
                <a:gd name="connsiteX370" fmla="*/ 1944560 w 5713693"/>
                <a:gd name="connsiteY370" fmla="*/ 97165 h 128861"/>
                <a:gd name="connsiteX371" fmla="*/ 1924274 w 5713693"/>
                <a:gd name="connsiteY371" fmla="*/ 75726 h 128861"/>
                <a:gd name="connsiteX372" fmla="*/ 1924274 w 5713693"/>
                <a:gd name="connsiteY372" fmla="*/ 13716 h 128861"/>
                <a:gd name="connsiteX373" fmla="*/ 1931997 w 5713693"/>
                <a:gd name="connsiteY373" fmla="*/ 13716 h 128861"/>
                <a:gd name="connsiteX374" fmla="*/ 1931997 w 5713693"/>
                <a:gd name="connsiteY374" fmla="*/ 34002 h 128861"/>
                <a:gd name="connsiteX375" fmla="*/ 1959313 w 5713693"/>
                <a:gd name="connsiteY375" fmla="*/ 34002 h 128861"/>
                <a:gd name="connsiteX376" fmla="*/ 1959313 w 5713693"/>
                <a:gd name="connsiteY376" fmla="*/ 41379 h 128861"/>
                <a:gd name="connsiteX377" fmla="*/ 1931997 w 5713693"/>
                <a:gd name="connsiteY377" fmla="*/ 41379 h 128861"/>
                <a:gd name="connsiteX378" fmla="*/ 1931997 w 5713693"/>
                <a:gd name="connsiteY378" fmla="*/ 76418 h 128861"/>
                <a:gd name="connsiteX379" fmla="*/ 1945367 w 5713693"/>
                <a:gd name="connsiteY379" fmla="*/ 89788 h 128861"/>
                <a:gd name="connsiteX380" fmla="*/ 1960351 w 5713693"/>
                <a:gd name="connsiteY380" fmla="*/ 85062 h 128861"/>
                <a:gd name="connsiteX381" fmla="*/ 1960351 w 5713693"/>
                <a:gd name="connsiteY381" fmla="*/ 92669 h 128861"/>
                <a:gd name="connsiteX382" fmla="*/ 1944675 w 5713693"/>
                <a:gd name="connsiteY382" fmla="*/ 97280 h 128861"/>
                <a:gd name="connsiteX383" fmla="*/ 1981213 w 5713693"/>
                <a:gd name="connsiteY383" fmla="*/ 96127 h 128861"/>
                <a:gd name="connsiteX384" fmla="*/ 1973375 w 5713693"/>
                <a:gd name="connsiteY384" fmla="*/ 96127 h 128861"/>
                <a:gd name="connsiteX385" fmla="*/ 1973375 w 5713693"/>
                <a:gd name="connsiteY385" fmla="*/ 1037 h 128861"/>
                <a:gd name="connsiteX386" fmla="*/ 1981213 w 5713693"/>
                <a:gd name="connsiteY386" fmla="*/ 1037 h 128861"/>
                <a:gd name="connsiteX387" fmla="*/ 1981213 w 5713693"/>
                <a:gd name="connsiteY387" fmla="*/ 48179 h 128861"/>
                <a:gd name="connsiteX388" fmla="*/ 2004150 w 5713693"/>
                <a:gd name="connsiteY388" fmla="*/ 32965 h 128861"/>
                <a:gd name="connsiteX389" fmla="*/ 2028700 w 5713693"/>
                <a:gd name="connsiteY389" fmla="*/ 60627 h 128861"/>
                <a:gd name="connsiteX390" fmla="*/ 2028700 w 5713693"/>
                <a:gd name="connsiteY390" fmla="*/ 96127 h 128861"/>
                <a:gd name="connsiteX391" fmla="*/ 2020863 w 5713693"/>
                <a:gd name="connsiteY391" fmla="*/ 96127 h 128861"/>
                <a:gd name="connsiteX392" fmla="*/ 2020863 w 5713693"/>
                <a:gd name="connsiteY392" fmla="*/ 61780 h 128861"/>
                <a:gd name="connsiteX393" fmla="*/ 2002190 w 5713693"/>
                <a:gd name="connsiteY393" fmla="*/ 40572 h 128861"/>
                <a:gd name="connsiteX394" fmla="*/ 1981098 w 5713693"/>
                <a:gd name="connsiteY394" fmla="*/ 65007 h 128861"/>
                <a:gd name="connsiteX395" fmla="*/ 1981098 w 5713693"/>
                <a:gd name="connsiteY395" fmla="*/ 96127 h 128861"/>
                <a:gd name="connsiteX396" fmla="*/ 2044376 w 5713693"/>
                <a:gd name="connsiteY396" fmla="*/ 65468 h 128861"/>
                <a:gd name="connsiteX397" fmla="*/ 2074920 w 5713693"/>
                <a:gd name="connsiteY397" fmla="*/ 32965 h 128861"/>
                <a:gd name="connsiteX398" fmla="*/ 2104311 w 5713693"/>
                <a:gd name="connsiteY398" fmla="*/ 64315 h 128861"/>
                <a:gd name="connsiteX399" fmla="*/ 2104081 w 5713693"/>
                <a:gd name="connsiteY399" fmla="*/ 68119 h 128861"/>
                <a:gd name="connsiteX400" fmla="*/ 2052559 w 5713693"/>
                <a:gd name="connsiteY400" fmla="*/ 68119 h 128861"/>
                <a:gd name="connsiteX401" fmla="*/ 2077455 w 5713693"/>
                <a:gd name="connsiteY401" fmla="*/ 89903 h 128861"/>
                <a:gd name="connsiteX402" fmla="*/ 2100162 w 5713693"/>
                <a:gd name="connsiteY402" fmla="*/ 82296 h 128861"/>
                <a:gd name="connsiteX403" fmla="*/ 2100162 w 5713693"/>
                <a:gd name="connsiteY403" fmla="*/ 90019 h 128861"/>
                <a:gd name="connsiteX404" fmla="*/ 2077455 w 5713693"/>
                <a:gd name="connsiteY404" fmla="*/ 97165 h 128861"/>
                <a:gd name="connsiteX405" fmla="*/ 2044376 w 5713693"/>
                <a:gd name="connsiteY405" fmla="*/ 65468 h 128861"/>
                <a:gd name="connsiteX406" fmla="*/ 2096128 w 5713693"/>
                <a:gd name="connsiteY406" fmla="*/ 61664 h 128861"/>
                <a:gd name="connsiteX407" fmla="*/ 2074920 w 5713693"/>
                <a:gd name="connsiteY407" fmla="*/ 40226 h 128861"/>
                <a:gd name="connsiteX408" fmla="*/ 2052674 w 5713693"/>
                <a:gd name="connsiteY408" fmla="*/ 61664 h 128861"/>
                <a:gd name="connsiteX409" fmla="*/ 2096012 w 5713693"/>
                <a:gd name="connsiteY409" fmla="*/ 61664 h 128861"/>
                <a:gd name="connsiteX410" fmla="*/ 2129438 w 5713693"/>
                <a:gd name="connsiteY410" fmla="*/ 96127 h 128861"/>
                <a:gd name="connsiteX411" fmla="*/ 2121600 w 5713693"/>
                <a:gd name="connsiteY411" fmla="*/ 96127 h 128861"/>
                <a:gd name="connsiteX412" fmla="*/ 2121600 w 5713693"/>
                <a:gd name="connsiteY412" fmla="*/ 34002 h 128861"/>
                <a:gd name="connsiteX413" fmla="*/ 2129438 w 5713693"/>
                <a:gd name="connsiteY413" fmla="*/ 34002 h 128861"/>
                <a:gd name="connsiteX414" fmla="*/ 2129438 w 5713693"/>
                <a:gd name="connsiteY414" fmla="*/ 50023 h 128861"/>
                <a:gd name="connsiteX415" fmla="*/ 2152721 w 5713693"/>
                <a:gd name="connsiteY415" fmla="*/ 33080 h 128861"/>
                <a:gd name="connsiteX416" fmla="*/ 2152721 w 5713693"/>
                <a:gd name="connsiteY416" fmla="*/ 41955 h 128861"/>
                <a:gd name="connsiteX417" fmla="*/ 2129438 w 5713693"/>
                <a:gd name="connsiteY417" fmla="*/ 66275 h 128861"/>
                <a:gd name="connsiteX418" fmla="*/ 2129438 w 5713693"/>
                <a:gd name="connsiteY418" fmla="*/ 96243 h 128861"/>
                <a:gd name="connsiteX419" fmla="*/ 2181075 w 5713693"/>
                <a:gd name="connsiteY419" fmla="*/ 90710 h 128861"/>
                <a:gd name="connsiteX420" fmla="*/ 2195713 w 5713693"/>
                <a:gd name="connsiteY420" fmla="*/ 80221 h 128861"/>
                <a:gd name="connsiteX421" fmla="*/ 2188221 w 5713693"/>
                <a:gd name="connsiteY421" fmla="*/ 71116 h 128861"/>
                <a:gd name="connsiteX422" fmla="*/ 2172315 w 5713693"/>
                <a:gd name="connsiteY422" fmla="*/ 64892 h 128861"/>
                <a:gd name="connsiteX423" fmla="*/ 2160904 w 5713693"/>
                <a:gd name="connsiteY423" fmla="*/ 50023 h 128861"/>
                <a:gd name="connsiteX424" fmla="*/ 2181882 w 5713693"/>
                <a:gd name="connsiteY424" fmla="*/ 33080 h 128861"/>
                <a:gd name="connsiteX425" fmla="*/ 2200784 w 5713693"/>
                <a:gd name="connsiteY425" fmla="*/ 39073 h 128861"/>
                <a:gd name="connsiteX426" fmla="*/ 2200784 w 5713693"/>
                <a:gd name="connsiteY426" fmla="*/ 47372 h 128861"/>
                <a:gd name="connsiteX427" fmla="*/ 2181997 w 5713693"/>
                <a:gd name="connsiteY427" fmla="*/ 39650 h 128861"/>
                <a:gd name="connsiteX428" fmla="*/ 2168857 w 5713693"/>
                <a:gd name="connsiteY428" fmla="*/ 49447 h 128861"/>
                <a:gd name="connsiteX429" fmla="*/ 2176234 w 5713693"/>
                <a:gd name="connsiteY429" fmla="*/ 58322 h 128861"/>
                <a:gd name="connsiteX430" fmla="*/ 2192255 w 5713693"/>
                <a:gd name="connsiteY430" fmla="*/ 64546 h 128861"/>
                <a:gd name="connsiteX431" fmla="*/ 2203666 w 5713693"/>
                <a:gd name="connsiteY431" fmla="*/ 78954 h 128861"/>
                <a:gd name="connsiteX432" fmla="*/ 2181075 w 5713693"/>
                <a:gd name="connsiteY432" fmla="*/ 97395 h 128861"/>
                <a:gd name="connsiteX433" fmla="*/ 2159751 w 5713693"/>
                <a:gd name="connsiteY433" fmla="*/ 90825 h 128861"/>
                <a:gd name="connsiteX434" fmla="*/ 2159751 w 5713693"/>
                <a:gd name="connsiteY434" fmla="*/ 82181 h 128861"/>
                <a:gd name="connsiteX435" fmla="*/ 2181190 w 5713693"/>
                <a:gd name="connsiteY435" fmla="*/ 90941 h 128861"/>
                <a:gd name="connsiteX436" fmla="*/ 2314085 w 5713693"/>
                <a:gd name="connsiteY436" fmla="*/ 98087 h 128861"/>
                <a:gd name="connsiteX437" fmla="*/ 2291264 w 5713693"/>
                <a:gd name="connsiteY437" fmla="*/ 48179 h 128861"/>
                <a:gd name="connsiteX438" fmla="*/ 2268212 w 5713693"/>
                <a:gd name="connsiteY438" fmla="*/ 98087 h 128861"/>
                <a:gd name="connsiteX439" fmla="*/ 2240664 w 5713693"/>
                <a:gd name="connsiteY439" fmla="*/ 34002 h 128861"/>
                <a:gd name="connsiteX440" fmla="*/ 2249655 w 5713693"/>
                <a:gd name="connsiteY440" fmla="*/ 34002 h 128861"/>
                <a:gd name="connsiteX441" fmla="*/ 2269018 w 5713693"/>
                <a:gd name="connsiteY441" fmla="*/ 80682 h 128861"/>
                <a:gd name="connsiteX442" fmla="*/ 2291264 w 5713693"/>
                <a:gd name="connsiteY442" fmla="*/ 32158 h 128861"/>
                <a:gd name="connsiteX443" fmla="*/ 2313278 w 5713693"/>
                <a:gd name="connsiteY443" fmla="*/ 80682 h 128861"/>
                <a:gd name="connsiteX444" fmla="*/ 2332642 w 5713693"/>
                <a:gd name="connsiteY444" fmla="*/ 34002 h 128861"/>
                <a:gd name="connsiteX445" fmla="*/ 2340941 w 5713693"/>
                <a:gd name="connsiteY445" fmla="*/ 34002 h 128861"/>
                <a:gd name="connsiteX446" fmla="*/ 2314085 w 5713693"/>
                <a:gd name="connsiteY446" fmla="*/ 98087 h 128861"/>
                <a:gd name="connsiteX447" fmla="*/ 2361803 w 5713693"/>
                <a:gd name="connsiteY447" fmla="*/ 96127 h 128861"/>
                <a:gd name="connsiteX448" fmla="*/ 2353965 w 5713693"/>
                <a:gd name="connsiteY448" fmla="*/ 96127 h 128861"/>
                <a:gd name="connsiteX449" fmla="*/ 2353965 w 5713693"/>
                <a:gd name="connsiteY449" fmla="*/ 1037 h 128861"/>
                <a:gd name="connsiteX450" fmla="*/ 2361803 w 5713693"/>
                <a:gd name="connsiteY450" fmla="*/ 1037 h 128861"/>
                <a:gd name="connsiteX451" fmla="*/ 2361803 w 5713693"/>
                <a:gd name="connsiteY451" fmla="*/ 48179 h 128861"/>
                <a:gd name="connsiteX452" fmla="*/ 2384740 w 5713693"/>
                <a:gd name="connsiteY452" fmla="*/ 32965 h 128861"/>
                <a:gd name="connsiteX453" fmla="*/ 2409290 w 5713693"/>
                <a:gd name="connsiteY453" fmla="*/ 60627 h 128861"/>
                <a:gd name="connsiteX454" fmla="*/ 2409290 w 5713693"/>
                <a:gd name="connsiteY454" fmla="*/ 96127 h 128861"/>
                <a:gd name="connsiteX455" fmla="*/ 2401453 w 5713693"/>
                <a:gd name="connsiteY455" fmla="*/ 96127 h 128861"/>
                <a:gd name="connsiteX456" fmla="*/ 2401453 w 5713693"/>
                <a:gd name="connsiteY456" fmla="*/ 61780 h 128861"/>
                <a:gd name="connsiteX457" fmla="*/ 2382781 w 5713693"/>
                <a:gd name="connsiteY457" fmla="*/ 40572 h 128861"/>
                <a:gd name="connsiteX458" fmla="*/ 2361688 w 5713693"/>
                <a:gd name="connsiteY458" fmla="*/ 65007 h 128861"/>
                <a:gd name="connsiteX459" fmla="*/ 2361688 w 5713693"/>
                <a:gd name="connsiteY459" fmla="*/ 96127 h 128861"/>
                <a:gd name="connsiteX460" fmla="*/ 2424966 w 5713693"/>
                <a:gd name="connsiteY460" fmla="*/ 65468 h 128861"/>
                <a:gd name="connsiteX461" fmla="*/ 2455510 w 5713693"/>
                <a:gd name="connsiteY461" fmla="*/ 32965 h 128861"/>
                <a:gd name="connsiteX462" fmla="*/ 2484902 w 5713693"/>
                <a:gd name="connsiteY462" fmla="*/ 64315 h 128861"/>
                <a:gd name="connsiteX463" fmla="*/ 2484671 w 5713693"/>
                <a:gd name="connsiteY463" fmla="*/ 68119 h 128861"/>
                <a:gd name="connsiteX464" fmla="*/ 2433149 w 5713693"/>
                <a:gd name="connsiteY464" fmla="*/ 68119 h 128861"/>
                <a:gd name="connsiteX465" fmla="*/ 2458046 w 5713693"/>
                <a:gd name="connsiteY465" fmla="*/ 89903 h 128861"/>
                <a:gd name="connsiteX466" fmla="*/ 2480752 w 5713693"/>
                <a:gd name="connsiteY466" fmla="*/ 82296 h 128861"/>
                <a:gd name="connsiteX467" fmla="*/ 2480752 w 5713693"/>
                <a:gd name="connsiteY467" fmla="*/ 90019 h 128861"/>
                <a:gd name="connsiteX468" fmla="*/ 2458046 w 5713693"/>
                <a:gd name="connsiteY468" fmla="*/ 97165 h 128861"/>
                <a:gd name="connsiteX469" fmla="*/ 2424966 w 5713693"/>
                <a:gd name="connsiteY469" fmla="*/ 65468 h 128861"/>
                <a:gd name="connsiteX470" fmla="*/ 2476718 w 5713693"/>
                <a:gd name="connsiteY470" fmla="*/ 61664 h 128861"/>
                <a:gd name="connsiteX471" fmla="*/ 2455510 w 5713693"/>
                <a:gd name="connsiteY471" fmla="*/ 40226 h 128861"/>
                <a:gd name="connsiteX472" fmla="*/ 2433265 w 5713693"/>
                <a:gd name="connsiteY472" fmla="*/ 61664 h 128861"/>
                <a:gd name="connsiteX473" fmla="*/ 2476603 w 5713693"/>
                <a:gd name="connsiteY473" fmla="*/ 61664 h 128861"/>
                <a:gd name="connsiteX474" fmla="*/ 2510028 w 5713693"/>
                <a:gd name="connsiteY474" fmla="*/ 96127 h 128861"/>
                <a:gd name="connsiteX475" fmla="*/ 2502191 w 5713693"/>
                <a:gd name="connsiteY475" fmla="*/ 96127 h 128861"/>
                <a:gd name="connsiteX476" fmla="*/ 2502191 w 5713693"/>
                <a:gd name="connsiteY476" fmla="*/ 34002 h 128861"/>
                <a:gd name="connsiteX477" fmla="*/ 2510028 w 5713693"/>
                <a:gd name="connsiteY477" fmla="*/ 34002 h 128861"/>
                <a:gd name="connsiteX478" fmla="*/ 2510028 w 5713693"/>
                <a:gd name="connsiteY478" fmla="*/ 48179 h 128861"/>
                <a:gd name="connsiteX479" fmla="*/ 2532965 w 5713693"/>
                <a:gd name="connsiteY479" fmla="*/ 32965 h 128861"/>
                <a:gd name="connsiteX480" fmla="*/ 2557515 w 5713693"/>
                <a:gd name="connsiteY480" fmla="*/ 60627 h 128861"/>
                <a:gd name="connsiteX481" fmla="*/ 2557515 w 5713693"/>
                <a:gd name="connsiteY481" fmla="*/ 96127 h 128861"/>
                <a:gd name="connsiteX482" fmla="*/ 2549678 w 5713693"/>
                <a:gd name="connsiteY482" fmla="*/ 96127 h 128861"/>
                <a:gd name="connsiteX483" fmla="*/ 2549678 w 5713693"/>
                <a:gd name="connsiteY483" fmla="*/ 61780 h 128861"/>
                <a:gd name="connsiteX484" fmla="*/ 2531006 w 5713693"/>
                <a:gd name="connsiteY484" fmla="*/ 40572 h 128861"/>
                <a:gd name="connsiteX485" fmla="*/ 2509913 w 5713693"/>
                <a:gd name="connsiteY485" fmla="*/ 65007 h 128861"/>
                <a:gd name="connsiteX486" fmla="*/ 2509913 w 5713693"/>
                <a:gd name="connsiteY486" fmla="*/ 96127 h 128861"/>
                <a:gd name="connsiteX487" fmla="*/ 2624597 w 5713693"/>
                <a:gd name="connsiteY487" fmla="*/ 90710 h 128861"/>
                <a:gd name="connsiteX488" fmla="*/ 2639235 w 5713693"/>
                <a:gd name="connsiteY488" fmla="*/ 80221 h 128861"/>
                <a:gd name="connsiteX489" fmla="*/ 2631743 w 5713693"/>
                <a:gd name="connsiteY489" fmla="*/ 71116 h 128861"/>
                <a:gd name="connsiteX490" fmla="*/ 2615837 w 5713693"/>
                <a:gd name="connsiteY490" fmla="*/ 64892 h 128861"/>
                <a:gd name="connsiteX491" fmla="*/ 2604427 w 5713693"/>
                <a:gd name="connsiteY491" fmla="*/ 50023 h 128861"/>
                <a:gd name="connsiteX492" fmla="*/ 2625404 w 5713693"/>
                <a:gd name="connsiteY492" fmla="*/ 33080 h 128861"/>
                <a:gd name="connsiteX493" fmla="*/ 2644307 w 5713693"/>
                <a:gd name="connsiteY493" fmla="*/ 39073 h 128861"/>
                <a:gd name="connsiteX494" fmla="*/ 2644307 w 5713693"/>
                <a:gd name="connsiteY494" fmla="*/ 47372 h 128861"/>
                <a:gd name="connsiteX495" fmla="*/ 2625519 w 5713693"/>
                <a:gd name="connsiteY495" fmla="*/ 39650 h 128861"/>
                <a:gd name="connsiteX496" fmla="*/ 2612380 w 5713693"/>
                <a:gd name="connsiteY496" fmla="*/ 49447 h 128861"/>
                <a:gd name="connsiteX497" fmla="*/ 2619756 w 5713693"/>
                <a:gd name="connsiteY497" fmla="*/ 58322 h 128861"/>
                <a:gd name="connsiteX498" fmla="*/ 2635777 w 5713693"/>
                <a:gd name="connsiteY498" fmla="*/ 64546 h 128861"/>
                <a:gd name="connsiteX499" fmla="*/ 2647188 w 5713693"/>
                <a:gd name="connsiteY499" fmla="*/ 78954 h 128861"/>
                <a:gd name="connsiteX500" fmla="*/ 2624597 w 5713693"/>
                <a:gd name="connsiteY500" fmla="*/ 97395 h 128861"/>
                <a:gd name="connsiteX501" fmla="*/ 2603274 w 5713693"/>
                <a:gd name="connsiteY501" fmla="*/ 90825 h 128861"/>
                <a:gd name="connsiteX502" fmla="*/ 2603274 w 5713693"/>
                <a:gd name="connsiteY502" fmla="*/ 82181 h 128861"/>
                <a:gd name="connsiteX503" fmla="*/ 2624712 w 5713693"/>
                <a:gd name="connsiteY503" fmla="*/ 90941 h 128861"/>
                <a:gd name="connsiteX504" fmla="*/ 2708276 w 5713693"/>
                <a:gd name="connsiteY504" fmla="*/ 34002 h 128861"/>
                <a:gd name="connsiteX505" fmla="*/ 2716114 w 5713693"/>
                <a:gd name="connsiteY505" fmla="*/ 34002 h 128861"/>
                <a:gd name="connsiteX506" fmla="*/ 2716114 w 5713693"/>
                <a:gd name="connsiteY506" fmla="*/ 69041 h 128861"/>
                <a:gd name="connsiteX507" fmla="*/ 2689028 w 5713693"/>
                <a:gd name="connsiteY507" fmla="*/ 97165 h 128861"/>
                <a:gd name="connsiteX508" fmla="*/ 2661711 w 5713693"/>
                <a:gd name="connsiteY508" fmla="*/ 69041 h 128861"/>
                <a:gd name="connsiteX509" fmla="*/ 2661711 w 5713693"/>
                <a:gd name="connsiteY509" fmla="*/ 34002 h 128861"/>
                <a:gd name="connsiteX510" fmla="*/ 2669549 w 5713693"/>
                <a:gd name="connsiteY510" fmla="*/ 34002 h 128861"/>
                <a:gd name="connsiteX511" fmla="*/ 2669549 w 5713693"/>
                <a:gd name="connsiteY511" fmla="*/ 69733 h 128861"/>
                <a:gd name="connsiteX512" fmla="*/ 2688912 w 5713693"/>
                <a:gd name="connsiteY512" fmla="*/ 89788 h 128861"/>
                <a:gd name="connsiteX513" fmla="*/ 2708161 w 5713693"/>
                <a:gd name="connsiteY513" fmla="*/ 69733 h 128861"/>
                <a:gd name="connsiteX514" fmla="*/ 2708161 w 5713693"/>
                <a:gd name="connsiteY514" fmla="*/ 34002 h 128861"/>
                <a:gd name="connsiteX515" fmla="*/ 2744238 w 5713693"/>
                <a:gd name="connsiteY515" fmla="*/ 96127 h 128861"/>
                <a:gd name="connsiteX516" fmla="*/ 2736400 w 5713693"/>
                <a:gd name="connsiteY516" fmla="*/ 96127 h 128861"/>
                <a:gd name="connsiteX517" fmla="*/ 2736400 w 5713693"/>
                <a:gd name="connsiteY517" fmla="*/ 34002 h 128861"/>
                <a:gd name="connsiteX518" fmla="*/ 2744238 w 5713693"/>
                <a:gd name="connsiteY518" fmla="*/ 34002 h 128861"/>
                <a:gd name="connsiteX519" fmla="*/ 2744238 w 5713693"/>
                <a:gd name="connsiteY519" fmla="*/ 50023 h 128861"/>
                <a:gd name="connsiteX520" fmla="*/ 2767520 w 5713693"/>
                <a:gd name="connsiteY520" fmla="*/ 33080 h 128861"/>
                <a:gd name="connsiteX521" fmla="*/ 2767520 w 5713693"/>
                <a:gd name="connsiteY521" fmla="*/ 41955 h 128861"/>
                <a:gd name="connsiteX522" fmla="*/ 2744238 w 5713693"/>
                <a:gd name="connsiteY522" fmla="*/ 66275 h 128861"/>
                <a:gd name="connsiteX523" fmla="*/ 2744238 w 5713693"/>
                <a:gd name="connsiteY523" fmla="*/ 96243 h 128861"/>
                <a:gd name="connsiteX524" fmla="*/ 2779392 w 5713693"/>
                <a:gd name="connsiteY524" fmla="*/ 96127 h 128861"/>
                <a:gd name="connsiteX525" fmla="*/ 2779392 w 5713693"/>
                <a:gd name="connsiteY525" fmla="*/ 21784 h 128861"/>
                <a:gd name="connsiteX526" fmla="*/ 2800715 w 5713693"/>
                <a:gd name="connsiteY526" fmla="*/ 0 h 128861"/>
                <a:gd name="connsiteX527" fmla="*/ 2812356 w 5713693"/>
                <a:gd name="connsiteY527" fmla="*/ 2997 h 128861"/>
                <a:gd name="connsiteX528" fmla="*/ 2812356 w 5713693"/>
                <a:gd name="connsiteY528" fmla="*/ 10719 h 128861"/>
                <a:gd name="connsiteX529" fmla="*/ 2801291 w 5713693"/>
                <a:gd name="connsiteY529" fmla="*/ 7377 h 128861"/>
                <a:gd name="connsiteX530" fmla="*/ 2787230 w 5713693"/>
                <a:gd name="connsiteY530" fmla="*/ 21438 h 128861"/>
                <a:gd name="connsiteX531" fmla="*/ 2787230 w 5713693"/>
                <a:gd name="connsiteY531" fmla="*/ 33887 h 128861"/>
                <a:gd name="connsiteX532" fmla="*/ 2810051 w 5713693"/>
                <a:gd name="connsiteY532" fmla="*/ 33887 h 128861"/>
                <a:gd name="connsiteX533" fmla="*/ 2810051 w 5713693"/>
                <a:gd name="connsiteY533" fmla="*/ 41263 h 128861"/>
                <a:gd name="connsiteX534" fmla="*/ 2787230 w 5713693"/>
                <a:gd name="connsiteY534" fmla="*/ 41263 h 128861"/>
                <a:gd name="connsiteX535" fmla="*/ 2787230 w 5713693"/>
                <a:gd name="connsiteY535" fmla="*/ 96012 h 128861"/>
                <a:gd name="connsiteX536" fmla="*/ 2779392 w 5713693"/>
                <a:gd name="connsiteY536" fmla="*/ 96012 h 128861"/>
                <a:gd name="connsiteX537" fmla="*/ 2820886 w 5713693"/>
                <a:gd name="connsiteY537" fmla="*/ 15330 h 128861"/>
                <a:gd name="connsiteX538" fmla="*/ 2826188 w 5713693"/>
                <a:gd name="connsiteY538" fmla="*/ 9797 h 128861"/>
                <a:gd name="connsiteX539" fmla="*/ 2829876 w 5713693"/>
                <a:gd name="connsiteY539" fmla="*/ 10950 h 128861"/>
                <a:gd name="connsiteX540" fmla="*/ 2835985 w 5713693"/>
                <a:gd name="connsiteY540" fmla="*/ 15214 h 128861"/>
                <a:gd name="connsiteX541" fmla="*/ 2829876 w 5713693"/>
                <a:gd name="connsiteY541" fmla="*/ 19479 h 128861"/>
                <a:gd name="connsiteX542" fmla="*/ 2826188 w 5713693"/>
                <a:gd name="connsiteY542" fmla="*/ 20747 h 128861"/>
                <a:gd name="connsiteX543" fmla="*/ 2820886 w 5713693"/>
                <a:gd name="connsiteY543" fmla="*/ 15330 h 128861"/>
                <a:gd name="connsiteX544" fmla="*/ 2822499 w 5713693"/>
                <a:gd name="connsiteY544" fmla="*/ 96127 h 128861"/>
                <a:gd name="connsiteX545" fmla="*/ 2822499 w 5713693"/>
                <a:gd name="connsiteY545" fmla="*/ 34002 h 128861"/>
                <a:gd name="connsiteX546" fmla="*/ 2830337 w 5713693"/>
                <a:gd name="connsiteY546" fmla="*/ 34002 h 128861"/>
                <a:gd name="connsiteX547" fmla="*/ 2830337 w 5713693"/>
                <a:gd name="connsiteY547" fmla="*/ 96127 h 128861"/>
                <a:gd name="connsiteX548" fmla="*/ 2822499 w 5713693"/>
                <a:gd name="connsiteY548" fmla="*/ 96127 h 128861"/>
                <a:gd name="connsiteX549" fmla="*/ 2860305 w 5713693"/>
                <a:gd name="connsiteY549" fmla="*/ 96127 h 128861"/>
                <a:gd name="connsiteX550" fmla="*/ 2852467 w 5713693"/>
                <a:gd name="connsiteY550" fmla="*/ 96127 h 128861"/>
                <a:gd name="connsiteX551" fmla="*/ 2852467 w 5713693"/>
                <a:gd name="connsiteY551" fmla="*/ 34002 h 128861"/>
                <a:gd name="connsiteX552" fmla="*/ 2860305 w 5713693"/>
                <a:gd name="connsiteY552" fmla="*/ 34002 h 128861"/>
                <a:gd name="connsiteX553" fmla="*/ 2860305 w 5713693"/>
                <a:gd name="connsiteY553" fmla="*/ 48179 h 128861"/>
                <a:gd name="connsiteX554" fmla="*/ 2883242 w 5713693"/>
                <a:gd name="connsiteY554" fmla="*/ 32965 h 128861"/>
                <a:gd name="connsiteX555" fmla="*/ 2907792 w 5713693"/>
                <a:gd name="connsiteY555" fmla="*/ 60627 h 128861"/>
                <a:gd name="connsiteX556" fmla="*/ 2907792 w 5713693"/>
                <a:gd name="connsiteY556" fmla="*/ 96127 h 128861"/>
                <a:gd name="connsiteX557" fmla="*/ 2899954 w 5713693"/>
                <a:gd name="connsiteY557" fmla="*/ 96127 h 128861"/>
                <a:gd name="connsiteX558" fmla="*/ 2899954 w 5713693"/>
                <a:gd name="connsiteY558" fmla="*/ 61780 h 128861"/>
                <a:gd name="connsiteX559" fmla="*/ 2881282 w 5713693"/>
                <a:gd name="connsiteY559" fmla="*/ 40572 h 128861"/>
                <a:gd name="connsiteX560" fmla="*/ 2860190 w 5713693"/>
                <a:gd name="connsiteY560" fmla="*/ 65007 h 128861"/>
                <a:gd name="connsiteX561" fmla="*/ 2860190 w 5713693"/>
                <a:gd name="connsiteY561" fmla="*/ 96127 h 128861"/>
                <a:gd name="connsiteX562" fmla="*/ 2954473 w 5713693"/>
                <a:gd name="connsiteY562" fmla="*/ 128746 h 128861"/>
                <a:gd name="connsiteX563" fmla="*/ 2929346 w 5713693"/>
                <a:gd name="connsiteY563" fmla="*/ 120217 h 128861"/>
                <a:gd name="connsiteX564" fmla="*/ 2929346 w 5713693"/>
                <a:gd name="connsiteY564" fmla="*/ 111572 h 128861"/>
                <a:gd name="connsiteX565" fmla="*/ 2954473 w 5713693"/>
                <a:gd name="connsiteY565" fmla="*/ 121254 h 128861"/>
                <a:gd name="connsiteX566" fmla="*/ 2979254 w 5713693"/>
                <a:gd name="connsiteY566" fmla="*/ 97626 h 128861"/>
                <a:gd name="connsiteX567" fmla="*/ 2979254 w 5713693"/>
                <a:gd name="connsiteY567" fmla="*/ 81720 h 128861"/>
                <a:gd name="connsiteX568" fmla="*/ 2954473 w 5713693"/>
                <a:gd name="connsiteY568" fmla="*/ 97049 h 128861"/>
                <a:gd name="connsiteX569" fmla="*/ 2923352 w 5713693"/>
                <a:gd name="connsiteY569" fmla="*/ 65237 h 128861"/>
                <a:gd name="connsiteX570" fmla="*/ 2954473 w 5713693"/>
                <a:gd name="connsiteY570" fmla="*/ 32849 h 128861"/>
                <a:gd name="connsiteX571" fmla="*/ 2979254 w 5713693"/>
                <a:gd name="connsiteY571" fmla="*/ 48294 h 128861"/>
                <a:gd name="connsiteX572" fmla="*/ 2979254 w 5713693"/>
                <a:gd name="connsiteY572" fmla="*/ 33887 h 128861"/>
                <a:gd name="connsiteX573" fmla="*/ 2987091 w 5713693"/>
                <a:gd name="connsiteY573" fmla="*/ 33887 h 128861"/>
                <a:gd name="connsiteX574" fmla="*/ 2987091 w 5713693"/>
                <a:gd name="connsiteY574" fmla="*/ 97049 h 128861"/>
                <a:gd name="connsiteX575" fmla="*/ 2954473 w 5713693"/>
                <a:gd name="connsiteY575" fmla="*/ 128631 h 128861"/>
                <a:gd name="connsiteX576" fmla="*/ 2955280 w 5713693"/>
                <a:gd name="connsiteY576" fmla="*/ 40456 h 128861"/>
                <a:gd name="connsiteX577" fmla="*/ 2931536 w 5713693"/>
                <a:gd name="connsiteY577" fmla="*/ 65237 h 128861"/>
                <a:gd name="connsiteX578" fmla="*/ 2955280 w 5713693"/>
                <a:gd name="connsiteY578" fmla="*/ 89788 h 128861"/>
                <a:gd name="connsiteX579" fmla="*/ 2979254 w 5713693"/>
                <a:gd name="connsiteY579" fmla="*/ 65237 h 128861"/>
                <a:gd name="connsiteX580" fmla="*/ 2955280 w 5713693"/>
                <a:gd name="connsiteY580" fmla="*/ 40456 h 128861"/>
                <a:gd name="connsiteX581" fmla="*/ 3058438 w 5713693"/>
                <a:gd name="connsiteY581" fmla="*/ 97165 h 128861"/>
                <a:gd name="connsiteX582" fmla="*/ 3038152 w 5713693"/>
                <a:gd name="connsiteY582" fmla="*/ 75726 h 128861"/>
                <a:gd name="connsiteX583" fmla="*/ 3038152 w 5713693"/>
                <a:gd name="connsiteY583" fmla="*/ 13716 h 128861"/>
                <a:gd name="connsiteX584" fmla="*/ 3045874 w 5713693"/>
                <a:gd name="connsiteY584" fmla="*/ 13716 h 128861"/>
                <a:gd name="connsiteX585" fmla="*/ 3045874 w 5713693"/>
                <a:gd name="connsiteY585" fmla="*/ 34002 h 128861"/>
                <a:gd name="connsiteX586" fmla="*/ 3073191 w 5713693"/>
                <a:gd name="connsiteY586" fmla="*/ 34002 h 128861"/>
                <a:gd name="connsiteX587" fmla="*/ 3073191 w 5713693"/>
                <a:gd name="connsiteY587" fmla="*/ 41379 h 128861"/>
                <a:gd name="connsiteX588" fmla="*/ 3045874 w 5713693"/>
                <a:gd name="connsiteY588" fmla="*/ 41379 h 128861"/>
                <a:gd name="connsiteX589" fmla="*/ 3045874 w 5713693"/>
                <a:gd name="connsiteY589" fmla="*/ 76418 h 128861"/>
                <a:gd name="connsiteX590" fmla="*/ 3059244 w 5713693"/>
                <a:gd name="connsiteY590" fmla="*/ 89788 h 128861"/>
                <a:gd name="connsiteX591" fmla="*/ 3074228 w 5713693"/>
                <a:gd name="connsiteY591" fmla="*/ 85062 h 128861"/>
                <a:gd name="connsiteX592" fmla="*/ 3074228 w 5713693"/>
                <a:gd name="connsiteY592" fmla="*/ 92669 h 128861"/>
                <a:gd name="connsiteX593" fmla="*/ 3058553 w 5713693"/>
                <a:gd name="connsiteY593" fmla="*/ 97280 h 128861"/>
                <a:gd name="connsiteX594" fmla="*/ 3095090 w 5713693"/>
                <a:gd name="connsiteY594" fmla="*/ 96127 h 128861"/>
                <a:gd name="connsiteX595" fmla="*/ 3087253 w 5713693"/>
                <a:gd name="connsiteY595" fmla="*/ 96127 h 128861"/>
                <a:gd name="connsiteX596" fmla="*/ 3087253 w 5713693"/>
                <a:gd name="connsiteY596" fmla="*/ 1037 h 128861"/>
                <a:gd name="connsiteX597" fmla="*/ 3095090 w 5713693"/>
                <a:gd name="connsiteY597" fmla="*/ 1037 h 128861"/>
                <a:gd name="connsiteX598" fmla="*/ 3095090 w 5713693"/>
                <a:gd name="connsiteY598" fmla="*/ 48179 h 128861"/>
                <a:gd name="connsiteX599" fmla="*/ 3118027 w 5713693"/>
                <a:gd name="connsiteY599" fmla="*/ 32965 h 128861"/>
                <a:gd name="connsiteX600" fmla="*/ 3142578 w 5713693"/>
                <a:gd name="connsiteY600" fmla="*/ 60627 h 128861"/>
                <a:gd name="connsiteX601" fmla="*/ 3142578 w 5713693"/>
                <a:gd name="connsiteY601" fmla="*/ 96127 h 128861"/>
                <a:gd name="connsiteX602" fmla="*/ 3134740 w 5713693"/>
                <a:gd name="connsiteY602" fmla="*/ 96127 h 128861"/>
                <a:gd name="connsiteX603" fmla="*/ 3134740 w 5713693"/>
                <a:gd name="connsiteY603" fmla="*/ 61780 h 128861"/>
                <a:gd name="connsiteX604" fmla="*/ 3116068 w 5713693"/>
                <a:gd name="connsiteY604" fmla="*/ 40572 h 128861"/>
                <a:gd name="connsiteX605" fmla="*/ 3094975 w 5713693"/>
                <a:gd name="connsiteY605" fmla="*/ 65007 h 128861"/>
                <a:gd name="connsiteX606" fmla="*/ 3094975 w 5713693"/>
                <a:gd name="connsiteY606" fmla="*/ 96127 h 128861"/>
                <a:gd name="connsiteX607" fmla="*/ 3158253 w 5713693"/>
                <a:gd name="connsiteY607" fmla="*/ 65468 h 128861"/>
                <a:gd name="connsiteX608" fmla="*/ 3188797 w 5713693"/>
                <a:gd name="connsiteY608" fmla="*/ 32965 h 128861"/>
                <a:gd name="connsiteX609" fmla="*/ 3218189 w 5713693"/>
                <a:gd name="connsiteY609" fmla="*/ 64315 h 128861"/>
                <a:gd name="connsiteX610" fmla="*/ 3217958 w 5713693"/>
                <a:gd name="connsiteY610" fmla="*/ 68119 h 128861"/>
                <a:gd name="connsiteX611" fmla="*/ 3166437 w 5713693"/>
                <a:gd name="connsiteY611" fmla="*/ 68119 h 128861"/>
                <a:gd name="connsiteX612" fmla="*/ 3191333 w 5713693"/>
                <a:gd name="connsiteY612" fmla="*/ 89903 h 128861"/>
                <a:gd name="connsiteX613" fmla="*/ 3214039 w 5713693"/>
                <a:gd name="connsiteY613" fmla="*/ 82296 h 128861"/>
                <a:gd name="connsiteX614" fmla="*/ 3214039 w 5713693"/>
                <a:gd name="connsiteY614" fmla="*/ 90019 h 128861"/>
                <a:gd name="connsiteX615" fmla="*/ 3191333 w 5713693"/>
                <a:gd name="connsiteY615" fmla="*/ 97165 h 128861"/>
                <a:gd name="connsiteX616" fmla="*/ 3158253 w 5713693"/>
                <a:gd name="connsiteY616" fmla="*/ 65468 h 128861"/>
                <a:gd name="connsiteX617" fmla="*/ 3210005 w 5713693"/>
                <a:gd name="connsiteY617" fmla="*/ 61664 h 128861"/>
                <a:gd name="connsiteX618" fmla="*/ 3188797 w 5713693"/>
                <a:gd name="connsiteY618" fmla="*/ 40226 h 128861"/>
                <a:gd name="connsiteX619" fmla="*/ 3166552 w 5713693"/>
                <a:gd name="connsiteY619" fmla="*/ 61664 h 128861"/>
                <a:gd name="connsiteX620" fmla="*/ 3209890 w 5713693"/>
                <a:gd name="connsiteY620" fmla="*/ 61664 h 128861"/>
                <a:gd name="connsiteX621" fmla="*/ 3329415 w 5713693"/>
                <a:gd name="connsiteY621" fmla="*/ 98087 h 128861"/>
                <a:gd name="connsiteX622" fmla="*/ 3306593 w 5713693"/>
                <a:gd name="connsiteY622" fmla="*/ 48179 h 128861"/>
                <a:gd name="connsiteX623" fmla="*/ 3283541 w 5713693"/>
                <a:gd name="connsiteY623" fmla="*/ 98087 h 128861"/>
                <a:gd name="connsiteX624" fmla="*/ 3255994 w 5713693"/>
                <a:gd name="connsiteY624" fmla="*/ 34002 h 128861"/>
                <a:gd name="connsiteX625" fmla="*/ 3264985 w 5713693"/>
                <a:gd name="connsiteY625" fmla="*/ 34002 h 128861"/>
                <a:gd name="connsiteX626" fmla="*/ 3284348 w 5713693"/>
                <a:gd name="connsiteY626" fmla="*/ 80682 h 128861"/>
                <a:gd name="connsiteX627" fmla="*/ 3306593 w 5713693"/>
                <a:gd name="connsiteY627" fmla="*/ 32158 h 128861"/>
                <a:gd name="connsiteX628" fmla="*/ 3328608 w 5713693"/>
                <a:gd name="connsiteY628" fmla="*/ 80682 h 128861"/>
                <a:gd name="connsiteX629" fmla="*/ 3347972 w 5713693"/>
                <a:gd name="connsiteY629" fmla="*/ 34002 h 128861"/>
                <a:gd name="connsiteX630" fmla="*/ 3356271 w 5713693"/>
                <a:gd name="connsiteY630" fmla="*/ 34002 h 128861"/>
                <a:gd name="connsiteX631" fmla="*/ 3329415 w 5713693"/>
                <a:gd name="connsiteY631" fmla="*/ 98087 h 128861"/>
                <a:gd name="connsiteX632" fmla="*/ 3362610 w 5713693"/>
                <a:gd name="connsiteY632" fmla="*/ 65468 h 128861"/>
                <a:gd name="connsiteX633" fmla="*/ 3393154 w 5713693"/>
                <a:gd name="connsiteY633" fmla="*/ 32965 h 128861"/>
                <a:gd name="connsiteX634" fmla="*/ 3422545 w 5713693"/>
                <a:gd name="connsiteY634" fmla="*/ 64315 h 128861"/>
                <a:gd name="connsiteX635" fmla="*/ 3422315 w 5713693"/>
                <a:gd name="connsiteY635" fmla="*/ 68119 h 128861"/>
                <a:gd name="connsiteX636" fmla="*/ 3370794 w 5713693"/>
                <a:gd name="connsiteY636" fmla="*/ 68119 h 128861"/>
                <a:gd name="connsiteX637" fmla="*/ 3395690 w 5713693"/>
                <a:gd name="connsiteY637" fmla="*/ 89903 h 128861"/>
                <a:gd name="connsiteX638" fmla="*/ 3418396 w 5713693"/>
                <a:gd name="connsiteY638" fmla="*/ 82296 h 128861"/>
                <a:gd name="connsiteX639" fmla="*/ 3418396 w 5713693"/>
                <a:gd name="connsiteY639" fmla="*/ 90019 h 128861"/>
                <a:gd name="connsiteX640" fmla="*/ 3395690 w 5713693"/>
                <a:gd name="connsiteY640" fmla="*/ 97165 h 128861"/>
                <a:gd name="connsiteX641" fmla="*/ 3362610 w 5713693"/>
                <a:gd name="connsiteY641" fmla="*/ 65468 h 128861"/>
                <a:gd name="connsiteX642" fmla="*/ 3414362 w 5713693"/>
                <a:gd name="connsiteY642" fmla="*/ 61664 h 128861"/>
                <a:gd name="connsiteX643" fmla="*/ 3393154 w 5713693"/>
                <a:gd name="connsiteY643" fmla="*/ 40226 h 128861"/>
                <a:gd name="connsiteX644" fmla="*/ 3370909 w 5713693"/>
                <a:gd name="connsiteY644" fmla="*/ 61664 h 128861"/>
                <a:gd name="connsiteX645" fmla="*/ 3414247 w 5713693"/>
                <a:gd name="connsiteY645" fmla="*/ 61664 h 128861"/>
                <a:gd name="connsiteX646" fmla="*/ 3472453 w 5713693"/>
                <a:gd name="connsiteY646" fmla="*/ 97165 h 128861"/>
                <a:gd name="connsiteX647" fmla="*/ 3447672 w 5713693"/>
                <a:gd name="connsiteY647" fmla="*/ 81720 h 128861"/>
                <a:gd name="connsiteX648" fmla="*/ 3447672 w 5713693"/>
                <a:gd name="connsiteY648" fmla="*/ 96127 h 128861"/>
                <a:gd name="connsiteX649" fmla="*/ 3439835 w 5713693"/>
                <a:gd name="connsiteY649" fmla="*/ 96127 h 128861"/>
                <a:gd name="connsiteX650" fmla="*/ 3439835 w 5713693"/>
                <a:gd name="connsiteY650" fmla="*/ 1037 h 128861"/>
                <a:gd name="connsiteX651" fmla="*/ 3447672 w 5713693"/>
                <a:gd name="connsiteY651" fmla="*/ 1037 h 128861"/>
                <a:gd name="connsiteX652" fmla="*/ 3447672 w 5713693"/>
                <a:gd name="connsiteY652" fmla="*/ 48409 h 128861"/>
                <a:gd name="connsiteX653" fmla="*/ 3472453 w 5713693"/>
                <a:gd name="connsiteY653" fmla="*/ 32965 h 128861"/>
                <a:gd name="connsiteX654" fmla="*/ 3503574 w 5713693"/>
                <a:gd name="connsiteY654" fmla="*/ 64892 h 128861"/>
                <a:gd name="connsiteX655" fmla="*/ 3472453 w 5713693"/>
                <a:gd name="connsiteY655" fmla="*/ 97049 h 128861"/>
                <a:gd name="connsiteX656" fmla="*/ 3495390 w 5713693"/>
                <a:gd name="connsiteY656" fmla="*/ 65122 h 128861"/>
                <a:gd name="connsiteX657" fmla="*/ 3471647 w 5713693"/>
                <a:gd name="connsiteY657" fmla="*/ 40572 h 128861"/>
                <a:gd name="connsiteX658" fmla="*/ 3447672 w 5713693"/>
                <a:gd name="connsiteY658" fmla="*/ 65122 h 128861"/>
                <a:gd name="connsiteX659" fmla="*/ 3471647 w 5713693"/>
                <a:gd name="connsiteY659" fmla="*/ 89903 h 128861"/>
                <a:gd name="connsiteX660" fmla="*/ 3495390 w 5713693"/>
                <a:gd name="connsiteY660" fmla="*/ 65122 h 128861"/>
                <a:gd name="connsiteX661" fmla="*/ 3511181 w 5713693"/>
                <a:gd name="connsiteY661" fmla="*/ 114569 h 128861"/>
                <a:gd name="connsiteX662" fmla="*/ 3519941 w 5713693"/>
                <a:gd name="connsiteY662" fmla="*/ 97049 h 128861"/>
                <a:gd name="connsiteX663" fmla="*/ 3515215 w 5713693"/>
                <a:gd name="connsiteY663" fmla="*/ 91056 h 128861"/>
                <a:gd name="connsiteX664" fmla="*/ 3521554 w 5713693"/>
                <a:gd name="connsiteY664" fmla="*/ 85062 h 128861"/>
                <a:gd name="connsiteX665" fmla="*/ 3528009 w 5713693"/>
                <a:gd name="connsiteY665" fmla="*/ 91402 h 128861"/>
                <a:gd name="connsiteX666" fmla="*/ 3525934 w 5713693"/>
                <a:gd name="connsiteY666" fmla="*/ 97626 h 128861"/>
                <a:gd name="connsiteX667" fmla="*/ 3517059 w 5713693"/>
                <a:gd name="connsiteY667" fmla="*/ 114454 h 128861"/>
                <a:gd name="connsiteX668" fmla="*/ 3511066 w 5713693"/>
                <a:gd name="connsiteY668" fmla="*/ 114454 h 128861"/>
                <a:gd name="connsiteX669" fmla="*/ 3603620 w 5713693"/>
                <a:gd name="connsiteY669" fmla="*/ 89788 h 128861"/>
                <a:gd name="connsiteX670" fmla="*/ 3624136 w 5713693"/>
                <a:gd name="connsiteY670" fmla="*/ 82411 h 128861"/>
                <a:gd name="connsiteX671" fmla="*/ 3624136 w 5713693"/>
                <a:gd name="connsiteY671" fmla="*/ 90480 h 128861"/>
                <a:gd name="connsiteX672" fmla="*/ 3602928 w 5713693"/>
                <a:gd name="connsiteY672" fmla="*/ 97049 h 128861"/>
                <a:gd name="connsiteX673" fmla="*/ 3570771 w 5713693"/>
                <a:gd name="connsiteY673" fmla="*/ 65007 h 128861"/>
                <a:gd name="connsiteX674" fmla="*/ 3602813 w 5713693"/>
                <a:gd name="connsiteY674" fmla="*/ 32965 h 128861"/>
                <a:gd name="connsiteX675" fmla="*/ 3623445 w 5713693"/>
                <a:gd name="connsiteY675" fmla="*/ 40111 h 128861"/>
                <a:gd name="connsiteX676" fmla="*/ 3623445 w 5713693"/>
                <a:gd name="connsiteY676" fmla="*/ 48871 h 128861"/>
                <a:gd name="connsiteX677" fmla="*/ 3603274 w 5713693"/>
                <a:gd name="connsiteY677" fmla="*/ 40456 h 128861"/>
                <a:gd name="connsiteX678" fmla="*/ 3578839 w 5713693"/>
                <a:gd name="connsiteY678" fmla="*/ 65007 h 128861"/>
                <a:gd name="connsiteX679" fmla="*/ 3603620 w 5713693"/>
                <a:gd name="connsiteY679" fmla="*/ 89788 h 128861"/>
                <a:gd name="connsiteX680" fmla="*/ 3648802 w 5713693"/>
                <a:gd name="connsiteY680" fmla="*/ 96127 h 128861"/>
                <a:gd name="connsiteX681" fmla="*/ 3640964 w 5713693"/>
                <a:gd name="connsiteY681" fmla="*/ 96127 h 128861"/>
                <a:gd name="connsiteX682" fmla="*/ 3640964 w 5713693"/>
                <a:gd name="connsiteY682" fmla="*/ 1037 h 128861"/>
                <a:gd name="connsiteX683" fmla="*/ 3648802 w 5713693"/>
                <a:gd name="connsiteY683" fmla="*/ 1037 h 128861"/>
                <a:gd name="connsiteX684" fmla="*/ 3648802 w 5713693"/>
                <a:gd name="connsiteY684" fmla="*/ 48179 h 128861"/>
                <a:gd name="connsiteX685" fmla="*/ 3671739 w 5713693"/>
                <a:gd name="connsiteY685" fmla="*/ 32965 h 128861"/>
                <a:gd name="connsiteX686" fmla="*/ 3696289 w 5713693"/>
                <a:gd name="connsiteY686" fmla="*/ 60627 h 128861"/>
                <a:gd name="connsiteX687" fmla="*/ 3696289 w 5713693"/>
                <a:gd name="connsiteY687" fmla="*/ 96127 h 128861"/>
                <a:gd name="connsiteX688" fmla="*/ 3688452 w 5713693"/>
                <a:gd name="connsiteY688" fmla="*/ 96127 h 128861"/>
                <a:gd name="connsiteX689" fmla="*/ 3688452 w 5713693"/>
                <a:gd name="connsiteY689" fmla="*/ 61780 h 128861"/>
                <a:gd name="connsiteX690" fmla="*/ 3669779 w 5713693"/>
                <a:gd name="connsiteY690" fmla="*/ 40572 h 128861"/>
                <a:gd name="connsiteX691" fmla="*/ 3648686 w 5713693"/>
                <a:gd name="connsiteY691" fmla="*/ 65007 h 128861"/>
                <a:gd name="connsiteX692" fmla="*/ 3648686 w 5713693"/>
                <a:gd name="connsiteY692" fmla="*/ 96127 h 128861"/>
                <a:gd name="connsiteX693" fmla="*/ 3767751 w 5713693"/>
                <a:gd name="connsiteY693" fmla="*/ 81835 h 128861"/>
                <a:gd name="connsiteX694" fmla="*/ 3742970 w 5713693"/>
                <a:gd name="connsiteY694" fmla="*/ 97165 h 128861"/>
                <a:gd name="connsiteX695" fmla="*/ 3711849 w 5713693"/>
                <a:gd name="connsiteY695" fmla="*/ 65353 h 128861"/>
                <a:gd name="connsiteX696" fmla="*/ 3742970 w 5713693"/>
                <a:gd name="connsiteY696" fmla="*/ 32965 h 128861"/>
                <a:gd name="connsiteX697" fmla="*/ 3767751 w 5713693"/>
                <a:gd name="connsiteY697" fmla="*/ 48409 h 128861"/>
                <a:gd name="connsiteX698" fmla="*/ 3767751 w 5713693"/>
                <a:gd name="connsiteY698" fmla="*/ 34002 h 128861"/>
                <a:gd name="connsiteX699" fmla="*/ 3775588 w 5713693"/>
                <a:gd name="connsiteY699" fmla="*/ 34002 h 128861"/>
                <a:gd name="connsiteX700" fmla="*/ 3775588 w 5713693"/>
                <a:gd name="connsiteY700" fmla="*/ 96127 h 128861"/>
                <a:gd name="connsiteX701" fmla="*/ 3767751 w 5713693"/>
                <a:gd name="connsiteY701" fmla="*/ 96127 h 128861"/>
                <a:gd name="connsiteX702" fmla="*/ 3767751 w 5713693"/>
                <a:gd name="connsiteY702" fmla="*/ 81835 h 128861"/>
                <a:gd name="connsiteX703" fmla="*/ 3720033 w 5713693"/>
                <a:gd name="connsiteY703" fmla="*/ 65237 h 128861"/>
                <a:gd name="connsiteX704" fmla="*/ 3743776 w 5713693"/>
                <a:gd name="connsiteY704" fmla="*/ 89788 h 128861"/>
                <a:gd name="connsiteX705" fmla="*/ 3767751 w 5713693"/>
                <a:gd name="connsiteY705" fmla="*/ 65237 h 128861"/>
                <a:gd name="connsiteX706" fmla="*/ 3743776 w 5713693"/>
                <a:gd name="connsiteY706" fmla="*/ 40456 h 128861"/>
                <a:gd name="connsiteX707" fmla="*/ 3720033 w 5713693"/>
                <a:gd name="connsiteY707" fmla="*/ 65237 h 128861"/>
                <a:gd name="connsiteX708" fmla="*/ 3817198 w 5713693"/>
                <a:gd name="connsiteY708" fmla="*/ 97165 h 128861"/>
                <a:gd name="connsiteX709" fmla="*/ 3796912 w 5713693"/>
                <a:gd name="connsiteY709" fmla="*/ 75726 h 128861"/>
                <a:gd name="connsiteX710" fmla="*/ 3796912 w 5713693"/>
                <a:gd name="connsiteY710" fmla="*/ 13716 h 128861"/>
                <a:gd name="connsiteX711" fmla="*/ 3804634 w 5713693"/>
                <a:gd name="connsiteY711" fmla="*/ 13716 h 128861"/>
                <a:gd name="connsiteX712" fmla="*/ 3804634 w 5713693"/>
                <a:gd name="connsiteY712" fmla="*/ 34002 h 128861"/>
                <a:gd name="connsiteX713" fmla="*/ 3831951 w 5713693"/>
                <a:gd name="connsiteY713" fmla="*/ 34002 h 128861"/>
                <a:gd name="connsiteX714" fmla="*/ 3831951 w 5713693"/>
                <a:gd name="connsiteY714" fmla="*/ 41379 h 128861"/>
                <a:gd name="connsiteX715" fmla="*/ 3804634 w 5713693"/>
                <a:gd name="connsiteY715" fmla="*/ 41379 h 128861"/>
                <a:gd name="connsiteX716" fmla="*/ 3804634 w 5713693"/>
                <a:gd name="connsiteY716" fmla="*/ 76418 h 128861"/>
                <a:gd name="connsiteX717" fmla="*/ 3818004 w 5713693"/>
                <a:gd name="connsiteY717" fmla="*/ 89788 h 128861"/>
                <a:gd name="connsiteX718" fmla="*/ 3832988 w 5713693"/>
                <a:gd name="connsiteY718" fmla="*/ 85062 h 128861"/>
                <a:gd name="connsiteX719" fmla="*/ 3832988 w 5713693"/>
                <a:gd name="connsiteY719" fmla="*/ 92669 h 128861"/>
                <a:gd name="connsiteX720" fmla="*/ 3817313 w 5713693"/>
                <a:gd name="connsiteY720" fmla="*/ 97280 h 128861"/>
                <a:gd name="connsiteX721" fmla="*/ 3865492 w 5713693"/>
                <a:gd name="connsiteY721" fmla="*/ 97165 h 128861"/>
                <a:gd name="connsiteX722" fmla="*/ 3845206 w 5713693"/>
                <a:gd name="connsiteY722" fmla="*/ 75726 h 128861"/>
                <a:gd name="connsiteX723" fmla="*/ 3845206 w 5713693"/>
                <a:gd name="connsiteY723" fmla="*/ 13716 h 128861"/>
                <a:gd name="connsiteX724" fmla="*/ 3852928 w 5713693"/>
                <a:gd name="connsiteY724" fmla="*/ 13716 h 128861"/>
                <a:gd name="connsiteX725" fmla="*/ 3852928 w 5713693"/>
                <a:gd name="connsiteY725" fmla="*/ 34002 h 128861"/>
                <a:gd name="connsiteX726" fmla="*/ 3880245 w 5713693"/>
                <a:gd name="connsiteY726" fmla="*/ 34002 h 128861"/>
                <a:gd name="connsiteX727" fmla="*/ 3880245 w 5713693"/>
                <a:gd name="connsiteY727" fmla="*/ 41379 h 128861"/>
                <a:gd name="connsiteX728" fmla="*/ 3852928 w 5713693"/>
                <a:gd name="connsiteY728" fmla="*/ 41379 h 128861"/>
                <a:gd name="connsiteX729" fmla="*/ 3852928 w 5713693"/>
                <a:gd name="connsiteY729" fmla="*/ 76418 h 128861"/>
                <a:gd name="connsiteX730" fmla="*/ 3866298 w 5713693"/>
                <a:gd name="connsiteY730" fmla="*/ 89788 h 128861"/>
                <a:gd name="connsiteX731" fmla="*/ 3881282 w 5713693"/>
                <a:gd name="connsiteY731" fmla="*/ 85062 h 128861"/>
                <a:gd name="connsiteX732" fmla="*/ 3881282 w 5713693"/>
                <a:gd name="connsiteY732" fmla="*/ 92669 h 128861"/>
                <a:gd name="connsiteX733" fmla="*/ 3865607 w 5713693"/>
                <a:gd name="connsiteY733" fmla="*/ 97280 h 128861"/>
                <a:gd name="connsiteX734" fmla="*/ 3892347 w 5713693"/>
                <a:gd name="connsiteY734" fmla="*/ 15330 h 128861"/>
                <a:gd name="connsiteX735" fmla="*/ 3897649 w 5713693"/>
                <a:gd name="connsiteY735" fmla="*/ 9797 h 128861"/>
                <a:gd name="connsiteX736" fmla="*/ 3901338 w 5713693"/>
                <a:gd name="connsiteY736" fmla="*/ 10950 h 128861"/>
                <a:gd name="connsiteX737" fmla="*/ 3907446 w 5713693"/>
                <a:gd name="connsiteY737" fmla="*/ 15214 h 128861"/>
                <a:gd name="connsiteX738" fmla="*/ 3901338 w 5713693"/>
                <a:gd name="connsiteY738" fmla="*/ 19479 h 128861"/>
                <a:gd name="connsiteX739" fmla="*/ 3897649 w 5713693"/>
                <a:gd name="connsiteY739" fmla="*/ 20747 h 128861"/>
                <a:gd name="connsiteX740" fmla="*/ 3892347 w 5713693"/>
                <a:gd name="connsiteY740" fmla="*/ 15330 h 128861"/>
                <a:gd name="connsiteX741" fmla="*/ 3894307 w 5713693"/>
                <a:gd name="connsiteY741" fmla="*/ 34002 h 128861"/>
                <a:gd name="connsiteX742" fmla="*/ 3902260 w 5713693"/>
                <a:gd name="connsiteY742" fmla="*/ 34002 h 128861"/>
                <a:gd name="connsiteX743" fmla="*/ 3902260 w 5713693"/>
                <a:gd name="connsiteY743" fmla="*/ 96127 h 128861"/>
                <a:gd name="connsiteX744" fmla="*/ 3894307 w 5713693"/>
                <a:gd name="connsiteY744" fmla="*/ 96127 h 128861"/>
                <a:gd name="connsiteX745" fmla="*/ 3894307 w 5713693"/>
                <a:gd name="connsiteY745" fmla="*/ 34002 h 128861"/>
                <a:gd name="connsiteX746" fmla="*/ 3932112 w 5713693"/>
                <a:gd name="connsiteY746" fmla="*/ 96127 h 128861"/>
                <a:gd name="connsiteX747" fmla="*/ 3924274 w 5713693"/>
                <a:gd name="connsiteY747" fmla="*/ 96127 h 128861"/>
                <a:gd name="connsiteX748" fmla="*/ 3924274 w 5713693"/>
                <a:gd name="connsiteY748" fmla="*/ 34002 h 128861"/>
                <a:gd name="connsiteX749" fmla="*/ 3932112 w 5713693"/>
                <a:gd name="connsiteY749" fmla="*/ 34002 h 128861"/>
                <a:gd name="connsiteX750" fmla="*/ 3932112 w 5713693"/>
                <a:gd name="connsiteY750" fmla="*/ 48179 h 128861"/>
                <a:gd name="connsiteX751" fmla="*/ 3955049 w 5713693"/>
                <a:gd name="connsiteY751" fmla="*/ 32965 h 128861"/>
                <a:gd name="connsiteX752" fmla="*/ 3979600 w 5713693"/>
                <a:gd name="connsiteY752" fmla="*/ 60627 h 128861"/>
                <a:gd name="connsiteX753" fmla="*/ 3979600 w 5713693"/>
                <a:gd name="connsiteY753" fmla="*/ 96127 h 128861"/>
                <a:gd name="connsiteX754" fmla="*/ 3971762 w 5713693"/>
                <a:gd name="connsiteY754" fmla="*/ 96127 h 128861"/>
                <a:gd name="connsiteX755" fmla="*/ 3971762 w 5713693"/>
                <a:gd name="connsiteY755" fmla="*/ 61780 h 128861"/>
                <a:gd name="connsiteX756" fmla="*/ 3953090 w 5713693"/>
                <a:gd name="connsiteY756" fmla="*/ 40572 h 128861"/>
                <a:gd name="connsiteX757" fmla="*/ 3931997 w 5713693"/>
                <a:gd name="connsiteY757" fmla="*/ 65007 h 128861"/>
                <a:gd name="connsiteX758" fmla="*/ 3931997 w 5713693"/>
                <a:gd name="connsiteY758" fmla="*/ 96127 h 128861"/>
                <a:gd name="connsiteX759" fmla="*/ 4026280 w 5713693"/>
                <a:gd name="connsiteY759" fmla="*/ 128746 h 128861"/>
                <a:gd name="connsiteX760" fmla="*/ 4001153 w 5713693"/>
                <a:gd name="connsiteY760" fmla="*/ 120217 h 128861"/>
                <a:gd name="connsiteX761" fmla="*/ 4001153 w 5713693"/>
                <a:gd name="connsiteY761" fmla="*/ 111572 h 128861"/>
                <a:gd name="connsiteX762" fmla="*/ 4026280 w 5713693"/>
                <a:gd name="connsiteY762" fmla="*/ 121254 h 128861"/>
                <a:gd name="connsiteX763" fmla="*/ 4051061 w 5713693"/>
                <a:gd name="connsiteY763" fmla="*/ 97626 h 128861"/>
                <a:gd name="connsiteX764" fmla="*/ 4051061 w 5713693"/>
                <a:gd name="connsiteY764" fmla="*/ 81720 h 128861"/>
                <a:gd name="connsiteX765" fmla="*/ 4026280 w 5713693"/>
                <a:gd name="connsiteY765" fmla="*/ 97049 h 128861"/>
                <a:gd name="connsiteX766" fmla="*/ 3995160 w 5713693"/>
                <a:gd name="connsiteY766" fmla="*/ 65237 h 128861"/>
                <a:gd name="connsiteX767" fmla="*/ 4026280 w 5713693"/>
                <a:gd name="connsiteY767" fmla="*/ 32849 h 128861"/>
                <a:gd name="connsiteX768" fmla="*/ 4051061 w 5713693"/>
                <a:gd name="connsiteY768" fmla="*/ 48294 h 128861"/>
                <a:gd name="connsiteX769" fmla="*/ 4051061 w 5713693"/>
                <a:gd name="connsiteY769" fmla="*/ 33887 h 128861"/>
                <a:gd name="connsiteX770" fmla="*/ 4058899 w 5713693"/>
                <a:gd name="connsiteY770" fmla="*/ 33887 h 128861"/>
                <a:gd name="connsiteX771" fmla="*/ 4058899 w 5713693"/>
                <a:gd name="connsiteY771" fmla="*/ 97049 h 128861"/>
                <a:gd name="connsiteX772" fmla="*/ 4026280 w 5713693"/>
                <a:gd name="connsiteY772" fmla="*/ 128631 h 128861"/>
                <a:gd name="connsiteX773" fmla="*/ 4027087 w 5713693"/>
                <a:gd name="connsiteY773" fmla="*/ 40456 h 128861"/>
                <a:gd name="connsiteX774" fmla="*/ 4003343 w 5713693"/>
                <a:gd name="connsiteY774" fmla="*/ 65237 h 128861"/>
                <a:gd name="connsiteX775" fmla="*/ 4027087 w 5713693"/>
                <a:gd name="connsiteY775" fmla="*/ 89788 h 128861"/>
                <a:gd name="connsiteX776" fmla="*/ 4051061 w 5713693"/>
                <a:gd name="connsiteY776" fmla="*/ 65237 h 128861"/>
                <a:gd name="connsiteX777" fmla="*/ 4027087 w 5713693"/>
                <a:gd name="connsiteY777" fmla="*/ 40456 h 128861"/>
                <a:gd name="connsiteX778" fmla="*/ 4106040 w 5713693"/>
                <a:gd name="connsiteY778" fmla="*/ 64892 h 128861"/>
                <a:gd name="connsiteX779" fmla="*/ 4138198 w 5713693"/>
                <a:gd name="connsiteY779" fmla="*/ 32965 h 128861"/>
                <a:gd name="connsiteX780" fmla="*/ 4170010 w 5713693"/>
                <a:gd name="connsiteY780" fmla="*/ 64892 h 128861"/>
                <a:gd name="connsiteX781" fmla="*/ 4138198 w 5713693"/>
                <a:gd name="connsiteY781" fmla="*/ 97049 h 128861"/>
                <a:gd name="connsiteX782" fmla="*/ 4106040 w 5713693"/>
                <a:gd name="connsiteY782" fmla="*/ 64892 h 128861"/>
                <a:gd name="connsiteX783" fmla="*/ 4138083 w 5713693"/>
                <a:gd name="connsiteY783" fmla="*/ 40456 h 128861"/>
                <a:gd name="connsiteX784" fmla="*/ 4114108 w 5713693"/>
                <a:gd name="connsiteY784" fmla="*/ 65007 h 128861"/>
                <a:gd name="connsiteX785" fmla="*/ 4138083 w 5713693"/>
                <a:gd name="connsiteY785" fmla="*/ 89788 h 128861"/>
                <a:gd name="connsiteX786" fmla="*/ 4161942 w 5713693"/>
                <a:gd name="connsiteY786" fmla="*/ 65007 h 128861"/>
                <a:gd name="connsiteX787" fmla="*/ 4138083 w 5713693"/>
                <a:gd name="connsiteY787" fmla="*/ 40456 h 128861"/>
                <a:gd name="connsiteX788" fmla="*/ 4195252 w 5713693"/>
                <a:gd name="connsiteY788" fmla="*/ 96127 h 128861"/>
                <a:gd name="connsiteX789" fmla="*/ 4187414 w 5713693"/>
                <a:gd name="connsiteY789" fmla="*/ 96127 h 128861"/>
                <a:gd name="connsiteX790" fmla="*/ 4187414 w 5713693"/>
                <a:gd name="connsiteY790" fmla="*/ 34002 h 128861"/>
                <a:gd name="connsiteX791" fmla="*/ 4195252 w 5713693"/>
                <a:gd name="connsiteY791" fmla="*/ 34002 h 128861"/>
                <a:gd name="connsiteX792" fmla="*/ 4195252 w 5713693"/>
                <a:gd name="connsiteY792" fmla="*/ 48179 h 128861"/>
                <a:gd name="connsiteX793" fmla="*/ 4218189 w 5713693"/>
                <a:gd name="connsiteY793" fmla="*/ 32965 h 128861"/>
                <a:gd name="connsiteX794" fmla="*/ 4242739 w 5713693"/>
                <a:gd name="connsiteY794" fmla="*/ 60627 h 128861"/>
                <a:gd name="connsiteX795" fmla="*/ 4242739 w 5713693"/>
                <a:gd name="connsiteY795" fmla="*/ 96127 h 128861"/>
                <a:gd name="connsiteX796" fmla="*/ 4234902 w 5713693"/>
                <a:gd name="connsiteY796" fmla="*/ 96127 h 128861"/>
                <a:gd name="connsiteX797" fmla="*/ 4234902 w 5713693"/>
                <a:gd name="connsiteY797" fmla="*/ 61780 h 128861"/>
                <a:gd name="connsiteX798" fmla="*/ 4216230 w 5713693"/>
                <a:gd name="connsiteY798" fmla="*/ 40572 h 128861"/>
                <a:gd name="connsiteX799" fmla="*/ 4195137 w 5713693"/>
                <a:gd name="connsiteY799" fmla="*/ 65007 h 128861"/>
                <a:gd name="connsiteX800" fmla="*/ 4195137 w 5713693"/>
                <a:gd name="connsiteY800" fmla="*/ 96127 h 128861"/>
                <a:gd name="connsiteX801" fmla="*/ 4263601 w 5713693"/>
                <a:gd name="connsiteY801" fmla="*/ 1037 h 128861"/>
                <a:gd name="connsiteX802" fmla="*/ 4271439 w 5713693"/>
                <a:gd name="connsiteY802" fmla="*/ 1037 h 128861"/>
                <a:gd name="connsiteX803" fmla="*/ 4271439 w 5713693"/>
                <a:gd name="connsiteY803" fmla="*/ 96127 h 128861"/>
                <a:gd name="connsiteX804" fmla="*/ 4263601 w 5713693"/>
                <a:gd name="connsiteY804" fmla="*/ 96127 h 128861"/>
                <a:gd name="connsiteX805" fmla="*/ 4263601 w 5713693"/>
                <a:gd name="connsiteY805" fmla="*/ 1037 h 128861"/>
                <a:gd name="connsiteX806" fmla="*/ 4291725 w 5713693"/>
                <a:gd name="connsiteY806" fmla="*/ 15330 h 128861"/>
                <a:gd name="connsiteX807" fmla="*/ 4297027 w 5713693"/>
                <a:gd name="connsiteY807" fmla="*/ 9797 h 128861"/>
                <a:gd name="connsiteX808" fmla="*/ 4300715 w 5713693"/>
                <a:gd name="connsiteY808" fmla="*/ 10950 h 128861"/>
                <a:gd name="connsiteX809" fmla="*/ 4306824 w 5713693"/>
                <a:gd name="connsiteY809" fmla="*/ 15214 h 128861"/>
                <a:gd name="connsiteX810" fmla="*/ 4300715 w 5713693"/>
                <a:gd name="connsiteY810" fmla="*/ 19479 h 128861"/>
                <a:gd name="connsiteX811" fmla="*/ 4297027 w 5713693"/>
                <a:gd name="connsiteY811" fmla="*/ 20747 h 128861"/>
                <a:gd name="connsiteX812" fmla="*/ 4291725 w 5713693"/>
                <a:gd name="connsiteY812" fmla="*/ 15330 h 128861"/>
                <a:gd name="connsiteX813" fmla="*/ 4293685 w 5713693"/>
                <a:gd name="connsiteY813" fmla="*/ 34002 h 128861"/>
                <a:gd name="connsiteX814" fmla="*/ 4301638 w 5713693"/>
                <a:gd name="connsiteY814" fmla="*/ 34002 h 128861"/>
                <a:gd name="connsiteX815" fmla="*/ 4301638 w 5713693"/>
                <a:gd name="connsiteY815" fmla="*/ 96127 h 128861"/>
                <a:gd name="connsiteX816" fmla="*/ 4293685 w 5713693"/>
                <a:gd name="connsiteY816" fmla="*/ 96127 h 128861"/>
                <a:gd name="connsiteX817" fmla="*/ 4293685 w 5713693"/>
                <a:gd name="connsiteY817" fmla="*/ 34002 h 128861"/>
                <a:gd name="connsiteX818" fmla="*/ 4331490 w 5713693"/>
                <a:gd name="connsiteY818" fmla="*/ 96127 h 128861"/>
                <a:gd name="connsiteX819" fmla="*/ 4323652 w 5713693"/>
                <a:gd name="connsiteY819" fmla="*/ 96127 h 128861"/>
                <a:gd name="connsiteX820" fmla="*/ 4323652 w 5713693"/>
                <a:gd name="connsiteY820" fmla="*/ 34002 h 128861"/>
                <a:gd name="connsiteX821" fmla="*/ 4331490 w 5713693"/>
                <a:gd name="connsiteY821" fmla="*/ 34002 h 128861"/>
                <a:gd name="connsiteX822" fmla="*/ 4331490 w 5713693"/>
                <a:gd name="connsiteY822" fmla="*/ 48179 h 128861"/>
                <a:gd name="connsiteX823" fmla="*/ 4354427 w 5713693"/>
                <a:gd name="connsiteY823" fmla="*/ 32965 h 128861"/>
                <a:gd name="connsiteX824" fmla="*/ 4378977 w 5713693"/>
                <a:gd name="connsiteY824" fmla="*/ 60627 h 128861"/>
                <a:gd name="connsiteX825" fmla="*/ 4378977 w 5713693"/>
                <a:gd name="connsiteY825" fmla="*/ 96127 h 128861"/>
                <a:gd name="connsiteX826" fmla="*/ 4371140 w 5713693"/>
                <a:gd name="connsiteY826" fmla="*/ 96127 h 128861"/>
                <a:gd name="connsiteX827" fmla="*/ 4371140 w 5713693"/>
                <a:gd name="connsiteY827" fmla="*/ 61780 h 128861"/>
                <a:gd name="connsiteX828" fmla="*/ 4352468 w 5713693"/>
                <a:gd name="connsiteY828" fmla="*/ 40572 h 128861"/>
                <a:gd name="connsiteX829" fmla="*/ 4331375 w 5713693"/>
                <a:gd name="connsiteY829" fmla="*/ 65007 h 128861"/>
                <a:gd name="connsiteX830" fmla="*/ 4331375 w 5713693"/>
                <a:gd name="connsiteY830" fmla="*/ 96127 h 128861"/>
                <a:gd name="connsiteX831" fmla="*/ 4394653 w 5713693"/>
                <a:gd name="connsiteY831" fmla="*/ 65468 h 128861"/>
                <a:gd name="connsiteX832" fmla="*/ 4425197 w 5713693"/>
                <a:gd name="connsiteY832" fmla="*/ 32965 h 128861"/>
                <a:gd name="connsiteX833" fmla="*/ 4454588 w 5713693"/>
                <a:gd name="connsiteY833" fmla="*/ 64315 h 128861"/>
                <a:gd name="connsiteX834" fmla="*/ 4454358 w 5713693"/>
                <a:gd name="connsiteY834" fmla="*/ 68119 h 128861"/>
                <a:gd name="connsiteX835" fmla="*/ 4402836 w 5713693"/>
                <a:gd name="connsiteY835" fmla="*/ 68119 h 128861"/>
                <a:gd name="connsiteX836" fmla="*/ 4427733 w 5713693"/>
                <a:gd name="connsiteY836" fmla="*/ 89903 h 128861"/>
                <a:gd name="connsiteX837" fmla="*/ 4450439 w 5713693"/>
                <a:gd name="connsiteY837" fmla="*/ 82296 h 128861"/>
                <a:gd name="connsiteX838" fmla="*/ 4450439 w 5713693"/>
                <a:gd name="connsiteY838" fmla="*/ 90019 h 128861"/>
                <a:gd name="connsiteX839" fmla="*/ 4427733 w 5713693"/>
                <a:gd name="connsiteY839" fmla="*/ 97165 h 128861"/>
                <a:gd name="connsiteX840" fmla="*/ 4394653 w 5713693"/>
                <a:gd name="connsiteY840" fmla="*/ 65468 h 128861"/>
                <a:gd name="connsiteX841" fmla="*/ 4446405 w 5713693"/>
                <a:gd name="connsiteY841" fmla="*/ 61664 h 128861"/>
                <a:gd name="connsiteX842" fmla="*/ 4425197 w 5713693"/>
                <a:gd name="connsiteY842" fmla="*/ 40226 h 128861"/>
                <a:gd name="connsiteX843" fmla="*/ 4402951 w 5713693"/>
                <a:gd name="connsiteY843" fmla="*/ 61664 h 128861"/>
                <a:gd name="connsiteX844" fmla="*/ 4446289 w 5713693"/>
                <a:gd name="connsiteY844" fmla="*/ 61664 h 128861"/>
                <a:gd name="connsiteX845" fmla="*/ 4497004 w 5713693"/>
                <a:gd name="connsiteY845" fmla="*/ 65007 h 128861"/>
                <a:gd name="connsiteX846" fmla="*/ 4529162 w 5713693"/>
                <a:gd name="connsiteY846" fmla="*/ 33080 h 128861"/>
                <a:gd name="connsiteX847" fmla="*/ 4560974 w 5713693"/>
                <a:gd name="connsiteY847" fmla="*/ 65007 h 128861"/>
                <a:gd name="connsiteX848" fmla="*/ 4529162 w 5713693"/>
                <a:gd name="connsiteY848" fmla="*/ 97165 h 128861"/>
                <a:gd name="connsiteX849" fmla="*/ 4497004 w 5713693"/>
                <a:gd name="connsiteY849" fmla="*/ 65007 h 128861"/>
                <a:gd name="connsiteX850" fmla="*/ 4529046 w 5713693"/>
                <a:gd name="connsiteY850" fmla="*/ 40572 h 128861"/>
                <a:gd name="connsiteX851" fmla="*/ 4505072 w 5713693"/>
                <a:gd name="connsiteY851" fmla="*/ 65122 h 128861"/>
                <a:gd name="connsiteX852" fmla="*/ 4529046 w 5713693"/>
                <a:gd name="connsiteY852" fmla="*/ 89903 h 128861"/>
                <a:gd name="connsiteX853" fmla="*/ 4552905 w 5713693"/>
                <a:gd name="connsiteY853" fmla="*/ 65122 h 128861"/>
                <a:gd name="connsiteX854" fmla="*/ 4529046 w 5713693"/>
                <a:gd name="connsiteY854" fmla="*/ 40572 h 128861"/>
                <a:gd name="connsiteX855" fmla="*/ 4586216 w 5713693"/>
                <a:gd name="connsiteY855" fmla="*/ 96243 h 128861"/>
                <a:gd name="connsiteX856" fmla="*/ 4578378 w 5713693"/>
                <a:gd name="connsiteY856" fmla="*/ 96243 h 128861"/>
                <a:gd name="connsiteX857" fmla="*/ 4578378 w 5713693"/>
                <a:gd name="connsiteY857" fmla="*/ 34117 h 128861"/>
                <a:gd name="connsiteX858" fmla="*/ 4586216 w 5713693"/>
                <a:gd name="connsiteY858" fmla="*/ 34117 h 128861"/>
                <a:gd name="connsiteX859" fmla="*/ 4586216 w 5713693"/>
                <a:gd name="connsiteY859" fmla="*/ 50138 h 128861"/>
                <a:gd name="connsiteX860" fmla="*/ 4609498 w 5713693"/>
                <a:gd name="connsiteY860" fmla="*/ 33195 h 128861"/>
                <a:gd name="connsiteX861" fmla="*/ 4609498 w 5713693"/>
                <a:gd name="connsiteY861" fmla="*/ 42070 h 128861"/>
                <a:gd name="connsiteX862" fmla="*/ 4586216 w 5713693"/>
                <a:gd name="connsiteY862" fmla="*/ 66390 h 128861"/>
                <a:gd name="connsiteX863" fmla="*/ 4586216 w 5713693"/>
                <a:gd name="connsiteY863" fmla="*/ 96358 h 128861"/>
                <a:gd name="connsiteX864" fmla="*/ 4658945 w 5713693"/>
                <a:gd name="connsiteY864" fmla="*/ 96243 h 128861"/>
                <a:gd name="connsiteX865" fmla="*/ 4651107 w 5713693"/>
                <a:gd name="connsiteY865" fmla="*/ 96243 h 128861"/>
                <a:gd name="connsiteX866" fmla="*/ 4651107 w 5713693"/>
                <a:gd name="connsiteY866" fmla="*/ 34117 h 128861"/>
                <a:gd name="connsiteX867" fmla="*/ 4658945 w 5713693"/>
                <a:gd name="connsiteY867" fmla="*/ 34117 h 128861"/>
                <a:gd name="connsiteX868" fmla="*/ 4658945 w 5713693"/>
                <a:gd name="connsiteY868" fmla="*/ 48064 h 128861"/>
                <a:gd name="connsiteX869" fmla="*/ 4680729 w 5713693"/>
                <a:gd name="connsiteY869" fmla="*/ 33080 h 128861"/>
                <a:gd name="connsiteX870" fmla="*/ 4700785 w 5713693"/>
                <a:gd name="connsiteY870" fmla="*/ 48986 h 128861"/>
                <a:gd name="connsiteX871" fmla="*/ 4723837 w 5713693"/>
                <a:gd name="connsiteY871" fmla="*/ 33080 h 128861"/>
                <a:gd name="connsiteX872" fmla="*/ 4746774 w 5713693"/>
                <a:gd name="connsiteY872" fmla="*/ 60742 h 128861"/>
                <a:gd name="connsiteX873" fmla="*/ 4746774 w 5713693"/>
                <a:gd name="connsiteY873" fmla="*/ 96243 h 128861"/>
                <a:gd name="connsiteX874" fmla="*/ 4738936 w 5713693"/>
                <a:gd name="connsiteY874" fmla="*/ 96243 h 128861"/>
                <a:gd name="connsiteX875" fmla="*/ 4738936 w 5713693"/>
                <a:gd name="connsiteY875" fmla="*/ 61895 h 128861"/>
                <a:gd name="connsiteX876" fmla="*/ 4722338 w 5713693"/>
                <a:gd name="connsiteY876" fmla="*/ 40687 h 128861"/>
                <a:gd name="connsiteX877" fmla="*/ 4702974 w 5713693"/>
                <a:gd name="connsiteY877" fmla="*/ 63854 h 128861"/>
                <a:gd name="connsiteX878" fmla="*/ 4702974 w 5713693"/>
                <a:gd name="connsiteY878" fmla="*/ 96243 h 128861"/>
                <a:gd name="connsiteX879" fmla="*/ 4695137 w 5713693"/>
                <a:gd name="connsiteY879" fmla="*/ 96243 h 128861"/>
                <a:gd name="connsiteX880" fmla="*/ 4695137 w 5713693"/>
                <a:gd name="connsiteY880" fmla="*/ 61895 h 128861"/>
                <a:gd name="connsiteX881" fmla="*/ 4678539 w 5713693"/>
                <a:gd name="connsiteY881" fmla="*/ 40687 h 128861"/>
                <a:gd name="connsiteX882" fmla="*/ 4659060 w 5713693"/>
                <a:gd name="connsiteY882" fmla="*/ 65122 h 128861"/>
                <a:gd name="connsiteX883" fmla="*/ 4659060 w 5713693"/>
                <a:gd name="connsiteY883" fmla="*/ 96243 h 128861"/>
                <a:gd name="connsiteX884" fmla="*/ 4818235 w 5713693"/>
                <a:gd name="connsiteY884" fmla="*/ 81950 h 128861"/>
                <a:gd name="connsiteX885" fmla="*/ 4793454 w 5713693"/>
                <a:gd name="connsiteY885" fmla="*/ 97280 h 128861"/>
                <a:gd name="connsiteX886" fmla="*/ 4762334 w 5713693"/>
                <a:gd name="connsiteY886" fmla="*/ 65468 h 128861"/>
                <a:gd name="connsiteX887" fmla="*/ 4793454 w 5713693"/>
                <a:gd name="connsiteY887" fmla="*/ 33080 h 128861"/>
                <a:gd name="connsiteX888" fmla="*/ 4818235 w 5713693"/>
                <a:gd name="connsiteY888" fmla="*/ 48525 h 128861"/>
                <a:gd name="connsiteX889" fmla="*/ 4818235 w 5713693"/>
                <a:gd name="connsiteY889" fmla="*/ 34117 h 128861"/>
                <a:gd name="connsiteX890" fmla="*/ 4826073 w 5713693"/>
                <a:gd name="connsiteY890" fmla="*/ 34117 h 128861"/>
                <a:gd name="connsiteX891" fmla="*/ 4826073 w 5713693"/>
                <a:gd name="connsiteY891" fmla="*/ 96243 h 128861"/>
                <a:gd name="connsiteX892" fmla="*/ 4818235 w 5713693"/>
                <a:gd name="connsiteY892" fmla="*/ 96243 h 128861"/>
                <a:gd name="connsiteX893" fmla="*/ 4818235 w 5713693"/>
                <a:gd name="connsiteY893" fmla="*/ 81950 h 128861"/>
                <a:gd name="connsiteX894" fmla="*/ 4770517 w 5713693"/>
                <a:gd name="connsiteY894" fmla="*/ 65353 h 128861"/>
                <a:gd name="connsiteX895" fmla="*/ 4794261 w 5713693"/>
                <a:gd name="connsiteY895" fmla="*/ 89903 h 128861"/>
                <a:gd name="connsiteX896" fmla="*/ 4818235 w 5713693"/>
                <a:gd name="connsiteY896" fmla="*/ 65353 h 128861"/>
                <a:gd name="connsiteX897" fmla="*/ 4794261 w 5713693"/>
                <a:gd name="connsiteY897" fmla="*/ 40572 h 128861"/>
                <a:gd name="connsiteX898" fmla="*/ 4770517 w 5713693"/>
                <a:gd name="connsiteY898" fmla="*/ 65353 h 128861"/>
                <a:gd name="connsiteX899" fmla="*/ 4866068 w 5713693"/>
                <a:gd name="connsiteY899" fmla="*/ 64431 h 128861"/>
                <a:gd name="connsiteX900" fmla="*/ 4855925 w 5713693"/>
                <a:gd name="connsiteY900" fmla="*/ 74458 h 128861"/>
                <a:gd name="connsiteX901" fmla="*/ 4855925 w 5713693"/>
                <a:gd name="connsiteY901" fmla="*/ 96243 h 128861"/>
                <a:gd name="connsiteX902" fmla="*/ 4848088 w 5713693"/>
                <a:gd name="connsiteY902" fmla="*/ 96243 h 128861"/>
                <a:gd name="connsiteX903" fmla="*/ 4848088 w 5713693"/>
                <a:gd name="connsiteY903" fmla="*/ 1153 h 128861"/>
                <a:gd name="connsiteX904" fmla="*/ 4855925 w 5713693"/>
                <a:gd name="connsiteY904" fmla="*/ 1153 h 128861"/>
                <a:gd name="connsiteX905" fmla="*/ 4855925 w 5713693"/>
                <a:gd name="connsiteY905" fmla="*/ 64431 h 128861"/>
                <a:gd name="connsiteX906" fmla="*/ 4886700 w 5713693"/>
                <a:gd name="connsiteY906" fmla="*/ 34117 h 128861"/>
                <a:gd name="connsiteX907" fmla="*/ 4896267 w 5713693"/>
                <a:gd name="connsiteY907" fmla="*/ 34117 h 128861"/>
                <a:gd name="connsiteX908" fmla="*/ 4871716 w 5713693"/>
                <a:gd name="connsiteY908" fmla="*/ 58552 h 128861"/>
                <a:gd name="connsiteX909" fmla="*/ 4899840 w 5713693"/>
                <a:gd name="connsiteY909" fmla="*/ 96243 h 128861"/>
                <a:gd name="connsiteX910" fmla="*/ 4890158 w 5713693"/>
                <a:gd name="connsiteY910" fmla="*/ 96243 h 128861"/>
                <a:gd name="connsiteX911" fmla="*/ 4866068 w 5713693"/>
                <a:gd name="connsiteY911" fmla="*/ 64431 h 128861"/>
                <a:gd name="connsiteX912" fmla="*/ 4910213 w 5713693"/>
                <a:gd name="connsiteY912" fmla="*/ 15445 h 128861"/>
                <a:gd name="connsiteX913" fmla="*/ 4915515 w 5713693"/>
                <a:gd name="connsiteY913" fmla="*/ 9912 h 128861"/>
                <a:gd name="connsiteX914" fmla="*/ 4919203 w 5713693"/>
                <a:gd name="connsiteY914" fmla="*/ 11065 h 128861"/>
                <a:gd name="connsiteX915" fmla="*/ 4925312 w 5713693"/>
                <a:gd name="connsiteY915" fmla="*/ 15330 h 128861"/>
                <a:gd name="connsiteX916" fmla="*/ 4919203 w 5713693"/>
                <a:gd name="connsiteY916" fmla="*/ 19594 h 128861"/>
                <a:gd name="connsiteX917" fmla="*/ 4915515 w 5713693"/>
                <a:gd name="connsiteY917" fmla="*/ 20862 h 128861"/>
                <a:gd name="connsiteX918" fmla="*/ 4910213 w 5713693"/>
                <a:gd name="connsiteY918" fmla="*/ 15445 h 128861"/>
                <a:gd name="connsiteX919" fmla="*/ 4912173 w 5713693"/>
                <a:gd name="connsiteY919" fmla="*/ 34117 h 128861"/>
                <a:gd name="connsiteX920" fmla="*/ 4920126 w 5713693"/>
                <a:gd name="connsiteY920" fmla="*/ 34117 h 128861"/>
                <a:gd name="connsiteX921" fmla="*/ 4920126 w 5713693"/>
                <a:gd name="connsiteY921" fmla="*/ 96243 h 128861"/>
                <a:gd name="connsiteX922" fmla="*/ 4912173 w 5713693"/>
                <a:gd name="connsiteY922" fmla="*/ 96243 h 128861"/>
                <a:gd name="connsiteX923" fmla="*/ 4912173 w 5713693"/>
                <a:gd name="connsiteY923" fmla="*/ 34117 h 128861"/>
                <a:gd name="connsiteX924" fmla="*/ 4949978 w 5713693"/>
                <a:gd name="connsiteY924" fmla="*/ 96243 h 128861"/>
                <a:gd name="connsiteX925" fmla="*/ 4942140 w 5713693"/>
                <a:gd name="connsiteY925" fmla="*/ 96243 h 128861"/>
                <a:gd name="connsiteX926" fmla="*/ 4942140 w 5713693"/>
                <a:gd name="connsiteY926" fmla="*/ 34117 h 128861"/>
                <a:gd name="connsiteX927" fmla="*/ 4949978 w 5713693"/>
                <a:gd name="connsiteY927" fmla="*/ 34117 h 128861"/>
                <a:gd name="connsiteX928" fmla="*/ 4949978 w 5713693"/>
                <a:gd name="connsiteY928" fmla="*/ 48294 h 128861"/>
                <a:gd name="connsiteX929" fmla="*/ 4972915 w 5713693"/>
                <a:gd name="connsiteY929" fmla="*/ 33080 h 128861"/>
                <a:gd name="connsiteX930" fmla="*/ 4997465 w 5713693"/>
                <a:gd name="connsiteY930" fmla="*/ 60742 h 128861"/>
                <a:gd name="connsiteX931" fmla="*/ 4997465 w 5713693"/>
                <a:gd name="connsiteY931" fmla="*/ 96243 h 128861"/>
                <a:gd name="connsiteX932" fmla="*/ 4989628 w 5713693"/>
                <a:gd name="connsiteY932" fmla="*/ 96243 h 128861"/>
                <a:gd name="connsiteX933" fmla="*/ 4989628 w 5713693"/>
                <a:gd name="connsiteY933" fmla="*/ 61895 h 128861"/>
                <a:gd name="connsiteX934" fmla="*/ 4970955 w 5713693"/>
                <a:gd name="connsiteY934" fmla="*/ 40687 h 128861"/>
                <a:gd name="connsiteX935" fmla="*/ 4949863 w 5713693"/>
                <a:gd name="connsiteY935" fmla="*/ 65122 h 128861"/>
                <a:gd name="connsiteX936" fmla="*/ 4949863 w 5713693"/>
                <a:gd name="connsiteY936" fmla="*/ 96243 h 128861"/>
                <a:gd name="connsiteX937" fmla="*/ 5044146 w 5713693"/>
                <a:gd name="connsiteY937" fmla="*/ 128861 h 128861"/>
                <a:gd name="connsiteX938" fmla="*/ 5019019 w 5713693"/>
                <a:gd name="connsiteY938" fmla="*/ 120332 h 128861"/>
                <a:gd name="connsiteX939" fmla="*/ 5019019 w 5713693"/>
                <a:gd name="connsiteY939" fmla="*/ 111687 h 128861"/>
                <a:gd name="connsiteX940" fmla="*/ 5044146 w 5713693"/>
                <a:gd name="connsiteY940" fmla="*/ 121369 h 128861"/>
                <a:gd name="connsiteX941" fmla="*/ 5068927 w 5713693"/>
                <a:gd name="connsiteY941" fmla="*/ 97741 h 128861"/>
                <a:gd name="connsiteX942" fmla="*/ 5068927 w 5713693"/>
                <a:gd name="connsiteY942" fmla="*/ 81835 h 128861"/>
                <a:gd name="connsiteX943" fmla="*/ 5044146 w 5713693"/>
                <a:gd name="connsiteY943" fmla="*/ 97165 h 128861"/>
                <a:gd name="connsiteX944" fmla="*/ 5013025 w 5713693"/>
                <a:gd name="connsiteY944" fmla="*/ 65353 h 128861"/>
                <a:gd name="connsiteX945" fmla="*/ 5044146 w 5713693"/>
                <a:gd name="connsiteY945" fmla="*/ 32965 h 128861"/>
                <a:gd name="connsiteX946" fmla="*/ 5068927 w 5713693"/>
                <a:gd name="connsiteY946" fmla="*/ 48409 h 128861"/>
                <a:gd name="connsiteX947" fmla="*/ 5068927 w 5713693"/>
                <a:gd name="connsiteY947" fmla="*/ 34002 h 128861"/>
                <a:gd name="connsiteX948" fmla="*/ 5076765 w 5713693"/>
                <a:gd name="connsiteY948" fmla="*/ 34002 h 128861"/>
                <a:gd name="connsiteX949" fmla="*/ 5076765 w 5713693"/>
                <a:gd name="connsiteY949" fmla="*/ 97165 h 128861"/>
                <a:gd name="connsiteX950" fmla="*/ 5044146 w 5713693"/>
                <a:gd name="connsiteY950" fmla="*/ 128746 h 128861"/>
                <a:gd name="connsiteX951" fmla="*/ 5044953 w 5713693"/>
                <a:gd name="connsiteY951" fmla="*/ 40572 h 128861"/>
                <a:gd name="connsiteX952" fmla="*/ 5021209 w 5713693"/>
                <a:gd name="connsiteY952" fmla="*/ 65353 h 128861"/>
                <a:gd name="connsiteX953" fmla="*/ 5044953 w 5713693"/>
                <a:gd name="connsiteY953" fmla="*/ 89903 h 128861"/>
                <a:gd name="connsiteX954" fmla="*/ 5068927 w 5713693"/>
                <a:gd name="connsiteY954" fmla="*/ 65353 h 128861"/>
                <a:gd name="connsiteX955" fmla="*/ 5044953 w 5713693"/>
                <a:gd name="connsiteY955" fmla="*/ 40572 h 128861"/>
                <a:gd name="connsiteX956" fmla="*/ 5136469 w 5713693"/>
                <a:gd name="connsiteY956" fmla="*/ 81835 h 128861"/>
                <a:gd name="connsiteX957" fmla="*/ 5136469 w 5713693"/>
                <a:gd name="connsiteY957" fmla="*/ 127939 h 128861"/>
                <a:gd name="connsiteX958" fmla="*/ 5128632 w 5713693"/>
                <a:gd name="connsiteY958" fmla="*/ 127939 h 128861"/>
                <a:gd name="connsiteX959" fmla="*/ 5128632 w 5713693"/>
                <a:gd name="connsiteY959" fmla="*/ 34117 h 128861"/>
                <a:gd name="connsiteX960" fmla="*/ 5136469 w 5713693"/>
                <a:gd name="connsiteY960" fmla="*/ 34117 h 128861"/>
                <a:gd name="connsiteX961" fmla="*/ 5136469 w 5713693"/>
                <a:gd name="connsiteY961" fmla="*/ 48525 h 128861"/>
                <a:gd name="connsiteX962" fmla="*/ 5161250 w 5713693"/>
                <a:gd name="connsiteY962" fmla="*/ 33080 h 128861"/>
                <a:gd name="connsiteX963" fmla="*/ 5192371 w 5713693"/>
                <a:gd name="connsiteY963" fmla="*/ 65007 h 128861"/>
                <a:gd name="connsiteX964" fmla="*/ 5161250 w 5713693"/>
                <a:gd name="connsiteY964" fmla="*/ 97165 h 128861"/>
                <a:gd name="connsiteX965" fmla="*/ 5136469 w 5713693"/>
                <a:gd name="connsiteY965" fmla="*/ 81720 h 128861"/>
                <a:gd name="connsiteX966" fmla="*/ 5160443 w 5713693"/>
                <a:gd name="connsiteY966" fmla="*/ 40572 h 128861"/>
                <a:gd name="connsiteX967" fmla="*/ 5136469 w 5713693"/>
                <a:gd name="connsiteY967" fmla="*/ 65122 h 128861"/>
                <a:gd name="connsiteX968" fmla="*/ 5160443 w 5713693"/>
                <a:gd name="connsiteY968" fmla="*/ 89903 h 128861"/>
                <a:gd name="connsiteX969" fmla="*/ 5184187 w 5713693"/>
                <a:gd name="connsiteY969" fmla="*/ 65122 h 128861"/>
                <a:gd name="connsiteX970" fmla="*/ 5160443 w 5713693"/>
                <a:gd name="connsiteY970" fmla="*/ 40572 h 128861"/>
                <a:gd name="connsiteX971" fmla="*/ 5253805 w 5713693"/>
                <a:gd name="connsiteY971" fmla="*/ 34117 h 128861"/>
                <a:gd name="connsiteX972" fmla="*/ 5261642 w 5713693"/>
                <a:gd name="connsiteY972" fmla="*/ 34117 h 128861"/>
                <a:gd name="connsiteX973" fmla="*/ 5261642 w 5713693"/>
                <a:gd name="connsiteY973" fmla="*/ 69156 h 128861"/>
                <a:gd name="connsiteX974" fmla="*/ 5234556 w 5713693"/>
                <a:gd name="connsiteY974" fmla="*/ 97280 h 128861"/>
                <a:gd name="connsiteX975" fmla="*/ 5207239 w 5713693"/>
                <a:gd name="connsiteY975" fmla="*/ 69156 h 128861"/>
                <a:gd name="connsiteX976" fmla="*/ 5207239 w 5713693"/>
                <a:gd name="connsiteY976" fmla="*/ 34117 h 128861"/>
                <a:gd name="connsiteX977" fmla="*/ 5215077 w 5713693"/>
                <a:gd name="connsiteY977" fmla="*/ 34117 h 128861"/>
                <a:gd name="connsiteX978" fmla="*/ 5215077 w 5713693"/>
                <a:gd name="connsiteY978" fmla="*/ 69848 h 128861"/>
                <a:gd name="connsiteX979" fmla="*/ 5234441 w 5713693"/>
                <a:gd name="connsiteY979" fmla="*/ 89903 h 128861"/>
                <a:gd name="connsiteX980" fmla="*/ 5253689 w 5713693"/>
                <a:gd name="connsiteY980" fmla="*/ 69848 h 128861"/>
                <a:gd name="connsiteX981" fmla="*/ 5253689 w 5713693"/>
                <a:gd name="connsiteY981" fmla="*/ 34117 h 128861"/>
                <a:gd name="connsiteX982" fmla="*/ 5289766 w 5713693"/>
                <a:gd name="connsiteY982" fmla="*/ 96243 h 128861"/>
                <a:gd name="connsiteX983" fmla="*/ 5281928 w 5713693"/>
                <a:gd name="connsiteY983" fmla="*/ 96243 h 128861"/>
                <a:gd name="connsiteX984" fmla="*/ 5281928 w 5713693"/>
                <a:gd name="connsiteY984" fmla="*/ 34117 h 128861"/>
                <a:gd name="connsiteX985" fmla="*/ 5289766 w 5713693"/>
                <a:gd name="connsiteY985" fmla="*/ 34117 h 128861"/>
                <a:gd name="connsiteX986" fmla="*/ 5289766 w 5713693"/>
                <a:gd name="connsiteY986" fmla="*/ 50138 h 128861"/>
                <a:gd name="connsiteX987" fmla="*/ 5313049 w 5713693"/>
                <a:gd name="connsiteY987" fmla="*/ 33195 h 128861"/>
                <a:gd name="connsiteX988" fmla="*/ 5313049 w 5713693"/>
                <a:gd name="connsiteY988" fmla="*/ 42070 h 128861"/>
                <a:gd name="connsiteX989" fmla="*/ 5289766 w 5713693"/>
                <a:gd name="connsiteY989" fmla="*/ 66390 h 128861"/>
                <a:gd name="connsiteX990" fmla="*/ 5289766 w 5713693"/>
                <a:gd name="connsiteY990" fmla="*/ 96358 h 128861"/>
                <a:gd name="connsiteX991" fmla="*/ 5352583 w 5713693"/>
                <a:gd name="connsiteY991" fmla="*/ 89903 h 128861"/>
                <a:gd name="connsiteX992" fmla="*/ 5373099 w 5713693"/>
                <a:gd name="connsiteY992" fmla="*/ 82527 h 128861"/>
                <a:gd name="connsiteX993" fmla="*/ 5373099 w 5713693"/>
                <a:gd name="connsiteY993" fmla="*/ 90595 h 128861"/>
                <a:gd name="connsiteX994" fmla="*/ 5351891 w 5713693"/>
                <a:gd name="connsiteY994" fmla="*/ 97165 h 128861"/>
                <a:gd name="connsiteX995" fmla="*/ 5319734 w 5713693"/>
                <a:gd name="connsiteY995" fmla="*/ 65122 h 128861"/>
                <a:gd name="connsiteX996" fmla="*/ 5351776 w 5713693"/>
                <a:gd name="connsiteY996" fmla="*/ 33080 h 128861"/>
                <a:gd name="connsiteX997" fmla="*/ 5372407 w 5713693"/>
                <a:gd name="connsiteY997" fmla="*/ 40226 h 128861"/>
                <a:gd name="connsiteX998" fmla="*/ 5372407 w 5713693"/>
                <a:gd name="connsiteY998" fmla="*/ 48986 h 128861"/>
                <a:gd name="connsiteX999" fmla="*/ 5352237 w 5713693"/>
                <a:gd name="connsiteY999" fmla="*/ 40572 h 128861"/>
                <a:gd name="connsiteX1000" fmla="*/ 5327802 w 5713693"/>
                <a:gd name="connsiteY1000" fmla="*/ 65122 h 128861"/>
                <a:gd name="connsiteX1001" fmla="*/ 5352583 w 5713693"/>
                <a:gd name="connsiteY1001" fmla="*/ 89903 h 128861"/>
                <a:gd name="connsiteX1002" fmla="*/ 5397765 w 5713693"/>
                <a:gd name="connsiteY1002" fmla="*/ 96243 h 128861"/>
                <a:gd name="connsiteX1003" fmla="*/ 5389927 w 5713693"/>
                <a:gd name="connsiteY1003" fmla="*/ 96243 h 128861"/>
                <a:gd name="connsiteX1004" fmla="*/ 5389927 w 5713693"/>
                <a:gd name="connsiteY1004" fmla="*/ 1153 h 128861"/>
                <a:gd name="connsiteX1005" fmla="*/ 5397765 w 5713693"/>
                <a:gd name="connsiteY1005" fmla="*/ 1153 h 128861"/>
                <a:gd name="connsiteX1006" fmla="*/ 5397765 w 5713693"/>
                <a:gd name="connsiteY1006" fmla="*/ 48294 h 128861"/>
                <a:gd name="connsiteX1007" fmla="*/ 5420701 w 5713693"/>
                <a:gd name="connsiteY1007" fmla="*/ 33080 h 128861"/>
                <a:gd name="connsiteX1008" fmla="*/ 5445252 w 5713693"/>
                <a:gd name="connsiteY1008" fmla="*/ 60742 h 128861"/>
                <a:gd name="connsiteX1009" fmla="*/ 5445252 w 5713693"/>
                <a:gd name="connsiteY1009" fmla="*/ 96243 h 128861"/>
                <a:gd name="connsiteX1010" fmla="*/ 5437414 w 5713693"/>
                <a:gd name="connsiteY1010" fmla="*/ 96243 h 128861"/>
                <a:gd name="connsiteX1011" fmla="*/ 5437414 w 5713693"/>
                <a:gd name="connsiteY1011" fmla="*/ 61895 h 128861"/>
                <a:gd name="connsiteX1012" fmla="*/ 5418742 w 5713693"/>
                <a:gd name="connsiteY1012" fmla="*/ 40687 h 128861"/>
                <a:gd name="connsiteX1013" fmla="*/ 5397649 w 5713693"/>
                <a:gd name="connsiteY1013" fmla="*/ 65122 h 128861"/>
                <a:gd name="connsiteX1014" fmla="*/ 5397649 w 5713693"/>
                <a:gd name="connsiteY1014" fmla="*/ 96243 h 128861"/>
                <a:gd name="connsiteX1015" fmla="*/ 5516714 w 5713693"/>
                <a:gd name="connsiteY1015" fmla="*/ 81950 h 128861"/>
                <a:gd name="connsiteX1016" fmla="*/ 5491933 w 5713693"/>
                <a:gd name="connsiteY1016" fmla="*/ 97280 h 128861"/>
                <a:gd name="connsiteX1017" fmla="*/ 5460813 w 5713693"/>
                <a:gd name="connsiteY1017" fmla="*/ 65468 h 128861"/>
                <a:gd name="connsiteX1018" fmla="*/ 5491933 w 5713693"/>
                <a:gd name="connsiteY1018" fmla="*/ 33080 h 128861"/>
                <a:gd name="connsiteX1019" fmla="*/ 5516714 w 5713693"/>
                <a:gd name="connsiteY1019" fmla="*/ 48525 h 128861"/>
                <a:gd name="connsiteX1020" fmla="*/ 5516714 w 5713693"/>
                <a:gd name="connsiteY1020" fmla="*/ 34117 h 128861"/>
                <a:gd name="connsiteX1021" fmla="*/ 5524551 w 5713693"/>
                <a:gd name="connsiteY1021" fmla="*/ 34117 h 128861"/>
                <a:gd name="connsiteX1022" fmla="*/ 5524551 w 5713693"/>
                <a:gd name="connsiteY1022" fmla="*/ 96243 h 128861"/>
                <a:gd name="connsiteX1023" fmla="*/ 5516714 w 5713693"/>
                <a:gd name="connsiteY1023" fmla="*/ 96243 h 128861"/>
                <a:gd name="connsiteX1024" fmla="*/ 5516714 w 5713693"/>
                <a:gd name="connsiteY1024" fmla="*/ 81950 h 128861"/>
                <a:gd name="connsiteX1025" fmla="*/ 5468996 w 5713693"/>
                <a:gd name="connsiteY1025" fmla="*/ 65353 h 128861"/>
                <a:gd name="connsiteX1026" fmla="*/ 5492739 w 5713693"/>
                <a:gd name="connsiteY1026" fmla="*/ 89903 h 128861"/>
                <a:gd name="connsiteX1027" fmla="*/ 5516714 w 5713693"/>
                <a:gd name="connsiteY1027" fmla="*/ 65353 h 128861"/>
                <a:gd name="connsiteX1028" fmla="*/ 5492739 w 5713693"/>
                <a:gd name="connsiteY1028" fmla="*/ 40572 h 128861"/>
                <a:gd name="connsiteX1029" fmla="*/ 5468996 w 5713693"/>
                <a:gd name="connsiteY1029" fmla="*/ 65353 h 128861"/>
                <a:gd name="connsiteX1030" fmla="*/ 5563049 w 5713693"/>
                <a:gd name="connsiteY1030" fmla="*/ 90825 h 128861"/>
                <a:gd name="connsiteX1031" fmla="*/ 5577686 w 5713693"/>
                <a:gd name="connsiteY1031" fmla="*/ 80337 h 128861"/>
                <a:gd name="connsiteX1032" fmla="*/ 5570195 w 5713693"/>
                <a:gd name="connsiteY1032" fmla="*/ 71231 h 128861"/>
                <a:gd name="connsiteX1033" fmla="*/ 5554289 w 5713693"/>
                <a:gd name="connsiteY1033" fmla="*/ 65007 h 128861"/>
                <a:gd name="connsiteX1034" fmla="*/ 5542878 w 5713693"/>
                <a:gd name="connsiteY1034" fmla="*/ 50138 h 128861"/>
                <a:gd name="connsiteX1035" fmla="*/ 5563856 w 5713693"/>
                <a:gd name="connsiteY1035" fmla="*/ 33195 h 128861"/>
                <a:gd name="connsiteX1036" fmla="*/ 5582758 w 5713693"/>
                <a:gd name="connsiteY1036" fmla="*/ 39189 h 128861"/>
                <a:gd name="connsiteX1037" fmla="*/ 5582758 w 5713693"/>
                <a:gd name="connsiteY1037" fmla="*/ 47487 h 128861"/>
                <a:gd name="connsiteX1038" fmla="*/ 5563971 w 5713693"/>
                <a:gd name="connsiteY1038" fmla="*/ 39765 h 128861"/>
                <a:gd name="connsiteX1039" fmla="*/ 5550831 w 5713693"/>
                <a:gd name="connsiteY1039" fmla="*/ 49562 h 128861"/>
                <a:gd name="connsiteX1040" fmla="*/ 5558208 w 5713693"/>
                <a:gd name="connsiteY1040" fmla="*/ 58437 h 128861"/>
                <a:gd name="connsiteX1041" fmla="*/ 5574229 w 5713693"/>
                <a:gd name="connsiteY1041" fmla="*/ 64661 h 128861"/>
                <a:gd name="connsiteX1042" fmla="*/ 5585639 w 5713693"/>
                <a:gd name="connsiteY1042" fmla="*/ 79069 h 128861"/>
                <a:gd name="connsiteX1043" fmla="*/ 5563049 w 5713693"/>
                <a:gd name="connsiteY1043" fmla="*/ 97510 h 128861"/>
                <a:gd name="connsiteX1044" fmla="*/ 5541725 w 5713693"/>
                <a:gd name="connsiteY1044" fmla="*/ 90941 h 128861"/>
                <a:gd name="connsiteX1045" fmla="*/ 5541725 w 5713693"/>
                <a:gd name="connsiteY1045" fmla="*/ 82296 h 128861"/>
                <a:gd name="connsiteX1046" fmla="*/ 5563164 w 5713693"/>
                <a:gd name="connsiteY1046" fmla="*/ 91056 h 128861"/>
                <a:gd name="connsiteX1047" fmla="*/ 5597396 w 5713693"/>
                <a:gd name="connsiteY1047" fmla="*/ 65583 h 128861"/>
                <a:gd name="connsiteX1048" fmla="*/ 5627940 w 5713693"/>
                <a:gd name="connsiteY1048" fmla="*/ 33080 h 128861"/>
                <a:gd name="connsiteX1049" fmla="*/ 5657332 w 5713693"/>
                <a:gd name="connsiteY1049" fmla="*/ 64431 h 128861"/>
                <a:gd name="connsiteX1050" fmla="*/ 5657101 w 5713693"/>
                <a:gd name="connsiteY1050" fmla="*/ 68234 h 128861"/>
                <a:gd name="connsiteX1051" fmla="*/ 5605580 w 5713693"/>
                <a:gd name="connsiteY1051" fmla="*/ 68234 h 128861"/>
                <a:gd name="connsiteX1052" fmla="*/ 5630476 w 5713693"/>
                <a:gd name="connsiteY1052" fmla="*/ 90019 h 128861"/>
                <a:gd name="connsiteX1053" fmla="*/ 5653182 w 5713693"/>
                <a:gd name="connsiteY1053" fmla="*/ 82411 h 128861"/>
                <a:gd name="connsiteX1054" fmla="*/ 5653182 w 5713693"/>
                <a:gd name="connsiteY1054" fmla="*/ 90134 h 128861"/>
                <a:gd name="connsiteX1055" fmla="*/ 5630476 w 5713693"/>
                <a:gd name="connsiteY1055" fmla="*/ 97280 h 128861"/>
                <a:gd name="connsiteX1056" fmla="*/ 5597396 w 5713693"/>
                <a:gd name="connsiteY1056" fmla="*/ 65583 h 128861"/>
                <a:gd name="connsiteX1057" fmla="*/ 5649148 w 5713693"/>
                <a:gd name="connsiteY1057" fmla="*/ 61780 h 128861"/>
                <a:gd name="connsiteX1058" fmla="*/ 5627940 w 5713693"/>
                <a:gd name="connsiteY1058" fmla="*/ 40341 h 128861"/>
                <a:gd name="connsiteX1059" fmla="*/ 5605695 w 5713693"/>
                <a:gd name="connsiteY1059" fmla="*/ 61780 h 128861"/>
                <a:gd name="connsiteX1060" fmla="*/ 5649033 w 5713693"/>
                <a:gd name="connsiteY1060" fmla="*/ 61780 h 128861"/>
                <a:gd name="connsiteX1061" fmla="*/ 5691103 w 5713693"/>
                <a:gd name="connsiteY1061" fmla="*/ 90825 h 128861"/>
                <a:gd name="connsiteX1062" fmla="*/ 5705741 w 5713693"/>
                <a:gd name="connsiteY1062" fmla="*/ 80337 h 128861"/>
                <a:gd name="connsiteX1063" fmla="*/ 5698249 w 5713693"/>
                <a:gd name="connsiteY1063" fmla="*/ 71231 h 128861"/>
                <a:gd name="connsiteX1064" fmla="*/ 5682343 w 5713693"/>
                <a:gd name="connsiteY1064" fmla="*/ 65007 h 128861"/>
                <a:gd name="connsiteX1065" fmla="*/ 5670932 w 5713693"/>
                <a:gd name="connsiteY1065" fmla="*/ 50138 h 128861"/>
                <a:gd name="connsiteX1066" fmla="*/ 5691910 w 5713693"/>
                <a:gd name="connsiteY1066" fmla="*/ 33195 h 128861"/>
                <a:gd name="connsiteX1067" fmla="*/ 5710813 w 5713693"/>
                <a:gd name="connsiteY1067" fmla="*/ 39189 h 128861"/>
                <a:gd name="connsiteX1068" fmla="*/ 5710813 w 5713693"/>
                <a:gd name="connsiteY1068" fmla="*/ 47487 h 128861"/>
                <a:gd name="connsiteX1069" fmla="*/ 5692025 w 5713693"/>
                <a:gd name="connsiteY1069" fmla="*/ 39765 h 128861"/>
                <a:gd name="connsiteX1070" fmla="*/ 5678885 w 5713693"/>
                <a:gd name="connsiteY1070" fmla="*/ 49562 h 128861"/>
                <a:gd name="connsiteX1071" fmla="*/ 5686262 w 5713693"/>
                <a:gd name="connsiteY1071" fmla="*/ 58437 h 128861"/>
                <a:gd name="connsiteX1072" fmla="*/ 5702284 w 5713693"/>
                <a:gd name="connsiteY1072" fmla="*/ 64661 h 128861"/>
                <a:gd name="connsiteX1073" fmla="*/ 5713694 w 5713693"/>
                <a:gd name="connsiteY1073" fmla="*/ 79069 h 128861"/>
                <a:gd name="connsiteX1074" fmla="*/ 5691103 w 5713693"/>
                <a:gd name="connsiteY1074" fmla="*/ 97510 h 128861"/>
                <a:gd name="connsiteX1075" fmla="*/ 5669780 w 5713693"/>
                <a:gd name="connsiteY1075" fmla="*/ 90941 h 128861"/>
                <a:gd name="connsiteX1076" fmla="*/ 5669780 w 5713693"/>
                <a:gd name="connsiteY1076" fmla="*/ 82296 h 128861"/>
                <a:gd name="connsiteX1077" fmla="*/ 5691218 w 5713693"/>
                <a:gd name="connsiteY1077" fmla="*/ 91056 h 128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</a:cxnLst>
              <a:rect l="l" t="t" r="r" b="b"/>
              <a:pathLst>
                <a:path w="5713693" h="128861">
                  <a:moveTo>
                    <a:pt x="115" y="922"/>
                  </a:moveTo>
                  <a:lnTo>
                    <a:pt x="24205" y="922"/>
                  </a:lnTo>
                  <a:cubicBezTo>
                    <a:pt x="44260" y="922"/>
                    <a:pt x="57630" y="13255"/>
                    <a:pt x="57630" y="32849"/>
                  </a:cubicBezTo>
                  <a:cubicBezTo>
                    <a:pt x="57630" y="52444"/>
                    <a:pt x="44030" y="64776"/>
                    <a:pt x="23859" y="64776"/>
                  </a:cubicBezTo>
                  <a:lnTo>
                    <a:pt x="8299" y="64776"/>
                  </a:lnTo>
                  <a:lnTo>
                    <a:pt x="8299" y="96012"/>
                  </a:lnTo>
                  <a:lnTo>
                    <a:pt x="0" y="96012"/>
                  </a:lnTo>
                  <a:lnTo>
                    <a:pt x="0" y="922"/>
                  </a:lnTo>
                  <a:close/>
                  <a:moveTo>
                    <a:pt x="8414" y="8414"/>
                  </a:moveTo>
                  <a:lnTo>
                    <a:pt x="8414" y="57400"/>
                  </a:lnTo>
                  <a:lnTo>
                    <a:pt x="24435" y="57400"/>
                  </a:lnTo>
                  <a:cubicBezTo>
                    <a:pt x="39650" y="57400"/>
                    <a:pt x="49332" y="47833"/>
                    <a:pt x="49332" y="32965"/>
                  </a:cubicBezTo>
                  <a:cubicBezTo>
                    <a:pt x="49332" y="18096"/>
                    <a:pt x="39650" y="8529"/>
                    <a:pt x="24435" y="8529"/>
                  </a:cubicBezTo>
                  <a:lnTo>
                    <a:pt x="8414" y="8529"/>
                  </a:lnTo>
                  <a:close/>
                  <a:moveTo>
                    <a:pt x="81374" y="96012"/>
                  </a:moveTo>
                  <a:lnTo>
                    <a:pt x="73536" y="96012"/>
                  </a:lnTo>
                  <a:lnTo>
                    <a:pt x="73536" y="33887"/>
                  </a:lnTo>
                  <a:lnTo>
                    <a:pt x="81374" y="33887"/>
                  </a:lnTo>
                  <a:lnTo>
                    <a:pt x="81374" y="49908"/>
                  </a:lnTo>
                  <a:cubicBezTo>
                    <a:pt x="85639" y="39419"/>
                    <a:pt x="94283" y="32965"/>
                    <a:pt x="104657" y="32965"/>
                  </a:cubicBezTo>
                  <a:lnTo>
                    <a:pt x="104657" y="41840"/>
                  </a:lnTo>
                  <a:cubicBezTo>
                    <a:pt x="92208" y="40572"/>
                    <a:pt x="81374" y="50138"/>
                    <a:pt x="81374" y="66160"/>
                  </a:cubicBezTo>
                  <a:lnTo>
                    <a:pt x="81374" y="96127"/>
                  </a:lnTo>
                  <a:close/>
                  <a:moveTo>
                    <a:pt x="167128" y="81720"/>
                  </a:moveTo>
                  <a:cubicBezTo>
                    <a:pt x="162633" y="91056"/>
                    <a:pt x="153758" y="97049"/>
                    <a:pt x="142347" y="97049"/>
                  </a:cubicBezTo>
                  <a:cubicBezTo>
                    <a:pt x="124251" y="97049"/>
                    <a:pt x="111226" y="83564"/>
                    <a:pt x="111226" y="65237"/>
                  </a:cubicBezTo>
                  <a:cubicBezTo>
                    <a:pt x="111226" y="46911"/>
                    <a:pt x="124136" y="32849"/>
                    <a:pt x="142347" y="32849"/>
                  </a:cubicBezTo>
                  <a:cubicBezTo>
                    <a:pt x="153758" y="32849"/>
                    <a:pt x="162633" y="38958"/>
                    <a:pt x="167128" y="48294"/>
                  </a:cubicBezTo>
                  <a:lnTo>
                    <a:pt x="167128" y="33887"/>
                  </a:lnTo>
                  <a:lnTo>
                    <a:pt x="174965" y="33887"/>
                  </a:lnTo>
                  <a:lnTo>
                    <a:pt x="174965" y="96012"/>
                  </a:lnTo>
                  <a:lnTo>
                    <a:pt x="167128" y="96012"/>
                  </a:lnTo>
                  <a:lnTo>
                    <a:pt x="167128" y="81720"/>
                  </a:lnTo>
                  <a:close/>
                  <a:moveTo>
                    <a:pt x="119410" y="65122"/>
                  </a:moveTo>
                  <a:cubicBezTo>
                    <a:pt x="119410" y="79299"/>
                    <a:pt x="129207" y="89673"/>
                    <a:pt x="143154" y="89673"/>
                  </a:cubicBezTo>
                  <a:cubicBezTo>
                    <a:pt x="157100" y="89673"/>
                    <a:pt x="167128" y="79299"/>
                    <a:pt x="167128" y="65122"/>
                  </a:cubicBezTo>
                  <a:cubicBezTo>
                    <a:pt x="167128" y="50945"/>
                    <a:pt x="157100" y="40341"/>
                    <a:pt x="143154" y="40341"/>
                  </a:cubicBezTo>
                  <a:cubicBezTo>
                    <a:pt x="129207" y="40341"/>
                    <a:pt x="119410" y="50715"/>
                    <a:pt x="119410" y="65122"/>
                  </a:cubicBezTo>
                  <a:close/>
                  <a:moveTo>
                    <a:pt x="225104" y="89673"/>
                  </a:moveTo>
                  <a:cubicBezTo>
                    <a:pt x="232942" y="89673"/>
                    <a:pt x="240088" y="87252"/>
                    <a:pt x="245620" y="82296"/>
                  </a:cubicBezTo>
                  <a:lnTo>
                    <a:pt x="245620" y="90364"/>
                  </a:lnTo>
                  <a:cubicBezTo>
                    <a:pt x="239511" y="94975"/>
                    <a:pt x="232250" y="96934"/>
                    <a:pt x="224412" y="96934"/>
                  </a:cubicBezTo>
                  <a:cubicBezTo>
                    <a:pt x="205394" y="96934"/>
                    <a:pt x="192255" y="83564"/>
                    <a:pt x="192255" y="64892"/>
                  </a:cubicBezTo>
                  <a:cubicBezTo>
                    <a:pt x="192255" y="46219"/>
                    <a:pt x="205740" y="32849"/>
                    <a:pt x="224297" y="32849"/>
                  </a:cubicBezTo>
                  <a:cubicBezTo>
                    <a:pt x="232365" y="32849"/>
                    <a:pt x="239511" y="35270"/>
                    <a:pt x="244929" y="39995"/>
                  </a:cubicBezTo>
                  <a:lnTo>
                    <a:pt x="244929" y="48755"/>
                  </a:lnTo>
                  <a:cubicBezTo>
                    <a:pt x="239972" y="43338"/>
                    <a:pt x="232826" y="40341"/>
                    <a:pt x="224758" y="40341"/>
                  </a:cubicBezTo>
                  <a:cubicBezTo>
                    <a:pt x="210466" y="40341"/>
                    <a:pt x="200323" y="50484"/>
                    <a:pt x="200323" y="64892"/>
                  </a:cubicBezTo>
                  <a:cubicBezTo>
                    <a:pt x="200323" y="79299"/>
                    <a:pt x="210466" y="89673"/>
                    <a:pt x="225104" y="89673"/>
                  </a:cubicBezTo>
                  <a:close/>
                  <a:moveTo>
                    <a:pt x="281927" y="97049"/>
                  </a:moveTo>
                  <a:cubicBezTo>
                    <a:pt x="269364" y="97049"/>
                    <a:pt x="261641" y="91171"/>
                    <a:pt x="261641" y="75611"/>
                  </a:cubicBezTo>
                  <a:lnTo>
                    <a:pt x="261641" y="13601"/>
                  </a:lnTo>
                  <a:lnTo>
                    <a:pt x="269364" y="13601"/>
                  </a:lnTo>
                  <a:lnTo>
                    <a:pt x="269364" y="33887"/>
                  </a:lnTo>
                  <a:lnTo>
                    <a:pt x="296681" y="33887"/>
                  </a:lnTo>
                  <a:lnTo>
                    <a:pt x="296681" y="41263"/>
                  </a:lnTo>
                  <a:lnTo>
                    <a:pt x="269364" y="41263"/>
                  </a:lnTo>
                  <a:lnTo>
                    <a:pt x="269364" y="76302"/>
                  </a:lnTo>
                  <a:cubicBezTo>
                    <a:pt x="269364" y="85869"/>
                    <a:pt x="274896" y="89673"/>
                    <a:pt x="282734" y="89673"/>
                  </a:cubicBezTo>
                  <a:cubicBezTo>
                    <a:pt x="287575" y="89673"/>
                    <a:pt x="293108" y="88290"/>
                    <a:pt x="297718" y="84947"/>
                  </a:cubicBezTo>
                  <a:lnTo>
                    <a:pt x="297718" y="92554"/>
                  </a:lnTo>
                  <a:cubicBezTo>
                    <a:pt x="293223" y="95782"/>
                    <a:pt x="287114" y="97165"/>
                    <a:pt x="282042" y="97165"/>
                  </a:cubicBezTo>
                  <a:close/>
                  <a:moveTo>
                    <a:pt x="308783" y="15214"/>
                  </a:moveTo>
                  <a:cubicBezTo>
                    <a:pt x="308783" y="12218"/>
                    <a:pt x="311088" y="9682"/>
                    <a:pt x="314085" y="9682"/>
                  </a:cubicBezTo>
                  <a:cubicBezTo>
                    <a:pt x="315468" y="9682"/>
                    <a:pt x="316621" y="10028"/>
                    <a:pt x="317773" y="10835"/>
                  </a:cubicBezTo>
                  <a:lnTo>
                    <a:pt x="323882" y="15099"/>
                  </a:lnTo>
                  <a:lnTo>
                    <a:pt x="317773" y="19364"/>
                  </a:lnTo>
                  <a:cubicBezTo>
                    <a:pt x="316621" y="20171"/>
                    <a:pt x="315468" y="20632"/>
                    <a:pt x="314085" y="20632"/>
                  </a:cubicBezTo>
                  <a:cubicBezTo>
                    <a:pt x="311088" y="20632"/>
                    <a:pt x="308783" y="18096"/>
                    <a:pt x="308783" y="15214"/>
                  </a:cubicBezTo>
                  <a:close/>
                  <a:moveTo>
                    <a:pt x="310742" y="33887"/>
                  </a:moveTo>
                  <a:lnTo>
                    <a:pt x="318695" y="33887"/>
                  </a:lnTo>
                  <a:lnTo>
                    <a:pt x="318695" y="96012"/>
                  </a:lnTo>
                  <a:lnTo>
                    <a:pt x="310742" y="96012"/>
                  </a:lnTo>
                  <a:lnTo>
                    <a:pt x="310742" y="33887"/>
                  </a:lnTo>
                  <a:close/>
                  <a:moveTo>
                    <a:pt x="368834" y="89673"/>
                  </a:moveTo>
                  <a:cubicBezTo>
                    <a:pt x="376671" y="89673"/>
                    <a:pt x="383817" y="87252"/>
                    <a:pt x="389350" y="82296"/>
                  </a:cubicBezTo>
                  <a:lnTo>
                    <a:pt x="389350" y="90364"/>
                  </a:lnTo>
                  <a:cubicBezTo>
                    <a:pt x="383241" y="94975"/>
                    <a:pt x="375980" y="96934"/>
                    <a:pt x="368142" y="96934"/>
                  </a:cubicBezTo>
                  <a:cubicBezTo>
                    <a:pt x="349124" y="96934"/>
                    <a:pt x="335984" y="83564"/>
                    <a:pt x="335984" y="64892"/>
                  </a:cubicBezTo>
                  <a:cubicBezTo>
                    <a:pt x="335984" y="46219"/>
                    <a:pt x="349470" y="32849"/>
                    <a:pt x="368027" y="32849"/>
                  </a:cubicBezTo>
                  <a:cubicBezTo>
                    <a:pt x="376095" y="32849"/>
                    <a:pt x="383241" y="35270"/>
                    <a:pt x="388658" y="39995"/>
                  </a:cubicBezTo>
                  <a:lnTo>
                    <a:pt x="388658" y="48755"/>
                  </a:lnTo>
                  <a:cubicBezTo>
                    <a:pt x="383702" y="43338"/>
                    <a:pt x="376556" y="40341"/>
                    <a:pt x="368488" y="40341"/>
                  </a:cubicBezTo>
                  <a:cubicBezTo>
                    <a:pt x="354196" y="40341"/>
                    <a:pt x="344053" y="50484"/>
                    <a:pt x="344053" y="64892"/>
                  </a:cubicBezTo>
                  <a:cubicBezTo>
                    <a:pt x="344053" y="79299"/>
                    <a:pt x="354196" y="89673"/>
                    <a:pt x="368834" y="89673"/>
                  </a:cubicBezTo>
                  <a:close/>
                  <a:moveTo>
                    <a:pt x="401452" y="65353"/>
                  </a:moveTo>
                  <a:cubicBezTo>
                    <a:pt x="401452" y="46911"/>
                    <a:pt x="413094" y="32849"/>
                    <a:pt x="431996" y="32849"/>
                  </a:cubicBezTo>
                  <a:cubicBezTo>
                    <a:pt x="450899" y="32849"/>
                    <a:pt x="461388" y="46219"/>
                    <a:pt x="461388" y="64200"/>
                  </a:cubicBezTo>
                  <a:cubicBezTo>
                    <a:pt x="461388" y="65468"/>
                    <a:pt x="461273" y="66736"/>
                    <a:pt x="461157" y="68004"/>
                  </a:cubicBezTo>
                  <a:lnTo>
                    <a:pt x="409636" y="68004"/>
                  </a:lnTo>
                  <a:cubicBezTo>
                    <a:pt x="410904" y="80798"/>
                    <a:pt x="420470" y="89788"/>
                    <a:pt x="434532" y="89788"/>
                  </a:cubicBezTo>
                  <a:cubicBezTo>
                    <a:pt x="442831" y="89788"/>
                    <a:pt x="450669" y="87252"/>
                    <a:pt x="457238" y="82181"/>
                  </a:cubicBezTo>
                  <a:lnTo>
                    <a:pt x="457238" y="89903"/>
                  </a:lnTo>
                  <a:cubicBezTo>
                    <a:pt x="450669" y="94744"/>
                    <a:pt x="442831" y="97049"/>
                    <a:pt x="434532" y="97049"/>
                  </a:cubicBezTo>
                  <a:cubicBezTo>
                    <a:pt x="415053" y="97049"/>
                    <a:pt x="401452" y="84140"/>
                    <a:pt x="401452" y="65353"/>
                  </a:cubicBezTo>
                  <a:close/>
                  <a:moveTo>
                    <a:pt x="453204" y="61549"/>
                  </a:moveTo>
                  <a:cubicBezTo>
                    <a:pt x="452398" y="49331"/>
                    <a:pt x="444675" y="40111"/>
                    <a:pt x="431996" y="40111"/>
                  </a:cubicBezTo>
                  <a:cubicBezTo>
                    <a:pt x="419318" y="40111"/>
                    <a:pt x="411019" y="49331"/>
                    <a:pt x="409751" y="61549"/>
                  </a:cubicBezTo>
                  <a:lnTo>
                    <a:pt x="453089" y="61549"/>
                  </a:lnTo>
                  <a:close/>
                  <a:moveTo>
                    <a:pt x="528008" y="97049"/>
                  </a:moveTo>
                  <a:cubicBezTo>
                    <a:pt x="515445" y="97049"/>
                    <a:pt x="507723" y="91171"/>
                    <a:pt x="507723" y="75611"/>
                  </a:cubicBezTo>
                  <a:lnTo>
                    <a:pt x="507723" y="13601"/>
                  </a:lnTo>
                  <a:lnTo>
                    <a:pt x="515445" y="13601"/>
                  </a:lnTo>
                  <a:lnTo>
                    <a:pt x="515445" y="33887"/>
                  </a:lnTo>
                  <a:lnTo>
                    <a:pt x="542762" y="33887"/>
                  </a:lnTo>
                  <a:lnTo>
                    <a:pt x="542762" y="41263"/>
                  </a:lnTo>
                  <a:lnTo>
                    <a:pt x="515445" y="41263"/>
                  </a:lnTo>
                  <a:lnTo>
                    <a:pt x="515445" y="76302"/>
                  </a:lnTo>
                  <a:cubicBezTo>
                    <a:pt x="515445" y="85869"/>
                    <a:pt x="520978" y="89673"/>
                    <a:pt x="528815" y="89673"/>
                  </a:cubicBezTo>
                  <a:cubicBezTo>
                    <a:pt x="533656" y="89673"/>
                    <a:pt x="539189" y="88290"/>
                    <a:pt x="543799" y="84947"/>
                  </a:cubicBezTo>
                  <a:lnTo>
                    <a:pt x="543799" y="92554"/>
                  </a:lnTo>
                  <a:cubicBezTo>
                    <a:pt x="539304" y="95782"/>
                    <a:pt x="533195" y="97165"/>
                    <a:pt x="528124" y="97165"/>
                  </a:cubicBezTo>
                  <a:close/>
                  <a:moveTo>
                    <a:pt x="564661" y="96012"/>
                  </a:moveTo>
                  <a:lnTo>
                    <a:pt x="556824" y="96012"/>
                  </a:lnTo>
                  <a:lnTo>
                    <a:pt x="556824" y="922"/>
                  </a:lnTo>
                  <a:lnTo>
                    <a:pt x="564661" y="922"/>
                  </a:lnTo>
                  <a:lnTo>
                    <a:pt x="564661" y="48064"/>
                  </a:lnTo>
                  <a:cubicBezTo>
                    <a:pt x="568811" y="38958"/>
                    <a:pt x="577225" y="32849"/>
                    <a:pt x="587598" y="32849"/>
                  </a:cubicBezTo>
                  <a:cubicBezTo>
                    <a:pt x="604080" y="32849"/>
                    <a:pt x="612149" y="44375"/>
                    <a:pt x="612149" y="60512"/>
                  </a:cubicBezTo>
                  <a:lnTo>
                    <a:pt x="612149" y="96012"/>
                  </a:lnTo>
                  <a:lnTo>
                    <a:pt x="604311" y="96012"/>
                  </a:lnTo>
                  <a:lnTo>
                    <a:pt x="604311" y="61664"/>
                  </a:lnTo>
                  <a:cubicBezTo>
                    <a:pt x="604311" y="47603"/>
                    <a:pt x="597856" y="40456"/>
                    <a:pt x="585639" y="40456"/>
                  </a:cubicBezTo>
                  <a:cubicBezTo>
                    <a:pt x="573421" y="40456"/>
                    <a:pt x="564546" y="51060"/>
                    <a:pt x="564546" y="64892"/>
                  </a:cubicBezTo>
                  <a:lnTo>
                    <a:pt x="564546" y="96012"/>
                  </a:lnTo>
                  <a:close/>
                  <a:moveTo>
                    <a:pt x="627824" y="65353"/>
                  </a:moveTo>
                  <a:cubicBezTo>
                    <a:pt x="627824" y="46911"/>
                    <a:pt x="639465" y="32849"/>
                    <a:pt x="658368" y="32849"/>
                  </a:cubicBezTo>
                  <a:cubicBezTo>
                    <a:pt x="677271" y="32849"/>
                    <a:pt x="687759" y="46219"/>
                    <a:pt x="687759" y="64200"/>
                  </a:cubicBezTo>
                  <a:cubicBezTo>
                    <a:pt x="687759" y="65468"/>
                    <a:pt x="687644" y="66736"/>
                    <a:pt x="687529" y="68004"/>
                  </a:cubicBezTo>
                  <a:lnTo>
                    <a:pt x="636008" y="68004"/>
                  </a:lnTo>
                  <a:cubicBezTo>
                    <a:pt x="637275" y="80798"/>
                    <a:pt x="646842" y="89788"/>
                    <a:pt x="660904" y="89788"/>
                  </a:cubicBezTo>
                  <a:cubicBezTo>
                    <a:pt x="669203" y="89788"/>
                    <a:pt x="677040" y="87252"/>
                    <a:pt x="683610" y="82181"/>
                  </a:cubicBezTo>
                  <a:lnTo>
                    <a:pt x="683610" y="89903"/>
                  </a:lnTo>
                  <a:cubicBezTo>
                    <a:pt x="677040" y="94744"/>
                    <a:pt x="669203" y="97049"/>
                    <a:pt x="660904" y="97049"/>
                  </a:cubicBezTo>
                  <a:cubicBezTo>
                    <a:pt x="641425" y="97049"/>
                    <a:pt x="627824" y="84140"/>
                    <a:pt x="627824" y="65353"/>
                  </a:cubicBezTo>
                  <a:close/>
                  <a:moveTo>
                    <a:pt x="679576" y="61549"/>
                  </a:moveTo>
                  <a:cubicBezTo>
                    <a:pt x="678769" y="49331"/>
                    <a:pt x="671047" y="40111"/>
                    <a:pt x="658368" y="40111"/>
                  </a:cubicBezTo>
                  <a:cubicBezTo>
                    <a:pt x="645689" y="40111"/>
                    <a:pt x="637391" y="49331"/>
                    <a:pt x="636123" y="61549"/>
                  </a:cubicBezTo>
                  <a:lnTo>
                    <a:pt x="679461" y="61549"/>
                  </a:lnTo>
                  <a:close/>
                  <a:moveTo>
                    <a:pt x="751383" y="90595"/>
                  </a:moveTo>
                  <a:cubicBezTo>
                    <a:pt x="759682" y="90595"/>
                    <a:pt x="766021" y="86906"/>
                    <a:pt x="766021" y="80106"/>
                  </a:cubicBezTo>
                  <a:cubicBezTo>
                    <a:pt x="766021" y="76187"/>
                    <a:pt x="763831" y="73075"/>
                    <a:pt x="758529" y="71001"/>
                  </a:cubicBezTo>
                  <a:lnTo>
                    <a:pt x="742624" y="64776"/>
                  </a:lnTo>
                  <a:cubicBezTo>
                    <a:pt x="735132" y="61780"/>
                    <a:pt x="731213" y="57400"/>
                    <a:pt x="731213" y="49908"/>
                  </a:cubicBezTo>
                  <a:cubicBezTo>
                    <a:pt x="731213" y="39419"/>
                    <a:pt x="739972" y="32965"/>
                    <a:pt x="752190" y="32965"/>
                  </a:cubicBezTo>
                  <a:cubicBezTo>
                    <a:pt x="759452" y="32965"/>
                    <a:pt x="766252" y="35039"/>
                    <a:pt x="771093" y="38958"/>
                  </a:cubicBezTo>
                  <a:lnTo>
                    <a:pt x="771093" y="47257"/>
                  </a:lnTo>
                  <a:cubicBezTo>
                    <a:pt x="765676" y="42301"/>
                    <a:pt x="758760" y="39534"/>
                    <a:pt x="752305" y="39534"/>
                  </a:cubicBezTo>
                  <a:cubicBezTo>
                    <a:pt x="744698" y="39534"/>
                    <a:pt x="739166" y="43107"/>
                    <a:pt x="739166" y="49331"/>
                  </a:cubicBezTo>
                  <a:cubicBezTo>
                    <a:pt x="739166" y="53481"/>
                    <a:pt x="741240" y="56132"/>
                    <a:pt x="746542" y="58207"/>
                  </a:cubicBezTo>
                  <a:lnTo>
                    <a:pt x="762564" y="64431"/>
                  </a:lnTo>
                  <a:cubicBezTo>
                    <a:pt x="770401" y="67658"/>
                    <a:pt x="773974" y="72384"/>
                    <a:pt x="773974" y="78838"/>
                  </a:cubicBezTo>
                  <a:cubicBezTo>
                    <a:pt x="773974" y="90364"/>
                    <a:pt x="764408" y="97280"/>
                    <a:pt x="751383" y="97280"/>
                  </a:cubicBezTo>
                  <a:cubicBezTo>
                    <a:pt x="743084" y="97280"/>
                    <a:pt x="735708" y="95090"/>
                    <a:pt x="730060" y="90710"/>
                  </a:cubicBezTo>
                  <a:lnTo>
                    <a:pt x="730060" y="82066"/>
                  </a:lnTo>
                  <a:cubicBezTo>
                    <a:pt x="736515" y="88174"/>
                    <a:pt x="744007" y="90825"/>
                    <a:pt x="751499" y="90825"/>
                  </a:cubicBezTo>
                  <a:close/>
                  <a:moveTo>
                    <a:pt x="841517" y="81720"/>
                  </a:moveTo>
                  <a:cubicBezTo>
                    <a:pt x="837022" y="91056"/>
                    <a:pt x="828147" y="97049"/>
                    <a:pt x="816736" y="97049"/>
                  </a:cubicBezTo>
                  <a:cubicBezTo>
                    <a:pt x="798640" y="97049"/>
                    <a:pt x="785616" y="83564"/>
                    <a:pt x="785616" y="65237"/>
                  </a:cubicBezTo>
                  <a:cubicBezTo>
                    <a:pt x="785616" y="46911"/>
                    <a:pt x="798525" y="32849"/>
                    <a:pt x="816736" y="32849"/>
                  </a:cubicBezTo>
                  <a:cubicBezTo>
                    <a:pt x="828147" y="32849"/>
                    <a:pt x="837022" y="38958"/>
                    <a:pt x="841517" y="48294"/>
                  </a:cubicBezTo>
                  <a:lnTo>
                    <a:pt x="841517" y="33887"/>
                  </a:lnTo>
                  <a:lnTo>
                    <a:pt x="849355" y="33887"/>
                  </a:lnTo>
                  <a:lnTo>
                    <a:pt x="849355" y="96012"/>
                  </a:lnTo>
                  <a:lnTo>
                    <a:pt x="841517" y="96012"/>
                  </a:lnTo>
                  <a:lnTo>
                    <a:pt x="841517" y="81720"/>
                  </a:lnTo>
                  <a:close/>
                  <a:moveTo>
                    <a:pt x="793799" y="65122"/>
                  </a:moveTo>
                  <a:cubicBezTo>
                    <a:pt x="793799" y="79299"/>
                    <a:pt x="803596" y="89673"/>
                    <a:pt x="817543" y="89673"/>
                  </a:cubicBezTo>
                  <a:cubicBezTo>
                    <a:pt x="831489" y="89673"/>
                    <a:pt x="841517" y="79299"/>
                    <a:pt x="841517" y="65122"/>
                  </a:cubicBezTo>
                  <a:cubicBezTo>
                    <a:pt x="841517" y="50945"/>
                    <a:pt x="831489" y="40341"/>
                    <a:pt x="817543" y="40341"/>
                  </a:cubicBezTo>
                  <a:cubicBezTo>
                    <a:pt x="803596" y="40341"/>
                    <a:pt x="793799" y="50715"/>
                    <a:pt x="793799" y="65122"/>
                  </a:cubicBezTo>
                  <a:close/>
                  <a:moveTo>
                    <a:pt x="879207" y="96012"/>
                  </a:moveTo>
                  <a:lnTo>
                    <a:pt x="871369" y="96012"/>
                  </a:lnTo>
                  <a:lnTo>
                    <a:pt x="871369" y="33887"/>
                  </a:lnTo>
                  <a:lnTo>
                    <a:pt x="879207" y="33887"/>
                  </a:lnTo>
                  <a:lnTo>
                    <a:pt x="879207" y="47833"/>
                  </a:lnTo>
                  <a:cubicBezTo>
                    <a:pt x="883126" y="38843"/>
                    <a:pt x="891309" y="32849"/>
                    <a:pt x="900991" y="32849"/>
                  </a:cubicBezTo>
                  <a:cubicBezTo>
                    <a:pt x="911826" y="32849"/>
                    <a:pt x="918280" y="39073"/>
                    <a:pt x="921047" y="48755"/>
                  </a:cubicBezTo>
                  <a:cubicBezTo>
                    <a:pt x="924850" y="39419"/>
                    <a:pt x="933495" y="32849"/>
                    <a:pt x="944099" y="32849"/>
                  </a:cubicBezTo>
                  <a:cubicBezTo>
                    <a:pt x="959428" y="32849"/>
                    <a:pt x="967036" y="44375"/>
                    <a:pt x="967036" y="60512"/>
                  </a:cubicBezTo>
                  <a:lnTo>
                    <a:pt x="967036" y="96012"/>
                  </a:lnTo>
                  <a:lnTo>
                    <a:pt x="959198" y="96012"/>
                  </a:lnTo>
                  <a:lnTo>
                    <a:pt x="959198" y="61664"/>
                  </a:lnTo>
                  <a:cubicBezTo>
                    <a:pt x="959198" y="47603"/>
                    <a:pt x="953665" y="40456"/>
                    <a:pt x="942600" y="40456"/>
                  </a:cubicBezTo>
                  <a:cubicBezTo>
                    <a:pt x="931535" y="40456"/>
                    <a:pt x="923237" y="50599"/>
                    <a:pt x="923237" y="63624"/>
                  </a:cubicBezTo>
                  <a:lnTo>
                    <a:pt x="923237" y="96012"/>
                  </a:lnTo>
                  <a:lnTo>
                    <a:pt x="915399" y="96012"/>
                  </a:lnTo>
                  <a:lnTo>
                    <a:pt x="915399" y="61664"/>
                  </a:lnTo>
                  <a:cubicBezTo>
                    <a:pt x="915399" y="47603"/>
                    <a:pt x="909866" y="40456"/>
                    <a:pt x="898801" y="40456"/>
                  </a:cubicBezTo>
                  <a:cubicBezTo>
                    <a:pt x="887736" y="40456"/>
                    <a:pt x="879322" y="51060"/>
                    <a:pt x="879322" y="64892"/>
                  </a:cubicBezTo>
                  <a:lnTo>
                    <a:pt x="879322" y="96012"/>
                  </a:lnTo>
                  <a:close/>
                  <a:moveTo>
                    <a:pt x="982711" y="65353"/>
                  </a:moveTo>
                  <a:cubicBezTo>
                    <a:pt x="982711" y="46911"/>
                    <a:pt x="994352" y="32849"/>
                    <a:pt x="1013255" y="32849"/>
                  </a:cubicBezTo>
                  <a:cubicBezTo>
                    <a:pt x="1032158" y="32849"/>
                    <a:pt x="1042646" y="46219"/>
                    <a:pt x="1042646" y="64200"/>
                  </a:cubicBezTo>
                  <a:cubicBezTo>
                    <a:pt x="1042646" y="65468"/>
                    <a:pt x="1042531" y="66736"/>
                    <a:pt x="1042416" y="68004"/>
                  </a:cubicBezTo>
                  <a:lnTo>
                    <a:pt x="990895" y="68004"/>
                  </a:lnTo>
                  <a:cubicBezTo>
                    <a:pt x="992163" y="80798"/>
                    <a:pt x="1001729" y="89788"/>
                    <a:pt x="1015791" y="89788"/>
                  </a:cubicBezTo>
                  <a:cubicBezTo>
                    <a:pt x="1024090" y="89788"/>
                    <a:pt x="1031927" y="87252"/>
                    <a:pt x="1038497" y="82181"/>
                  </a:cubicBezTo>
                  <a:lnTo>
                    <a:pt x="1038497" y="89903"/>
                  </a:lnTo>
                  <a:cubicBezTo>
                    <a:pt x="1031927" y="94744"/>
                    <a:pt x="1024090" y="97049"/>
                    <a:pt x="1015791" y="97049"/>
                  </a:cubicBezTo>
                  <a:cubicBezTo>
                    <a:pt x="996312" y="97049"/>
                    <a:pt x="982711" y="84140"/>
                    <a:pt x="982711" y="65353"/>
                  </a:cubicBezTo>
                  <a:close/>
                  <a:moveTo>
                    <a:pt x="1034463" y="61549"/>
                  </a:moveTo>
                  <a:cubicBezTo>
                    <a:pt x="1033656" y="49331"/>
                    <a:pt x="1025934" y="40111"/>
                    <a:pt x="1013255" y="40111"/>
                  </a:cubicBezTo>
                  <a:cubicBezTo>
                    <a:pt x="1000576" y="40111"/>
                    <a:pt x="992278" y="49331"/>
                    <a:pt x="991010" y="61549"/>
                  </a:cubicBezTo>
                  <a:lnTo>
                    <a:pt x="1034348" y="61549"/>
                  </a:lnTo>
                  <a:close/>
                  <a:moveTo>
                    <a:pt x="1097626" y="81604"/>
                  </a:moveTo>
                  <a:lnTo>
                    <a:pt x="1097626" y="127709"/>
                  </a:lnTo>
                  <a:lnTo>
                    <a:pt x="1089788" y="127709"/>
                  </a:lnTo>
                  <a:lnTo>
                    <a:pt x="1089788" y="33887"/>
                  </a:lnTo>
                  <a:lnTo>
                    <a:pt x="1097626" y="33887"/>
                  </a:lnTo>
                  <a:lnTo>
                    <a:pt x="1097626" y="48294"/>
                  </a:lnTo>
                  <a:cubicBezTo>
                    <a:pt x="1101890" y="38958"/>
                    <a:pt x="1110996" y="32849"/>
                    <a:pt x="1122407" y="32849"/>
                  </a:cubicBezTo>
                  <a:cubicBezTo>
                    <a:pt x="1140388" y="32849"/>
                    <a:pt x="1153527" y="46450"/>
                    <a:pt x="1153527" y="64776"/>
                  </a:cubicBezTo>
                  <a:cubicBezTo>
                    <a:pt x="1153527" y="83103"/>
                    <a:pt x="1140503" y="96934"/>
                    <a:pt x="1122407" y="96934"/>
                  </a:cubicBezTo>
                  <a:cubicBezTo>
                    <a:pt x="1110996" y="96934"/>
                    <a:pt x="1102006" y="90825"/>
                    <a:pt x="1097626" y="81489"/>
                  </a:cubicBezTo>
                  <a:close/>
                  <a:moveTo>
                    <a:pt x="1121600" y="40341"/>
                  </a:moveTo>
                  <a:cubicBezTo>
                    <a:pt x="1107653" y="40341"/>
                    <a:pt x="1097626" y="50715"/>
                    <a:pt x="1097626" y="64892"/>
                  </a:cubicBezTo>
                  <a:cubicBezTo>
                    <a:pt x="1097626" y="79069"/>
                    <a:pt x="1107653" y="89673"/>
                    <a:pt x="1121600" y="89673"/>
                  </a:cubicBezTo>
                  <a:cubicBezTo>
                    <a:pt x="1135547" y="89673"/>
                    <a:pt x="1145344" y="79299"/>
                    <a:pt x="1145344" y="64892"/>
                  </a:cubicBezTo>
                  <a:cubicBezTo>
                    <a:pt x="1145344" y="50484"/>
                    <a:pt x="1135547" y="40341"/>
                    <a:pt x="1121600" y="40341"/>
                  </a:cubicBezTo>
                  <a:close/>
                  <a:moveTo>
                    <a:pt x="1178654" y="96012"/>
                  </a:moveTo>
                  <a:lnTo>
                    <a:pt x="1170816" y="96012"/>
                  </a:lnTo>
                  <a:lnTo>
                    <a:pt x="1170816" y="33887"/>
                  </a:lnTo>
                  <a:lnTo>
                    <a:pt x="1178654" y="33887"/>
                  </a:lnTo>
                  <a:lnTo>
                    <a:pt x="1178654" y="49908"/>
                  </a:lnTo>
                  <a:cubicBezTo>
                    <a:pt x="1182919" y="39419"/>
                    <a:pt x="1191563" y="32965"/>
                    <a:pt x="1201937" y="32965"/>
                  </a:cubicBezTo>
                  <a:lnTo>
                    <a:pt x="1201937" y="41840"/>
                  </a:lnTo>
                  <a:cubicBezTo>
                    <a:pt x="1189488" y="40572"/>
                    <a:pt x="1178654" y="50138"/>
                    <a:pt x="1178654" y="66160"/>
                  </a:cubicBezTo>
                  <a:lnTo>
                    <a:pt x="1178654" y="96127"/>
                  </a:lnTo>
                  <a:close/>
                  <a:moveTo>
                    <a:pt x="1211849" y="15214"/>
                  </a:moveTo>
                  <a:cubicBezTo>
                    <a:pt x="1211849" y="12218"/>
                    <a:pt x="1214154" y="9682"/>
                    <a:pt x="1217151" y="9682"/>
                  </a:cubicBezTo>
                  <a:cubicBezTo>
                    <a:pt x="1218534" y="9682"/>
                    <a:pt x="1219687" y="10028"/>
                    <a:pt x="1220839" y="10835"/>
                  </a:cubicBezTo>
                  <a:lnTo>
                    <a:pt x="1226948" y="15099"/>
                  </a:lnTo>
                  <a:lnTo>
                    <a:pt x="1220839" y="19364"/>
                  </a:lnTo>
                  <a:cubicBezTo>
                    <a:pt x="1219687" y="20171"/>
                    <a:pt x="1218534" y="20632"/>
                    <a:pt x="1217151" y="20632"/>
                  </a:cubicBezTo>
                  <a:cubicBezTo>
                    <a:pt x="1214154" y="20632"/>
                    <a:pt x="1211849" y="18096"/>
                    <a:pt x="1211849" y="15214"/>
                  </a:cubicBezTo>
                  <a:close/>
                  <a:moveTo>
                    <a:pt x="1213808" y="33887"/>
                  </a:moveTo>
                  <a:lnTo>
                    <a:pt x="1221761" y="33887"/>
                  </a:lnTo>
                  <a:lnTo>
                    <a:pt x="1221761" y="96012"/>
                  </a:lnTo>
                  <a:lnTo>
                    <a:pt x="1213808" y="96012"/>
                  </a:lnTo>
                  <a:lnTo>
                    <a:pt x="1213808" y="33887"/>
                  </a:lnTo>
                  <a:close/>
                  <a:moveTo>
                    <a:pt x="1251614" y="96012"/>
                  </a:moveTo>
                  <a:lnTo>
                    <a:pt x="1243776" y="96012"/>
                  </a:lnTo>
                  <a:lnTo>
                    <a:pt x="1243776" y="33887"/>
                  </a:lnTo>
                  <a:lnTo>
                    <a:pt x="1251614" y="33887"/>
                  </a:lnTo>
                  <a:lnTo>
                    <a:pt x="1251614" y="48064"/>
                  </a:lnTo>
                  <a:cubicBezTo>
                    <a:pt x="1255763" y="38958"/>
                    <a:pt x="1264177" y="32849"/>
                    <a:pt x="1274551" y="32849"/>
                  </a:cubicBezTo>
                  <a:cubicBezTo>
                    <a:pt x="1291033" y="32849"/>
                    <a:pt x="1299101" y="44375"/>
                    <a:pt x="1299101" y="60512"/>
                  </a:cubicBezTo>
                  <a:lnTo>
                    <a:pt x="1299101" y="96012"/>
                  </a:lnTo>
                  <a:lnTo>
                    <a:pt x="1291264" y="96012"/>
                  </a:lnTo>
                  <a:lnTo>
                    <a:pt x="1291264" y="61664"/>
                  </a:lnTo>
                  <a:cubicBezTo>
                    <a:pt x="1291264" y="47603"/>
                    <a:pt x="1284809" y="40456"/>
                    <a:pt x="1272591" y="40456"/>
                  </a:cubicBezTo>
                  <a:cubicBezTo>
                    <a:pt x="1260374" y="40456"/>
                    <a:pt x="1251499" y="51060"/>
                    <a:pt x="1251499" y="64892"/>
                  </a:cubicBezTo>
                  <a:lnTo>
                    <a:pt x="1251499" y="96012"/>
                  </a:lnTo>
                  <a:close/>
                  <a:moveTo>
                    <a:pt x="1347626" y="89673"/>
                  </a:moveTo>
                  <a:cubicBezTo>
                    <a:pt x="1355464" y="89673"/>
                    <a:pt x="1362610" y="87252"/>
                    <a:pt x="1368142" y="82296"/>
                  </a:cubicBezTo>
                  <a:lnTo>
                    <a:pt x="1368142" y="90364"/>
                  </a:lnTo>
                  <a:cubicBezTo>
                    <a:pt x="1362033" y="94975"/>
                    <a:pt x="1354772" y="96934"/>
                    <a:pt x="1346934" y="96934"/>
                  </a:cubicBezTo>
                  <a:cubicBezTo>
                    <a:pt x="1327916" y="96934"/>
                    <a:pt x="1314777" y="83564"/>
                    <a:pt x="1314777" y="64892"/>
                  </a:cubicBezTo>
                  <a:cubicBezTo>
                    <a:pt x="1314777" y="46219"/>
                    <a:pt x="1328262" y="32849"/>
                    <a:pt x="1346819" y="32849"/>
                  </a:cubicBezTo>
                  <a:cubicBezTo>
                    <a:pt x="1354887" y="32849"/>
                    <a:pt x="1362033" y="35270"/>
                    <a:pt x="1367451" y="39995"/>
                  </a:cubicBezTo>
                  <a:lnTo>
                    <a:pt x="1367451" y="48755"/>
                  </a:lnTo>
                  <a:cubicBezTo>
                    <a:pt x="1362494" y="43338"/>
                    <a:pt x="1355348" y="40341"/>
                    <a:pt x="1347280" y="40341"/>
                  </a:cubicBezTo>
                  <a:cubicBezTo>
                    <a:pt x="1332988" y="40341"/>
                    <a:pt x="1322845" y="50484"/>
                    <a:pt x="1322845" y="64892"/>
                  </a:cubicBezTo>
                  <a:cubicBezTo>
                    <a:pt x="1322845" y="79299"/>
                    <a:pt x="1332988" y="89673"/>
                    <a:pt x="1347626" y="89673"/>
                  </a:cubicBezTo>
                  <a:close/>
                  <a:moveTo>
                    <a:pt x="1385777" y="19479"/>
                  </a:moveTo>
                  <a:lnTo>
                    <a:pt x="1379668" y="15214"/>
                  </a:lnTo>
                  <a:lnTo>
                    <a:pt x="1385777" y="10950"/>
                  </a:lnTo>
                  <a:cubicBezTo>
                    <a:pt x="1386930" y="10143"/>
                    <a:pt x="1388082" y="9797"/>
                    <a:pt x="1389466" y="9797"/>
                  </a:cubicBezTo>
                  <a:cubicBezTo>
                    <a:pt x="1392462" y="9797"/>
                    <a:pt x="1394767" y="12333"/>
                    <a:pt x="1394767" y="15330"/>
                  </a:cubicBezTo>
                  <a:cubicBezTo>
                    <a:pt x="1394767" y="18326"/>
                    <a:pt x="1392462" y="20747"/>
                    <a:pt x="1389466" y="20747"/>
                  </a:cubicBezTo>
                  <a:cubicBezTo>
                    <a:pt x="1388082" y="20747"/>
                    <a:pt x="1386930" y="20286"/>
                    <a:pt x="1385777" y="19479"/>
                  </a:cubicBezTo>
                  <a:close/>
                  <a:moveTo>
                    <a:pt x="1384855" y="33887"/>
                  </a:moveTo>
                  <a:lnTo>
                    <a:pt x="1392808" y="33887"/>
                  </a:lnTo>
                  <a:lnTo>
                    <a:pt x="1392808" y="96012"/>
                  </a:lnTo>
                  <a:lnTo>
                    <a:pt x="1384855" y="96012"/>
                  </a:lnTo>
                  <a:lnTo>
                    <a:pt x="1384855" y="33887"/>
                  </a:lnTo>
                  <a:close/>
                  <a:moveTo>
                    <a:pt x="1422660" y="81604"/>
                  </a:moveTo>
                  <a:lnTo>
                    <a:pt x="1422660" y="127709"/>
                  </a:lnTo>
                  <a:lnTo>
                    <a:pt x="1414823" y="127709"/>
                  </a:lnTo>
                  <a:lnTo>
                    <a:pt x="1414823" y="33887"/>
                  </a:lnTo>
                  <a:lnTo>
                    <a:pt x="1422660" y="33887"/>
                  </a:lnTo>
                  <a:lnTo>
                    <a:pt x="1422660" y="48294"/>
                  </a:lnTo>
                  <a:cubicBezTo>
                    <a:pt x="1426925" y="38958"/>
                    <a:pt x="1436031" y="32849"/>
                    <a:pt x="1447442" y="32849"/>
                  </a:cubicBezTo>
                  <a:cubicBezTo>
                    <a:pt x="1465422" y="32849"/>
                    <a:pt x="1478562" y="46450"/>
                    <a:pt x="1478562" y="64776"/>
                  </a:cubicBezTo>
                  <a:cubicBezTo>
                    <a:pt x="1478562" y="83103"/>
                    <a:pt x="1465537" y="96934"/>
                    <a:pt x="1447442" y="96934"/>
                  </a:cubicBezTo>
                  <a:cubicBezTo>
                    <a:pt x="1436031" y="96934"/>
                    <a:pt x="1427040" y="90825"/>
                    <a:pt x="1422660" y="81489"/>
                  </a:cubicBezTo>
                  <a:close/>
                  <a:moveTo>
                    <a:pt x="1446635" y="40341"/>
                  </a:moveTo>
                  <a:cubicBezTo>
                    <a:pt x="1432688" y="40341"/>
                    <a:pt x="1422660" y="50715"/>
                    <a:pt x="1422660" y="64892"/>
                  </a:cubicBezTo>
                  <a:cubicBezTo>
                    <a:pt x="1422660" y="79069"/>
                    <a:pt x="1432688" y="89673"/>
                    <a:pt x="1446635" y="89673"/>
                  </a:cubicBezTo>
                  <a:cubicBezTo>
                    <a:pt x="1460581" y="89673"/>
                    <a:pt x="1470378" y="79299"/>
                    <a:pt x="1470378" y="64892"/>
                  </a:cubicBezTo>
                  <a:cubicBezTo>
                    <a:pt x="1470378" y="50484"/>
                    <a:pt x="1460581" y="40341"/>
                    <a:pt x="1446635" y="40341"/>
                  </a:cubicBezTo>
                  <a:close/>
                  <a:moveTo>
                    <a:pt x="1495851" y="922"/>
                  </a:moveTo>
                  <a:lnTo>
                    <a:pt x="1503689" y="922"/>
                  </a:lnTo>
                  <a:lnTo>
                    <a:pt x="1503689" y="96012"/>
                  </a:lnTo>
                  <a:lnTo>
                    <a:pt x="1495851" y="96012"/>
                  </a:lnTo>
                  <a:lnTo>
                    <a:pt x="1495851" y="922"/>
                  </a:lnTo>
                  <a:close/>
                  <a:moveTo>
                    <a:pt x="1521208" y="65353"/>
                  </a:moveTo>
                  <a:cubicBezTo>
                    <a:pt x="1521208" y="46911"/>
                    <a:pt x="1532849" y="32849"/>
                    <a:pt x="1551752" y="32849"/>
                  </a:cubicBezTo>
                  <a:cubicBezTo>
                    <a:pt x="1570655" y="32849"/>
                    <a:pt x="1581144" y="46219"/>
                    <a:pt x="1581144" y="64200"/>
                  </a:cubicBezTo>
                  <a:cubicBezTo>
                    <a:pt x="1581144" y="65468"/>
                    <a:pt x="1581028" y="66736"/>
                    <a:pt x="1580913" y="68004"/>
                  </a:cubicBezTo>
                  <a:lnTo>
                    <a:pt x="1529392" y="68004"/>
                  </a:lnTo>
                  <a:cubicBezTo>
                    <a:pt x="1530660" y="80798"/>
                    <a:pt x="1540226" y="89788"/>
                    <a:pt x="1554288" y="89788"/>
                  </a:cubicBezTo>
                  <a:cubicBezTo>
                    <a:pt x="1562587" y="89788"/>
                    <a:pt x="1570424" y="87252"/>
                    <a:pt x="1576994" y="82181"/>
                  </a:cubicBezTo>
                  <a:lnTo>
                    <a:pt x="1576994" y="89903"/>
                  </a:lnTo>
                  <a:cubicBezTo>
                    <a:pt x="1570424" y="94744"/>
                    <a:pt x="1562587" y="97049"/>
                    <a:pt x="1554288" y="97049"/>
                  </a:cubicBezTo>
                  <a:cubicBezTo>
                    <a:pt x="1534809" y="97049"/>
                    <a:pt x="1521208" y="84140"/>
                    <a:pt x="1521208" y="65353"/>
                  </a:cubicBezTo>
                  <a:close/>
                  <a:moveTo>
                    <a:pt x="1572960" y="61549"/>
                  </a:moveTo>
                  <a:cubicBezTo>
                    <a:pt x="1572153" y="49331"/>
                    <a:pt x="1564431" y="40111"/>
                    <a:pt x="1551752" y="40111"/>
                  </a:cubicBezTo>
                  <a:cubicBezTo>
                    <a:pt x="1539074" y="40111"/>
                    <a:pt x="1530775" y="49331"/>
                    <a:pt x="1529507" y="61549"/>
                  </a:cubicBezTo>
                  <a:lnTo>
                    <a:pt x="1572845" y="61549"/>
                  </a:lnTo>
                  <a:close/>
                  <a:moveTo>
                    <a:pt x="1614915" y="90595"/>
                  </a:moveTo>
                  <a:cubicBezTo>
                    <a:pt x="1623214" y="90595"/>
                    <a:pt x="1629553" y="86906"/>
                    <a:pt x="1629553" y="80106"/>
                  </a:cubicBezTo>
                  <a:cubicBezTo>
                    <a:pt x="1629553" y="76187"/>
                    <a:pt x="1627363" y="73075"/>
                    <a:pt x="1622061" y="71001"/>
                  </a:cubicBezTo>
                  <a:lnTo>
                    <a:pt x="1606155" y="64776"/>
                  </a:lnTo>
                  <a:cubicBezTo>
                    <a:pt x="1598663" y="61780"/>
                    <a:pt x="1594744" y="57400"/>
                    <a:pt x="1594744" y="49908"/>
                  </a:cubicBezTo>
                  <a:cubicBezTo>
                    <a:pt x="1594744" y="39419"/>
                    <a:pt x="1603504" y="32965"/>
                    <a:pt x="1615722" y="32965"/>
                  </a:cubicBezTo>
                  <a:cubicBezTo>
                    <a:pt x="1622983" y="32965"/>
                    <a:pt x="1629784" y="35039"/>
                    <a:pt x="1634624" y="38958"/>
                  </a:cubicBezTo>
                  <a:lnTo>
                    <a:pt x="1634624" y="47257"/>
                  </a:lnTo>
                  <a:cubicBezTo>
                    <a:pt x="1629207" y="42301"/>
                    <a:pt x="1622292" y="39534"/>
                    <a:pt x="1615837" y="39534"/>
                  </a:cubicBezTo>
                  <a:cubicBezTo>
                    <a:pt x="1608230" y="39534"/>
                    <a:pt x="1602697" y="43107"/>
                    <a:pt x="1602697" y="49331"/>
                  </a:cubicBezTo>
                  <a:cubicBezTo>
                    <a:pt x="1602697" y="53481"/>
                    <a:pt x="1604772" y="56132"/>
                    <a:pt x="1610074" y="58207"/>
                  </a:cubicBezTo>
                  <a:lnTo>
                    <a:pt x="1626095" y="64431"/>
                  </a:lnTo>
                  <a:cubicBezTo>
                    <a:pt x="1633933" y="67658"/>
                    <a:pt x="1637506" y="72384"/>
                    <a:pt x="1637506" y="78838"/>
                  </a:cubicBezTo>
                  <a:cubicBezTo>
                    <a:pt x="1637506" y="90364"/>
                    <a:pt x="1627939" y="97280"/>
                    <a:pt x="1614915" y="97280"/>
                  </a:cubicBezTo>
                  <a:cubicBezTo>
                    <a:pt x="1606616" y="97280"/>
                    <a:pt x="1599240" y="95090"/>
                    <a:pt x="1593592" y="90710"/>
                  </a:cubicBezTo>
                  <a:lnTo>
                    <a:pt x="1593592" y="82066"/>
                  </a:lnTo>
                  <a:cubicBezTo>
                    <a:pt x="1600046" y="88174"/>
                    <a:pt x="1607538" y="90825"/>
                    <a:pt x="1615030" y="90825"/>
                  </a:cubicBezTo>
                  <a:close/>
                  <a:moveTo>
                    <a:pt x="1734901" y="81720"/>
                  </a:moveTo>
                  <a:cubicBezTo>
                    <a:pt x="1730406" y="91056"/>
                    <a:pt x="1721531" y="97049"/>
                    <a:pt x="1710120" y="97049"/>
                  </a:cubicBezTo>
                  <a:cubicBezTo>
                    <a:pt x="1692024" y="97049"/>
                    <a:pt x="1679000" y="83564"/>
                    <a:pt x="1679000" y="65237"/>
                  </a:cubicBezTo>
                  <a:cubicBezTo>
                    <a:pt x="1679000" y="46911"/>
                    <a:pt x="1691909" y="32849"/>
                    <a:pt x="1710120" y="32849"/>
                  </a:cubicBezTo>
                  <a:cubicBezTo>
                    <a:pt x="1721531" y="32849"/>
                    <a:pt x="1730406" y="38958"/>
                    <a:pt x="1734901" y="48294"/>
                  </a:cubicBezTo>
                  <a:lnTo>
                    <a:pt x="1734901" y="33887"/>
                  </a:lnTo>
                  <a:lnTo>
                    <a:pt x="1742739" y="33887"/>
                  </a:lnTo>
                  <a:lnTo>
                    <a:pt x="1742739" y="96012"/>
                  </a:lnTo>
                  <a:lnTo>
                    <a:pt x="1734901" y="96012"/>
                  </a:lnTo>
                  <a:lnTo>
                    <a:pt x="1734901" y="81720"/>
                  </a:lnTo>
                  <a:close/>
                  <a:moveTo>
                    <a:pt x="1687183" y="65122"/>
                  </a:moveTo>
                  <a:cubicBezTo>
                    <a:pt x="1687183" y="79299"/>
                    <a:pt x="1696980" y="89673"/>
                    <a:pt x="1710927" y="89673"/>
                  </a:cubicBezTo>
                  <a:cubicBezTo>
                    <a:pt x="1724873" y="89673"/>
                    <a:pt x="1734901" y="79299"/>
                    <a:pt x="1734901" y="65122"/>
                  </a:cubicBezTo>
                  <a:cubicBezTo>
                    <a:pt x="1734901" y="50945"/>
                    <a:pt x="1724873" y="40341"/>
                    <a:pt x="1710927" y="40341"/>
                  </a:cubicBezTo>
                  <a:cubicBezTo>
                    <a:pt x="1696980" y="40341"/>
                    <a:pt x="1687183" y="50715"/>
                    <a:pt x="1687183" y="65122"/>
                  </a:cubicBezTo>
                  <a:close/>
                  <a:moveTo>
                    <a:pt x="1781236" y="90595"/>
                  </a:moveTo>
                  <a:cubicBezTo>
                    <a:pt x="1789535" y="90595"/>
                    <a:pt x="1795874" y="86906"/>
                    <a:pt x="1795874" y="80106"/>
                  </a:cubicBezTo>
                  <a:cubicBezTo>
                    <a:pt x="1795874" y="76187"/>
                    <a:pt x="1793684" y="73075"/>
                    <a:pt x="1788382" y="71001"/>
                  </a:cubicBezTo>
                  <a:lnTo>
                    <a:pt x="1772476" y="64776"/>
                  </a:lnTo>
                  <a:cubicBezTo>
                    <a:pt x="1764984" y="61780"/>
                    <a:pt x="1761065" y="57400"/>
                    <a:pt x="1761065" y="49908"/>
                  </a:cubicBezTo>
                  <a:cubicBezTo>
                    <a:pt x="1761065" y="39419"/>
                    <a:pt x="1769825" y="32965"/>
                    <a:pt x="1782043" y="32965"/>
                  </a:cubicBezTo>
                  <a:cubicBezTo>
                    <a:pt x="1789304" y="32965"/>
                    <a:pt x="1796105" y="35039"/>
                    <a:pt x="1800945" y="38958"/>
                  </a:cubicBezTo>
                  <a:lnTo>
                    <a:pt x="1800945" y="47257"/>
                  </a:lnTo>
                  <a:cubicBezTo>
                    <a:pt x="1795528" y="42301"/>
                    <a:pt x="1788613" y="39534"/>
                    <a:pt x="1782158" y="39534"/>
                  </a:cubicBezTo>
                  <a:cubicBezTo>
                    <a:pt x="1774551" y="39534"/>
                    <a:pt x="1769018" y="43107"/>
                    <a:pt x="1769018" y="49331"/>
                  </a:cubicBezTo>
                  <a:cubicBezTo>
                    <a:pt x="1769018" y="53481"/>
                    <a:pt x="1771093" y="56132"/>
                    <a:pt x="1776395" y="58207"/>
                  </a:cubicBezTo>
                  <a:lnTo>
                    <a:pt x="1792416" y="64431"/>
                  </a:lnTo>
                  <a:cubicBezTo>
                    <a:pt x="1800254" y="67658"/>
                    <a:pt x="1803827" y="72384"/>
                    <a:pt x="1803827" y="78838"/>
                  </a:cubicBezTo>
                  <a:cubicBezTo>
                    <a:pt x="1803827" y="90364"/>
                    <a:pt x="1794260" y="97280"/>
                    <a:pt x="1781236" y="97280"/>
                  </a:cubicBezTo>
                  <a:cubicBezTo>
                    <a:pt x="1772937" y="97280"/>
                    <a:pt x="1765560" y="95090"/>
                    <a:pt x="1759913" y="90710"/>
                  </a:cubicBezTo>
                  <a:lnTo>
                    <a:pt x="1759913" y="82066"/>
                  </a:lnTo>
                  <a:cubicBezTo>
                    <a:pt x="1766367" y="88174"/>
                    <a:pt x="1773859" y="90825"/>
                    <a:pt x="1781351" y="90825"/>
                  </a:cubicBezTo>
                  <a:close/>
                  <a:moveTo>
                    <a:pt x="1845436" y="64892"/>
                  </a:moveTo>
                  <a:cubicBezTo>
                    <a:pt x="1845436" y="46450"/>
                    <a:pt x="1858922" y="32965"/>
                    <a:pt x="1877594" y="32965"/>
                  </a:cubicBezTo>
                  <a:cubicBezTo>
                    <a:pt x="1896266" y="32965"/>
                    <a:pt x="1909406" y="46450"/>
                    <a:pt x="1909406" y="64892"/>
                  </a:cubicBezTo>
                  <a:cubicBezTo>
                    <a:pt x="1909406" y="83333"/>
                    <a:pt x="1896266" y="97049"/>
                    <a:pt x="1877594" y="97049"/>
                  </a:cubicBezTo>
                  <a:cubicBezTo>
                    <a:pt x="1858922" y="97049"/>
                    <a:pt x="1845436" y="83449"/>
                    <a:pt x="1845436" y="64892"/>
                  </a:cubicBezTo>
                  <a:close/>
                  <a:moveTo>
                    <a:pt x="1877478" y="40456"/>
                  </a:moveTo>
                  <a:cubicBezTo>
                    <a:pt x="1863417" y="40456"/>
                    <a:pt x="1853504" y="50830"/>
                    <a:pt x="1853504" y="65007"/>
                  </a:cubicBezTo>
                  <a:cubicBezTo>
                    <a:pt x="1853504" y="79184"/>
                    <a:pt x="1863417" y="89788"/>
                    <a:pt x="1877478" y="89788"/>
                  </a:cubicBezTo>
                  <a:cubicBezTo>
                    <a:pt x="1891540" y="89788"/>
                    <a:pt x="1901337" y="79414"/>
                    <a:pt x="1901337" y="65007"/>
                  </a:cubicBezTo>
                  <a:cubicBezTo>
                    <a:pt x="1901337" y="50599"/>
                    <a:pt x="1891425" y="40456"/>
                    <a:pt x="1877478" y="40456"/>
                  </a:cubicBezTo>
                  <a:close/>
                  <a:moveTo>
                    <a:pt x="1944560" y="97165"/>
                  </a:moveTo>
                  <a:cubicBezTo>
                    <a:pt x="1931997" y="97165"/>
                    <a:pt x="1924274" y="91286"/>
                    <a:pt x="1924274" y="75726"/>
                  </a:cubicBezTo>
                  <a:lnTo>
                    <a:pt x="1924274" y="13716"/>
                  </a:lnTo>
                  <a:lnTo>
                    <a:pt x="1931997" y="13716"/>
                  </a:lnTo>
                  <a:lnTo>
                    <a:pt x="1931997" y="34002"/>
                  </a:lnTo>
                  <a:lnTo>
                    <a:pt x="1959313" y="34002"/>
                  </a:lnTo>
                  <a:lnTo>
                    <a:pt x="1959313" y="41379"/>
                  </a:lnTo>
                  <a:lnTo>
                    <a:pt x="1931997" y="41379"/>
                  </a:lnTo>
                  <a:lnTo>
                    <a:pt x="1931997" y="76418"/>
                  </a:lnTo>
                  <a:cubicBezTo>
                    <a:pt x="1931997" y="85984"/>
                    <a:pt x="1937529" y="89788"/>
                    <a:pt x="1945367" y="89788"/>
                  </a:cubicBezTo>
                  <a:cubicBezTo>
                    <a:pt x="1950208" y="89788"/>
                    <a:pt x="1955740" y="88405"/>
                    <a:pt x="1960351" y="85062"/>
                  </a:cubicBezTo>
                  <a:lnTo>
                    <a:pt x="1960351" y="92669"/>
                  </a:lnTo>
                  <a:cubicBezTo>
                    <a:pt x="1955856" y="95897"/>
                    <a:pt x="1949747" y="97280"/>
                    <a:pt x="1944675" y="97280"/>
                  </a:cubicBezTo>
                  <a:close/>
                  <a:moveTo>
                    <a:pt x="1981213" y="96127"/>
                  </a:moveTo>
                  <a:lnTo>
                    <a:pt x="1973375" y="96127"/>
                  </a:lnTo>
                  <a:lnTo>
                    <a:pt x="1973375" y="1037"/>
                  </a:lnTo>
                  <a:lnTo>
                    <a:pt x="1981213" y="1037"/>
                  </a:lnTo>
                  <a:lnTo>
                    <a:pt x="1981213" y="48179"/>
                  </a:lnTo>
                  <a:cubicBezTo>
                    <a:pt x="1985362" y="39073"/>
                    <a:pt x="1993776" y="32965"/>
                    <a:pt x="2004150" y="32965"/>
                  </a:cubicBezTo>
                  <a:cubicBezTo>
                    <a:pt x="2020632" y="32965"/>
                    <a:pt x="2028700" y="44491"/>
                    <a:pt x="2028700" y="60627"/>
                  </a:cubicBezTo>
                  <a:lnTo>
                    <a:pt x="2028700" y="96127"/>
                  </a:lnTo>
                  <a:lnTo>
                    <a:pt x="2020863" y="96127"/>
                  </a:lnTo>
                  <a:lnTo>
                    <a:pt x="2020863" y="61780"/>
                  </a:lnTo>
                  <a:cubicBezTo>
                    <a:pt x="2020863" y="47718"/>
                    <a:pt x="2014408" y="40572"/>
                    <a:pt x="2002190" y="40572"/>
                  </a:cubicBezTo>
                  <a:cubicBezTo>
                    <a:pt x="1989973" y="40572"/>
                    <a:pt x="1981098" y="51176"/>
                    <a:pt x="1981098" y="65007"/>
                  </a:cubicBezTo>
                  <a:lnTo>
                    <a:pt x="1981098" y="96127"/>
                  </a:lnTo>
                  <a:close/>
                  <a:moveTo>
                    <a:pt x="2044376" y="65468"/>
                  </a:moveTo>
                  <a:cubicBezTo>
                    <a:pt x="2044376" y="47026"/>
                    <a:pt x="2056017" y="32965"/>
                    <a:pt x="2074920" y="32965"/>
                  </a:cubicBezTo>
                  <a:cubicBezTo>
                    <a:pt x="2093822" y="32965"/>
                    <a:pt x="2104311" y="46335"/>
                    <a:pt x="2104311" y="64315"/>
                  </a:cubicBezTo>
                  <a:cubicBezTo>
                    <a:pt x="2104311" y="65583"/>
                    <a:pt x="2104196" y="66851"/>
                    <a:pt x="2104081" y="68119"/>
                  </a:cubicBezTo>
                  <a:lnTo>
                    <a:pt x="2052559" y="68119"/>
                  </a:lnTo>
                  <a:cubicBezTo>
                    <a:pt x="2053827" y="80913"/>
                    <a:pt x="2063394" y="89903"/>
                    <a:pt x="2077455" y="89903"/>
                  </a:cubicBezTo>
                  <a:cubicBezTo>
                    <a:pt x="2085754" y="89903"/>
                    <a:pt x="2093592" y="87367"/>
                    <a:pt x="2100162" y="82296"/>
                  </a:cubicBezTo>
                  <a:lnTo>
                    <a:pt x="2100162" y="90019"/>
                  </a:lnTo>
                  <a:cubicBezTo>
                    <a:pt x="2093592" y="94859"/>
                    <a:pt x="2085754" y="97165"/>
                    <a:pt x="2077455" y="97165"/>
                  </a:cubicBezTo>
                  <a:cubicBezTo>
                    <a:pt x="2057976" y="97165"/>
                    <a:pt x="2044376" y="84255"/>
                    <a:pt x="2044376" y="65468"/>
                  </a:cubicBezTo>
                  <a:close/>
                  <a:moveTo>
                    <a:pt x="2096128" y="61664"/>
                  </a:moveTo>
                  <a:cubicBezTo>
                    <a:pt x="2095321" y="49447"/>
                    <a:pt x="2087598" y="40226"/>
                    <a:pt x="2074920" y="40226"/>
                  </a:cubicBezTo>
                  <a:cubicBezTo>
                    <a:pt x="2062241" y="40226"/>
                    <a:pt x="2053942" y="49447"/>
                    <a:pt x="2052674" y="61664"/>
                  </a:cubicBezTo>
                  <a:lnTo>
                    <a:pt x="2096012" y="61664"/>
                  </a:lnTo>
                  <a:close/>
                  <a:moveTo>
                    <a:pt x="2129438" y="96127"/>
                  </a:moveTo>
                  <a:lnTo>
                    <a:pt x="2121600" y="96127"/>
                  </a:lnTo>
                  <a:lnTo>
                    <a:pt x="2121600" y="34002"/>
                  </a:lnTo>
                  <a:lnTo>
                    <a:pt x="2129438" y="34002"/>
                  </a:lnTo>
                  <a:lnTo>
                    <a:pt x="2129438" y="50023"/>
                  </a:lnTo>
                  <a:cubicBezTo>
                    <a:pt x="2133703" y="39534"/>
                    <a:pt x="2142347" y="33080"/>
                    <a:pt x="2152721" y="33080"/>
                  </a:cubicBezTo>
                  <a:lnTo>
                    <a:pt x="2152721" y="41955"/>
                  </a:lnTo>
                  <a:cubicBezTo>
                    <a:pt x="2140272" y="40687"/>
                    <a:pt x="2129438" y="50254"/>
                    <a:pt x="2129438" y="66275"/>
                  </a:cubicBezTo>
                  <a:lnTo>
                    <a:pt x="2129438" y="96243"/>
                  </a:lnTo>
                  <a:close/>
                  <a:moveTo>
                    <a:pt x="2181075" y="90710"/>
                  </a:moveTo>
                  <a:cubicBezTo>
                    <a:pt x="2189373" y="90710"/>
                    <a:pt x="2195713" y="87022"/>
                    <a:pt x="2195713" y="80221"/>
                  </a:cubicBezTo>
                  <a:cubicBezTo>
                    <a:pt x="2195713" y="76302"/>
                    <a:pt x="2193523" y="73190"/>
                    <a:pt x="2188221" y="71116"/>
                  </a:cubicBezTo>
                  <a:lnTo>
                    <a:pt x="2172315" y="64892"/>
                  </a:lnTo>
                  <a:cubicBezTo>
                    <a:pt x="2164823" y="61895"/>
                    <a:pt x="2160904" y="57515"/>
                    <a:pt x="2160904" y="50023"/>
                  </a:cubicBezTo>
                  <a:cubicBezTo>
                    <a:pt x="2160904" y="39534"/>
                    <a:pt x="2169664" y="33080"/>
                    <a:pt x="2181882" y="33080"/>
                  </a:cubicBezTo>
                  <a:cubicBezTo>
                    <a:pt x="2189143" y="33080"/>
                    <a:pt x="2195943" y="35154"/>
                    <a:pt x="2200784" y="39073"/>
                  </a:cubicBezTo>
                  <a:lnTo>
                    <a:pt x="2200784" y="47372"/>
                  </a:lnTo>
                  <a:cubicBezTo>
                    <a:pt x="2195367" y="42416"/>
                    <a:pt x="2188451" y="39650"/>
                    <a:pt x="2181997" y="39650"/>
                  </a:cubicBezTo>
                  <a:cubicBezTo>
                    <a:pt x="2174390" y="39650"/>
                    <a:pt x="2168857" y="43223"/>
                    <a:pt x="2168857" y="49447"/>
                  </a:cubicBezTo>
                  <a:cubicBezTo>
                    <a:pt x="2168857" y="53596"/>
                    <a:pt x="2170932" y="56247"/>
                    <a:pt x="2176234" y="58322"/>
                  </a:cubicBezTo>
                  <a:lnTo>
                    <a:pt x="2192255" y="64546"/>
                  </a:lnTo>
                  <a:cubicBezTo>
                    <a:pt x="2200093" y="67773"/>
                    <a:pt x="2203666" y="72499"/>
                    <a:pt x="2203666" y="78954"/>
                  </a:cubicBezTo>
                  <a:cubicBezTo>
                    <a:pt x="2203666" y="90480"/>
                    <a:pt x="2194099" y="97395"/>
                    <a:pt x="2181075" y="97395"/>
                  </a:cubicBezTo>
                  <a:cubicBezTo>
                    <a:pt x="2172776" y="97395"/>
                    <a:pt x="2165399" y="95205"/>
                    <a:pt x="2159751" y="90825"/>
                  </a:cubicBezTo>
                  <a:lnTo>
                    <a:pt x="2159751" y="82181"/>
                  </a:lnTo>
                  <a:cubicBezTo>
                    <a:pt x="2166206" y="88290"/>
                    <a:pt x="2173698" y="90941"/>
                    <a:pt x="2181190" y="90941"/>
                  </a:cubicBezTo>
                  <a:close/>
                  <a:moveTo>
                    <a:pt x="2314085" y="98087"/>
                  </a:moveTo>
                  <a:lnTo>
                    <a:pt x="2291264" y="48179"/>
                  </a:lnTo>
                  <a:lnTo>
                    <a:pt x="2268212" y="98087"/>
                  </a:lnTo>
                  <a:lnTo>
                    <a:pt x="2240664" y="34002"/>
                  </a:lnTo>
                  <a:lnTo>
                    <a:pt x="2249655" y="34002"/>
                  </a:lnTo>
                  <a:lnTo>
                    <a:pt x="2269018" y="80682"/>
                  </a:lnTo>
                  <a:lnTo>
                    <a:pt x="2291264" y="32158"/>
                  </a:lnTo>
                  <a:lnTo>
                    <a:pt x="2313278" y="80682"/>
                  </a:lnTo>
                  <a:lnTo>
                    <a:pt x="2332642" y="34002"/>
                  </a:lnTo>
                  <a:lnTo>
                    <a:pt x="2340941" y="34002"/>
                  </a:lnTo>
                  <a:lnTo>
                    <a:pt x="2314085" y="98087"/>
                  </a:lnTo>
                  <a:close/>
                  <a:moveTo>
                    <a:pt x="2361803" y="96127"/>
                  </a:moveTo>
                  <a:lnTo>
                    <a:pt x="2353965" y="96127"/>
                  </a:lnTo>
                  <a:lnTo>
                    <a:pt x="2353965" y="1037"/>
                  </a:lnTo>
                  <a:lnTo>
                    <a:pt x="2361803" y="1037"/>
                  </a:lnTo>
                  <a:lnTo>
                    <a:pt x="2361803" y="48179"/>
                  </a:lnTo>
                  <a:cubicBezTo>
                    <a:pt x="2365953" y="39073"/>
                    <a:pt x="2374367" y="32965"/>
                    <a:pt x="2384740" y="32965"/>
                  </a:cubicBezTo>
                  <a:cubicBezTo>
                    <a:pt x="2401222" y="32965"/>
                    <a:pt x="2409290" y="44491"/>
                    <a:pt x="2409290" y="60627"/>
                  </a:cubicBezTo>
                  <a:lnTo>
                    <a:pt x="2409290" y="96127"/>
                  </a:lnTo>
                  <a:lnTo>
                    <a:pt x="2401453" y="96127"/>
                  </a:lnTo>
                  <a:lnTo>
                    <a:pt x="2401453" y="61780"/>
                  </a:lnTo>
                  <a:cubicBezTo>
                    <a:pt x="2401453" y="47718"/>
                    <a:pt x="2394998" y="40572"/>
                    <a:pt x="2382781" y="40572"/>
                  </a:cubicBezTo>
                  <a:cubicBezTo>
                    <a:pt x="2370563" y="40572"/>
                    <a:pt x="2361688" y="51176"/>
                    <a:pt x="2361688" y="65007"/>
                  </a:cubicBezTo>
                  <a:lnTo>
                    <a:pt x="2361688" y="96127"/>
                  </a:lnTo>
                  <a:close/>
                  <a:moveTo>
                    <a:pt x="2424966" y="65468"/>
                  </a:moveTo>
                  <a:cubicBezTo>
                    <a:pt x="2424966" y="47026"/>
                    <a:pt x="2436607" y="32965"/>
                    <a:pt x="2455510" y="32965"/>
                  </a:cubicBezTo>
                  <a:cubicBezTo>
                    <a:pt x="2474413" y="32965"/>
                    <a:pt x="2484902" y="46335"/>
                    <a:pt x="2484902" y="64315"/>
                  </a:cubicBezTo>
                  <a:cubicBezTo>
                    <a:pt x="2484902" y="65583"/>
                    <a:pt x="2484786" y="66851"/>
                    <a:pt x="2484671" y="68119"/>
                  </a:cubicBezTo>
                  <a:lnTo>
                    <a:pt x="2433149" y="68119"/>
                  </a:lnTo>
                  <a:cubicBezTo>
                    <a:pt x="2434417" y="80913"/>
                    <a:pt x="2443984" y="89903"/>
                    <a:pt x="2458046" y="89903"/>
                  </a:cubicBezTo>
                  <a:cubicBezTo>
                    <a:pt x="2466344" y="89903"/>
                    <a:pt x="2474182" y="87367"/>
                    <a:pt x="2480752" y="82296"/>
                  </a:cubicBezTo>
                  <a:lnTo>
                    <a:pt x="2480752" y="90019"/>
                  </a:lnTo>
                  <a:cubicBezTo>
                    <a:pt x="2474182" y="94859"/>
                    <a:pt x="2466344" y="97165"/>
                    <a:pt x="2458046" y="97165"/>
                  </a:cubicBezTo>
                  <a:cubicBezTo>
                    <a:pt x="2438567" y="97165"/>
                    <a:pt x="2424966" y="84255"/>
                    <a:pt x="2424966" y="65468"/>
                  </a:cubicBezTo>
                  <a:close/>
                  <a:moveTo>
                    <a:pt x="2476718" y="61664"/>
                  </a:moveTo>
                  <a:cubicBezTo>
                    <a:pt x="2475911" y="49447"/>
                    <a:pt x="2468189" y="40226"/>
                    <a:pt x="2455510" y="40226"/>
                  </a:cubicBezTo>
                  <a:cubicBezTo>
                    <a:pt x="2442831" y="40226"/>
                    <a:pt x="2434532" y="49447"/>
                    <a:pt x="2433265" y="61664"/>
                  </a:cubicBezTo>
                  <a:lnTo>
                    <a:pt x="2476603" y="61664"/>
                  </a:lnTo>
                  <a:close/>
                  <a:moveTo>
                    <a:pt x="2510028" y="96127"/>
                  </a:moveTo>
                  <a:lnTo>
                    <a:pt x="2502191" y="96127"/>
                  </a:lnTo>
                  <a:lnTo>
                    <a:pt x="2502191" y="34002"/>
                  </a:lnTo>
                  <a:lnTo>
                    <a:pt x="2510028" y="34002"/>
                  </a:lnTo>
                  <a:lnTo>
                    <a:pt x="2510028" y="48179"/>
                  </a:lnTo>
                  <a:cubicBezTo>
                    <a:pt x="2514177" y="39073"/>
                    <a:pt x="2522592" y="32965"/>
                    <a:pt x="2532965" y="32965"/>
                  </a:cubicBezTo>
                  <a:cubicBezTo>
                    <a:pt x="2549447" y="32965"/>
                    <a:pt x="2557515" y="44491"/>
                    <a:pt x="2557515" y="60627"/>
                  </a:cubicBezTo>
                  <a:lnTo>
                    <a:pt x="2557515" y="96127"/>
                  </a:lnTo>
                  <a:lnTo>
                    <a:pt x="2549678" y="96127"/>
                  </a:lnTo>
                  <a:lnTo>
                    <a:pt x="2549678" y="61780"/>
                  </a:lnTo>
                  <a:cubicBezTo>
                    <a:pt x="2549678" y="47718"/>
                    <a:pt x="2543223" y="40572"/>
                    <a:pt x="2531006" y="40572"/>
                  </a:cubicBezTo>
                  <a:cubicBezTo>
                    <a:pt x="2518788" y="40572"/>
                    <a:pt x="2509913" y="51176"/>
                    <a:pt x="2509913" y="65007"/>
                  </a:cubicBezTo>
                  <a:lnTo>
                    <a:pt x="2509913" y="96127"/>
                  </a:lnTo>
                  <a:close/>
                  <a:moveTo>
                    <a:pt x="2624597" y="90710"/>
                  </a:moveTo>
                  <a:cubicBezTo>
                    <a:pt x="2632896" y="90710"/>
                    <a:pt x="2639235" y="87022"/>
                    <a:pt x="2639235" y="80221"/>
                  </a:cubicBezTo>
                  <a:cubicBezTo>
                    <a:pt x="2639235" y="76302"/>
                    <a:pt x="2637045" y="73190"/>
                    <a:pt x="2631743" y="71116"/>
                  </a:cubicBezTo>
                  <a:lnTo>
                    <a:pt x="2615837" y="64892"/>
                  </a:lnTo>
                  <a:cubicBezTo>
                    <a:pt x="2608345" y="61895"/>
                    <a:pt x="2604427" y="57515"/>
                    <a:pt x="2604427" y="50023"/>
                  </a:cubicBezTo>
                  <a:cubicBezTo>
                    <a:pt x="2604427" y="39534"/>
                    <a:pt x="2613186" y="33080"/>
                    <a:pt x="2625404" y="33080"/>
                  </a:cubicBezTo>
                  <a:cubicBezTo>
                    <a:pt x="2632665" y="33080"/>
                    <a:pt x="2639466" y="35154"/>
                    <a:pt x="2644307" y="39073"/>
                  </a:cubicBezTo>
                  <a:lnTo>
                    <a:pt x="2644307" y="47372"/>
                  </a:lnTo>
                  <a:cubicBezTo>
                    <a:pt x="2638889" y="42416"/>
                    <a:pt x="2631974" y="39650"/>
                    <a:pt x="2625519" y="39650"/>
                  </a:cubicBezTo>
                  <a:cubicBezTo>
                    <a:pt x="2617912" y="39650"/>
                    <a:pt x="2612380" y="43223"/>
                    <a:pt x="2612380" y="49447"/>
                  </a:cubicBezTo>
                  <a:cubicBezTo>
                    <a:pt x="2612380" y="53596"/>
                    <a:pt x="2614454" y="56247"/>
                    <a:pt x="2619756" y="58322"/>
                  </a:cubicBezTo>
                  <a:lnTo>
                    <a:pt x="2635777" y="64546"/>
                  </a:lnTo>
                  <a:cubicBezTo>
                    <a:pt x="2643615" y="67773"/>
                    <a:pt x="2647188" y="72499"/>
                    <a:pt x="2647188" y="78954"/>
                  </a:cubicBezTo>
                  <a:cubicBezTo>
                    <a:pt x="2647188" y="90480"/>
                    <a:pt x="2637622" y="97395"/>
                    <a:pt x="2624597" y="97395"/>
                  </a:cubicBezTo>
                  <a:cubicBezTo>
                    <a:pt x="2616298" y="97395"/>
                    <a:pt x="2608922" y="95205"/>
                    <a:pt x="2603274" y="90825"/>
                  </a:cubicBezTo>
                  <a:lnTo>
                    <a:pt x="2603274" y="82181"/>
                  </a:lnTo>
                  <a:cubicBezTo>
                    <a:pt x="2609728" y="88290"/>
                    <a:pt x="2617220" y="90941"/>
                    <a:pt x="2624712" y="90941"/>
                  </a:cubicBezTo>
                  <a:close/>
                  <a:moveTo>
                    <a:pt x="2708276" y="34002"/>
                  </a:moveTo>
                  <a:lnTo>
                    <a:pt x="2716114" y="34002"/>
                  </a:lnTo>
                  <a:lnTo>
                    <a:pt x="2716114" y="69041"/>
                  </a:lnTo>
                  <a:cubicBezTo>
                    <a:pt x="2716114" y="86676"/>
                    <a:pt x="2705510" y="97165"/>
                    <a:pt x="2689028" y="97165"/>
                  </a:cubicBezTo>
                  <a:cubicBezTo>
                    <a:pt x="2672546" y="97165"/>
                    <a:pt x="2661711" y="86676"/>
                    <a:pt x="2661711" y="69041"/>
                  </a:cubicBezTo>
                  <a:lnTo>
                    <a:pt x="2661711" y="34002"/>
                  </a:lnTo>
                  <a:lnTo>
                    <a:pt x="2669549" y="34002"/>
                  </a:lnTo>
                  <a:lnTo>
                    <a:pt x="2669549" y="69733"/>
                  </a:lnTo>
                  <a:cubicBezTo>
                    <a:pt x="2669549" y="82872"/>
                    <a:pt x="2677386" y="89788"/>
                    <a:pt x="2688912" y="89788"/>
                  </a:cubicBezTo>
                  <a:cubicBezTo>
                    <a:pt x="2700438" y="89788"/>
                    <a:pt x="2708161" y="82988"/>
                    <a:pt x="2708161" y="69733"/>
                  </a:cubicBezTo>
                  <a:lnTo>
                    <a:pt x="2708161" y="34002"/>
                  </a:lnTo>
                  <a:close/>
                  <a:moveTo>
                    <a:pt x="2744238" y="96127"/>
                  </a:moveTo>
                  <a:lnTo>
                    <a:pt x="2736400" y="96127"/>
                  </a:lnTo>
                  <a:lnTo>
                    <a:pt x="2736400" y="34002"/>
                  </a:lnTo>
                  <a:lnTo>
                    <a:pt x="2744238" y="34002"/>
                  </a:lnTo>
                  <a:lnTo>
                    <a:pt x="2744238" y="50023"/>
                  </a:lnTo>
                  <a:cubicBezTo>
                    <a:pt x="2748502" y="39534"/>
                    <a:pt x="2757147" y="33080"/>
                    <a:pt x="2767520" y="33080"/>
                  </a:cubicBezTo>
                  <a:lnTo>
                    <a:pt x="2767520" y="41955"/>
                  </a:lnTo>
                  <a:cubicBezTo>
                    <a:pt x="2755072" y="40687"/>
                    <a:pt x="2744238" y="50254"/>
                    <a:pt x="2744238" y="66275"/>
                  </a:cubicBezTo>
                  <a:lnTo>
                    <a:pt x="2744238" y="96243"/>
                  </a:lnTo>
                  <a:close/>
                  <a:moveTo>
                    <a:pt x="2779392" y="96127"/>
                  </a:moveTo>
                  <a:lnTo>
                    <a:pt x="2779392" y="21784"/>
                  </a:lnTo>
                  <a:cubicBezTo>
                    <a:pt x="2779392" y="9106"/>
                    <a:pt x="2787460" y="0"/>
                    <a:pt x="2800715" y="0"/>
                  </a:cubicBezTo>
                  <a:cubicBezTo>
                    <a:pt x="2804749" y="0"/>
                    <a:pt x="2808553" y="576"/>
                    <a:pt x="2812356" y="2997"/>
                  </a:cubicBezTo>
                  <a:lnTo>
                    <a:pt x="2812356" y="10719"/>
                  </a:lnTo>
                  <a:cubicBezTo>
                    <a:pt x="2808668" y="8183"/>
                    <a:pt x="2805210" y="7377"/>
                    <a:pt x="2801291" y="7377"/>
                  </a:cubicBezTo>
                  <a:cubicBezTo>
                    <a:pt x="2792647" y="7377"/>
                    <a:pt x="2787230" y="13255"/>
                    <a:pt x="2787230" y="21438"/>
                  </a:cubicBezTo>
                  <a:lnTo>
                    <a:pt x="2787230" y="33887"/>
                  </a:lnTo>
                  <a:lnTo>
                    <a:pt x="2810051" y="33887"/>
                  </a:lnTo>
                  <a:lnTo>
                    <a:pt x="2810051" y="41263"/>
                  </a:lnTo>
                  <a:lnTo>
                    <a:pt x="2787230" y="41263"/>
                  </a:lnTo>
                  <a:lnTo>
                    <a:pt x="2787230" y="96012"/>
                  </a:lnTo>
                  <a:lnTo>
                    <a:pt x="2779392" y="96012"/>
                  </a:lnTo>
                  <a:close/>
                  <a:moveTo>
                    <a:pt x="2820886" y="15330"/>
                  </a:moveTo>
                  <a:cubicBezTo>
                    <a:pt x="2820886" y="12333"/>
                    <a:pt x="2823191" y="9797"/>
                    <a:pt x="2826188" y="9797"/>
                  </a:cubicBezTo>
                  <a:cubicBezTo>
                    <a:pt x="2827571" y="9797"/>
                    <a:pt x="2828723" y="10143"/>
                    <a:pt x="2829876" y="10950"/>
                  </a:cubicBezTo>
                  <a:lnTo>
                    <a:pt x="2835985" y="15214"/>
                  </a:lnTo>
                  <a:lnTo>
                    <a:pt x="2829876" y="19479"/>
                  </a:lnTo>
                  <a:cubicBezTo>
                    <a:pt x="2828723" y="20286"/>
                    <a:pt x="2827571" y="20747"/>
                    <a:pt x="2826188" y="20747"/>
                  </a:cubicBezTo>
                  <a:cubicBezTo>
                    <a:pt x="2823191" y="20747"/>
                    <a:pt x="2820886" y="18211"/>
                    <a:pt x="2820886" y="15330"/>
                  </a:cubicBezTo>
                  <a:close/>
                  <a:moveTo>
                    <a:pt x="2822499" y="96127"/>
                  </a:moveTo>
                  <a:lnTo>
                    <a:pt x="2822499" y="34002"/>
                  </a:lnTo>
                  <a:lnTo>
                    <a:pt x="2830337" y="34002"/>
                  </a:lnTo>
                  <a:lnTo>
                    <a:pt x="2830337" y="96127"/>
                  </a:lnTo>
                  <a:lnTo>
                    <a:pt x="2822499" y="96127"/>
                  </a:lnTo>
                  <a:close/>
                  <a:moveTo>
                    <a:pt x="2860305" y="96127"/>
                  </a:moveTo>
                  <a:lnTo>
                    <a:pt x="2852467" y="96127"/>
                  </a:lnTo>
                  <a:lnTo>
                    <a:pt x="2852467" y="34002"/>
                  </a:lnTo>
                  <a:lnTo>
                    <a:pt x="2860305" y="34002"/>
                  </a:lnTo>
                  <a:lnTo>
                    <a:pt x="2860305" y="48179"/>
                  </a:lnTo>
                  <a:cubicBezTo>
                    <a:pt x="2864454" y="39073"/>
                    <a:pt x="2872868" y="32965"/>
                    <a:pt x="2883242" y="32965"/>
                  </a:cubicBezTo>
                  <a:cubicBezTo>
                    <a:pt x="2899724" y="32965"/>
                    <a:pt x="2907792" y="44491"/>
                    <a:pt x="2907792" y="60627"/>
                  </a:cubicBezTo>
                  <a:lnTo>
                    <a:pt x="2907792" y="96127"/>
                  </a:lnTo>
                  <a:lnTo>
                    <a:pt x="2899954" y="96127"/>
                  </a:lnTo>
                  <a:lnTo>
                    <a:pt x="2899954" y="61780"/>
                  </a:lnTo>
                  <a:cubicBezTo>
                    <a:pt x="2899954" y="47718"/>
                    <a:pt x="2893500" y="40572"/>
                    <a:pt x="2881282" y="40572"/>
                  </a:cubicBezTo>
                  <a:cubicBezTo>
                    <a:pt x="2869065" y="40572"/>
                    <a:pt x="2860190" y="51176"/>
                    <a:pt x="2860190" y="65007"/>
                  </a:cubicBezTo>
                  <a:lnTo>
                    <a:pt x="2860190" y="96127"/>
                  </a:lnTo>
                  <a:close/>
                  <a:moveTo>
                    <a:pt x="2954473" y="128746"/>
                  </a:moveTo>
                  <a:cubicBezTo>
                    <a:pt x="2945137" y="128746"/>
                    <a:pt x="2936031" y="125980"/>
                    <a:pt x="2929346" y="120217"/>
                  </a:cubicBezTo>
                  <a:lnTo>
                    <a:pt x="2929346" y="111572"/>
                  </a:lnTo>
                  <a:cubicBezTo>
                    <a:pt x="2935916" y="118027"/>
                    <a:pt x="2945597" y="121254"/>
                    <a:pt x="2954473" y="121254"/>
                  </a:cubicBezTo>
                  <a:cubicBezTo>
                    <a:pt x="2970379" y="121254"/>
                    <a:pt x="2979254" y="112955"/>
                    <a:pt x="2979254" y="97626"/>
                  </a:cubicBezTo>
                  <a:lnTo>
                    <a:pt x="2979254" y="81720"/>
                  </a:lnTo>
                  <a:cubicBezTo>
                    <a:pt x="2974759" y="90941"/>
                    <a:pt x="2965768" y="97049"/>
                    <a:pt x="2954473" y="97049"/>
                  </a:cubicBezTo>
                  <a:cubicBezTo>
                    <a:pt x="2936377" y="97049"/>
                    <a:pt x="2923352" y="83564"/>
                    <a:pt x="2923352" y="65237"/>
                  </a:cubicBezTo>
                  <a:cubicBezTo>
                    <a:pt x="2923352" y="46911"/>
                    <a:pt x="2936261" y="32849"/>
                    <a:pt x="2954473" y="32849"/>
                  </a:cubicBezTo>
                  <a:cubicBezTo>
                    <a:pt x="2965768" y="32849"/>
                    <a:pt x="2974759" y="38958"/>
                    <a:pt x="2979254" y="48294"/>
                  </a:cubicBezTo>
                  <a:lnTo>
                    <a:pt x="2979254" y="33887"/>
                  </a:lnTo>
                  <a:lnTo>
                    <a:pt x="2987091" y="33887"/>
                  </a:lnTo>
                  <a:lnTo>
                    <a:pt x="2987091" y="97049"/>
                  </a:lnTo>
                  <a:cubicBezTo>
                    <a:pt x="2987091" y="117335"/>
                    <a:pt x="2975219" y="128631"/>
                    <a:pt x="2954473" y="128631"/>
                  </a:cubicBezTo>
                  <a:close/>
                  <a:moveTo>
                    <a:pt x="2955280" y="40456"/>
                  </a:moveTo>
                  <a:cubicBezTo>
                    <a:pt x="2941333" y="40456"/>
                    <a:pt x="2931536" y="50830"/>
                    <a:pt x="2931536" y="65237"/>
                  </a:cubicBezTo>
                  <a:cubicBezTo>
                    <a:pt x="2931536" y="79645"/>
                    <a:pt x="2941333" y="89788"/>
                    <a:pt x="2955280" y="89788"/>
                  </a:cubicBezTo>
                  <a:cubicBezTo>
                    <a:pt x="2969226" y="89788"/>
                    <a:pt x="2979254" y="79414"/>
                    <a:pt x="2979254" y="65237"/>
                  </a:cubicBezTo>
                  <a:cubicBezTo>
                    <a:pt x="2979254" y="51060"/>
                    <a:pt x="2969226" y="40456"/>
                    <a:pt x="2955280" y="40456"/>
                  </a:cubicBezTo>
                  <a:close/>
                  <a:moveTo>
                    <a:pt x="3058438" y="97165"/>
                  </a:moveTo>
                  <a:cubicBezTo>
                    <a:pt x="3045874" y="97165"/>
                    <a:pt x="3038152" y="91286"/>
                    <a:pt x="3038152" y="75726"/>
                  </a:cubicBezTo>
                  <a:lnTo>
                    <a:pt x="3038152" y="13716"/>
                  </a:lnTo>
                  <a:lnTo>
                    <a:pt x="3045874" y="13716"/>
                  </a:lnTo>
                  <a:lnTo>
                    <a:pt x="3045874" y="34002"/>
                  </a:lnTo>
                  <a:lnTo>
                    <a:pt x="3073191" y="34002"/>
                  </a:lnTo>
                  <a:lnTo>
                    <a:pt x="3073191" y="41379"/>
                  </a:lnTo>
                  <a:lnTo>
                    <a:pt x="3045874" y="41379"/>
                  </a:lnTo>
                  <a:lnTo>
                    <a:pt x="3045874" y="76418"/>
                  </a:lnTo>
                  <a:cubicBezTo>
                    <a:pt x="3045874" y="85984"/>
                    <a:pt x="3051407" y="89788"/>
                    <a:pt x="3059244" y="89788"/>
                  </a:cubicBezTo>
                  <a:cubicBezTo>
                    <a:pt x="3064086" y="89788"/>
                    <a:pt x="3069618" y="88405"/>
                    <a:pt x="3074228" y="85062"/>
                  </a:cubicBezTo>
                  <a:lnTo>
                    <a:pt x="3074228" y="92669"/>
                  </a:lnTo>
                  <a:cubicBezTo>
                    <a:pt x="3069733" y="95897"/>
                    <a:pt x="3063624" y="97280"/>
                    <a:pt x="3058553" y="97280"/>
                  </a:cubicBezTo>
                  <a:close/>
                  <a:moveTo>
                    <a:pt x="3095090" y="96127"/>
                  </a:moveTo>
                  <a:lnTo>
                    <a:pt x="3087253" y="96127"/>
                  </a:lnTo>
                  <a:lnTo>
                    <a:pt x="3087253" y="1037"/>
                  </a:lnTo>
                  <a:lnTo>
                    <a:pt x="3095090" y="1037"/>
                  </a:lnTo>
                  <a:lnTo>
                    <a:pt x="3095090" y="48179"/>
                  </a:lnTo>
                  <a:cubicBezTo>
                    <a:pt x="3099240" y="39073"/>
                    <a:pt x="3107654" y="32965"/>
                    <a:pt x="3118027" y="32965"/>
                  </a:cubicBezTo>
                  <a:cubicBezTo>
                    <a:pt x="3134510" y="32965"/>
                    <a:pt x="3142578" y="44491"/>
                    <a:pt x="3142578" y="60627"/>
                  </a:cubicBezTo>
                  <a:lnTo>
                    <a:pt x="3142578" y="96127"/>
                  </a:lnTo>
                  <a:lnTo>
                    <a:pt x="3134740" y="96127"/>
                  </a:lnTo>
                  <a:lnTo>
                    <a:pt x="3134740" y="61780"/>
                  </a:lnTo>
                  <a:cubicBezTo>
                    <a:pt x="3134740" y="47718"/>
                    <a:pt x="3128285" y="40572"/>
                    <a:pt x="3116068" y="40572"/>
                  </a:cubicBezTo>
                  <a:cubicBezTo>
                    <a:pt x="3103850" y="40572"/>
                    <a:pt x="3094975" y="51176"/>
                    <a:pt x="3094975" y="65007"/>
                  </a:cubicBezTo>
                  <a:lnTo>
                    <a:pt x="3094975" y="96127"/>
                  </a:lnTo>
                  <a:close/>
                  <a:moveTo>
                    <a:pt x="3158253" y="65468"/>
                  </a:moveTo>
                  <a:cubicBezTo>
                    <a:pt x="3158253" y="47026"/>
                    <a:pt x="3169895" y="32965"/>
                    <a:pt x="3188797" y="32965"/>
                  </a:cubicBezTo>
                  <a:cubicBezTo>
                    <a:pt x="3207700" y="32965"/>
                    <a:pt x="3218189" y="46335"/>
                    <a:pt x="3218189" y="64315"/>
                  </a:cubicBezTo>
                  <a:cubicBezTo>
                    <a:pt x="3218189" y="65583"/>
                    <a:pt x="3218073" y="66851"/>
                    <a:pt x="3217958" y="68119"/>
                  </a:cubicBezTo>
                  <a:lnTo>
                    <a:pt x="3166437" y="68119"/>
                  </a:lnTo>
                  <a:cubicBezTo>
                    <a:pt x="3167705" y="80913"/>
                    <a:pt x="3177271" y="89903"/>
                    <a:pt x="3191333" y="89903"/>
                  </a:cubicBezTo>
                  <a:cubicBezTo>
                    <a:pt x="3199632" y="89903"/>
                    <a:pt x="3207469" y="87367"/>
                    <a:pt x="3214039" y="82296"/>
                  </a:cubicBezTo>
                  <a:lnTo>
                    <a:pt x="3214039" y="90019"/>
                  </a:lnTo>
                  <a:cubicBezTo>
                    <a:pt x="3207469" y="94859"/>
                    <a:pt x="3199632" y="97165"/>
                    <a:pt x="3191333" y="97165"/>
                  </a:cubicBezTo>
                  <a:cubicBezTo>
                    <a:pt x="3171854" y="97165"/>
                    <a:pt x="3158253" y="84255"/>
                    <a:pt x="3158253" y="65468"/>
                  </a:cubicBezTo>
                  <a:close/>
                  <a:moveTo>
                    <a:pt x="3210005" y="61664"/>
                  </a:moveTo>
                  <a:cubicBezTo>
                    <a:pt x="3209198" y="49447"/>
                    <a:pt x="3201476" y="40226"/>
                    <a:pt x="3188797" y="40226"/>
                  </a:cubicBezTo>
                  <a:cubicBezTo>
                    <a:pt x="3176118" y="40226"/>
                    <a:pt x="3167820" y="49447"/>
                    <a:pt x="3166552" y="61664"/>
                  </a:cubicBezTo>
                  <a:lnTo>
                    <a:pt x="3209890" y="61664"/>
                  </a:lnTo>
                  <a:close/>
                  <a:moveTo>
                    <a:pt x="3329415" y="98087"/>
                  </a:moveTo>
                  <a:lnTo>
                    <a:pt x="3306593" y="48179"/>
                  </a:lnTo>
                  <a:lnTo>
                    <a:pt x="3283541" y="98087"/>
                  </a:lnTo>
                  <a:lnTo>
                    <a:pt x="3255994" y="34002"/>
                  </a:lnTo>
                  <a:lnTo>
                    <a:pt x="3264985" y="34002"/>
                  </a:lnTo>
                  <a:lnTo>
                    <a:pt x="3284348" y="80682"/>
                  </a:lnTo>
                  <a:lnTo>
                    <a:pt x="3306593" y="32158"/>
                  </a:lnTo>
                  <a:lnTo>
                    <a:pt x="3328608" y="80682"/>
                  </a:lnTo>
                  <a:lnTo>
                    <a:pt x="3347972" y="34002"/>
                  </a:lnTo>
                  <a:lnTo>
                    <a:pt x="3356271" y="34002"/>
                  </a:lnTo>
                  <a:lnTo>
                    <a:pt x="3329415" y="98087"/>
                  </a:lnTo>
                  <a:close/>
                  <a:moveTo>
                    <a:pt x="3362610" y="65468"/>
                  </a:moveTo>
                  <a:cubicBezTo>
                    <a:pt x="3362610" y="47026"/>
                    <a:pt x="3374251" y="32965"/>
                    <a:pt x="3393154" y="32965"/>
                  </a:cubicBezTo>
                  <a:cubicBezTo>
                    <a:pt x="3412057" y="32965"/>
                    <a:pt x="3422545" y="46335"/>
                    <a:pt x="3422545" y="64315"/>
                  </a:cubicBezTo>
                  <a:cubicBezTo>
                    <a:pt x="3422545" y="65583"/>
                    <a:pt x="3422430" y="66851"/>
                    <a:pt x="3422315" y="68119"/>
                  </a:cubicBezTo>
                  <a:lnTo>
                    <a:pt x="3370794" y="68119"/>
                  </a:lnTo>
                  <a:cubicBezTo>
                    <a:pt x="3372061" y="80913"/>
                    <a:pt x="3381628" y="89903"/>
                    <a:pt x="3395690" y="89903"/>
                  </a:cubicBezTo>
                  <a:cubicBezTo>
                    <a:pt x="3403989" y="89903"/>
                    <a:pt x="3411826" y="87367"/>
                    <a:pt x="3418396" y="82296"/>
                  </a:cubicBezTo>
                  <a:lnTo>
                    <a:pt x="3418396" y="90019"/>
                  </a:lnTo>
                  <a:cubicBezTo>
                    <a:pt x="3411826" y="94859"/>
                    <a:pt x="3403989" y="97165"/>
                    <a:pt x="3395690" y="97165"/>
                  </a:cubicBezTo>
                  <a:cubicBezTo>
                    <a:pt x="3376211" y="97165"/>
                    <a:pt x="3362610" y="84255"/>
                    <a:pt x="3362610" y="65468"/>
                  </a:cubicBezTo>
                  <a:close/>
                  <a:moveTo>
                    <a:pt x="3414362" y="61664"/>
                  </a:moveTo>
                  <a:cubicBezTo>
                    <a:pt x="3413555" y="49447"/>
                    <a:pt x="3405833" y="40226"/>
                    <a:pt x="3393154" y="40226"/>
                  </a:cubicBezTo>
                  <a:cubicBezTo>
                    <a:pt x="3380475" y="40226"/>
                    <a:pt x="3372177" y="49447"/>
                    <a:pt x="3370909" y="61664"/>
                  </a:cubicBezTo>
                  <a:lnTo>
                    <a:pt x="3414247" y="61664"/>
                  </a:lnTo>
                  <a:close/>
                  <a:moveTo>
                    <a:pt x="3472453" y="97165"/>
                  </a:moveTo>
                  <a:cubicBezTo>
                    <a:pt x="3461042" y="97165"/>
                    <a:pt x="3452052" y="91056"/>
                    <a:pt x="3447672" y="81720"/>
                  </a:cubicBezTo>
                  <a:lnTo>
                    <a:pt x="3447672" y="96127"/>
                  </a:lnTo>
                  <a:lnTo>
                    <a:pt x="3439835" y="96127"/>
                  </a:lnTo>
                  <a:lnTo>
                    <a:pt x="3439835" y="1037"/>
                  </a:lnTo>
                  <a:lnTo>
                    <a:pt x="3447672" y="1037"/>
                  </a:lnTo>
                  <a:lnTo>
                    <a:pt x="3447672" y="48409"/>
                  </a:lnTo>
                  <a:cubicBezTo>
                    <a:pt x="3451937" y="39073"/>
                    <a:pt x="3461042" y="32965"/>
                    <a:pt x="3472453" y="32965"/>
                  </a:cubicBezTo>
                  <a:cubicBezTo>
                    <a:pt x="3490549" y="32965"/>
                    <a:pt x="3503574" y="46450"/>
                    <a:pt x="3503574" y="64892"/>
                  </a:cubicBezTo>
                  <a:cubicBezTo>
                    <a:pt x="3503574" y="83333"/>
                    <a:pt x="3490664" y="97049"/>
                    <a:pt x="3472453" y="97049"/>
                  </a:cubicBezTo>
                  <a:close/>
                  <a:moveTo>
                    <a:pt x="3495390" y="65122"/>
                  </a:moveTo>
                  <a:cubicBezTo>
                    <a:pt x="3495390" y="50945"/>
                    <a:pt x="3485593" y="40572"/>
                    <a:pt x="3471647" y="40572"/>
                  </a:cubicBezTo>
                  <a:cubicBezTo>
                    <a:pt x="3457700" y="40572"/>
                    <a:pt x="3447672" y="50945"/>
                    <a:pt x="3447672" y="65122"/>
                  </a:cubicBezTo>
                  <a:cubicBezTo>
                    <a:pt x="3447672" y="79299"/>
                    <a:pt x="3457700" y="89903"/>
                    <a:pt x="3471647" y="89903"/>
                  </a:cubicBezTo>
                  <a:cubicBezTo>
                    <a:pt x="3485593" y="89903"/>
                    <a:pt x="3495390" y="79530"/>
                    <a:pt x="3495390" y="65122"/>
                  </a:cubicBezTo>
                  <a:close/>
                  <a:moveTo>
                    <a:pt x="3511181" y="114569"/>
                  </a:moveTo>
                  <a:lnTo>
                    <a:pt x="3519941" y="97049"/>
                  </a:lnTo>
                  <a:cubicBezTo>
                    <a:pt x="3516598" y="96127"/>
                    <a:pt x="3515215" y="93822"/>
                    <a:pt x="3515215" y="91056"/>
                  </a:cubicBezTo>
                  <a:cubicBezTo>
                    <a:pt x="3515215" y="87367"/>
                    <a:pt x="3518096" y="85062"/>
                    <a:pt x="3521554" y="85062"/>
                  </a:cubicBezTo>
                  <a:cubicBezTo>
                    <a:pt x="3525473" y="85062"/>
                    <a:pt x="3528009" y="87713"/>
                    <a:pt x="3528009" y="91402"/>
                  </a:cubicBezTo>
                  <a:cubicBezTo>
                    <a:pt x="3528009" y="93592"/>
                    <a:pt x="3527087" y="95551"/>
                    <a:pt x="3525934" y="97626"/>
                  </a:cubicBezTo>
                  <a:lnTo>
                    <a:pt x="3517059" y="114454"/>
                  </a:lnTo>
                  <a:lnTo>
                    <a:pt x="3511066" y="114454"/>
                  </a:lnTo>
                  <a:close/>
                  <a:moveTo>
                    <a:pt x="3603620" y="89788"/>
                  </a:moveTo>
                  <a:cubicBezTo>
                    <a:pt x="3611458" y="89788"/>
                    <a:pt x="3618604" y="87367"/>
                    <a:pt x="3624136" y="82411"/>
                  </a:cubicBezTo>
                  <a:lnTo>
                    <a:pt x="3624136" y="90480"/>
                  </a:lnTo>
                  <a:cubicBezTo>
                    <a:pt x="3618028" y="95090"/>
                    <a:pt x="3610766" y="97049"/>
                    <a:pt x="3602928" y="97049"/>
                  </a:cubicBezTo>
                  <a:cubicBezTo>
                    <a:pt x="3583910" y="97049"/>
                    <a:pt x="3570771" y="83679"/>
                    <a:pt x="3570771" y="65007"/>
                  </a:cubicBezTo>
                  <a:cubicBezTo>
                    <a:pt x="3570771" y="46335"/>
                    <a:pt x="3584256" y="32965"/>
                    <a:pt x="3602813" y="32965"/>
                  </a:cubicBezTo>
                  <a:cubicBezTo>
                    <a:pt x="3610881" y="32965"/>
                    <a:pt x="3618028" y="35385"/>
                    <a:pt x="3623445" y="40111"/>
                  </a:cubicBezTo>
                  <a:lnTo>
                    <a:pt x="3623445" y="48871"/>
                  </a:lnTo>
                  <a:cubicBezTo>
                    <a:pt x="3618488" y="43453"/>
                    <a:pt x="3611342" y="40456"/>
                    <a:pt x="3603274" y="40456"/>
                  </a:cubicBezTo>
                  <a:cubicBezTo>
                    <a:pt x="3588982" y="40456"/>
                    <a:pt x="3578839" y="50599"/>
                    <a:pt x="3578839" y="65007"/>
                  </a:cubicBezTo>
                  <a:cubicBezTo>
                    <a:pt x="3578839" y="79414"/>
                    <a:pt x="3588982" y="89788"/>
                    <a:pt x="3603620" y="89788"/>
                  </a:cubicBezTo>
                  <a:close/>
                  <a:moveTo>
                    <a:pt x="3648802" y="96127"/>
                  </a:moveTo>
                  <a:lnTo>
                    <a:pt x="3640964" y="96127"/>
                  </a:lnTo>
                  <a:lnTo>
                    <a:pt x="3640964" y="1037"/>
                  </a:lnTo>
                  <a:lnTo>
                    <a:pt x="3648802" y="1037"/>
                  </a:lnTo>
                  <a:lnTo>
                    <a:pt x="3648802" y="48179"/>
                  </a:lnTo>
                  <a:cubicBezTo>
                    <a:pt x="3652951" y="39073"/>
                    <a:pt x="3661365" y="32965"/>
                    <a:pt x="3671739" y="32965"/>
                  </a:cubicBezTo>
                  <a:cubicBezTo>
                    <a:pt x="3688221" y="32965"/>
                    <a:pt x="3696289" y="44491"/>
                    <a:pt x="3696289" y="60627"/>
                  </a:cubicBezTo>
                  <a:lnTo>
                    <a:pt x="3696289" y="96127"/>
                  </a:lnTo>
                  <a:lnTo>
                    <a:pt x="3688452" y="96127"/>
                  </a:lnTo>
                  <a:lnTo>
                    <a:pt x="3688452" y="61780"/>
                  </a:lnTo>
                  <a:cubicBezTo>
                    <a:pt x="3688452" y="47718"/>
                    <a:pt x="3681997" y="40572"/>
                    <a:pt x="3669779" y="40572"/>
                  </a:cubicBezTo>
                  <a:cubicBezTo>
                    <a:pt x="3657562" y="40572"/>
                    <a:pt x="3648686" y="51176"/>
                    <a:pt x="3648686" y="65007"/>
                  </a:cubicBezTo>
                  <a:lnTo>
                    <a:pt x="3648686" y="96127"/>
                  </a:lnTo>
                  <a:close/>
                  <a:moveTo>
                    <a:pt x="3767751" y="81835"/>
                  </a:moveTo>
                  <a:cubicBezTo>
                    <a:pt x="3763255" y="91171"/>
                    <a:pt x="3754381" y="97165"/>
                    <a:pt x="3742970" y="97165"/>
                  </a:cubicBezTo>
                  <a:cubicBezTo>
                    <a:pt x="3724874" y="97165"/>
                    <a:pt x="3711849" y="83679"/>
                    <a:pt x="3711849" y="65353"/>
                  </a:cubicBezTo>
                  <a:cubicBezTo>
                    <a:pt x="3711849" y="47026"/>
                    <a:pt x="3724758" y="32965"/>
                    <a:pt x="3742970" y="32965"/>
                  </a:cubicBezTo>
                  <a:cubicBezTo>
                    <a:pt x="3754381" y="32965"/>
                    <a:pt x="3763255" y="39073"/>
                    <a:pt x="3767751" y="48409"/>
                  </a:cubicBezTo>
                  <a:lnTo>
                    <a:pt x="3767751" y="34002"/>
                  </a:lnTo>
                  <a:lnTo>
                    <a:pt x="3775588" y="34002"/>
                  </a:lnTo>
                  <a:lnTo>
                    <a:pt x="3775588" y="96127"/>
                  </a:lnTo>
                  <a:lnTo>
                    <a:pt x="3767751" y="96127"/>
                  </a:lnTo>
                  <a:lnTo>
                    <a:pt x="3767751" y="81835"/>
                  </a:lnTo>
                  <a:close/>
                  <a:moveTo>
                    <a:pt x="3720033" y="65237"/>
                  </a:moveTo>
                  <a:cubicBezTo>
                    <a:pt x="3720033" y="79414"/>
                    <a:pt x="3729830" y="89788"/>
                    <a:pt x="3743776" y="89788"/>
                  </a:cubicBezTo>
                  <a:cubicBezTo>
                    <a:pt x="3757723" y="89788"/>
                    <a:pt x="3767751" y="79414"/>
                    <a:pt x="3767751" y="65237"/>
                  </a:cubicBezTo>
                  <a:cubicBezTo>
                    <a:pt x="3767751" y="51060"/>
                    <a:pt x="3757723" y="40456"/>
                    <a:pt x="3743776" y="40456"/>
                  </a:cubicBezTo>
                  <a:cubicBezTo>
                    <a:pt x="3729830" y="40456"/>
                    <a:pt x="3720033" y="50830"/>
                    <a:pt x="3720033" y="65237"/>
                  </a:cubicBezTo>
                  <a:close/>
                  <a:moveTo>
                    <a:pt x="3817198" y="97165"/>
                  </a:moveTo>
                  <a:cubicBezTo>
                    <a:pt x="3804634" y="97165"/>
                    <a:pt x="3796912" y="91286"/>
                    <a:pt x="3796912" y="75726"/>
                  </a:cubicBezTo>
                  <a:lnTo>
                    <a:pt x="3796912" y="13716"/>
                  </a:lnTo>
                  <a:lnTo>
                    <a:pt x="3804634" y="13716"/>
                  </a:lnTo>
                  <a:lnTo>
                    <a:pt x="3804634" y="34002"/>
                  </a:lnTo>
                  <a:lnTo>
                    <a:pt x="3831951" y="34002"/>
                  </a:lnTo>
                  <a:lnTo>
                    <a:pt x="3831951" y="41379"/>
                  </a:lnTo>
                  <a:lnTo>
                    <a:pt x="3804634" y="41379"/>
                  </a:lnTo>
                  <a:lnTo>
                    <a:pt x="3804634" y="76418"/>
                  </a:lnTo>
                  <a:cubicBezTo>
                    <a:pt x="3804634" y="85984"/>
                    <a:pt x="3810167" y="89788"/>
                    <a:pt x="3818004" y="89788"/>
                  </a:cubicBezTo>
                  <a:cubicBezTo>
                    <a:pt x="3822845" y="89788"/>
                    <a:pt x="3828378" y="88405"/>
                    <a:pt x="3832988" y="85062"/>
                  </a:cubicBezTo>
                  <a:lnTo>
                    <a:pt x="3832988" y="92669"/>
                  </a:lnTo>
                  <a:cubicBezTo>
                    <a:pt x="3828493" y="95897"/>
                    <a:pt x="3822384" y="97280"/>
                    <a:pt x="3817313" y="97280"/>
                  </a:cubicBezTo>
                  <a:close/>
                  <a:moveTo>
                    <a:pt x="3865492" y="97165"/>
                  </a:moveTo>
                  <a:cubicBezTo>
                    <a:pt x="3852928" y="97165"/>
                    <a:pt x="3845206" y="91286"/>
                    <a:pt x="3845206" y="75726"/>
                  </a:cubicBezTo>
                  <a:lnTo>
                    <a:pt x="3845206" y="13716"/>
                  </a:lnTo>
                  <a:lnTo>
                    <a:pt x="3852928" y="13716"/>
                  </a:lnTo>
                  <a:lnTo>
                    <a:pt x="3852928" y="34002"/>
                  </a:lnTo>
                  <a:lnTo>
                    <a:pt x="3880245" y="34002"/>
                  </a:lnTo>
                  <a:lnTo>
                    <a:pt x="3880245" y="41379"/>
                  </a:lnTo>
                  <a:lnTo>
                    <a:pt x="3852928" y="41379"/>
                  </a:lnTo>
                  <a:lnTo>
                    <a:pt x="3852928" y="76418"/>
                  </a:lnTo>
                  <a:cubicBezTo>
                    <a:pt x="3852928" y="85984"/>
                    <a:pt x="3858461" y="89788"/>
                    <a:pt x="3866298" y="89788"/>
                  </a:cubicBezTo>
                  <a:cubicBezTo>
                    <a:pt x="3871139" y="89788"/>
                    <a:pt x="3876672" y="88405"/>
                    <a:pt x="3881282" y="85062"/>
                  </a:cubicBezTo>
                  <a:lnTo>
                    <a:pt x="3881282" y="92669"/>
                  </a:lnTo>
                  <a:cubicBezTo>
                    <a:pt x="3876787" y="95897"/>
                    <a:pt x="3870678" y="97280"/>
                    <a:pt x="3865607" y="97280"/>
                  </a:cubicBezTo>
                  <a:close/>
                  <a:moveTo>
                    <a:pt x="3892347" y="15330"/>
                  </a:moveTo>
                  <a:cubicBezTo>
                    <a:pt x="3892347" y="12333"/>
                    <a:pt x="3894653" y="9797"/>
                    <a:pt x="3897649" y="9797"/>
                  </a:cubicBezTo>
                  <a:cubicBezTo>
                    <a:pt x="3899032" y="9797"/>
                    <a:pt x="3900185" y="10143"/>
                    <a:pt x="3901338" y="10950"/>
                  </a:cubicBezTo>
                  <a:lnTo>
                    <a:pt x="3907446" y="15214"/>
                  </a:lnTo>
                  <a:lnTo>
                    <a:pt x="3901338" y="19479"/>
                  </a:lnTo>
                  <a:cubicBezTo>
                    <a:pt x="3900185" y="20286"/>
                    <a:pt x="3899032" y="20747"/>
                    <a:pt x="3897649" y="20747"/>
                  </a:cubicBezTo>
                  <a:cubicBezTo>
                    <a:pt x="3894653" y="20747"/>
                    <a:pt x="3892347" y="18211"/>
                    <a:pt x="3892347" y="15330"/>
                  </a:cubicBezTo>
                  <a:close/>
                  <a:moveTo>
                    <a:pt x="3894307" y="34002"/>
                  </a:moveTo>
                  <a:lnTo>
                    <a:pt x="3902260" y="34002"/>
                  </a:lnTo>
                  <a:lnTo>
                    <a:pt x="3902260" y="96127"/>
                  </a:lnTo>
                  <a:lnTo>
                    <a:pt x="3894307" y="96127"/>
                  </a:lnTo>
                  <a:lnTo>
                    <a:pt x="3894307" y="34002"/>
                  </a:lnTo>
                  <a:close/>
                  <a:moveTo>
                    <a:pt x="3932112" y="96127"/>
                  </a:moveTo>
                  <a:lnTo>
                    <a:pt x="3924274" y="96127"/>
                  </a:lnTo>
                  <a:lnTo>
                    <a:pt x="3924274" y="34002"/>
                  </a:lnTo>
                  <a:lnTo>
                    <a:pt x="3932112" y="34002"/>
                  </a:lnTo>
                  <a:lnTo>
                    <a:pt x="3932112" y="48179"/>
                  </a:lnTo>
                  <a:cubicBezTo>
                    <a:pt x="3936262" y="39073"/>
                    <a:pt x="3944676" y="32965"/>
                    <a:pt x="3955049" y="32965"/>
                  </a:cubicBezTo>
                  <a:cubicBezTo>
                    <a:pt x="3971531" y="32965"/>
                    <a:pt x="3979600" y="44491"/>
                    <a:pt x="3979600" y="60627"/>
                  </a:cubicBezTo>
                  <a:lnTo>
                    <a:pt x="3979600" y="96127"/>
                  </a:lnTo>
                  <a:lnTo>
                    <a:pt x="3971762" y="96127"/>
                  </a:lnTo>
                  <a:lnTo>
                    <a:pt x="3971762" y="61780"/>
                  </a:lnTo>
                  <a:cubicBezTo>
                    <a:pt x="3971762" y="47718"/>
                    <a:pt x="3965307" y="40572"/>
                    <a:pt x="3953090" y="40572"/>
                  </a:cubicBezTo>
                  <a:cubicBezTo>
                    <a:pt x="3940872" y="40572"/>
                    <a:pt x="3931997" y="51176"/>
                    <a:pt x="3931997" y="65007"/>
                  </a:cubicBezTo>
                  <a:lnTo>
                    <a:pt x="3931997" y="96127"/>
                  </a:lnTo>
                  <a:close/>
                  <a:moveTo>
                    <a:pt x="4026280" y="128746"/>
                  </a:moveTo>
                  <a:cubicBezTo>
                    <a:pt x="4016944" y="128746"/>
                    <a:pt x="4007838" y="125980"/>
                    <a:pt x="4001153" y="120217"/>
                  </a:cubicBezTo>
                  <a:lnTo>
                    <a:pt x="4001153" y="111572"/>
                  </a:lnTo>
                  <a:cubicBezTo>
                    <a:pt x="4007723" y="118027"/>
                    <a:pt x="4017405" y="121254"/>
                    <a:pt x="4026280" y="121254"/>
                  </a:cubicBezTo>
                  <a:cubicBezTo>
                    <a:pt x="4042186" y="121254"/>
                    <a:pt x="4051061" y="112955"/>
                    <a:pt x="4051061" y="97626"/>
                  </a:cubicBezTo>
                  <a:lnTo>
                    <a:pt x="4051061" y="81720"/>
                  </a:lnTo>
                  <a:cubicBezTo>
                    <a:pt x="4046566" y="90941"/>
                    <a:pt x="4037576" y="97049"/>
                    <a:pt x="4026280" y="97049"/>
                  </a:cubicBezTo>
                  <a:cubicBezTo>
                    <a:pt x="4008184" y="97049"/>
                    <a:pt x="3995160" y="83564"/>
                    <a:pt x="3995160" y="65237"/>
                  </a:cubicBezTo>
                  <a:cubicBezTo>
                    <a:pt x="3995160" y="46911"/>
                    <a:pt x="4008069" y="32849"/>
                    <a:pt x="4026280" y="32849"/>
                  </a:cubicBezTo>
                  <a:cubicBezTo>
                    <a:pt x="4037576" y="32849"/>
                    <a:pt x="4046566" y="38958"/>
                    <a:pt x="4051061" y="48294"/>
                  </a:cubicBezTo>
                  <a:lnTo>
                    <a:pt x="4051061" y="33887"/>
                  </a:lnTo>
                  <a:lnTo>
                    <a:pt x="4058899" y="33887"/>
                  </a:lnTo>
                  <a:lnTo>
                    <a:pt x="4058899" y="97049"/>
                  </a:lnTo>
                  <a:cubicBezTo>
                    <a:pt x="4058899" y="117335"/>
                    <a:pt x="4047027" y="128631"/>
                    <a:pt x="4026280" y="128631"/>
                  </a:cubicBezTo>
                  <a:close/>
                  <a:moveTo>
                    <a:pt x="4027087" y="40456"/>
                  </a:moveTo>
                  <a:cubicBezTo>
                    <a:pt x="4013140" y="40456"/>
                    <a:pt x="4003343" y="50830"/>
                    <a:pt x="4003343" y="65237"/>
                  </a:cubicBezTo>
                  <a:cubicBezTo>
                    <a:pt x="4003343" y="79645"/>
                    <a:pt x="4013140" y="89788"/>
                    <a:pt x="4027087" y="89788"/>
                  </a:cubicBezTo>
                  <a:cubicBezTo>
                    <a:pt x="4041033" y="89788"/>
                    <a:pt x="4051061" y="79414"/>
                    <a:pt x="4051061" y="65237"/>
                  </a:cubicBezTo>
                  <a:cubicBezTo>
                    <a:pt x="4051061" y="51060"/>
                    <a:pt x="4041033" y="40456"/>
                    <a:pt x="4027087" y="40456"/>
                  </a:cubicBezTo>
                  <a:close/>
                  <a:moveTo>
                    <a:pt x="4106040" y="64892"/>
                  </a:moveTo>
                  <a:cubicBezTo>
                    <a:pt x="4106040" y="46450"/>
                    <a:pt x="4119526" y="32965"/>
                    <a:pt x="4138198" y="32965"/>
                  </a:cubicBezTo>
                  <a:cubicBezTo>
                    <a:pt x="4156870" y="32965"/>
                    <a:pt x="4170010" y="46450"/>
                    <a:pt x="4170010" y="64892"/>
                  </a:cubicBezTo>
                  <a:cubicBezTo>
                    <a:pt x="4170010" y="83333"/>
                    <a:pt x="4156870" y="97049"/>
                    <a:pt x="4138198" y="97049"/>
                  </a:cubicBezTo>
                  <a:cubicBezTo>
                    <a:pt x="4119526" y="97049"/>
                    <a:pt x="4106040" y="83449"/>
                    <a:pt x="4106040" y="64892"/>
                  </a:cubicBezTo>
                  <a:close/>
                  <a:moveTo>
                    <a:pt x="4138083" y="40456"/>
                  </a:moveTo>
                  <a:cubicBezTo>
                    <a:pt x="4124021" y="40456"/>
                    <a:pt x="4114108" y="50830"/>
                    <a:pt x="4114108" y="65007"/>
                  </a:cubicBezTo>
                  <a:cubicBezTo>
                    <a:pt x="4114108" y="79184"/>
                    <a:pt x="4124021" y="89788"/>
                    <a:pt x="4138083" y="89788"/>
                  </a:cubicBezTo>
                  <a:cubicBezTo>
                    <a:pt x="4152145" y="89788"/>
                    <a:pt x="4161942" y="79414"/>
                    <a:pt x="4161942" y="65007"/>
                  </a:cubicBezTo>
                  <a:cubicBezTo>
                    <a:pt x="4161942" y="50599"/>
                    <a:pt x="4152029" y="40456"/>
                    <a:pt x="4138083" y="40456"/>
                  </a:cubicBezTo>
                  <a:close/>
                  <a:moveTo>
                    <a:pt x="4195252" y="96127"/>
                  </a:moveTo>
                  <a:lnTo>
                    <a:pt x="4187414" y="96127"/>
                  </a:lnTo>
                  <a:lnTo>
                    <a:pt x="4187414" y="34002"/>
                  </a:lnTo>
                  <a:lnTo>
                    <a:pt x="4195252" y="34002"/>
                  </a:lnTo>
                  <a:lnTo>
                    <a:pt x="4195252" y="48179"/>
                  </a:lnTo>
                  <a:cubicBezTo>
                    <a:pt x="4199402" y="39073"/>
                    <a:pt x="4207815" y="32965"/>
                    <a:pt x="4218189" y="32965"/>
                  </a:cubicBezTo>
                  <a:cubicBezTo>
                    <a:pt x="4234671" y="32965"/>
                    <a:pt x="4242739" y="44491"/>
                    <a:pt x="4242739" y="60627"/>
                  </a:cubicBezTo>
                  <a:lnTo>
                    <a:pt x="4242739" y="96127"/>
                  </a:lnTo>
                  <a:lnTo>
                    <a:pt x="4234902" y="96127"/>
                  </a:lnTo>
                  <a:lnTo>
                    <a:pt x="4234902" y="61780"/>
                  </a:lnTo>
                  <a:cubicBezTo>
                    <a:pt x="4234902" y="47718"/>
                    <a:pt x="4228447" y="40572"/>
                    <a:pt x="4216230" y="40572"/>
                  </a:cubicBezTo>
                  <a:cubicBezTo>
                    <a:pt x="4204012" y="40572"/>
                    <a:pt x="4195137" y="51176"/>
                    <a:pt x="4195137" y="65007"/>
                  </a:cubicBezTo>
                  <a:lnTo>
                    <a:pt x="4195137" y="96127"/>
                  </a:lnTo>
                  <a:close/>
                  <a:moveTo>
                    <a:pt x="4263601" y="1037"/>
                  </a:moveTo>
                  <a:lnTo>
                    <a:pt x="4271439" y="1037"/>
                  </a:lnTo>
                  <a:lnTo>
                    <a:pt x="4271439" y="96127"/>
                  </a:lnTo>
                  <a:lnTo>
                    <a:pt x="4263601" y="96127"/>
                  </a:lnTo>
                  <a:lnTo>
                    <a:pt x="4263601" y="1037"/>
                  </a:lnTo>
                  <a:close/>
                  <a:moveTo>
                    <a:pt x="4291725" y="15330"/>
                  </a:moveTo>
                  <a:cubicBezTo>
                    <a:pt x="4291725" y="12333"/>
                    <a:pt x="4294030" y="9797"/>
                    <a:pt x="4297027" y="9797"/>
                  </a:cubicBezTo>
                  <a:cubicBezTo>
                    <a:pt x="4298410" y="9797"/>
                    <a:pt x="4299563" y="10143"/>
                    <a:pt x="4300715" y="10950"/>
                  </a:cubicBezTo>
                  <a:lnTo>
                    <a:pt x="4306824" y="15214"/>
                  </a:lnTo>
                  <a:lnTo>
                    <a:pt x="4300715" y="19479"/>
                  </a:lnTo>
                  <a:cubicBezTo>
                    <a:pt x="4299563" y="20286"/>
                    <a:pt x="4298410" y="20747"/>
                    <a:pt x="4297027" y="20747"/>
                  </a:cubicBezTo>
                  <a:cubicBezTo>
                    <a:pt x="4294030" y="20747"/>
                    <a:pt x="4291725" y="18211"/>
                    <a:pt x="4291725" y="15330"/>
                  </a:cubicBezTo>
                  <a:close/>
                  <a:moveTo>
                    <a:pt x="4293685" y="34002"/>
                  </a:moveTo>
                  <a:lnTo>
                    <a:pt x="4301638" y="34002"/>
                  </a:lnTo>
                  <a:lnTo>
                    <a:pt x="4301638" y="96127"/>
                  </a:lnTo>
                  <a:lnTo>
                    <a:pt x="4293685" y="96127"/>
                  </a:lnTo>
                  <a:lnTo>
                    <a:pt x="4293685" y="34002"/>
                  </a:lnTo>
                  <a:close/>
                  <a:moveTo>
                    <a:pt x="4331490" y="96127"/>
                  </a:moveTo>
                  <a:lnTo>
                    <a:pt x="4323652" y="96127"/>
                  </a:lnTo>
                  <a:lnTo>
                    <a:pt x="4323652" y="34002"/>
                  </a:lnTo>
                  <a:lnTo>
                    <a:pt x="4331490" y="34002"/>
                  </a:lnTo>
                  <a:lnTo>
                    <a:pt x="4331490" y="48179"/>
                  </a:lnTo>
                  <a:cubicBezTo>
                    <a:pt x="4335639" y="39073"/>
                    <a:pt x="4344053" y="32965"/>
                    <a:pt x="4354427" y="32965"/>
                  </a:cubicBezTo>
                  <a:cubicBezTo>
                    <a:pt x="4370909" y="32965"/>
                    <a:pt x="4378977" y="44491"/>
                    <a:pt x="4378977" y="60627"/>
                  </a:cubicBezTo>
                  <a:lnTo>
                    <a:pt x="4378977" y="96127"/>
                  </a:lnTo>
                  <a:lnTo>
                    <a:pt x="4371140" y="96127"/>
                  </a:lnTo>
                  <a:lnTo>
                    <a:pt x="4371140" y="61780"/>
                  </a:lnTo>
                  <a:cubicBezTo>
                    <a:pt x="4371140" y="47718"/>
                    <a:pt x="4364685" y="40572"/>
                    <a:pt x="4352468" y="40572"/>
                  </a:cubicBezTo>
                  <a:cubicBezTo>
                    <a:pt x="4340250" y="40572"/>
                    <a:pt x="4331375" y="51176"/>
                    <a:pt x="4331375" y="65007"/>
                  </a:cubicBezTo>
                  <a:lnTo>
                    <a:pt x="4331375" y="96127"/>
                  </a:lnTo>
                  <a:close/>
                  <a:moveTo>
                    <a:pt x="4394653" y="65468"/>
                  </a:moveTo>
                  <a:cubicBezTo>
                    <a:pt x="4394653" y="47026"/>
                    <a:pt x="4406294" y="32965"/>
                    <a:pt x="4425197" y="32965"/>
                  </a:cubicBezTo>
                  <a:cubicBezTo>
                    <a:pt x="4444099" y="32965"/>
                    <a:pt x="4454588" y="46335"/>
                    <a:pt x="4454588" y="64315"/>
                  </a:cubicBezTo>
                  <a:cubicBezTo>
                    <a:pt x="4454588" y="65583"/>
                    <a:pt x="4454473" y="66851"/>
                    <a:pt x="4454358" y="68119"/>
                  </a:cubicBezTo>
                  <a:lnTo>
                    <a:pt x="4402836" y="68119"/>
                  </a:lnTo>
                  <a:cubicBezTo>
                    <a:pt x="4404104" y="80913"/>
                    <a:pt x="4413671" y="89903"/>
                    <a:pt x="4427733" y="89903"/>
                  </a:cubicBezTo>
                  <a:cubicBezTo>
                    <a:pt x="4436031" y="89903"/>
                    <a:pt x="4443869" y="87367"/>
                    <a:pt x="4450439" y="82296"/>
                  </a:cubicBezTo>
                  <a:lnTo>
                    <a:pt x="4450439" y="90019"/>
                  </a:lnTo>
                  <a:cubicBezTo>
                    <a:pt x="4443869" y="94859"/>
                    <a:pt x="4436031" y="97165"/>
                    <a:pt x="4427733" y="97165"/>
                  </a:cubicBezTo>
                  <a:cubicBezTo>
                    <a:pt x="4408254" y="97165"/>
                    <a:pt x="4394653" y="84255"/>
                    <a:pt x="4394653" y="65468"/>
                  </a:cubicBezTo>
                  <a:close/>
                  <a:moveTo>
                    <a:pt x="4446405" y="61664"/>
                  </a:moveTo>
                  <a:cubicBezTo>
                    <a:pt x="4445598" y="49447"/>
                    <a:pt x="4437875" y="40226"/>
                    <a:pt x="4425197" y="40226"/>
                  </a:cubicBezTo>
                  <a:cubicBezTo>
                    <a:pt x="4412518" y="40226"/>
                    <a:pt x="4404219" y="49447"/>
                    <a:pt x="4402951" y="61664"/>
                  </a:cubicBezTo>
                  <a:lnTo>
                    <a:pt x="4446289" y="61664"/>
                  </a:lnTo>
                  <a:close/>
                  <a:moveTo>
                    <a:pt x="4497004" y="65007"/>
                  </a:moveTo>
                  <a:cubicBezTo>
                    <a:pt x="4497004" y="46565"/>
                    <a:pt x="4510490" y="33080"/>
                    <a:pt x="4529162" y="33080"/>
                  </a:cubicBezTo>
                  <a:cubicBezTo>
                    <a:pt x="4547834" y="33080"/>
                    <a:pt x="4560974" y="46565"/>
                    <a:pt x="4560974" y="65007"/>
                  </a:cubicBezTo>
                  <a:cubicBezTo>
                    <a:pt x="4560974" y="83449"/>
                    <a:pt x="4547834" y="97165"/>
                    <a:pt x="4529162" y="97165"/>
                  </a:cubicBezTo>
                  <a:cubicBezTo>
                    <a:pt x="4510490" y="97165"/>
                    <a:pt x="4497004" y="83564"/>
                    <a:pt x="4497004" y="65007"/>
                  </a:cubicBezTo>
                  <a:close/>
                  <a:moveTo>
                    <a:pt x="4529046" y="40572"/>
                  </a:moveTo>
                  <a:cubicBezTo>
                    <a:pt x="4514985" y="40572"/>
                    <a:pt x="4505072" y="50945"/>
                    <a:pt x="4505072" y="65122"/>
                  </a:cubicBezTo>
                  <a:cubicBezTo>
                    <a:pt x="4505072" y="79299"/>
                    <a:pt x="4514985" y="89903"/>
                    <a:pt x="4529046" y="89903"/>
                  </a:cubicBezTo>
                  <a:cubicBezTo>
                    <a:pt x="4543108" y="89903"/>
                    <a:pt x="4552905" y="79530"/>
                    <a:pt x="4552905" y="65122"/>
                  </a:cubicBezTo>
                  <a:cubicBezTo>
                    <a:pt x="4552905" y="50715"/>
                    <a:pt x="4542993" y="40572"/>
                    <a:pt x="4529046" y="40572"/>
                  </a:cubicBezTo>
                  <a:close/>
                  <a:moveTo>
                    <a:pt x="4586216" y="96243"/>
                  </a:moveTo>
                  <a:lnTo>
                    <a:pt x="4578378" y="96243"/>
                  </a:lnTo>
                  <a:lnTo>
                    <a:pt x="4578378" y="34117"/>
                  </a:lnTo>
                  <a:lnTo>
                    <a:pt x="4586216" y="34117"/>
                  </a:lnTo>
                  <a:lnTo>
                    <a:pt x="4586216" y="50138"/>
                  </a:lnTo>
                  <a:cubicBezTo>
                    <a:pt x="4590480" y="39650"/>
                    <a:pt x="4599125" y="33195"/>
                    <a:pt x="4609498" y="33195"/>
                  </a:cubicBezTo>
                  <a:lnTo>
                    <a:pt x="4609498" y="42070"/>
                  </a:lnTo>
                  <a:cubicBezTo>
                    <a:pt x="4597050" y="40802"/>
                    <a:pt x="4586216" y="50369"/>
                    <a:pt x="4586216" y="66390"/>
                  </a:cubicBezTo>
                  <a:lnTo>
                    <a:pt x="4586216" y="96358"/>
                  </a:lnTo>
                  <a:close/>
                  <a:moveTo>
                    <a:pt x="4658945" y="96243"/>
                  </a:moveTo>
                  <a:lnTo>
                    <a:pt x="4651107" y="96243"/>
                  </a:lnTo>
                  <a:lnTo>
                    <a:pt x="4651107" y="34117"/>
                  </a:lnTo>
                  <a:lnTo>
                    <a:pt x="4658945" y="34117"/>
                  </a:lnTo>
                  <a:lnTo>
                    <a:pt x="4658945" y="48064"/>
                  </a:lnTo>
                  <a:cubicBezTo>
                    <a:pt x="4662864" y="39073"/>
                    <a:pt x="4671047" y="33080"/>
                    <a:pt x="4680729" y="33080"/>
                  </a:cubicBezTo>
                  <a:cubicBezTo>
                    <a:pt x="4691564" y="33080"/>
                    <a:pt x="4698018" y="39304"/>
                    <a:pt x="4700785" y="48986"/>
                  </a:cubicBezTo>
                  <a:cubicBezTo>
                    <a:pt x="4704588" y="39650"/>
                    <a:pt x="4713233" y="33080"/>
                    <a:pt x="4723837" y="33080"/>
                  </a:cubicBezTo>
                  <a:cubicBezTo>
                    <a:pt x="4739166" y="33080"/>
                    <a:pt x="4746774" y="44606"/>
                    <a:pt x="4746774" y="60742"/>
                  </a:cubicBezTo>
                  <a:lnTo>
                    <a:pt x="4746774" y="96243"/>
                  </a:lnTo>
                  <a:lnTo>
                    <a:pt x="4738936" y="96243"/>
                  </a:lnTo>
                  <a:lnTo>
                    <a:pt x="4738936" y="61895"/>
                  </a:lnTo>
                  <a:cubicBezTo>
                    <a:pt x="4738936" y="47833"/>
                    <a:pt x="4733403" y="40687"/>
                    <a:pt x="4722338" y="40687"/>
                  </a:cubicBezTo>
                  <a:cubicBezTo>
                    <a:pt x="4711273" y="40687"/>
                    <a:pt x="4702974" y="50830"/>
                    <a:pt x="4702974" y="63854"/>
                  </a:cubicBezTo>
                  <a:lnTo>
                    <a:pt x="4702974" y="96243"/>
                  </a:lnTo>
                  <a:lnTo>
                    <a:pt x="4695137" y="96243"/>
                  </a:lnTo>
                  <a:lnTo>
                    <a:pt x="4695137" y="61895"/>
                  </a:lnTo>
                  <a:cubicBezTo>
                    <a:pt x="4695137" y="47833"/>
                    <a:pt x="4689605" y="40687"/>
                    <a:pt x="4678539" y="40687"/>
                  </a:cubicBezTo>
                  <a:cubicBezTo>
                    <a:pt x="4667474" y="40687"/>
                    <a:pt x="4659060" y="51291"/>
                    <a:pt x="4659060" y="65122"/>
                  </a:cubicBezTo>
                  <a:lnTo>
                    <a:pt x="4659060" y="96243"/>
                  </a:lnTo>
                  <a:close/>
                  <a:moveTo>
                    <a:pt x="4818235" y="81950"/>
                  </a:moveTo>
                  <a:cubicBezTo>
                    <a:pt x="4813740" y="91286"/>
                    <a:pt x="4804865" y="97280"/>
                    <a:pt x="4793454" y="97280"/>
                  </a:cubicBezTo>
                  <a:cubicBezTo>
                    <a:pt x="4775358" y="97280"/>
                    <a:pt x="4762334" y="83794"/>
                    <a:pt x="4762334" y="65468"/>
                  </a:cubicBezTo>
                  <a:cubicBezTo>
                    <a:pt x="4762334" y="47142"/>
                    <a:pt x="4775243" y="33080"/>
                    <a:pt x="4793454" y="33080"/>
                  </a:cubicBezTo>
                  <a:cubicBezTo>
                    <a:pt x="4804865" y="33080"/>
                    <a:pt x="4813740" y="39189"/>
                    <a:pt x="4818235" y="48525"/>
                  </a:cubicBezTo>
                  <a:lnTo>
                    <a:pt x="4818235" y="34117"/>
                  </a:lnTo>
                  <a:lnTo>
                    <a:pt x="4826073" y="34117"/>
                  </a:lnTo>
                  <a:lnTo>
                    <a:pt x="4826073" y="96243"/>
                  </a:lnTo>
                  <a:lnTo>
                    <a:pt x="4818235" y="96243"/>
                  </a:lnTo>
                  <a:lnTo>
                    <a:pt x="4818235" y="81950"/>
                  </a:lnTo>
                  <a:close/>
                  <a:moveTo>
                    <a:pt x="4770517" y="65353"/>
                  </a:moveTo>
                  <a:cubicBezTo>
                    <a:pt x="4770517" y="79530"/>
                    <a:pt x="4780315" y="89903"/>
                    <a:pt x="4794261" y="89903"/>
                  </a:cubicBezTo>
                  <a:cubicBezTo>
                    <a:pt x="4808207" y="89903"/>
                    <a:pt x="4818235" y="79530"/>
                    <a:pt x="4818235" y="65353"/>
                  </a:cubicBezTo>
                  <a:cubicBezTo>
                    <a:pt x="4818235" y="51176"/>
                    <a:pt x="4808207" y="40572"/>
                    <a:pt x="4794261" y="40572"/>
                  </a:cubicBezTo>
                  <a:cubicBezTo>
                    <a:pt x="4780315" y="40572"/>
                    <a:pt x="4770517" y="50945"/>
                    <a:pt x="4770517" y="65353"/>
                  </a:cubicBezTo>
                  <a:close/>
                  <a:moveTo>
                    <a:pt x="4866068" y="64431"/>
                  </a:moveTo>
                  <a:lnTo>
                    <a:pt x="4855925" y="74458"/>
                  </a:lnTo>
                  <a:lnTo>
                    <a:pt x="4855925" y="96243"/>
                  </a:lnTo>
                  <a:lnTo>
                    <a:pt x="4848088" y="96243"/>
                  </a:lnTo>
                  <a:lnTo>
                    <a:pt x="4848088" y="1153"/>
                  </a:lnTo>
                  <a:lnTo>
                    <a:pt x="4855925" y="1153"/>
                  </a:lnTo>
                  <a:lnTo>
                    <a:pt x="4855925" y="64431"/>
                  </a:lnTo>
                  <a:lnTo>
                    <a:pt x="4886700" y="34117"/>
                  </a:lnTo>
                  <a:lnTo>
                    <a:pt x="4896267" y="34117"/>
                  </a:lnTo>
                  <a:lnTo>
                    <a:pt x="4871716" y="58552"/>
                  </a:lnTo>
                  <a:lnTo>
                    <a:pt x="4899840" y="96243"/>
                  </a:lnTo>
                  <a:lnTo>
                    <a:pt x="4890158" y="96243"/>
                  </a:lnTo>
                  <a:lnTo>
                    <a:pt x="4866068" y="64431"/>
                  </a:lnTo>
                  <a:close/>
                  <a:moveTo>
                    <a:pt x="4910213" y="15445"/>
                  </a:moveTo>
                  <a:cubicBezTo>
                    <a:pt x="4910213" y="12448"/>
                    <a:pt x="4912518" y="9912"/>
                    <a:pt x="4915515" y="9912"/>
                  </a:cubicBezTo>
                  <a:cubicBezTo>
                    <a:pt x="4916898" y="9912"/>
                    <a:pt x="4918051" y="10258"/>
                    <a:pt x="4919203" y="11065"/>
                  </a:cubicBezTo>
                  <a:lnTo>
                    <a:pt x="4925312" y="15330"/>
                  </a:lnTo>
                  <a:lnTo>
                    <a:pt x="4919203" y="19594"/>
                  </a:lnTo>
                  <a:cubicBezTo>
                    <a:pt x="4918051" y="20401"/>
                    <a:pt x="4916898" y="20862"/>
                    <a:pt x="4915515" y="20862"/>
                  </a:cubicBezTo>
                  <a:cubicBezTo>
                    <a:pt x="4912518" y="20862"/>
                    <a:pt x="4910213" y="18326"/>
                    <a:pt x="4910213" y="15445"/>
                  </a:cubicBezTo>
                  <a:close/>
                  <a:moveTo>
                    <a:pt x="4912173" y="34117"/>
                  </a:moveTo>
                  <a:lnTo>
                    <a:pt x="4920126" y="34117"/>
                  </a:lnTo>
                  <a:lnTo>
                    <a:pt x="4920126" y="96243"/>
                  </a:lnTo>
                  <a:lnTo>
                    <a:pt x="4912173" y="96243"/>
                  </a:lnTo>
                  <a:lnTo>
                    <a:pt x="4912173" y="34117"/>
                  </a:lnTo>
                  <a:close/>
                  <a:moveTo>
                    <a:pt x="4949978" y="96243"/>
                  </a:moveTo>
                  <a:lnTo>
                    <a:pt x="4942140" y="96243"/>
                  </a:lnTo>
                  <a:lnTo>
                    <a:pt x="4942140" y="34117"/>
                  </a:lnTo>
                  <a:lnTo>
                    <a:pt x="4949978" y="34117"/>
                  </a:lnTo>
                  <a:lnTo>
                    <a:pt x="4949978" y="48294"/>
                  </a:lnTo>
                  <a:cubicBezTo>
                    <a:pt x="4954127" y="39189"/>
                    <a:pt x="4962541" y="33080"/>
                    <a:pt x="4972915" y="33080"/>
                  </a:cubicBezTo>
                  <a:cubicBezTo>
                    <a:pt x="4989397" y="33080"/>
                    <a:pt x="4997465" y="44606"/>
                    <a:pt x="4997465" y="60742"/>
                  </a:cubicBezTo>
                  <a:lnTo>
                    <a:pt x="4997465" y="96243"/>
                  </a:lnTo>
                  <a:lnTo>
                    <a:pt x="4989628" y="96243"/>
                  </a:lnTo>
                  <a:lnTo>
                    <a:pt x="4989628" y="61895"/>
                  </a:lnTo>
                  <a:cubicBezTo>
                    <a:pt x="4989628" y="47833"/>
                    <a:pt x="4983173" y="40687"/>
                    <a:pt x="4970955" y="40687"/>
                  </a:cubicBezTo>
                  <a:cubicBezTo>
                    <a:pt x="4958738" y="40687"/>
                    <a:pt x="4949863" y="51291"/>
                    <a:pt x="4949863" y="65122"/>
                  </a:cubicBezTo>
                  <a:lnTo>
                    <a:pt x="4949863" y="96243"/>
                  </a:lnTo>
                  <a:close/>
                  <a:moveTo>
                    <a:pt x="5044146" y="128861"/>
                  </a:moveTo>
                  <a:cubicBezTo>
                    <a:pt x="5034810" y="128861"/>
                    <a:pt x="5025704" y="126095"/>
                    <a:pt x="5019019" y="120332"/>
                  </a:cubicBezTo>
                  <a:lnTo>
                    <a:pt x="5019019" y="111687"/>
                  </a:lnTo>
                  <a:cubicBezTo>
                    <a:pt x="5025589" y="118142"/>
                    <a:pt x="5035271" y="121369"/>
                    <a:pt x="5044146" y="121369"/>
                  </a:cubicBezTo>
                  <a:cubicBezTo>
                    <a:pt x="5060052" y="121369"/>
                    <a:pt x="5068927" y="113071"/>
                    <a:pt x="5068927" y="97741"/>
                  </a:cubicBezTo>
                  <a:lnTo>
                    <a:pt x="5068927" y="81835"/>
                  </a:lnTo>
                  <a:cubicBezTo>
                    <a:pt x="5064432" y="91056"/>
                    <a:pt x="5055441" y="97165"/>
                    <a:pt x="5044146" y="97165"/>
                  </a:cubicBezTo>
                  <a:cubicBezTo>
                    <a:pt x="5026050" y="97165"/>
                    <a:pt x="5013025" y="83679"/>
                    <a:pt x="5013025" y="65353"/>
                  </a:cubicBezTo>
                  <a:cubicBezTo>
                    <a:pt x="5013025" y="47026"/>
                    <a:pt x="5025935" y="32965"/>
                    <a:pt x="5044146" y="32965"/>
                  </a:cubicBezTo>
                  <a:cubicBezTo>
                    <a:pt x="5055441" y="32965"/>
                    <a:pt x="5064432" y="39073"/>
                    <a:pt x="5068927" y="48409"/>
                  </a:cubicBezTo>
                  <a:lnTo>
                    <a:pt x="5068927" y="34002"/>
                  </a:lnTo>
                  <a:lnTo>
                    <a:pt x="5076765" y="34002"/>
                  </a:lnTo>
                  <a:lnTo>
                    <a:pt x="5076765" y="97165"/>
                  </a:lnTo>
                  <a:cubicBezTo>
                    <a:pt x="5076765" y="117450"/>
                    <a:pt x="5064893" y="128746"/>
                    <a:pt x="5044146" y="128746"/>
                  </a:cubicBezTo>
                  <a:close/>
                  <a:moveTo>
                    <a:pt x="5044953" y="40572"/>
                  </a:moveTo>
                  <a:cubicBezTo>
                    <a:pt x="5031006" y="40572"/>
                    <a:pt x="5021209" y="50945"/>
                    <a:pt x="5021209" y="65353"/>
                  </a:cubicBezTo>
                  <a:cubicBezTo>
                    <a:pt x="5021209" y="79760"/>
                    <a:pt x="5031006" y="89903"/>
                    <a:pt x="5044953" y="89903"/>
                  </a:cubicBezTo>
                  <a:cubicBezTo>
                    <a:pt x="5058899" y="89903"/>
                    <a:pt x="5068927" y="79530"/>
                    <a:pt x="5068927" y="65353"/>
                  </a:cubicBezTo>
                  <a:cubicBezTo>
                    <a:pt x="5068927" y="51176"/>
                    <a:pt x="5058899" y="40572"/>
                    <a:pt x="5044953" y="40572"/>
                  </a:cubicBezTo>
                  <a:close/>
                  <a:moveTo>
                    <a:pt x="5136469" y="81835"/>
                  </a:moveTo>
                  <a:lnTo>
                    <a:pt x="5136469" y="127939"/>
                  </a:lnTo>
                  <a:lnTo>
                    <a:pt x="5128632" y="127939"/>
                  </a:lnTo>
                  <a:lnTo>
                    <a:pt x="5128632" y="34117"/>
                  </a:lnTo>
                  <a:lnTo>
                    <a:pt x="5136469" y="34117"/>
                  </a:lnTo>
                  <a:lnTo>
                    <a:pt x="5136469" y="48525"/>
                  </a:lnTo>
                  <a:cubicBezTo>
                    <a:pt x="5140734" y="39189"/>
                    <a:pt x="5149840" y="33080"/>
                    <a:pt x="5161250" y="33080"/>
                  </a:cubicBezTo>
                  <a:cubicBezTo>
                    <a:pt x="5179231" y="33080"/>
                    <a:pt x="5192371" y="46681"/>
                    <a:pt x="5192371" y="65007"/>
                  </a:cubicBezTo>
                  <a:cubicBezTo>
                    <a:pt x="5192371" y="83333"/>
                    <a:pt x="5179346" y="97165"/>
                    <a:pt x="5161250" y="97165"/>
                  </a:cubicBezTo>
                  <a:cubicBezTo>
                    <a:pt x="5149840" y="97165"/>
                    <a:pt x="5140849" y="91056"/>
                    <a:pt x="5136469" y="81720"/>
                  </a:cubicBezTo>
                  <a:close/>
                  <a:moveTo>
                    <a:pt x="5160443" y="40572"/>
                  </a:moveTo>
                  <a:cubicBezTo>
                    <a:pt x="5146497" y="40572"/>
                    <a:pt x="5136469" y="50945"/>
                    <a:pt x="5136469" y="65122"/>
                  </a:cubicBezTo>
                  <a:cubicBezTo>
                    <a:pt x="5136469" y="79299"/>
                    <a:pt x="5146497" y="89903"/>
                    <a:pt x="5160443" y="89903"/>
                  </a:cubicBezTo>
                  <a:cubicBezTo>
                    <a:pt x="5174390" y="89903"/>
                    <a:pt x="5184187" y="79530"/>
                    <a:pt x="5184187" y="65122"/>
                  </a:cubicBezTo>
                  <a:cubicBezTo>
                    <a:pt x="5184187" y="50715"/>
                    <a:pt x="5174390" y="40572"/>
                    <a:pt x="5160443" y="40572"/>
                  </a:cubicBezTo>
                  <a:close/>
                  <a:moveTo>
                    <a:pt x="5253805" y="34117"/>
                  </a:moveTo>
                  <a:lnTo>
                    <a:pt x="5261642" y="34117"/>
                  </a:lnTo>
                  <a:lnTo>
                    <a:pt x="5261642" y="69156"/>
                  </a:lnTo>
                  <a:cubicBezTo>
                    <a:pt x="5261642" y="86791"/>
                    <a:pt x="5251038" y="97280"/>
                    <a:pt x="5234556" y="97280"/>
                  </a:cubicBezTo>
                  <a:cubicBezTo>
                    <a:pt x="5218074" y="97280"/>
                    <a:pt x="5207239" y="86791"/>
                    <a:pt x="5207239" y="69156"/>
                  </a:cubicBezTo>
                  <a:lnTo>
                    <a:pt x="5207239" y="34117"/>
                  </a:lnTo>
                  <a:lnTo>
                    <a:pt x="5215077" y="34117"/>
                  </a:lnTo>
                  <a:lnTo>
                    <a:pt x="5215077" y="69848"/>
                  </a:lnTo>
                  <a:cubicBezTo>
                    <a:pt x="5215077" y="82988"/>
                    <a:pt x="5222915" y="89903"/>
                    <a:pt x="5234441" y="89903"/>
                  </a:cubicBezTo>
                  <a:cubicBezTo>
                    <a:pt x="5245967" y="89903"/>
                    <a:pt x="5253689" y="83103"/>
                    <a:pt x="5253689" y="69848"/>
                  </a:cubicBezTo>
                  <a:lnTo>
                    <a:pt x="5253689" y="34117"/>
                  </a:lnTo>
                  <a:close/>
                  <a:moveTo>
                    <a:pt x="5289766" y="96243"/>
                  </a:moveTo>
                  <a:lnTo>
                    <a:pt x="5281928" y="96243"/>
                  </a:lnTo>
                  <a:lnTo>
                    <a:pt x="5281928" y="34117"/>
                  </a:lnTo>
                  <a:lnTo>
                    <a:pt x="5289766" y="34117"/>
                  </a:lnTo>
                  <a:lnTo>
                    <a:pt x="5289766" y="50138"/>
                  </a:lnTo>
                  <a:cubicBezTo>
                    <a:pt x="5294030" y="39650"/>
                    <a:pt x="5302675" y="33195"/>
                    <a:pt x="5313049" y="33195"/>
                  </a:cubicBezTo>
                  <a:lnTo>
                    <a:pt x="5313049" y="42070"/>
                  </a:lnTo>
                  <a:cubicBezTo>
                    <a:pt x="5300600" y="40802"/>
                    <a:pt x="5289766" y="50369"/>
                    <a:pt x="5289766" y="66390"/>
                  </a:cubicBezTo>
                  <a:lnTo>
                    <a:pt x="5289766" y="96358"/>
                  </a:lnTo>
                  <a:close/>
                  <a:moveTo>
                    <a:pt x="5352583" y="89903"/>
                  </a:moveTo>
                  <a:cubicBezTo>
                    <a:pt x="5360420" y="89903"/>
                    <a:pt x="5367567" y="87483"/>
                    <a:pt x="5373099" y="82527"/>
                  </a:cubicBezTo>
                  <a:lnTo>
                    <a:pt x="5373099" y="90595"/>
                  </a:lnTo>
                  <a:cubicBezTo>
                    <a:pt x="5366990" y="95205"/>
                    <a:pt x="5359729" y="97165"/>
                    <a:pt x="5351891" y="97165"/>
                  </a:cubicBezTo>
                  <a:cubicBezTo>
                    <a:pt x="5332873" y="97165"/>
                    <a:pt x="5319734" y="83794"/>
                    <a:pt x="5319734" y="65122"/>
                  </a:cubicBezTo>
                  <a:cubicBezTo>
                    <a:pt x="5319734" y="46450"/>
                    <a:pt x="5333219" y="33080"/>
                    <a:pt x="5351776" y="33080"/>
                  </a:cubicBezTo>
                  <a:cubicBezTo>
                    <a:pt x="5359844" y="33080"/>
                    <a:pt x="5366990" y="35500"/>
                    <a:pt x="5372407" y="40226"/>
                  </a:cubicBezTo>
                  <a:lnTo>
                    <a:pt x="5372407" y="48986"/>
                  </a:lnTo>
                  <a:cubicBezTo>
                    <a:pt x="5367452" y="43568"/>
                    <a:pt x="5360305" y="40572"/>
                    <a:pt x="5352237" y="40572"/>
                  </a:cubicBezTo>
                  <a:cubicBezTo>
                    <a:pt x="5337945" y="40572"/>
                    <a:pt x="5327802" y="50715"/>
                    <a:pt x="5327802" y="65122"/>
                  </a:cubicBezTo>
                  <a:cubicBezTo>
                    <a:pt x="5327802" y="79530"/>
                    <a:pt x="5337945" y="89903"/>
                    <a:pt x="5352583" y="89903"/>
                  </a:cubicBezTo>
                  <a:close/>
                  <a:moveTo>
                    <a:pt x="5397765" y="96243"/>
                  </a:moveTo>
                  <a:lnTo>
                    <a:pt x="5389927" y="96243"/>
                  </a:lnTo>
                  <a:lnTo>
                    <a:pt x="5389927" y="1153"/>
                  </a:lnTo>
                  <a:lnTo>
                    <a:pt x="5397765" y="1153"/>
                  </a:lnTo>
                  <a:lnTo>
                    <a:pt x="5397765" y="48294"/>
                  </a:lnTo>
                  <a:cubicBezTo>
                    <a:pt x="5401914" y="39189"/>
                    <a:pt x="5410328" y="33080"/>
                    <a:pt x="5420701" y="33080"/>
                  </a:cubicBezTo>
                  <a:cubicBezTo>
                    <a:pt x="5437184" y="33080"/>
                    <a:pt x="5445252" y="44606"/>
                    <a:pt x="5445252" y="60742"/>
                  </a:cubicBezTo>
                  <a:lnTo>
                    <a:pt x="5445252" y="96243"/>
                  </a:lnTo>
                  <a:lnTo>
                    <a:pt x="5437414" y="96243"/>
                  </a:lnTo>
                  <a:lnTo>
                    <a:pt x="5437414" y="61895"/>
                  </a:lnTo>
                  <a:cubicBezTo>
                    <a:pt x="5437414" y="47833"/>
                    <a:pt x="5430960" y="40687"/>
                    <a:pt x="5418742" y="40687"/>
                  </a:cubicBezTo>
                  <a:cubicBezTo>
                    <a:pt x="5406525" y="40687"/>
                    <a:pt x="5397649" y="51291"/>
                    <a:pt x="5397649" y="65122"/>
                  </a:cubicBezTo>
                  <a:lnTo>
                    <a:pt x="5397649" y="96243"/>
                  </a:lnTo>
                  <a:close/>
                  <a:moveTo>
                    <a:pt x="5516714" y="81950"/>
                  </a:moveTo>
                  <a:cubicBezTo>
                    <a:pt x="5512218" y="91286"/>
                    <a:pt x="5503344" y="97280"/>
                    <a:pt x="5491933" y="97280"/>
                  </a:cubicBezTo>
                  <a:cubicBezTo>
                    <a:pt x="5473837" y="97280"/>
                    <a:pt x="5460813" y="83794"/>
                    <a:pt x="5460813" y="65468"/>
                  </a:cubicBezTo>
                  <a:cubicBezTo>
                    <a:pt x="5460813" y="47142"/>
                    <a:pt x="5473722" y="33080"/>
                    <a:pt x="5491933" y="33080"/>
                  </a:cubicBezTo>
                  <a:cubicBezTo>
                    <a:pt x="5503344" y="33080"/>
                    <a:pt x="5512218" y="39189"/>
                    <a:pt x="5516714" y="48525"/>
                  </a:cubicBezTo>
                  <a:lnTo>
                    <a:pt x="5516714" y="34117"/>
                  </a:lnTo>
                  <a:lnTo>
                    <a:pt x="5524551" y="34117"/>
                  </a:lnTo>
                  <a:lnTo>
                    <a:pt x="5524551" y="96243"/>
                  </a:lnTo>
                  <a:lnTo>
                    <a:pt x="5516714" y="96243"/>
                  </a:lnTo>
                  <a:lnTo>
                    <a:pt x="5516714" y="81950"/>
                  </a:lnTo>
                  <a:close/>
                  <a:moveTo>
                    <a:pt x="5468996" y="65353"/>
                  </a:moveTo>
                  <a:cubicBezTo>
                    <a:pt x="5468996" y="79530"/>
                    <a:pt x="5478793" y="89903"/>
                    <a:pt x="5492739" y="89903"/>
                  </a:cubicBezTo>
                  <a:cubicBezTo>
                    <a:pt x="5506686" y="89903"/>
                    <a:pt x="5516714" y="79530"/>
                    <a:pt x="5516714" y="65353"/>
                  </a:cubicBezTo>
                  <a:cubicBezTo>
                    <a:pt x="5516714" y="51176"/>
                    <a:pt x="5506686" y="40572"/>
                    <a:pt x="5492739" y="40572"/>
                  </a:cubicBezTo>
                  <a:cubicBezTo>
                    <a:pt x="5478793" y="40572"/>
                    <a:pt x="5468996" y="50945"/>
                    <a:pt x="5468996" y="65353"/>
                  </a:cubicBezTo>
                  <a:close/>
                  <a:moveTo>
                    <a:pt x="5563049" y="90825"/>
                  </a:moveTo>
                  <a:cubicBezTo>
                    <a:pt x="5571347" y="90825"/>
                    <a:pt x="5577686" y="87137"/>
                    <a:pt x="5577686" y="80337"/>
                  </a:cubicBezTo>
                  <a:cubicBezTo>
                    <a:pt x="5577686" y="76418"/>
                    <a:pt x="5575497" y="73306"/>
                    <a:pt x="5570195" y="71231"/>
                  </a:cubicBezTo>
                  <a:lnTo>
                    <a:pt x="5554289" y="65007"/>
                  </a:lnTo>
                  <a:cubicBezTo>
                    <a:pt x="5546797" y="62010"/>
                    <a:pt x="5542878" y="57630"/>
                    <a:pt x="5542878" y="50138"/>
                  </a:cubicBezTo>
                  <a:cubicBezTo>
                    <a:pt x="5542878" y="39650"/>
                    <a:pt x="5551638" y="33195"/>
                    <a:pt x="5563856" y="33195"/>
                  </a:cubicBezTo>
                  <a:cubicBezTo>
                    <a:pt x="5571117" y="33195"/>
                    <a:pt x="5577917" y="35270"/>
                    <a:pt x="5582758" y="39189"/>
                  </a:cubicBezTo>
                  <a:lnTo>
                    <a:pt x="5582758" y="47487"/>
                  </a:lnTo>
                  <a:cubicBezTo>
                    <a:pt x="5577341" y="42531"/>
                    <a:pt x="5570425" y="39765"/>
                    <a:pt x="5563971" y="39765"/>
                  </a:cubicBezTo>
                  <a:cubicBezTo>
                    <a:pt x="5556363" y="39765"/>
                    <a:pt x="5550831" y="43338"/>
                    <a:pt x="5550831" y="49562"/>
                  </a:cubicBezTo>
                  <a:cubicBezTo>
                    <a:pt x="5550831" y="53711"/>
                    <a:pt x="5552906" y="56362"/>
                    <a:pt x="5558208" y="58437"/>
                  </a:cubicBezTo>
                  <a:lnTo>
                    <a:pt x="5574229" y="64661"/>
                  </a:lnTo>
                  <a:cubicBezTo>
                    <a:pt x="5582066" y="67888"/>
                    <a:pt x="5585639" y="72614"/>
                    <a:pt x="5585639" y="79069"/>
                  </a:cubicBezTo>
                  <a:cubicBezTo>
                    <a:pt x="5585639" y="90595"/>
                    <a:pt x="5576073" y="97510"/>
                    <a:pt x="5563049" y="97510"/>
                  </a:cubicBezTo>
                  <a:cubicBezTo>
                    <a:pt x="5554750" y="97510"/>
                    <a:pt x="5547373" y="95320"/>
                    <a:pt x="5541725" y="90941"/>
                  </a:cubicBezTo>
                  <a:lnTo>
                    <a:pt x="5541725" y="82296"/>
                  </a:lnTo>
                  <a:cubicBezTo>
                    <a:pt x="5548180" y="88405"/>
                    <a:pt x="5555672" y="91056"/>
                    <a:pt x="5563164" y="91056"/>
                  </a:cubicBezTo>
                  <a:close/>
                  <a:moveTo>
                    <a:pt x="5597396" y="65583"/>
                  </a:moveTo>
                  <a:cubicBezTo>
                    <a:pt x="5597396" y="47142"/>
                    <a:pt x="5609037" y="33080"/>
                    <a:pt x="5627940" y="33080"/>
                  </a:cubicBezTo>
                  <a:cubicBezTo>
                    <a:pt x="5646843" y="33080"/>
                    <a:pt x="5657332" y="46450"/>
                    <a:pt x="5657332" y="64431"/>
                  </a:cubicBezTo>
                  <a:cubicBezTo>
                    <a:pt x="5657332" y="65699"/>
                    <a:pt x="5657216" y="66966"/>
                    <a:pt x="5657101" y="68234"/>
                  </a:cubicBezTo>
                  <a:lnTo>
                    <a:pt x="5605580" y="68234"/>
                  </a:lnTo>
                  <a:cubicBezTo>
                    <a:pt x="5606847" y="81028"/>
                    <a:pt x="5616414" y="90019"/>
                    <a:pt x="5630476" y="90019"/>
                  </a:cubicBezTo>
                  <a:cubicBezTo>
                    <a:pt x="5638775" y="90019"/>
                    <a:pt x="5646613" y="87483"/>
                    <a:pt x="5653182" y="82411"/>
                  </a:cubicBezTo>
                  <a:lnTo>
                    <a:pt x="5653182" y="90134"/>
                  </a:lnTo>
                  <a:cubicBezTo>
                    <a:pt x="5646613" y="94975"/>
                    <a:pt x="5638775" y="97280"/>
                    <a:pt x="5630476" y="97280"/>
                  </a:cubicBezTo>
                  <a:cubicBezTo>
                    <a:pt x="5610997" y="97280"/>
                    <a:pt x="5597396" y="84371"/>
                    <a:pt x="5597396" y="65583"/>
                  </a:cubicBezTo>
                  <a:close/>
                  <a:moveTo>
                    <a:pt x="5649148" y="61780"/>
                  </a:moveTo>
                  <a:cubicBezTo>
                    <a:pt x="5648341" y="49562"/>
                    <a:pt x="5640619" y="40341"/>
                    <a:pt x="5627940" y="40341"/>
                  </a:cubicBezTo>
                  <a:cubicBezTo>
                    <a:pt x="5615261" y="40341"/>
                    <a:pt x="5606963" y="49562"/>
                    <a:pt x="5605695" y="61780"/>
                  </a:cubicBezTo>
                  <a:lnTo>
                    <a:pt x="5649033" y="61780"/>
                  </a:lnTo>
                  <a:close/>
                  <a:moveTo>
                    <a:pt x="5691103" y="90825"/>
                  </a:moveTo>
                  <a:cubicBezTo>
                    <a:pt x="5699402" y="90825"/>
                    <a:pt x="5705741" y="87137"/>
                    <a:pt x="5705741" y="80337"/>
                  </a:cubicBezTo>
                  <a:cubicBezTo>
                    <a:pt x="5705741" y="76418"/>
                    <a:pt x="5703551" y="73306"/>
                    <a:pt x="5698249" y="71231"/>
                  </a:cubicBezTo>
                  <a:lnTo>
                    <a:pt x="5682343" y="65007"/>
                  </a:lnTo>
                  <a:cubicBezTo>
                    <a:pt x="5674851" y="62010"/>
                    <a:pt x="5670932" y="57630"/>
                    <a:pt x="5670932" y="50138"/>
                  </a:cubicBezTo>
                  <a:cubicBezTo>
                    <a:pt x="5670932" y="39650"/>
                    <a:pt x="5679692" y="33195"/>
                    <a:pt x="5691910" y="33195"/>
                  </a:cubicBezTo>
                  <a:cubicBezTo>
                    <a:pt x="5699171" y="33195"/>
                    <a:pt x="5705971" y="35270"/>
                    <a:pt x="5710813" y="39189"/>
                  </a:cubicBezTo>
                  <a:lnTo>
                    <a:pt x="5710813" y="47487"/>
                  </a:lnTo>
                  <a:cubicBezTo>
                    <a:pt x="5705395" y="42531"/>
                    <a:pt x="5698480" y="39765"/>
                    <a:pt x="5692025" y="39765"/>
                  </a:cubicBezTo>
                  <a:cubicBezTo>
                    <a:pt x="5684418" y="39765"/>
                    <a:pt x="5678885" y="43338"/>
                    <a:pt x="5678885" y="49562"/>
                  </a:cubicBezTo>
                  <a:cubicBezTo>
                    <a:pt x="5678885" y="53711"/>
                    <a:pt x="5680960" y="56362"/>
                    <a:pt x="5686262" y="58437"/>
                  </a:cubicBezTo>
                  <a:lnTo>
                    <a:pt x="5702284" y="64661"/>
                  </a:lnTo>
                  <a:cubicBezTo>
                    <a:pt x="5710121" y="67888"/>
                    <a:pt x="5713694" y="72614"/>
                    <a:pt x="5713694" y="79069"/>
                  </a:cubicBezTo>
                  <a:cubicBezTo>
                    <a:pt x="5713694" y="90595"/>
                    <a:pt x="5704127" y="97510"/>
                    <a:pt x="5691103" y="97510"/>
                  </a:cubicBezTo>
                  <a:cubicBezTo>
                    <a:pt x="5682804" y="97510"/>
                    <a:pt x="5675428" y="95320"/>
                    <a:pt x="5669780" y="90941"/>
                  </a:cubicBezTo>
                  <a:lnTo>
                    <a:pt x="5669780" y="82296"/>
                  </a:lnTo>
                  <a:cubicBezTo>
                    <a:pt x="5676235" y="88405"/>
                    <a:pt x="5683726" y="91056"/>
                    <a:pt x="5691218" y="91056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3BC97BB5-7B44-4874-80D8-EB82DBB91D48}"/>
                </a:ext>
              </a:extLst>
            </p:cNvPr>
            <p:cNvSpPr/>
            <p:nvPr/>
          </p:nvSpPr>
          <p:spPr>
            <a:xfrm>
              <a:off x="533079" y="1082757"/>
              <a:ext cx="36076" cy="83563"/>
            </a:xfrm>
            <a:custGeom>
              <a:avLst/>
              <a:gdLst>
                <a:gd name="connsiteX0" fmla="*/ 20286 w 36076"/>
                <a:gd name="connsiteY0" fmla="*/ 83449 h 83563"/>
                <a:gd name="connsiteX1" fmla="*/ 0 w 36076"/>
                <a:gd name="connsiteY1" fmla="*/ 62010 h 83563"/>
                <a:gd name="connsiteX2" fmla="*/ 0 w 36076"/>
                <a:gd name="connsiteY2" fmla="*/ 0 h 83563"/>
                <a:gd name="connsiteX3" fmla="*/ 7722 w 36076"/>
                <a:gd name="connsiteY3" fmla="*/ 0 h 83563"/>
                <a:gd name="connsiteX4" fmla="*/ 7722 w 36076"/>
                <a:gd name="connsiteY4" fmla="*/ 20286 h 83563"/>
                <a:gd name="connsiteX5" fmla="*/ 35039 w 36076"/>
                <a:gd name="connsiteY5" fmla="*/ 20286 h 83563"/>
                <a:gd name="connsiteX6" fmla="*/ 35039 w 36076"/>
                <a:gd name="connsiteY6" fmla="*/ 27662 h 83563"/>
                <a:gd name="connsiteX7" fmla="*/ 7722 w 36076"/>
                <a:gd name="connsiteY7" fmla="*/ 27662 h 83563"/>
                <a:gd name="connsiteX8" fmla="*/ 7722 w 36076"/>
                <a:gd name="connsiteY8" fmla="*/ 62702 h 83563"/>
                <a:gd name="connsiteX9" fmla="*/ 21093 w 36076"/>
                <a:gd name="connsiteY9" fmla="*/ 76072 h 83563"/>
                <a:gd name="connsiteX10" fmla="*/ 36077 w 36076"/>
                <a:gd name="connsiteY10" fmla="*/ 71346 h 83563"/>
                <a:gd name="connsiteX11" fmla="*/ 36077 w 36076"/>
                <a:gd name="connsiteY11" fmla="*/ 78953 h 83563"/>
                <a:gd name="connsiteX12" fmla="*/ 20401 w 36076"/>
                <a:gd name="connsiteY12" fmla="*/ 83564 h 8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076" h="83563">
                  <a:moveTo>
                    <a:pt x="20286" y="83449"/>
                  </a:moveTo>
                  <a:cubicBezTo>
                    <a:pt x="7722" y="83449"/>
                    <a:pt x="0" y="77570"/>
                    <a:pt x="0" y="62010"/>
                  </a:cubicBezTo>
                  <a:lnTo>
                    <a:pt x="0" y="0"/>
                  </a:lnTo>
                  <a:lnTo>
                    <a:pt x="7722" y="0"/>
                  </a:lnTo>
                  <a:lnTo>
                    <a:pt x="7722" y="20286"/>
                  </a:lnTo>
                  <a:lnTo>
                    <a:pt x="35039" y="20286"/>
                  </a:lnTo>
                  <a:lnTo>
                    <a:pt x="35039" y="27662"/>
                  </a:lnTo>
                  <a:lnTo>
                    <a:pt x="7722" y="27662"/>
                  </a:lnTo>
                  <a:lnTo>
                    <a:pt x="7722" y="62702"/>
                  </a:lnTo>
                  <a:cubicBezTo>
                    <a:pt x="7722" y="72268"/>
                    <a:pt x="13255" y="76072"/>
                    <a:pt x="21093" y="76072"/>
                  </a:cubicBezTo>
                  <a:cubicBezTo>
                    <a:pt x="25934" y="76072"/>
                    <a:pt x="31466" y="74689"/>
                    <a:pt x="36077" y="71346"/>
                  </a:cubicBezTo>
                  <a:lnTo>
                    <a:pt x="36077" y="78953"/>
                  </a:lnTo>
                  <a:cubicBezTo>
                    <a:pt x="31697" y="82065"/>
                    <a:pt x="25473" y="83564"/>
                    <a:pt x="20401" y="83564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9A0F2CD0-9483-4DA4-9E11-166E598CD59F}"/>
                </a:ext>
              </a:extLst>
            </p:cNvPr>
            <p:cNvSpPr/>
            <p:nvPr/>
          </p:nvSpPr>
          <p:spPr>
            <a:xfrm>
              <a:off x="582065" y="1070078"/>
              <a:ext cx="55325" cy="95089"/>
            </a:xfrm>
            <a:custGeom>
              <a:avLst/>
              <a:gdLst>
                <a:gd name="connsiteX0" fmla="*/ 7838 w 55325"/>
                <a:gd name="connsiteY0" fmla="*/ 95090 h 95089"/>
                <a:gd name="connsiteX1" fmla="*/ 0 w 55325"/>
                <a:gd name="connsiteY1" fmla="*/ 95090 h 95089"/>
                <a:gd name="connsiteX2" fmla="*/ 0 w 55325"/>
                <a:gd name="connsiteY2" fmla="*/ 0 h 95089"/>
                <a:gd name="connsiteX3" fmla="*/ 7838 w 55325"/>
                <a:gd name="connsiteY3" fmla="*/ 0 h 95089"/>
                <a:gd name="connsiteX4" fmla="*/ 7838 w 55325"/>
                <a:gd name="connsiteY4" fmla="*/ 47142 h 95089"/>
                <a:gd name="connsiteX5" fmla="*/ 30775 w 55325"/>
                <a:gd name="connsiteY5" fmla="*/ 31927 h 95089"/>
                <a:gd name="connsiteX6" fmla="*/ 55325 w 55325"/>
                <a:gd name="connsiteY6" fmla="*/ 59590 h 95089"/>
                <a:gd name="connsiteX7" fmla="*/ 55325 w 55325"/>
                <a:gd name="connsiteY7" fmla="*/ 95090 h 95089"/>
                <a:gd name="connsiteX8" fmla="*/ 47487 w 55325"/>
                <a:gd name="connsiteY8" fmla="*/ 95090 h 95089"/>
                <a:gd name="connsiteX9" fmla="*/ 47487 w 55325"/>
                <a:gd name="connsiteY9" fmla="*/ 60742 h 95089"/>
                <a:gd name="connsiteX10" fmla="*/ 28815 w 55325"/>
                <a:gd name="connsiteY10" fmla="*/ 39534 h 95089"/>
                <a:gd name="connsiteX11" fmla="*/ 7722 w 55325"/>
                <a:gd name="connsiteY11" fmla="*/ 63970 h 95089"/>
                <a:gd name="connsiteX12" fmla="*/ 7722 w 55325"/>
                <a:gd name="connsiteY12" fmla="*/ 95090 h 95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325" h="95089">
                  <a:moveTo>
                    <a:pt x="7838" y="95090"/>
                  </a:moveTo>
                  <a:lnTo>
                    <a:pt x="0" y="95090"/>
                  </a:lnTo>
                  <a:lnTo>
                    <a:pt x="0" y="0"/>
                  </a:lnTo>
                  <a:lnTo>
                    <a:pt x="7838" y="0"/>
                  </a:lnTo>
                  <a:lnTo>
                    <a:pt x="7838" y="47142"/>
                  </a:lnTo>
                  <a:cubicBezTo>
                    <a:pt x="11987" y="38036"/>
                    <a:pt x="20401" y="31927"/>
                    <a:pt x="30775" y="31927"/>
                  </a:cubicBezTo>
                  <a:cubicBezTo>
                    <a:pt x="47257" y="31927"/>
                    <a:pt x="55325" y="43453"/>
                    <a:pt x="55325" y="59590"/>
                  </a:cubicBezTo>
                  <a:lnTo>
                    <a:pt x="55325" y="95090"/>
                  </a:lnTo>
                  <a:lnTo>
                    <a:pt x="47487" y="95090"/>
                  </a:lnTo>
                  <a:lnTo>
                    <a:pt x="47487" y="60742"/>
                  </a:lnTo>
                  <a:cubicBezTo>
                    <a:pt x="47487" y="46681"/>
                    <a:pt x="41033" y="39534"/>
                    <a:pt x="28815" y="39534"/>
                  </a:cubicBezTo>
                  <a:cubicBezTo>
                    <a:pt x="16597" y="39534"/>
                    <a:pt x="7722" y="50138"/>
                    <a:pt x="7722" y="63970"/>
                  </a:cubicBezTo>
                  <a:lnTo>
                    <a:pt x="7722" y="95090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00F04547-39ED-4BC8-8D7C-95F8EBC7EC05}"/>
                </a:ext>
              </a:extLst>
            </p:cNvPr>
            <p:cNvSpPr/>
            <p:nvPr/>
          </p:nvSpPr>
          <p:spPr>
            <a:xfrm>
              <a:off x="658367" y="1102121"/>
              <a:ext cx="31120" cy="63162"/>
            </a:xfrm>
            <a:custGeom>
              <a:avLst/>
              <a:gdLst>
                <a:gd name="connsiteX0" fmla="*/ 7838 w 31120"/>
                <a:gd name="connsiteY0" fmla="*/ 63047 h 63162"/>
                <a:gd name="connsiteX1" fmla="*/ 0 w 31120"/>
                <a:gd name="connsiteY1" fmla="*/ 63047 h 63162"/>
                <a:gd name="connsiteX2" fmla="*/ 0 w 31120"/>
                <a:gd name="connsiteY2" fmla="*/ 922 h 63162"/>
                <a:gd name="connsiteX3" fmla="*/ 7838 w 31120"/>
                <a:gd name="connsiteY3" fmla="*/ 922 h 63162"/>
                <a:gd name="connsiteX4" fmla="*/ 7838 w 31120"/>
                <a:gd name="connsiteY4" fmla="*/ 16943 h 63162"/>
                <a:gd name="connsiteX5" fmla="*/ 31120 w 31120"/>
                <a:gd name="connsiteY5" fmla="*/ 0 h 63162"/>
                <a:gd name="connsiteX6" fmla="*/ 31120 w 31120"/>
                <a:gd name="connsiteY6" fmla="*/ 8875 h 63162"/>
                <a:gd name="connsiteX7" fmla="*/ 7838 w 31120"/>
                <a:gd name="connsiteY7" fmla="*/ 33195 h 63162"/>
                <a:gd name="connsiteX8" fmla="*/ 7838 w 31120"/>
                <a:gd name="connsiteY8" fmla="*/ 63163 h 6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120" h="63162">
                  <a:moveTo>
                    <a:pt x="7838" y="63047"/>
                  </a:moveTo>
                  <a:lnTo>
                    <a:pt x="0" y="63047"/>
                  </a:lnTo>
                  <a:lnTo>
                    <a:pt x="0" y="922"/>
                  </a:lnTo>
                  <a:lnTo>
                    <a:pt x="7838" y="922"/>
                  </a:lnTo>
                  <a:lnTo>
                    <a:pt x="7838" y="16943"/>
                  </a:lnTo>
                  <a:cubicBezTo>
                    <a:pt x="12102" y="6455"/>
                    <a:pt x="20747" y="0"/>
                    <a:pt x="31120" y="0"/>
                  </a:cubicBezTo>
                  <a:lnTo>
                    <a:pt x="31120" y="8875"/>
                  </a:lnTo>
                  <a:cubicBezTo>
                    <a:pt x="18672" y="7607"/>
                    <a:pt x="7838" y="17059"/>
                    <a:pt x="7838" y="33195"/>
                  </a:cubicBezTo>
                  <a:lnTo>
                    <a:pt x="7838" y="63163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83382263-5454-438B-BF14-40AF6803F1C0}"/>
                </a:ext>
              </a:extLst>
            </p:cNvPr>
            <p:cNvSpPr/>
            <p:nvPr/>
          </p:nvSpPr>
          <p:spPr>
            <a:xfrm>
              <a:off x="696173" y="1102121"/>
              <a:ext cx="63969" cy="64084"/>
            </a:xfrm>
            <a:custGeom>
              <a:avLst/>
              <a:gdLst>
                <a:gd name="connsiteX0" fmla="*/ 0 w 63969"/>
                <a:gd name="connsiteY0" fmla="*/ 31927 h 64084"/>
                <a:gd name="connsiteX1" fmla="*/ 32158 w 63969"/>
                <a:gd name="connsiteY1" fmla="*/ 0 h 64084"/>
                <a:gd name="connsiteX2" fmla="*/ 63970 w 63969"/>
                <a:gd name="connsiteY2" fmla="*/ 31927 h 64084"/>
                <a:gd name="connsiteX3" fmla="*/ 32158 w 63969"/>
                <a:gd name="connsiteY3" fmla="*/ 64085 h 64084"/>
                <a:gd name="connsiteX4" fmla="*/ 0 w 63969"/>
                <a:gd name="connsiteY4" fmla="*/ 31927 h 64084"/>
                <a:gd name="connsiteX5" fmla="*/ 32042 w 63969"/>
                <a:gd name="connsiteY5" fmla="*/ 7492 h 64084"/>
                <a:gd name="connsiteX6" fmla="*/ 8068 w 63969"/>
                <a:gd name="connsiteY6" fmla="*/ 32042 h 64084"/>
                <a:gd name="connsiteX7" fmla="*/ 32042 w 63969"/>
                <a:gd name="connsiteY7" fmla="*/ 56823 h 64084"/>
                <a:gd name="connsiteX8" fmla="*/ 55901 w 63969"/>
                <a:gd name="connsiteY8" fmla="*/ 32042 h 64084"/>
                <a:gd name="connsiteX9" fmla="*/ 32042 w 63969"/>
                <a:gd name="connsiteY9" fmla="*/ 7492 h 6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969" h="64084">
                  <a:moveTo>
                    <a:pt x="0" y="31927"/>
                  </a:moveTo>
                  <a:cubicBezTo>
                    <a:pt x="0" y="13485"/>
                    <a:pt x="13485" y="0"/>
                    <a:pt x="32158" y="0"/>
                  </a:cubicBezTo>
                  <a:cubicBezTo>
                    <a:pt x="50830" y="0"/>
                    <a:pt x="63970" y="13485"/>
                    <a:pt x="63970" y="31927"/>
                  </a:cubicBezTo>
                  <a:cubicBezTo>
                    <a:pt x="63970" y="50369"/>
                    <a:pt x="50830" y="64085"/>
                    <a:pt x="32158" y="64085"/>
                  </a:cubicBezTo>
                  <a:cubicBezTo>
                    <a:pt x="13485" y="64085"/>
                    <a:pt x="0" y="50484"/>
                    <a:pt x="0" y="31927"/>
                  </a:cubicBezTo>
                  <a:close/>
                  <a:moveTo>
                    <a:pt x="32042" y="7492"/>
                  </a:moveTo>
                  <a:cubicBezTo>
                    <a:pt x="17981" y="7492"/>
                    <a:pt x="8068" y="17865"/>
                    <a:pt x="8068" y="32042"/>
                  </a:cubicBezTo>
                  <a:cubicBezTo>
                    <a:pt x="8068" y="46219"/>
                    <a:pt x="17981" y="56823"/>
                    <a:pt x="32042" y="56823"/>
                  </a:cubicBezTo>
                  <a:cubicBezTo>
                    <a:pt x="46104" y="56823"/>
                    <a:pt x="55901" y="46450"/>
                    <a:pt x="55901" y="32042"/>
                  </a:cubicBezTo>
                  <a:cubicBezTo>
                    <a:pt x="55901" y="17635"/>
                    <a:pt x="45989" y="7492"/>
                    <a:pt x="32042" y="7492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23ED6FBF-0850-4993-933E-EF84F995CB30}"/>
                </a:ext>
              </a:extLst>
            </p:cNvPr>
            <p:cNvSpPr/>
            <p:nvPr/>
          </p:nvSpPr>
          <p:spPr>
            <a:xfrm>
              <a:off x="775242" y="1103043"/>
              <a:ext cx="54402" cy="63162"/>
            </a:xfrm>
            <a:custGeom>
              <a:avLst/>
              <a:gdLst>
                <a:gd name="connsiteX0" fmla="*/ 46565 w 54402"/>
                <a:gd name="connsiteY0" fmla="*/ 0 h 63162"/>
                <a:gd name="connsiteX1" fmla="*/ 54403 w 54402"/>
                <a:gd name="connsiteY1" fmla="*/ 0 h 63162"/>
                <a:gd name="connsiteX2" fmla="*/ 54403 w 54402"/>
                <a:gd name="connsiteY2" fmla="*/ 35039 h 63162"/>
                <a:gd name="connsiteX3" fmla="*/ 27317 w 54402"/>
                <a:gd name="connsiteY3" fmla="*/ 63163 h 63162"/>
                <a:gd name="connsiteX4" fmla="*/ 0 w 54402"/>
                <a:gd name="connsiteY4" fmla="*/ 35039 h 63162"/>
                <a:gd name="connsiteX5" fmla="*/ 0 w 54402"/>
                <a:gd name="connsiteY5" fmla="*/ 0 h 63162"/>
                <a:gd name="connsiteX6" fmla="*/ 7838 w 54402"/>
                <a:gd name="connsiteY6" fmla="*/ 0 h 63162"/>
                <a:gd name="connsiteX7" fmla="*/ 7838 w 54402"/>
                <a:gd name="connsiteY7" fmla="*/ 35731 h 63162"/>
                <a:gd name="connsiteX8" fmla="*/ 27201 w 54402"/>
                <a:gd name="connsiteY8" fmla="*/ 55786 h 63162"/>
                <a:gd name="connsiteX9" fmla="*/ 46450 w 54402"/>
                <a:gd name="connsiteY9" fmla="*/ 35731 h 63162"/>
                <a:gd name="connsiteX10" fmla="*/ 46450 w 54402"/>
                <a:gd name="connsiteY10" fmla="*/ 0 h 6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402" h="63162">
                  <a:moveTo>
                    <a:pt x="46565" y="0"/>
                  </a:moveTo>
                  <a:lnTo>
                    <a:pt x="54403" y="0"/>
                  </a:lnTo>
                  <a:lnTo>
                    <a:pt x="54403" y="35039"/>
                  </a:lnTo>
                  <a:cubicBezTo>
                    <a:pt x="54403" y="52674"/>
                    <a:pt x="43799" y="63163"/>
                    <a:pt x="27317" y="63163"/>
                  </a:cubicBezTo>
                  <a:cubicBezTo>
                    <a:pt x="10834" y="63163"/>
                    <a:pt x="0" y="52674"/>
                    <a:pt x="0" y="35039"/>
                  </a:cubicBezTo>
                  <a:lnTo>
                    <a:pt x="0" y="0"/>
                  </a:lnTo>
                  <a:lnTo>
                    <a:pt x="7838" y="0"/>
                  </a:lnTo>
                  <a:lnTo>
                    <a:pt x="7838" y="35731"/>
                  </a:lnTo>
                  <a:cubicBezTo>
                    <a:pt x="7838" y="48871"/>
                    <a:pt x="15675" y="55786"/>
                    <a:pt x="27201" y="55786"/>
                  </a:cubicBezTo>
                  <a:cubicBezTo>
                    <a:pt x="38728" y="55786"/>
                    <a:pt x="46450" y="48986"/>
                    <a:pt x="46450" y="35731"/>
                  </a:cubicBezTo>
                  <a:lnTo>
                    <a:pt x="46450" y="0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AC577850-BD90-47C6-A4E7-4C2CE64713D8}"/>
                </a:ext>
              </a:extLst>
            </p:cNvPr>
            <p:cNvSpPr/>
            <p:nvPr/>
          </p:nvSpPr>
          <p:spPr>
            <a:xfrm>
              <a:off x="845205" y="1101890"/>
              <a:ext cx="63739" cy="95896"/>
            </a:xfrm>
            <a:custGeom>
              <a:avLst/>
              <a:gdLst>
                <a:gd name="connsiteX0" fmla="*/ 31120 w 63739"/>
                <a:gd name="connsiteY0" fmla="*/ 95897 h 95896"/>
                <a:gd name="connsiteX1" fmla="*/ 5994 w 63739"/>
                <a:gd name="connsiteY1" fmla="*/ 87367 h 95896"/>
                <a:gd name="connsiteX2" fmla="*/ 5994 w 63739"/>
                <a:gd name="connsiteY2" fmla="*/ 78723 h 95896"/>
                <a:gd name="connsiteX3" fmla="*/ 31120 w 63739"/>
                <a:gd name="connsiteY3" fmla="*/ 88405 h 95896"/>
                <a:gd name="connsiteX4" fmla="*/ 55901 w 63739"/>
                <a:gd name="connsiteY4" fmla="*/ 64776 h 95896"/>
                <a:gd name="connsiteX5" fmla="*/ 55901 w 63739"/>
                <a:gd name="connsiteY5" fmla="*/ 48870 h 95896"/>
                <a:gd name="connsiteX6" fmla="*/ 31120 w 63739"/>
                <a:gd name="connsiteY6" fmla="*/ 64200 h 95896"/>
                <a:gd name="connsiteX7" fmla="*/ 0 w 63739"/>
                <a:gd name="connsiteY7" fmla="*/ 32388 h 95896"/>
                <a:gd name="connsiteX8" fmla="*/ 31120 w 63739"/>
                <a:gd name="connsiteY8" fmla="*/ 0 h 95896"/>
                <a:gd name="connsiteX9" fmla="*/ 55901 w 63739"/>
                <a:gd name="connsiteY9" fmla="*/ 15445 h 95896"/>
                <a:gd name="connsiteX10" fmla="*/ 55901 w 63739"/>
                <a:gd name="connsiteY10" fmla="*/ 1037 h 95896"/>
                <a:gd name="connsiteX11" fmla="*/ 63739 w 63739"/>
                <a:gd name="connsiteY11" fmla="*/ 1037 h 95896"/>
                <a:gd name="connsiteX12" fmla="*/ 63739 w 63739"/>
                <a:gd name="connsiteY12" fmla="*/ 64200 h 95896"/>
                <a:gd name="connsiteX13" fmla="*/ 31120 w 63739"/>
                <a:gd name="connsiteY13" fmla="*/ 95782 h 95896"/>
                <a:gd name="connsiteX14" fmla="*/ 31927 w 63739"/>
                <a:gd name="connsiteY14" fmla="*/ 7607 h 95896"/>
                <a:gd name="connsiteX15" fmla="*/ 8183 w 63739"/>
                <a:gd name="connsiteY15" fmla="*/ 32388 h 95896"/>
                <a:gd name="connsiteX16" fmla="*/ 31927 w 63739"/>
                <a:gd name="connsiteY16" fmla="*/ 56939 h 95896"/>
                <a:gd name="connsiteX17" fmla="*/ 55901 w 63739"/>
                <a:gd name="connsiteY17" fmla="*/ 32388 h 95896"/>
                <a:gd name="connsiteX18" fmla="*/ 31927 w 63739"/>
                <a:gd name="connsiteY18" fmla="*/ 7607 h 95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3739" h="95896">
                  <a:moveTo>
                    <a:pt x="31120" y="95897"/>
                  </a:moveTo>
                  <a:cubicBezTo>
                    <a:pt x="21784" y="95897"/>
                    <a:pt x="12794" y="93131"/>
                    <a:pt x="5994" y="87367"/>
                  </a:cubicBezTo>
                  <a:lnTo>
                    <a:pt x="5994" y="78723"/>
                  </a:lnTo>
                  <a:cubicBezTo>
                    <a:pt x="12563" y="85178"/>
                    <a:pt x="22245" y="88405"/>
                    <a:pt x="31120" y="88405"/>
                  </a:cubicBezTo>
                  <a:cubicBezTo>
                    <a:pt x="47026" y="88405"/>
                    <a:pt x="55901" y="80221"/>
                    <a:pt x="55901" y="64776"/>
                  </a:cubicBezTo>
                  <a:lnTo>
                    <a:pt x="55901" y="48870"/>
                  </a:lnTo>
                  <a:cubicBezTo>
                    <a:pt x="51521" y="58091"/>
                    <a:pt x="42416" y="64200"/>
                    <a:pt x="31120" y="64200"/>
                  </a:cubicBezTo>
                  <a:cubicBezTo>
                    <a:pt x="13024" y="64200"/>
                    <a:pt x="0" y="50715"/>
                    <a:pt x="0" y="32388"/>
                  </a:cubicBezTo>
                  <a:cubicBezTo>
                    <a:pt x="0" y="14062"/>
                    <a:pt x="12909" y="0"/>
                    <a:pt x="31120" y="0"/>
                  </a:cubicBezTo>
                  <a:cubicBezTo>
                    <a:pt x="42416" y="0"/>
                    <a:pt x="51406" y="6109"/>
                    <a:pt x="55901" y="15445"/>
                  </a:cubicBezTo>
                  <a:lnTo>
                    <a:pt x="55901" y="1037"/>
                  </a:lnTo>
                  <a:lnTo>
                    <a:pt x="63739" y="1037"/>
                  </a:lnTo>
                  <a:lnTo>
                    <a:pt x="63739" y="64200"/>
                  </a:lnTo>
                  <a:cubicBezTo>
                    <a:pt x="63739" y="84486"/>
                    <a:pt x="51867" y="95782"/>
                    <a:pt x="31120" y="95782"/>
                  </a:cubicBezTo>
                  <a:close/>
                  <a:moveTo>
                    <a:pt x="31927" y="7607"/>
                  </a:moveTo>
                  <a:cubicBezTo>
                    <a:pt x="17981" y="7607"/>
                    <a:pt x="8183" y="17981"/>
                    <a:pt x="8183" y="32388"/>
                  </a:cubicBezTo>
                  <a:cubicBezTo>
                    <a:pt x="8183" y="46796"/>
                    <a:pt x="17981" y="56939"/>
                    <a:pt x="31927" y="56939"/>
                  </a:cubicBezTo>
                  <a:cubicBezTo>
                    <a:pt x="45874" y="56939"/>
                    <a:pt x="55901" y="46565"/>
                    <a:pt x="55901" y="32388"/>
                  </a:cubicBezTo>
                  <a:cubicBezTo>
                    <a:pt x="55901" y="18211"/>
                    <a:pt x="45874" y="7607"/>
                    <a:pt x="31927" y="7607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C29AF2D4-59C2-47F5-BBE6-49EBBE07969E}"/>
                </a:ext>
              </a:extLst>
            </p:cNvPr>
            <p:cNvSpPr/>
            <p:nvPr/>
          </p:nvSpPr>
          <p:spPr>
            <a:xfrm>
              <a:off x="931074" y="1070078"/>
              <a:ext cx="55325" cy="95089"/>
            </a:xfrm>
            <a:custGeom>
              <a:avLst/>
              <a:gdLst>
                <a:gd name="connsiteX0" fmla="*/ 7838 w 55325"/>
                <a:gd name="connsiteY0" fmla="*/ 95090 h 95089"/>
                <a:gd name="connsiteX1" fmla="*/ 0 w 55325"/>
                <a:gd name="connsiteY1" fmla="*/ 95090 h 95089"/>
                <a:gd name="connsiteX2" fmla="*/ 0 w 55325"/>
                <a:gd name="connsiteY2" fmla="*/ 0 h 95089"/>
                <a:gd name="connsiteX3" fmla="*/ 7838 w 55325"/>
                <a:gd name="connsiteY3" fmla="*/ 0 h 95089"/>
                <a:gd name="connsiteX4" fmla="*/ 7838 w 55325"/>
                <a:gd name="connsiteY4" fmla="*/ 47142 h 95089"/>
                <a:gd name="connsiteX5" fmla="*/ 30775 w 55325"/>
                <a:gd name="connsiteY5" fmla="*/ 31927 h 95089"/>
                <a:gd name="connsiteX6" fmla="*/ 55325 w 55325"/>
                <a:gd name="connsiteY6" fmla="*/ 59590 h 95089"/>
                <a:gd name="connsiteX7" fmla="*/ 55325 w 55325"/>
                <a:gd name="connsiteY7" fmla="*/ 95090 h 95089"/>
                <a:gd name="connsiteX8" fmla="*/ 47487 w 55325"/>
                <a:gd name="connsiteY8" fmla="*/ 95090 h 95089"/>
                <a:gd name="connsiteX9" fmla="*/ 47487 w 55325"/>
                <a:gd name="connsiteY9" fmla="*/ 60742 h 95089"/>
                <a:gd name="connsiteX10" fmla="*/ 28815 w 55325"/>
                <a:gd name="connsiteY10" fmla="*/ 39534 h 95089"/>
                <a:gd name="connsiteX11" fmla="*/ 7722 w 55325"/>
                <a:gd name="connsiteY11" fmla="*/ 63970 h 95089"/>
                <a:gd name="connsiteX12" fmla="*/ 7722 w 55325"/>
                <a:gd name="connsiteY12" fmla="*/ 95090 h 95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325" h="95089">
                  <a:moveTo>
                    <a:pt x="7838" y="95090"/>
                  </a:moveTo>
                  <a:lnTo>
                    <a:pt x="0" y="95090"/>
                  </a:lnTo>
                  <a:lnTo>
                    <a:pt x="0" y="0"/>
                  </a:lnTo>
                  <a:lnTo>
                    <a:pt x="7838" y="0"/>
                  </a:lnTo>
                  <a:lnTo>
                    <a:pt x="7838" y="47142"/>
                  </a:lnTo>
                  <a:cubicBezTo>
                    <a:pt x="11987" y="38036"/>
                    <a:pt x="20401" y="31927"/>
                    <a:pt x="30775" y="31927"/>
                  </a:cubicBezTo>
                  <a:cubicBezTo>
                    <a:pt x="47257" y="31927"/>
                    <a:pt x="55325" y="43453"/>
                    <a:pt x="55325" y="59590"/>
                  </a:cubicBezTo>
                  <a:lnTo>
                    <a:pt x="55325" y="95090"/>
                  </a:lnTo>
                  <a:lnTo>
                    <a:pt x="47487" y="95090"/>
                  </a:lnTo>
                  <a:lnTo>
                    <a:pt x="47487" y="60742"/>
                  </a:lnTo>
                  <a:cubicBezTo>
                    <a:pt x="47487" y="46681"/>
                    <a:pt x="41033" y="39534"/>
                    <a:pt x="28815" y="39534"/>
                  </a:cubicBezTo>
                  <a:cubicBezTo>
                    <a:pt x="16598" y="39534"/>
                    <a:pt x="7722" y="50138"/>
                    <a:pt x="7722" y="63970"/>
                  </a:cubicBezTo>
                  <a:lnTo>
                    <a:pt x="7722" y="95090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C08FC3BB-6CBB-4F1B-B386-A3FF75C94B23}"/>
                </a:ext>
              </a:extLst>
            </p:cNvPr>
            <p:cNvSpPr/>
            <p:nvPr/>
          </p:nvSpPr>
          <p:spPr>
            <a:xfrm>
              <a:off x="1036191" y="1082757"/>
              <a:ext cx="36076" cy="83563"/>
            </a:xfrm>
            <a:custGeom>
              <a:avLst/>
              <a:gdLst>
                <a:gd name="connsiteX0" fmla="*/ 20286 w 36076"/>
                <a:gd name="connsiteY0" fmla="*/ 83449 h 83563"/>
                <a:gd name="connsiteX1" fmla="*/ 0 w 36076"/>
                <a:gd name="connsiteY1" fmla="*/ 62010 h 83563"/>
                <a:gd name="connsiteX2" fmla="*/ 0 w 36076"/>
                <a:gd name="connsiteY2" fmla="*/ 0 h 83563"/>
                <a:gd name="connsiteX3" fmla="*/ 7722 w 36076"/>
                <a:gd name="connsiteY3" fmla="*/ 0 h 83563"/>
                <a:gd name="connsiteX4" fmla="*/ 7722 w 36076"/>
                <a:gd name="connsiteY4" fmla="*/ 20286 h 83563"/>
                <a:gd name="connsiteX5" fmla="*/ 35039 w 36076"/>
                <a:gd name="connsiteY5" fmla="*/ 20286 h 83563"/>
                <a:gd name="connsiteX6" fmla="*/ 35039 w 36076"/>
                <a:gd name="connsiteY6" fmla="*/ 27662 h 83563"/>
                <a:gd name="connsiteX7" fmla="*/ 7722 w 36076"/>
                <a:gd name="connsiteY7" fmla="*/ 27662 h 83563"/>
                <a:gd name="connsiteX8" fmla="*/ 7722 w 36076"/>
                <a:gd name="connsiteY8" fmla="*/ 62702 h 83563"/>
                <a:gd name="connsiteX9" fmla="*/ 21093 w 36076"/>
                <a:gd name="connsiteY9" fmla="*/ 76072 h 83563"/>
                <a:gd name="connsiteX10" fmla="*/ 36077 w 36076"/>
                <a:gd name="connsiteY10" fmla="*/ 71346 h 83563"/>
                <a:gd name="connsiteX11" fmla="*/ 36077 w 36076"/>
                <a:gd name="connsiteY11" fmla="*/ 78953 h 83563"/>
                <a:gd name="connsiteX12" fmla="*/ 20401 w 36076"/>
                <a:gd name="connsiteY12" fmla="*/ 83564 h 8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076" h="83563">
                  <a:moveTo>
                    <a:pt x="20286" y="83449"/>
                  </a:moveTo>
                  <a:cubicBezTo>
                    <a:pt x="7722" y="83449"/>
                    <a:pt x="0" y="77570"/>
                    <a:pt x="0" y="62010"/>
                  </a:cubicBezTo>
                  <a:lnTo>
                    <a:pt x="0" y="0"/>
                  </a:lnTo>
                  <a:lnTo>
                    <a:pt x="7722" y="0"/>
                  </a:lnTo>
                  <a:lnTo>
                    <a:pt x="7722" y="20286"/>
                  </a:lnTo>
                  <a:lnTo>
                    <a:pt x="35039" y="20286"/>
                  </a:lnTo>
                  <a:lnTo>
                    <a:pt x="35039" y="27662"/>
                  </a:lnTo>
                  <a:lnTo>
                    <a:pt x="7722" y="27662"/>
                  </a:lnTo>
                  <a:lnTo>
                    <a:pt x="7722" y="62702"/>
                  </a:lnTo>
                  <a:cubicBezTo>
                    <a:pt x="7722" y="72268"/>
                    <a:pt x="13255" y="76072"/>
                    <a:pt x="21093" y="76072"/>
                  </a:cubicBezTo>
                  <a:cubicBezTo>
                    <a:pt x="25934" y="76072"/>
                    <a:pt x="31466" y="74689"/>
                    <a:pt x="36077" y="71346"/>
                  </a:cubicBezTo>
                  <a:lnTo>
                    <a:pt x="36077" y="78953"/>
                  </a:lnTo>
                  <a:cubicBezTo>
                    <a:pt x="31697" y="82065"/>
                    <a:pt x="25473" y="83564"/>
                    <a:pt x="20401" y="83564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52889499-C241-47A9-9372-10CE98A424D0}"/>
                </a:ext>
              </a:extLst>
            </p:cNvPr>
            <p:cNvSpPr/>
            <p:nvPr/>
          </p:nvSpPr>
          <p:spPr>
            <a:xfrm>
              <a:off x="1085292" y="1070078"/>
              <a:ext cx="55324" cy="95089"/>
            </a:xfrm>
            <a:custGeom>
              <a:avLst/>
              <a:gdLst>
                <a:gd name="connsiteX0" fmla="*/ 7838 w 55324"/>
                <a:gd name="connsiteY0" fmla="*/ 95090 h 95089"/>
                <a:gd name="connsiteX1" fmla="*/ 0 w 55324"/>
                <a:gd name="connsiteY1" fmla="*/ 95090 h 95089"/>
                <a:gd name="connsiteX2" fmla="*/ 0 w 55324"/>
                <a:gd name="connsiteY2" fmla="*/ 0 h 95089"/>
                <a:gd name="connsiteX3" fmla="*/ 7838 w 55324"/>
                <a:gd name="connsiteY3" fmla="*/ 0 h 95089"/>
                <a:gd name="connsiteX4" fmla="*/ 7838 w 55324"/>
                <a:gd name="connsiteY4" fmla="*/ 47142 h 95089"/>
                <a:gd name="connsiteX5" fmla="*/ 30775 w 55324"/>
                <a:gd name="connsiteY5" fmla="*/ 31927 h 95089"/>
                <a:gd name="connsiteX6" fmla="*/ 55325 w 55324"/>
                <a:gd name="connsiteY6" fmla="*/ 59590 h 95089"/>
                <a:gd name="connsiteX7" fmla="*/ 55325 w 55324"/>
                <a:gd name="connsiteY7" fmla="*/ 95090 h 95089"/>
                <a:gd name="connsiteX8" fmla="*/ 47487 w 55324"/>
                <a:gd name="connsiteY8" fmla="*/ 95090 h 95089"/>
                <a:gd name="connsiteX9" fmla="*/ 47487 w 55324"/>
                <a:gd name="connsiteY9" fmla="*/ 60742 h 95089"/>
                <a:gd name="connsiteX10" fmla="*/ 28815 w 55324"/>
                <a:gd name="connsiteY10" fmla="*/ 39534 h 95089"/>
                <a:gd name="connsiteX11" fmla="*/ 7722 w 55324"/>
                <a:gd name="connsiteY11" fmla="*/ 63970 h 95089"/>
                <a:gd name="connsiteX12" fmla="*/ 7722 w 55324"/>
                <a:gd name="connsiteY12" fmla="*/ 95090 h 95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324" h="95089">
                  <a:moveTo>
                    <a:pt x="7838" y="95090"/>
                  </a:moveTo>
                  <a:lnTo>
                    <a:pt x="0" y="95090"/>
                  </a:lnTo>
                  <a:lnTo>
                    <a:pt x="0" y="0"/>
                  </a:lnTo>
                  <a:lnTo>
                    <a:pt x="7838" y="0"/>
                  </a:lnTo>
                  <a:lnTo>
                    <a:pt x="7838" y="47142"/>
                  </a:lnTo>
                  <a:cubicBezTo>
                    <a:pt x="11987" y="38036"/>
                    <a:pt x="20401" y="31927"/>
                    <a:pt x="30775" y="31927"/>
                  </a:cubicBezTo>
                  <a:cubicBezTo>
                    <a:pt x="47257" y="31927"/>
                    <a:pt x="55325" y="43453"/>
                    <a:pt x="55325" y="59590"/>
                  </a:cubicBezTo>
                  <a:lnTo>
                    <a:pt x="55325" y="95090"/>
                  </a:lnTo>
                  <a:lnTo>
                    <a:pt x="47487" y="95090"/>
                  </a:lnTo>
                  <a:lnTo>
                    <a:pt x="47487" y="60742"/>
                  </a:lnTo>
                  <a:cubicBezTo>
                    <a:pt x="47487" y="46681"/>
                    <a:pt x="41033" y="39534"/>
                    <a:pt x="28815" y="39534"/>
                  </a:cubicBezTo>
                  <a:cubicBezTo>
                    <a:pt x="16597" y="39534"/>
                    <a:pt x="7722" y="50138"/>
                    <a:pt x="7722" y="63970"/>
                  </a:cubicBezTo>
                  <a:lnTo>
                    <a:pt x="7722" y="95090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0E242B59-AEB3-41E3-9C50-0784DAEBB551}"/>
                </a:ext>
              </a:extLst>
            </p:cNvPr>
            <p:cNvSpPr/>
            <p:nvPr/>
          </p:nvSpPr>
          <p:spPr>
            <a:xfrm>
              <a:off x="1156408" y="1102005"/>
              <a:ext cx="59935" cy="64200"/>
            </a:xfrm>
            <a:custGeom>
              <a:avLst/>
              <a:gdLst>
                <a:gd name="connsiteX0" fmla="*/ 0 w 59935"/>
                <a:gd name="connsiteY0" fmla="*/ 32503 h 64200"/>
                <a:gd name="connsiteX1" fmla="*/ 30544 w 59935"/>
                <a:gd name="connsiteY1" fmla="*/ 0 h 64200"/>
                <a:gd name="connsiteX2" fmla="*/ 59935 w 59935"/>
                <a:gd name="connsiteY2" fmla="*/ 31351 h 64200"/>
                <a:gd name="connsiteX3" fmla="*/ 59705 w 59935"/>
                <a:gd name="connsiteY3" fmla="*/ 35154 h 64200"/>
                <a:gd name="connsiteX4" fmla="*/ 8183 w 59935"/>
                <a:gd name="connsiteY4" fmla="*/ 35154 h 64200"/>
                <a:gd name="connsiteX5" fmla="*/ 33080 w 59935"/>
                <a:gd name="connsiteY5" fmla="*/ 56939 h 64200"/>
                <a:gd name="connsiteX6" fmla="*/ 55786 w 59935"/>
                <a:gd name="connsiteY6" fmla="*/ 49331 h 64200"/>
                <a:gd name="connsiteX7" fmla="*/ 55786 w 59935"/>
                <a:gd name="connsiteY7" fmla="*/ 57054 h 64200"/>
                <a:gd name="connsiteX8" fmla="*/ 33080 w 59935"/>
                <a:gd name="connsiteY8" fmla="*/ 64200 h 64200"/>
                <a:gd name="connsiteX9" fmla="*/ 0 w 59935"/>
                <a:gd name="connsiteY9" fmla="*/ 32503 h 64200"/>
                <a:gd name="connsiteX10" fmla="*/ 51752 w 59935"/>
                <a:gd name="connsiteY10" fmla="*/ 28700 h 64200"/>
                <a:gd name="connsiteX11" fmla="*/ 30544 w 59935"/>
                <a:gd name="connsiteY11" fmla="*/ 7261 h 64200"/>
                <a:gd name="connsiteX12" fmla="*/ 8414 w 59935"/>
                <a:gd name="connsiteY12" fmla="*/ 28700 h 64200"/>
                <a:gd name="connsiteX13" fmla="*/ 51752 w 59935"/>
                <a:gd name="connsiteY13" fmla="*/ 28700 h 6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935" h="64200">
                  <a:moveTo>
                    <a:pt x="0" y="32503"/>
                  </a:moveTo>
                  <a:cubicBezTo>
                    <a:pt x="0" y="14062"/>
                    <a:pt x="11641" y="0"/>
                    <a:pt x="30544" y="0"/>
                  </a:cubicBezTo>
                  <a:cubicBezTo>
                    <a:pt x="49447" y="0"/>
                    <a:pt x="59935" y="13370"/>
                    <a:pt x="59935" y="31351"/>
                  </a:cubicBezTo>
                  <a:cubicBezTo>
                    <a:pt x="59935" y="32619"/>
                    <a:pt x="59820" y="33887"/>
                    <a:pt x="59705" y="35154"/>
                  </a:cubicBezTo>
                  <a:lnTo>
                    <a:pt x="8183" y="35154"/>
                  </a:lnTo>
                  <a:cubicBezTo>
                    <a:pt x="9451" y="47948"/>
                    <a:pt x="18903" y="56939"/>
                    <a:pt x="33080" y="56939"/>
                  </a:cubicBezTo>
                  <a:cubicBezTo>
                    <a:pt x="41263" y="56939"/>
                    <a:pt x="49216" y="54403"/>
                    <a:pt x="55786" y="49331"/>
                  </a:cubicBezTo>
                  <a:lnTo>
                    <a:pt x="55786" y="57054"/>
                  </a:lnTo>
                  <a:cubicBezTo>
                    <a:pt x="49216" y="61895"/>
                    <a:pt x="41378" y="64200"/>
                    <a:pt x="33080" y="64200"/>
                  </a:cubicBezTo>
                  <a:cubicBezTo>
                    <a:pt x="13601" y="64200"/>
                    <a:pt x="0" y="51291"/>
                    <a:pt x="0" y="32503"/>
                  </a:cubicBezTo>
                  <a:close/>
                  <a:moveTo>
                    <a:pt x="51752" y="28700"/>
                  </a:moveTo>
                  <a:cubicBezTo>
                    <a:pt x="50945" y="16482"/>
                    <a:pt x="43223" y="7261"/>
                    <a:pt x="30544" y="7261"/>
                  </a:cubicBezTo>
                  <a:cubicBezTo>
                    <a:pt x="17865" y="7261"/>
                    <a:pt x="9567" y="16482"/>
                    <a:pt x="8414" y="28700"/>
                  </a:cubicBezTo>
                  <a:lnTo>
                    <a:pt x="51752" y="28700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9339E7E0-8C2C-43A3-A619-9D73425EF6F9}"/>
                </a:ext>
              </a:extLst>
            </p:cNvPr>
            <p:cNvSpPr/>
            <p:nvPr/>
          </p:nvSpPr>
          <p:spPr>
            <a:xfrm>
              <a:off x="1261526" y="1078953"/>
              <a:ext cx="15099" cy="86330"/>
            </a:xfrm>
            <a:custGeom>
              <a:avLst/>
              <a:gdLst>
                <a:gd name="connsiteX0" fmla="*/ 0 w 15099"/>
                <a:gd name="connsiteY0" fmla="*/ 5532 h 86330"/>
                <a:gd name="connsiteX1" fmla="*/ 5302 w 15099"/>
                <a:gd name="connsiteY1" fmla="*/ 0 h 86330"/>
                <a:gd name="connsiteX2" fmla="*/ 8990 w 15099"/>
                <a:gd name="connsiteY2" fmla="*/ 1153 h 86330"/>
                <a:gd name="connsiteX3" fmla="*/ 15099 w 15099"/>
                <a:gd name="connsiteY3" fmla="*/ 5417 h 86330"/>
                <a:gd name="connsiteX4" fmla="*/ 8990 w 15099"/>
                <a:gd name="connsiteY4" fmla="*/ 9682 h 86330"/>
                <a:gd name="connsiteX5" fmla="*/ 5302 w 15099"/>
                <a:gd name="connsiteY5" fmla="*/ 10950 h 86330"/>
                <a:gd name="connsiteX6" fmla="*/ 0 w 15099"/>
                <a:gd name="connsiteY6" fmla="*/ 5532 h 86330"/>
                <a:gd name="connsiteX7" fmla="*/ 1959 w 15099"/>
                <a:gd name="connsiteY7" fmla="*/ 24205 h 86330"/>
                <a:gd name="connsiteX8" fmla="*/ 9912 w 15099"/>
                <a:gd name="connsiteY8" fmla="*/ 24205 h 86330"/>
                <a:gd name="connsiteX9" fmla="*/ 9912 w 15099"/>
                <a:gd name="connsiteY9" fmla="*/ 86330 h 86330"/>
                <a:gd name="connsiteX10" fmla="*/ 1959 w 15099"/>
                <a:gd name="connsiteY10" fmla="*/ 86330 h 86330"/>
                <a:gd name="connsiteX11" fmla="*/ 1959 w 15099"/>
                <a:gd name="connsiteY11" fmla="*/ 24205 h 86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099" h="86330">
                  <a:moveTo>
                    <a:pt x="0" y="5532"/>
                  </a:moveTo>
                  <a:cubicBezTo>
                    <a:pt x="0" y="2536"/>
                    <a:pt x="2305" y="0"/>
                    <a:pt x="5302" y="0"/>
                  </a:cubicBezTo>
                  <a:cubicBezTo>
                    <a:pt x="6685" y="0"/>
                    <a:pt x="7838" y="346"/>
                    <a:pt x="8990" y="1153"/>
                  </a:cubicBezTo>
                  <a:lnTo>
                    <a:pt x="15099" y="5417"/>
                  </a:lnTo>
                  <a:lnTo>
                    <a:pt x="8990" y="9682"/>
                  </a:lnTo>
                  <a:cubicBezTo>
                    <a:pt x="7838" y="10489"/>
                    <a:pt x="6685" y="10950"/>
                    <a:pt x="5302" y="10950"/>
                  </a:cubicBezTo>
                  <a:cubicBezTo>
                    <a:pt x="2305" y="10950"/>
                    <a:pt x="0" y="8414"/>
                    <a:pt x="0" y="5532"/>
                  </a:cubicBezTo>
                  <a:close/>
                  <a:moveTo>
                    <a:pt x="1959" y="24205"/>
                  </a:moveTo>
                  <a:lnTo>
                    <a:pt x="9912" y="24205"/>
                  </a:lnTo>
                  <a:lnTo>
                    <a:pt x="9912" y="86330"/>
                  </a:lnTo>
                  <a:lnTo>
                    <a:pt x="1959" y="86330"/>
                  </a:lnTo>
                  <a:lnTo>
                    <a:pt x="1959" y="24205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D1CF02B2-225D-4080-AC7A-AD96469AC16E}"/>
                </a:ext>
              </a:extLst>
            </p:cNvPr>
            <p:cNvSpPr/>
            <p:nvPr/>
          </p:nvSpPr>
          <p:spPr>
            <a:xfrm>
              <a:off x="1293338" y="1102005"/>
              <a:ext cx="55325" cy="63162"/>
            </a:xfrm>
            <a:custGeom>
              <a:avLst/>
              <a:gdLst>
                <a:gd name="connsiteX0" fmla="*/ 7838 w 55325"/>
                <a:gd name="connsiteY0" fmla="*/ 63163 h 63162"/>
                <a:gd name="connsiteX1" fmla="*/ 0 w 55325"/>
                <a:gd name="connsiteY1" fmla="*/ 63163 h 63162"/>
                <a:gd name="connsiteX2" fmla="*/ 0 w 55325"/>
                <a:gd name="connsiteY2" fmla="*/ 1037 h 63162"/>
                <a:gd name="connsiteX3" fmla="*/ 7838 w 55325"/>
                <a:gd name="connsiteY3" fmla="*/ 1037 h 63162"/>
                <a:gd name="connsiteX4" fmla="*/ 7838 w 55325"/>
                <a:gd name="connsiteY4" fmla="*/ 15214 h 63162"/>
                <a:gd name="connsiteX5" fmla="*/ 30775 w 55325"/>
                <a:gd name="connsiteY5" fmla="*/ 0 h 63162"/>
                <a:gd name="connsiteX6" fmla="*/ 55325 w 55325"/>
                <a:gd name="connsiteY6" fmla="*/ 27663 h 63162"/>
                <a:gd name="connsiteX7" fmla="*/ 55325 w 55325"/>
                <a:gd name="connsiteY7" fmla="*/ 63163 h 63162"/>
                <a:gd name="connsiteX8" fmla="*/ 47487 w 55325"/>
                <a:gd name="connsiteY8" fmla="*/ 63163 h 63162"/>
                <a:gd name="connsiteX9" fmla="*/ 47487 w 55325"/>
                <a:gd name="connsiteY9" fmla="*/ 28815 h 63162"/>
                <a:gd name="connsiteX10" fmla="*/ 28815 w 55325"/>
                <a:gd name="connsiteY10" fmla="*/ 7607 h 63162"/>
                <a:gd name="connsiteX11" fmla="*/ 7722 w 55325"/>
                <a:gd name="connsiteY11" fmla="*/ 32042 h 63162"/>
                <a:gd name="connsiteX12" fmla="*/ 7722 w 55325"/>
                <a:gd name="connsiteY12" fmla="*/ 63163 h 6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325" h="63162">
                  <a:moveTo>
                    <a:pt x="7838" y="63163"/>
                  </a:moveTo>
                  <a:lnTo>
                    <a:pt x="0" y="63163"/>
                  </a:lnTo>
                  <a:lnTo>
                    <a:pt x="0" y="1037"/>
                  </a:lnTo>
                  <a:lnTo>
                    <a:pt x="7838" y="1037"/>
                  </a:lnTo>
                  <a:lnTo>
                    <a:pt x="7838" y="15214"/>
                  </a:lnTo>
                  <a:cubicBezTo>
                    <a:pt x="11987" y="6109"/>
                    <a:pt x="20401" y="0"/>
                    <a:pt x="30775" y="0"/>
                  </a:cubicBezTo>
                  <a:cubicBezTo>
                    <a:pt x="47257" y="0"/>
                    <a:pt x="55325" y="11526"/>
                    <a:pt x="55325" y="27663"/>
                  </a:cubicBezTo>
                  <a:lnTo>
                    <a:pt x="55325" y="63163"/>
                  </a:lnTo>
                  <a:lnTo>
                    <a:pt x="47487" y="63163"/>
                  </a:lnTo>
                  <a:lnTo>
                    <a:pt x="47487" y="28815"/>
                  </a:lnTo>
                  <a:cubicBezTo>
                    <a:pt x="47487" y="14753"/>
                    <a:pt x="41033" y="7607"/>
                    <a:pt x="28815" y="7607"/>
                  </a:cubicBezTo>
                  <a:cubicBezTo>
                    <a:pt x="16598" y="7607"/>
                    <a:pt x="7722" y="18211"/>
                    <a:pt x="7722" y="32042"/>
                  </a:cubicBezTo>
                  <a:lnTo>
                    <a:pt x="7722" y="63163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8AB7C48B-423D-4464-8C90-057A34408CA5}"/>
                </a:ext>
              </a:extLst>
            </p:cNvPr>
            <p:cNvSpPr/>
            <p:nvPr/>
          </p:nvSpPr>
          <p:spPr>
            <a:xfrm>
              <a:off x="1365836" y="1082757"/>
              <a:ext cx="36076" cy="83563"/>
            </a:xfrm>
            <a:custGeom>
              <a:avLst/>
              <a:gdLst>
                <a:gd name="connsiteX0" fmla="*/ 20286 w 36076"/>
                <a:gd name="connsiteY0" fmla="*/ 83449 h 83563"/>
                <a:gd name="connsiteX1" fmla="*/ 0 w 36076"/>
                <a:gd name="connsiteY1" fmla="*/ 62010 h 83563"/>
                <a:gd name="connsiteX2" fmla="*/ 0 w 36076"/>
                <a:gd name="connsiteY2" fmla="*/ 0 h 83563"/>
                <a:gd name="connsiteX3" fmla="*/ 7722 w 36076"/>
                <a:gd name="connsiteY3" fmla="*/ 0 h 83563"/>
                <a:gd name="connsiteX4" fmla="*/ 7722 w 36076"/>
                <a:gd name="connsiteY4" fmla="*/ 20286 h 83563"/>
                <a:gd name="connsiteX5" fmla="*/ 35039 w 36076"/>
                <a:gd name="connsiteY5" fmla="*/ 20286 h 83563"/>
                <a:gd name="connsiteX6" fmla="*/ 35039 w 36076"/>
                <a:gd name="connsiteY6" fmla="*/ 27662 h 83563"/>
                <a:gd name="connsiteX7" fmla="*/ 7722 w 36076"/>
                <a:gd name="connsiteY7" fmla="*/ 27662 h 83563"/>
                <a:gd name="connsiteX8" fmla="*/ 7722 w 36076"/>
                <a:gd name="connsiteY8" fmla="*/ 62702 h 83563"/>
                <a:gd name="connsiteX9" fmla="*/ 21093 w 36076"/>
                <a:gd name="connsiteY9" fmla="*/ 76072 h 83563"/>
                <a:gd name="connsiteX10" fmla="*/ 36077 w 36076"/>
                <a:gd name="connsiteY10" fmla="*/ 71346 h 83563"/>
                <a:gd name="connsiteX11" fmla="*/ 36077 w 36076"/>
                <a:gd name="connsiteY11" fmla="*/ 78953 h 83563"/>
                <a:gd name="connsiteX12" fmla="*/ 20401 w 36076"/>
                <a:gd name="connsiteY12" fmla="*/ 83564 h 8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076" h="83563">
                  <a:moveTo>
                    <a:pt x="20286" y="83449"/>
                  </a:moveTo>
                  <a:cubicBezTo>
                    <a:pt x="7722" y="83449"/>
                    <a:pt x="0" y="77570"/>
                    <a:pt x="0" y="62010"/>
                  </a:cubicBezTo>
                  <a:lnTo>
                    <a:pt x="0" y="0"/>
                  </a:lnTo>
                  <a:lnTo>
                    <a:pt x="7722" y="0"/>
                  </a:lnTo>
                  <a:lnTo>
                    <a:pt x="7722" y="20286"/>
                  </a:lnTo>
                  <a:lnTo>
                    <a:pt x="35039" y="20286"/>
                  </a:lnTo>
                  <a:lnTo>
                    <a:pt x="35039" y="27662"/>
                  </a:lnTo>
                  <a:lnTo>
                    <a:pt x="7722" y="27662"/>
                  </a:lnTo>
                  <a:lnTo>
                    <a:pt x="7722" y="62702"/>
                  </a:lnTo>
                  <a:cubicBezTo>
                    <a:pt x="7722" y="72268"/>
                    <a:pt x="13255" y="76072"/>
                    <a:pt x="21093" y="76072"/>
                  </a:cubicBezTo>
                  <a:cubicBezTo>
                    <a:pt x="25934" y="76072"/>
                    <a:pt x="31466" y="74689"/>
                    <a:pt x="36077" y="71346"/>
                  </a:cubicBezTo>
                  <a:lnTo>
                    <a:pt x="36077" y="78953"/>
                  </a:lnTo>
                  <a:cubicBezTo>
                    <a:pt x="31697" y="82065"/>
                    <a:pt x="25473" y="83564"/>
                    <a:pt x="20401" y="83564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7A9CB4A4-1CF9-40DE-A63C-94391AF5FD4B}"/>
                </a:ext>
              </a:extLst>
            </p:cNvPr>
            <p:cNvSpPr/>
            <p:nvPr/>
          </p:nvSpPr>
          <p:spPr>
            <a:xfrm>
              <a:off x="1410212" y="1102005"/>
              <a:ext cx="59935" cy="64200"/>
            </a:xfrm>
            <a:custGeom>
              <a:avLst/>
              <a:gdLst>
                <a:gd name="connsiteX0" fmla="*/ 0 w 59935"/>
                <a:gd name="connsiteY0" fmla="*/ 32503 h 64200"/>
                <a:gd name="connsiteX1" fmla="*/ 30544 w 59935"/>
                <a:gd name="connsiteY1" fmla="*/ 0 h 64200"/>
                <a:gd name="connsiteX2" fmla="*/ 59936 w 59935"/>
                <a:gd name="connsiteY2" fmla="*/ 31351 h 64200"/>
                <a:gd name="connsiteX3" fmla="*/ 59705 w 59935"/>
                <a:gd name="connsiteY3" fmla="*/ 35154 h 64200"/>
                <a:gd name="connsiteX4" fmla="*/ 8183 w 59935"/>
                <a:gd name="connsiteY4" fmla="*/ 35154 h 64200"/>
                <a:gd name="connsiteX5" fmla="*/ 33080 w 59935"/>
                <a:gd name="connsiteY5" fmla="*/ 56939 h 64200"/>
                <a:gd name="connsiteX6" fmla="*/ 55786 w 59935"/>
                <a:gd name="connsiteY6" fmla="*/ 49331 h 64200"/>
                <a:gd name="connsiteX7" fmla="*/ 55786 w 59935"/>
                <a:gd name="connsiteY7" fmla="*/ 57054 h 64200"/>
                <a:gd name="connsiteX8" fmla="*/ 33080 w 59935"/>
                <a:gd name="connsiteY8" fmla="*/ 64200 h 64200"/>
                <a:gd name="connsiteX9" fmla="*/ 0 w 59935"/>
                <a:gd name="connsiteY9" fmla="*/ 32503 h 64200"/>
                <a:gd name="connsiteX10" fmla="*/ 51752 w 59935"/>
                <a:gd name="connsiteY10" fmla="*/ 28700 h 64200"/>
                <a:gd name="connsiteX11" fmla="*/ 30544 w 59935"/>
                <a:gd name="connsiteY11" fmla="*/ 7261 h 64200"/>
                <a:gd name="connsiteX12" fmla="*/ 8414 w 59935"/>
                <a:gd name="connsiteY12" fmla="*/ 28700 h 64200"/>
                <a:gd name="connsiteX13" fmla="*/ 51752 w 59935"/>
                <a:gd name="connsiteY13" fmla="*/ 28700 h 6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935" h="64200">
                  <a:moveTo>
                    <a:pt x="0" y="32503"/>
                  </a:moveTo>
                  <a:cubicBezTo>
                    <a:pt x="0" y="14062"/>
                    <a:pt x="11641" y="0"/>
                    <a:pt x="30544" y="0"/>
                  </a:cubicBezTo>
                  <a:cubicBezTo>
                    <a:pt x="49447" y="0"/>
                    <a:pt x="59936" y="13370"/>
                    <a:pt x="59936" y="31351"/>
                  </a:cubicBezTo>
                  <a:cubicBezTo>
                    <a:pt x="59936" y="32619"/>
                    <a:pt x="59820" y="33887"/>
                    <a:pt x="59705" y="35154"/>
                  </a:cubicBezTo>
                  <a:lnTo>
                    <a:pt x="8183" y="35154"/>
                  </a:lnTo>
                  <a:cubicBezTo>
                    <a:pt x="9451" y="47948"/>
                    <a:pt x="18903" y="56939"/>
                    <a:pt x="33080" y="56939"/>
                  </a:cubicBezTo>
                  <a:cubicBezTo>
                    <a:pt x="41263" y="56939"/>
                    <a:pt x="49216" y="54403"/>
                    <a:pt x="55786" y="49331"/>
                  </a:cubicBezTo>
                  <a:lnTo>
                    <a:pt x="55786" y="57054"/>
                  </a:lnTo>
                  <a:cubicBezTo>
                    <a:pt x="49216" y="61895"/>
                    <a:pt x="41379" y="64200"/>
                    <a:pt x="33080" y="64200"/>
                  </a:cubicBezTo>
                  <a:cubicBezTo>
                    <a:pt x="13601" y="64200"/>
                    <a:pt x="0" y="51291"/>
                    <a:pt x="0" y="32503"/>
                  </a:cubicBezTo>
                  <a:close/>
                  <a:moveTo>
                    <a:pt x="51752" y="28700"/>
                  </a:moveTo>
                  <a:cubicBezTo>
                    <a:pt x="50945" y="16482"/>
                    <a:pt x="43223" y="7261"/>
                    <a:pt x="30544" y="7261"/>
                  </a:cubicBezTo>
                  <a:cubicBezTo>
                    <a:pt x="17865" y="7261"/>
                    <a:pt x="9567" y="16482"/>
                    <a:pt x="8414" y="28700"/>
                  </a:cubicBezTo>
                  <a:lnTo>
                    <a:pt x="51752" y="28700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31A5AEB4-DBBC-4D66-AD4F-81C9F2ED935B}"/>
                </a:ext>
              </a:extLst>
            </p:cNvPr>
            <p:cNvSpPr/>
            <p:nvPr/>
          </p:nvSpPr>
          <p:spPr>
            <a:xfrm>
              <a:off x="1487436" y="1102121"/>
              <a:ext cx="31120" cy="63162"/>
            </a:xfrm>
            <a:custGeom>
              <a:avLst/>
              <a:gdLst>
                <a:gd name="connsiteX0" fmla="*/ 7838 w 31120"/>
                <a:gd name="connsiteY0" fmla="*/ 63047 h 63162"/>
                <a:gd name="connsiteX1" fmla="*/ 0 w 31120"/>
                <a:gd name="connsiteY1" fmla="*/ 63047 h 63162"/>
                <a:gd name="connsiteX2" fmla="*/ 0 w 31120"/>
                <a:gd name="connsiteY2" fmla="*/ 922 h 63162"/>
                <a:gd name="connsiteX3" fmla="*/ 7838 w 31120"/>
                <a:gd name="connsiteY3" fmla="*/ 922 h 63162"/>
                <a:gd name="connsiteX4" fmla="*/ 7838 w 31120"/>
                <a:gd name="connsiteY4" fmla="*/ 16943 h 63162"/>
                <a:gd name="connsiteX5" fmla="*/ 31120 w 31120"/>
                <a:gd name="connsiteY5" fmla="*/ 0 h 63162"/>
                <a:gd name="connsiteX6" fmla="*/ 31120 w 31120"/>
                <a:gd name="connsiteY6" fmla="*/ 8875 h 63162"/>
                <a:gd name="connsiteX7" fmla="*/ 7838 w 31120"/>
                <a:gd name="connsiteY7" fmla="*/ 33195 h 63162"/>
                <a:gd name="connsiteX8" fmla="*/ 7838 w 31120"/>
                <a:gd name="connsiteY8" fmla="*/ 63163 h 6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120" h="63162">
                  <a:moveTo>
                    <a:pt x="7838" y="63047"/>
                  </a:moveTo>
                  <a:lnTo>
                    <a:pt x="0" y="63047"/>
                  </a:lnTo>
                  <a:lnTo>
                    <a:pt x="0" y="922"/>
                  </a:lnTo>
                  <a:lnTo>
                    <a:pt x="7838" y="922"/>
                  </a:lnTo>
                  <a:lnTo>
                    <a:pt x="7838" y="16943"/>
                  </a:lnTo>
                  <a:cubicBezTo>
                    <a:pt x="12102" y="6455"/>
                    <a:pt x="20747" y="0"/>
                    <a:pt x="31120" y="0"/>
                  </a:cubicBezTo>
                  <a:lnTo>
                    <a:pt x="31120" y="8875"/>
                  </a:lnTo>
                  <a:cubicBezTo>
                    <a:pt x="18672" y="7607"/>
                    <a:pt x="7838" y="17059"/>
                    <a:pt x="7838" y="33195"/>
                  </a:cubicBezTo>
                  <a:lnTo>
                    <a:pt x="7838" y="63163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70BB7943-66B4-4418-A7EF-C1CF4930CF79}"/>
                </a:ext>
              </a:extLst>
            </p:cNvPr>
            <p:cNvSpPr/>
            <p:nvPr/>
          </p:nvSpPr>
          <p:spPr>
            <a:xfrm>
              <a:off x="1530428" y="1102005"/>
              <a:ext cx="55325" cy="63162"/>
            </a:xfrm>
            <a:custGeom>
              <a:avLst/>
              <a:gdLst>
                <a:gd name="connsiteX0" fmla="*/ 7838 w 55325"/>
                <a:gd name="connsiteY0" fmla="*/ 63163 h 63162"/>
                <a:gd name="connsiteX1" fmla="*/ 0 w 55325"/>
                <a:gd name="connsiteY1" fmla="*/ 63163 h 63162"/>
                <a:gd name="connsiteX2" fmla="*/ 0 w 55325"/>
                <a:gd name="connsiteY2" fmla="*/ 1037 h 63162"/>
                <a:gd name="connsiteX3" fmla="*/ 7838 w 55325"/>
                <a:gd name="connsiteY3" fmla="*/ 1037 h 63162"/>
                <a:gd name="connsiteX4" fmla="*/ 7838 w 55325"/>
                <a:gd name="connsiteY4" fmla="*/ 15214 h 63162"/>
                <a:gd name="connsiteX5" fmla="*/ 30775 w 55325"/>
                <a:gd name="connsiteY5" fmla="*/ 0 h 63162"/>
                <a:gd name="connsiteX6" fmla="*/ 55325 w 55325"/>
                <a:gd name="connsiteY6" fmla="*/ 27663 h 63162"/>
                <a:gd name="connsiteX7" fmla="*/ 55325 w 55325"/>
                <a:gd name="connsiteY7" fmla="*/ 63163 h 63162"/>
                <a:gd name="connsiteX8" fmla="*/ 47487 w 55325"/>
                <a:gd name="connsiteY8" fmla="*/ 63163 h 63162"/>
                <a:gd name="connsiteX9" fmla="*/ 47487 w 55325"/>
                <a:gd name="connsiteY9" fmla="*/ 28815 h 63162"/>
                <a:gd name="connsiteX10" fmla="*/ 28815 w 55325"/>
                <a:gd name="connsiteY10" fmla="*/ 7607 h 63162"/>
                <a:gd name="connsiteX11" fmla="*/ 7722 w 55325"/>
                <a:gd name="connsiteY11" fmla="*/ 32042 h 63162"/>
                <a:gd name="connsiteX12" fmla="*/ 7722 w 55325"/>
                <a:gd name="connsiteY12" fmla="*/ 63163 h 6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325" h="63162">
                  <a:moveTo>
                    <a:pt x="7838" y="63163"/>
                  </a:moveTo>
                  <a:lnTo>
                    <a:pt x="0" y="63163"/>
                  </a:lnTo>
                  <a:lnTo>
                    <a:pt x="0" y="1037"/>
                  </a:lnTo>
                  <a:lnTo>
                    <a:pt x="7838" y="1037"/>
                  </a:lnTo>
                  <a:lnTo>
                    <a:pt x="7838" y="15214"/>
                  </a:lnTo>
                  <a:cubicBezTo>
                    <a:pt x="11987" y="6109"/>
                    <a:pt x="20401" y="0"/>
                    <a:pt x="30775" y="0"/>
                  </a:cubicBezTo>
                  <a:cubicBezTo>
                    <a:pt x="47257" y="0"/>
                    <a:pt x="55325" y="11526"/>
                    <a:pt x="55325" y="27663"/>
                  </a:cubicBezTo>
                  <a:lnTo>
                    <a:pt x="55325" y="63163"/>
                  </a:lnTo>
                  <a:lnTo>
                    <a:pt x="47487" y="63163"/>
                  </a:lnTo>
                  <a:lnTo>
                    <a:pt x="47487" y="28815"/>
                  </a:lnTo>
                  <a:cubicBezTo>
                    <a:pt x="47487" y="14753"/>
                    <a:pt x="41033" y="7607"/>
                    <a:pt x="28815" y="7607"/>
                  </a:cubicBezTo>
                  <a:cubicBezTo>
                    <a:pt x="16598" y="7607"/>
                    <a:pt x="7722" y="18211"/>
                    <a:pt x="7722" y="32042"/>
                  </a:cubicBezTo>
                  <a:lnTo>
                    <a:pt x="7722" y="63163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3B2D6E46-0CB0-417F-A172-BB7A37203754}"/>
                </a:ext>
              </a:extLst>
            </p:cNvPr>
            <p:cNvSpPr/>
            <p:nvPr/>
          </p:nvSpPr>
          <p:spPr>
            <a:xfrm>
              <a:off x="1601544" y="1102005"/>
              <a:ext cx="59935" cy="64200"/>
            </a:xfrm>
            <a:custGeom>
              <a:avLst/>
              <a:gdLst>
                <a:gd name="connsiteX0" fmla="*/ 0 w 59935"/>
                <a:gd name="connsiteY0" fmla="*/ 32503 h 64200"/>
                <a:gd name="connsiteX1" fmla="*/ 30544 w 59935"/>
                <a:gd name="connsiteY1" fmla="*/ 0 h 64200"/>
                <a:gd name="connsiteX2" fmla="*/ 59935 w 59935"/>
                <a:gd name="connsiteY2" fmla="*/ 31351 h 64200"/>
                <a:gd name="connsiteX3" fmla="*/ 59705 w 59935"/>
                <a:gd name="connsiteY3" fmla="*/ 35154 h 64200"/>
                <a:gd name="connsiteX4" fmla="*/ 8184 w 59935"/>
                <a:gd name="connsiteY4" fmla="*/ 35154 h 64200"/>
                <a:gd name="connsiteX5" fmla="*/ 33080 w 59935"/>
                <a:gd name="connsiteY5" fmla="*/ 56939 h 64200"/>
                <a:gd name="connsiteX6" fmla="*/ 55786 w 59935"/>
                <a:gd name="connsiteY6" fmla="*/ 49331 h 64200"/>
                <a:gd name="connsiteX7" fmla="*/ 55786 w 59935"/>
                <a:gd name="connsiteY7" fmla="*/ 57054 h 64200"/>
                <a:gd name="connsiteX8" fmla="*/ 33080 w 59935"/>
                <a:gd name="connsiteY8" fmla="*/ 64200 h 64200"/>
                <a:gd name="connsiteX9" fmla="*/ 0 w 59935"/>
                <a:gd name="connsiteY9" fmla="*/ 32503 h 64200"/>
                <a:gd name="connsiteX10" fmla="*/ 51752 w 59935"/>
                <a:gd name="connsiteY10" fmla="*/ 28700 h 64200"/>
                <a:gd name="connsiteX11" fmla="*/ 30544 w 59935"/>
                <a:gd name="connsiteY11" fmla="*/ 7261 h 64200"/>
                <a:gd name="connsiteX12" fmla="*/ 8414 w 59935"/>
                <a:gd name="connsiteY12" fmla="*/ 28700 h 64200"/>
                <a:gd name="connsiteX13" fmla="*/ 51752 w 59935"/>
                <a:gd name="connsiteY13" fmla="*/ 28700 h 6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935" h="64200">
                  <a:moveTo>
                    <a:pt x="0" y="32503"/>
                  </a:moveTo>
                  <a:cubicBezTo>
                    <a:pt x="0" y="14062"/>
                    <a:pt x="11641" y="0"/>
                    <a:pt x="30544" y="0"/>
                  </a:cubicBezTo>
                  <a:cubicBezTo>
                    <a:pt x="49447" y="0"/>
                    <a:pt x="59935" y="13370"/>
                    <a:pt x="59935" y="31351"/>
                  </a:cubicBezTo>
                  <a:cubicBezTo>
                    <a:pt x="59935" y="32619"/>
                    <a:pt x="59820" y="33887"/>
                    <a:pt x="59705" y="35154"/>
                  </a:cubicBezTo>
                  <a:lnTo>
                    <a:pt x="8184" y="35154"/>
                  </a:lnTo>
                  <a:cubicBezTo>
                    <a:pt x="9451" y="47948"/>
                    <a:pt x="18903" y="56939"/>
                    <a:pt x="33080" y="56939"/>
                  </a:cubicBezTo>
                  <a:cubicBezTo>
                    <a:pt x="41263" y="56939"/>
                    <a:pt x="49216" y="54403"/>
                    <a:pt x="55786" y="49331"/>
                  </a:cubicBezTo>
                  <a:lnTo>
                    <a:pt x="55786" y="57054"/>
                  </a:lnTo>
                  <a:cubicBezTo>
                    <a:pt x="49216" y="61895"/>
                    <a:pt x="41378" y="64200"/>
                    <a:pt x="33080" y="64200"/>
                  </a:cubicBezTo>
                  <a:cubicBezTo>
                    <a:pt x="13601" y="64200"/>
                    <a:pt x="0" y="51291"/>
                    <a:pt x="0" y="32503"/>
                  </a:cubicBezTo>
                  <a:close/>
                  <a:moveTo>
                    <a:pt x="51752" y="28700"/>
                  </a:moveTo>
                  <a:cubicBezTo>
                    <a:pt x="50945" y="16482"/>
                    <a:pt x="43223" y="7261"/>
                    <a:pt x="30544" y="7261"/>
                  </a:cubicBezTo>
                  <a:cubicBezTo>
                    <a:pt x="17865" y="7261"/>
                    <a:pt x="9567" y="16482"/>
                    <a:pt x="8414" y="28700"/>
                  </a:cubicBezTo>
                  <a:lnTo>
                    <a:pt x="51752" y="28700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BC374654-36A8-476E-8A78-77C3A1444090}"/>
                </a:ext>
              </a:extLst>
            </p:cNvPr>
            <p:cNvSpPr/>
            <p:nvPr/>
          </p:nvSpPr>
          <p:spPr>
            <a:xfrm>
              <a:off x="1677040" y="1082757"/>
              <a:ext cx="36076" cy="83563"/>
            </a:xfrm>
            <a:custGeom>
              <a:avLst/>
              <a:gdLst>
                <a:gd name="connsiteX0" fmla="*/ 20286 w 36076"/>
                <a:gd name="connsiteY0" fmla="*/ 83449 h 83563"/>
                <a:gd name="connsiteX1" fmla="*/ 0 w 36076"/>
                <a:gd name="connsiteY1" fmla="*/ 62010 h 83563"/>
                <a:gd name="connsiteX2" fmla="*/ 0 w 36076"/>
                <a:gd name="connsiteY2" fmla="*/ 0 h 83563"/>
                <a:gd name="connsiteX3" fmla="*/ 7722 w 36076"/>
                <a:gd name="connsiteY3" fmla="*/ 0 h 83563"/>
                <a:gd name="connsiteX4" fmla="*/ 7722 w 36076"/>
                <a:gd name="connsiteY4" fmla="*/ 20286 h 83563"/>
                <a:gd name="connsiteX5" fmla="*/ 35039 w 36076"/>
                <a:gd name="connsiteY5" fmla="*/ 20286 h 83563"/>
                <a:gd name="connsiteX6" fmla="*/ 35039 w 36076"/>
                <a:gd name="connsiteY6" fmla="*/ 27662 h 83563"/>
                <a:gd name="connsiteX7" fmla="*/ 7722 w 36076"/>
                <a:gd name="connsiteY7" fmla="*/ 27662 h 83563"/>
                <a:gd name="connsiteX8" fmla="*/ 7722 w 36076"/>
                <a:gd name="connsiteY8" fmla="*/ 62702 h 83563"/>
                <a:gd name="connsiteX9" fmla="*/ 21093 w 36076"/>
                <a:gd name="connsiteY9" fmla="*/ 76072 h 83563"/>
                <a:gd name="connsiteX10" fmla="*/ 36077 w 36076"/>
                <a:gd name="connsiteY10" fmla="*/ 71346 h 83563"/>
                <a:gd name="connsiteX11" fmla="*/ 36077 w 36076"/>
                <a:gd name="connsiteY11" fmla="*/ 78953 h 83563"/>
                <a:gd name="connsiteX12" fmla="*/ 20401 w 36076"/>
                <a:gd name="connsiteY12" fmla="*/ 83564 h 8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076" h="83563">
                  <a:moveTo>
                    <a:pt x="20286" y="83449"/>
                  </a:moveTo>
                  <a:cubicBezTo>
                    <a:pt x="7722" y="83449"/>
                    <a:pt x="0" y="77570"/>
                    <a:pt x="0" y="62010"/>
                  </a:cubicBezTo>
                  <a:lnTo>
                    <a:pt x="0" y="0"/>
                  </a:lnTo>
                  <a:lnTo>
                    <a:pt x="7722" y="0"/>
                  </a:lnTo>
                  <a:lnTo>
                    <a:pt x="7722" y="20286"/>
                  </a:lnTo>
                  <a:lnTo>
                    <a:pt x="35039" y="20286"/>
                  </a:lnTo>
                  <a:lnTo>
                    <a:pt x="35039" y="27662"/>
                  </a:lnTo>
                  <a:lnTo>
                    <a:pt x="7722" y="27662"/>
                  </a:lnTo>
                  <a:lnTo>
                    <a:pt x="7722" y="62702"/>
                  </a:lnTo>
                  <a:cubicBezTo>
                    <a:pt x="7722" y="72268"/>
                    <a:pt x="13255" y="76072"/>
                    <a:pt x="21093" y="76072"/>
                  </a:cubicBezTo>
                  <a:cubicBezTo>
                    <a:pt x="25934" y="76072"/>
                    <a:pt x="31466" y="74689"/>
                    <a:pt x="36077" y="71346"/>
                  </a:cubicBezTo>
                  <a:lnTo>
                    <a:pt x="36077" y="78953"/>
                  </a:lnTo>
                  <a:cubicBezTo>
                    <a:pt x="31697" y="82065"/>
                    <a:pt x="25473" y="83564"/>
                    <a:pt x="20401" y="83564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B5F9F5BB-E152-40E2-B485-0387234914D2}"/>
                </a:ext>
              </a:extLst>
            </p:cNvPr>
            <p:cNvSpPr/>
            <p:nvPr/>
          </p:nvSpPr>
          <p:spPr>
            <a:xfrm>
              <a:off x="1721991" y="1154218"/>
              <a:ext cx="12217" cy="11987"/>
            </a:xfrm>
            <a:custGeom>
              <a:avLst/>
              <a:gdLst>
                <a:gd name="connsiteX0" fmla="*/ 0 w 12217"/>
                <a:gd name="connsiteY0" fmla="*/ 5994 h 11987"/>
                <a:gd name="connsiteX1" fmla="*/ 6109 w 12217"/>
                <a:gd name="connsiteY1" fmla="*/ 0 h 11987"/>
                <a:gd name="connsiteX2" fmla="*/ 12218 w 12217"/>
                <a:gd name="connsiteY2" fmla="*/ 5994 h 11987"/>
                <a:gd name="connsiteX3" fmla="*/ 6109 w 12217"/>
                <a:gd name="connsiteY3" fmla="*/ 11987 h 11987"/>
                <a:gd name="connsiteX4" fmla="*/ 0 w 12217"/>
                <a:gd name="connsiteY4" fmla="*/ 5994 h 11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" h="11987">
                  <a:moveTo>
                    <a:pt x="0" y="5994"/>
                  </a:moveTo>
                  <a:cubicBezTo>
                    <a:pt x="0" y="2420"/>
                    <a:pt x="2536" y="0"/>
                    <a:pt x="6109" y="0"/>
                  </a:cubicBezTo>
                  <a:cubicBezTo>
                    <a:pt x="9682" y="0"/>
                    <a:pt x="12218" y="2420"/>
                    <a:pt x="12218" y="5994"/>
                  </a:cubicBezTo>
                  <a:cubicBezTo>
                    <a:pt x="12218" y="9567"/>
                    <a:pt x="9682" y="11987"/>
                    <a:pt x="6109" y="11987"/>
                  </a:cubicBezTo>
                  <a:cubicBezTo>
                    <a:pt x="2536" y="11987"/>
                    <a:pt x="0" y="9567"/>
                    <a:pt x="0" y="5994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6FC98314-4D21-419F-9A9F-E8143C7662BA}"/>
                </a:ext>
              </a:extLst>
            </p:cNvPr>
            <p:cNvSpPr/>
            <p:nvPr/>
          </p:nvSpPr>
          <p:spPr>
            <a:xfrm>
              <a:off x="1780544" y="1070078"/>
              <a:ext cx="76187" cy="96127"/>
            </a:xfrm>
            <a:custGeom>
              <a:avLst/>
              <a:gdLst>
                <a:gd name="connsiteX0" fmla="*/ 0 w 76187"/>
                <a:gd name="connsiteY0" fmla="*/ 0 h 96127"/>
                <a:gd name="connsiteX1" fmla="*/ 8068 w 76187"/>
                <a:gd name="connsiteY1" fmla="*/ 0 h 96127"/>
                <a:gd name="connsiteX2" fmla="*/ 8068 w 76187"/>
                <a:gd name="connsiteY2" fmla="*/ 55786 h 96127"/>
                <a:gd name="connsiteX3" fmla="*/ 38151 w 76187"/>
                <a:gd name="connsiteY3" fmla="*/ 88520 h 96127"/>
                <a:gd name="connsiteX4" fmla="*/ 68119 w 76187"/>
                <a:gd name="connsiteY4" fmla="*/ 55786 h 96127"/>
                <a:gd name="connsiteX5" fmla="*/ 68119 w 76187"/>
                <a:gd name="connsiteY5" fmla="*/ 0 h 96127"/>
                <a:gd name="connsiteX6" fmla="*/ 76187 w 76187"/>
                <a:gd name="connsiteY6" fmla="*/ 0 h 96127"/>
                <a:gd name="connsiteX7" fmla="*/ 76187 w 76187"/>
                <a:gd name="connsiteY7" fmla="*/ 55671 h 96127"/>
                <a:gd name="connsiteX8" fmla="*/ 38036 w 76187"/>
                <a:gd name="connsiteY8" fmla="*/ 96127 h 96127"/>
                <a:gd name="connsiteX9" fmla="*/ 0 w 76187"/>
                <a:gd name="connsiteY9" fmla="*/ 55671 h 96127"/>
                <a:gd name="connsiteX10" fmla="*/ 0 w 76187"/>
                <a:gd name="connsiteY10" fmla="*/ 0 h 9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187" h="96127">
                  <a:moveTo>
                    <a:pt x="0" y="0"/>
                  </a:moveTo>
                  <a:lnTo>
                    <a:pt x="8068" y="0"/>
                  </a:lnTo>
                  <a:lnTo>
                    <a:pt x="8068" y="55786"/>
                  </a:lnTo>
                  <a:cubicBezTo>
                    <a:pt x="8068" y="75265"/>
                    <a:pt x="19710" y="88520"/>
                    <a:pt x="38151" y="88520"/>
                  </a:cubicBezTo>
                  <a:cubicBezTo>
                    <a:pt x="56593" y="88520"/>
                    <a:pt x="68119" y="75380"/>
                    <a:pt x="68119" y="55786"/>
                  </a:cubicBezTo>
                  <a:lnTo>
                    <a:pt x="68119" y="0"/>
                  </a:lnTo>
                  <a:lnTo>
                    <a:pt x="76187" y="0"/>
                  </a:lnTo>
                  <a:lnTo>
                    <a:pt x="76187" y="55671"/>
                  </a:lnTo>
                  <a:cubicBezTo>
                    <a:pt x="76187" y="79760"/>
                    <a:pt x="60973" y="96127"/>
                    <a:pt x="38036" y="96127"/>
                  </a:cubicBezTo>
                  <a:cubicBezTo>
                    <a:pt x="15099" y="96127"/>
                    <a:pt x="0" y="79760"/>
                    <a:pt x="0" y="5567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30155935-A3C4-467D-BAED-138C2617D75B}"/>
                </a:ext>
              </a:extLst>
            </p:cNvPr>
            <p:cNvSpPr/>
            <p:nvPr/>
          </p:nvSpPr>
          <p:spPr>
            <a:xfrm>
              <a:off x="1877478" y="1102005"/>
              <a:ext cx="55325" cy="63162"/>
            </a:xfrm>
            <a:custGeom>
              <a:avLst/>
              <a:gdLst>
                <a:gd name="connsiteX0" fmla="*/ 7838 w 55325"/>
                <a:gd name="connsiteY0" fmla="*/ 63163 h 63162"/>
                <a:gd name="connsiteX1" fmla="*/ 0 w 55325"/>
                <a:gd name="connsiteY1" fmla="*/ 63163 h 63162"/>
                <a:gd name="connsiteX2" fmla="*/ 0 w 55325"/>
                <a:gd name="connsiteY2" fmla="*/ 1037 h 63162"/>
                <a:gd name="connsiteX3" fmla="*/ 7838 w 55325"/>
                <a:gd name="connsiteY3" fmla="*/ 1037 h 63162"/>
                <a:gd name="connsiteX4" fmla="*/ 7838 w 55325"/>
                <a:gd name="connsiteY4" fmla="*/ 15214 h 63162"/>
                <a:gd name="connsiteX5" fmla="*/ 30775 w 55325"/>
                <a:gd name="connsiteY5" fmla="*/ 0 h 63162"/>
                <a:gd name="connsiteX6" fmla="*/ 55325 w 55325"/>
                <a:gd name="connsiteY6" fmla="*/ 27663 h 63162"/>
                <a:gd name="connsiteX7" fmla="*/ 55325 w 55325"/>
                <a:gd name="connsiteY7" fmla="*/ 63163 h 63162"/>
                <a:gd name="connsiteX8" fmla="*/ 47487 w 55325"/>
                <a:gd name="connsiteY8" fmla="*/ 63163 h 63162"/>
                <a:gd name="connsiteX9" fmla="*/ 47487 w 55325"/>
                <a:gd name="connsiteY9" fmla="*/ 28815 h 63162"/>
                <a:gd name="connsiteX10" fmla="*/ 28815 w 55325"/>
                <a:gd name="connsiteY10" fmla="*/ 7607 h 63162"/>
                <a:gd name="connsiteX11" fmla="*/ 7722 w 55325"/>
                <a:gd name="connsiteY11" fmla="*/ 32042 h 63162"/>
                <a:gd name="connsiteX12" fmla="*/ 7722 w 55325"/>
                <a:gd name="connsiteY12" fmla="*/ 63163 h 6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325" h="63162">
                  <a:moveTo>
                    <a:pt x="7838" y="63163"/>
                  </a:moveTo>
                  <a:lnTo>
                    <a:pt x="0" y="63163"/>
                  </a:lnTo>
                  <a:lnTo>
                    <a:pt x="0" y="1037"/>
                  </a:lnTo>
                  <a:lnTo>
                    <a:pt x="7838" y="1037"/>
                  </a:lnTo>
                  <a:lnTo>
                    <a:pt x="7838" y="15214"/>
                  </a:lnTo>
                  <a:cubicBezTo>
                    <a:pt x="11987" y="6109"/>
                    <a:pt x="20401" y="0"/>
                    <a:pt x="30775" y="0"/>
                  </a:cubicBezTo>
                  <a:cubicBezTo>
                    <a:pt x="47257" y="0"/>
                    <a:pt x="55325" y="11526"/>
                    <a:pt x="55325" y="27663"/>
                  </a:cubicBezTo>
                  <a:lnTo>
                    <a:pt x="55325" y="63163"/>
                  </a:lnTo>
                  <a:lnTo>
                    <a:pt x="47487" y="63163"/>
                  </a:lnTo>
                  <a:lnTo>
                    <a:pt x="47487" y="28815"/>
                  </a:lnTo>
                  <a:cubicBezTo>
                    <a:pt x="47487" y="14753"/>
                    <a:pt x="41033" y="7607"/>
                    <a:pt x="28815" y="7607"/>
                  </a:cubicBezTo>
                  <a:cubicBezTo>
                    <a:pt x="16598" y="7607"/>
                    <a:pt x="7722" y="18211"/>
                    <a:pt x="7722" y="32042"/>
                  </a:cubicBezTo>
                  <a:lnTo>
                    <a:pt x="7722" y="63163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FDCB2164-8AC0-4014-BB58-ABC0C57EFEB8}"/>
                </a:ext>
              </a:extLst>
            </p:cNvPr>
            <p:cNvSpPr/>
            <p:nvPr/>
          </p:nvSpPr>
          <p:spPr>
            <a:xfrm>
              <a:off x="1948478" y="1070078"/>
              <a:ext cx="63739" cy="96127"/>
            </a:xfrm>
            <a:custGeom>
              <a:avLst/>
              <a:gdLst>
                <a:gd name="connsiteX0" fmla="*/ 55901 w 63739"/>
                <a:gd name="connsiteY0" fmla="*/ 80798 h 96127"/>
                <a:gd name="connsiteX1" fmla="*/ 31120 w 63739"/>
                <a:gd name="connsiteY1" fmla="*/ 96127 h 96127"/>
                <a:gd name="connsiteX2" fmla="*/ 0 w 63739"/>
                <a:gd name="connsiteY2" fmla="*/ 64315 h 96127"/>
                <a:gd name="connsiteX3" fmla="*/ 31120 w 63739"/>
                <a:gd name="connsiteY3" fmla="*/ 31927 h 96127"/>
                <a:gd name="connsiteX4" fmla="*/ 55901 w 63739"/>
                <a:gd name="connsiteY4" fmla="*/ 47372 h 96127"/>
                <a:gd name="connsiteX5" fmla="*/ 55901 w 63739"/>
                <a:gd name="connsiteY5" fmla="*/ 0 h 96127"/>
                <a:gd name="connsiteX6" fmla="*/ 63739 w 63739"/>
                <a:gd name="connsiteY6" fmla="*/ 0 h 96127"/>
                <a:gd name="connsiteX7" fmla="*/ 63739 w 63739"/>
                <a:gd name="connsiteY7" fmla="*/ 95090 h 96127"/>
                <a:gd name="connsiteX8" fmla="*/ 55901 w 63739"/>
                <a:gd name="connsiteY8" fmla="*/ 95090 h 96127"/>
                <a:gd name="connsiteX9" fmla="*/ 55901 w 63739"/>
                <a:gd name="connsiteY9" fmla="*/ 80798 h 96127"/>
                <a:gd name="connsiteX10" fmla="*/ 8183 w 63739"/>
                <a:gd name="connsiteY10" fmla="*/ 64200 h 96127"/>
                <a:gd name="connsiteX11" fmla="*/ 31927 w 63739"/>
                <a:gd name="connsiteY11" fmla="*/ 88751 h 96127"/>
                <a:gd name="connsiteX12" fmla="*/ 55901 w 63739"/>
                <a:gd name="connsiteY12" fmla="*/ 64200 h 96127"/>
                <a:gd name="connsiteX13" fmla="*/ 31927 w 63739"/>
                <a:gd name="connsiteY13" fmla="*/ 39419 h 96127"/>
                <a:gd name="connsiteX14" fmla="*/ 8183 w 63739"/>
                <a:gd name="connsiteY14" fmla="*/ 64200 h 9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739" h="96127">
                  <a:moveTo>
                    <a:pt x="55901" y="80798"/>
                  </a:moveTo>
                  <a:cubicBezTo>
                    <a:pt x="51521" y="90019"/>
                    <a:pt x="42531" y="96127"/>
                    <a:pt x="31120" y="96127"/>
                  </a:cubicBezTo>
                  <a:cubicBezTo>
                    <a:pt x="13024" y="96127"/>
                    <a:pt x="0" y="82642"/>
                    <a:pt x="0" y="64315"/>
                  </a:cubicBezTo>
                  <a:cubicBezTo>
                    <a:pt x="0" y="45989"/>
                    <a:pt x="12909" y="31927"/>
                    <a:pt x="31120" y="31927"/>
                  </a:cubicBezTo>
                  <a:cubicBezTo>
                    <a:pt x="42531" y="31927"/>
                    <a:pt x="51406" y="38036"/>
                    <a:pt x="55901" y="47372"/>
                  </a:cubicBezTo>
                  <a:lnTo>
                    <a:pt x="55901" y="0"/>
                  </a:lnTo>
                  <a:lnTo>
                    <a:pt x="63739" y="0"/>
                  </a:lnTo>
                  <a:lnTo>
                    <a:pt x="63739" y="95090"/>
                  </a:lnTo>
                  <a:lnTo>
                    <a:pt x="55901" y="95090"/>
                  </a:lnTo>
                  <a:lnTo>
                    <a:pt x="55901" y="80798"/>
                  </a:lnTo>
                  <a:close/>
                  <a:moveTo>
                    <a:pt x="8183" y="64200"/>
                  </a:moveTo>
                  <a:cubicBezTo>
                    <a:pt x="8183" y="78377"/>
                    <a:pt x="17981" y="88751"/>
                    <a:pt x="31927" y="88751"/>
                  </a:cubicBezTo>
                  <a:cubicBezTo>
                    <a:pt x="45874" y="88751"/>
                    <a:pt x="55901" y="78377"/>
                    <a:pt x="55901" y="64200"/>
                  </a:cubicBezTo>
                  <a:cubicBezTo>
                    <a:pt x="55901" y="50023"/>
                    <a:pt x="45874" y="39419"/>
                    <a:pt x="31927" y="39419"/>
                  </a:cubicBezTo>
                  <a:cubicBezTo>
                    <a:pt x="17981" y="39419"/>
                    <a:pt x="8183" y="49793"/>
                    <a:pt x="8183" y="64200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65BC70CC-5798-4A6B-AD13-7A1117D1D638}"/>
                </a:ext>
              </a:extLst>
            </p:cNvPr>
            <p:cNvSpPr/>
            <p:nvPr/>
          </p:nvSpPr>
          <p:spPr>
            <a:xfrm>
              <a:off x="2029622" y="1102005"/>
              <a:ext cx="59935" cy="64200"/>
            </a:xfrm>
            <a:custGeom>
              <a:avLst/>
              <a:gdLst>
                <a:gd name="connsiteX0" fmla="*/ 0 w 59935"/>
                <a:gd name="connsiteY0" fmla="*/ 32503 h 64200"/>
                <a:gd name="connsiteX1" fmla="*/ 30544 w 59935"/>
                <a:gd name="connsiteY1" fmla="*/ 0 h 64200"/>
                <a:gd name="connsiteX2" fmla="*/ 59935 w 59935"/>
                <a:gd name="connsiteY2" fmla="*/ 31351 h 64200"/>
                <a:gd name="connsiteX3" fmla="*/ 59705 w 59935"/>
                <a:gd name="connsiteY3" fmla="*/ 35154 h 64200"/>
                <a:gd name="connsiteX4" fmla="*/ 8184 w 59935"/>
                <a:gd name="connsiteY4" fmla="*/ 35154 h 64200"/>
                <a:gd name="connsiteX5" fmla="*/ 33080 w 59935"/>
                <a:gd name="connsiteY5" fmla="*/ 56939 h 64200"/>
                <a:gd name="connsiteX6" fmla="*/ 55786 w 59935"/>
                <a:gd name="connsiteY6" fmla="*/ 49331 h 64200"/>
                <a:gd name="connsiteX7" fmla="*/ 55786 w 59935"/>
                <a:gd name="connsiteY7" fmla="*/ 57054 h 64200"/>
                <a:gd name="connsiteX8" fmla="*/ 33080 w 59935"/>
                <a:gd name="connsiteY8" fmla="*/ 64200 h 64200"/>
                <a:gd name="connsiteX9" fmla="*/ 0 w 59935"/>
                <a:gd name="connsiteY9" fmla="*/ 32503 h 64200"/>
                <a:gd name="connsiteX10" fmla="*/ 51752 w 59935"/>
                <a:gd name="connsiteY10" fmla="*/ 28700 h 64200"/>
                <a:gd name="connsiteX11" fmla="*/ 30544 w 59935"/>
                <a:gd name="connsiteY11" fmla="*/ 7261 h 64200"/>
                <a:gd name="connsiteX12" fmla="*/ 8414 w 59935"/>
                <a:gd name="connsiteY12" fmla="*/ 28700 h 64200"/>
                <a:gd name="connsiteX13" fmla="*/ 51752 w 59935"/>
                <a:gd name="connsiteY13" fmla="*/ 28700 h 6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935" h="64200">
                  <a:moveTo>
                    <a:pt x="0" y="32503"/>
                  </a:moveTo>
                  <a:cubicBezTo>
                    <a:pt x="0" y="14062"/>
                    <a:pt x="11641" y="0"/>
                    <a:pt x="30544" y="0"/>
                  </a:cubicBezTo>
                  <a:cubicBezTo>
                    <a:pt x="49447" y="0"/>
                    <a:pt x="59935" y="13370"/>
                    <a:pt x="59935" y="31351"/>
                  </a:cubicBezTo>
                  <a:cubicBezTo>
                    <a:pt x="59935" y="32619"/>
                    <a:pt x="59820" y="33887"/>
                    <a:pt x="59705" y="35154"/>
                  </a:cubicBezTo>
                  <a:lnTo>
                    <a:pt x="8184" y="35154"/>
                  </a:lnTo>
                  <a:cubicBezTo>
                    <a:pt x="9451" y="47948"/>
                    <a:pt x="18903" y="56939"/>
                    <a:pt x="33080" y="56939"/>
                  </a:cubicBezTo>
                  <a:cubicBezTo>
                    <a:pt x="41263" y="56939"/>
                    <a:pt x="49216" y="54403"/>
                    <a:pt x="55786" y="49331"/>
                  </a:cubicBezTo>
                  <a:lnTo>
                    <a:pt x="55786" y="57054"/>
                  </a:lnTo>
                  <a:cubicBezTo>
                    <a:pt x="49216" y="61895"/>
                    <a:pt x="41378" y="64200"/>
                    <a:pt x="33080" y="64200"/>
                  </a:cubicBezTo>
                  <a:cubicBezTo>
                    <a:pt x="13601" y="64200"/>
                    <a:pt x="0" y="51291"/>
                    <a:pt x="0" y="32503"/>
                  </a:cubicBezTo>
                  <a:close/>
                  <a:moveTo>
                    <a:pt x="51752" y="28700"/>
                  </a:moveTo>
                  <a:cubicBezTo>
                    <a:pt x="50945" y="16482"/>
                    <a:pt x="43223" y="7261"/>
                    <a:pt x="30544" y="7261"/>
                  </a:cubicBezTo>
                  <a:cubicBezTo>
                    <a:pt x="17865" y="7261"/>
                    <a:pt x="9567" y="16482"/>
                    <a:pt x="8414" y="28700"/>
                  </a:cubicBezTo>
                  <a:lnTo>
                    <a:pt x="51752" y="28700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386119A6-281B-476E-BC6E-268AB87BBB17}"/>
                </a:ext>
              </a:extLst>
            </p:cNvPr>
            <p:cNvSpPr/>
            <p:nvPr/>
          </p:nvSpPr>
          <p:spPr>
            <a:xfrm>
              <a:off x="2106846" y="1102121"/>
              <a:ext cx="31120" cy="63162"/>
            </a:xfrm>
            <a:custGeom>
              <a:avLst/>
              <a:gdLst>
                <a:gd name="connsiteX0" fmla="*/ 7838 w 31120"/>
                <a:gd name="connsiteY0" fmla="*/ 63047 h 63162"/>
                <a:gd name="connsiteX1" fmla="*/ 0 w 31120"/>
                <a:gd name="connsiteY1" fmla="*/ 63047 h 63162"/>
                <a:gd name="connsiteX2" fmla="*/ 0 w 31120"/>
                <a:gd name="connsiteY2" fmla="*/ 922 h 63162"/>
                <a:gd name="connsiteX3" fmla="*/ 7838 w 31120"/>
                <a:gd name="connsiteY3" fmla="*/ 922 h 63162"/>
                <a:gd name="connsiteX4" fmla="*/ 7838 w 31120"/>
                <a:gd name="connsiteY4" fmla="*/ 16943 h 63162"/>
                <a:gd name="connsiteX5" fmla="*/ 31120 w 31120"/>
                <a:gd name="connsiteY5" fmla="*/ 0 h 63162"/>
                <a:gd name="connsiteX6" fmla="*/ 31120 w 31120"/>
                <a:gd name="connsiteY6" fmla="*/ 8875 h 63162"/>
                <a:gd name="connsiteX7" fmla="*/ 7838 w 31120"/>
                <a:gd name="connsiteY7" fmla="*/ 33195 h 63162"/>
                <a:gd name="connsiteX8" fmla="*/ 7838 w 31120"/>
                <a:gd name="connsiteY8" fmla="*/ 63163 h 6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120" h="63162">
                  <a:moveTo>
                    <a:pt x="7838" y="63047"/>
                  </a:moveTo>
                  <a:lnTo>
                    <a:pt x="0" y="63047"/>
                  </a:lnTo>
                  <a:lnTo>
                    <a:pt x="0" y="922"/>
                  </a:lnTo>
                  <a:lnTo>
                    <a:pt x="7838" y="922"/>
                  </a:lnTo>
                  <a:lnTo>
                    <a:pt x="7838" y="16943"/>
                  </a:lnTo>
                  <a:cubicBezTo>
                    <a:pt x="12102" y="6455"/>
                    <a:pt x="20747" y="0"/>
                    <a:pt x="31120" y="0"/>
                  </a:cubicBezTo>
                  <a:lnTo>
                    <a:pt x="31120" y="8875"/>
                  </a:lnTo>
                  <a:cubicBezTo>
                    <a:pt x="18672" y="7607"/>
                    <a:pt x="7838" y="17059"/>
                    <a:pt x="7838" y="33195"/>
                  </a:cubicBezTo>
                  <a:lnTo>
                    <a:pt x="7838" y="63163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225B481F-F4D5-4387-8C36-22407A2E3F3F}"/>
                </a:ext>
              </a:extLst>
            </p:cNvPr>
            <p:cNvSpPr/>
            <p:nvPr/>
          </p:nvSpPr>
          <p:spPr>
            <a:xfrm>
              <a:off x="2144882" y="1102121"/>
              <a:ext cx="43914" cy="64315"/>
            </a:xfrm>
            <a:custGeom>
              <a:avLst/>
              <a:gdLst>
                <a:gd name="connsiteX0" fmla="*/ 21438 w 43914"/>
                <a:gd name="connsiteY0" fmla="*/ 57630 h 64315"/>
                <a:gd name="connsiteX1" fmla="*/ 35961 w 43914"/>
                <a:gd name="connsiteY1" fmla="*/ 47142 h 64315"/>
                <a:gd name="connsiteX2" fmla="*/ 28469 w 43914"/>
                <a:gd name="connsiteY2" fmla="*/ 38036 h 64315"/>
                <a:gd name="connsiteX3" fmla="*/ 12563 w 43914"/>
                <a:gd name="connsiteY3" fmla="*/ 31812 h 64315"/>
                <a:gd name="connsiteX4" fmla="*/ 1153 w 43914"/>
                <a:gd name="connsiteY4" fmla="*/ 16943 h 64315"/>
                <a:gd name="connsiteX5" fmla="*/ 22130 w 43914"/>
                <a:gd name="connsiteY5" fmla="*/ 0 h 64315"/>
                <a:gd name="connsiteX6" fmla="*/ 41033 w 43914"/>
                <a:gd name="connsiteY6" fmla="*/ 5994 h 64315"/>
                <a:gd name="connsiteX7" fmla="*/ 41033 w 43914"/>
                <a:gd name="connsiteY7" fmla="*/ 14292 h 64315"/>
                <a:gd name="connsiteX8" fmla="*/ 22245 w 43914"/>
                <a:gd name="connsiteY8" fmla="*/ 6570 h 64315"/>
                <a:gd name="connsiteX9" fmla="*/ 9106 w 43914"/>
                <a:gd name="connsiteY9" fmla="*/ 16367 h 64315"/>
                <a:gd name="connsiteX10" fmla="*/ 16482 w 43914"/>
                <a:gd name="connsiteY10" fmla="*/ 25242 h 64315"/>
                <a:gd name="connsiteX11" fmla="*/ 32504 w 43914"/>
                <a:gd name="connsiteY11" fmla="*/ 31466 h 64315"/>
                <a:gd name="connsiteX12" fmla="*/ 43914 w 43914"/>
                <a:gd name="connsiteY12" fmla="*/ 45874 h 64315"/>
                <a:gd name="connsiteX13" fmla="*/ 21323 w 43914"/>
                <a:gd name="connsiteY13" fmla="*/ 64315 h 64315"/>
                <a:gd name="connsiteX14" fmla="*/ 0 w 43914"/>
                <a:gd name="connsiteY14" fmla="*/ 57745 h 64315"/>
                <a:gd name="connsiteX15" fmla="*/ 0 w 43914"/>
                <a:gd name="connsiteY15" fmla="*/ 49101 h 64315"/>
                <a:gd name="connsiteX16" fmla="*/ 21438 w 43914"/>
                <a:gd name="connsiteY16" fmla="*/ 57861 h 64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914" h="64315">
                  <a:moveTo>
                    <a:pt x="21438" y="57630"/>
                  </a:moveTo>
                  <a:cubicBezTo>
                    <a:pt x="29622" y="57630"/>
                    <a:pt x="35961" y="53942"/>
                    <a:pt x="35961" y="47142"/>
                  </a:cubicBezTo>
                  <a:cubicBezTo>
                    <a:pt x="35961" y="43223"/>
                    <a:pt x="33771" y="40226"/>
                    <a:pt x="28469" y="38036"/>
                  </a:cubicBezTo>
                  <a:lnTo>
                    <a:pt x="12563" y="31812"/>
                  </a:lnTo>
                  <a:cubicBezTo>
                    <a:pt x="5071" y="28815"/>
                    <a:pt x="1153" y="24435"/>
                    <a:pt x="1153" y="16943"/>
                  </a:cubicBezTo>
                  <a:cubicBezTo>
                    <a:pt x="1153" y="6455"/>
                    <a:pt x="9912" y="0"/>
                    <a:pt x="22130" y="0"/>
                  </a:cubicBezTo>
                  <a:cubicBezTo>
                    <a:pt x="29391" y="0"/>
                    <a:pt x="36192" y="2075"/>
                    <a:pt x="41033" y="5994"/>
                  </a:cubicBezTo>
                  <a:lnTo>
                    <a:pt x="41033" y="14292"/>
                  </a:lnTo>
                  <a:cubicBezTo>
                    <a:pt x="35615" y="9336"/>
                    <a:pt x="28700" y="6570"/>
                    <a:pt x="22245" y="6570"/>
                  </a:cubicBezTo>
                  <a:cubicBezTo>
                    <a:pt x="14638" y="6570"/>
                    <a:pt x="9106" y="10143"/>
                    <a:pt x="9106" y="16367"/>
                  </a:cubicBezTo>
                  <a:cubicBezTo>
                    <a:pt x="9106" y="20516"/>
                    <a:pt x="11180" y="23167"/>
                    <a:pt x="16482" y="25242"/>
                  </a:cubicBezTo>
                  <a:lnTo>
                    <a:pt x="32504" y="31466"/>
                  </a:lnTo>
                  <a:cubicBezTo>
                    <a:pt x="40341" y="34578"/>
                    <a:pt x="43914" y="39419"/>
                    <a:pt x="43914" y="45874"/>
                  </a:cubicBezTo>
                  <a:cubicBezTo>
                    <a:pt x="43914" y="57400"/>
                    <a:pt x="34348" y="64315"/>
                    <a:pt x="21323" y="64315"/>
                  </a:cubicBezTo>
                  <a:cubicBezTo>
                    <a:pt x="13140" y="64315"/>
                    <a:pt x="5648" y="62125"/>
                    <a:pt x="0" y="57745"/>
                  </a:cubicBezTo>
                  <a:lnTo>
                    <a:pt x="0" y="49101"/>
                  </a:lnTo>
                  <a:cubicBezTo>
                    <a:pt x="6455" y="55210"/>
                    <a:pt x="13947" y="57861"/>
                    <a:pt x="21438" y="57861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97C8F4AF-279E-4FBC-A27F-9519D65892C2}"/>
                </a:ext>
              </a:extLst>
            </p:cNvPr>
            <p:cNvSpPr/>
            <p:nvPr/>
          </p:nvSpPr>
          <p:spPr>
            <a:xfrm>
              <a:off x="2204011" y="1082757"/>
              <a:ext cx="36076" cy="83563"/>
            </a:xfrm>
            <a:custGeom>
              <a:avLst/>
              <a:gdLst>
                <a:gd name="connsiteX0" fmla="*/ 20286 w 36076"/>
                <a:gd name="connsiteY0" fmla="*/ 83449 h 83563"/>
                <a:gd name="connsiteX1" fmla="*/ 0 w 36076"/>
                <a:gd name="connsiteY1" fmla="*/ 62010 h 83563"/>
                <a:gd name="connsiteX2" fmla="*/ 0 w 36076"/>
                <a:gd name="connsiteY2" fmla="*/ 0 h 83563"/>
                <a:gd name="connsiteX3" fmla="*/ 7722 w 36076"/>
                <a:gd name="connsiteY3" fmla="*/ 0 h 83563"/>
                <a:gd name="connsiteX4" fmla="*/ 7722 w 36076"/>
                <a:gd name="connsiteY4" fmla="*/ 20286 h 83563"/>
                <a:gd name="connsiteX5" fmla="*/ 35039 w 36076"/>
                <a:gd name="connsiteY5" fmla="*/ 20286 h 83563"/>
                <a:gd name="connsiteX6" fmla="*/ 35039 w 36076"/>
                <a:gd name="connsiteY6" fmla="*/ 27662 h 83563"/>
                <a:gd name="connsiteX7" fmla="*/ 7722 w 36076"/>
                <a:gd name="connsiteY7" fmla="*/ 27662 h 83563"/>
                <a:gd name="connsiteX8" fmla="*/ 7722 w 36076"/>
                <a:gd name="connsiteY8" fmla="*/ 62702 h 83563"/>
                <a:gd name="connsiteX9" fmla="*/ 21093 w 36076"/>
                <a:gd name="connsiteY9" fmla="*/ 76072 h 83563"/>
                <a:gd name="connsiteX10" fmla="*/ 36077 w 36076"/>
                <a:gd name="connsiteY10" fmla="*/ 71346 h 83563"/>
                <a:gd name="connsiteX11" fmla="*/ 36077 w 36076"/>
                <a:gd name="connsiteY11" fmla="*/ 78953 h 83563"/>
                <a:gd name="connsiteX12" fmla="*/ 20401 w 36076"/>
                <a:gd name="connsiteY12" fmla="*/ 83564 h 8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076" h="83563">
                  <a:moveTo>
                    <a:pt x="20286" y="83449"/>
                  </a:moveTo>
                  <a:cubicBezTo>
                    <a:pt x="7722" y="83449"/>
                    <a:pt x="0" y="77570"/>
                    <a:pt x="0" y="62010"/>
                  </a:cubicBezTo>
                  <a:lnTo>
                    <a:pt x="0" y="0"/>
                  </a:lnTo>
                  <a:lnTo>
                    <a:pt x="7722" y="0"/>
                  </a:lnTo>
                  <a:lnTo>
                    <a:pt x="7722" y="20286"/>
                  </a:lnTo>
                  <a:lnTo>
                    <a:pt x="35039" y="20286"/>
                  </a:lnTo>
                  <a:lnTo>
                    <a:pt x="35039" y="27662"/>
                  </a:lnTo>
                  <a:lnTo>
                    <a:pt x="7722" y="27662"/>
                  </a:lnTo>
                  <a:lnTo>
                    <a:pt x="7722" y="62702"/>
                  </a:lnTo>
                  <a:cubicBezTo>
                    <a:pt x="7722" y="72268"/>
                    <a:pt x="13255" y="76072"/>
                    <a:pt x="21093" y="76072"/>
                  </a:cubicBezTo>
                  <a:cubicBezTo>
                    <a:pt x="25934" y="76072"/>
                    <a:pt x="31466" y="74689"/>
                    <a:pt x="36077" y="71346"/>
                  </a:cubicBezTo>
                  <a:lnTo>
                    <a:pt x="36077" y="78953"/>
                  </a:lnTo>
                  <a:cubicBezTo>
                    <a:pt x="31697" y="82065"/>
                    <a:pt x="25472" y="83564"/>
                    <a:pt x="20401" y="83564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99593DDA-9DA3-46F5-9E96-896D98CDE762}"/>
                </a:ext>
              </a:extLst>
            </p:cNvPr>
            <p:cNvSpPr/>
            <p:nvPr/>
          </p:nvSpPr>
          <p:spPr>
            <a:xfrm>
              <a:off x="2248271" y="1102005"/>
              <a:ext cx="63739" cy="64200"/>
            </a:xfrm>
            <a:custGeom>
              <a:avLst/>
              <a:gdLst>
                <a:gd name="connsiteX0" fmla="*/ 55901 w 63739"/>
                <a:gd name="connsiteY0" fmla="*/ 48870 h 64200"/>
                <a:gd name="connsiteX1" fmla="*/ 31120 w 63739"/>
                <a:gd name="connsiteY1" fmla="*/ 64200 h 64200"/>
                <a:gd name="connsiteX2" fmla="*/ 0 w 63739"/>
                <a:gd name="connsiteY2" fmla="*/ 32388 h 64200"/>
                <a:gd name="connsiteX3" fmla="*/ 31120 w 63739"/>
                <a:gd name="connsiteY3" fmla="*/ 0 h 64200"/>
                <a:gd name="connsiteX4" fmla="*/ 55901 w 63739"/>
                <a:gd name="connsiteY4" fmla="*/ 15445 h 64200"/>
                <a:gd name="connsiteX5" fmla="*/ 55901 w 63739"/>
                <a:gd name="connsiteY5" fmla="*/ 1037 h 64200"/>
                <a:gd name="connsiteX6" fmla="*/ 63739 w 63739"/>
                <a:gd name="connsiteY6" fmla="*/ 1037 h 64200"/>
                <a:gd name="connsiteX7" fmla="*/ 63739 w 63739"/>
                <a:gd name="connsiteY7" fmla="*/ 63163 h 64200"/>
                <a:gd name="connsiteX8" fmla="*/ 55901 w 63739"/>
                <a:gd name="connsiteY8" fmla="*/ 63163 h 64200"/>
                <a:gd name="connsiteX9" fmla="*/ 55901 w 63739"/>
                <a:gd name="connsiteY9" fmla="*/ 48870 h 64200"/>
                <a:gd name="connsiteX10" fmla="*/ 8184 w 63739"/>
                <a:gd name="connsiteY10" fmla="*/ 32273 h 64200"/>
                <a:gd name="connsiteX11" fmla="*/ 31927 w 63739"/>
                <a:gd name="connsiteY11" fmla="*/ 56823 h 64200"/>
                <a:gd name="connsiteX12" fmla="*/ 55901 w 63739"/>
                <a:gd name="connsiteY12" fmla="*/ 32273 h 64200"/>
                <a:gd name="connsiteX13" fmla="*/ 31927 w 63739"/>
                <a:gd name="connsiteY13" fmla="*/ 7492 h 64200"/>
                <a:gd name="connsiteX14" fmla="*/ 8184 w 63739"/>
                <a:gd name="connsiteY14" fmla="*/ 32273 h 6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739" h="64200">
                  <a:moveTo>
                    <a:pt x="55901" y="48870"/>
                  </a:moveTo>
                  <a:cubicBezTo>
                    <a:pt x="51521" y="58207"/>
                    <a:pt x="42531" y="64200"/>
                    <a:pt x="31120" y="64200"/>
                  </a:cubicBezTo>
                  <a:cubicBezTo>
                    <a:pt x="13024" y="64200"/>
                    <a:pt x="0" y="50715"/>
                    <a:pt x="0" y="32388"/>
                  </a:cubicBezTo>
                  <a:cubicBezTo>
                    <a:pt x="0" y="14062"/>
                    <a:pt x="12909" y="0"/>
                    <a:pt x="31120" y="0"/>
                  </a:cubicBezTo>
                  <a:cubicBezTo>
                    <a:pt x="42531" y="0"/>
                    <a:pt x="51406" y="6109"/>
                    <a:pt x="55901" y="15445"/>
                  </a:cubicBezTo>
                  <a:lnTo>
                    <a:pt x="55901" y="1037"/>
                  </a:lnTo>
                  <a:lnTo>
                    <a:pt x="63739" y="1037"/>
                  </a:lnTo>
                  <a:lnTo>
                    <a:pt x="63739" y="63163"/>
                  </a:lnTo>
                  <a:lnTo>
                    <a:pt x="55901" y="63163"/>
                  </a:lnTo>
                  <a:lnTo>
                    <a:pt x="55901" y="48870"/>
                  </a:lnTo>
                  <a:close/>
                  <a:moveTo>
                    <a:pt x="8184" y="32273"/>
                  </a:moveTo>
                  <a:cubicBezTo>
                    <a:pt x="8184" y="46450"/>
                    <a:pt x="17981" y="56823"/>
                    <a:pt x="31927" y="56823"/>
                  </a:cubicBezTo>
                  <a:cubicBezTo>
                    <a:pt x="45874" y="56823"/>
                    <a:pt x="55901" y="46450"/>
                    <a:pt x="55901" y="32273"/>
                  </a:cubicBezTo>
                  <a:cubicBezTo>
                    <a:pt x="55901" y="18096"/>
                    <a:pt x="45874" y="7492"/>
                    <a:pt x="31927" y="7492"/>
                  </a:cubicBezTo>
                  <a:cubicBezTo>
                    <a:pt x="17981" y="7492"/>
                    <a:pt x="8184" y="17865"/>
                    <a:pt x="8184" y="32273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EBAB4221-5265-47A5-8250-F2EF2D0D42E7}"/>
                </a:ext>
              </a:extLst>
            </p:cNvPr>
            <p:cNvSpPr/>
            <p:nvPr/>
          </p:nvSpPr>
          <p:spPr>
            <a:xfrm>
              <a:off x="2334140" y="1102005"/>
              <a:ext cx="55325" cy="63162"/>
            </a:xfrm>
            <a:custGeom>
              <a:avLst/>
              <a:gdLst>
                <a:gd name="connsiteX0" fmla="*/ 7838 w 55325"/>
                <a:gd name="connsiteY0" fmla="*/ 63163 h 63162"/>
                <a:gd name="connsiteX1" fmla="*/ 0 w 55325"/>
                <a:gd name="connsiteY1" fmla="*/ 63163 h 63162"/>
                <a:gd name="connsiteX2" fmla="*/ 0 w 55325"/>
                <a:gd name="connsiteY2" fmla="*/ 1037 h 63162"/>
                <a:gd name="connsiteX3" fmla="*/ 7838 w 55325"/>
                <a:gd name="connsiteY3" fmla="*/ 1037 h 63162"/>
                <a:gd name="connsiteX4" fmla="*/ 7838 w 55325"/>
                <a:gd name="connsiteY4" fmla="*/ 15214 h 63162"/>
                <a:gd name="connsiteX5" fmla="*/ 30775 w 55325"/>
                <a:gd name="connsiteY5" fmla="*/ 0 h 63162"/>
                <a:gd name="connsiteX6" fmla="*/ 55325 w 55325"/>
                <a:gd name="connsiteY6" fmla="*/ 27663 h 63162"/>
                <a:gd name="connsiteX7" fmla="*/ 55325 w 55325"/>
                <a:gd name="connsiteY7" fmla="*/ 63163 h 63162"/>
                <a:gd name="connsiteX8" fmla="*/ 47487 w 55325"/>
                <a:gd name="connsiteY8" fmla="*/ 63163 h 63162"/>
                <a:gd name="connsiteX9" fmla="*/ 47487 w 55325"/>
                <a:gd name="connsiteY9" fmla="*/ 28815 h 63162"/>
                <a:gd name="connsiteX10" fmla="*/ 28815 w 55325"/>
                <a:gd name="connsiteY10" fmla="*/ 7607 h 63162"/>
                <a:gd name="connsiteX11" fmla="*/ 7722 w 55325"/>
                <a:gd name="connsiteY11" fmla="*/ 32042 h 63162"/>
                <a:gd name="connsiteX12" fmla="*/ 7722 w 55325"/>
                <a:gd name="connsiteY12" fmla="*/ 63163 h 6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325" h="63162">
                  <a:moveTo>
                    <a:pt x="7838" y="63163"/>
                  </a:moveTo>
                  <a:lnTo>
                    <a:pt x="0" y="63163"/>
                  </a:lnTo>
                  <a:lnTo>
                    <a:pt x="0" y="1037"/>
                  </a:lnTo>
                  <a:lnTo>
                    <a:pt x="7838" y="1037"/>
                  </a:lnTo>
                  <a:lnTo>
                    <a:pt x="7838" y="15214"/>
                  </a:lnTo>
                  <a:cubicBezTo>
                    <a:pt x="11987" y="6109"/>
                    <a:pt x="20401" y="0"/>
                    <a:pt x="30775" y="0"/>
                  </a:cubicBezTo>
                  <a:cubicBezTo>
                    <a:pt x="47257" y="0"/>
                    <a:pt x="55325" y="11526"/>
                    <a:pt x="55325" y="27663"/>
                  </a:cubicBezTo>
                  <a:lnTo>
                    <a:pt x="55325" y="63163"/>
                  </a:lnTo>
                  <a:lnTo>
                    <a:pt x="47487" y="63163"/>
                  </a:lnTo>
                  <a:lnTo>
                    <a:pt x="47487" y="28815"/>
                  </a:lnTo>
                  <a:cubicBezTo>
                    <a:pt x="47487" y="14753"/>
                    <a:pt x="41033" y="7607"/>
                    <a:pt x="28815" y="7607"/>
                  </a:cubicBezTo>
                  <a:cubicBezTo>
                    <a:pt x="16598" y="7607"/>
                    <a:pt x="7722" y="18211"/>
                    <a:pt x="7722" y="32042"/>
                  </a:cubicBezTo>
                  <a:lnTo>
                    <a:pt x="7722" y="63163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10D13671-D4E9-4BE5-8EAE-F089F8B86EAC}"/>
                </a:ext>
              </a:extLst>
            </p:cNvPr>
            <p:cNvSpPr/>
            <p:nvPr/>
          </p:nvSpPr>
          <p:spPr>
            <a:xfrm>
              <a:off x="2405140" y="1070078"/>
              <a:ext cx="63739" cy="96127"/>
            </a:xfrm>
            <a:custGeom>
              <a:avLst/>
              <a:gdLst>
                <a:gd name="connsiteX0" fmla="*/ 55901 w 63739"/>
                <a:gd name="connsiteY0" fmla="*/ 80798 h 96127"/>
                <a:gd name="connsiteX1" fmla="*/ 31120 w 63739"/>
                <a:gd name="connsiteY1" fmla="*/ 96127 h 96127"/>
                <a:gd name="connsiteX2" fmla="*/ 0 w 63739"/>
                <a:gd name="connsiteY2" fmla="*/ 64315 h 96127"/>
                <a:gd name="connsiteX3" fmla="*/ 31120 w 63739"/>
                <a:gd name="connsiteY3" fmla="*/ 31927 h 96127"/>
                <a:gd name="connsiteX4" fmla="*/ 55901 w 63739"/>
                <a:gd name="connsiteY4" fmla="*/ 47372 h 96127"/>
                <a:gd name="connsiteX5" fmla="*/ 55901 w 63739"/>
                <a:gd name="connsiteY5" fmla="*/ 0 h 96127"/>
                <a:gd name="connsiteX6" fmla="*/ 63739 w 63739"/>
                <a:gd name="connsiteY6" fmla="*/ 0 h 96127"/>
                <a:gd name="connsiteX7" fmla="*/ 63739 w 63739"/>
                <a:gd name="connsiteY7" fmla="*/ 95090 h 96127"/>
                <a:gd name="connsiteX8" fmla="*/ 55901 w 63739"/>
                <a:gd name="connsiteY8" fmla="*/ 95090 h 96127"/>
                <a:gd name="connsiteX9" fmla="*/ 55901 w 63739"/>
                <a:gd name="connsiteY9" fmla="*/ 80798 h 96127"/>
                <a:gd name="connsiteX10" fmla="*/ 8184 w 63739"/>
                <a:gd name="connsiteY10" fmla="*/ 64200 h 96127"/>
                <a:gd name="connsiteX11" fmla="*/ 31927 w 63739"/>
                <a:gd name="connsiteY11" fmla="*/ 88751 h 96127"/>
                <a:gd name="connsiteX12" fmla="*/ 55901 w 63739"/>
                <a:gd name="connsiteY12" fmla="*/ 64200 h 96127"/>
                <a:gd name="connsiteX13" fmla="*/ 31927 w 63739"/>
                <a:gd name="connsiteY13" fmla="*/ 39419 h 96127"/>
                <a:gd name="connsiteX14" fmla="*/ 8184 w 63739"/>
                <a:gd name="connsiteY14" fmla="*/ 64200 h 9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739" h="96127">
                  <a:moveTo>
                    <a:pt x="55901" y="80798"/>
                  </a:moveTo>
                  <a:cubicBezTo>
                    <a:pt x="51521" y="90019"/>
                    <a:pt x="42531" y="96127"/>
                    <a:pt x="31120" y="96127"/>
                  </a:cubicBezTo>
                  <a:cubicBezTo>
                    <a:pt x="13024" y="96127"/>
                    <a:pt x="0" y="82642"/>
                    <a:pt x="0" y="64315"/>
                  </a:cubicBezTo>
                  <a:cubicBezTo>
                    <a:pt x="0" y="45989"/>
                    <a:pt x="12909" y="31927"/>
                    <a:pt x="31120" y="31927"/>
                  </a:cubicBezTo>
                  <a:cubicBezTo>
                    <a:pt x="42531" y="31927"/>
                    <a:pt x="51406" y="38036"/>
                    <a:pt x="55901" y="47372"/>
                  </a:cubicBezTo>
                  <a:lnTo>
                    <a:pt x="55901" y="0"/>
                  </a:lnTo>
                  <a:lnTo>
                    <a:pt x="63739" y="0"/>
                  </a:lnTo>
                  <a:lnTo>
                    <a:pt x="63739" y="95090"/>
                  </a:lnTo>
                  <a:lnTo>
                    <a:pt x="55901" y="95090"/>
                  </a:lnTo>
                  <a:lnTo>
                    <a:pt x="55901" y="80798"/>
                  </a:lnTo>
                  <a:close/>
                  <a:moveTo>
                    <a:pt x="8184" y="64200"/>
                  </a:moveTo>
                  <a:cubicBezTo>
                    <a:pt x="8184" y="78377"/>
                    <a:pt x="17981" y="88751"/>
                    <a:pt x="31927" y="88751"/>
                  </a:cubicBezTo>
                  <a:cubicBezTo>
                    <a:pt x="45874" y="88751"/>
                    <a:pt x="55901" y="78377"/>
                    <a:pt x="55901" y="64200"/>
                  </a:cubicBezTo>
                  <a:cubicBezTo>
                    <a:pt x="55901" y="50023"/>
                    <a:pt x="45874" y="39419"/>
                    <a:pt x="31927" y="39419"/>
                  </a:cubicBezTo>
                  <a:cubicBezTo>
                    <a:pt x="17981" y="39419"/>
                    <a:pt x="8184" y="49793"/>
                    <a:pt x="8184" y="64200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44C354AE-9014-4856-BF1A-4E0CBE143973}"/>
                </a:ext>
              </a:extLst>
            </p:cNvPr>
            <p:cNvSpPr/>
            <p:nvPr/>
          </p:nvSpPr>
          <p:spPr>
            <a:xfrm>
              <a:off x="2489050" y="1078953"/>
              <a:ext cx="15099" cy="86330"/>
            </a:xfrm>
            <a:custGeom>
              <a:avLst/>
              <a:gdLst>
                <a:gd name="connsiteX0" fmla="*/ 0 w 15099"/>
                <a:gd name="connsiteY0" fmla="*/ 5532 h 86330"/>
                <a:gd name="connsiteX1" fmla="*/ 5302 w 15099"/>
                <a:gd name="connsiteY1" fmla="*/ 0 h 86330"/>
                <a:gd name="connsiteX2" fmla="*/ 8990 w 15099"/>
                <a:gd name="connsiteY2" fmla="*/ 1153 h 86330"/>
                <a:gd name="connsiteX3" fmla="*/ 15099 w 15099"/>
                <a:gd name="connsiteY3" fmla="*/ 5417 h 86330"/>
                <a:gd name="connsiteX4" fmla="*/ 8990 w 15099"/>
                <a:gd name="connsiteY4" fmla="*/ 9682 h 86330"/>
                <a:gd name="connsiteX5" fmla="*/ 5302 w 15099"/>
                <a:gd name="connsiteY5" fmla="*/ 10950 h 86330"/>
                <a:gd name="connsiteX6" fmla="*/ 0 w 15099"/>
                <a:gd name="connsiteY6" fmla="*/ 5532 h 86330"/>
                <a:gd name="connsiteX7" fmla="*/ 1959 w 15099"/>
                <a:gd name="connsiteY7" fmla="*/ 24205 h 86330"/>
                <a:gd name="connsiteX8" fmla="*/ 9912 w 15099"/>
                <a:gd name="connsiteY8" fmla="*/ 24205 h 86330"/>
                <a:gd name="connsiteX9" fmla="*/ 9912 w 15099"/>
                <a:gd name="connsiteY9" fmla="*/ 86330 h 86330"/>
                <a:gd name="connsiteX10" fmla="*/ 1959 w 15099"/>
                <a:gd name="connsiteY10" fmla="*/ 86330 h 86330"/>
                <a:gd name="connsiteX11" fmla="*/ 1959 w 15099"/>
                <a:gd name="connsiteY11" fmla="*/ 24205 h 86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099" h="86330">
                  <a:moveTo>
                    <a:pt x="0" y="5532"/>
                  </a:moveTo>
                  <a:cubicBezTo>
                    <a:pt x="0" y="2536"/>
                    <a:pt x="2305" y="0"/>
                    <a:pt x="5302" y="0"/>
                  </a:cubicBezTo>
                  <a:cubicBezTo>
                    <a:pt x="6685" y="0"/>
                    <a:pt x="7838" y="346"/>
                    <a:pt x="8990" y="1153"/>
                  </a:cubicBezTo>
                  <a:lnTo>
                    <a:pt x="15099" y="5417"/>
                  </a:lnTo>
                  <a:lnTo>
                    <a:pt x="8990" y="9682"/>
                  </a:lnTo>
                  <a:cubicBezTo>
                    <a:pt x="7838" y="10489"/>
                    <a:pt x="6685" y="10950"/>
                    <a:pt x="5302" y="10950"/>
                  </a:cubicBezTo>
                  <a:cubicBezTo>
                    <a:pt x="2305" y="10950"/>
                    <a:pt x="0" y="8414"/>
                    <a:pt x="0" y="5532"/>
                  </a:cubicBezTo>
                  <a:close/>
                  <a:moveTo>
                    <a:pt x="1959" y="24205"/>
                  </a:moveTo>
                  <a:lnTo>
                    <a:pt x="9912" y="24205"/>
                  </a:lnTo>
                  <a:lnTo>
                    <a:pt x="9912" y="86330"/>
                  </a:lnTo>
                  <a:lnTo>
                    <a:pt x="1959" y="86330"/>
                  </a:lnTo>
                  <a:lnTo>
                    <a:pt x="1959" y="24205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FB329CDF-6832-4859-B80F-A5339DD7A06F}"/>
                </a:ext>
              </a:extLst>
            </p:cNvPr>
            <p:cNvSpPr/>
            <p:nvPr/>
          </p:nvSpPr>
          <p:spPr>
            <a:xfrm>
              <a:off x="2520862" y="1102005"/>
              <a:ext cx="55324" cy="63162"/>
            </a:xfrm>
            <a:custGeom>
              <a:avLst/>
              <a:gdLst>
                <a:gd name="connsiteX0" fmla="*/ 7838 w 55324"/>
                <a:gd name="connsiteY0" fmla="*/ 63163 h 63162"/>
                <a:gd name="connsiteX1" fmla="*/ 0 w 55324"/>
                <a:gd name="connsiteY1" fmla="*/ 63163 h 63162"/>
                <a:gd name="connsiteX2" fmla="*/ 0 w 55324"/>
                <a:gd name="connsiteY2" fmla="*/ 1037 h 63162"/>
                <a:gd name="connsiteX3" fmla="*/ 7838 w 55324"/>
                <a:gd name="connsiteY3" fmla="*/ 1037 h 63162"/>
                <a:gd name="connsiteX4" fmla="*/ 7838 w 55324"/>
                <a:gd name="connsiteY4" fmla="*/ 15214 h 63162"/>
                <a:gd name="connsiteX5" fmla="*/ 30775 w 55324"/>
                <a:gd name="connsiteY5" fmla="*/ 0 h 63162"/>
                <a:gd name="connsiteX6" fmla="*/ 55325 w 55324"/>
                <a:gd name="connsiteY6" fmla="*/ 27663 h 63162"/>
                <a:gd name="connsiteX7" fmla="*/ 55325 w 55324"/>
                <a:gd name="connsiteY7" fmla="*/ 63163 h 63162"/>
                <a:gd name="connsiteX8" fmla="*/ 47487 w 55324"/>
                <a:gd name="connsiteY8" fmla="*/ 63163 h 63162"/>
                <a:gd name="connsiteX9" fmla="*/ 47487 w 55324"/>
                <a:gd name="connsiteY9" fmla="*/ 28815 h 63162"/>
                <a:gd name="connsiteX10" fmla="*/ 28815 w 55324"/>
                <a:gd name="connsiteY10" fmla="*/ 7607 h 63162"/>
                <a:gd name="connsiteX11" fmla="*/ 7722 w 55324"/>
                <a:gd name="connsiteY11" fmla="*/ 32042 h 63162"/>
                <a:gd name="connsiteX12" fmla="*/ 7722 w 55324"/>
                <a:gd name="connsiteY12" fmla="*/ 63163 h 6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324" h="63162">
                  <a:moveTo>
                    <a:pt x="7838" y="63163"/>
                  </a:moveTo>
                  <a:lnTo>
                    <a:pt x="0" y="63163"/>
                  </a:lnTo>
                  <a:lnTo>
                    <a:pt x="0" y="1037"/>
                  </a:lnTo>
                  <a:lnTo>
                    <a:pt x="7838" y="1037"/>
                  </a:lnTo>
                  <a:lnTo>
                    <a:pt x="7838" y="15214"/>
                  </a:lnTo>
                  <a:cubicBezTo>
                    <a:pt x="11987" y="6109"/>
                    <a:pt x="20401" y="0"/>
                    <a:pt x="30775" y="0"/>
                  </a:cubicBezTo>
                  <a:cubicBezTo>
                    <a:pt x="47257" y="0"/>
                    <a:pt x="55325" y="11526"/>
                    <a:pt x="55325" y="27663"/>
                  </a:cubicBezTo>
                  <a:lnTo>
                    <a:pt x="55325" y="63163"/>
                  </a:lnTo>
                  <a:lnTo>
                    <a:pt x="47487" y="63163"/>
                  </a:lnTo>
                  <a:lnTo>
                    <a:pt x="47487" y="28815"/>
                  </a:lnTo>
                  <a:cubicBezTo>
                    <a:pt x="47487" y="14753"/>
                    <a:pt x="41033" y="7607"/>
                    <a:pt x="28815" y="7607"/>
                  </a:cubicBezTo>
                  <a:cubicBezTo>
                    <a:pt x="16597" y="7607"/>
                    <a:pt x="7722" y="18211"/>
                    <a:pt x="7722" y="32042"/>
                  </a:cubicBezTo>
                  <a:lnTo>
                    <a:pt x="7722" y="63163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10071143-1EFE-47C6-9451-E81F12513A26}"/>
                </a:ext>
              </a:extLst>
            </p:cNvPr>
            <p:cNvSpPr/>
            <p:nvPr/>
          </p:nvSpPr>
          <p:spPr>
            <a:xfrm>
              <a:off x="2591862" y="1101890"/>
              <a:ext cx="63739" cy="95896"/>
            </a:xfrm>
            <a:custGeom>
              <a:avLst/>
              <a:gdLst>
                <a:gd name="connsiteX0" fmla="*/ 31120 w 63739"/>
                <a:gd name="connsiteY0" fmla="*/ 95897 h 95896"/>
                <a:gd name="connsiteX1" fmla="*/ 5994 w 63739"/>
                <a:gd name="connsiteY1" fmla="*/ 87367 h 95896"/>
                <a:gd name="connsiteX2" fmla="*/ 5994 w 63739"/>
                <a:gd name="connsiteY2" fmla="*/ 78723 h 95896"/>
                <a:gd name="connsiteX3" fmla="*/ 31120 w 63739"/>
                <a:gd name="connsiteY3" fmla="*/ 88405 h 95896"/>
                <a:gd name="connsiteX4" fmla="*/ 55901 w 63739"/>
                <a:gd name="connsiteY4" fmla="*/ 64776 h 95896"/>
                <a:gd name="connsiteX5" fmla="*/ 55901 w 63739"/>
                <a:gd name="connsiteY5" fmla="*/ 48870 h 95896"/>
                <a:gd name="connsiteX6" fmla="*/ 31120 w 63739"/>
                <a:gd name="connsiteY6" fmla="*/ 64200 h 95896"/>
                <a:gd name="connsiteX7" fmla="*/ 0 w 63739"/>
                <a:gd name="connsiteY7" fmla="*/ 32388 h 95896"/>
                <a:gd name="connsiteX8" fmla="*/ 31120 w 63739"/>
                <a:gd name="connsiteY8" fmla="*/ 0 h 95896"/>
                <a:gd name="connsiteX9" fmla="*/ 55901 w 63739"/>
                <a:gd name="connsiteY9" fmla="*/ 15445 h 95896"/>
                <a:gd name="connsiteX10" fmla="*/ 55901 w 63739"/>
                <a:gd name="connsiteY10" fmla="*/ 1037 h 95896"/>
                <a:gd name="connsiteX11" fmla="*/ 63739 w 63739"/>
                <a:gd name="connsiteY11" fmla="*/ 1037 h 95896"/>
                <a:gd name="connsiteX12" fmla="*/ 63739 w 63739"/>
                <a:gd name="connsiteY12" fmla="*/ 64200 h 95896"/>
                <a:gd name="connsiteX13" fmla="*/ 31120 w 63739"/>
                <a:gd name="connsiteY13" fmla="*/ 95782 h 95896"/>
                <a:gd name="connsiteX14" fmla="*/ 31927 w 63739"/>
                <a:gd name="connsiteY14" fmla="*/ 7607 h 95896"/>
                <a:gd name="connsiteX15" fmla="*/ 8184 w 63739"/>
                <a:gd name="connsiteY15" fmla="*/ 32388 h 95896"/>
                <a:gd name="connsiteX16" fmla="*/ 31927 w 63739"/>
                <a:gd name="connsiteY16" fmla="*/ 56939 h 95896"/>
                <a:gd name="connsiteX17" fmla="*/ 55901 w 63739"/>
                <a:gd name="connsiteY17" fmla="*/ 32388 h 95896"/>
                <a:gd name="connsiteX18" fmla="*/ 31927 w 63739"/>
                <a:gd name="connsiteY18" fmla="*/ 7607 h 95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3739" h="95896">
                  <a:moveTo>
                    <a:pt x="31120" y="95897"/>
                  </a:moveTo>
                  <a:cubicBezTo>
                    <a:pt x="21784" y="95897"/>
                    <a:pt x="12794" y="93131"/>
                    <a:pt x="5994" y="87367"/>
                  </a:cubicBezTo>
                  <a:lnTo>
                    <a:pt x="5994" y="78723"/>
                  </a:lnTo>
                  <a:cubicBezTo>
                    <a:pt x="12564" y="85178"/>
                    <a:pt x="22245" y="88405"/>
                    <a:pt x="31120" y="88405"/>
                  </a:cubicBezTo>
                  <a:cubicBezTo>
                    <a:pt x="47026" y="88405"/>
                    <a:pt x="55901" y="80221"/>
                    <a:pt x="55901" y="64776"/>
                  </a:cubicBezTo>
                  <a:lnTo>
                    <a:pt x="55901" y="48870"/>
                  </a:lnTo>
                  <a:cubicBezTo>
                    <a:pt x="51521" y="58091"/>
                    <a:pt x="42416" y="64200"/>
                    <a:pt x="31120" y="64200"/>
                  </a:cubicBezTo>
                  <a:cubicBezTo>
                    <a:pt x="13024" y="64200"/>
                    <a:pt x="0" y="50715"/>
                    <a:pt x="0" y="32388"/>
                  </a:cubicBezTo>
                  <a:cubicBezTo>
                    <a:pt x="0" y="14062"/>
                    <a:pt x="12909" y="0"/>
                    <a:pt x="31120" y="0"/>
                  </a:cubicBezTo>
                  <a:cubicBezTo>
                    <a:pt x="42416" y="0"/>
                    <a:pt x="51406" y="6109"/>
                    <a:pt x="55901" y="15445"/>
                  </a:cubicBezTo>
                  <a:lnTo>
                    <a:pt x="55901" y="1037"/>
                  </a:lnTo>
                  <a:lnTo>
                    <a:pt x="63739" y="1037"/>
                  </a:lnTo>
                  <a:lnTo>
                    <a:pt x="63739" y="64200"/>
                  </a:lnTo>
                  <a:cubicBezTo>
                    <a:pt x="63739" y="84486"/>
                    <a:pt x="51867" y="95782"/>
                    <a:pt x="31120" y="95782"/>
                  </a:cubicBezTo>
                  <a:close/>
                  <a:moveTo>
                    <a:pt x="31927" y="7607"/>
                  </a:moveTo>
                  <a:cubicBezTo>
                    <a:pt x="17981" y="7607"/>
                    <a:pt x="8184" y="17981"/>
                    <a:pt x="8184" y="32388"/>
                  </a:cubicBezTo>
                  <a:cubicBezTo>
                    <a:pt x="8184" y="46796"/>
                    <a:pt x="17981" y="56939"/>
                    <a:pt x="31927" y="56939"/>
                  </a:cubicBezTo>
                  <a:cubicBezTo>
                    <a:pt x="45874" y="56939"/>
                    <a:pt x="55901" y="46565"/>
                    <a:pt x="55901" y="32388"/>
                  </a:cubicBezTo>
                  <a:cubicBezTo>
                    <a:pt x="55901" y="18211"/>
                    <a:pt x="45874" y="7607"/>
                    <a:pt x="31927" y="7607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F67926B2-8ABF-4630-A728-7744A349037E}"/>
                </a:ext>
              </a:extLst>
            </p:cNvPr>
            <p:cNvSpPr/>
            <p:nvPr/>
          </p:nvSpPr>
          <p:spPr>
            <a:xfrm>
              <a:off x="2706662" y="1082757"/>
              <a:ext cx="36076" cy="83563"/>
            </a:xfrm>
            <a:custGeom>
              <a:avLst/>
              <a:gdLst>
                <a:gd name="connsiteX0" fmla="*/ 20286 w 36076"/>
                <a:gd name="connsiteY0" fmla="*/ 83449 h 83563"/>
                <a:gd name="connsiteX1" fmla="*/ 0 w 36076"/>
                <a:gd name="connsiteY1" fmla="*/ 62010 h 83563"/>
                <a:gd name="connsiteX2" fmla="*/ 0 w 36076"/>
                <a:gd name="connsiteY2" fmla="*/ 0 h 83563"/>
                <a:gd name="connsiteX3" fmla="*/ 7722 w 36076"/>
                <a:gd name="connsiteY3" fmla="*/ 0 h 83563"/>
                <a:gd name="connsiteX4" fmla="*/ 7722 w 36076"/>
                <a:gd name="connsiteY4" fmla="*/ 20286 h 83563"/>
                <a:gd name="connsiteX5" fmla="*/ 35039 w 36076"/>
                <a:gd name="connsiteY5" fmla="*/ 20286 h 83563"/>
                <a:gd name="connsiteX6" fmla="*/ 35039 w 36076"/>
                <a:gd name="connsiteY6" fmla="*/ 27662 h 83563"/>
                <a:gd name="connsiteX7" fmla="*/ 7722 w 36076"/>
                <a:gd name="connsiteY7" fmla="*/ 27662 h 83563"/>
                <a:gd name="connsiteX8" fmla="*/ 7722 w 36076"/>
                <a:gd name="connsiteY8" fmla="*/ 62702 h 83563"/>
                <a:gd name="connsiteX9" fmla="*/ 21093 w 36076"/>
                <a:gd name="connsiteY9" fmla="*/ 76072 h 83563"/>
                <a:gd name="connsiteX10" fmla="*/ 36077 w 36076"/>
                <a:gd name="connsiteY10" fmla="*/ 71346 h 83563"/>
                <a:gd name="connsiteX11" fmla="*/ 36077 w 36076"/>
                <a:gd name="connsiteY11" fmla="*/ 78953 h 83563"/>
                <a:gd name="connsiteX12" fmla="*/ 20401 w 36076"/>
                <a:gd name="connsiteY12" fmla="*/ 83564 h 8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076" h="83563">
                  <a:moveTo>
                    <a:pt x="20286" y="83449"/>
                  </a:moveTo>
                  <a:cubicBezTo>
                    <a:pt x="7722" y="83449"/>
                    <a:pt x="0" y="77570"/>
                    <a:pt x="0" y="62010"/>
                  </a:cubicBezTo>
                  <a:lnTo>
                    <a:pt x="0" y="0"/>
                  </a:lnTo>
                  <a:lnTo>
                    <a:pt x="7722" y="0"/>
                  </a:lnTo>
                  <a:lnTo>
                    <a:pt x="7722" y="20286"/>
                  </a:lnTo>
                  <a:lnTo>
                    <a:pt x="35039" y="20286"/>
                  </a:lnTo>
                  <a:lnTo>
                    <a:pt x="35039" y="27662"/>
                  </a:lnTo>
                  <a:lnTo>
                    <a:pt x="7722" y="27662"/>
                  </a:lnTo>
                  <a:lnTo>
                    <a:pt x="7722" y="62702"/>
                  </a:lnTo>
                  <a:cubicBezTo>
                    <a:pt x="7722" y="72268"/>
                    <a:pt x="13255" y="76072"/>
                    <a:pt x="21093" y="76072"/>
                  </a:cubicBezTo>
                  <a:cubicBezTo>
                    <a:pt x="25934" y="76072"/>
                    <a:pt x="31466" y="74689"/>
                    <a:pt x="36077" y="71346"/>
                  </a:cubicBezTo>
                  <a:lnTo>
                    <a:pt x="36077" y="78953"/>
                  </a:lnTo>
                  <a:cubicBezTo>
                    <a:pt x="31697" y="82065"/>
                    <a:pt x="25472" y="83564"/>
                    <a:pt x="20401" y="83564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B9AAE9D9-6A15-44C1-8117-D24F232BD792}"/>
                </a:ext>
              </a:extLst>
            </p:cNvPr>
            <p:cNvSpPr/>
            <p:nvPr/>
          </p:nvSpPr>
          <p:spPr>
            <a:xfrm>
              <a:off x="2755763" y="1070078"/>
              <a:ext cx="55325" cy="95089"/>
            </a:xfrm>
            <a:custGeom>
              <a:avLst/>
              <a:gdLst>
                <a:gd name="connsiteX0" fmla="*/ 7838 w 55325"/>
                <a:gd name="connsiteY0" fmla="*/ 95090 h 95089"/>
                <a:gd name="connsiteX1" fmla="*/ 0 w 55325"/>
                <a:gd name="connsiteY1" fmla="*/ 95090 h 95089"/>
                <a:gd name="connsiteX2" fmla="*/ 0 w 55325"/>
                <a:gd name="connsiteY2" fmla="*/ 0 h 95089"/>
                <a:gd name="connsiteX3" fmla="*/ 7838 w 55325"/>
                <a:gd name="connsiteY3" fmla="*/ 0 h 95089"/>
                <a:gd name="connsiteX4" fmla="*/ 7838 w 55325"/>
                <a:gd name="connsiteY4" fmla="*/ 47142 h 95089"/>
                <a:gd name="connsiteX5" fmla="*/ 30775 w 55325"/>
                <a:gd name="connsiteY5" fmla="*/ 31927 h 95089"/>
                <a:gd name="connsiteX6" fmla="*/ 55325 w 55325"/>
                <a:gd name="connsiteY6" fmla="*/ 59590 h 95089"/>
                <a:gd name="connsiteX7" fmla="*/ 55325 w 55325"/>
                <a:gd name="connsiteY7" fmla="*/ 95090 h 95089"/>
                <a:gd name="connsiteX8" fmla="*/ 47487 w 55325"/>
                <a:gd name="connsiteY8" fmla="*/ 95090 h 95089"/>
                <a:gd name="connsiteX9" fmla="*/ 47487 w 55325"/>
                <a:gd name="connsiteY9" fmla="*/ 60742 h 95089"/>
                <a:gd name="connsiteX10" fmla="*/ 28815 w 55325"/>
                <a:gd name="connsiteY10" fmla="*/ 39534 h 95089"/>
                <a:gd name="connsiteX11" fmla="*/ 7722 w 55325"/>
                <a:gd name="connsiteY11" fmla="*/ 63970 h 95089"/>
                <a:gd name="connsiteX12" fmla="*/ 7722 w 55325"/>
                <a:gd name="connsiteY12" fmla="*/ 95090 h 95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325" h="95089">
                  <a:moveTo>
                    <a:pt x="7838" y="95090"/>
                  </a:moveTo>
                  <a:lnTo>
                    <a:pt x="0" y="95090"/>
                  </a:lnTo>
                  <a:lnTo>
                    <a:pt x="0" y="0"/>
                  </a:lnTo>
                  <a:lnTo>
                    <a:pt x="7838" y="0"/>
                  </a:lnTo>
                  <a:lnTo>
                    <a:pt x="7838" y="47142"/>
                  </a:lnTo>
                  <a:cubicBezTo>
                    <a:pt x="11987" y="38036"/>
                    <a:pt x="20401" y="31927"/>
                    <a:pt x="30775" y="31927"/>
                  </a:cubicBezTo>
                  <a:cubicBezTo>
                    <a:pt x="47257" y="31927"/>
                    <a:pt x="55325" y="43453"/>
                    <a:pt x="55325" y="59590"/>
                  </a:cubicBezTo>
                  <a:lnTo>
                    <a:pt x="55325" y="95090"/>
                  </a:lnTo>
                  <a:lnTo>
                    <a:pt x="47487" y="95090"/>
                  </a:lnTo>
                  <a:lnTo>
                    <a:pt x="47487" y="60742"/>
                  </a:lnTo>
                  <a:cubicBezTo>
                    <a:pt x="47487" y="46681"/>
                    <a:pt x="41033" y="39534"/>
                    <a:pt x="28815" y="39534"/>
                  </a:cubicBezTo>
                  <a:cubicBezTo>
                    <a:pt x="16598" y="39534"/>
                    <a:pt x="7722" y="50138"/>
                    <a:pt x="7722" y="63970"/>
                  </a:cubicBezTo>
                  <a:lnTo>
                    <a:pt x="7722" y="95090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C8D22A49-941A-4127-933F-02905E980637}"/>
                </a:ext>
              </a:extLst>
            </p:cNvPr>
            <p:cNvSpPr/>
            <p:nvPr/>
          </p:nvSpPr>
          <p:spPr>
            <a:xfrm>
              <a:off x="2826763" y="1102005"/>
              <a:ext cx="59935" cy="64200"/>
            </a:xfrm>
            <a:custGeom>
              <a:avLst/>
              <a:gdLst>
                <a:gd name="connsiteX0" fmla="*/ 0 w 59935"/>
                <a:gd name="connsiteY0" fmla="*/ 32503 h 64200"/>
                <a:gd name="connsiteX1" fmla="*/ 30544 w 59935"/>
                <a:gd name="connsiteY1" fmla="*/ 0 h 64200"/>
                <a:gd name="connsiteX2" fmla="*/ 59935 w 59935"/>
                <a:gd name="connsiteY2" fmla="*/ 31351 h 64200"/>
                <a:gd name="connsiteX3" fmla="*/ 59705 w 59935"/>
                <a:gd name="connsiteY3" fmla="*/ 35154 h 64200"/>
                <a:gd name="connsiteX4" fmla="*/ 8184 w 59935"/>
                <a:gd name="connsiteY4" fmla="*/ 35154 h 64200"/>
                <a:gd name="connsiteX5" fmla="*/ 33080 w 59935"/>
                <a:gd name="connsiteY5" fmla="*/ 56939 h 64200"/>
                <a:gd name="connsiteX6" fmla="*/ 55786 w 59935"/>
                <a:gd name="connsiteY6" fmla="*/ 49331 h 64200"/>
                <a:gd name="connsiteX7" fmla="*/ 55786 w 59935"/>
                <a:gd name="connsiteY7" fmla="*/ 57054 h 64200"/>
                <a:gd name="connsiteX8" fmla="*/ 33080 w 59935"/>
                <a:gd name="connsiteY8" fmla="*/ 64200 h 64200"/>
                <a:gd name="connsiteX9" fmla="*/ 0 w 59935"/>
                <a:gd name="connsiteY9" fmla="*/ 32503 h 64200"/>
                <a:gd name="connsiteX10" fmla="*/ 51752 w 59935"/>
                <a:gd name="connsiteY10" fmla="*/ 28700 h 64200"/>
                <a:gd name="connsiteX11" fmla="*/ 30544 w 59935"/>
                <a:gd name="connsiteY11" fmla="*/ 7261 h 64200"/>
                <a:gd name="connsiteX12" fmla="*/ 8414 w 59935"/>
                <a:gd name="connsiteY12" fmla="*/ 28700 h 64200"/>
                <a:gd name="connsiteX13" fmla="*/ 51752 w 59935"/>
                <a:gd name="connsiteY13" fmla="*/ 28700 h 6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935" h="64200">
                  <a:moveTo>
                    <a:pt x="0" y="32503"/>
                  </a:moveTo>
                  <a:cubicBezTo>
                    <a:pt x="0" y="14062"/>
                    <a:pt x="11641" y="0"/>
                    <a:pt x="30544" y="0"/>
                  </a:cubicBezTo>
                  <a:cubicBezTo>
                    <a:pt x="49447" y="0"/>
                    <a:pt x="59935" y="13370"/>
                    <a:pt x="59935" y="31351"/>
                  </a:cubicBezTo>
                  <a:cubicBezTo>
                    <a:pt x="59935" y="32619"/>
                    <a:pt x="59820" y="33887"/>
                    <a:pt x="59705" y="35154"/>
                  </a:cubicBezTo>
                  <a:lnTo>
                    <a:pt x="8184" y="35154"/>
                  </a:lnTo>
                  <a:cubicBezTo>
                    <a:pt x="9451" y="47948"/>
                    <a:pt x="18903" y="56939"/>
                    <a:pt x="33080" y="56939"/>
                  </a:cubicBezTo>
                  <a:cubicBezTo>
                    <a:pt x="41263" y="56939"/>
                    <a:pt x="49216" y="54403"/>
                    <a:pt x="55786" y="49331"/>
                  </a:cubicBezTo>
                  <a:lnTo>
                    <a:pt x="55786" y="57054"/>
                  </a:lnTo>
                  <a:cubicBezTo>
                    <a:pt x="49216" y="61895"/>
                    <a:pt x="41378" y="64200"/>
                    <a:pt x="33080" y="64200"/>
                  </a:cubicBezTo>
                  <a:cubicBezTo>
                    <a:pt x="13601" y="64200"/>
                    <a:pt x="0" y="51291"/>
                    <a:pt x="0" y="32503"/>
                  </a:cubicBezTo>
                  <a:close/>
                  <a:moveTo>
                    <a:pt x="51752" y="28700"/>
                  </a:moveTo>
                  <a:cubicBezTo>
                    <a:pt x="50945" y="16482"/>
                    <a:pt x="43223" y="7261"/>
                    <a:pt x="30544" y="7261"/>
                  </a:cubicBezTo>
                  <a:cubicBezTo>
                    <a:pt x="17865" y="7261"/>
                    <a:pt x="9567" y="16482"/>
                    <a:pt x="8414" y="28700"/>
                  </a:cubicBezTo>
                  <a:lnTo>
                    <a:pt x="51752" y="28700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B4433E52-A461-4F3A-9CAA-04A77EB8DD4C}"/>
                </a:ext>
              </a:extLst>
            </p:cNvPr>
            <p:cNvSpPr/>
            <p:nvPr/>
          </p:nvSpPr>
          <p:spPr>
            <a:xfrm>
              <a:off x="2933840" y="1102005"/>
              <a:ext cx="63623" cy="94859"/>
            </a:xfrm>
            <a:custGeom>
              <a:avLst/>
              <a:gdLst>
                <a:gd name="connsiteX0" fmla="*/ 7838 w 63623"/>
                <a:gd name="connsiteY0" fmla="*/ 48755 h 94859"/>
                <a:gd name="connsiteX1" fmla="*/ 7838 w 63623"/>
                <a:gd name="connsiteY1" fmla="*/ 94859 h 94859"/>
                <a:gd name="connsiteX2" fmla="*/ 0 w 63623"/>
                <a:gd name="connsiteY2" fmla="*/ 94859 h 94859"/>
                <a:gd name="connsiteX3" fmla="*/ 0 w 63623"/>
                <a:gd name="connsiteY3" fmla="*/ 1037 h 94859"/>
                <a:gd name="connsiteX4" fmla="*/ 7838 w 63623"/>
                <a:gd name="connsiteY4" fmla="*/ 1037 h 94859"/>
                <a:gd name="connsiteX5" fmla="*/ 7838 w 63623"/>
                <a:gd name="connsiteY5" fmla="*/ 15445 h 94859"/>
                <a:gd name="connsiteX6" fmla="*/ 32503 w 63623"/>
                <a:gd name="connsiteY6" fmla="*/ 0 h 94859"/>
                <a:gd name="connsiteX7" fmla="*/ 63624 w 63623"/>
                <a:gd name="connsiteY7" fmla="*/ 31927 h 94859"/>
                <a:gd name="connsiteX8" fmla="*/ 32503 w 63623"/>
                <a:gd name="connsiteY8" fmla="*/ 64085 h 94859"/>
                <a:gd name="connsiteX9" fmla="*/ 7838 w 63623"/>
                <a:gd name="connsiteY9" fmla="*/ 48640 h 94859"/>
                <a:gd name="connsiteX10" fmla="*/ 31812 w 63623"/>
                <a:gd name="connsiteY10" fmla="*/ 7492 h 94859"/>
                <a:gd name="connsiteX11" fmla="*/ 7838 w 63623"/>
                <a:gd name="connsiteY11" fmla="*/ 32042 h 94859"/>
                <a:gd name="connsiteX12" fmla="*/ 31812 w 63623"/>
                <a:gd name="connsiteY12" fmla="*/ 56823 h 94859"/>
                <a:gd name="connsiteX13" fmla="*/ 55555 w 63623"/>
                <a:gd name="connsiteY13" fmla="*/ 32042 h 94859"/>
                <a:gd name="connsiteX14" fmla="*/ 31812 w 63623"/>
                <a:gd name="connsiteY14" fmla="*/ 7492 h 9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623" h="94859">
                  <a:moveTo>
                    <a:pt x="7838" y="48755"/>
                  </a:moveTo>
                  <a:lnTo>
                    <a:pt x="7838" y="94859"/>
                  </a:lnTo>
                  <a:lnTo>
                    <a:pt x="0" y="94859"/>
                  </a:lnTo>
                  <a:lnTo>
                    <a:pt x="0" y="1037"/>
                  </a:lnTo>
                  <a:lnTo>
                    <a:pt x="7838" y="1037"/>
                  </a:lnTo>
                  <a:lnTo>
                    <a:pt x="7838" y="15445"/>
                  </a:lnTo>
                  <a:cubicBezTo>
                    <a:pt x="12102" y="6109"/>
                    <a:pt x="21093" y="0"/>
                    <a:pt x="32503" y="0"/>
                  </a:cubicBezTo>
                  <a:cubicBezTo>
                    <a:pt x="50484" y="0"/>
                    <a:pt x="63624" y="13601"/>
                    <a:pt x="63624" y="31927"/>
                  </a:cubicBezTo>
                  <a:cubicBezTo>
                    <a:pt x="63624" y="50254"/>
                    <a:pt x="50599" y="64085"/>
                    <a:pt x="32503" y="64085"/>
                  </a:cubicBezTo>
                  <a:cubicBezTo>
                    <a:pt x="21093" y="64085"/>
                    <a:pt x="12102" y="57976"/>
                    <a:pt x="7838" y="48640"/>
                  </a:cubicBezTo>
                  <a:close/>
                  <a:moveTo>
                    <a:pt x="31812" y="7492"/>
                  </a:moveTo>
                  <a:cubicBezTo>
                    <a:pt x="17865" y="7492"/>
                    <a:pt x="7838" y="17865"/>
                    <a:pt x="7838" y="32042"/>
                  </a:cubicBezTo>
                  <a:cubicBezTo>
                    <a:pt x="7838" y="46219"/>
                    <a:pt x="17865" y="56823"/>
                    <a:pt x="31812" y="56823"/>
                  </a:cubicBezTo>
                  <a:cubicBezTo>
                    <a:pt x="45759" y="56823"/>
                    <a:pt x="55555" y="46450"/>
                    <a:pt x="55555" y="32042"/>
                  </a:cubicBezTo>
                  <a:cubicBezTo>
                    <a:pt x="55555" y="17635"/>
                    <a:pt x="45759" y="7492"/>
                    <a:pt x="31812" y="7492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1857192C-2B03-41A9-97C3-0B450CF10E55}"/>
                </a:ext>
              </a:extLst>
            </p:cNvPr>
            <p:cNvSpPr/>
            <p:nvPr/>
          </p:nvSpPr>
          <p:spPr>
            <a:xfrm>
              <a:off x="3010143" y="1102121"/>
              <a:ext cx="63969" cy="64084"/>
            </a:xfrm>
            <a:custGeom>
              <a:avLst/>
              <a:gdLst>
                <a:gd name="connsiteX0" fmla="*/ 0 w 63969"/>
                <a:gd name="connsiteY0" fmla="*/ 31927 h 64084"/>
                <a:gd name="connsiteX1" fmla="*/ 32158 w 63969"/>
                <a:gd name="connsiteY1" fmla="*/ 0 h 64084"/>
                <a:gd name="connsiteX2" fmla="*/ 63969 w 63969"/>
                <a:gd name="connsiteY2" fmla="*/ 31927 h 64084"/>
                <a:gd name="connsiteX3" fmla="*/ 32158 w 63969"/>
                <a:gd name="connsiteY3" fmla="*/ 64085 h 64084"/>
                <a:gd name="connsiteX4" fmla="*/ 0 w 63969"/>
                <a:gd name="connsiteY4" fmla="*/ 31927 h 64084"/>
                <a:gd name="connsiteX5" fmla="*/ 32042 w 63969"/>
                <a:gd name="connsiteY5" fmla="*/ 7492 h 64084"/>
                <a:gd name="connsiteX6" fmla="*/ 8068 w 63969"/>
                <a:gd name="connsiteY6" fmla="*/ 32042 h 64084"/>
                <a:gd name="connsiteX7" fmla="*/ 32042 w 63969"/>
                <a:gd name="connsiteY7" fmla="*/ 56823 h 64084"/>
                <a:gd name="connsiteX8" fmla="*/ 55901 w 63969"/>
                <a:gd name="connsiteY8" fmla="*/ 32042 h 64084"/>
                <a:gd name="connsiteX9" fmla="*/ 32042 w 63969"/>
                <a:gd name="connsiteY9" fmla="*/ 7492 h 6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969" h="64084">
                  <a:moveTo>
                    <a:pt x="0" y="31927"/>
                  </a:moveTo>
                  <a:cubicBezTo>
                    <a:pt x="0" y="13485"/>
                    <a:pt x="13485" y="0"/>
                    <a:pt x="32158" y="0"/>
                  </a:cubicBezTo>
                  <a:cubicBezTo>
                    <a:pt x="50830" y="0"/>
                    <a:pt x="63969" y="13485"/>
                    <a:pt x="63969" y="31927"/>
                  </a:cubicBezTo>
                  <a:cubicBezTo>
                    <a:pt x="63969" y="50369"/>
                    <a:pt x="50830" y="64085"/>
                    <a:pt x="32158" y="64085"/>
                  </a:cubicBezTo>
                  <a:cubicBezTo>
                    <a:pt x="13485" y="64085"/>
                    <a:pt x="0" y="50484"/>
                    <a:pt x="0" y="31927"/>
                  </a:cubicBezTo>
                  <a:close/>
                  <a:moveTo>
                    <a:pt x="32042" y="7492"/>
                  </a:moveTo>
                  <a:cubicBezTo>
                    <a:pt x="17981" y="7492"/>
                    <a:pt x="8068" y="17865"/>
                    <a:pt x="8068" y="32042"/>
                  </a:cubicBezTo>
                  <a:cubicBezTo>
                    <a:pt x="8068" y="46219"/>
                    <a:pt x="17981" y="56823"/>
                    <a:pt x="32042" y="56823"/>
                  </a:cubicBezTo>
                  <a:cubicBezTo>
                    <a:pt x="46104" y="56823"/>
                    <a:pt x="55901" y="46450"/>
                    <a:pt x="55901" y="32042"/>
                  </a:cubicBezTo>
                  <a:cubicBezTo>
                    <a:pt x="55901" y="17635"/>
                    <a:pt x="45989" y="7492"/>
                    <a:pt x="32042" y="7492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3DB945E0-1E80-4F64-AFF1-FCD0B5AE3B04}"/>
                </a:ext>
              </a:extLst>
            </p:cNvPr>
            <p:cNvSpPr/>
            <p:nvPr/>
          </p:nvSpPr>
          <p:spPr>
            <a:xfrm>
              <a:off x="3088981" y="1082757"/>
              <a:ext cx="36076" cy="83563"/>
            </a:xfrm>
            <a:custGeom>
              <a:avLst/>
              <a:gdLst>
                <a:gd name="connsiteX0" fmla="*/ 20286 w 36076"/>
                <a:gd name="connsiteY0" fmla="*/ 83449 h 83563"/>
                <a:gd name="connsiteX1" fmla="*/ 0 w 36076"/>
                <a:gd name="connsiteY1" fmla="*/ 62010 h 83563"/>
                <a:gd name="connsiteX2" fmla="*/ 0 w 36076"/>
                <a:gd name="connsiteY2" fmla="*/ 0 h 83563"/>
                <a:gd name="connsiteX3" fmla="*/ 7723 w 36076"/>
                <a:gd name="connsiteY3" fmla="*/ 0 h 83563"/>
                <a:gd name="connsiteX4" fmla="*/ 7723 w 36076"/>
                <a:gd name="connsiteY4" fmla="*/ 20286 h 83563"/>
                <a:gd name="connsiteX5" fmla="*/ 35039 w 36076"/>
                <a:gd name="connsiteY5" fmla="*/ 20286 h 83563"/>
                <a:gd name="connsiteX6" fmla="*/ 35039 w 36076"/>
                <a:gd name="connsiteY6" fmla="*/ 27662 h 83563"/>
                <a:gd name="connsiteX7" fmla="*/ 7723 w 36076"/>
                <a:gd name="connsiteY7" fmla="*/ 27662 h 83563"/>
                <a:gd name="connsiteX8" fmla="*/ 7723 w 36076"/>
                <a:gd name="connsiteY8" fmla="*/ 62702 h 83563"/>
                <a:gd name="connsiteX9" fmla="*/ 21093 w 36076"/>
                <a:gd name="connsiteY9" fmla="*/ 76072 h 83563"/>
                <a:gd name="connsiteX10" fmla="*/ 36077 w 36076"/>
                <a:gd name="connsiteY10" fmla="*/ 71346 h 83563"/>
                <a:gd name="connsiteX11" fmla="*/ 36077 w 36076"/>
                <a:gd name="connsiteY11" fmla="*/ 78953 h 83563"/>
                <a:gd name="connsiteX12" fmla="*/ 20401 w 36076"/>
                <a:gd name="connsiteY12" fmla="*/ 83564 h 8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076" h="83563">
                  <a:moveTo>
                    <a:pt x="20286" y="83449"/>
                  </a:moveTo>
                  <a:cubicBezTo>
                    <a:pt x="7723" y="83449"/>
                    <a:pt x="0" y="77570"/>
                    <a:pt x="0" y="62010"/>
                  </a:cubicBezTo>
                  <a:lnTo>
                    <a:pt x="0" y="0"/>
                  </a:lnTo>
                  <a:lnTo>
                    <a:pt x="7723" y="0"/>
                  </a:lnTo>
                  <a:lnTo>
                    <a:pt x="7723" y="20286"/>
                  </a:lnTo>
                  <a:lnTo>
                    <a:pt x="35039" y="20286"/>
                  </a:lnTo>
                  <a:lnTo>
                    <a:pt x="35039" y="27662"/>
                  </a:lnTo>
                  <a:lnTo>
                    <a:pt x="7723" y="27662"/>
                  </a:lnTo>
                  <a:lnTo>
                    <a:pt x="7723" y="62702"/>
                  </a:lnTo>
                  <a:cubicBezTo>
                    <a:pt x="7723" y="72268"/>
                    <a:pt x="13255" y="76072"/>
                    <a:pt x="21093" y="76072"/>
                  </a:cubicBezTo>
                  <a:cubicBezTo>
                    <a:pt x="25934" y="76072"/>
                    <a:pt x="31466" y="74689"/>
                    <a:pt x="36077" y="71346"/>
                  </a:cubicBezTo>
                  <a:lnTo>
                    <a:pt x="36077" y="78953"/>
                  </a:lnTo>
                  <a:cubicBezTo>
                    <a:pt x="31697" y="82065"/>
                    <a:pt x="25472" y="83564"/>
                    <a:pt x="20401" y="83564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E8C6C35B-12D6-4906-9A01-372E12BD3946}"/>
                </a:ext>
              </a:extLst>
            </p:cNvPr>
            <p:cNvSpPr/>
            <p:nvPr/>
          </p:nvSpPr>
          <p:spPr>
            <a:xfrm>
              <a:off x="3133356" y="1102005"/>
              <a:ext cx="59935" cy="64200"/>
            </a:xfrm>
            <a:custGeom>
              <a:avLst/>
              <a:gdLst>
                <a:gd name="connsiteX0" fmla="*/ 0 w 59935"/>
                <a:gd name="connsiteY0" fmla="*/ 32503 h 64200"/>
                <a:gd name="connsiteX1" fmla="*/ 30544 w 59935"/>
                <a:gd name="connsiteY1" fmla="*/ 0 h 64200"/>
                <a:gd name="connsiteX2" fmla="*/ 59935 w 59935"/>
                <a:gd name="connsiteY2" fmla="*/ 31351 h 64200"/>
                <a:gd name="connsiteX3" fmla="*/ 59705 w 59935"/>
                <a:gd name="connsiteY3" fmla="*/ 35154 h 64200"/>
                <a:gd name="connsiteX4" fmla="*/ 8183 w 59935"/>
                <a:gd name="connsiteY4" fmla="*/ 35154 h 64200"/>
                <a:gd name="connsiteX5" fmla="*/ 33080 w 59935"/>
                <a:gd name="connsiteY5" fmla="*/ 56939 h 64200"/>
                <a:gd name="connsiteX6" fmla="*/ 55786 w 59935"/>
                <a:gd name="connsiteY6" fmla="*/ 49331 h 64200"/>
                <a:gd name="connsiteX7" fmla="*/ 55786 w 59935"/>
                <a:gd name="connsiteY7" fmla="*/ 57054 h 64200"/>
                <a:gd name="connsiteX8" fmla="*/ 33080 w 59935"/>
                <a:gd name="connsiteY8" fmla="*/ 64200 h 64200"/>
                <a:gd name="connsiteX9" fmla="*/ 0 w 59935"/>
                <a:gd name="connsiteY9" fmla="*/ 32503 h 64200"/>
                <a:gd name="connsiteX10" fmla="*/ 51752 w 59935"/>
                <a:gd name="connsiteY10" fmla="*/ 28700 h 64200"/>
                <a:gd name="connsiteX11" fmla="*/ 30544 w 59935"/>
                <a:gd name="connsiteY11" fmla="*/ 7261 h 64200"/>
                <a:gd name="connsiteX12" fmla="*/ 8414 w 59935"/>
                <a:gd name="connsiteY12" fmla="*/ 28700 h 64200"/>
                <a:gd name="connsiteX13" fmla="*/ 51752 w 59935"/>
                <a:gd name="connsiteY13" fmla="*/ 28700 h 6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935" h="64200">
                  <a:moveTo>
                    <a:pt x="0" y="32503"/>
                  </a:moveTo>
                  <a:cubicBezTo>
                    <a:pt x="0" y="14062"/>
                    <a:pt x="11641" y="0"/>
                    <a:pt x="30544" y="0"/>
                  </a:cubicBezTo>
                  <a:cubicBezTo>
                    <a:pt x="49447" y="0"/>
                    <a:pt x="59935" y="13370"/>
                    <a:pt x="59935" y="31351"/>
                  </a:cubicBezTo>
                  <a:cubicBezTo>
                    <a:pt x="59935" y="32619"/>
                    <a:pt x="59820" y="33887"/>
                    <a:pt x="59705" y="35154"/>
                  </a:cubicBezTo>
                  <a:lnTo>
                    <a:pt x="8183" y="35154"/>
                  </a:lnTo>
                  <a:cubicBezTo>
                    <a:pt x="9451" y="47948"/>
                    <a:pt x="18903" y="56939"/>
                    <a:pt x="33080" y="56939"/>
                  </a:cubicBezTo>
                  <a:cubicBezTo>
                    <a:pt x="41263" y="56939"/>
                    <a:pt x="49216" y="54403"/>
                    <a:pt x="55786" y="49331"/>
                  </a:cubicBezTo>
                  <a:lnTo>
                    <a:pt x="55786" y="57054"/>
                  </a:lnTo>
                  <a:cubicBezTo>
                    <a:pt x="49216" y="61895"/>
                    <a:pt x="41378" y="64200"/>
                    <a:pt x="33080" y="64200"/>
                  </a:cubicBezTo>
                  <a:cubicBezTo>
                    <a:pt x="13601" y="64200"/>
                    <a:pt x="0" y="51291"/>
                    <a:pt x="0" y="32503"/>
                  </a:cubicBezTo>
                  <a:close/>
                  <a:moveTo>
                    <a:pt x="51752" y="28700"/>
                  </a:moveTo>
                  <a:cubicBezTo>
                    <a:pt x="50945" y="16482"/>
                    <a:pt x="43223" y="7261"/>
                    <a:pt x="30544" y="7261"/>
                  </a:cubicBezTo>
                  <a:cubicBezTo>
                    <a:pt x="17865" y="7261"/>
                    <a:pt x="9566" y="16482"/>
                    <a:pt x="8414" y="28700"/>
                  </a:cubicBezTo>
                  <a:lnTo>
                    <a:pt x="51752" y="28700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F1E72AE0-8746-4517-812E-9D0CDEE17A6D}"/>
                </a:ext>
              </a:extLst>
            </p:cNvPr>
            <p:cNvSpPr/>
            <p:nvPr/>
          </p:nvSpPr>
          <p:spPr>
            <a:xfrm>
              <a:off x="3210581" y="1102005"/>
              <a:ext cx="55325" cy="63162"/>
            </a:xfrm>
            <a:custGeom>
              <a:avLst/>
              <a:gdLst>
                <a:gd name="connsiteX0" fmla="*/ 7838 w 55325"/>
                <a:gd name="connsiteY0" fmla="*/ 63163 h 63162"/>
                <a:gd name="connsiteX1" fmla="*/ 0 w 55325"/>
                <a:gd name="connsiteY1" fmla="*/ 63163 h 63162"/>
                <a:gd name="connsiteX2" fmla="*/ 0 w 55325"/>
                <a:gd name="connsiteY2" fmla="*/ 1037 h 63162"/>
                <a:gd name="connsiteX3" fmla="*/ 7838 w 55325"/>
                <a:gd name="connsiteY3" fmla="*/ 1037 h 63162"/>
                <a:gd name="connsiteX4" fmla="*/ 7838 w 55325"/>
                <a:gd name="connsiteY4" fmla="*/ 15214 h 63162"/>
                <a:gd name="connsiteX5" fmla="*/ 30775 w 55325"/>
                <a:gd name="connsiteY5" fmla="*/ 0 h 63162"/>
                <a:gd name="connsiteX6" fmla="*/ 55325 w 55325"/>
                <a:gd name="connsiteY6" fmla="*/ 27663 h 63162"/>
                <a:gd name="connsiteX7" fmla="*/ 55325 w 55325"/>
                <a:gd name="connsiteY7" fmla="*/ 63163 h 63162"/>
                <a:gd name="connsiteX8" fmla="*/ 47488 w 55325"/>
                <a:gd name="connsiteY8" fmla="*/ 63163 h 63162"/>
                <a:gd name="connsiteX9" fmla="*/ 47488 w 55325"/>
                <a:gd name="connsiteY9" fmla="*/ 28815 h 63162"/>
                <a:gd name="connsiteX10" fmla="*/ 28815 w 55325"/>
                <a:gd name="connsiteY10" fmla="*/ 7607 h 63162"/>
                <a:gd name="connsiteX11" fmla="*/ 7723 w 55325"/>
                <a:gd name="connsiteY11" fmla="*/ 32042 h 63162"/>
                <a:gd name="connsiteX12" fmla="*/ 7723 w 55325"/>
                <a:gd name="connsiteY12" fmla="*/ 63163 h 6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325" h="63162">
                  <a:moveTo>
                    <a:pt x="7838" y="63163"/>
                  </a:moveTo>
                  <a:lnTo>
                    <a:pt x="0" y="63163"/>
                  </a:lnTo>
                  <a:lnTo>
                    <a:pt x="0" y="1037"/>
                  </a:lnTo>
                  <a:lnTo>
                    <a:pt x="7838" y="1037"/>
                  </a:lnTo>
                  <a:lnTo>
                    <a:pt x="7838" y="15214"/>
                  </a:lnTo>
                  <a:cubicBezTo>
                    <a:pt x="11987" y="6109"/>
                    <a:pt x="20401" y="0"/>
                    <a:pt x="30775" y="0"/>
                  </a:cubicBezTo>
                  <a:cubicBezTo>
                    <a:pt x="47257" y="0"/>
                    <a:pt x="55325" y="11526"/>
                    <a:pt x="55325" y="27663"/>
                  </a:cubicBezTo>
                  <a:lnTo>
                    <a:pt x="55325" y="63163"/>
                  </a:lnTo>
                  <a:lnTo>
                    <a:pt x="47488" y="63163"/>
                  </a:lnTo>
                  <a:lnTo>
                    <a:pt x="47488" y="28815"/>
                  </a:lnTo>
                  <a:cubicBezTo>
                    <a:pt x="47488" y="14753"/>
                    <a:pt x="41033" y="7607"/>
                    <a:pt x="28815" y="7607"/>
                  </a:cubicBezTo>
                  <a:cubicBezTo>
                    <a:pt x="16598" y="7607"/>
                    <a:pt x="7723" y="18211"/>
                    <a:pt x="7723" y="32042"/>
                  </a:cubicBezTo>
                  <a:lnTo>
                    <a:pt x="7723" y="63163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23ED775B-B4C4-456C-9E38-B4AA089C9AD0}"/>
                </a:ext>
              </a:extLst>
            </p:cNvPr>
            <p:cNvSpPr/>
            <p:nvPr/>
          </p:nvSpPr>
          <p:spPr>
            <a:xfrm>
              <a:off x="3283080" y="1082757"/>
              <a:ext cx="36076" cy="83563"/>
            </a:xfrm>
            <a:custGeom>
              <a:avLst/>
              <a:gdLst>
                <a:gd name="connsiteX0" fmla="*/ 20286 w 36076"/>
                <a:gd name="connsiteY0" fmla="*/ 83449 h 83563"/>
                <a:gd name="connsiteX1" fmla="*/ 0 w 36076"/>
                <a:gd name="connsiteY1" fmla="*/ 62010 h 83563"/>
                <a:gd name="connsiteX2" fmla="*/ 0 w 36076"/>
                <a:gd name="connsiteY2" fmla="*/ 0 h 83563"/>
                <a:gd name="connsiteX3" fmla="*/ 7723 w 36076"/>
                <a:gd name="connsiteY3" fmla="*/ 0 h 83563"/>
                <a:gd name="connsiteX4" fmla="*/ 7723 w 36076"/>
                <a:gd name="connsiteY4" fmla="*/ 20286 h 83563"/>
                <a:gd name="connsiteX5" fmla="*/ 35039 w 36076"/>
                <a:gd name="connsiteY5" fmla="*/ 20286 h 83563"/>
                <a:gd name="connsiteX6" fmla="*/ 35039 w 36076"/>
                <a:gd name="connsiteY6" fmla="*/ 27662 h 83563"/>
                <a:gd name="connsiteX7" fmla="*/ 7723 w 36076"/>
                <a:gd name="connsiteY7" fmla="*/ 27662 h 83563"/>
                <a:gd name="connsiteX8" fmla="*/ 7723 w 36076"/>
                <a:gd name="connsiteY8" fmla="*/ 62702 h 83563"/>
                <a:gd name="connsiteX9" fmla="*/ 21093 w 36076"/>
                <a:gd name="connsiteY9" fmla="*/ 76072 h 83563"/>
                <a:gd name="connsiteX10" fmla="*/ 36077 w 36076"/>
                <a:gd name="connsiteY10" fmla="*/ 71346 h 83563"/>
                <a:gd name="connsiteX11" fmla="*/ 36077 w 36076"/>
                <a:gd name="connsiteY11" fmla="*/ 78953 h 83563"/>
                <a:gd name="connsiteX12" fmla="*/ 20401 w 36076"/>
                <a:gd name="connsiteY12" fmla="*/ 83564 h 8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076" h="83563">
                  <a:moveTo>
                    <a:pt x="20286" y="83449"/>
                  </a:moveTo>
                  <a:cubicBezTo>
                    <a:pt x="7723" y="83449"/>
                    <a:pt x="0" y="77570"/>
                    <a:pt x="0" y="62010"/>
                  </a:cubicBezTo>
                  <a:lnTo>
                    <a:pt x="0" y="0"/>
                  </a:lnTo>
                  <a:lnTo>
                    <a:pt x="7723" y="0"/>
                  </a:lnTo>
                  <a:lnTo>
                    <a:pt x="7723" y="20286"/>
                  </a:lnTo>
                  <a:lnTo>
                    <a:pt x="35039" y="20286"/>
                  </a:lnTo>
                  <a:lnTo>
                    <a:pt x="35039" y="27662"/>
                  </a:lnTo>
                  <a:lnTo>
                    <a:pt x="7723" y="27662"/>
                  </a:lnTo>
                  <a:lnTo>
                    <a:pt x="7723" y="62702"/>
                  </a:lnTo>
                  <a:cubicBezTo>
                    <a:pt x="7723" y="72268"/>
                    <a:pt x="13255" y="76072"/>
                    <a:pt x="21093" y="76072"/>
                  </a:cubicBezTo>
                  <a:cubicBezTo>
                    <a:pt x="25934" y="76072"/>
                    <a:pt x="31466" y="74689"/>
                    <a:pt x="36077" y="71346"/>
                  </a:cubicBezTo>
                  <a:lnTo>
                    <a:pt x="36077" y="78953"/>
                  </a:lnTo>
                  <a:cubicBezTo>
                    <a:pt x="31697" y="82065"/>
                    <a:pt x="25472" y="83564"/>
                    <a:pt x="20401" y="83564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97D3FD43-9BB7-4751-8856-B8155B3A6211}"/>
                </a:ext>
              </a:extLst>
            </p:cNvPr>
            <p:cNvSpPr/>
            <p:nvPr/>
          </p:nvSpPr>
          <p:spPr>
            <a:xfrm>
              <a:off x="3330221" y="1078953"/>
              <a:ext cx="15099" cy="86330"/>
            </a:xfrm>
            <a:custGeom>
              <a:avLst/>
              <a:gdLst>
                <a:gd name="connsiteX0" fmla="*/ 0 w 15099"/>
                <a:gd name="connsiteY0" fmla="*/ 5532 h 86330"/>
                <a:gd name="connsiteX1" fmla="*/ 5302 w 15099"/>
                <a:gd name="connsiteY1" fmla="*/ 0 h 86330"/>
                <a:gd name="connsiteX2" fmla="*/ 8990 w 15099"/>
                <a:gd name="connsiteY2" fmla="*/ 1153 h 86330"/>
                <a:gd name="connsiteX3" fmla="*/ 15099 w 15099"/>
                <a:gd name="connsiteY3" fmla="*/ 5417 h 86330"/>
                <a:gd name="connsiteX4" fmla="*/ 8990 w 15099"/>
                <a:gd name="connsiteY4" fmla="*/ 9682 h 86330"/>
                <a:gd name="connsiteX5" fmla="*/ 5302 w 15099"/>
                <a:gd name="connsiteY5" fmla="*/ 10950 h 86330"/>
                <a:gd name="connsiteX6" fmla="*/ 0 w 15099"/>
                <a:gd name="connsiteY6" fmla="*/ 5532 h 86330"/>
                <a:gd name="connsiteX7" fmla="*/ 1960 w 15099"/>
                <a:gd name="connsiteY7" fmla="*/ 24205 h 86330"/>
                <a:gd name="connsiteX8" fmla="*/ 9913 w 15099"/>
                <a:gd name="connsiteY8" fmla="*/ 24205 h 86330"/>
                <a:gd name="connsiteX9" fmla="*/ 9913 w 15099"/>
                <a:gd name="connsiteY9" fmla="*/ 86330 h 86330"/>
                <a:gd name="connsiteX10" fmla="*/ 1960 w 15099"/>
                <a:gd name="connsiteY10" fmla="*/ 86330 h 86330"/>
                <a:gd name="connsiteX11" fmla="*/ 1960 w 15099"/>
                <a:gd name="connsiteY11" fmla="*/ 24205 h 86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099" h="86330">
                  <a:moveTo>
                    <a:pt x="0" y="5532"/>
                  </a:moveTo>
                  <a:cubicBezTo>
                    <a:pt x="0" y="2536"/>
                    <a:pt x="2305" y="0"/>
                    <a:pt x="5302" y="0"/>
                  </a:cubicBezTo>
                  <a:cubicBezTo>
                    <a:pt x="6685" y="0"/>
                    <a:pt x="7838" y="346"/>
                    <a:pt x="8990" y="1153"/>
                  </a:cubicBezTo>
                  <a:lnTo>
                    <a:pt x="15099" y="5417"/>
                  </a:lnTo>
                  <a:lnTo>
                    <a:pt x="8990" y="9682"/>
                  </a:lnTo>
                  <a:cubicBezTo>
                    <a:pt x="7838" y="10489"/>
                    <a:pt x="6685" y="10950"/>
                    <a:pt x="5302" y="10950"/>
                  </a:cubicBezTo>
                  <a:cubicBezTo>
                    <a:pt x="2305" y="10950"/>
                    <a:pt x="0" y="8414"/>
                    <a:pt x="0" y="5532"/>
                  </a:cubicBezTo>
                  <a:close/>
                  <a:moveTo>
                    <a:pt x="1960" y="24205"/>
                  </a:moveTo>
                  <a:lnTo>
                    <a:pt x="9913" y="24205"/>
                  </a:lnTo>
                  <a:lnTo>
                    <a:pt x="9913" y="86330"/>
                  </a:lnTo>
                  <a:lnTo>
                    <a:pt x="1960" y="86330"/>
                  </a:lnTo>
                  <a:lnTo>
                    <a:pt x="1960" y="24205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C1595E9B-009D-4A8C-B4AC-FF669AFCC093}"/>
                </a:ext>
              </a:extLst>
            </p:cNvPr>
            <p:cNvSpPr/>
            <p:nvPr/>
          </p:nvSpPr>
          <p:spPr>
            <a:xfrm>
              <a:off x="3357307" y="1102005"/>
              <a:ext cx="63739" cy="64200"/>
            </a:xfrm>
            <a:custGeom>
              <a:avLst/>
              <a:gdLst>
                <a:gd name="connsiteX0" fmla="*/ 55901 w 63739"/>
                <a:gd name="connsiteY0" fmla="*/ 48870 h 64200"/>
                <a:gd name="connsiteX1" fmla="*/ 31120 w 63739"/>
                <a:gd name="connsiteY1" fmla="*/ 64200 h 64200"/>
                <a:gd name="connsiteX2" fmla="*/ 0 w 63739"/>
                <a:gd name="connsiteY2" fmla="*/ 32388 h 64200"/>
                <a:gd name="connsiteX3" fmla="*/ 31120 w 63739"/>
                <a:gd name="connsiteY3" fmla="*/ 0 h 64200"/>
                <a:gd name="connsiteX4" fmla="*/ 55901 w 63739"/>
                <a:gd name="connsiteY4" fmla="*/ 15445 h 64200"/>
                <a:gd name="connsiteX5" fmla="*/ 55901 w 63739"/>
                <a:gd name="connsiteY5" fmla="*/ 1037 h 64200"/>
                <a:gd name="connsiteX6" fmla="*/ 63739 w 63739"/>
                <a:gd name="connsiteY6" fmla="*/ 1037 h 64200"/>
                <a:gd name="connsiteX7" fmla="*/ 63739 w 63739"/>
                <a:gd name="connsiteY7" fmla="*/ 63163 h 64200"/>
                <a:gd name="connsiteX8" fmla="*/ 55901 w 63739"/>
                <a:gd name="connsiteY8" fmla="*/ 63163 h 64200"/>
                <a:gd name="connsiteX9" fmla="*/ 55901 w 63739"/>
                <a:gd name="connsiteY9" fmla="*/ 48870 h 64200"/>
                <a:gd name="connsiteX10" fmla="*/ 8183 w 63739"/>
                <a:gd name="connsiteY10" fmla="*/ 32273 h 64200"/>
                <a:gd name="connsiteX11" fmla="*/ 31927 w 63739"/>
                <a:gd name="connsiteY11" fmla="*/ 56823 h 64200"/>
                <a:gd name="connsiteX12" fmla="*/ 55901 w 63739"/>
                <a:gd name="connsiteY12" fmla="*/ 32273 h 64200"/>
                <a:gd name="connsiteX13" fmla="*/ 31927 w 63739"/>
                <a:gd name="connsiteY13" fmla="*/ 7492 h 64200"/>
                <a:gd name="connsiteX14" fmla="*/ 8183 w 63739"/>
                <a:gd name="connsiteY14" fmla="*/ 32273 h 6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739" h="64200">
                  <a:moveTo>
                    <a:pt x="55901" y="48870"/>
                  </a:moveTo>
                  <a:cubicBezTo>
                    <a:pt x="51521" y="58207"/>
                    <a:pt x="42531" y="64200"/>
                    <a:pt x="31120" y="64200"/>
                  </a:cubicBezTo>
                  <a:cubicBezTo>
                    <a:pt x="13024" y="64200"/>
                    <a:pt x="0" y="50715"/>
                    <a:pt x="0" y="32388"/>
                  </a:cubicBezTo>
                  <a:cubicBezTo>
                    <a:pt x="0" y="14062"/>
                    <a:pt x="12909" y="0"/>
                    <a:pt x="31120" y="0"/>
                  </a:cubicBezTo>
                  <a:cubicBezTo>
                    <a:pt x="42531" y="0"/>
                    <a:pt x="51406" y="6109"/>
                    <a:pt x="55901" y="15445"/>
                  </a:cubicBezTo>
                  <a:lnTo>
                    <a:pt x="55901" y="1037"/>
                  </a:lnTo>
                  <a:lnTo>
                    <a:pt x="63739" y="1037"/>
                  </a:lnTo>
                  <a:lnTo>
                    <a:pt x="63739" y="63163"/>
                  </a:lnTo>
                  <a:lnTo>
                    <a:pt x="55901" y="63163"/>
                  </a:lnTo>
                  <a:lnTo>
                    <a:pt x="55901" y="48870"/>
                  </a:lnTo>
                  <a:close/>
                  <a:moveTo>
                    <a:pt x="8183" y="32273"/>
                  </a:moveTo>
                  <a:cubicBezTo>
                    <a:pt x="8183" y="46450"/>
                    <a:pt x="17981" y="56823"/>
                    <a:pt x="31927" y="56823"/>
                  </a:cubicBezTo>
                  <a:cubicBezTo>
                    <a:pt x="45874" y="56823"/>
                    <a:pt x="55901" y="46450"/>
                    <a:pt x="55901" y="32273"/>
                  </a:cubicBezTo>
                  <a:cubicBezTo>
                    <a:pt x="55901" y="18096"/>
                    <a:pt x="45874" y="7492"/>
                    <a:pt x="31927" y="7492"/>
                  </a:cubicBezTo>
                  <a:cubicBezTo>
                    <a:pt x="17981" y="7492"/>
                    <a:pt x="8183" y="17865"/>
                    <a:pt x="8183" y="32273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CD2B03E4-0F15-4C1D-BDA0-6BF82669BA23}"/>
                </a:ext>
              </a:extLst>
            </p:cNvPr>
            <p:cNvSpPr/>
            <p:nvPr/>
          </p:nvSpPr>
          <p:spPr>
            <a:xfrm>
              <a:off x="3443061" y="1070078"/>
              <a:ext cx="7837" cy="95089"/>
            </a:xfrm>
            <a:custGeom>
              <a:avLst/>
              <a:gdLst>
                <a:gd name="connsiteX0" fmla="*/ 0 w 7837"/>
                <a:gd name="connsiteY0" fmla="*/ 0 h 95089"/>
                <a:gd name="connsiteX1" fmla="*/ 7838 w 7837"/>
                <a:gd name="connsiteY1" fmla="*/ 0 h 95089"/>
                <a:gd name="connsiteX2" fmla="*/ 7838 w 7837"/>
                <a:gd name="connsiteY2" fmla="*/ 95090 h 95089"/>
                <a:gd name="connsiteX3" fmla="*/ 0 w 7837"/>
                <a:gd name="connsiteY3" fmla="*/ 95090 h 95089"/>
                <a:gd name="connsiteX4" fmla="*/ 0 w 7837"/>
                <a:gd name="connsiteY4" fmla="*/ 0 h 95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7" h="95089">
                  <a:moveTo>
                    <a:pt x="0" y="0"/>
                  </a:moveTo>
                  <a:lnTo>
                    <a:pt x="7838" y="0"/>
                  </a:lnTo>
                  <a:lnTo>
                    <a:pt x="7838" y="95090"/>
                  </a:lnTo>
                  <a:lnTo>
                    <a:pt x="0" y="950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7ABDF092-4FBB-4C8F-A670-26B341966C95}"/>
                </a:ext>
              </a:extLst>
            </p:cNvPr>
            <p:cNvSpPr/>
            <p:nvPr/>
          </p:nvSpPr>
          <p:spPr>
            <a:xfrm>
              <a:off x="3502997" y="1102121"/>
              <a:ext cx="31120" cy="63162"/>
            </a:xfrm>
            <a:custGeom>
              <a:avLst/>
              <a:gdLst>
                <a:gd name="connsiteX0" fmla="*/ 7838 w 31120"/>
                <a:gd name="connsiteY0" fmla="*/ 63047 h 63162"/>
                <a:gd name="connsiteX1" fmla="*/ 0 w 31120"/>
                <a:gd name="connsiteY1" fmla="*/ 63047 h 63162"/>
                <a:gd name="connsiteX2" fmla="*/ 0 w 31120"/>
                <a:gd name="connsiteY2" fmla="*/ 922 h 63162"/>
                <a:gd name="connsiteX3" fmla="*/ 7838 w 31120"/>
                <a:gd name="connsiteY3" fmla="*/ 922 h 63162"/>
                <a:gd name="connsiteX4" fmla="*/ 7838 w 31120"/>
                <a:gd name="connsiteY4" fmla="*/ 16943 h 63162"/>
                <a:gd name="connsiteX5" fmla="*/ 31120 w 31120"/>
                <a:gd name="connsiteY5" fmla="*/ 0 h 63162"/>
                <a:gd name="connsiteX6" fmla="*/ 31120 w 31120"/>
                <a:gd name="connsiteY6" fmla="*/ 8875 h 63162"/>
                <a:gd name="connsiteX7" fmla="*/ 7838 w 31120"/>
                <a:gd name="connsiteY7" fmla="*/ 33195 h 63162"/>
                <a:gd name="connsiteX8" fmla="*/ 7838 w 31120"/>
                <a:gd name="connsiteY8" fmla="*/ 63163 h 6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120" h="63162">
                  <a:moveTo>
                    <a:pt x="7838" y="63047"/>
                  </a:moveTo>
                  <a:lnTo>
                    <a:pt x="0" y="63047"/>
                  </a:lnTo>
                  <a:lnTo>
                    <a:pt x="0" y="922"/>
                  </a:lnTo>
                  <a:lnTo>
                    <a:pt x="7838" y="922"/>
                  </a:lnTo>
                  <a:lnTo>
                    <a:pt x="7838" y="16943"/>
                  </a:lnTo>
                  <a:cubicBezTo>
                    <a:pt x="12102" y="6455"/>
                    <a:pt x="20747" y="0"/>
                    <a:pt x="31120" y="0"/>
                  </a:cubicBezTo>
                  <a:lnTo>
                    <a:pt x="31120" y="8875"/>
                  </a:lnTo>
                  <a:cubicBezTo>
                    <a:pt x="18672" y="7607"/>
                    <a:pt x="7838" y="17059"/>
                    <a:pt x="7838" y="33195"/>
                  </a:cubicBezTo>
                  <a:lnTo>
                    <a:pt x="7838" y="63163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D4D71138-4E92-4F62-AAF7-1319F435C27C}"/>
                </a:ext>
              </a:extLst>
            </p:cNvPr>
            <p:cNvSpPr/>
            <p:nvPr/>
          </p:nvSpPr>
          <p:spPr>
            <a:xfrm>
              <a:off x="3544030" y="1078953"/>
              <a:ext cx="15099" cy="86330"/>
            </a:xfrm>
            <a:custGeom>
              <a:avLst/>
              <a:gdLst>
                <a:gd name="connsiteX0" fmla="*/ 0 w 15099"/>
                <a:gd name="connsiteY0" fmla="*/ 5532 h 86330"/>
                <a:gd name="connsiteX1" fmla="*/ 5302 w 15099"/>
                <a:gd name="connsiteY1" fmla="*/ 0 h 86330"/>
                <a:gd name="connsiteX2" fmla="*/ 8990 w 15099"/>
                <a:gd name="connsiteY2" fmla="*/ 1153 h 86330"/>
                <a:gd name="connsiteX3" fmla="*/ 15099 w 15099"/>
                <a:gd name="connsiteY3" fmla="*/ 5417 h 86330"/>
                <a:gd name="connsiteX4" fmla="*/ 8990 w 15099"/>
                <a:gd name="connsiteY4" fmla="*/ 9682 h 86330"/>
                <a:gd name="connsiteX5" fmla="*/ 5302 w 15099"/>
                <a:gd name="connsiteY5" fmla="*/ 10950 h 86330"/>
                <a:gd name="connsiteX6" fmla="*/ 0 w 15099"/>
                <a:gd name="connsiteY6" fmla="*/ 5532 h 86330"/>
                <a:gd name="connsiteX7" fmla="*/ 1959 w 15099"/>
                <a:gd name="connsiteY7" fmla="*/ 24205 h 86330"/>
                <a:gd name="connsiteX8" fmla="*/ 9912 w 15099"/>
                <a:gd name="connsiteY8" fmla="*/ 24205 h 86330"/>
                <a:gd name="connsiteX9" fmla="*/ 9912 w 15099"/>
                <a:gd name="connsiteY9" fmla="*/ 86330 h 86330"/>
                <a:gd name="connsiteX10" fmla="*/ 1959 w 15099"/>
                <a:gd name="connsiteY10" fmla="*/ 86330 h 86330"/>
                <a:gd name="connsiteX11" fmla="*/ 1959 w 15099"/>
                <a:gd name="connsiteY11" fmla="*/ 24205 h 86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099" h="86330">
                  <a:moveTo>
                    <a:pt x="0" y="5532"/>
                  </a:moveTo>
                  <a:cubicBezTo>
                    <a:pt x="0" y="2536"/>
                    <a:pt x="2305" y="0"/>
                    <a:pt x="5302" y="0"/>
                  </a:cubicBezTo>
                  <a:cubicBezTo>
                    <a:pt x="6685" y="0"/>
                    <a:pt x="7838" y="346"/>
                    <a:pt x="8990" y="1153"/>
                  </a:cubicBezTo>
                  <a:lnTo>
                    <a:pt x="15099" y="5417"/>
                  </a:lnTo>
                  <a:lnTo>
                    <a:pt x="8990" y="9682"/>
                  </a:lnTo>
                  <a:cubicBezTo>
                    <a:pt x="7838" y="10489"/>
                    <a:pt x="6685" y="10950"/>
                    <a:pt x="5302" y="10950"/>
                  </a:cubicBezTo>
                  <a:cubicBezTo>
                    <a:pt x="2305" y="10950"/>
                    <a:pt x="0" y="8414"/>
                    <a:pt x="0" y="5532"/>
                  </a:cubicBezTo>
                  <a:close/>
                  <a:moveTo>
                    <a:pt x="1959" y="24205"/>
                  </a:moveTo>
                  <a:lnTo>
                    <a:pt x="9912" y="24205"/>
                  </a:lnTo>
                  <a:lnTo>
                    <a:pt x="9912" y="86330"/>
                  </a:lnTo>
                  <a:lnTo>
                    <a:pt x="1959" y="86330"/>
                  </a:lnTo>
                  <a:lnTo>
                    <a:pt x="1959" y="24205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57FFBEF8-02D3-4538-B60D-11D65BBA65AD}"/>
                </a:ext>
              </a:extLst>
            </p:cNvPr>
            <p:cNvSpPr/>
            <p:nvPr/>
          </p:nvSpPr>
          <p:spPr>
            <a:xfrm>
              <a:off x="3570885" y="1102121"/>
              <a:ext cx="43914" cy="64315"/>
            </a:xfrm>
            <a:custGeom>
              <a:avLst/>
              <a:gdLst>
                <a:gd name="connsiteX0" fmla="*/ 21439 w 43914"/>
                <a:gd name="connsiteY0" fmla="*/ 57630 h 64315"/>
                <a:gd name="connsiteX1" fmla="*/ 35961 w 43914"/>
                <a:gd name="connsiteY1" fmla="*/ 47142 h 64315"/>
                <a:gd name="connsiteX2" fmla="*/ 28469 w 43914"/>
                <a:gd name="connsiteY2" fmla="*/ 38036 h 64315"/>
                <a:gd name="connsiteX3" fmla="*/ 12563 w 43914"/>
                <a:gd name="connsiteY3" fmla="*/ 31812 h 64315"/>
                <a:gd name="connsiteX4" fmla="*/ 1153 w 43914"/>
                <a:gd name="connsiteY4" fmla="*/ 16943 h 64315"/>
                <a:gd name="connsiteX5" fmla="*/ 22130 w 43914"/>
                <a:gd name="connsiteY5" fmla="*/ 0 h 64315"/>
                <a:gd name="connsiteX6" fmla="*/ 41033 w 43914"/>
                <a:gd name="connsiteY6" fmla="*/ 5994 h 64315"/>
                <a:gd name="connsiteX7" fmla="*/ 41033 w 43914"/>
                <a:gd name="connsiteY7" fmla="*/ 14292 h 64315"/>
                <a:gd name="connsiteX8" fmla="*/ 22245 w 43914"/>
                <a:gd name="connsiteY8" fmla="*/ 6570 h 64315"/>
                <a:gd name="connsiteX9" fmla="*/ 9106 w 43914"/>
                <a:gd name="connsiteY9" fmla="*/ 16367 h 64315"/>
                <a:gd name="connsiteX10" fmla="*/ 16482 w 43914"/>
                <a:gd name="connsiteY10" fmla="*/ 25242 h 64315"/>
                <a:gd name="connsiteX11" fmla="*/ 32504 w 43914"/>
                <a:gd name="connsiteY11" fmla="*/ 31466 h 64315"/>
                <a:gd name="connsiteX12" fmla="*/ 43914 w 43914"/>
                <a:gd name="connsiteY12" fmla="*/ 45874 h 64315"/>
                <a:gd name="connsiteX13" fmla="*/ 21323 w 43914"/>
                <a:gd name="connsiteY13" fmla="*/ 64315 h 64315"/>
                <a:gd name="connsiteX14" fmla="*/ 0 w 43914"/>
                <a:gd name="connsiteY14" fmla="*/ 57745 h 64315"/>
                <a:gd name="connsiteX15" fmla="*/ 0 w 43914"/>
                <a:gd name="connsiteY15" fmla="*/ 49101 h 64315"/>
                <a:gd name="connsiteX16" fmla="*/ 21439 w 43914"/>
                <a:gd name="connsiteY16" fmla="*/ 57861 h 64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914" h="64315">
                  <a:moveTo>
                    <a:pt x="21439" y="57630"/>
                  </a:moveTo>
                  <a:cubicBezTo>
                    <a:pt x="29622" y="57630"/>
                    <a:pt x="35961" y="53942"/>
                    <a:pt x="35961" y="47142"/>
                  </a:cubicBezTo>
                  <a:cubicBezTo>
                    <a:pt x="35961" y="43223"/>
                    <a:pt x="33771" y="40226"/>
                    <a:pt x="28469" y="38036"/>
                  </a:cubicBezTo>
                  <a:lnTo>
                    <a:pt x="12563" y="31812"/>
                  </a:lnTo>
                  <a:cubicBezTo>
                    <a:pt x="5071" y="28815"/>
                    <a:pt x="1153" y="24435"/>
                    <a:pt x="1153" y="16943"/>
                  </a:cubicBezTo>
                  <a:cubicBezTo>
                    <a:pt x="1153" y="6455"/>
                    <a:pt x="9913" y="0"/>
                    <a:pt x="22130" y="0"/>
                  </a:cubicBezTo>
                  <a:cubicBezTo>
                    <a:pt x="29391" y="0"/>
                    <a:pt x="36192" y="2075"/>
                    <a:pt x="41033" y="5994"/>
                  </a:cubicBezTo>
                  <a:lnTo>
                    <a:pt x="41033" y="14292"/>
                  </a:lnTo>
                  <a:cubicBezTo>
                    <a:pt x="35615" y="9336"/>
                    <a:pt x="28700" y="6570"/>
                    <a:pt x="22245" y="6570"/>
                  </a:cubicBezTo>
                  <a:cubicBezTo>
                    <a:pt x="14638" y="6570"/>
                    <a:pt x="9106" y="10143"/>
                    <a:pt x="9106" y="16367"/>
                  </a:cubicBezTo>
                  <a:cubicBezTo>
                    <a:pt x="9106" y="20516"/>
                    <a:pt x="11180" y="23167"/>
                    <a:pt x="16482" y="25242"/>
                  </a:cubicBezTo>
                  <a:lnTo>
                    <a:pt x="32504" y="31466"/>
                  </a:lnTo>
                  <a:cubicBezTo>
                    <a:pt x="40341" y="34578"/>
                    <a:pt x="43914" y="39419"/>
                    <a:pt x="43914" y="45874"/>
                  </a:cubicBezTo>
                  <a:cubicBezTo>
                    <a:pt x="43914" y="57400"/>
                    <a:pt x="34348" y="64315"/>
                    <a:pt x="21323" y="64315"/>
                  </a:cubicBezTo>
                  <a:cubicBezTo>
                    <a:pt x="13140" y="64315"/>
                    <a:pt x="5648" y="62125"/>
                    <a:pt x="0" y="57745"/>
                  </a:cubicBezTo>
                  <a:lnTo>
                    <a:pt x="0" y="49101"/>
                  </a:lnTo>
                  <a:cubicBezTo>
                    <a:pt x="6455" y="55210"/>
                    <a:pt x="13946" y="57861"/>
                    <a:pt x="21439" y="57861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61C0FB10-2A96-45BC-9A2E-80655EE01880}"/>
                </a:ext>
              </a:extLst>
            </p:cNvPr>
            <p:cNvSpPr/>
            <p:nvPr/>
          </p:nvSpPr>
          <p:spPr>
            <a:xfrm>
              <a:off x="3631397" y="1070078"/>
              <a:ext cx="51751" cy="95089"/>
            </a:xfrm>
            <a:custGeom>
              <a:avLst/>
              <a:gdLst>
                <a:gd name="connsiteX0" fmla="*/ 17981 w 51751"/>
                <a:gd name="connsiteY0" fmla="*/ 63278 h 95089"/>
                <a:gd name="connsiteX1" fmla="*/ 7838 w 51751"/>
                <a:gd name="connsiteY1" fmla="*/ 73306 h 95089"/>
                <a:gd name="connsiteX2" fmla="*/ 7838 w 51751"/>
                <a:gd name="connsiteY2" fmla="*/ 95090 h 95089"/>
                <a:gd name="connsiteX3" fmla="*/ 0 w 51751"/>
                <a:gd name="connsiteY3" fmla="*/ 95090 h 95089"/>
                <a:gd name="connsiteX4" fmla="*/ 0 w 51751"/>
                <a:gd name="connsiteY4" fmla="*/ 0 h 95089"/>
                <a:gd name="connsiteX5" fmla="*/ 7838 w 51751"/>
                <a:gd name="connsiteY5" fmla="*/ 0 h 95089"/>
                <a:gd name="connsiteX6" fmla="*/ 7838 w 51751"/>
                <a:gd name="connsiteY6" fmla="*/ 63278 h 95089"/>
                <a:gd name="connsiteX7" fmla="*/ 38612 w 51751"/>
                <a:gd name="connsiteY7" fmla="*/ 32965 h 95089"/>
                <a:gd name="connsiteX8" fmla="*/ 48179 w 51751"/>
                <a:gd name="connsiteY8" fmla="*/ 32965 h 95089"/>
                <a:gd name="connsiteX9" fmla="*/ 23628 w 51751"/>
                <a:gd name="connsiteY9" fmla="*/ 57400 h 95089"/>
                <a:gd name="connsiteX10" fmla="*/ 51752 w 51751"/>
                <a:gd name="connsiteY10" fmla="*/ 95090 h 95089"/>
                <a:gd name="connsiteX11" fmla="*/ 42070 w 51751"/>
                <a:gd name="connsiteY11" fmla="*/ 95090 h 95089"/>
                <a:gd name="connsiteX12" fmla="*/ 17981 w 51751"/>
                <a:gd name="connsiteY12" fmla="*/ 63278 h 95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751" h="95089">
                  <a:moveTo>
                    <a:pt x="17981" y="63278"/>
                  </a:moveTo>
                  <a:lnTo>
                    <a:pt x="7838" y="73306"/>
                  </a:lnTo>
                  <a:lnTo>
                    <a:pt x="7838" y="95090"/>
                  </a:lnTo>
                  <a:lnTo>
                    <a:pt x="0" y="95090"/>
                  </a:lnTo>
                  <a:lnTo>
                    <a:pt x="0" y="0"/>
                  </a:lnTo>
                  <a:lnTo>
                    <a:pt x="7838" y="0"/>
                  </a:lnTo>
                  <a:lnTo>
                    <a:pt x="7838" y="63278"/>
                  </a:lnTo>
                  <a:lnTo>
                    <a:pt x="38612" y="32965"/>
                  </a:lnTo>
                  <a:lnTo>
                    <a:pt x="48179" y="32965"/>
                  </a:lnTo>
                  <a:lnTo>
                    <a:pt x="23628" y="57400"/>
                  </a:lnTo>
                  <a:lnTo>
                    <a:pt x="51752" y="95090"/>
                  </a:lnTo>
                  <a:lnTo>
                    <a:pt x="42070" y="95090"/>
                  </a:lnTo>
                  <a:lnTo>
                    <a:pt x="17981" y="63278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A4FE888F-9CC9-4D49-A4AB-65C03B58C07E}"/>
                </a:ext>
              </a:extLst>
            </p:cNvPr>
            <p:cNvSpPr/>
            <p:nvPr/>
          </p:nvSpPr>
          <p:spPr>
            <a:xfrm>
              <a:off x="3690410" y="1102121"/>
              <a:ext cx="43914" cy="64315"/>
            </a:xfrm>
            <a:custGeom>
              <a:avLst/>
              <a:gdLst>
                <a:gd name="connsiteX0" fmla="*/ 21439 w 43914"/>
                <a:gd name="connsiteY0" fmla="*/ 57630 h 64315"/>
                <a:gd name="connsiteX1" fmla="*/ 35961 w 43914"/>
                <a:gd name="connsiteY1" fmla="*/ 47142 h 64315"/>
                <a:gd name="connsiteX2" fmla="*/ 28469 w 43914"/>
                <a:gd name="connsiteY2" fmla="*/ 38036 h 64315"/>
                <a:gd name="connsiteX3" fmla="*/ 12563 w 43914"/>
                <a:gd name="connsiteY3" fmla="*/ 31812 h 64315"/>
                <a:gd name="connsiteX4" fmla="*/ 1153 w 43914"/>
                <a:gd name="connsiteY4" fmla="*/ 16943 h 64315"/>
                <a:gd name="connsiteX5" fmla="*/ 22130 w 43914"/>
                <a:gd name="connsiteY5" fmla="*/ 0 h 64315"/>
                <a:gd name="connsiteX6" fmla="*/ 41033 w 43914"/>
                <a:gd name="connsiteY6" fmla="*/ 5994 h 64315"/>
                <a:gd name="connsiteX7" fmla="*/ 41033 w 43914"/>
                <a:gd name="connsiteY7" fmla="*/ 14292 h 64315"/>
                <a:gd name="connsiteX8" fmla="*/ 22245 w 43914"/>
                <a:gd name="connsiteY8" fmla="*/ 6570 h 64315"/>
                <a:gd name="connsiteX9" fmla="*/ 9106 w 43914"/>
                <a:gd name="connsiteY9" fmla="*/ 16367 h 64315"/>
                <a:gd name="connsiteX10" fmla="*/ 16482 w 43914"/>
                <a:gd name="connsiteY10" fmla="*/ 25242 h 64315"/>
                <a:gd name="connsiteX11" fmla="*/ 32504 w 43914"/>
                <a:gd name="connsiteY11" fmla="*/ 31466 h 64315"/>
                <a:gd name="connsiteX12" fmla="*/ 43914 w 43914"/>
                <a:gd name="connsiteY12" fmla="*/ 45874 h 64315"/>
                <a:gd name="connsiteX13" fmla="*/ 21323 w 43914"/>
                <a:gd name="connsiteY13" fmla="*/ 64315 h 64315"/>
                <a:gd name="connsiteX14" fmla="*/ 0 w 43914"/>
                <a:gd name="connsiteY14" fmla="*/ 57745 h 64315"/>
                <a:gd name="connsiteX15" fmla="*/ 0 w 43914"/>
                <a:gd name="connsiteY15" fmla="*/ 49101 h 64315"/>
                <a:gd name="connsiteX16" fmla="*/ 21439 w 43914"/>
                <a:gd name="connsiteY16" fmla="*/ 57861 h 64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914" h="64315">
                  <a:moveTo>
                    <a:pt x="21439" y="57630"/>
                  </a:moveTo>
                  <a:cubicBezTo>
                    <a:pt x="29622" y="57630"/>
                    <a:pt x="35961" y="53942"/>
                    <a:pt x="35961" y="47142"/>
                  </a:cubicBezTo>
                  <a:cubicBezTo>
                    <a:pt x="35961" y="43223"/>
                    <a:pt x="33771" y="40226"/>
                    <a:pt x="28469" y="38036"/>
                  </a:cubicBezTo>
                  <a:lnTo>
                    <a:pt x="12563" y="31812"/>
                  </a:lnTo>
                  <a:cubicBezTo>
                    <a:pt x="5071" y="28815"/>
                    <a:pt x="1153" y="24435"/>
                    <a:pt x="1153" y="16943"/>
                  </a:cubicBezTo>
                  <a:cubicBezTo>
                    <a:pt x="1153" y="6455"/>
                    <a:pt x="9913" y="0"/>
                    <a:pt x="22130" y="0"/>
                  </a:cubicBezTo>
                  <a:cubicBezTo>
                    <a:pt x="29392" y="0"/>
                    <a:pt x="36192" y="2075"/>
                    <a:pt x="41033" y="5994"/>
                  </a:cubicBezTo>
                  <a:lnTo>
                    <a:pt x="41033" y="14292"/>
                  </a:lnTo>
                  <a:cubicBezTo>
                    <a:pt x="35615" y="9336"/>
                    <a:pt x="28700" y="6570"/>
                    <a:pt x="22245" y="6570"/>
                  </a:cubicBezTo>
                  <a:cubicBezTo>
                    <a:pt x="14638" y="6570"/>
                    <a:pt x="9106" y="10143"/>
                    <a:pt x="9106" y="16367"/>
                  </a:cubicBezTo>
                  <a:cubicBezTo>
                    <a:pt x="9106" y="20516"/>
                    <a:pt x="11180" y="23167"/>
                    <a:pt x="16482" y="25242"/>
                  </a:cubicBezTo>
                  <a:lnTo>
                    <a:pt x="32504" y="31466"/>
                  </a:lnTo>
                  <a:cubicBezTo>
                    <a:pt x="40341" y="34578"/>
                    <a:pt x="43914" y="39419"/>
                    <a:pt x="43914" y="45874"/>
                  </a:cubicBezTo>
                  <a:cubicBezTo>
                    <a:pt x="43914" y="57400"/>
                    <a:pt x="34348" y="64315"/>
                    <a:pt x="21323" y="64315"/>
                  </a:cubicBezTo>
                  <a:cubicBezTo>
                    <a:pt x="13140" y="64315"/>
                    <a:pt x="5648" y="62125"/>
                    <a:pt x="0" y="57745"/>
                  </a:cubicBezTo>
                  <a:lnTo>
                    <a:pt x="0" y="49101"/>
                  </a:lnTo>
                  <a:cubicBezTo>
                    <a:pt x="6455" y="55210"/>
                    <a:pt x="13947" y="57861"/>
                    <a:pt x="21439" y="57861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26442B55-BA36-4DB8-8BB6-C28E73122F72}"/>
                </a:ext>
              </a:extLst>
            </p:cNvPr>
            <p:cNvSpPr/>
            <p:nvPr/>
          </p:nvSpPr>
          <p:spPr>
            <a:xfrm>
              <a:off x="3775934" y="1102005"/>
              <a:ext cx="63739" cy="64200"/>
            </a:xfrm>
            <a:custGeom>
              <a:avLst/>
              <a:gdLst>
                <a:gd name="connsiteX0" fmla="*/ 55901 w 63739"/>
                <a:gd name="connsiteY0" fmla="*/ 48870 h 64200"/>
                <a:gd name="connsiteX1" fmla="*/ 31120 w 63739"/>
                <a:gd name="connsiteY1" fmla="*/ 64200 h 64200"/>
                <a:gd name="connsiteX2" fmla="*/ 0 w 63739"/>
                <a:gd name="connsiteY2" fmla="*/ 32388 h 64200"/>
                <a:gd name="connsiteX3" fmla="*/ 31120 w 63739"/>
                <a:gd name="connsiteY3" fmla="*/ 0 h 64200"/>
                <a:gd name="connsiteX4" fmla="*/ 55901 w 63739"/>
                <a:gd name="connsiteY4" fmla="*/ 15445 h 64200"/>
                <a:gd name="connsiteX5" fmla="*/ 55901 w 63739"/>
                <a:gd name="connsiteY5" fmla="*/ 1037 h 64200"/>
                <a:gd name="connsiteX6" fmla="*/ 63739 w 63739"/>
                <a:gd name="connsiteY6" fmla="*/ 1037 h 64200"/>
                <a:gd name="connsiteX7" fmla="*/ 63739 w 63739"/>
                <a:gd name="connsiteY7" fmla="*/ 63163 h 64200"/>
                <a:gd name="connsiteX8" fmla="*/ 55901 w 63739"/>
                <a:gd name="connsiteY8" fmla="*/ 63163 h 64200"/>
                <a:gd name="connsiteX9" fmla="*/ 55901 w 63739"/>
                <a:gd name="connsiteY9" fmla="*/ 48870 h 64200"/>
                <a:gd name="connsiteX10" fmla="*/ 8183 w 63739"/>
                <a:gd name="connsiteY10" fmla="*/ 32273 h 64200"/>
                <a:gd name="connsiteX11" fmla="*/ 31927 w 63739"/>
                <a:gd name="connsiteY11" fmla="*/ 56823 h 64200"/>
                <a:gd name="connsiteX12" fmla="*/ 55901 w 63739"/>
                <a:gd name="connsiteY12" fmla="*/ 32273 h 64200"/>
                <a:gd name="connsiteX13" fmla="*/ 31927 w 63739"/>
                <a:gd name="connsiteY13" fmla="*/ 7492 h 64200"/>
                <a:gd name="connsiteX14" fmla="*/ 8183 w 63739"/>
                <a:gd name="connsiteY14" fmla="*/ 32273 h 6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739" h="64200">
                  <a:moveTo>
                    <a:pt x="55901" y="48870"/>
                  </a:moveTo>
                  <a:cubicBezTo>
                    <a:pt x="51521" y="58207"/>
                    <a:pt x="42531" y="64200"/>
                    <a:pt x="31120" y="64200"/>
                  </a:cubicBezTo>
                  <a:cubicBezTo>
                    <a:pt x="13024" y="64200"/>
                    <a:pt x="0" y="50715"/>
                    <a:pt x="0" y="32388"/>
                  </a:cubicBezTo>
                  <a:cubicBezTo>
                    <a:pt x="0" y="14062"/>
                    <a:pt x="12909" y="0"/>
                    <a:pt x="31120" y="0"/>
                  </a:cubicBezTo>
                  <a:cubicBezTo>
                    <a:pt x="42531" y="0"/>
                    <a:pt x="51406" y="6109"/>
                    <a:pt x="55901" y="15445"/>
                  </a:cubicBezTo>
                  <a:lnTo>
                    <a:pt x="55901" y="1037"/>
                  </a:lnTo>
                  <a:lnTo>
                    <a:pt x="63739" y="1037"/>
                  </a:lnTo>
                  <a:lnTo>
                    <a:pt x="63739" y="63163"/>
                  </a:lnTo>
                  <a:lnTo>
                    <a:pt x="55901" y="63163"/>
                  </a:lnTo>
                  <a:lnTo>
                    <a:pt x="55901" y="48870"/>
                  </a:lnTo>
                  <a:close/>
                  <a:moveTo>
                    <a:pt x="8183" y="32273"/>
                  </a:moveTo>
                  <a:cubicBezTo>
                    <a:pt x="8183" y="46450"/>
                    <a:pt x="17981" y="56823"/>
                    <a:pt x="31927" y="56823"/>
                  </a:cubicBezTo>
                  <a:cubicBezTo>
                    <a:pt x="45873" y="56823"/>
                    <a:pt x="55901" y="46450"/>
                    <a:pt x="55901" y="32273"/>
                  </a:cubicBezTo>
                  <a:cubicBezTo>
                    <a:pt x="55901" y="18096"/>
                    <a:pt x="45873" y="7492"/>
                    <a:pt x="31927" y="7492"/>
                  </a:cubicBezTo>
                  <a:cubicBezTo>
                    <a:pt x="17981" y="7492"/>
                    <a:pt x="8183" y="17865"/>
                    <a:pt x="8183" y="32273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80615ACE-99FD-4718-852B-B9F0105A2387}"/>
                </a:ext>
              </a:extLst>
            </p:cNvPr>
            <p:cNvSpPr/>
            <p:nvPr/>
          </p:nvSpPr>
          <p:spPr>
            <a:xfrm>
              <a:off x="3861803" y="1102005"/>
              <a:ext cx="55325" cy="63162"/>
            </a:xfrm>
            <a:custGeom>
              <a:avLst/>
              <a:gdLst>
                <a:gd name="connsiteX0" fmla="*/ 7838 w 55325"/>
                <a:gd name="connsiteY0" fmla="*/ 63163 h 63162"/>
                <a:gd name="connsiteX1" fmla="*/ 0 w 55325"/>
                <a:gd name="connsiteY1" fmla="*/ 63163 h 63162"/>
                <a:gd name="connsiteX2" fmla="*/ 0 w 55325"/>
                <a:gd name="connsiteY2" fmla="*/ 1037 h 63162"/>
                <a:gd name="connsiteX3" fmla="*/ 7838 w 55325"/>
                <a:gd name="connsiteY3" fmla="*/ 1037 h 63162"/>
                <a:gd name="connsiteX4" fmla="*/ 7838 w 55325"/>
                <a:gd name="connsiteY4" fmla="*/ 15214 h 63162"/>
                <a:gd name="connsiteX5" fmla="*/ 30775 w 55325"/>
                <a:gd name="connsiteY5" fmla="*/ 0 h 63162"/>
                <a:gd name="connsiteX6" fmla="*/ 55325 w 55325"/>
                <a:gd name="connsiteY6" fmla="*/ 27663 h 63162"/>
                <a:gd name="connsiteX7" fmla="*/ 55325 w 55325"/>
                <a:gd name="connsiteY7" fmla="*/ 63163 h 63162"/>
                <a:gd name="connsiteX8" fmla="*/ 47488 w 55325"/>
                <a:gd name="connsiteY8" fmla="*/ 63163 h 63162"/>
                <a:gd name="connsiteX9" fmla="*/ 47488 w 55325"/>
                <a:gd name="connsiteY9" fmla="*/ 28815 h 63162"/>
                <a:gd name="connsiteX10" fmla="*/ 28815 w 55325"/>
                <a:gd name="connsiteY10" fmla="*/ 7607 h 63162"/>
                <a:gd name="connsiteX11" fmla="*/ 7723 w 55325"/>
                <a:gd name="connsiteY11" fmla="*/ 32042 h 63162"/>
                <a:gd name="connsiteX12" fmla="*/ 7723 w 55325"/>
                <a:gd name="connsiteY12" fmla="*/ 63163 h 6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325" h="63162">
                  <a:moveTo>
                    <a:pt x="7838" y="63163"/>
                  </a:moveTo>
                  <a:lnTo>
                    <a:pt x="0" y="63163"/>
                  </a:lnTo>
                  <a:lnTo>
                    <a:pt x="0" y="1037"/>
                  </a:lnTo>
                  <a:lnTo>
                    <a:pt x="7838" y="1037"/>
                  </a:lnTo>
                  <a:lnTo>
                    <a:pt x="7838" y="15214"/>
                  </a:lnTo>
                  <a:cubicBezTo>
                    <a:pt x="11987" y="6109"/>
                    <a:pt x="20401" y="0"/>
                    <a:pt x="30775" y="0"/>
                  </a:cubicBezTo>
                  <a:cubicBezTo>
                    <a:pt x="47257" y="0"/>
                    <a:pt x="55325" y="11526"/>
                    <a:pt x="55325" y="27663"/>
                  </a:cubicBezTo>
                  <a:lnTo>
                    <a:pt x="55325" y="63163"/>
                  </a:lnTo>
                  <a:lnTo>
                    <a:pt x="47488" y="63163"/>
                  </a:lnTo>
                  <a:lnTo>
                    <a:pt x="47488" y="28815"/>
                  </a:lnTo>
                  <a:cubicBezTo>
                    <a:pt x="47488" y="14753"/>
                    <a:pt x="41033" y="7607"/>
                    <a:pt x="28815" y="7607"/>
                  </a:cubicBezTo>
                  <a:cubicBezTo>
                    <a:pt x="16598" y="7607"/>
                    <a:pt x="7723" y="18211"/>
                    <a:pt x="7723" y="32042"/>
                  </a:cubicBezTo>
                  <a:lnTo>
                    <a:pt x="7723" y="63163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9DF1C217-5EAC-455C-AF8D-A4901F35DC61}"/>
                </a:ext>
              </a:extLst>
            </p:cNvPr>
            <p:cNvSpPr/>
            <p:nvPr/>
          </p:nvSpPr>
          <p:spPr>
            <a:xfrm>
              <a:off x="3932688" y="1070078"/>
              <a:ext cx="63739" cy="96127"/>
            </a:xfrm>
            <a:custGeom>
              <a:avLst/>
              <a:gdLst>
                <a:gd name="connsiteX0" fmla="*/ 55901 w 63739"/>
                <a:gd name="connsiteY0" fmla="*/ 80798 h 96127"/>
                <a:gd name="connsiteX1" fmla="*/ 31120 w 63739"/>
                <a:gd name="connsiteY1" fmla="*/ 96127 h 96127"/>
                <a:gd name="connsiteX2" fmla="*/ 0 w 63739"/>
                <a:gd name="connsiteY2" fmla="*/ 64315 h 96127"/>
                <a:gd name="connsiteX3" fmla="*/ 31120 w 63739"/>
                <a:gd name="connsiteY3" fmla="*/ 31927 h 96127"/>
                <a:gd name="connsiteX4" fmla="*/ 55901 w 63739"/>
                <a:gd name="connsiteY4" fmla="*/ 47372 h 96127"/>
                <a:gd name="connsiteX5" fmla="*/ 55901 w 63739"/>
                <a:gd name="connsiteY5" fmla="*/ 0 h 96127"/>
                <a:gd name="connsiteX6" fmla="*/ 63739 w 63739"/>
                <a:gd name="connsiteY6" fmla="*/ 0 h 96127"/>
                <a:gd name="connsiteX7" fmla="*/ 63739 w 63739"/>
                <a:gd name="connsiteY7" fmla="*/ 95090 h 96127"/>
                <a:gd name="connsiteX8" fmla="*/ 55901 w 63739"/>
                <a:gd name="connsiteY8" fmla="*/ 95090 h 96127"/>
                <a:gd name="connsiteX9" fmla="*/ 55901 w 63739"/>
                <a:gd name="connsiteY9" fmla="*/ 80798 h 96127"/>
                <a:gd name="connsiteX10" fmla="*/ 8183 w 63739"/>
                <a:gd name="connsiteY10" fmla="*/ 64200 h 96127"/>
                <a:gd name="connsiteX11" fmla="*/ 31927 w 63739"/>
                <a:gd name="connsiteY11" fmla="*/ 88751 h 96127"/>
                <a:gd name="connsiteX12" fmla="*/ 55901 w 63739"/>
                <a:gd name="connsiteY12" fmla="*/ 64200 h 96127"/>
                <a:gd name="connsiteX13" fmla="*/ 31927 w 63739"/>
                <a:gd name="connsiteY13" fmla="*/ 39419 h 96127"/>
                <a:gd name="connsiteX14" fmla="*/ 8183 w 63739"/>
                <a:gd name="connsiteY14" fmla="*/ 64200 h 9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739" h="96127">
                  <a:moveTo>
                    <a:pt x="55901" y="80798"/>
                  </a:moveTo>
                  <a:cubicBezTo>
                    <a:pt x="51521" y="90019"/>
                    <a:pt x="42531" y="96127"/>
                    <a:pt x="31120" y="96127"/>
                  </a:cubicBezTo>
                  <a:cubicBezTo>
                    <a:pt x="13024" y="96127"/>
                    <a:pt x="0" y="82642"/>
                    <a:pt x="0" y="64315"/>
                  </a:cubicBezTo>
                  <a:cubicBezTo>
                    <a:pt x="0" y="45989"/>
                    <a:pt x="12909" y="31927"/>
                    <a:pt x="31120" y="31927"/>
                  </a:cubicBezTo>
                  <a:cubicBezTo>
                    <a:pt x="42531" y="31927"/>
                    <a:pt x="51406" y="38036"/>
                    <a:pt x="55901" y="47372"/>
                  </a:cubicBezTo>
                  <a:lnTo>
                    <a:pt x="55901" y="0"/>
                  </a:lnTo>
                  <a:lnTo>
                    <a:pt x="63739" y="0"/>
                  </a:lnTo>
                  <a:lnTo>
                    <a:pt x="63739" y="95090"/>
                  </a:lnTo>
                  <a:lnTo>
                    <a:pt x="55901" y="95090"/>
                  </a:lnTo>
                  <a:lnTo>
                    <a:pt x="55901" y="80798"/>
                  </a:lnTo>
                  <a:close/>
                  <a:moveTo>
                    <a:pt x="8183" y="64200"/>
                  </a:moveTo>
                  <a:cubicBezTo>
                    <a:pt x="8183" y="78377"/>
                    <a:pt x="17981" y="88751"/>
                    <a:pt x="31927" y="88751"/>
                  </a:cubicBezTo>
                  <a:cubicBezTo>
                    <a:pt x="45873" y="88751"/>
                    <a:pt x="55901" y="78377"/>
                    <a:pt x="55901" y="64200"/>
                  </a:cubicBezTo>
                  <a:cubicBezTo>
                    <a:pt x="55901" y="50023"/>
                    <a:pt x="45873" y="39419"/>
                    <a:pt x="31927" y="39419"/>
                  </a:cubicBezTo>
                  <a:cubicBezTo>
                    <a:pt x="17981" y="39419"/>
                    <a:pt x="8183" y="49793"/>
                    <a:pt x="8183" y="64200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3CC7958F-4E7A-43BA-9C2C-C846358B8855}"/>
                </a:ext>
              </a:extLst>
            </p:cNvPr>
            <p:cNvSpPr/>
            <p:nvPr/>
          </p:nvSpPr>
          <p:spPr>
            <a:xfrm>
              <a:off x="4046335" y="1078953"/>
              <a:ext cx="15099" cy="86330"/>
            </a:xfrm>
            <a:custGeom>
              <a:avLst/>
              <a:gdLst>
                <a:gd name="connsiteX0" fmla="*/ 0 w 15099"/>
                <a:gd name="connsiteY0" fmla="*/ 5532 h 86330"/>
                <a:gd name="connsiteX1" fmla="*/ 5302 w 15099"/>
                <a:gd name="connsiteY1" fmla="*/ 0 h 86330"/>
                <a:gd name="connsiteX2" fmla="*/ 8990 w 15099"/>
                <a:gd name="connsiteY2" fmla="*/ 1153 h 86330"/>
                <a:gd name="connsiteX3" fmla="*/ 15099 w 15099"/>
                <a:gd name="connsiteY3" fmla="*/ 5417 h 86330"/>
                <a:gd name="connsiteX4" fmla="*/ 8990 w 15099"/>
                <a:gd name="connsiteY4" fmla="*/ 9682 h 86330"/>
                <a:gd name="connsiteX5" fmla="*/ 5302 w 15099"/>
                <a:gd name="connsiteY5" fmla="*/ 10950 h 86330"/>
                <a:gd name="connsiteX6" fmla="*/ 0 w 15099"/>
                <a:gd name="connsiteY6" fmla="*/ 5532 h 86330"/>
                <a:gd name="connsiteX7" fmla="*/ 1960 w 15099"/>
                <a:gd name="connsiteY7" fmla="*/ 24205 h 86330"/>
                <a:gd name="connsiteX8" fmla="*/ 9913 w 15099"/>
                <a:gd name="connsiteY8" fmla="*/ 24205 h 86330"/>
                <a:gd name="connsiteX9" fmla="*/ 9913 w 15099"/>
                <a:gd name="connsiteY9" fmla="*/ 86330 h 86330"/>
                <a:gd name="connsiteX10" fmla="*/ 1960 w 15099"/>
                <a:gd name="connsiteY10" fmla="*/ 86330 h 86330"/>
                <a:gd name="connsiteX11" fmla="*/ 1960 w 15099"/>
                <a:gd name="connsiteY11" fmla="*/ 24205 h 86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099" h="86330">
                  <a:moveTo>
                    <a:pt x="0" y="5532"/>
                  </a:moveTo>
                  <a:cubicBezTo>
                    <a:pt x="0" y="2536"/>
                    <a:pt x="2305" y="0"/>
                    <a:pt x="5302" y="0"/>
                  </a:cubicBezTo>
                  <a:cubicBezTo>
                    <a:pt x="6685" y="0"/>
                    <a:pt x="7838" y="346"/>
                    <a:pt x="8990" y="1153"/>
                  </a:cubicBezTo>
                  <a:lnTo>
                    <a:pt x="15099" y="5417"/>
                  </a:lnTo>
                  <a:lnTo>
                    <a:pt x="8990" y="9682"/>
                  </a:lnTo>
                  <a:cubicBezTo>
                    <a:pt x="7838" y="10489"/>
                    <a:pt x="6685" y="10950"/>
                    <a:pt x="5302" y="10950"/>
                  </a:cubicBezTo>
                  <a:cubicBezTo>
                    <a:pt x="2305" y="10950"/>
                    <a:pt x="0" y="8414"/>
                    <a:pt x="0" y="5532"/>
                  </a:cubicBezTo>
                  <a:close/>
                  <a:moveTo>
                    <a:pt x="1960" y="24205"/>
                  </a:moveTo>
                  <a:lnTo>
                    <a:pt x="9913" y="24205"/>
                  </a:lnTo>
                  <a:lnTo>
                    <a:pt x="9913" y="86330"/>
                  </a:lnTo>
                  <a:lnTo>
                    <a:pt x="1960" y="86330"/>
                  </a:lnTo>
                  <a:lnTo>
                    <a:pt x="1960" y="24205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30E67506-6A0F-4875-8FFD-7E6B50144952}"/>
                </a:ext>
              </a:extLst>
            </p:cNvPr>
            <p:cNvSpPr/>
            <p:nvPr/>
          </p:nvSpPr>
          <p:spPr>
            <a:xfrm>
              <a:off x="4078147" y="1102005"/>
              <a:ext cx="95666" cy="63162"/>
            </a:xfrm>
            <a:custGeom>
              <a:avLst/>
              <a:gdLst>
                <a:gd name="connsiteX0" fmla="*/ 7838 w 95666"/>
                <a:gd name="connsiteY0" fmla="*/ 63163 h 63162"/>
                <a:gd name="connsiteX1" fmla="*/ 0 w 95666"/>
                <a:gd name="connsiteY1" fmla="*/ 63163 h 63162"/>
                <a:gd name="connsiteX2" fmla="*/ 0 w 95666"/>
                <a:gd name="connsiteY2" fmla="*/ 1037 h 63162"/>
                <a:gd name="connsiteX3" fmla="*/ 7838 w 95666"/>
                <a:gd name="connsiteY3" fmla="*/ 1037 h 63162"/>
                <a:gd name="connsiteX4" fmla="*/ 7838 w 95666"/>
                <a:gd name="connsiteY4" fmla="*/ 14984 h 63162"/>
                <a:gd name="connsiteX5" fmla="*/ 29622 w 95666"/>
                <a:gd name="connsiteY5" fmla="*/ 0 h 63162"/>
                <a:gd name="connsiteX6" fmla="*/ 49677 w 95666"/>
                <a:gd name="connsiteY6" fmla="*/ 15906 h 63162"/>
                <a:gd name="connsiteX7" fmla="*/ 72729 w 95666"/>
                <a:gd name="connsiteY7" fmla="*/ 0 h 63162"/>
                <a:gd name="connsiteX8" fmla="*/ 95666 w 95666"/>
                <a:gd name="connsiteY8" fmla="*/ 27663 h 63162"/>
                <a:gd name="connsiteX9" fmla="*/ 95666 w 95666"/>
                <a:gd name="connsiteY9" fmla="*/ 63163 h 63162"/>
                <a:gd name="connsiteX10" fmla="*/ 87828 w 95666"/>
                <a:gd name="connsiteY10" fmla="*/ 63163 h 63162"/>
                <a:gd name="connsiteX11" fmla="*/ 87828 w 95666"/>
                <a:gd name="connsiteY11" fmla="*/ 28815 h 63162"/>
                <a:gd name="connsiteX12" fmla="*/ 71231 w 95666"/>
                <a:gd name="connsiteY12" fmla="*/ 7607 h 63162"/>
                <a:gd name="connsiteX13" fmla="*/ 51867 w 95666"/>
                <a:gd name="connsiteY13" fmla="*/ 30775 h 63162"/>
                <a:gd name="connsiteX14" fmla="*/ 51867 w 95666"/>
                <a:gd name="connsiteY14" fmla="*/ 63163 h 63162"/>
                <a:gd name="connsiteX15" fmla="*/ 44030 w 95666"/>
                <a:gd name="connsiteY15" fmla="*/ 63163 h 63162"/>
                <a:gd name="connsiteX16" fmla="*/ 44030 w 95666"/>
                <a:gd name="connsiteY16" fmla="*/ 28815 h 63162"/>
                <a:gd name="connsiteX17" fmla="*/ 27432 w 95666"/>
                <a:gd name="connsiteY17" fmla="*/ 7607 h 63162"/>
                <a:gd name="connsiteX18" fmla="*/ 7953 w 95666"/>
                <a:gd name="connsiteY18" fmla="*/ 32042 h 63162"/>
                <a:gd name="connsiteX19" fmla="*/ 7953 w 95666"/>
                <a:gd name="connsiteY19" fmla="*/ 63163 h 6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666" h="63162">
                  <a:moveTo>
                    <a:pt x="7838" y="63163"/>
                  </a:moveTo>
                  <a:lnTo>
                    <a:pt x="0" y="63163"/>
                  </a:lnTo>
                  <a:lnTo>
                    <a:pt x="0" y="1037"/>
                  </a:lnTo>
                  <a:lnTo>
                    <a:pt x="7838" y="1037"/>
                  </a:lnTo>
                  <a:lnTo>
                    <a:pt x="7838" y="14984"/>
                  </a:lnTo>
                  <a:cubicBezTo>
                    <a:pt x="11756" y="5994"/>
                    <a:pt x="19825" y="0"/>
                    <a:pt x="29622" y="0"/>
                  </a:cubicBezTo>
                  <a:cubicBezTo>
                    <a:pt x="40456" y="0"/>
                    <a:pt x="46911" y="6224"/>
                    <a:pt x="49677" y="15906"/>
                  </a:cubicBezTo>
                  <a:cubicBezTo>
                    <a:pt x="53481" y="6570"/>
                    <a:pt x="62125" y="0"/>
                    <a:pt x="72729" y="0"/>
                  </a:cubicBezTo>
                  <a:cubicBezTo>
                    <a:pt x="88059" y="0"/>
                    <a:pt x="95666" y="11526"/>
                    <a:pt x="95666" y="27663"/>
                  </a:cubicBezTo>
                  <a:lnTo>
                    <a:pt x="95666" y="63163"/>
                  </a:lnTo>
                  <a:lnTo>
                    <a:pt x="87828" y="63163"/>
                  </a:lnTo>
                  <a:lnTo>
                    <a:pt x="87828" y="28815"/>
                  </a:lnTo>
                  <a:cubicBezTo>
                    <a:pt x="87828" y="14753"/>
                    <a:pt x="82296" y="7607"/>
                    <a:pt x="71231" y="7607"/>
                  </a:cubicBezTo>
                  <a:cubicBezTo>
                    <a:pt x="60166" y="7607"/>
                    <a:pt x="51867" y="17750"/>
                    <a:pt x="51867" y="30775"/>
                  </a:cubicBezTo>
                  <a:lnTo>
                    <a:pt x="51867" y="63163"/>
                  </a:lnTo>
                  <a:lnTo>
                    <a:pt x="44030" y="63163"/>
                  </a:lnTo>
                  <a:lnTo>
                    <a:pt x="44030" y="28815"/>
                  </a:lnTo>
                  <a:cubicBezTo>
                    <a:pt x="44030" y="14753"/>
                    <a:pt x="38497" y="7607"/>
                    <a:pt x="27432" y="7607"/>
                  </a:cubicBezTo>
                  <a:cubicBezTo>
                    <a:pt x="16367" y="7607"/>
                    <a:pt x="7953" y="18211"/>
                    <a:pt x="7953" y="32042"/>
                  </a:cubicBezTo>
                  <a:lnTo>
                    <a:pt x="7953" y="63163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05BF457E-4627-4DEC-89C7-685E16C93518}"/>
                </a:ext>
              </a:extLst>
            </p:cNvPr>
            <p:cNvSpPr/>
            <p:nvPr/>
          </p:nvSpPr>
          <p:spPr>
            <a:xfrm>
              <a:off x="4194675" y="1102005"/>
              <a:ext cx="63624" cy="94859"/>
            </a:xfrm>
            <a:custGeom>
              <a:avLst/>
              <a:gdLst>
                <a:gd name="connsiteX0" fmla="*/ 7838 w 63624"/>
                <a:gd name="connsiteY0" fmla="*/ 48755 h 94859"/>
                <a:gd name="connsiteX1" fmla="*/ 7838 w 63624"/>
                <a:gd name="connsiteY1" fmla="*/ 94859 h 94859"/>
                <a:gd name="connsiteX2" fmla="*/ 0 w 63624"/>
                <a:gd name="connsiteY2" fmla="*/ 94859 h 94859"/>
                <a:gd name="connsiteX3" fmla="*/ 0 w 63624"/>
                <a:gd name="connsiteY3" fmla="*/ 1037 h 94859"/>
                <a:gd name="connsiteX4" fmla="*/ 7838 w 63624"/>
                <a:gd name="connsiteY4" fmla="*/ 1037 h 94859"/>
                <a:gd name="connsiteX5" fmla="*/ 7838 w 63624"/>
                <a:gd name="connsiteY5" fmla="*/ 15445 h 94859"/>
                <a:gd name="connsiteX6" fmla="*/ 32504 w 63624"/>
                <a:gd name="connsiteY6" fmla="*/ 0 h 94859"/>
                <a:gd name="connsiteX7" fmla="*/ 63624 w 63624"/>
                <a:gd name="connsiteY7" fmla="*/ 31927 h 94859"/>
                <a:gd name="connsiteX8" fmla="*/ 32504 w 63624"/>
                <a:gd name="connsiteY8" fmla="*/ 64085 h 94859"/>
                <a:gd name="connsiteX9" fmla="*/ 7838 w 63624"/>
                <a:gd name="connsiteY9" fmla="*/ 48640 h 94859"/>
                <a:gd name="connsiteX10" fmla="*/ 31812 w 63624"/>
                <a:gd name="connsiteY10" fmla="*/ 7492 h 94859"/>
                <a:gd name="connsiteX11" fmla="*/ 7838 w 63624"/>
                <a:gd name="connsiteY11" fmla="*/ 32042 h 94859"/>
                <a:gd name="connsiteX12" fmla="*/ 31812 w 63624"/>
                <a:gd name="connsiteY12" fmla="*/ 56823 h 94859"/>
                <a:gd name="connsiteX13" fmla="*/ 55556 w 63624"/>
                <a:gd name="connsiteY13" fmla="*/ 32042 h 94859"/>
                <a:gd name="connsiteX14" fmla="*/ 31812 w 63624"/>
                <a:gd name="connsiteY14" fmla="*/ 7492 h 9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624" h="94859">
                  <a:moveTo>
                    <a:pt x="7838" y="48755"/>
                  </a:moveTo>
                  <a:lnTo>
                    <a:pt x="7838" y="94859"/>
                  </a:lnTo>
                  <a:lnTo>
                    <a:pt x="0" y="94859"/>
                  </a:lnTo>
                  <a:lnTo>
                    <a:pt x="0" y="1037"/>
                  </a:lnTo>
                  <a:lnTo>
                    <a:pt x="7838" y="1037"/>
                  </a:lnTo>
                  <a:lnTo>
                    <a:pt x="7838" y="15445"/>
                  </a:lnTo>
                  <a:cubicBezTo>
                    <a:pt x="12103" y="6109"/>
                    <a:pt x="21093" y="0"/>
                    <a:pt x="32504" y="0"/>
                  </a:cubicBezTo>
                  <a:cubicBezTo>
                    <a:pt x="50484" y="0"/>
                    <a:pt x="63624" y="13601"/>
                    <a:pt x="63624" y="31927"/>
                  </a:cubicBezTo>
                  <a:cubicBezTo>
                    <a:pt x="63624" y="50254"/>
                    <a:pt x="50600" y="64085"/>
                    <a:pt x="32504" y="64085"/>
                  </a:cubicBezTo>
                  <a:cubicBezTo>
                    <a:pt x="21093" y="64085"/>
                    <a:pt x="12103" y="57976"/>
                    <a:pt x="7838" y="48640"/>
                  </a:cubicBezTo>
                  <a:close/>
                  <a:moveTo>
                    <a:pt x="31812" y="7492"/>
                  </a:moveTo>
                  <a:cubicBezTo>
                    <a:pt x="17866" y="7492"/>
                    <a:pt x="7838" y="17865"/>
                    <a:pt x="7838" y="32042"/>
                  </a:cubicBezTo>
                  <a:cubicBezTo>
                    <a:pt x="7838" y="46219"/>
                    <a:pt x="17866" y="56823"/>
                    <a:pt x="31812" y="56823"/>
                  </a:cubicBezTo>
                  <a:cubicBezTo>
                    <a:pt x="45758" y="56823"/>
                    <a:pt x="55556" y="46450"/>
                    <a:pt x="55556" y="32042"/>
                  </a:cubicBezTo>
                  <a:cubicBezTo>
                    <a:pt x="55556" y="17635"/>
                    <a:pt x="45758" y="7492"/>
                    <a:pt x="31812" y="7492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CD97139B-D109-4AAC-9222-E24091E715D9}"/>
                </a:ext>
              </a:extLst>
            </p:cNvPr>
            <p:cNvSpPr/>
            <p:nvPr/>
          </p:nvSpPr>
          <p:spPr>
            <a:xfrm>
              <a:off x="4270977" y="1102121"/>
              <a:ext cx="63969" cy="64084"/>
            </a:xfrm>
            <a:custGeom>
              <a:avLst/>
              <a:gdLst>
                <a:gd name="connsiteX0" fmla="*/ 0 w 63969"/>
                <a:gd name="connsiteY0" fmla="*/ 31927 h 64084"/>
                <a:gd name="connsiteX1" fmla="*/ 32158 w 63969"/>
                <a:gd name="connsiteY1" fmla="*/ 0 h 64084"/>
                <a:gd name="connsiteX2" fmla="*/ 63970 w 63969"/>
                <a:gd name="connsiteY2" fmla="*/ 31927 h 64084"/>
                <a:gd name="connsiteX3" fmla="*/ 32158 w 63969"/>
                <a:gd name="connsiteY3" fmla="*/ 64085 h 64084"/>
                <a:gd name="connsiteX4" fmla="*/ 0 w 63969"/>
                <a:gd name="connsiteY4" fmla="*/ 31927 h 64084"/>
                <a:gd name="connsiteX5" fmla="*/ 32042 w 63969"/>
                <a:gd name="connsiteY5" fmla="*/ 7492 h 64084"/>
                <a:gd name="connsiteX6" fmla="*/ 8068 w 63969"/>
                <a:gd name="connsiteY6" fmla="*/ 32042 h 64084"/>
                <a:gd name="connsiteX7" fmla="*/ 32042 w 63969"/>
                <a:gd name="connsiteY7" fmla="*/ 56823 h 64084"/>
                <a:gd name="connsiteX8" fmla="*/ 55901 w 63969"/>
                <a:gd name="connsiteY8" fmla="*/ 32042 h 64084"/>
                <a:gd name="connsiteX9" fmla="*/ 32042 w 63969"/>
                <a:gd name="connsiteY9" fmla="*/ 7492 h 6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969" h="64084">
                  <a:moveTo>
                    <a:pt x="0" y="31927"/>
                  </a:moveTo>
                  <a:cubicBezTo>
                    <a:pt x="0" y="13485"/>
                    <a:pt x="13486" y="0"/>
                    <a:pt x="32158" y="0"/>
                  </a:cubicBezTo>
                  <a:cubicBezTo>
                    <a:pt x="50830" y="0"/>
                    <a:pt x="63970" y="13485"/>
                    <a:pt x="63970" y="31927"/>
                  </a:cubicBezTo>
                  <a:cubicBezTo>
                    <a:pt x="63970" y="50369"/>
                    <a:pt x="50830" y="64085"/>
                    <a:pt x="32158" y="64085"/>
                  </a:cubicBezTo>
                  <a:cubicBezTo>
                    <a:pt x="13486" y="64085"/>
                    <a:pt x="0" y="50484"/>
                    <a:pt x="0" y="31927"/>
                  </a:cubicBezTo>
                  <a:close/>
                  <a:moveTo>
                    <a:pt x="32042" y="7492"/>
                  </a:moveTo>
                  <a:cubicBezTo>
                    <a:pt x="17981" y="7492"/>
                    <a:pt x="8068" y="17865"/>
                    <a:pt x="8068" y="32042"/>
                  </a:cubicBezTo>
                  <a:cubicBezTo>
                    <a:pt x="8068" y="46219"/>
                    <a:pt x="17981" y="56823"/>
                    <a:pt x="32042" y="56823"/>
                  </a:cubicBezTo>
                  <a:cubicBezTo>
                    <a:pt x="46104" y="56823"/>
                    <a:pt x="55901" y="46450"/>
                    <a:pt x="55901" y="32042"/>
                  </a:cubicBezTo>
                  <a:cubicBezTo>
                    <a:pt x="55901" y="17635"/>
                    <a:pt x="45989" y="7492"/>
                    <a:pt x="32042" y="7492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9C0FF264-ECEE-4B81-8051-38EE5B456C3E}"/>
                </a:ext>
              </a:extLst>
            </p:cNvPr>
            <p:cNvSpPr/>
            <p:nvPr/>
          </p:nvSpPr>
          <p:spPr>
            <a:xfrm>
              <a:off x="4352467" y="1102121"/>
              <a:ext cx="31120" cy="63162"/>
            </a:xfrm>
            <a:custGeom>
              <a:avLst/>
              <a:gdLst>
                <a:gd name="connsiteX0" fmla="*/ 7838 w 31120"/>
                <a:gd name="connsiteY0" fmla="*/ 63047 h 63162"/>
                <a:gd name="connsiteX1" fmla="*/ 0 w 31120"/>
                <a:gd name="connsiteY1" fmla="*/ 63047 h 63162"/>
                <a:gd name="connsiteX2" fmla="*/ 0 w 31120"/>
                <a:gd name="connsiteY2" fmla="*/ 922 h 63162"/>
                <a:gd name="connsiteX3" fmla="*/ 7838 w 31120"/>
                <a:gd name="connsiteY3" fmla="*/ 922 h 63162"/>
                <a:gd name="connsiteX4" fmla="*/ 7838 w 31120"/>
                <a:gd name="connsiteY4" fmla="*/ 16943 h 63162"/>
                <a:gd name="connsiteX5" fmla="*/ 31120 w 31120"/>
                <a:gd name="connsiteY5" fmla="*/ 0 h 63162"/>
                <a:gd name="connsiteX6" fmla="*/ 31120 w 31120"/>
                <a:gd name="connsiteY6" fmla="*/ 8875 h 63162"/>
                <a:gd name="connsiteX7" fmla="*/ 7838 w 31120"/>
                <a:gd name="connsiteY7" fmla="*/ 33195 h 63162"/>
                <a:gd name="connsiteX8" fmla="*/ 7838 w 31120"/>
                <a:gd name="connsiteY8" fmla="*/ 63163 h 6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120" h="63162">
                  <a:moveTo>
                    <a:pt x="7838" y="63047"/>
                  </a:moveTo>
                  <a:lnTo>
                    <a:pt x="0" y="63047"/>
                  </a:lnTo>
                  <a:lnTo>
                    <a:pt x="0" y="922"/>
                  </a:lnTo>
                  <a:lnTo>
                    <a:pt x="7838" y="922"/>
                  </a:lnTo>
                  <a:lnTo>
                    <a:pt x="7838" y="16943"/>
                  </a:lnTo>
                  <a:cubicBezTo>
                    <a:pt x="12103" y="6455"/>
                    <a:pt x="20747" y="0"/>
                    <a:pt x="31120" y="0"/>
                  </a:cubicBezTo>
                  <a:lnTo>
                    <a:pt x="31120" y="8875"/>
                  </a:lnTo>
                  <a:cubicBezTo>
                    <a:pt x="18672" y="7607"/>
                    <a:pt x="7838" y="17059"/>
                    <a:pt x="7838" y="33195"/>
                  </a:cubicBezTo>
                  <a:lnTo>
                    <a:pt x="7838" y="63163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5571F383-80B2-479C-84B2-1646DF297626}"/>
                </a:ext>
              </a:extLst>
            </p:cNvPr>
            <p:cNvSpPr/>
            <p:nvPr/>
          </p:nvSpPr>
          <p:spPr>
            <a:xfrm>
              <a:off x="4394652" y="1082757"/>
              <a:ext cx="36076" cy="83563"/>
            </a:xfrm>
            <a:custGeom>
              <a:avLst/>
              <a:gdLst>
                <a:gd name="connsiteX0" fmla="*/ 20286 w 36076"/>
                <a:gd name="connsiteY0" fmla="*/ 83449 h 83563"/>
                <a:gd name="connsiteX1" fmla="*/ 0 w 36076"/>
                <a:gd name="connsiteY1" fmla="*/ 62010 h 83563"/>
                <a:gd name="connsiteX2" fmla="*/ 0 w 36076"/>
                <a:gd name="connsiteY2" fmla="*/ 0 h 83563"/>
                <a:gd name="connsiteX3" fmla="*/ 7723 w 36076"/>
                <a:gd name="connsiteY3" fmla="*/ 0 h 83563"/>
                <a:gd name="connsiteX4" fmla="*/ 7723 w 36076"/>
                <a:gd name="connsiteY4" fmla="*/ 20286 h 83563"/>
                <a:gd name="connsiteX5" fmla="*/ 35039 w 36076"/>
                <a:gd name="connsiteY5" fmla="*/ 20286 h 83563"/>
                <a:gd name="connsiteX6" fmla="*/ 35039 w 36076"/>
                <a:gd name="connsiteY6" fmla="*/ 27662 h 83563"/>
                <a:gd name="connsiteX7" fmla="*/ 7723 w 36076"/>
                <a:gd name="connsiteY7" fmla="*/ 27662 h 83563"/>
                <a:gd name="connsiteX8" fmla="*/ 7723 w 36076"/>
                <a:gd name="connsiteY8" fmla="*/ 62702 h 83563"/>
                <a:gd name="connsiteX9" fmla="*/ 21093 w 36076"/>
                <a:gd name="connsiteY9" fmla="*/ 76072 h 83563"/>
                <a:gd name="connsiteX10" fmla="*/ 36077 w 36076"/>
                <a:gd name="connsiteY10" fmla="*/ 71346 h 83563"/>
                <a:gd name="connsiteX11" fmla="*/ 36077 w 36076"/>
                <a:gd name="connsiteY11" fmla="*/ 78953 h 83563"/>
                <a:gd name="connsiteX12" fmla="*/ 20401 w 36076"/>
                <a:gd name="connsiteY12" fmla="*/ 83564 h 8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076" h="83563">
                  <a:moveTo>
                    <a:pt x="20286" y="83449"/>
                  </a:moveTo>
                  <a:cubicBezTo>
                    <a:pt x="7723" y="83449"/>
                    <a:pt x="0" y="77570"/>
                    <a:pt x="0" y="62010"/>
                  </a:cubicBezTo>
                  <a:lnTo>
                    <a:pt x="0" y="0"/>
                  </a:lnTo>
                  <a:lnTo>
                    <a:pt x="7723" y="0"/>
                  </a:lnTo>
                  <a:lnTo>
                    <a:pt x="7723" y="20286"/>
                  </a:lnTo>
                  <a:lnTo>
                    <a:pt x="35039" y="20286"/>
                  </a:lnTo>
                  <a:lnTo>
                    <a:pt x="35039" y="27662"/>
                  </a:lnTo>
                  <a:lnTo>
                    <a:pt x="7723" y="27662"/>
                  </a:lnTo>
                  <a:lnTo>
                    <a:pt x="7723" y="62702"/>
                  </a:lnTo>
                  <a:cubicBezTo>
                    <a:pt x="7723" y="72268"/>
                    <a:pt x="13255" y="76072"/>
                    <a:pt x="21093" y="76072"/>
                  </a:cubicBezTo>
                  <a:cubicBezTo>
                    <a:pt x="25934" y="76072"/>
                    <a:pt x="31466" y="74689"/>
                    <a:pt x="36077" y="71346"/>
                  </a:cubicBezTo>
                  <a:lnTo>
                    <a:pt x="36077" y="78953"/>
                  </a:lnTo>
                  <a:cubicBezTo>
                    <a:pt x="31697" y="82065"/>
                    <a:pt x="25472" y="83564"/>
                    <a:pt x="20401" y="83564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1A64750C-4206-47F4-8995-A72C25E72BAA}"/>
                </a:ext>
              </a:extLst>
            </p:cNvPr>
            <p:cNvSpPr/>
            <p:nvPr/>
          </p:nvSpPr>
          <p:spPr>
            <a:xfrm>
              <a:off x="4438912" y="1102005"/>
              <a:ext cx="63739" cy="64200"/>
            </a:xfrm>
            <a:custGeom>
              <a:avLst/>
              <a:gdLst>
                <a:gd name="connsiteX0" fmla="*/ 55901 w 63739"/>
                <a:gd name="connsiteY0" fmla="*/ 48870 h 64200"/>
                <a:gd name="connsiteX1" fmla="*/ 31120 w 63739"/>
                <a:gd name="connsiteY1" fmla="*/ 64200 h 64200"/>
                <a:gd name="connsiteX2" fmla="*/ 0 w 63739"/>
                <a:gd name="connsiteY2" fmla="*/ 32388 h 64200"/>
                <a:gd name="connsiteX3" fmla="*/ 31120 w 63739"/>
                <a:gd name="connsiteY3" fmla="*/ 0 h 64200"/>
                <a:gd name="connsiteX4" fmla="*/ 55901 w 63739"/>
                <a:gd name="connsiteY4" fmla="*/ 15445 h 64200"/>
                <a:gd name="connsiteX5" fmla="*/ 55901 w 63739"/>
                <a:gd name="connsiteY5" fmla="*/ 1037 h 64200"/>
                <a:gd name="connsiteX6" fmla="*/ 63739 w 63739"/>
                <a:gd name="connsiteY6" fmla="*/ 1037 h 64200"/>
                <a:gd name="connsiteX7" fmla="*/ 63739 w 63739"/>
                <a:gd name="connsiteY7" fmla="*/ 63163 h 64200"/>
                <a:gd name="connsiteX8" fmla="*/ 55901 w 63739"/>
                <a:gd name="connsiteY8" fmla="*/ 63163 h 64200"/>
                <a:gd name="connsiteX9" fmla="*/ 55901 w 63739"/>
                <a:gd name="connsiteY9" fmla="*/ 48870 h 64200"/>
                <a:gd name="connsiteX10" fmla="*/ 8183 w 63739"/>
                <a:gd name="connsiteY10" fmla="*/ 32273 h 64200"/>
                <a:gd name="connsiteX11" fmla="*/ 31927 w 63739"/>
                <a:gd name="connsiteY11" fmla="*/ 56823 h 64200"/>
                <a:gd name="connsiteX12" fmla="*/ 55901 w 63739"/>
                <a:gd name="connsiteY12" fmla="*/ 32273 h 64200"/>
                <a:gd name="connsiteX13" fmla="*/ 31927 w 63739"/>
                <a:gd name="connsiteY13" fmla="*/ 7492 h 64200"/>
                <a:gd name="connsiteX14" fmla="*/ 8183 w 63739"/>
                <a:gd name="connsiteY14" fmla="*/ 32273 h 6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739" h="64200">
                  <a:moveTo>
                    <a:pt x="55901" y="48870"/>
                  </a:moveTo>
                  <a:cubicBezTo>
                    <a:pt x="51521" y="58207"/>
                    <a:pt x="42531" y="64200"/>
                    <a:pt x="31120" y="64200"/>
                  </a:cubicBezTo>
                  <a:cubicBezTo>
                    <a:pt x="13024" y="64200"/>
                    <a:pt x="0" y="50715"/>
                    <a:pt x="0" y="32388"/>
                  </a:cubicBezTo>
                  <a:cubicBezTo>
                    <a:pt x="0" y="14062"/>
                    <a:pt x="12909" y="0"/>
                    <a:pt x="31120" y="0"/>
                  </a:cubicBezTo>
                  <a:cubicBezTo>
                    <a:pt x="42531" y="0"/>
                    <a:pt x="51406" y="6109"/>
                    <a:pt x="55901" y="15445"/>
                  </a:cubicBezTo>
                  <a:lnTo>
                    <a:pt x="55901" y="1037"/>
                  </a:lnTo>
                  <a:lnTo>
                    <a:pt x="63739" y="1037"/>
                  </a:lnTo>
                  <a:lnTo>
                    <a:pt x="63739" y="63163"/>
                  </a:lnTo>
                  <a:lnTo>
                    <a:pt x="55901" y="63163"/>
                  </a:lnTo>
                  <a:lnTo>
                    <a:pt x="55901" y="48870"/>
                  </a:lnTo>
                  <a:close/>
                  <a:moveTo>
                    <a:pt x="8183" y="32273"/>
                  </a:moveTo>
                  <a:cubicBezTo>
                    <a:pt x="8183" y="46450"/>
                    <a:pt x="17981" y="56823"/>
                    <a:pt x="31927" y="56823"/>
                  </a:cubicBezTo>
                  <a:cubicBezTo>
                    <a:pt x="45874" y="56823"/>
                    <a:pt x="55901" y="46450"/>
                    <a:pt x="55901" y="32273"/>
                  </a:cubicBezTo>
                  <a:cubicBezTo>
                    <a:pt x="55901" y="18096"/>
                    <a:pt x="45874" y="7492"/>
                    <a:pt x="31927" y="7492"/>
                  </a:cubicBezTo>
                  <a:cubicBezTo>
                    <a:pt x="17981" y="7492"/>
                    <a:pt x="8183" y="17865"/>
                    <a:pt x="8183" y="32273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667F161D-6B14-42BA-822F-4FAF6E9B9C87}"/>
                </a:ext>
              </a:extLst>
            </p:cNvPr>
            <p:cNvSpPr/>
            <p:nvPr/>
          </p:nvSpPr>
          <p:spPr>
            <a:xfrm>
              <a:off x="4524781" y="1102005"/>
              <a:ext cx="55324" cy="63162"/>
            </a:xfrm>
            <a:custGeom>
              <a:avLst/>
              <a:gdLst>
                <a:gd name="connsiteX0" fmla="*/ 7838 w 55324"/>
                <a:gd name="connsiteY0" fmla="*/ 63163 h 63162"/>
                <a:gd name="connsiteX1" fmla="*/ 0 w 55324"/>
                <a:gd name="connsiteY1" fmla="*/ 63163 h 63162"/>
                <a:gd name="connsiteX2" fmla="*/ 0 w 55324"/>
                <a:gd name="connsiteY2" fmla="*/ 1037 h 63162"/>
                <a:gd name="connsiteX3" fmla="*/ 7838 w 55324"/>
                <a:gd name="connsiteY3" fmla="*/ 1037 h 63162"/>
                <a:gd name="connsiteX4" fmla="*/ 7838 w 55324"/>
                <a:gd name="connsiteY4" fmla="*/ 15214 h 63162"/>
                <a:gd name="connsiteX5" fmla="*/ 30774 w 55324"/>
                <a:gd name="connsiteY5" fmla="*/ 0 h 63162"/>
                <a:gd name="connsiteX6" fmla="*/ 55325 w 55324"/>
                <a:gd name="connsiteY6" fmla="*/ 27663 h 63162"/>
                <a:gd name="connsiteX7" fmla="*/ 55325 w 55324"/>
                <a:gd name="connsiteY7" fmla="*/ 63163 h 63162"/>
                <a:gd name="connsiteX8" fmla="*/ 47487 w 55324"/>
                <a:gd name="connsiteY8" fmla="*/ 63163 h 63162"/>
                <a:gd name="connsiteX9" fmla="*/ 47487 w 55324"/>
                <a:gd name="connsiteY9" fmla="*/ 28815 h 63162"/>
                <a:gd name="connsiteX10" fmla="*/ 28815 w 55324"/>
                <a:gd name="connsiteY10" fmla="*/ 7607 h 63162"/>
                <a:gd name="connsiteX11" fmla="*/ 7722 w 55324"/>
                <a:gd name="connsiteY11" fmla="*/ 32042 h 63162"/>
                <a:gd name="connsiteX12" fmla="*/ 7722 w 55324"/>
                <a:gd name="connsiteY12" fmla="*/ 63163 h 6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324" h="63162">
                  <a:moveTo>
                    <a:pt x="7838" y="63163"/>
                  </a:moveTo>
                  <a:lnTo>
                    <a:pt x="0" y="63163"/>
                  </a:lnTo>
                  <a:lnTo>
                    <a:pt x="0" y="1037"/>
                  </a:lnTo>
                  <a:lnTo>
                    <a:pt x="7838" y="1037"/>
                  </a:lnTo>
                  <a:lnTo>
                    <a:pt x="7838" y="15214"/>
                  </a:lnTo>
                  <a:cubicBezTo>
                    <a:pt x="11987" y="6109"/>
                    <a:pt x="20401" y="0"/>
                    <a:pt x="30774" y="0"/>
                  </a:cubicBezTo>
                  <a:cubicBezTo>
                    <a:pt x="47257" y="0"/>
                    <a:pt x="55325" y="11526"/>
                    <a:pt x="55325" y="27663"/>
                  </a:cubicBezTo>
                  <a:lnTo>
                    <a:pt x="55325" y="63163"/>
                  </a:lnTo>
                  <a:lnTo>
                    <a:pt x="47487" y="63163"/>
                  </a:lnTo>
                  <a:lnTo>
                    <a:pt x="47487" y="28815"/>
                  </a:lnTo>
                  <a:cubicBezTo>
                    <a:pt x="47487" y="14753"/>
                    <a:pt x="41033" y="7607"/>
                    <a:pt x="28815" y="7607"/>
                  </a:cubicBezTo>
                  <a:cubicBezTo>
                    <a:pt x="16598" y="7607"/>
                    <a:pt x="7722" y="18211"/>
                    <a:pt x="7722" y="32042"/>
                  </a:cubicBezTo>
                  <a:lnTo>
                    <a:pt x="7722" y="63163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163463F5-50A1-461D-A276-85DD3C0D9CFA}"/>
                </a:ext>
              </a:extLst>
            </p:cNvPr>
            <p:cNvSpPr/>
            <p:nvPr/>
          </p:nvSpPr>
          <p:spPr>
            <a:xfrm>
              <a:off x="4595782" y="1102005"/>
              <a:ext cx="53365" cy="64084"/>
            </a:xfrm>
            <a:custGeom>
              <a:avLst/>
              <a:gdLst>
                <a:gd name="connsiteX0" fmla="*/ 32849 w 53365"/>
                <a:gd name="connsiteY0" fmla="*/ 56823 h 64084"/>
                <a:gd name="connsiteX1" fmla="*/ 53365 w 53365"/>
                <a:gd name="connsiteY1" fmla="*/ 49447 h 64084"/>
                <a:gd name="connsiteX2" fmla="*/ 53365 w 53365"/>
                <a:gd name="connsiteY2" fmla="*/ 57515 h 64084"/>
                <a:gd name="connsiteX3" fmla="*/ 32157 w 53365"/>
                <a:gd name="connsiteY3" fmla="*/ 64085 h 64084"/>
                <a:gd name="connsiteX4" fmla="*/ 0 w 53365"/>
                <a:gd name="connsiteY4" fmla="*/ 32042 h 64084"/>
                <a:gd name="connsiteX5" fmla="*/ 32042 w 53365"/>
                <a:gd name="connsiteY5" fmla="*/ 0 h 64084"/>
                <a:gd name="connsiteX6" fmla="*/ 52674 w 53365"/>
                <a:gd name="connsiteY6" fmla="*/ 7146 h 64084"/>
                <a:gd name="connsiteX7" fmla="*/ 52674 w 53365"/>
                <a:gd name="connsiteY7" fmla="*/ 15906 h 64084"/>
                <a:gd name="connsiteX8" fmla="*/ 32503 w 53365"/>
                <a:gd name="connsiteY8" fmla="*/ 7492 h 64084"/>
                <a:gd name="connsiteX9" fmla="*/ 8068 w 53365"/>
                <a:gd name="connsiteY9" fmla="*/ 32042 h 64084"/>
                <a:gd name="connsiteX10" fmla="*/ 32849 w 53365"/>
                <a:gd name="connsiteY10" fmla="*/ 56823 h 6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365" h="64084">
                  <a:moveTo>
                    <a:pt x="32849" y="56823"/>
                  </a:moveTo>
                  <a:cubicBezTo>
                    <a:pt x="40687" y="56823"/>
                    <a:pt x="47833" y="54403"/>
                    <a:pt x="53365" y="49447"/>
                  </a:cubicBezTo>
                  <a:lnTo>
                    <a:pt x="53365" y="57515"/>
                  </a:lnTo>
                  <a:cubicBezTo>
                    <a:pt x="47257" y="62125"/>
                    <a:pt x="39995" y="64085"/>
                    <a:pt x="32157" y="64085"/>
                  </a:cubicBezTo>
                  <a:cubicBezTo>
                    <a:pt x="13140" y="64085"/>
                    <a:pt x="0" y="50715"/>
                    <a:pt x="0" y="32042"/>
                  </a:cubicBezTo>
                  <a:cubicBezTo>
                    <a:pt x="0" y="13370"/>
                    <a:pt x="13485" y="0"/>
                    <a:pt x="32042" y="0"/>
                  </a:cubicBezTo>
                  <a:cubicBezTo>
                    <a:pt x="40110" y="0"/>
                    <a:pt x="47257" y="2420"/>
                    <a:pt x="52674" y="7146"/>
                  </a:cubicBezTo>
                  <a:lnTo>
                    <a:pt x="52674" y="15906"/>
                  </a:lnTo>
                  <a:cubicBezTo>
                    <a:pt x="47718" y="10489"/>
                    <a:pt x="40687" y="7492"/>
                    <a:pt x="32503" y="7492"/>
                  </a:cubicBezTo>
                  <a:cubicBezTo>
                    <a:pt x="18211" y="7492"/>
                    <a:pt x="8068" y="17635"/>
                    <a:pt x="8068" y="32042"/>
                  </a:cubicBezTo>
                  <a:cubicBezTo>
                    <a:pt x="8068" y="46450"/>
                    <a:pt x="18211" y="56823"/>
                    <a:pt x="32849" y="56823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4E142536-FBFC-4A0D-9AEE-5547C93A6BA0}"/>
                </a:ext>
              </a:extLst>
            </p:cNvPr>
            <p:cNvSpPr/>
            <p:nvPr/>
          </p:nvSpPr>
          <p:spPr>
            <a:xfrm>
              <a:off x="4661250" y="1102005"/>
              <a:ext cx="59935" cy="64200"/>
            </a:xfrm>
            <a:custGeom>
              <a:avLst/>
              <a:gdLst>
                <a:gd name="connsiteX0" fmla="*/ 0 w 59935"/>
                <a:gd name="connsiteY0" fmla="*/ 32503 h 64200"/>
                <a:gd name="connsiteX1" fmla="*/ 30544 w 59935"/>
                <a:gd name="connsiteY1" fmla="*/ 0 h 64200"/>
                <a:gd name="connsiteX2" fmla="*/ 59935 w 59935"/>
                <a:gd name="connsiteY2" fmla="*/ 31351 h 64200"/>
                <a:gd name="connsiteX3" fmla="*/ 59705 w 59935"/>
                <a:gd name="connsiteY3" fmla="*/ 35154 h 64200"/>
                <a:gd name="connsiteX4" fmla="*/ 8183 w 59935"/>
                <a:gd name="connsiteY4" fmla="*/ 35154 h 64200"/>
                <a:gd name="connsiteX5" fmla="*/ 33080 w 59935"/>
                <a:gd name="connsiteY5" fmla="*/ 56939 h 64200"/>
                <a:gd name="connsiteX6" fmla="*/ 55786 w 59935"/>
                <a:gd name="connsiteY6" fmla="*/ 49331 h 64200"/>
                <a:gd name="connsiteX7" fmla="*/ 55786 w 59935"/>
                <a:gd name="connsiteY7" fmla="*/ 57054 h 64200"/>
                <a:gd name="connsiteX8" fmla="*/ 33080 w 59935"/>
                <a:gd name="connsiteY8" fmla="*/ 64200 h 64200"/>
                <a:gd name="connsiteX9" fmla="*/ 0 w 59935"/>
                <a:gd name="connsiteY9" fmla="*/ 32503 h 64200"/>
                <a:gd name="connsiteX10" fmla="*/ 51752 w 59935"/>
                <a:gd name="connsiteY10" fmla="*/ 28700 h 64200"/>
                <a:gd name="connsiteX11" fmla="*/ 30544 w 59935"/>
                <a:gd name="connsiteY11" fmla="*/ 7261 h 64200"/>
                <a:gd name="connsiteX12" fmla="*/ 8414 w 59935"/>
                <a:gd name="connsiteY12" fmla="*/ 28700 h 64200"/>
                <a:gd name="connsiteX13" fmla="*/ 51752 w 59935"/>
                <a:gd name="connsiteY13" fmla="*/ 28700 h 6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935" h="64200">
                  <a:moveTo>
                    <a:pt x="0" y="32503"/>
                  </a:moveTo>
                  <a:cubicBezTo>
                    <a:pt x="0" y="14062"/>
                    <a:pt x="11641" y="0"/>
                    <a:pt x="30544" y="0"/>
                  </a:cubicBezTo>
                  <a:cubicBezTo>
                    <a:pt x="49447" y="0"/>
                    <a:pt x="59935" y="13370"/>
                    <a:pt x="59935" y="31351"/>
                  </a:cubicBezTo>
                  <a:cubicBezTo>
                    <a:pt x="59935" y="32619"/>
                    <a:pt x="59820" y="33887"/>
                    <a:pt x="59705" y="35154"/>
                  </a:cubicBezTo>
                  <a:lnTo>
                    <a:pt x="8183" y="35154"/>
                  </a:lnTo>
                  <a:cubicBezTo>
                    <a:pt x="9451" y="47948"/>
                    <a:pt x="18903" y="56939"/>
                    <a:pt x="33080" y="56939"/>
                  </a:cubicBezTo>
                  <a:cubicBezTo>
                    <a:pt x="41263" y="56939"/>
                    <a:pt x="49216" y="54403"/>
                    <a:pt x="55786" y="49331"/>
                  </a:cubicBezTo>
                  <a:lnTo>
                    <a:pt x="55786" y="57054"/>
                  </a:lnTo>
                  <a:cubicBezTo>
                    <a:pt x="49216" y="61895"/>
                    <a:pt x="41378" y="64200"/>
                    <a:pt x="33080" y="64200"/>
                  </a:cubicBezTo>
                  <a:cubicBezTo>
                    <a:pt x="13601" y="64200"/>
                    <a:pt x="0" y="51291"/>
                    <a:pt x="0" y="32503"/>
                  </a:cubicBezTo>
                  <a:close/>
                  <a:moveTo>
                    <a:pt x="51752" y="28700"/>
                  </a:moveTo>
                  <a:cubicBezTo>
                    <a:pt x="50945" y="16482"/>
                    <a:pt x="43223" y="7261"/>
                    <a:pt x="30544" y="7261"/>
                  </a:cubicBezTo>
                  <a:cubicBezTo>
                    <a:pt x="17865" y="7261"/>
                    <a:pt x="9566" y="16482"/>
                    <a:pt x="8414" y="28700"/>
                  </a:cubicBezTo>
                  <a:lnTo>
                    <a:pt x="51752" y="28700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FFEC654D-84F0-46F6-B8E1-9CA8A6689A46}"/>
                </a:ext>
              </a:extLst>
            </p:cNvPr>
            <p:cNvSpPr/>
            <p:nvPr/>
          </p:nvSpPr>
          <p:spPr>
            <a:xfrm>
              <a:off x="4763601" y="1102121"/>
              <a:ext cx="63969" cy="64084"/>
            </a:xfrm>
            <a:custGeom>
              <a:avLst/>
              <a:gdLst>
                <a:gd name="connsiteX0" fmla="*/ 0 w 63969"/>
                <a:gd name="connsiteY0" fmla="*/ 31927 h 64084"/>
                <a:gd name="connsiteX1" fmla="*/ 32157 w 63969"/>
                <a:gd name="connsiteY1" fmla="*/ 0 h 64084"/>
                <a:gd name="connsiteX2" fmla="*/ 63969 w 63969"/>
                <a:gd name="connsiteY2" fmla="*/ 31927 h 64084"/>
                <a:gd name="connsiteX3" fmla="*/ 32157 w 63969"/>
                <a:gd name="connsiteY3" fmla="*/ 64085 h 64084"/>
                <a:gd name="connsiteX4" fmla="*/ 0 w 63969"/>
                <a:gd name="connsiteY4" fmla="*/ 31927 h 64084"/>
                <a:gd name="connsiteX5" fmla="*/ 32042 w 63969"/>
                <a:gd name="connsiteY5" fmla="*/ 7492 h 64084"/>
                <a:gd name="connsiteX6" fmla="*/ 8068 w 63969"/>
                <a:gd name="connsiteY6" fmla="*/ 32042 h 64084"/>
                <a:gd name="connsiteX7" fmla="*/ 32042 w 63969"/>
                <a:gd name="connsiteY7" fmla="*/ 56823 h 64084"/>
                <a:gd name="connsiteX8" fmla="*/ 55901 w 63969"/>
                <a:gd name="connsiteY8" fmla="*/ 32042 h 64084"/>
                <a:gd name="connsiteX9" fmla="*/ 32042 w 63969"/>
                <a:gd name="connsiteY9" fmla="*/ 7492 h 6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969" h="64084">
                  <a:moveTo>
                    <a:pt x="0" y="31927"/>
                  </a:moveTo>
                  <a:cubicBezTo>
                    <a:pt x="0" y="13485"/>
                    <a:pt x="13485" y="0"/>
                    <a:pt x="32157" y="0"/>
                  </a:cubicBezTo>
                  <a:cubicBezTo>
                    <a:pt x="50830" y="0"/>
                    <a:pt x="63969" y="13485"/>
                    <a:pt x="63969" y="31927"/>
                  </a:cubicBezTo>
                  <a:cubicBezTo>
                    <a:pt x="63969" y="50369"/>
                    <a:pt x="50830" y="64085"/>
                    <a:pt x="32157" y="64085"/>
                  </a:cubicBezTo>
                  <a:cubicBezTo>
                    <a:pt x="13485" y="64085"/>
                    <a:pt x="0" y="50484"/>
                    <a:pt x="0" y="31927"/>
                  </a:cubicBezTo>
                  <a:close/>
                  <a:moveTo>
                    <a:pt x="32042" y="7492"/>
                  </a:moveTo>
                  <a:cubicBezTo>
                    <a:pt x="17981" y="7492"/>
                    <a:pt x="8068" y="17865"/>
                    <a:pt x="8068" y="32042"/>
                  </a:cubicBezTo>
                  <a:cubicBezTo>
                    <a:pt x="8068" y="46219"/>
                    <a:pt x="17981" y="56823"/>
                    <a:pt x="32042" y="56823"/>
                  </a:cubicBezTo>
                  <a:cubicBezTo>
                    <a:pt x="46104" y="56823"/>
                    <a:pt x="55901" y="46450"/>
                    <a:pt x="55901" y="32042"/>
                  </a:cubicBezTo>
                  <a:cubicBezTo>
                    <a:pt x="55901" y="17635"/>
                    <a:pt x="45989" y="7492"/>
                    <a:pt x="32042" y="7492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BDDC2D8D-10B5-4037-ABD8-AA8131A3713A}"/>
                </a:ext>
              </a:extLst>
            </p:cNvPr>
            <p:cNvSpPr/>
            <p:nvPr/>
          </p:nvSpPr>
          <p:spPr>
            <a:xfrm>
              <a:off x="4843822" y="1069041"/>
              <a:ext cx="35730" cy="96127"/>
            </a:xfrm>
            <a:custGeom>
              <a:avLst/>
              <a:gdLst>
                <a:gd name="connsiteX0" fmla="*/ 7838 w 35730"/>
                <a:gd name="connsiteY0" fmla="*/ 41378 h 96127"/>
                <a:gd name="connsiteX1" fmla="*/ 7838 w 35730"/>
                <a:gd name="connsiteY1" fmla="*/ 96127 h 96127"/>
                <a:gd name="connsiteX2" fmla="*/ 0 w 35730"/>
                <a:gd name="connsiteY2" fmla="*/ 96127 h 96127"/>
                <a:gd name="connsiteX3" fmla="*/ 0 w 35730"/>
                <a:gd name="connsiteY3" fmla="*/ 21208 h 96127"/>
                <a:gd name="connsiteX4" fmla="*/ 20632 w 35730"/>
                <a:gd name="connsiteY4" fmla="*/ 0 h 96127"/>
                <a:gd name="connsiteX5" fmla="*/ 35731 w 35730"/>
                <a:gd name="connsiteY5" fmla="*/ 4726 h 96127"/>
                <a:gd name="connsiteX6" fmla="*/ 35731 w 35730"/>
                <a:gd name="connsiteY6" fmla="*/ 12563 h 96127"/>
                <a:gd name="connsiteX7" fmla="*/ 21093 w 35730"/>
                <a:gd name="connsiteY7" fmla="*/ 7492 h 96127"/>
                <a:gd name="connsiteX8" fmla="*/ 7838 w 35730"/>
                <a:gd name="connsiteY8" fmla="*/ 20747 h 96127"/>
                <a:gd name="connsiteX9" fmla="*/ 7838 w 35730"/>
                <a:gd name="connsiteY9" fmla="*/ 33887 h 96127"/>
                <a:gd name="connsiteX10" fmla="*/ 33541 w 35730"/>
                <a:gd name="connsiteY10" fmla="*/ 33887 h 96127"/>
                <a:gd name="connsiteX11" fmla="*/ 33541 w 35730"/>
                <a:gd name="connsiteY11" fmla="*/ 41263 h 96127"/>
                <a:gd name="connsiteX12" fmla="*/ 7838 w 35730"/>
                <a:gd name="connsiteY12" fmla="*/ 41263 h 9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730" h="96127">
                  <a:moveTo>
                    <a:pt x="7838" y="41378"/>
                  </a:moveTo>
                  <a:lnTo>
                    <a:pt x="7838" y="96127"/>
                  </a:lnTo>
                  <a:lnTo>
                    <a:pt x="0" y="96127"/>
                  </a:lnTo>
                  <a:lnTo>
                    <a:pt x="0" y="21208"/>
                  </a:lnTo>
                  <a:cubicBezTo>
                    <a:pt x="0" y="8875"/>
                    <a:pt x="7838" y="0"/>
                    <a:pt x="20632" y="0"/>
                  </a:cubicBezTo>
                  <a:cubicBezTo>
                    <a:pt x="25934" y="0"/>
                    <a:pt x="30890" y="1153"/>
                    <a:pt x="35731" y="4726"/>
                  </a:cubicBezTo>
                  <a:lnTo>
                    <a:pt x="35731" y="12563"/>
                  </a:lnTo>
                  <a:cubicBezTo>
                    <a:pt x="31120" y="8760"/>
                    <a:pt x="26395" y="7492"/>
                    <a:pt x="21093" y="7492"/>
                  </a:cubicBezTo>
                  <a:cubicBezTo>
                    <a:pt x="13024" y="7492"/>
                    <a:pt x="7838" y="13024"/>
                    <a:pt x="7838" y="20747"/>
                  </a:cubicBezTo>
                  <a:lnTo>
                    <a:pt x="7838" y="33887"/>
                  </a:lnTo>
                  <a:lnTo>
                    <a:pt x="33541" y="33887"/>
                  </a:lnTo>
                  <a:lnTo>
                    <a:pt x="33541" y="41263"/>
                  </a:lnTo>
                  <a:lnTo>
                    <a:pt x="7838" y="41263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B90D5F60-160A-433F-B121-020ECDB57A67}"/>
                </a:ext>
              </a:extLst>
            </p:cNvPr>
            <p:cNvSpPr/>
            <p:nvPr/>
          </p:nvSpPr>
          <p:spPr>
            <a:xfrm>
              <a:off x="4913440" y="1102005"/>
              <a:ext cx="53365" cy="64084"/>
            </a:xfrm>
            <a:custGeom>
              <a:avLst/>
              <a:gdLst>
                <a:gd name="connsiteX0" fmla="*/ 32849 w 53365"/>
                <a:gd name="connsiteY0" fmla="*/ 56823 h 64084"/>
                <a:gd name="connsiteX1" fmla="*/ 53366 w 53365"/>
                <a:gd name="connsiteY1" fmla="*/ 49447 h 64084"/>
                <a:gd name="connsiteX2" fmla="*/ 53366 w 53365"/>
                <a:gd name="connsiteY2" fmla="*/ 57515 h 64084"/>
                <a:gd name="connsiteX3" fmla="*/ 32157 w 53365"/>
                <a:gd name="connsiteY3" fmla="*/ 64085 h 64084"/>
                <a:gd name="connsiteX4" fmla="*/ 0 w 53365"/>
                <a:gd name="connsiteY4" fmla="*/ 32042 h 64084"/>
                <a:gd name="connsiteX5" fmla="*/ 32042 w 53365"/>
                <a:gd name="connsiteY5" fmla="*/ 0 h 64084"/>
                <a:gd name="connsiteX6" fmla="*/ 52674 w 53365"/>
                <a:gd name="connsiteY6" fmla="*/ 7146 h 64084"/>
                <a:gd name="connsiteX7" fmla="*/ 52674 w 53365"/>
                <a:gd name="connsiteY7" fmla="*/ 15906 h 64084"/>
                <a:gd name="connsiteX8" fmla="*/ 32503 w 53365"/>
                <a:gd name="connsiteY8" fmla="*/ 7492 h 64084"/>
                <a:gd name="connsiteX9" fmla="*/ 8068 w 53365"/>
                <a:gd name="connsiteY9" fmla="*/ 32042 h 64084"/>
                <a:gd name="connsiteX10" fmla="*/ 32849 w 53365"/>
                <a:gd name="connsiteY10" fmla="*/ 56823 h 6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365" h="64084">
                  <a:moveTo>
                    <a:pt x="32849" y="56823"/>
                  </a:moveTo>
                  <a:cubicBezTo>
                    <a:pt x="40687" y="56823"/>
                    <a:pt x="47833" y="54403"/>
                    <a:pt x="53366" y="49447"/>
                  </a:cubicBezTo>
                  <a:lnTo>
                    <a:pt x="53366" y="57515"/>
                  </a:lnTo>
                  <a:cubicBezTo>
                    <a:pt x="47257" y="62125"/>
                    <a:pt x="39995" y="64085"/>
                    <a:pt x="32157" y="64085"/>
                  </a:cubicBezTo>
                  <a:cubicBezTo>
                    <a:pt x="13140" y="64085"/>
                    <a:pt x="0" y="50715"/>
                    <a:pt x="0" y="32042"/>
                  </a:cubicBezTo>
                  <a:cubicBezTo>
                    <a:pt x="0" y="13370"/>
                    <a:pt x="13485" y="0"/>
                    <a:pt x="32042" y="0"/>
                  </a:cubicBezTo>
                  <a:cubicBezTo>
                    <a:pt x="40110" y="0"/>
                    <a:pt x="47257" y="2420"/>
                    <a:pt x="52674" y="7146"/>
                  </a:cubicBezTo>
                  <a:lnTo>
                    <a:pt x="52674" y="15906"/>
                  </a:lnTo>
                  <a:cubicBezTo>
                    <a:pt x="47718" y="10489"/>
                    <a:pt x="40687" y="7492"/>
                    <a:pt x="32503" y="7492"/>
                  </a:cubicBezTo>
                  <a:cubicBezTo>
                    <a:pt x="18211" y="7492"/>
                    <a:pt x="8068" y="17635"/>
                    <a:pt x="8068" y="32042"/>
                  </a:cubicBezTo>
                  <a:cubicBezTo>
                    <a:pt x="8068" y="46450"/>
                    <a:pt x="18211" y="56823"/>
                    <a:pt x="32849" y="56823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D5D1591C-83D8-4E37-BA71-6D2A0885D8D0}"/>
                </a:ext>
              </a:extLst>
            </p:cNvPr>
            <p:cNvSpPr/>
            <p:nvPr/>
          </p:nvSpPr>
          <p:spPr>
            <a:xfrm>
              <a:off x="4973836" y="1103043"/>
              <a:ext cx="61549" cy="93822"/>
            </a:xfrm>
            <a:custGeom>
              <a:avLst/>
              <a:gdLst>
                <a:gd name="connsiteX0" fmla="*/ 16136 w 61549"/>
                <a:gd name="connsiteY0" fmla="*/ 93822 h 93822"/>
                <a:gd name="connsiteX1" fmla="*/ 7838 w 61549"/>
                <a:gd name="connsiteY1" fmla="*/ 93822 h 93822"/>
                <a:gd name="connsiteX2" fmla="*/ 27547 w 61549"/>
                <a:gd name="connsiteY2" fmla="*/ 53020 h 93822"/>
                <a:gd name="connsiteX3" fmla="*/ 0 w 61549"/>
                <a:gd name="connsiteY3" fmla="*/ 0 h 93822"/>
                <a:gd name="connsiteX4" fmla="*/ 9221 w 61549"/>
                <a:gd name="connsiteY4" fmla="*/ 0 h 93822"/>
                <a:gd name="connsiteX5" fmla="*/ 31812 w 61549"/>
                <a:gd name="connsiteY5" fmla="*/ 44145 h 93822"/>
                <a:gd name="connsiteX6" fmla="*/ 53250 w 61549"/>
                <a:gd name="connsiteY6" fmla="*/ 0 h 93822"/>
                <a:gd name="connsiteX7" fmla="*/ 61549 w 61549"/>
                <a:gd name="connsiteY7" fmla="*/ 0 h 93822"/>
                <a:gd name="connsiteX8" fmla="*/ 16136 w 61549"/>
                <a:gd name="connsiteY8" fmla="*/ 93822 h 93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549" h="93822">
                  <a:moveTo>
                    <a:pt x="16136" y="93822"/>
                  </a:moveTo>
                  <a:lnTo>
                    <a:pt x="7838" y="93822"/>
                  </a:lnTo>
                  <a:lnTo>
                    <a:pt x="27547" y="53020"/>
                  </a:lnTo>
                  <a:lnTo>
                    <a:pt x="0" y="0"/>
                  </a:lnTo>
                  <a:lnTo>
                    <a:pt x="9221" y="0"/>
                  </a:lnTo>
                  <a:lnTo>
                    <a:pt x="31812" y="44145"/>
                  </a:lnTo>
                  <a:lnTo>
                    <a:pt x="53250" y="0"/>
                  </a:lnTo>
                  <a:lnTo>
                    <a:pt x="61549" y="0"/>
                  </a:lnTo>
                  <a:lnTo>
                    <a:pt x="16136" y="93822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B881C742-ED33-42FB-AE2B-E223E573D0B1}"/>
                </a:ext>
              </a:extLst>
            </p:cNvPr>
            <p:cNvSpPr/>
            <p:nvPr/>
          </p:nvSpPr>
          <p:spPr>
            <a:xfrm>
              <a:off x="5048064" y="1070078"/>
              <a:ext cx="63623" cy="96127"/>
            </a:xfrm>
            <a:custGeom>
              <a:avLst/>
              <a:gdLst>
                <a:gd name="connsiteX0" fmla="*/ 32504 w 63623"/>
                <a:gd name="connsiteY0" fmla="*/ 96127 h 96127"/>
                <a:gd name="connsiteX1" fmla="*/ 7838 w 63623"/>
                <a:gd name="connsiteY1" fmla="*/ 80682 h 96127"/>
                <a:gd name="connsiteX2" fmla="*/ 7838 w 63623"/>
                <a:gd name="connsiteY2" fmla="*/ 95090 h 96127"/>
                <a:gd name="connsiteX3" fmla="*/ 0 w 63623"/>
                <a:gd name="connsiteY3" fmla="*/ 95090 h 96127"/>
                <a:gd name="connsiteX4" fmla="*/ 0 w 63623"/>
                <a:gd name="connsiteY4" fmla="*/ 0 h 96127"/>
                <a:gd name="connsiteX5" fmla="*/ 7838 w 63623"/>
                <a:gd name="connsiteY5" fmla="*/ 0 h 96127"/>
                <a:gd name="connsiteX6" fmla="*/ 7838 w 63623"/>
                <a:gd name="connsiteY6" fmla="*/ 47372 h 96127"/>
                <a:gd name="connsiteX7" fmla="*/ 32504 w 63623"/>
                <a:gd name="connsiteY7" fmla="*/ 31927 h 96127"/>
                <a:gd name="connsiteX8" fmla="*/ 63624 w 63623"/>
                <a:gd name="connsiteY8" fmla="*/ 63854 h 96127"/>
                <a:gd name="connsiteX9" fmla="*/ 32504 w 63623"/>
                <a:gd name="connsiteY9" fmla="*/ 96012 h 96127"/>
                <a:gd name="connsiteX10" fmla="*/ 55440 w 63623"/>
                <a:gd name="connsiteY10" fmla="*/ 64085 h 96127"/>
                <a:gd name="connsiteX11" fmla="*/ 31697 w 63623"/>
                <a:gd name="connsiteY11" fmla="*/ 39534 h 96127"/>
                <a:gd name="connsiteX12" fmla="*/ 7723 w 63623"/>
                <a:gd name="connsiteY12" fmla="*/ 64085 h 96127"/>
                <a:gd name="connsiteX13" fmla="*/ 31697 w 63623"/>
                <a:gd name="connsiteY13" fmla="*/ 88866 h 96127"/>
                <a:gd name="connsiteX14" fmla="*/ 55440 w 63623"/>
                <a:gd name="connsiteY14" fmla="*/ 64085 h 9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623" h="96127">
                  <a:moveTo>
                    <a:pt x="32504" y="96127"/>
                  </a:moveTo>
                  <a:cubicBezTo>
                    <a:pt x="21093" y="96127"/>
                    <a:pt x="12102" y="90019"/>
                    <a:pt x="7838" y="80682"/>
                  </a:cubicBezTo>
                  <a:lnTo>
                    <a:pt x="7838" y="95090"/>
                  </a:lnTo>
                  <a:lnTo>
                    <a:pt x="0" y="95090"/>
                  </a:lnTo>
                  <a:lnTo>
                    <a:pt x="0" y="0"/>
                  </a:lnTo>
                  <a:lnTo>
                    <a:pt x="7838" y="0"/>
                  </a:lnTo>
                  <a:lnTo>
                    <a:pt x="7838" y="47372"/>
                  </a:lnTo>
                  <a:cubicBezTo>
                    <a:pt x="12102" y="38036"/>
                    <a:pt x="21093" y="31927"/>
                    <a:pt x="32504" y="31927"/>
                  </a:cubicBezTo>
                  <a:cubicBezTo>
                    <a:pt x="50599" y="31927"/>
                    <a:pt x="63624" y="45413"/>
                    <a:pt x="63624" y="63854"/>
                  </a:cubicBezTo>
                  <a:cubicBezTo>
                    <a:pt x="63624" y="82296"/>
                    <a:pt x="50715" y="96012"/>
                    <a:pt x="32504" y="96012"/>
                  </a:cubicBezTo>
                  <a:close/>
                  <a:moveTo>
                    <a:pt x="55440" y="64085"/>
                  </a:moveTo>
                  <a:cubicBezTo>
                    <a:pt x="55440" y="49908"/>
                    <a:pt x="45643" y="39534"/>
                    <a:pt x="31697" y="39534"/>
                  </a:cubicBezTo>
                  <a:cubicBezTo>
                    <a:pt x="17750" y="39534"/>
                    <a:pt x="7723" y="49908"/>
                    <a:pt x="7723" y="64085"/>
                  </a:cubicBezTo>
                  <a:cubicBezTo>
                    <a:pt x="7723" y="78262"/>
                    <a:pt x="17750" y="88866"/>
                    <a:pt x="31697" y="88866"/>
                  </a:cubicBezTo>
                  <a:cubicBezTo>
                    <a:pt x="45643" y="88866"/>
                    <a:pt x="55440" y="78492"/>
                    <a:pt x="55440" y="64085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2EA162F7-C710-48B5-A8CE-5F0140907F3A}"/>
                </a:ext>
              </a:extLst>
            </p:cNvPr>
            <p:cNvSpPr/>
            <p:nvPr/>
          </p:nvSpPr>
          <p:spPr>
            <a:xfrm>
              <a:off x="5124251" y="1102005"/>
              <a:ext cx="59935" cy="64200"/>
            </a:xfrm>
            <a:custGeom>
              <a:avLst/>
              <a:gdLst>
                <a:gd name="connsiteX0" fmla="*/ 0 w 59935"/>
                <a:gd name="connsiteY0" fmla="*/ 32503 h 64200"/>
                <a:gd name="connsiteX1" fmla="*/ 30544 w 59935"/>
                <a:gd name="connsiteY1" fmla="*/ 0 h 64200"/>
                <a:gd name="connsiteX2" fmla="*/ 59936 w 59935"/>
                <a:gd name="connsiteY2" fmla="*/ 31351 h 64200"/>
                <a:gd name="connsiteX3" fmla="*/ 59705 w 59935"/>
                <a:gd name="connsiteY3" fmla="*/ 35154 h 64200"/>
                <a:gd name="connsiteX4" fmla="*/ 8184 w 59935"/>
                <a:gd name="connsiteY4" fmla="*/ 35154 h 64200"/>
                <a:gd name="connsiteX5" fmla="*/ 33080 w 59935"/>
                <a:gd name="connsiteY5" fmla="*/ 56939 h 64200"/>
                <a:gd name="connsiteX6" fmla="*/ 55786 w 59935"/>
                <a:gd name="connsiteY6" fmla="*/ 49331 h 64200"/>
                <a:gd name="connsiteX7" fmla="*/ 55786 w 59935"/>
                <a:gd name="connsiteY7" fmla="*/ 57054 h 64200"/>
                <a:gd name="connsiteX8" fmla="*/ 33080 w 59935"/>
                <a:gd name="connsiteY8" fmla="*/ 64200 h 64200"/>
                <a:gd name="connsiteX9" fmla="*/ 0 w 59935"/>
                <a:gd name="connsiteY9" fmla="*/ 32503 h 64200"/>
                <a:gd name="connsiteX10" fmla="*/ 51752 w 59935"/>
                <a:gd name="connsiteY10" fmla="*/ 28700 h 64200"/>
                <a:gd name="connsiteX11" fmla="*/ 30544 w 59935"/>
                <a:gd name="connsiteY11" fmla="*/ 7261 h 64200"/>
                <a:gd name="connsiteX12" fmla="*/ 8414 w 59935"/>
                <a:gd name="connsiteY12" fmla="*/ 28700 h 64200"/>
                <a:gd name="connsiteX13" fmla="*/ 51752 w 59935"/>
                <a:gd name="connsiteY13" fmla="*/ 28700 h 6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935" h="64200">
                  <a:moveTo>
                    <a:pt x="0" y="32503"/>
                  </a:moveTo>
                  <a:cubicBezTo>
                    <a:pt x="0" y="14062"/>
                    <a:pt x="11641" y="0"/>
                    <a:pt x="30544" y="0"/>
                  </a:cubicBezTo>
                  <a:cubicBezTo>
                    <a:pt x="49447" y="0"/>
                    <a:pt x="59936" y="13370"/>
                    <a:pt x="59936" y="31351"/>
                  </a:cubicBezTo>
                  <a:cubicBezTo>
                    <a:pt x="59936" y="32619"/>
                    <a:pt x="59820" y="33887"/>
                    <a:pt x="59705" y="35154"/>
                  </a:cubicBezTo>
                  <a:lnTo>
                    <a:pt x="8184" y="35154"/>
                  </a:lnTo>
                  <a:cubicBezTo>
                    <a:pt x="9451" y="47948"/>
                    <a:pt x="18903" y="56939"/>
                    <a:pt x="33080" y="56939"/>
                  </a:cubicBezTo>
                  <a:cubicBezTo>
                    <a:pt x="41263" y="56939"/>
                    <a:pt x="49216" y="54403"/>
                    <a:pt x="55786" y="49331"/>
                  </a:cubicBezTo>
                  <a:lnTo>
                    <a:pt x="55786" y="57054"/>
                  </a:lnTo>
                  <a:cubicBezTo>
                    <a:pt x="49216" y="61895"/>
                    <a:pt x="41379" y="64200"/>
                    <a:pt x="33080" y="64200"/>
                  </a:cubicBezTo>
                  <a:cubicBezTo>
                    <a:pt x="13601" y="64200"/>
                    <a:pt x="0" y="51291"/>
                    <a:pt x="0" y="32503"/>
                  </a:cubicBezTo>
                  <a:close/>
                  <a:moveTo>
                    <a:pt x="51752" y="28700"/>
                  </a:moveTo>
                  <a:cubicBezTo>
                    <a:pt x="50945" y="16482"/>
                    <a:pt x="43223" y="7261"/>
                    <a:pt x="30544" y="7261"/>
                  </a:cubicBezTo>
                  <a:cubicBezTo>
                    <a:pt x="17866" y="7261"/>
                    <a:pt x="9567" y="16482"/>
                    <a:pt x="8414" y="28700"/>
                  </a:cubicBezTo>
                  <a:lnTo>
                    <a:pt x="51752" y="28700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8A210B7E-1AB8-4960-AF28-C1DC5FEACC26}"/>
                </a:ext>
              </a:extLst>
            </p:cNvPr>
            <p:cNvSpPr/>
            <p:nvPr/>
          </p:nvSpPr>
          <p:spPr>
            <a:xfrm>
              <a:off x="5201476" y="1102121"/>
              <a:ext cx="31120" cy="63162"/>
            </a:xfrm>
            <a:custGeom>
              <a:avLst/>
              <a:gdLst>
                <a:gd name="connsiteX0" fmla="*/ 7838 w 31120"/>
                <a:gd name="connsiteY0" fmla="*/ 63047 h 63162"/>
                <a:gd name="connsiteX1" fmla="*/ 0 w 31120"/>
                <a:gd name="connsiteY1" fmla="*/ 63047 h 63162"/>
                <a:gd name="connsiteX2" fmla="*/ 0 w 31120"/>
                <a:gd name="connsiteY2" fmla="*/ 922 h 63162"/>
                <a:gd name="connsiteX3" fmla="*/ 7838 w 31120"/>
                <a:gd name="connsiteY3" fmla="*/ 922 h 63162"/>
                <a:gd name="connsiteX4" fmla="*/ 7838 w 31120"/>
                <a:gd name="connsiteY4" fmla="*/ 16943 h 63162"/>
                <a:gd name="connsiteX5" fmla="*/ 31120 w 31120"/>
                <a:gd name="connsiteY5" fmla="*/ 0 h 63162"/>
                <a:gd name="connsiteX6" fmla="*/ 31120 w 31120"/>
                <a:gd name="connsiteY6" fmla="*/ 8875 h 63162"/>
                <a:gd name="connsiteX7" fmla="*/ 7838 w 31120"/>
                <a:gd name="connsiteY7" fmla="*/ 33195 h 63162"/>
                <a:gd name="connsiteX8" fmla="*/ 7838 w 31120"/>
                <a:gd name="connsiteY8" fmla="*/ 63163 h 6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120" h="63162">
                  <a:moveTo>
                    <a:pt x="7838" y="63047"/>
                  </a:moveTo>
                  <a:lnTo>
                    <a:pt x="0" y="63047"/>
                  </a:lnTo>
                  <a:lnTo>
                    <a:pt x="0" y="922"/>
                  </a:lnTo>
                  <a:lnTo>
                    <a:pt x="7838" y="922"/>
                  </a:lnTo>
                  <a:lnTo>
                    <a:pt x="7838" y="16943"/>
                  </a:lnTo>
                  <a:cubicBezTo>
                    <a:pt x="12102" y="6455"/>
                    <a:pt x="20747" y="0"/>
                    <a:pt x="31120" y="0"/>
                  </a:cubicBezTo>
                  <a:lnTo>
                    <a:pt x="31120" y="8875"/>
                  </a:lnTo>
                  <a:cubicBezTo>
                    <a:pt x="18672" y="7607"/>
                    <a:pt x="7838" y="17059"/>
                    <a:pt x="7838" y="33195"/>
                  </a:cubicBezTo>
                  <a:lnTo>
                    <a:pt x="7838" y="63163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C8B45C30-4716-428E-B8F4-EF3211B9CA89}"/>
                </a:ext>
              </a:extLst>
            </p:cNvPr>
            <p:cNvSpPr/>
            <p:nvPr/>
          </p:nvSpPr>
          <p:spPr>
            <a:xfrm>
              <a:off x="5269249" y="1102121"/>
              <a:ext cx="43914" cy="64315"/>
            </a:xfrm>
            <a:custGeom>
              <a:avLst/>
              <a:gdLst>
                <a:gd name="connsiteX0" fmla="*/ 21438 w 43914"/>
                <a:gd name="connsiteY0" fmla="*/ 57630 h 64315"/>
                <a:gd name="connsiteX1" fmla="*/ 35961 w 43914"/>
                <a:gd name="connsiteY1" fmla="*/ 47142 h 64315"/>
                <a:gd name="connsiteX2" fmla="*/ 28469 w 43914"/>
                <a:gd name="connsiteY2" fmla="*/ 38036 h 64315"/>
                <a:gd name="connsiteX3" fmla="*/ 12563 w 43914"/>
                <a:gd name="connsiteY3" fmla="*/ 31812 h 64315"/>
                <a:gd name="connsiteX4" fmla="*/ 1153 w 43914"/>
                <a:gd name="connsiteY4" fmla="*/ 16943 h 64315"/>
                <a:gd name="connsiteX5" fmla="*/ 22130 w 43914"/>
                <a:gd name="connsiteY5" fmla="*/ 0 h 64315"/>
                <a:gd name="connsiteX6" fmla="*/ 41033 w 43914"/>
                <a:gd name="connsiteY6" fmla="*/ 5994 h 64315"/>
                <a:gd name="connsiteX7" fmla="*/ 41033 w 43914"/>
                <a:gd name="connsiteY7" fmla="*/ 14292 h 64315"/>
                <a:gd name="connsiteX8" fmla="*/ 22245 w 43914"/>
                <a:gd name="connsiteY8" fmla="*/ 6570 h 64315"/>
                <a:gd name="connsiteX9" fmla="*/ 9106 w 43914"/>
                <a:gd name="connsiteY9" fmla="*/ 16367 h 64315"/>
                <a:gd name="connsiteX10" fmla="*/ 16482 w 43914"/>
                <a:gd name="connsiteY10" fmla="*/ 25242 h 64315"/>
                <a:gd name="connsiteX11" fmla="*/ 32504 w 43914"/>
                <a:gd name="connsiteY11" fmla="*/ 31466 h 64315"/>
                <a:gd name="connsiteX12" fmla="*/ 43914 w 43914"/>
                <a:gd name="connsiteY12" fmla="*/ 45874 h 64315"/>
                <a:gd name="connsiteX13" fmla="*/ 21323 w 43914"/>
                <a:gd name="connsiteY13" fmla="*/ 64315 h 64315"/>
                <a:gd name="connsiteX14" fmla="*/ 0 w 43914"/>
                <a:gd name="connsiteY14" fmla="*/ 57745 h 64315"/>
                <a:gd name="connsiteX15" fmla="*/ 0 w 43914"/>
                <a:gd name="connsiteY15" fmla="*/ 49101 h 64315"/>
                <a:gd name="connsiteX16" fmla="*/ 21438 w 43914"/>
                <a:gd name="connsiteY16" fmla="*/ 57861 h 64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914" h="64315">
                  <a:moveTo>
                    <a:pt x="21438" y="57630"/>
                  </a:moveTo>
                  <a:cubicBezTo>
                    <a:pt x="29622" y="57630"/>
                    <a:pt x="35961" y="53942"/>
                    <a:pt x="35961" y="47142"/>
                  </a:cubicBezTo>
                  <a:cubicBezTo>
                    <a:pt x="35961" y="43223"/>
                    <a:pt x="33771" y="40226"/>
                    <a:pt x="28469" y="38036"/>
                  </a:cubicBezTo>
                  <a:lnTo>
                    <a:pt x="12563" y="31812"/>
                  </a:lnTo>
                  <a:cubicBezTo>
                    <a:pt x="5071" y="28815"/>
                    <a:pt x="1153" y="24435"/>
                    <a:pt x="1153" y="16943"/>
                  </a:cubicBezTo>
                  <a:cubicBezTo>
                    <a:pt x="1153" y="6455"/>
                    <a:pt x="9912" y="0"/>
                    <a:pt x="22130" y="0"/>
                  </a:cubicBezTo>
                  <a:cubicBezTo>
                    <a:pt x="29391" y="0"/>
                    <a:pt x="36192" y="2075"/>
                    <a:pt x="41033" y="5994"/>
                  </a:cubicBezTo>
                  <a:lnTo>
                    <a:pt x="41033" y="14292"/>
                  </a:lnTo>
                  <a:cubicBezTo>
                    <a:pt x="35615" y="9336"/>
                    <a:pt x="28700" y="6570"/>
                    <a:pt x="22245" y="6570"/>
                  </a:cubicBezTo>
                  <a:cubicBezTo>
                    <a:pt x="14638" y="6570"/>
                    <a:pt x="9106" y="10143"/>
                    <a:pt x="9106" y="16367"/>
                  </a:cubicBezTo>
                  <a:cubicBezTo>
                    <a:pt x="9106" y="20516"/>
                    <a:pt x="11180" y="23167"/>
                    <a:pt x="16482" y="25242"/>
                  </a:cubicBezTo>
                  <a:lnTo>
                    <a:pt x="32504" y="31466"/>
                  </a:lnTo>
                  <a:cubicBezTo>
                    <a:pt x="40341" y="34578"/>
                    <a:pt x="43914" y="39419"/>
                    <a:pt x="43914" y="45874"/>
                  </a:cubicBezTo>
                  <a:cubicBezTo>
                    <a:pt x="43914" y="57400"/>
                    <a:pt x="34348" y="64315"/>
                    <a:pt x="21323" y="64315"/>
                  </a:cubicBezTo>
                  <a:cubicBezTo>
                    <a:pt x="13140" y="64315"/>
                    <a:pt x="5648" y="62125"/>
                    <a:pt x="0" y="57745"/>
                  </a:cubicBezTo>
                  <a:lnTo>
                    <a:pt x="0" y="49101"/>
                  </a:lnTo>
                  <a:cubicBezTo>
                    <a:pt x="6455" y="55210"/>
                    <a:pt x="13946" y="57861"/>
                    <a:pt x="21438" y="57861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698743F8-1CD2-4180-9B9E-1804408D43F2}"/>
                </a:ext>
              </a:extLst>
            </p:cNvPr>
            <p:cNvSpPr/>
            <p:nvPr/>
          </p:nvSpPr>
          <p:spPr>
            <a:xfrm>
              <a:off x="5325150" y="1102005"/>
              <a:ext cx="59935" cy="64200"/>
            </a:xfrm>
            <a:custGeom>
              <a:avLst/>
              <a:gdLst>
                <a:gd name="connsiteX0" fmla="*/ 0 w 59935"/>
                <a:gd name="connsiteY0" fmla="*/ 32503 h 64200"/>
                <a:gd name="connsiteX1" fmla="*/ 30544 w 59935"/>
                <a:gd name="connsiteY1" fmla="*/ 0 h 64200"/>
                <a:gd name="connsiteX2" fmla="*/ 59935 w 59935"/>
                <a:gd name="connsiteY2" fmla="*/ 31351 h 64200"/>
                <a:gd name="connsiteX3" fmla="*/ 59705 w 59935"/>
                <a:gd name="connsiteY3" fmla="*/ 35154 h 64200"/>
                <a:gd name="connsiteX4" fmla="*/ 8183 w 59935"/>
                <a:gd name="connsiteY4" fmla="*/ 35154 h 64200"/>
                <a:gd name="connsiteX5" fmla="*/ 33080 w 59935"/>
                <a:gd name="connsiteY5" fmla="*/ 56939 h 64200"/>
                <a:gd name="connsiteX6" fmla="*/ 55786 w 59935"/>
                <a:gd name="connsiteY6" fmla="*/ 49331 h 64200"/>
                <a:gd name="connsiteX7" fmla="*/ 55786 w 59935"/>
                <a:gd name="connsiteY7" fmla="*/ 57054 h 64200"/>
                <a:gd name="connsiteX8" fmla="*/ 33080 w 59935"/>
                <a:gd name="connsiteY8" fmla="*/ 64200 h 64200"/>
                <a:gd name="connsiteX9" fmla="*/ 0 w 59935"/>
                <a:gd name="connsiteY9" fmla="*/ 32503 h 64200"/>
                <a:gd name="connsiteX10" fmla="*/ 51752 w 59935"/>
                <a:gd name="connsiteY10" fmla="*/ 28700 h 64200"/>
                <a:gd name="connsiteX11" fmla="*/ 30544 w 59935"/>
                <a:gd name="connsiteY11" fmla="*/ 7261 h 64200"/>
                <a:gd name="connsiteX12" fmla="*/ 8414 w 59935"/>
                <a:gd name="connsiteY12" fmla="*/ 28700 h 64200"/>
                <a:gd name="connsiteX13" fmla="*/ 51752 w 59935"/>
                <a:gd name="connsiteY13" fmla="*/ 28700 h 6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935" h="64200">
                  <a:moveTo>
                    <a:pt x="0" y="32503"/>
                  </a:moveTo>
                  <a:cubicBezTo>
                    <a:pt x="0" y="14062"/>
                    <a:pt x="11641" y="0"/>
                    <a:pt x="30544" y="0"/>
                  </a:cubicBezTo>
                  <a:cubicBezTo>
                    <a:pt x="49447" y="0"/>
                    <a:pt x="59935" y="13370"/>
                    <a:pt x="59935" y="31351"/>
                  </a:cubicBezTo>
                  <a:cubicBezTo>
                    <a:pt x="59935" y="32619"/>
                    <a:pt x="59820" y="33887"/>
                    <a:pt x="59705" y="35154"/>
                  </a:cubicBezTo>
                  <a:lnTo>
                    <a:pt x="8183" y="35154"/>
                  </a:lnTo>
                  <a:cubicBezTo>
                    <a:pt x="9451" y="47948"/>
                    <a:pt x="18903" y="56939"/>
                    <a:pt x="33080" y="56939"/>
                  </a:cubicBezTo>
                  <a:cubicBezTo>
                    <a:pt x="41263" y="56939"/>
                    <a:pt x="49216" y="54403"/>
                    <a:pt x="55786" y="49331"/>
                  </a:cubicBezTo>
                  <a:lnTo>
                    <a:pt x="55786" y="57054"/>
                  </a:lnTo>
                  <a:cubicBezTo>
                    <a:pt x="49216" y="61895"/>
                    <a:pt x="41378" y="64200"/>
                    <a:pt x="33080" y="64200"/>
                  </a:cubicBezTo>
                  <a:cubicBezTo>
                    <a:pt x="13601" y="64200"/>
                    <a:pt x="0" y="51291"/>
                    <a:pt x="0" y="32503"/>
                  </a:cubicBezTo>
                  <a:close/>
                  <a:moveTo>
                    <a:pt x="51752" y="28700"/>
                  </a:moveTo>
                  <a:cubicBezTo>
                    <a:pt x="50945" y="16482"/>
                    <a:pt x="43223" y="7261"/>
                    <a:pt x="30544" y="7261"/>
                  </a:cubicBezTo>
                  <a:cubicBezTo>
                    <a:pt x="17865" y="7261"/>
                    <a:pt x="9566" y="16482"/>
                    <a:pt x="8414" y="28700"/>
                  </a:cubicBezTo>
                  <a:lnTo>
                    <a:pt x="51752" y="28700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6414206F-A38B-4F6A-9C36-AB82249F1483}"/>
                </a:ext>
              </a:extLst>
            </p:cNvPr>
            <p:cNvSpPr/>
            <p:nvPr/>
          </p:nvSpPr>
          <p:spPr>
            <a:xfrm>
              <a:off x="5397649" y="1102005"/>
              <a:ext cx="53365" cy="64084"/>
            </a:xfrm>
            <a:custGeom>
              <a:avLst/>
              <a:gdLst>
                <a:gd name="connsiteX0" fmla="*/ 32849 w 53365"/>
                <a:gd name="connsiteY0" fmla="*/ 56823 h 64084"/>
                <a:gd name="connsiteX1" fmla="*/ 53366 w 53365"/>
                <a:gd name="connsiteY1" fmla="*/ 49447 h 64084"/>
                <a:gd name="connsiteX2" fmla="*/ 53366 w 53365"/>
                <a:gd name="connsiteY2" fmla="*/ 57515 h 64084"/>
                <a:gd name="connsiteX3" fmla="*/ 32158 w 53365"/>
                <a:gd name="connsiteY3" fmla="*/ 64085 h 64084"/>
                <a:gd name="connsiteX4" fmla="*/ 0 w 53365"/>
                <a:gd name="connsiteY4" fmla="*/ 32042 h 64084"/>
                <a:gd name="connsiteX5" fmla="*/ 32042 w 53365"/>
                <a:gd name="connsiteY5" fmla="*/ 0 h 64084"/>
                <a:gd name="connsiteX6" fmla="*/ 52674 w 53365"/>
                <a:gd name="connsiteY6" fmla="*/ 7146 h 64084"/>
                <a:gd name="connsiteX7" fmla="*/ 52674 w 53365"/>
                <a:gd name="connsiteY7" fmla="*/ 15906 h 64084"/>
                <a:gd name="connsiteX8" fmla="*/ 32504 w 53365"/>
                <a:gd name="connsiteY8" fmla="*/ 7492 h 64084"/>
                <a:gd name="connsiteX9" fmla="*/ 8068 w 53365"/>
                <a:gd name="connsiteY9" fmla="*/ 32042 h 64084"/>
                <a:gd name="connsiteX10" fmla="*/ 32849 w 53365"/>
                <a:gd name="connsiteY10" fmla="*/ 56823 h 6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365" h="64084">
                  <a:moveTo>
                    <a:pt x="32849" y="56823"/>
                  </a:moveTo>
                  <a:cubicBezTo>
                    <a:pt x="40687" y="56823"/>
                    <a:pt x="47833" y="54403"/>
                    <a:pt x="53366" y="49447"/>
                  </a:cubicBezTo>
                  <a:lnTo>
                    <a:pt x="53366" y="57515"/>
                  </a:lnTo>
                  <a:cubicBezTo>
                    <a:pt x="47257" y="62125"/>
                    <a:pt x="39995" y="64085"/>
                    <a:pt x="32158" y="64085"/>
                  </a:cubicBezTo>
                  <a:cubicBezTo>
                    <a:pt x="13140" y="64085"/>
                    <a:pt x="0" y="50715"/>
                    <a:pt x="0" y="32042"/>
                  </a:cubicBezTo>
                  <a:cubicBezTo>
                    <a:pt x="0" y="13370"/>
                    <a:pt x="13486" y="0"/>
                    <a:pt x="32042" y="0"/>
                  </a:cubicBezTo>
                  <a:cubicBezTo>
                    <a:pt x="40111" y="0"/>
                    <a:pt x="47257" y="2420"/>
                    <a:pt x="52674" y="7146"/>
                  </a:cubicBezTo>
                  <a:lnTo>
                    <a:pt x="52674" y="15906"/>
                  </a:lnTo>
                  <a:cubicBezTo>
                    <a:pt x="47718" y="10489"/>
                    <a:pt x="40687" y="7492"/>
                    <a:pt x="32504" y="7492"/>
                  </a:cubicBezTo>
                  <a:cubicBezTo>
                    <a:pt x="18211" y="7492"/>
                    <a:pt x="8068" y="17635"/>
                    <a:pt x="8068" y="32042"/>
                  </a:cubicBezTo>
                  <a:cubicBezTo>
                    <a:pt x="8068" y="46450"/>
                    <a:pt x="18211" y="56823"/>
                    <a:pt x="32849" y="56823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63515BB2-A540-4A35-919C-9BFA5F10ADED}"/>
                </a:ext>
              </a:extLst>
            </p:cNvPr>
            <p:cNvSpPr/>
            <p:nvPr/>
          </p:nvSpPr>
          <p:spPr>
            <a:xfrm>
              <a:off x="5465768" y="1103043"/>
              <a:ext cx="54402" cy="63162"/>
            </a:xfrm>
            <a:custGeom>
              <a:avLst/>
              <a:gdLst>
                <a:gd name="connsiteX0" fmla="*/ 46565 w 54402"/>
                <a:gd name="connsiteY0" fmla="*/ 0 h 63162"/>
                <a:gd name="connsiteX1" fmla="*/ 54403 w 54402"/>
                <a:gd name="connsiteY1" fmla="*/ 0 h 63162"/>
                <a:gd name="connsiteX2" fmla="*/ 54403 w 54402"/>
                <a:gd name="connsiteY2" fmla="*/ 35039 h 63162"/>
                <a:gd name="connsiteX3" fmla="*/ 27317 w 54402"/>
                <a:gd name="connsiteY3" fmla="*/ 63163 h 63162"/>
                <a:gd name="connsiteX4" fmla="*/ 0 w 54402"/>
                <a:gd name="connsiteY4" fmla="*/ 35039 h 63162"/>
                <a:gd name="connsiteX5" fmla="*/ 0 w 54402"/>
                <a:gd name="connsiteY5" fmla="*/ 0 h 63162"/>
                <a:gd name="connsiteX6" fmla="*/ 7838 w 54402"/>
                <a:gd name="connsiteY6" fmla="*/ 0 h 63162"/>
                <a:gd name="connsiteX7" fmla="*/ 7838 w 54402"/>
                <a:gd name="connsiteY7" fmla="*/ 35731 h 63162"/>
                <a:gd name="connsiteX8" fmla="*/ 27202 w 54402"/>
                <a:gd name="connsiteY8" fmla="*/ 55786 h 63162"/>
                <a:gd name="connsiteX9" fmla="*/ 46450 w 54402"/>
                <a:gd name="connsiteY9" fmla="*/ 35731 h 63162"/>
                <a:gd name="connsiteX10" fmla="*/ 46450 w 54402"/>
                <a:gd name="connsiteY10" fmla="*/ 0 h 6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402" h="63162">
                  <a:moveTo>
                    <a:pt x="46565" y="0"/>
                  </a:moveTo>
                  <a:lnTo>
                    <a:pt x="54403" y="0"/>
                  </a:lnTo>
                  <a:lnTo>
                    <a:pt x="54403" y="35039"/>
                  </a:lnTo>
                  <a:cubicBezTo>
                    <a:pt x="54403" y="52674"/>
                    <a:pt x="43799" y="63163"/>
                    <a:pt x="27317" y="63163"/>
                  </a:cubicBezTo>
                  <a:cubicBezTo>
                    <a:pt x="10835" y="63163"/>
                    <a:pt x="0" y="52674"/>
                    <a:pt x="0" y="35039"/>
                  </a:cubicBezTo>
                  <a:lnTo>
                    <a:pt x="0" y="0"/>
                  </a:lnTo>
                  <a:lnTo>
                    <a:pt x="7838" y="0"/>
                  </a:lnTo>
                  <a:lnTo>
                    <a:pt x="7838" y="35731"/>
                  </a:lnTo>
                  <a:cubicBezTo>
                    <a:pt x="7838" y="48871"/>
                    <a:pt x="15676" y="55786"/>
                    <a:pt x="27202" y="55786"/>
                  </a:cubicBezTo>
                  <a:cubicBezTo>
                    <a:pt x="38728" y="55786"/>
                    <a:pt x="46450" y="48986"/>
                    <a:pt x="46450" y="35731"/>
                  </a:cubicBezTo>
                  <a:lnTo>
                    <a:pt x="46450" y="0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DAECF827-9F16-42C9-A2C6-A44C72FF862B}"/>
                </a:ext>
              </a:extLst>
            </p:cNvPr>
            <p:cNvSpPr/>
            <p:nvPr/>
          </p:nvSpPr>
          <p:spPr>
            <a:xfrm>
              <a:off x="5540572" y="1102121"/>
              <a:ext cx="31120" cy="63162"/>
            </a:xfrm>
            <a:custGeom>
              <a:avLst/>
              <a:gdLst>
                <a:gd name="connsiteX0" fmla="*/ 7838 w 31120"/>
                <a:gd name="connsiteY0" fmla="*/ 63047 h 63162"/>
                <a:gd name="connsiteX1" fmla="*/ 0 w 31120"/>
                <a:gd name="connsiteY1" fmla="*/ 63047 h 63162"/>
                <a:gd name="connsiteX2" fmla="*/ 0 w 31120"/>
                <a:gd name="connsiteY2" fmla="*/ 922 h 63162"/>
                <a:gd name="connsiteX3" fmla="*/ 7838 w 31120"/>
                <a:gd name="connsiteY3" fmla="*/ 922 h 63162"/>
                <a:gd name="connsiteX4" fmla="*/ 7838 w 31120"/>
                <a:gd name="connsiteY4" fmla="*/ 16943 h 63162"/>
                <a:gd name="connsiteX5" fmla="*/ 31120 w 31120"/>
                <a:gd name="connsiteY5" fmla="*/ 0 h 63162"/>
                <a:gd name="connsiteX6" fmla="*/ 31120 w 31120"/>
                <a:gd name="connsiteY6" fmla="*/ 8875 h 63162"/>
                <a:gd name="connsiteX7" fmla="*/ 7838 w 31120"/>
                <a:gd name="connsiteY7" fmla="*/ 33195 h 63162"/>
                <a:gd name="connsiteX8" fmla="*/ 7838 w 31120"/>
                <a:gd name="connsiteY8" fmla="*/ 63163 h 6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120" h="63162">
                  <a:moveTo>
                    <a:pt x="7838" y="63047"/>
                  </a:moveTo>
                  <a:lnTo>
                    <a:pt x="0" y="63047"/>
                  </a:lnTo>
                  <a:lnTo>
                    <a:pt x="0" y="922"/>
                  </a:lnTo>
                  <a:lnTo>
                    <a:pt x="7838" y="922"/>
                  </a:lnTo>
                  <a:lnTo>
                    <a:pt x="7838" y="16943"/>
                  </a:lnTo>
                  <a:cubicBezTo>
                    <a:pt x="12102" y="6455"/>
                    <a:pt x="20747" y="0"/>
                    <a:pt x="31120" y="0"/>
                  </a:cubicBezTo>
                  <a:lnTo>
                    <a:pt x="31120" y="8875"/>
                  </a:lnTo>
                  <a:cubicBezTo>
                    <a:pt x="18672" y="7607"/>
                    <a:pt x="7838" y="17059"/>
                    <a:pt x="7838" y="33195"/>
                  </a:cubicBezTo>
                  <a:lnTo>
                    <a:pt x="7838" y="63163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8792889C-5158-4310-AD01-373C345379B0}"/>
                </a:ext>
              </a:extLst>
            </p:cNvPr>
            <p:cNvSpPr/>
            <p:nvPr/>
          </p:nvSpPr>
          <p:spPr>
            <a:xfrm>
              <a:off x="5581605" y="1078953"/>
              <a:ext cx="15099" cy="86330"/>
            </a:xfrm>
            <a:custGeom>
              <a:avLst/>
              <a:gdLst>
                <a:gd name="connsiteX0" fmla="*/ 0 w 15099"/>
                <a:gd name="connsiteY0" fmla="*/ 5532 h 86330"/>
                <a:gd name="connsiteX1" fmla="*/ 5302 w 15099"/>
                <a:gd name="connsiteY1" fmla="*/ 0 h 86330"/>
                <a:gd name="connsiteX2" fmla="*/ 8990 w 15099"/>
                <a:gd name="connsiteY2" fmla="*/ 1153 h 86330"/>
                <a:gd name="connsiteX3" fmla="*/ 15099 w 15099"/>
                <a:gd name="connsiteY3" fmla="*/ 5417 h 86330"/>
                <a:gd name="connsiteX4" fmla="*/ 8990 w 15099"/>
                <a:gd name="connsiteY4" fmla="*/ 9682 h 86330"/>
                <a:gd name="connsiteX5" fmla="*/ 5302 w 15099"/>
                <a:gd name="connsiteY5" fmla="*/ 10950 h 86330"/>
                <a:gd name="connsiteX6" fmla="*/ 0 w 15099"/>
                <a:gd name="connsiteY6" fmla="*/ 5532 h 86330"/>
                <a:gd name="connsiteX7" fmla="*/ 1959 w 15099"/>
                <a:gd name="connsiteY7" fmla="*/ 24205 h 86330"/>
                <a:gd name="connsiteX8" fmla="*/ 9912 w 15099"/>
                <a:gd name="connsiteY8" fmla="*/ 24205 h 86330"/>
                <a:gd name="connsiteX9" fmla="*/ 9912 w 15099"/>
                <a:gd name="connsiteY9" fmla="*/ 86330 h 86330"/>
                <a:gd name="connsiteX10" fmla="*/ 1959 w 15099"/>
                <a:gd name="connsiteY10" fmla="*/ 86330 h 86330"/>
                <a:gd name="connsiteX11" fmla="*/ 1959 w 15099"/>
                <a:gd name="connsiteY11" fmla="*/ 24205 h 86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099" h="86330">
                  <a:moveTo>
                    <a:pt x="0" y="5532"/>
                  </a:moveTo>
                  <a:cubicBezTo>
                    <a:pt x="0" y="2536"/>
                    <a:pt x="2305" y="0"/>
                    <a:pt x="5302" y="0"/>
                  </a:cubicBezTo>
                  <a:cubicBezTo>
                    <a:pt x="6685" y="0"/>
                    <a:pt x="7838" y="346"/>
                    <a:pt x="8990" y="1153"/>
                  </a:cubicBezTo>
                  <a:lnTo>
                    <a:pt x="15099" y="5417"/>
                  </a:lnTo>
                  <a:lnTo>
                    <a:pt x="8990" y="9682"/>
                  </a:lnTo>
                  <a:cubicBezTo>
                    <a:pt x="7838" y="10489"/>
                    <a:pt x="6685" y="10950"/>
                    <a:pt x="5302" y="10950"/>
                  </a:cubicBezTo>
                  <a:cubicBezTo>
                    <a:pt x="2305" y="10950"/>
                    <a:pt x="0" y="8414"/>
                    <a:pt x="0" y="5532"/>
                  </a:cubicBezTo>
                  <a:close/>
                  <a:moveTo>
                    <a:pt x="1959" y="24205"/>
                  </a:moveTo>
                  <a:lnTo>
                    <a:pt x="9912" y="24205"/>
                  </a:lnTo>
                  <a:lnTo>
                    <a:pt x="9912" y="86330"/>
                  </a:lnTo>
                  <a:lnTo>
                    <a:pt x="1959" y="86330"/>
                  </a:lnTo>
                  <a:lnTo>
                    <a:pt x="1959" y="24205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21405698-26E7-4839-B486-677C93F09D44}"/>
                </a:ext>
              </a:extLst>
            </p:cNvPr>
            <p:cNvSpPr/>
            <p:nvPr/>
          </p:nvSpPr>
          <p:spPr>
            <a:xfrm>
              <a:off x="5612610" y="1082757"/>
              <a:ext cx="36076" cy="83563"/>
            </a:xfrm>
            <a:custGeom>
              <a:avLst/>
              <a:gdLst>
                <a:gd name="connsiteX0" fmla="*/ 20286 w 36076"/>
                <a:gd name="connsiteY0" fmla="*/ 83449 h 83563"/>
                <a:gd name="connsiteX1" fmla="*/ 0 w 36076"/>
                <a:gd name="connsiteY1" fmla="*/ 62010 h 83563"/>
                <a:gd name="connsiteX2" fmla="*/ 0 w 36076"/>
                <a:gd name="connsiteY2" fmla="*/ 0 h 83563"/>
                <a:gd name="connsiteX3" fmla="*/ 7722 w 36076"/>
                <a:gd name="connsiteY3" fmla="*/ 0 h 83563"/>
                <a:gd name="connsiteX4" fmla="*/ 7722 w 36076"/>
                <a:gd name="connsiteY4" fmla="*/ 20286 h 83563"/>
                <a:gd name="connsiteX5" fmla="*/ 35039 w 36076"/>
                <a:gd name="connsiteY5" fmla="*/ 20286 h 83563"/>
                <a:gd name="connsiteX6" fmla="*/ 35039 w 36076"/>
                <a:gd name="connsiteY6" fmla="*/ 27662 h 83563"/>
                <a:gd name="connsiteX7" fmla="*/ 7722 w 36076"/>
                <a:gd name="connsiteY7" fmla="*/ 27662 h 83563"/>
                <a:gd name="connsiteX8" fmla="*/ 7722 w 36076"/>
                <a:gd name="connsiteY8" fmla="*/ 62702 h 83563"/>
                <a:gd name="connsiteX9" fmla="*/ 21093 w 36076"/>
                <a:gd name="connsiteY9" fmla="*/ 76072 h 83563"/>
                <a:gd name="connsiteX10" fmla="*/ 36076 w 36076"/>
                <a:gd name="connsiteY10" fmla="*/ 71346 h 83563"/>
                <a:gd name="connsiteX11" fmla="*/ 36076 w 36076"/>
                <a:gd name="connsiteY11" fmla="*/ 78953 h 83563"/>
                <a:gd name="connsiteX12" fmla="*/ 20401 w 36076"/>
                <a:gd name="connsiteY12" fmla="*/ 83564 h 8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076" h="83563">
                  <a:moveTo>
                    <a:pt x="20286" y="83449"/>
                  </a:moveTo>
                  <a:cubicBezTo>
                    <a:pt x="7722" y="83449"/>
                    <a:pt x="0" y="77570"/>
                    <a:pt x="0" y="62010"/>
                  </a:cubicBezTo>
                  <a:lnTo>
                    <a:pt x="0" y="0"/>
                  </a:lnTo>
                  <a:lnTo>
                    <a:pt x="7722" y="0"/>
                  </a:lnTo>
                  <a:lnTo>
                    <a:pt x="7722" y="20286"/>
                  </a:lnTo>
                  <a:lnTo>
                    <a:pt x="35039" y="20286"/>
                  </a:lnTo>
                  <a:lnTo>
                    <a:pt x="35039" y="27662"/>
                  </a:lnTo>
                  <a:lnTo>
                    <a:pt x="7722" y="27662"/>
                  </a:lnTo>
                  <a:lnTo>
                    <a:pt x="7722" y="62702"/>
                  </a:lnTo>
                  <a:cubicBezTo>
                    <a:pt x="7722" y="72268"/>
                    <a:pt x="13255" y="76072"/>
                    <a:pt x="21093" y="76072"/>
                  </a:cubicBezTo>
                  <a:cubicBezTo>
                    <a:pt x="25934" y="76072"/>
                    <a:pt x="31466" y="74689"/>
                    <a:pt x="36076" y="71346"/>
                  </a:cubicBezTo>
                  <a:lnTo>
                    <a:pt x="36076" y="78953"/>
                  </a:lnTo>
                  <a:cubicBezTo>
                    <a:pt x="31697" y="82065"/>
                    <a:pt x="25472" y="83564"/>
                    <a:pt x="20401" y="83564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D8DBF00B-C1F9-47A4-9B8D-28F6CBADD969}"/>
                </a:ext>
              </a:extLst>
            </p:cNvPr>
            <p:cNvSpPr/>
            <p:nvPr/>
          </p:nvSpPr>
          <p:spPr>
            <a:xfrm>
              <a:off x="5652029" y="1103043"/>
              <a:ext cx="61549" cy="93822"/>
            </a:xfrm>
            <a:custGeom>
              <a:avLst/>
              <a:gdLst>
                <a:gd name="connsiteX0" fmla="*/ 16136 w 61549"/>
                <a:gd name="connsiteY0" fmla="*/ 93822 h 93822"/>
                <a:gd name="connsiteX1" fmla="*/ 7838 w 61549"/>
                <a:gd name="connsiteY1" fmla="*/ 93822 h 93822"/>
                <a:gd name="connsiteX2" fmla="*/ 27547 w 61549"/>
                <a:gd name="connsiteY2" fmla="*/ 53020 h 93822"/>
                <a:gd name="connsiteX3" fmla="*/ 0 w 61549"/>
                <a:gd name="connsiteY3" fmla="*/ 0 h 93822"/>
                <a:gd name="connsiteX4" fmla="*/ 9221 w 61549"/>
                <a:gd name="connsiteY4" fmla="*/ 0 h 93822"/>
                <a:gd name="connsiteX5" fmla="*/ 31812 w 61549"/>
                <a:gd name="connsiteY5" fmla="*/ 44145 h 93822"/>
                <a:gd name="connsiteX6" fmla="*/ 53250 w 61549"/>
                <a:gd name="connsiteY6" fmla="*/ 0 h 93822"/>
                <a:gd name="connsiteX7" fmla="*/ 61549 w 61549"/>
                <a:gd name="connsiteY7" fmla="*/ 0 h 93822"/>
                <a:gd name="connsiteX8" fmla="*/ 16136 w 61549"/>
                <a:gd name="connsiteY8" fmla="*/ 93822 h 93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549" h="93822">
                  <a:moveTo>
                    <a:pt x="16136" y="93822"/>
                  </a:moveTo>
                  <a:lnTo>
                    <a:pt x="7838" y="93822"/>
                  </a:lnTo>
                  <a:lnTo>
                    <a:pt x="27547" y="53020"/>
                  </a:lnTo>
                  <a:lnTo>
                    <a:pt x="0" y="0"/>
                  </a:lnTo>
                  <a:lnTo>
                    <a:pt x="9221" y="0"/>
                  </a:lnTo>
                  <a:lnTo>
                    <a:pt x="31812" y="44145"/>
                  </a:lnTo>
                  <a:lnTo>
                    <a:pt x="53250" y="0"/>
                  </a:lnTo>
                  <a:lnTo>
                    <a:pt x="61549" y="0"/>
                  </a:lnTo>
                  <a:lnTo>
                    <a:pt x="16136" y="93822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D8FA6E56-5D3A-41EE-9327-32D469DE3814}"/>
                </a:ext>
              </a:extLst>
            </p:cNvPr>
            <p:cNvSpPr/>
            <p:nvPr/>
          </p:nvSpPr>
          <p:spPr>
            <a:xfrm>
              <a:off x="5751153" y="1102005"/>
              <a:ext cx="53365" cy="64084"/>
            </a:xfrm>
            <a:custGeom>
              <a:avLst/>
              <a:gdLst>
                <a:gd name="connsiteX0" fmla="*/ 32849 w 53365"/>
                <a:gd name="connsiteY0" fmla="*/ 56823 h 64084"/>
                <a:gd name="connsiteX1" fmla="*/ 53366 w 53365"/>
                <a:gd name="connsiteY1" fmla="*/ 49447 h 64084"/>
                <a:gd name="connsiteX2" fmla="*/ 53366 w 53365"/>
                <a:gd name="connsiteY2" fmla="*/ 57515 h 64084"/>
                <a:gd name="connsiteX3" fmla="*/ 32158 w 53365"/>
                <a:gd name="connsiteY3" fmla="*/ 64085 h 64084"/>
                <a:gd name="connsiteX4" fmla="*/ 0 w 53365"/>
                <a:gd name="connsiteY4" fmla="*/ 32042 h 64084"/>
                <a:gd name="connsiteX5" fmla="*/ 32042 w 53365"/>
                <a:gd name="connsiteY5" fmla="*/ 0 h 64084"/>
                <a:gd name="connsiteX6" fmla="*/ 52674 w 53365"/>
                <a:gd name="connsiteY6" fmla="*/ 7146 h 64084"/>
                <a:gd name="connsiteX7" fmla="*/ 52674 w 53365"/>
                <a:gd name="connsiteY7" fmla="*/ 15906 h 64084"/>
                <a:gd name="connsiteX8" fmla="*/ 32504 w 53365"/>
                <a:gd name="connsiteY8" fmla="*/ 7492 h 64084"/>
                <a:gd name="connsiteX9" fmla="*/ 8068 w 53365"/>
                <a:gd name="connsiteY9" fmla="*/ 32042 h 64084"/>
                <a:gd name="connsiteX10" fmla="*/ 32849 w 53365"/>
                <a:gd name="connsiteY10" fmla="*/ 56823 h 6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365" h="64084">
                  <a:moveTo>
                    <a:pt x="32849" y="56823"/>
                  </a:moveTo>
                  <a:cubicBezTo>
                    <a:pt x="40687" y="56823"/>
                    <a:pt x="47833" y="54403"/>
                    <a:pt x="53366" y="49447"/>
                  </a:cubicBezTo>
                  <a:lnTo>
                    <a:pt x="53366" y="57515"/>
                  </a:lnTo>
                  <a:cubicBezTo>
                    <a:pt x="47257" y="62125"/>
                    <a:pt x="39995" y="64085"/>
                    <a:pt x="32158" y="64085"/>
                  </a:cubicBezTo>
                  <a:cubicBezTo>
                    <a:pt x="13140" y="64085"/>
                    <a:pt x="0" y="50715"/>
                    <a:pt x="0" y="32042"/>
                  </a:cubicBezTo>
                  <a:cubicBezTo>
                    <a:pt x="0" y="13370"/>
                    <a:pt x="13486" y="0"/>
                    <a:pt x="32042" y="0"/>
                  </a:cubicBezTo>
                  <a:cubicBezTo>
                    <a:pt x="40111" y="0"/>
                    <a:pt x="47257" y="2420"/>
                    <a:pt x="52674" y="7146"/>
                  </a:cubicBezTo>
                  <a:lnTo>
                    <a:pt x="52674" y="15906"/>
                  </a:lnTo>
                  <a:cubicBezTo>
                    <a:pt x="47718" y="10489"/>
                    <a:pt x="40687" y="7492"/>
                    <a:pt x="32504" y="7492"/>
                  </a:cubicBezTo>
                  <a:cubicBezTo>
                    <a:pt x="18211" y="7492"/>
                    <a:pt x="8068" y="17635"/>
                    <a:pt x="8068" y="32042"/>
                  </a:cubicBezTo>
                  <a:cubicBezTo>
                    <a:pt x="8068" y="46450"/>
                    <a:pt x="18211" y="56823"/>
                    <a:pt x="32849" y="56823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5114775E-7CD9-4536-B436-6AC2769145E3}"/>
                </a:ext>
              </a:extLst>
            </p:cNvPr>
            <p:cNvSpPr/>
            <p:nvPr/>
          </p:nvSpPr>
          <p:spPr>
            <a:xfrm>
              <a:off x="5816506" y="1102005"/>
              <a:ext cx="63739" cy="64200"/>
            </a:xfrm>
            <a:custGeom>
              <a:avLst/>
              <a:gdLst>
                <a:gd name="connsiteX0" fmla="*/ 55901 w 63739"/>
                <a:gd name="connsiteY0" fmla="*/ 48870 h 64200"/>
                <a:gd name="connsiteX1" fmla="*/ 31120 w 63739"/>
                <a:gd name="connsiteY1" fmla="*/ 64200 h 64200"/>
                <a:gd name="connsiteX2" fmla="*/ 0 w 63739"/>
                <a:gd name="connsiteY2" fmla="*/ 32388 h 64200"/>
                <a:gd name="connsiteX3" fmla="*/ 31120 w 63739"/>
                <a:gd name="connsiteY3" fmla="*/ 0 h 64200"/>
                <a:gd name="connsiteX4" fmla="*/ 55901 w 63739"/>
                <a:gd name="connsiteY4" fmla="*/ 15445 h 64200"/>
                <a:gd name="connsiteX5" fmla="*/ 55901 w 63739"/>
                <a:gd name="connsiteY5" fmla="*/ 1037 h 64200"/>
                <a:gd name="connsiteX6" fmla="*/ 63739 w 63739"/>
                <a:gd name="connsiteY6" fmla="*/ 1037 h 64200"/>
                <a:gd name="connsiteX7" fmla="*/ 63739 w 63739"/>
                <a:gd name="connsiteY7" fmla="*/ 63163 h 64200"/>
                <a:gd name="connsiteX8" fmla="*/ 55901 w 63739"/>
                <a:gd name="connsiteY8" fmla="*/ 63163 h 64200"/>
                <a:gd name="connsiteX9" fmla="*/ 55901 w 63739"/>
                <a:gd name="connsiteY9" fmla="*/ 48870 h 64200"/>
                <a:gd name="connsiteX10" fmla="*/ 8183 w 63739"/>
                <a:gd name="connsiteY10" fmla="*/ 32273 h 64200"/>
                <a:gd name="connsiteX11" fmla="*/ 31927 w 63739"/>
                <a:gd name="connsiteY11" fmla="*/ 56823 h 64200"/>
                <a:gd name="connsiteX12" fmla="*/ 55901 w 63739"/>
                <a:gd name="connsiteY12" fmla="*/ 32273 h 64200"/>
                <a:gd name="connsiteX13" fmla="*/ 31927 w 63739"/>
                <a:gd name="connsiteY13" fmla="*/ 7492 h 64200"/>
                <a:gd name="connsiteX14" fmla="*/ 8183 w 63739"/>
                <a:gd name="connsiteY14" fmla="*/ 32273 h 6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739" h="64200">
                  <a:moveTo>
                    <a:pt x="55901" y="48870"/>
                  </a:moveTo>
                  <a:cubicBezTo>
                    <a:pt x="51521" y="58207"/>
                    <a:pt x="42531" y="64200"/>
                    <a:pt x="31120" y="64200"/>
                  </a:cubicBezTo>
                  <a:cubicBezTo>
                    <a:pt x="13024" y="64200"/>
                    <a:pt x="0" y="50715"/>
                    <a:pt x="0" y="32388"/>
                  </a:cubicBezTo>
                  <a:cubicBezTo>
                    <a:pt x="0" y="14062"/>
                    <a:pt x="12909" y="0"/>
                    <a:pt x="31120" y="0"/>
                  </a:cubicBezTo>
                  <a:cubicBezTo>
                    <a:pt x="42531" y="0"/>
                    <a:pt x="51406" y="6109"/>
                    <a:pt x="55901" y="15445"/>
                  </a:cubicBezTo>
                  <a:lnTo>
                    <a:pt x="55901" y="1037"/>
                  </a:lnTo>
                  <a:lnTo>
                    <a:pt x="63739" y="1037"/>
                  </a:lnTo>
                  <a:lnTo>
                    <a:pt x="63739" y="63163"/>
                  </a:lnTo>
                  <a:lnTo>
                    <a:pt x="55901" y="63163"/>
                  </a:lnTo>
                  <a:lnTo>
                    <a:pt x="55901" y="48870"/>
                  </a:lnTo>
                  <a:close/>
                  <a:moveTo>
                    <a:pt x="8183" y="32273"/>
                  </a:moveTo>
                  <a:cubicBezTo>
                    <a:pt x="8183" y="46450"/>
                    <a:pt x="17981" y="56823"/>
                    <a:pt x="31927" y="56823"/>
                  </a:cubicBezTo>
                  <a:cubicBezTo>
                    <a:pt x="45873" y="56823"/>
                    <a:pt x="55901" y="46450"/>
                    <a:pt x="55901" y="32273"/>
                  </a:cubicBezTo>
                  <a:cubicBezTo>
                    <a:pt x="55901" y="18096"/>
                    <a:pt x="45873" y="7492"/>
                    <a:pt x="31927" y="7492"/>
                  </a:cubicBezTo>
                  <a:cubicBezTo>
                    <a:pt x="17981" y="7492"/>
                    <a:pt x="8183" y="17865"/>
                    <a:pt x="8183" y="32273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96D850C8-6AA2-4814-80D6-1EA95666ACDF}"/>
                </a:ext>
              </a:extLst>
            </p:cNvPr>
            <p:cNvSpPr/>
            <p:nvPr/>
          </p:nvSpPr>
          <p:spPr>
            <a:xfrm>
              <a:off x="5902375" y="1102005"/>
              <a:ext cx="55324" cy="63162"/>
            </a:xfrm>
            <a:custGeom>
              <a:avLst/>
              <a:gdLst>
                <a:gd name="connsiteX0" fmla="*/ 7838 w 55324"/>
                <a:gd name="connsiteY0" fmla="*/ 63163 h 63162"/>
                <a:gd name="connsiteX1" fmla="*/ 0 w 55324"/>
                <a:gd name="connsiteY1" fmla="*/ 63163 h 63162"/>
                <a:gd name="connsiteX2" fmla="*/ 0 w 55324"/>
                <a:gd name="connsiteY2" fmla="*/ 1037 h 63162"/>
                <a:gd name="connsiteX3" fmla="*/ 7838 w 55324"/>
                <a:gd name="connsiteY3" fmla="*/ 1037 h 63162"/>
                <a:gd name="connsiteX4" fmla="*/ 7838 w 55324"/>
                <a:gd name="connsiteY4" fmla="*/ 15214 h 63162"/>
                <a:gd name="connsiteX5" fmla="*/ 30774 w 55324"/>
                <a:gd name="connsiteY5" fmla="*/ 0 h 63162"/>
                <a:gd name="connsiteX6" fmla="*/ 55325 w 55324"/>
                <a:gd name="connsiteY6" fmla="*/ 27663 h 63162"/>
                <a:gd name="connsiteX7" fmla="*/ 55325 w 55324"/>
                <a:gd name="connsiteY7" fmla="*/ 63163 h 63162"/>
                <a:gd name="connsiteX8" fmla="*/ 47487 w 55324"/>
                <a:gd name="connsiteY8" fmla="*/ 63163 h 63162"/>
                <a:gd name="connsiteX9" fmla="*/ 47487 w 55324"/>
                <a:gd name="connsiteY9" fmla="*/ 28815 h 63162"/>
                <a:gd name="connsiteX10" fmla="*/ 28815 w 55324"/>
                <a:gd name="connsiteY10" fmla="*/ 7607 h 63162"/>
                <a:gd name="connsiteX11" fmla="*/ 7722 w 55324"/>
                <a:gd name="connsiteY11" fmla="*/ 32042 h 63162"/>
                <a:gd name="connsiteX12" fmla="*/ 7722 w 55324"/>
                <a:gd name="connsiteY12" fmla="*/ 63163 h 6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324" h="63162">
                  <a:moveTo>
                    <a:pt x="7838" y="63163"/>
                  </a:moveTo>
                  <a:lnTo>
                    <a:pt x="0" y="63163"/>
                  </a:lnTo>
                  <a:lnTo>
                    <a:pt x="0" y="1037"/>
                  </a:lnTo>
                  <a:lnTo>
                    <a:pt x="7838" y="1037"/>
                  </a:lnTo>
                  <a:lnTo>
                    <a:pt x="7838" y="15214"/>
                  </a:lnTo>
                  <a:cubicBezTo>
                    <a:pt x="11987" y="6109"/>
                    <a:pt x="20401" y="0"/>
                    <a:pt x="30774" y="0"/>
                  </a:cubicBezTo>
                  <a:cubicBezTo>
                    <a:pt x="47257" y="0"/>
                    <a:pt x="55325" y="11526"/>
                    <a:pt x="55325" y="27663"/>
                  </a:cubicBezTo>
                  <a:lnTo>
                    <a:pt x="55325" y="63163"/>
                  </a:lnTo>
                  <a:lnTo>
                    <a:pt x="47487" y="63163"/>
                  </a:lnTo>
                  <a:lnTo>
                    <a:pt x="47487" y="28815"/>
                  </a:lnTo>
                  <a:cubicBezTo>
                    <a:pt x="47487" y="14753"/>
                    <a:pt x="41033" y="7607"/>
                    <a:pt x="28815" y="7607"/>
                  </a:cubicBezTo>
                  <a:cubicBezTo>
                    <a:pt x="16598" y="7607"/>
                    <a:pt x="7722" y="18211"/>
                    <a:pt x="7722" y="32042"/>
                  </a:cubicBezTo>
                  <a:lnTo>
                    <a:pt x="7722" y="63163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285836AB-7981-4C88-98C4-B04EC7E37903}"/>
                </a:ext>
              </a:extLst>
            </p:cNvPr>
            <p:cNvSpPr/>
            <p:nvPr/>
          </p:nvSpPr>
          <p:spPr>
            <a:xfrm>
              <a:off x="529045" y="1254149"/>
              <a:ext cx="59935" cy="64200"/>
            </a:xfrm>
            <a:custGeom>
              <a:avLst/>
              <a:gdLst>
                <a:gd name="connsiteX0" fmla="*/ 0 w 59935"/>
                <a:gd name="connsiteY0" fmla="*/ 32503 h 64200"/>
                <a:gd name="connsiteX1" fmla="*/ 30544 w 59935"/>
                <a:gd name="connsiteY1" fmla="*/ 0 h 64200"/>
                <a:gd name="connsiteX2" fmla="*/ 59935 w 59935"/>
                <a:gd name="connsiteY2" fmla="*/ 31351 h 64200"/>
                <a:gd name="connsiteX3" fmla="*/ 59705 w 59935"/>
                <a:gd name="connsiteY3" fmla="*/ 35154 h 64200"/>
                <a:gd name="connsiteX4" fmla="*/ 8183 w 59935"/>
                <a:gd name="connsiteY4" fmla="*/ 35154 h 64200"/>
                <a:gd name="connsiteX5" fmla="*/ 33080 w 59935"/>
                <a:gd name="connsiteY5" fmla="*/ 56939 h 64200"/>
                <a:gd name="connsiteX6" fmla="*/ 55786 w 59935"/>
                <a:gd name="connsiteY6" fmla="*/ 49331 h 64200"/>
                <a:gd name="connsiteX7" fmla="*/ 55786 w 59935"/>
                <a:gd name="connsiteY7" fmla="*/ 57054 h 64200"/>
                <a:gd name="connsiteX8" fmla="*/ 33080 w 59935"/>
                <a:gd name="connsiteY8" fmla="*/ 64200 h 64200"/>
                <a:gd name="connsiteX9" fmla="*/ 0 w 59935"/>
                <a:gd name="connsiteY9" fmla="*/ 32503 h 64200"/>
                <a:gd name="connsiteX10" fmla="*/ 51752 w 59935"/>
                <a:gd name="connsiteY10" fmla="*/ 28700 h 64200"/>
                <a:gd name="connsiteX11" fmla="*/ 30544 w 59935"/>
                <a:gd name="connsiteY11" fmla="*/ 7261 h 64200"/>
                <a:gd name="connsiteX12" fmla="*/ 8414 w 59935"/>
                <a:gd name="connsiteY12" fmla="*/ 28700 h 64200"/>
                <a:gd name="connsiteX13" fmla="*/ 51752 w 59935"/>
                <a:gd name="connsiteY13" fmla="*/ 28700 h 6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935" h="64200">
                  <a:moveTo>
                    <a:pt x="0" y="32503"/>
                  </a:moveTo>
                  <a:cubicBezTo>
                    <a:pt x="0" y="14062"/>
                    <a:pt x="11641" y="0"/>
                    <a:pt x="30544" y="0"/>
                  </a:cubicBezTo>
                  <a:cubicBezTo>
                    <a:pt x="49447" y="0"/>
                    <a:pt x="59935" y="13370"/>
                    <a:pt x="59935" y="31351"/>
                  </a:cubicBezTo>
                  <a:cubicBezTo>
                    <a:pt x="59935" y="32619"/>
                    <a:pt x="59820" y="33887"/>
                    <a:pt x="59705" y="35154"/>
                  </a:cubicBezTo>
                  <a:lnTo>
                    <a:pt x="8183" y="35154"/>
                  </a:lnTo>
                  <a:cubicBezTo>
                    <a:pt x="9451" y="47948"/>
                    <a:pt x="18903" y="56939"/>
                    <a:pt x="33080" y="56939"/>
                  </a:cubicBezTo>
                  <a:cubicBezTo>
                    <a:pt x="41263" y="56939"/>
                    <a:pt x="49216" y="54403"/>
                    <a:pt x="55786" y="49331"/>
                  </a:cubicBezTo>
                  <a:lnTo>
                    <a:pt x="55786" y="57054"/>
                  </a:lnTo>
                  <a:cubicBezTo>
                    <a:pt x="49216" y="61895"/>
                    <a:pt x="41379" y="64200"/>
                    <a:pt x="33080" y="64200"/>
                  </a:cubicBezTo>
                  <a:cubicBezTo>
                    <a:pt x="13601" y="64200"/>
                    <a:pt x="0" y="51291"/>
                    <a:pt x="0" y="32503"/>
                  </a:cubicBezTo>
                  <a:close/>
                  <a:moveTo>
                    <a:pt x="51752" y="28700"/>
                  </a:moveTo>
                  <a:cubicBezTo>
                    <a:pt x="50945" y="16482"/>
                    <a:pt x="43223" y="7261"/>
                    <a:pt x="30544" y="7261"/>
                  </a:cubicBezTo>
                  <a:cubicBezTo>
                    <a:pt x="17865" y="7261"/>
                    <a:pt x="9567" y="16482"/>
                    <a:pt x="8414" y="28700"/>
                  </a:cubicBezTo>
                  <a:lnTo>
                    <a:pt x="51752" y="28700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E5D1C855-0DB0-4B19-83AB-042442B92E48}"/>
                </a:ext>
              </a:extLst>
            </p:cNvPr>
            <p:cNvSpPr/>
            <p:nvPr/>
          </p:nvSpPr>
          <p:spPr>
            <a:xfrm>
              <a:off x="606385" y="1254149"/>
              <a:ext cx="55325" cy="63162"/>
            </a:xfrm>
            <a:custGeom>
              <a:avLst/>
              <a:gdLst>
                <a:gd name="connsiteX0" fmla="*/ 7838 w 55325"/>
                <a:gd name="connsiteY0" fmla="*/ 63163 h 63162"/>
                <a:gd name="connsiteX1" fmla="*/ 0 w 55325"/>
                <a:gd name="connsiteY1" fmla="*/ 63163 h 63162"/>
                <a:gd name="connsiteX2" fmla="*/ 0 w 55325"/>
                <a:gd name="connsiteY2" fmla="*/ 1037 h 63162"/>
                <a:gd name="connsiteX3" fmla="*/ 7838 w 55325"/>
                <a:gd name="connsiteY3" fmla="*/ 1037 h 63162"/>
                <a:gd name="connsiteX4" fmla="*/ 7838 w 55325"/>
                <a:gd name="connsiteY4" fmla="*/ 15214 h 63162"/>
                <a:gd name="connsiteX5" fmla="*/ 30775 w 55325"/>
                <a:gd name="connsiteY5" fmla="*/ 0 h 63162"/>
                <a:gd name="connsiteX6" fmla="*/ 55325 w 55325"/>
                <a:gd name="connsiteY6" fmla="*/ 27663 h 63162"/>
                <a:gd name="connsiteX7" fmla="*/ 55325 w 55325"/>
                <a:gd name="connsiteY7" fmla="*/ 63163 h 63162"/>
                <a:gd name="connsiteX8" fmla="*/ 47487 w 55325"/>
                <a:gd name="connsiteY8" fmla="*/ 63163 h 63162"/>
                <a:gd name="connsiteX9" fmla="*/ 47487 w 55325"/>
                <a:gd name="connsiteY9" fmla="*/ 28815 h 63162"/>
                <a:gd name="connsiteX10" fmla="*/ 28815 w 55325"/>
                <a:gd name="connsiteY10" fmla="*/ 7607 h 63162"/>
                <a:gd name="connsiteX11" fmla="*/ 7722 w 55325"/>
                <a:gd name="connsiteY11" fmla="*/ 32042 h 63162"/>
                <a:gd name="connsiteX12" fmla="*/ 7722 w 55325"/>
                <a:gd name="connsiteY12" fmla="*/ 63163 h 6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325" h="63162">
                  <a:moveTo>
                    <a:pt x="7838" y="63163"/>
                  </a:moveTo>
                  <a:lnTo>
                    <a:pt x="0" y="63163"/>
                  </a:lnTo>
                  <a:lnTo>
                    <a:pt x="0" y="1037"/>
                  </a:lnTo>
                  <a:lnTo>
                    <a:pt x="7838" y="1037"/>
                  </a:lnTo>
                  <a:lnTo>
                    <a:pt x="7838" y="15214"/>
                  </a:lnTo>
                  <a:cubicBezTo>
                    <a:pt x="11987" y="6109"/>
                    <a:pt x="20401" y="0"/>
                    <a:pt x="30775" y="0"/>
                  </a:cubicBezTo>
                  <a:cubicBezTo>
                    <a:pt x="47257" y="0"/>
                    <a:pt x="55325" y="11526"/>
                    <a:pt x="55325" y="27663"/>
                  </a:cubicBezTo>
                  <a:lnTo>
                    <a:pt x="55325" y="63163"/>
                  </a:lnTo>
                  <a:lnTo>
                    <a:pt x="47487" y="63163"/>
                  </a:lnTo>
                  <a:lnTo>
                    <a:pt x="47487" y="28815"/>
                  </a:lnTo>
                  <a:cubicBezTo>
                    <a:pt x="47487" y="14753"/>
                    <a:pt x="41033" y="7607"/>
                    <a:pt x="28815" y="7607"/>
                  </a:cubicBezTo>
                  <a:cubicBezTo>
                    <a:pt x="16597" y="7607"/>
                    <a:pt x="7722" y="18211"/>
                    <a:pt x="7722" y="32042"/>
                  </a:cubicBezTo>
                  <a:lnTo>
                    <a:pt x="7722" y="63163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F53202DF-B820-46C3-A441-4700E6A8A95A}"/>
                </a:ext>
              </a:extLst>
            </p:cNvPr>
            <p:cNvSpPr/>
            <p:nvPr/>
          </p:nvSpPr>
          <p:spPr>
            <a:xfrm>
              <a:off x="677501" y="1254264"/>
              <a:ext cx="43914" cy="64315"/>
            </a:xfrm>
            <a:custGeom>
              <a:avLst/>
              <a:gdLst>
                <a:gd name="connsiteX0" fmla="*/ 21438 w 43914"/>
                <a:gd name="connsiteY0" fmla="*/ 57630 h 64315"/>
                <a:gd name="connsiteX1" fmla="*/ 35961 w 43914"/>
                <a:gd name="connsiteY1" fmla="*/ 47142 h 64315"/>
                <a:gd name="connsiteX2" fmla="*/ 28469 w 43914"/>
                <a:gd name="connsiteY2" fmla="*/ 38036 h 64315"/>
                <a:gd name="connsiteX3" fmla="*/ 12563 w 43914"/>
                <a:gd name="connsiteY3" fmla="*/ 31812 h 64315"/>
                <a:gd name="connsiteX4" fmla="*/ 1153 w 43914"/>
                <a:gd name="connsiteY4" fmla="*/ 16943 h 64315"/>
                <a:gd name="connsiteX5" fmla="*/ 22130 w 43914"/>
                <a:gd name="connsiteY5" fmla="*/ 0 h 64315"/>
                <a:gd name="connsiteX6" fmla="*/ 41033 w 43914"/>
                <a:gd name="connsiteY6" fmla="*/ 5994 h 64315"/>
                <a:gd name="connsiteX7" fmla="*/ 41033 w 43914"/>
                <a:gd name="connsiteY7" fmla="*/ 14292 h 64315"/>
                <a:gd name="connsiteX8" fmla="*/ 22245 w 43914"/>
                <a:gd name="connsiteY8" fmla="*/ 6570 h 64315"/>
                <a:gd name="connsiteX9" fmla="*/ 9106 w 43914"/>
                <a:gd name="connsiteY9" fmla="*/ 16367 h 64315"/>
                <a:gd name="connsiteX10" fmla="*/ 16482 w 43914"/>
                <a:gd name="connsiteY10" fmla="*/ 25242 h 64315"/>
                <a:gd name="connsiteX11" fmla="*/ 32503 w 43914"/>
                <a:gd name="connsiteY11" fmla="*/ 31466 h 64315"/>
                <a:gd name="connsiteX12" fmla="*/ 43914 w 43914"/>
                <a:gd name="connsiteY12" fmla="*/ 45874 h 64315"/>
                <a:gd name="connsiteX13" fmla="*/ 21323 w 43914"/>
                <a:gd name="connsiteY13" fmla="*/ 64315 h 64315"/>
                <a:gd name="connsiteX14" fmla="*/ 0 w 43914"/>
                <a:gd name="connsiteY14" fmla="*/ 57746 h 64315"/>
                <a:gd name="connsiteX15" fmla="*/ 0 w 43914"/>
                <a:gd name="connsiteY15" fmla="*/ 49101 h 64315"/>
                <a:gd name="connsiteX16" fmla="*/ 21438 w 43914"/>
                <a:gd name="connsiteY16" fmla="*/ 57861 h 64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914" h="64315">
                  <a:moveTo>
                    <a:pt x="21438" y="57630"/>
                  </a:moveTo>
                  <a:cubicBezTo>
                    <a:pt x="29622" y="57630"/>
                    <a:pt x="35961" y="53942"/>
                    <a:pt x="35961" y="47142"/>
                  </a:cubicBezTo>
                  <a:cubicBezTo>
                    <a:pt x="35961" y="43223"/>
                    <a:pt x="33771" y="40226"/>
                    <a:pt x="28469" y="38036"/>
                  </a:cubicBezTo>
                  <a:lnTo>
                    <a:pt x="12563" y="31812"/>
                  </a:lnTo>
                  <a:cubicBezTo>
                    <a:pt x="5071" y="28815"/>
                    <a:pt x="1153" y="24435"/>
                    <a:pt x="1153" y="16943"/>
                  </a:cubicBezTo>
                  <a:cubicBezTo>
                    <a:pt x="1153" y="6455"/>
                    <a:pt x="9912" y="0"/>
                    <a:pt x="22130" y="0"/>
                  </a:cubicBezTo>
                  <a:cubicBezTo>
                    <a:pt x="29391" y="0"/>
                    <a:pt x="36192" y="2075"/>
                    <a:pt x="41033" y="5994"/>
                  </a:cubicBezTo>
                  <a:lnTo>
                    <a:pt x="41033" y="14292"/>
                  </a:lnTo>
                  <a:cubicBezTo>
                    <a:pt x="35615" y="9336"/>
                    <a:pt x="28700" y="6570"/>
                    <a:pt x="22245" y="6570"/>
                  </a:cubicBezTo>
                  <a:cubicBezTo>
                    <a:pt x="14638" y="6570"/>
                    <a:pt x="9106" y="10143"/>
                    <a:pt x="9106" y="16367"/>
                  </a:cubicBezTo>
                  <a:cubicBezTo>
                    <a:pt x="9106" y="20516"/>
                    <a:pt x="11180" y="23167"/>
                    <a:pt x="16482" y="25242"/>
                  </a:cubicBezTo>
                  <a:lnTo>
                    <a:pt x="32503" y="31466"/>
                  </a:lnTo>
                  <a:cubicBezTo>
                    <a:pt x="40341" y="34578"/>
                    <a:pt x="43914" y="39419"/>
                    <a:pt x="43914" y="45874"/>
                  </a:cubicBezTo>
                  <a:cubicBezTo>
                    <a:pt x="43914" y="57400"/>
                    <a:pt x="34348" y="64315"/>
                    <a:pt x="21323" y="64315"/>
                  </a:cubicBezTo>
                  <a:cubicBezTo>
                    <a:pt x="13140" y="64315"/>
                    <a:pt x="5648" y="62125"/>
                    <a:pt x="0" y="57746"/>
                  </a:cubicBezTo>
                  <a:lnTo>
                    <a:pt x="0" y="49101"/>
                  </a:lnTo>
                  <a:cubicBezTo>
                    <a:pt x="6455" y="55210"/>
                    <a:pt x="13947" y="57861"/>
                    <a:pt x="21438" y="57861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98B8E9D1-58BC-4E71-93CD-64CD2D944529}"/>
                </a:ext>
              </a:extLst>
            </p:cNvPr>
            <p:cNvSpPr/>
            <p:nvPr/>
          </p:nvSpPr>
          <p:spPr>
            <a:xfrm>
              <a:off x="736053" y="1255186"/>
              <a:ext cx="54402" cy="63162"/>
            </a:xfrm>
            <a:custGeom>
              <a:avLst/>
              <a:gdLst>
                <a:gd name="connsiteX0" fmla="*/ 46565 w 54402"/>
                <a:gd name="connsiteY0" fmla="*/ 0 h 63162"/>
                <a:gd name="connsiteX1" fmla="*/ 54403 w 54402"/>
                <a:gd name="connsiteY1" fmla="*/ 0 h 63162"/>
                <a:gd name="connsiteX2" fmla="*/ 54403 w 54402"/>
                <a:gd name="connsiteY2" fmla="*/ 35039 h 63162"/>
                <a:gd name="connsiteX3" fmla="*/ 27317 w 54402"/>
                <a:gd name="connsiteY3" fmla="*/ 63163 h 63162"/>
                <a:gd name="connsiteX4" fmla="*/ 0 w 54402"/>
                <a:gd name="connsiteY4" fmla="*/ 35039 h 63162"/>
                <a:gd name="connsiteX5" fmla="*/ 0 w 54402"/>
                <a:gd name="connsiteY5" fmla="*/ 0 h 63162"/>
                <a:gd name="connsiteX6" fmla="*/ 7838 w 54402"/>
                <a:gd name="connsiteY6" fmla="*/ 0 h 63162"/>
                <a:gd name="connsiteX7" fmla="*/ 7838 w 54402"/>
                <a:gd name="connsiteY7" fmla="*/ 35731 h 63162"/>
                <a:gd name="connsiteX8" fmla="*/ 27201 w 54402"/>
                <a:gd name="connsiteY8" fmla="*/ 55786 h 63162"/>
                <a:gd name="connsiteX9" fmla="*/ 46450 w 54402"/>
                <a:gd name="connsiteY9" fmla="*/ 35731 h 63162"/>
                <a:gd name="connsiteX10" fmla="*/ 46450 w 54402"/>
                <a:gd name="connsiteY10" fmla="*/ 0 h 6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402" h="63162">
                  <a:moveTo>
                    <a:pt x="46565" y="0"/>
                  </a:moveTo>
                  <a:lnTo>
                    <a:pt x="54403" y="0"/>
                  </a:lnTo>
                  <a:lnTo>
                    <a:pt x="54403" y="35039"/>
                  </a:lnTo>
                  <a:cubicBezTo>
                    <a:pt x="54403" y="52674"/>
                    <a:pt x="43799" y="63163"/>
                    <a:pt x="27317" y="63163"/>
                  </a:cubicBezTo>
                  <a:cubicBezTo>
                    <a:pt x="10835" y="63163"/>
                    <a:pt x="0" y="52674"/>
                    <a:pt x="0" y="35039"/>
                  </a:cubicBezTo>
                  <a:lnTo>
                    <a:pt x="0" y="0"/>
                  </a:lnTo>
                  <a:lnTo>
                    <a:pt x="7838" y="0"/>
                  </a:lnTo>
                  <a:lnTo>
                    <a:pt x="7838" y="35731"/>
                  </a:lnTo>
                  <a:cubicBezTo>
                    <a:pt x="7838" y="48870"/>
                    <a:pt x="15675" y="55786"/>
                    <a:pt x="27201" y="55786"/>
                  </a:cubicBezTo>
                  <a:cubicBezTo>
                    <a:pt x="38728" y="55786"/>
                    <a:pt x="46450" y="48986"/>
                    <a:pt x="46450" y="35731"/>
                  </a:cubicBezTo>
                  <a:lnTo>
                    <a:pt x="46450" y="0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AA4191B4-3E46-42DB-92E3-5C1A516BAF59}"/>
                </a:ext>
              </a:extLst>
            </p:cNvPr>
            <p:cNvSpPr/>
            <p:nvPr/>
          </p:nvSpPr>
          <p:spPr>
            <a:xfrm>
              <a:off x="810857" y="1254264"/>
              <a:ext cx="31120" cy="63162"/>
            </a:xfrm>
            <a:custGeom>
              <a:avLst/>
              <a:gdLst>
                <a:gd name="connsiteX0" fmla="*/ 7838 w 31120"/>
                <a:gd name="connsiteY0" fmla="*/ 63048 h 63162"/>
                <a:gd name="connsiteX1" fmla="*/ 0 w 31120"/>
                <a:gd name="connsiteY1" fmla="*/ 63048 h 63162"/>
                <a:gd name="connsiteX2" fmla="*/ 0 w 31120"/>
                <a:gd name="connsiteY2" fmla="*/ 922 h 63162"/>
                <a:gd name="connsiteX3" fmla="*/ 7838 w 31120"/>
                <a:gd name="connsiteY3" fmla="*/ 922 h 63162"/>
                <a:gd name="connsiteX4" fmla="*/ 7838 w 31120"/>
                <a:gd name="connsiteY4" fmla="*/ 16943 h 63162"/>
                <a:gd name="connsiteX5" fmla="*/ 31120 w 31120"/>
                <a:gd name="connsiteY5" fmla="*/ 0 h 63162"/>
                <a:gd name="connsiteX6" fmla="*/ 31120 w 31120"/>
                <a:gd name="connsiteY6" fmla="*/ 8875 h 63162"/>
                <a:gd name="connsiteX7" fmla="*/ 7838 w 31120"/>
                <a:gd name="connsiteY7" fmla="*/ 33195 h 63162"/>
                <a:gd name="connsiteX8" fmla="*/ 7838 w 31120"/>
                <a:gd name="connsiteY8" fmla="*/ 63163 h 6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120" h="63162">
                  <a:moveTo>
                    <a:pt x="7838" y="63048"/>
                  </a:moveTo>
                  <a:lnTo>
                    <a:pt x="0" y="63048"/>
                  </a:lnTo>
                  <a:lnTo>
                    <a:pt x="0" y="922"/>
                  </a:lnTo>
                  <a:lnTo>
                    <a:pt x="7838" y="922"/>
                  </a:lnTo>
                  <a:lnTo>
                    <a:pt x="7838" y="16943"/>
                  </a:lnTo>
                  <a:cubicBezTo>
                    <a:pt x="12102" y="6455"/>
                    <a:pt x="20747" y="0"/>
                    <a:pt x="31120" y="0"/>
                  </a:cubicBezTo>
                  <a:lnTo>
                    <a:pt x="31120" y="8875"/>
                  </a:lnTo>
                  <a:cubicBezTo>
                    <a:pt x="18672" y="7607"/>
                    <a:pt x="7838" y="17059"/>
                    <a:pt x="7838" y="33195"/>
                  </a:cubicBezTo>
                  <a:lnTo>
                    <a:pt x="7838" y="63163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39387113-EDD0-4081-9724-1A006461F6B9}"/>
                </a:ext>
              </a:extLst>
            </p:cNvPr>
            <p:cNvSpPr/>
            <p:nvPr/>
          </p:nvSpPr>
          <p:spPr>
            <a:xfrm>
              <a:off x="848663" y="1254149"/>
              <a:ext cx="59935" cy="64200"/>
            </a:xfrm>
            <a:custGeom>
              <a:avLst/>
              <a:gdLst>
                <a:gd name="connsiteX0" fmla="*/ 0 w 59935"/>
                <a:gd name="connsiteY0" fmla="*/ 32503 h 64200"/>
                <a:gd name="connsiteX1" fmla="*/ 30544 w 59935"/>
                <a:gd name="connsiteY1" fmla="*/ 0 h 64200"/>
                <a:gd name="connsiteX2" fmla="*/ 59936 w 59935"/>
                <a:gd name="connsiteY2" fmla="*/ 31351 h 64200"/>
                <a:gd name="connsiteX3" fmla="*/ 59705 w 59935"/>
                <a:gd name="connsiteY3" fmla="*/ 35154 h 64200"/>
                <a:gd name="connsiteX4" fmla="*/ 8183 w 59935"/>
                <a:gd name="connsiteY4" fmla="*/ 35154 h 64200"/>
                <a:gd name="connsiteX5" fmla="*/ 33080 w 59935"/>
                <a:gd name="connsiteY5" fmla="*/ 56939 h 64200"/>
                <a:gd name="connsiteX6" fmla="*/ 55786 w 59935"/>
                <a:gd name="connsiteY6" fmla="*/ 49331 h 64200"/>
                <a:gd name="connsiteX7" fmla="*/ 55786 w 59935"/>
                <a:gd name="connsiteY7" fmla="*/ 57054 h 64200"/>
                <a:gd name="connsiteX8" fmla="*/ 33080 w 59935"/>
                <a:gd name="connsiteY8" fmla="*/ 64200 h 64200"/>
                <a:gd name="connsiteX9" fmla="*/ 0 w 59935"/>
                <a:gd name="connsiteY9" fmla="*/ 32503 h 64200"/>
                <a:gd name="connsiteX10" fmla="*/ 51752 w 59935"/>
                <a:gd name="connsiteY10" fmla="*/ 28700 h 64200"/>
                <a:gd name="connsiteX11" fmla="*/ 30544 w 59935"/>
                <a:gd name="connsiteY11" fmla="*/ 7261 h 64200"/>
                <a:gd name="connsiteX12" fmla="*/ 8414 w 59935"/>
                <a:gd name="connsiteY12" fmla="*/ 28700 h 64200"/>
                <a:gd name="connsiteX13" fmla="*/ 51752 w 59935"/>
                <a:gd name="connsiteY13" fmla="*/ 28700 h 6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935" h="64200">
                  <a:moveTo>
                    <a:pt x="0" y="32503"/>
                  </a:moveTo>
                  <a:cubicBezTo>
                    <a:pt x="0" y="14062"/>
                    <a:pt x="11641" y="0"/>
                    <a:pt x="30544" y="0"/>
                  </a:cubicBezTo>
                  <a:cubicBezTo>
                    <a:pt x="49447" y="0"/>
                    <a:pt x="59936" y="13370"/>
                    <a:pt x="59936" y="31351"/>
                  </a:cubicBezTo>
                  <a:cubicBezTo>
                    <a:pt x="59936" y="32619"/>
                    <a:pt x="59820" y="33887"/>
                    <a:pt x="59705" y="35154"/>
                  </a:cubicBezTo>
                  <a:lnTo>
                    <a:pt x="8183" y="35154"/>
                  </a:lnTo>
                  <a:cubicBezTo>
                    <a:pt x="9451" y="47948"/>
                    <a:pt x="18903" y="56939"/>
                    <a:pt x="33080" y="56939"/>
                  </a:cubicBezTo>
                  <a:cubicBezTo>
                    <a:pt x="41263" y="56939"/>
                    <a:pt x="49216" y="54403"/>
                    <a:pt x="55786" y="49331"/>
                  </a:cubicBezTo>
                  <a:lnTo>
                    <a:pt x="55786" y="57054"/>
                  </a:lnTo>
                  <a:cubicBezTo>
                    <a:pt x="49216" y="61895"/>
                    <a:pt x="41379" y="64200"/>
                    <a:pt x="33080" y="64200"/>
                  </a:cubicBezTo>
                  <a:cubicBezTo>
                    <a:pt x="13601" y="64200"/>
                    <a:pt x="0" y="51291"/>
                    <a:pt x="0" y="32503"/>
                  </a:cubicBezTo>
                  <a:close/>
                  <a:moveTo>
                    <a:pt x="51752" y="28700"/>
                  </a:moveTo>
                  <a:cubicBezTo>
                    <a:pt x="50945" y="16482"/>
                    <a:pt x="43223" y="7261"/>
                    <a:pt x="30544" y="7261"/>
                  </a:cubicBezTo>
                  <a:cubicBezTo>
                    <a:pt x="17865" y="7261"/>
                    <a:pt x="9567" y="16482"/>
                    <a:pt x="8414" y="28700"/>
                  </a:cubicBezTo>
                  <a:lnTo>
                    <a:pt x="51752" y="28700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784FF07C-6DFC-48BE-9706-887ACE9E6B8B}"/>
                </a:ext>
              </a:extLst>
            </p:cNvPr>
            <p:cNvSpPr/>
            <p:nvPr/>
          </p:nvSpPr>
          <p:spPr>
            <a:xfrm>
              <a:off x="950899" y="1254149"/>
              <a:ext cx="63739" cy="64200"/>
            </a:xfrm>
            <a:custGeom>
              <a:avLst/>
              <a:gdLst>
                <a:gd name="connsiteX0" fmla="*/ 55901 w 63739"/>
                <a:gd name="connsiteY0" fmla="*/ 48871 h 64200"/>
                <a:gd name="connsiteX1" fmla="*/ 31120 w 63739"/>
                <a:gd name="connsiteY1" fmla="*/ 64200 h 64200"/>
                <a:gd name="connsiteX2" fmla="*/ 0 w 63739"/>
                <a:gd name="connsiteY2" fmla="*/ 32388 h 64200"/>
                <a:gd name="connsiteX3" fmla="*/ 31120 w 63739"/>
                <a:gd name="connsiteY3" fmla="*/ 0 h 64200"/>
                <a:gd name="connsiteX4" fmla="*/ 55901 w 63739"/>
                <a:gd name="connsiteY4" fmla="*/ 15445 h 64200"/>
                <a:gd name="connsiteX5" fmla="*/ 55901 w 63739"/>
                <a:gd name="connsiteY5" fmla="*/ 1037 h 64200"/>
                <a:gd name="connsiteX6" fmla="*/ 63739 w 63739"/>
                <a:gd name="connsiteY6" fmla="*/ 1037 h 64200"/>
                <a:gd name="connsiteX7" fmla="*/ 63739 w 63739"/>
                <a:gd name="connsiteY7" fmla="*/ 63163 h 64200"/>
                <a:gd name="connsiteX8" fmla="*/ 55901 w 63739"/>
                <a:gd name="connsiteY8" fmla="*/ 63163 h 64200"/>
                <a:gd name="connsiteX9" fmla="*/ 55901 w 63739"/>
                <a:gd name="connsiteY9" fmla="*/ 48871 h 64200"/>
                <a:gd name="connsiteX10" fmla="*/ 8183 w 63739"/>
                <a:gd name="connsiteY10" fmla="*/ 32273 h 64200"/>
                <a:gd name="connsiteX11" fmla="*/ 31927 w 63739"/>
                <a:gd name="connsiteY11" fmla="*/ 56823 h 64200"/>
                <a:gd name="connsiteX12" fmla="*/ 55901 w 63739"/>
                <a:gd name="connsiteY12" fmla="*/ 32273 h 64200"/>
                <a:gd name="connsiteX13" fmla="*/ 31927 w 63739"/>
                <a:gd name="connsiteY13" fmla="*/ 7492 h 64200"/>
                <a:gd name="connsiteX14" fmla="*/ 8183 w 63739"/>
                <a:gd name="connsiteY14" fmla="*/ 32273 h 6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739" h="64200">
                  <a:moveTo>
                    <a:pt x="55901" y="48871"/>
                  </a:moveTo>
                  <a:cubicBezTo>
                    <a:pt x="51521" y="58207"/>
                    <a:pt x="42531" y="64200"/>
                    <a:pt x="31120" y="64200"/>
                  </a:cubicBezTo>
                  <a:cubicBezTo>
                    <a:pt x="13024" y="64200"/>
                    <a:pt x="0" y="50715"/>
                    <a:pt x="0" y="32388"/>
                  </a:cubicBezTo>
                  <a:cubicBezTo>
                    <a:pt x="0" y="14062"/>
                    <a:pt x="12909" y="0"/>
                    <a:pt x="31120" y="0"/>
                  </a:cubicBezTo>
                  <a:cubicBezTo>
                    <a:pt x="42531" y="0"/>
                    <a:pt x="51406" y="6109"/>
                    <a:pt x="55901" y="15445"/>
                  </a:cubicBezTo>
                  <a:lnTo>
                    <a:pt x="55901" y="1037"/>
                  </a:lnTo>
                  <a:lnTo>
                    <a:pt x="63739" y="1037"/>
                  </a:lnTo>
                  <a:lnTo>
                    <a:pt x="63739" y="63163"/>
                  </a:lnTo>
                  <a:lnTo>
                    <a:pt x="55901" y="63163"/>
                  </a:lnTo>
                  <a:lnTo>
                    <a:pt x="55901" y="48871"/>
                  </a:lnTo>
                  <a:close/>
                  <a:moveTo>
                    <a:pt x="8183" y="32273"/>
                  </a:moveTo>
                  <a:cubicBezTo>
                    <a:pt x="8183" y="46450"/>
                    <a:pt x="17981" y="56823"/>
                    <a:pt x="31927" y="56823"/>
                  </a:cubicBezTo>
                  <a:cubicBezTo>
                    <a:pt x="45874" y="56823"/>
                    <a:pt x="55901" y="46450"/>
                    <a:pt x="55901" y="32273"/>
                  </a:cubicBezTo>
                  <a:cubicBezTo>
                    <a:pt x="55901" y="18096"/>
                    <a:pt x="45874" y="7492"/>
                    <a:pt x="31927" y="7492"/>
                  </a:cubicBezTo>
                  <a:cubicBezTo>
                    <a:pt x="17981" y="7492"/>
                    <a:pt x="8183" y="17865"/>
                    <a:pt x="8183" y="32273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id="{BB707121-A709-4992-93F6-4AE4E2A57FAC}"/>
                </a:ext>
              </a:extLst>
            </p:cNvPr>
            <p:cNvSpPr/>
            <p:nvPr/>
          </p:nvSpPr>
          <p:spPr>
            <a:xfrm>
              <a:off x="1061549" y="1254264"/>
              <a:ext cx="43914" cy="64315"/>
            </a:xfrm>
            <a:custGeom>
              <a:avLst/>
              <a:gdLst>
                <a:gd name="connsiteX0" fmla="*/ 21438 w 43914"/>
                <a:gd name="connsiteY0" fmla="*/ 57630 h 64315"/>
                <a:gd name="connsiteX1" fmla="*/ 35961 w 43914"/>
                <a:gd name="connsiteY1" fmla="*/ 47142 h 64315"/>
                <a:gd name="connsiteX2" fmla="*/ 28469 w 43914"/>
                <a:gd name="connsiteY2" fmla="*/ 38036 h 64315"/>
                <a:gd name="connsiteX3" fmla="*/ 12563 w 43914"/>
                <a:gd name="connsiteY3" fmla="*/ 31812 h 64315"/>
                <a:gd name="connsiteX4" fmla="*/ 1153 w 43914"/>
                <a:gd name="connsiteY4" fmla="*/ 16943 h 64315"/>
                <a:gd name="connsiteX5" fmla="*/ 22130 w 43914"/>
                <a:gd name="connsiteY5" fmla="*/ 0 h 64315"/>
                <a:gd name="connsiteX6" fmla="*/ 41033 w 43914"/>
                <a:gd name="connsiteY6" fmla="*/ 5994 h 64315"/>
                <a:gd name="connsiteX7" fmla="*/ 41033 w 43914"/>
                <a:gd name="connsiteY7" fmla="*/ 14292 h 64315"/>
                <a:gd name="connsiteX8" fmla="*/ 22245 w 43914"/>
                <a:gd name="connsiteY8" fmla="*/ 6570 h 64315"/>
                <a:gd name="connsiteX9" fmla="*/ 9106 w 43914"/>
                <a:gd name="connsiteY9" fmla="*/ 16367 h 64315"/>
                <a:gd name="connsiteX10" fmla="*/ 16482 w 43914"/>
                <a:gd name="connsiteY10" fmla="*/ 25242 h 64315"/>
                <a:gd name="connsiteX11" fmla="*/ 32503 w 43914"/>
                <a:gd name="connsiteY11" fmla="*/ 31466 h 64315"/>
                <a:gd name="connsiteX12" fmla="*/ 43914 w 43914"/>
                <a:gd name="connsiteY12" fmla="*/ 45874 h 64315"/>
                <a:gd name="connsiteX13" fmla="*/ 21323 w 43914"/>
                <a:gd name="connsiteY13" fmla="*/ 64315 h 64315"/>
                <a:gd name="connsiteX14" fmla="*/ 0 w 43914"/>
                <a:gd name="connsiteY14" fmla="*/ 57746 h 64315"/>
                <a:gd name="connsiteX15" fmla="*/ 0 w 43914"/>
                <a:gd name="connsiteY15" fmla="*/ 49101 h 64315"/>
                <a:gd name="connsiteX16" fmla="*/ 21438 w 43914"/>
                <a:gd name="connsiteY16" fmla="*/ 57861 h 64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914" h="64315">
                  <a:moveTo>
                    <a:pt x="21438" y="57630"/>
                  </a:moveTo>
                  <a:cubicBezTo>
                    <a:pt x="29622" y="57630"/>
                    <a:pt x="35961" y="53942"/>
                    <a:pt x="35961" y="47142"/>
                  </a:cubicBezTo>
                  <a:cubicBezTo>
                    <a:pt x="35961" y="43223"/>
                    <a:pt x="33771" y="40226"/>
                    <a:pt x="28469" y="38036"/>
                  </a:cubicBezTo>
                  <a:lnTo>
                    <a:pt x="12563" y="31812"/>
                  </a:lnTo>
                  <a:cubicBezTo>
                    <a:pt x="5071" y="28815"/>
                    <a:pt x="1153" y="24435"/>
                    <a:pt x="1153" y="16943"/>
                  </a:cubicBezTo>
                  <a:cubicBezTo>
                    <a:pt x="1153" y="6455"/>
                    <a:pt x="9912" y="0"/>
                    <a:pt x="22130" y="0"/>
                  </a:cubicBezTo>
                  <a:cubicBezTo>
                    <a:pt x="29391" y="0"/>
                    <a:pt x="36192" y="2075"/>
                    <a:pt x="41033" y="5994"/>
                  </a:cubicBezTo>
                  <a:lnTo>
                    <a:pt x="41033" y="14292"/>
                  </a:lnTo>
                  <a:cubicBezTo>
                    <a:pt x="35616" y="9336"/>
                    <a:pt x="28700" y="6570"/>
                    <a:pt x="22245" y="6570"/>
                  </a:cubicBezTo>
                  <a:cubicBezTo>
                    <a:pt x="14638" y="6570"/>
                    <a:pt x="9106" y="10143"/>
                    <a:pt x="9106" y="16367"/>
                  </a:cubicBezTo>
                  <a:cubicBezTo>
                    <a:pt x="9106" y="20516"/>
                    <a:pt x="11180" y="23167"/>
                    <a:pt x="16482" y="25242"/>
                  </a:cubicBezTo>
                  <a:lnTo>
                    <a:pt x="32503" y="31466"/>
                  </a:lnTo>
                  <a:cubicBezTo>
                    <a:pt x="40341" y="34578"/>
                    <a:pt x="43914" y="39419"/>
                    <a:pt x="43914" y="45874"/>
                  </a:cubicBezTo>
                  <a:cubicBezTo>
                    <a:pt x="43914" y="57400"/>
                    <a:pt x="34348" y="64315"/>
                    <a:pt x="21323" y="64315"/>
                  </a:cubicBezTo>
                  <a:cubicBezTo>
                    <a:pt x="13140" y="64315"/>
                    <a:pt x="5648" y="62125"/>
                    <a:pt x="0" y="57746"/>
                  </a:cubicBezTo>
                  <a:lnTo>
                    <a:pt x="0" y="49101"/>
                  </a:lnTo>
                  <a:cubicBezTo>
                    <a:pt x="6455" y="55210"/>
                    <a:pt x="13947" y="57861"/>
                    <a:pt x="21438" y="57861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327DCA17-761E-43E0-AE94-97264944C058}"/>
                </a:ext>
              </a:extLst>
            </p:cNvPr>
            <p:cNvSpPr/>
            <p:nvPr/>
          </p:nvSpPr>
          <p:spPr>
            <a:xfrm>
              <a:off x="1117220" y="1254149"/>
              <a:ext cx="63739" cy="64200"/>
            </a:xfrm>
            <a:custGeom>
              <a:avLst/>
              <a:gdLst>
                <a:gd name="connsiteX0" fmla="*/ 55901 w 63739"/>
                <a:gd name="connsiteY0" fmla="*/ 48871 h 64200"/>
                <a:gd name="connsiteX1" fmla="*/ 31120 w 63739"/>
                <a:gd name="connsiteY1" fmla="*/ 64200 h 64200"/>
                <a:gd name="connsiteX2" fmla="*/ 0 w 63739"/>
                <a:gd name="connsiteY2" fmla="*/ 32388 h 64200"/>
                <a:gd name="connsiteX3" fmla="*/ 31120 w 63739"/>
                <a:gd name="connsiteY3" fmla="*/ 0 h 64200"/>
                <a:gd name="connsiteX4" fmla="*/ 55901 w 63739"/>
                <a:gd name="connsiteY4" fmla="*/ 15445 h 64200"/>
                <a:gd name="connsiteX5" fmla="*/ 55901 w 63739"/>
                <a:gd name="connsiteY5" fmla="*/ 1037 h 64200"/>
                <a:gd name="connsiteX6" fmla="*/ 63739 w 63739"/>
                <a:gd name="connsiteY6" fmla="*/ 1037 h 64200"/>
                <a:gd name="connsiteX7" fmla="*/ 63739 w 63739"/>
                <a:gd name="connsiteY7" fmla="*/ 63163 h 64200"/>
                <a:gd name="connsiteX8" fmla="*/ 55901 w 63739"/>
                <a:gd name="connsiteY8" fmla="*/ 63163 h 64200"/>
                <a:gd name="connsiteX9" fmla="*/ 55901 w 63739"/>
                <a:gd name="connsiteY9" fmla="*/ 48871 h 64200"/>
                <a:gd name="connsiteX10" fmla="*/ 8183 w 63739"/>
                <a:gd name="connsiteY10" fmla="*/ 32273 h 64200"/>
                <a:gd name="connsiteX11" fmla="*/ 31927 w 63739"/>
                <a:gd name="connsiteY11" fmla="*/ 56823 h 64200"/>
                <a:gd name="connsiteX12" fmla="*/ 55901 w 63739"/>
                <a:gd name="connsiteY12" fmla="*/ 32273 h 64200"/>
                <a:gd name="connsiteX13" fmla="*/ 31927 w 63739"/>
                <a:gd name="connsiteY13" fmla="*/ 7492 h 64200"/>
                <a:gd name="connsiteX14" fmla="*/ 8183 w 63739"/>
                <a:gd name="connsiteY14" fmla="*/ 32273 h 6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739" h="64200">
                  <a:moveTo>
                    <a:pt x="55901" y="48871"/>
                  </a:moveTo>
                  <a:cubicBezTo>
                    <a:pt x="51521" y="58207"/>
                    <a:pt x="42531" y="64200"/>
                    <a:pt x="31120" y="64200"/>
                  </a:cubicBezTo>
                  <a:cubicBezTo>
                    <a:pt x="13024" y="64200"/>
                    <a:pt x="0" y="50715"/>
                    <a:pt x="0" y="32388"/>
                  </a:cubicBezTo>
                  <a:cubicBezTo>
                    <a:pt x="0" y="14062"/>
                    <a:pt x="12909" y="0"/>
                    <a:pt x="31120" y="0"/>
                  </a:cubicBezTo>
                  <a:cubicBezTo>
                    <a:pt x="42531" y="0"/>
                    <a:pt x="51406" y="6109"/>
                    <a:pt x="55901" y="15445"/>
                  </a:cubicBezTo>
                  <a:lnTo>
                    <a:pt x="55901" y="1037"/>
                  </a:lnTo>
                  <a:lnTo>
                    <a:pt x="63739" y="1037"/>
                  </a:lnTo>
                  <a:lnTo>
                    <a:pt x="63739" y="63163"/>
                  </a:lnTo>
                  <a:lnTo>
                    <a:pt x="55901" y="63163"/>
                  </a:lnTo>
                  <a:lnTo>
                    <a:pt x="55901" y="48871"/>
                  </a:lnTo>
                  <a:close/>
                  <a:moveTo>
                    <a:pt x="8183" y="32273"/>
                  </a:moveTo>
                  <a:cubicBezTo>
                    <a:pt x="8183" y="46450"/>
                    <a:pt x="17981" y="56823"/>
                    <a:pt x="31927" y="56823"/>
                  </a:cubicBezTo>
                  <a:cubicBezTo>
                    <a:pt x="45874" y="56823"/>
                    <a:pt x="55901" y="46450"/>
                    <a:pt x="55901" y="32273"/>
                  </a:cubicBezTo>
                  <a:cubicBezTo>
                    <a:pt x="55901" y="18096"/>
                    <a:pt x="45874" y="7492"/>
                    <a:pt x="31927" y="7492"/>
                  </a:cubicBezTo>
                  <a:cubicBezTo>
                    <a:pt x="17981" y="7492"/>
                    <a:pt x="8183" y="17865"/>
                    <a:pt x="8183" y="32273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8" name="Freeform: Shape 297">
              <a:extLst>
                <a:ext uri="{FF2B5EF4-FFF2-40B4-BE49-F238E27FC236}">
                  <a16:creationId xmlns:a16="http://schemas.microsoft.com/office/drawing/2014/main" id="{56F1B987-81CD-4E01-AF26-5306FDD0C62B}"/>
                </a:ext>
              </a:extLst>
            </p:cNvPr>
            <p:cNvSpPr/>
            <p:nvPr/>
          </p:nvSpPr>
          <p:spPr>
            <a:xfrm>
              <a:off x="1203089" y="1221185"/>
              <a:ext cx="35730" cy="96127"/>
            </a:xfrm>
            <a:custGeom>
              <a:avLst/>
              <a:gdLst>
                <a:gd name="connsiteX0" fmla="*/ 7838 w 35730"/>
                <a:gd name="connsiteY0" fmla="*/ 41379 h 96127"/>
                <a:gd name="connsiteX1" fmla="*/ 7838 w 35730"/>
                <a:gd name="connsiteY1" fmla="*/ 96127 h 96127"/>
                <a:gd name="connsiteX2" fmla="*/ 0 w 35730"/>
                <a:gd name="connsiteY2" fmla="*/ 96127 h 96127"/>
                <a:gd name="connsiteX3" fmla="*/ 0 w 35730"/>
                <a:gd name="connsiteY3" fmla="*/ 21208 h 96127"/>
                <a:gd name="connsiteX4" fmla="*/ 20632 w 35730"/>
                <a:gd name="connsiteY4" fmla="*/ 0 h 96127"/>
                <a:gd name="connsiteX5" fmla="*/ 35731 w 35730"/>
                <a:gd name="connsiteY5" fmla="*/ 4726 h 96127"/>
                <a:gd name="connsiteX6" fmla="*/ 35731 w 35730"/>
                <a:gd name="connsiteY6" fmla="*/ 12563 h 96127"/>
                <a:gd name="connsiteX7" fmla="*/ 21093 w 35730"/>
                <a:gd name="connsiteY7" fmla="*/ 7492 h 96127"/>
                <a:gd name="connsiteX8" fmla="*/ 7838 w 35730"/>
                <a:gd name="connsiteY8" fmla="*/ 20747 h 96127"/>
                <a:gd name="connsiteX9" fmla="*/ 7838 w 35730"/>
                <a:gd name="connsiteY9" fmla="*/ 33887 h 96127"/>
                <a:gd name="connsiteX10" fmla="*/ 33541 w 35730"/>
                <a:gd name="connsiteY10" fmla="*/ 33887 h 96127"/>
                <a:gd name="connsiteX11" fmla="*/ 33541 w 35730"/>
                <a:gd name="connsiteY11" fmla="*/ 41263 h 96127"/>
                <a:gd name="connsiteX12" fmla="*/ 7838 w 35730"/>
                <a:gd name="connsiteY12" fmla="*/ 41263 h 9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730" h="96127">
                  <a:moveTo>
                    <a:pt x="7838" y="41379"/>
                  </a:moveTo>
                  <a:lnTo>
                    <a:pt x="7838" y="96127"/>
                  </a:lnTo>
                  <a:lnTo>
                    <a:pt x="0" y="96127"/>
                  </a:lnTo>
                  <a:lnTo>
                    <a:pt x="0" y="21208"/>
                  </a:lnTo>
                  <a:cubicBezTo>
                    <a:pt x="0" y="8875"/>
                    <a:pt x="7838" y="0"/>
                    <a:pt x="20632" y="0"/>
                  </a:cubicBezTo>
                  <a:cubicBezTo>
                    <a:pt x="25934" y="0"/>
                    <a:pt x="30890" y="1153"/>
                    <a:pt x="35731" y="4726"/>
                  </a:cubicBezTo>
                  <a:lnTo>
                    <a:pt x="35731" y="12563"/>
                  </a:lnTo>
                  <a:cubicBezTo>
                    <a:pt x="31120" y="8760"/>
                    <a:pt x="26395" y="7492"/>
                    <a:pt x="21093" y="7492"/>
                  </a:cubicBezTo>
                  <a:cubicBezTo>
                    <a:pt x="13024" y="7492"/>
                    <a:pt x="7838" y="13024"/>
                    <a:pt x="7838" y="20747"/>
                  </a:cubicBezTo>
                  <a:lnTo>
                    <a:pt x="7838" y="33887"/>
                  </a:lnTo>
                  <a:lnTo>
                    <a:pt x="33541" y="33887"/>
                  </a:lnTo>
                  <a:lnTo>
                    <a:pt x="33541" y="41263"/>
                  </a:lnTo>
                  <a:lnTo>
                    <a:pt x="7838" y="41263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809F5C5E-3562-4DD8-AE85-FF78EFD24B1B}"/>
                </a:ext>
              </a:extLst>
            </p:cNvPr>
            <p:cNvSpPr/>
            <p:nvPr/>
          </p:nvSpPr>
          <p:spPr>
            <a:xfrm>
              <a:off x="1242854" y="1254149"/>
              <a:ext cx="59935" cy="64200"/>
            </a:xfrm>
            <a:custGeom>
              <a:avLst/>
              <a:gdLst>
                <a:gd name="connsiteX0" fmla="*/ 0 w 59935"/>
                <a:gd name="connsiteY0" fmla="*/ 32503 h 64200"/>
                <a:gd name="connsiteX1" fmla="*/ 30544 w 59935"/>
                <a:gd name="connsiteY1" fmla="*/ 0 h 64200"/>
                <a:gd name="connsiteX2" fmla="*/ 59935 w 59935"/>
                <a:gd name="connsiteY2" fmla="*/ 31351 h 64200"/>
                <a:gd name="connsiteX3" fmla="*/ 59705 w 59935"/>
                <a:gd name="connsiteY3" fmla="*/ 35154 h 64200"/>
                <a:gd name="connsiteX4" fmla="*/ 8183 w 59935"/>
                <a:gd name="connsiteY4" fmla="*/ 35154 h 64200"/>
                <a:gd name="connsiteX5" fmla="*/ 33080 w 59935"/>
                <a:gd name="connsiteY5" fmla="*/ 56939 h 64200"/>
                <a:gd name="connsiteX6" fmla="*/ 55786 w 59935"/>
                <a:gd name="connsiteY6" fmla="*/ 49331 h 64200"/>
                <a:gd name="connsiteX7" fmla="*/ 55786 w 59935"/>
                <a:gd name="connsiteY7" fmla="*/ 57054 h 64200"/>
                <a:gd name="connsiteX8" fmla="*/ 33080 w 59935"/>
                <a:gd name="connsiteY8" fmla="*/ 64200 h 64200"/>
                <a:gd name="connsiteX9" fmla="*/ 0 w 59935"/>
                <a:gd name="connsiteY9" fmla="*/ 32503 h 64200"/>
                <a:gd name="connsiteX10" fmla="*/ 51752 w 59935"/>
                <a:gd name="connsiteY10" fmla="*/ 28700 h 64200"/>
                <a:gd name="connsiteX11" fmla="*/ 30544 w 59935"/>
                <a:gd name="connsiteY11" fmla="*/ 7261 h 64200"/>
                <a:gd name="connsiteX12" fmla="*/ 8414 w 59935"/>
                <a:gd name="connsiteY12" fmla="*/ 28700 h 64200"/>
                <a:gd name="connsiteX13" fmla="*/ 51752 w 59935"/>
                <a:gd name="connsiteY13" fmla="*/ 28700 h 6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935" h="64200">
                  <a:moveTo>
                    <a:pt x="0" y="32503"/>
                  </a:moveTo>
                  <a:cubicBezTo>
                    <a:pt x="0" y="14062"/>
                    <a:pt x="11641" y="0"/>
                    <a:pt x="30544" y="0"/>
                  </a:cubicBezTo>
                  <a:cubicBezTo>
                    <a:pt x="49447" y="0"/>
                    <a:pt x="59935" y="13370"/>
                    <a:pt x="59935" y="31351"/>
                  </a:cubicBezTo>
                  <a:cubicBezTo>
                    <a:pt x="59935" y="32619"/>
                    <a:pt x="59820" y="33887"/>
                    <a:pt x="59705" y="35154"/>
                  </a:cubicBezTo>
                  <a:lnTo>
                    <a:pt x="8183" y="35154"/>
                  </a:lnTo>
                  <a:cubicBezTo>
                    <a:pt x="9451" y="47948"/>
                    <a:pt x="18903" y="56939"/>
                    <a:pt x="33080" y="56939"/>
                  </a:cubicBezTo>
                  <a:cubicBezTo>
                    <a:pt x="41263" y="56939"/>
                    <a:pt x="49216" y="54403"/>
                    <a:pt x="55786" y="49331"/>
                  </a:cubicBezTo>
                  <a:lnTo>
                    <a:pt x="55786" y="57054"/>
                  </a:lnTo>
                  <a:cubicBezTo>
                    <a:pt x="49216" y="61895"/>
                    <a:pt x="41378" y="64200"/>
                    <a:pt x="33080" y="64200"/>
                  </a:cubicBezTo>
                  <a:cubicBezTo>
                    <a:pt x="13601" y="64200"/>
                    <a:pt x="0" y="51291"/>
                    <a:pt x="0" y="32503"/>
                  </a:cubicBezTo>
                  <a:close/>
                  <a:moveTo>
                    <a:pt x="51752" y="28700"/>
                  </a:moveTo>
                  <a:cubicBezTo>
                    <a:pt x="50945" y="16482"/>
                    <a:pt x="43223" y="7261"/>
                    <a:pt x="30544" y="7261"/>
                  </a:cubicBezTo>
                  <a:cubicBezTo>
                    <a:pt x="17865" y="7261"/>
                    <a:pt x="9567" y="16482"/>
                    <a:pt x="8414" y="28700"/>
                  </a:cubicBezTo>
                  <a:lnTo>
                    <a:pt x="51752" y="28700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1916E6D2-1CF9-4A71-9243-588C435CFAB8}"/>
                </a:ext>
              </a:extLst>
            </p:cNvPr>
            <p:cNvSpPr/>
            <p:nvPr/>
          </p:nvSpPr>
          <p:spPr>
            <a:xfrm>
              <a:off x="1345090" y="1254149"/>
              <a:ext cx="63739" cy="64200"/>
            </a:xfrm>
            <a:custGeom>
              <a:avLst/>
              <a:gdLst>
                <a:gd name="connsiteX0" fmla="*/ 55901 w 63739"/>
                <a:gd name="connsiteY0" fmla="*/ 48871 h 64200"/>
                <a:gd name="connsiteX1" fmla="*/ 31120 w 63739"/>
                <a:gd name="connsiteY1" fmla="*/ 64200 h 64200"/>
                <a:gd name="connsiteX2" fmla="*/ 0 w 63739"/>
                <a:gd name="connsiteY2" fmla="*/ 32388 h 64200"/>
                <a:gd name="connsiteX3" fmla="*/ 31120 w 63739"/>
                <a:gd name="connsiteY3" fmla="*/ 0 h 64200"/>
                <a:gd name="connsiteX4" fmla="*/ 55901 w 63739"/>
                <a:gd name="connsiteY4" fmla="*/ 15445 h 64200"/>
                <a:gd name="connsiteX5" fmla="*/ 55901 w 63739"/>
                <a:gd name="connsiteY5" fmla="*/ 1037 h 64200"/>
                <a:gd name="connsiteX6" fmla="*/ 63739 w 63739"/>
                <a:gd name="connsiteY6" fmla="*/ 1037 h 64200"/>
                <a:gd name="connsiteX7" fmla="*/ 63739 w 63739"/>
                <a:gd name="connsiteY7" fmla="*/ 63163 h 64200"/>
                <a:gd name="connsiteX8" fmla="*/ 55901 w 63739"/>
                <a:gd name="connsiteY8" fmla="*/ 63163 h 64200"/>
                <a:gd name="connsiteX9" fmla="*/ 55901 w 63739"/>
                <a:gd name="connsiteY9" fmla="*/ 48871 h 64200"/>
                <a:gd name="connsiteX10" fmla="*/ 8184 w 63739"/>
                <a:gd name="connsiteY10" fmla="*/ 32273 h 64200"/>
                <a:gd name="connsiteX11" fmla="*/ 31927 w 63739"/>
                <a:gd name="connsiteY11" fmla="*/ 56823 h 64200"/>
                <a:gd name="connsiteX12" fmla="*/ 55901 w 63739"/>
                <a:gd name="connsiteY12" fmla="*/ 32273 h 64200"/>
                <a:gd name="connsiteX13" fmla="*/ 31927 w 63739"/>
                <a:gd name="connsiteY13" fmla="*/ 7492 h 64200"/>
                <a:gd name="connsiteX14" fmla="*/ 8184 w 63739"/>
                <a:gd name="connsiteY14" fmla="*/ 32273 h 6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739" h="64200">
                  <a:moveTo>
                    <a:pt x="55901" y="48871"/>
                  </a:moveTo>
                  <a:cubicBezTo>
                    <a:pt x="51521" y="58207"/>
                    <a:pt x="42531" y="64200"/>
                    <a:pt x="31120" y="64200"/>
                  </a:cubicBezTo>
                  <a:cubicBezTo>
                    <a:pt x="13024" y="64200"/>
                    <a:pt x="0" y="50715"/>
                    <a:pt x="0" y="32388"/>
                  </a:cubicBezTo>
                  <a:cubicBezTo>
                    <a:pt x="0" y="14062"/>
                    <a:pt x="12909" y="0"/>
                    <a:pt x="31120" y="0"/>
                  </a:cubicBezTo>
                  <a:cubicBezTo>
                    <a:pt x="42531" y="0"/>
                    <a:pt x="51406" y="6109"/>
                    <a:pt x="55901" y="15445"/>
                  </a:cubicBezTo>
                  <a:lnTo>
                    <a:pt x="55901" y="1037"/>
                  </a:lnTo>
                  <a:lnTo>
                    <a:pt x="63739" y="1037"/>
                  </a:lnTo>
                  <a:lnTo>
                    <a:pt x="63739" y="63163"/>
                  </a:lnTo>
                  <a:lnTo>
                    <a:pt x="55901" y="63163"/>
                  </a:lnTo>
                  <a:lnTo>
                    <a:pt x="55901" y="48871"/>
                  </a:lnTo>
                  <a:close/>
                  <a:moveTo>
                    <a:pt x="8184" y="32273"/>
                  </a:moveTo>
                  <a:cubicBezTo>
                    <a:pt x="8184" y="46450"/>
                    <a:pt x="17981" y="56823"/>
                    <a:pt x="31927" y="56823"/>
                  </a:cubicBezTo>
                  <a:cubicBezTo>
                    <a:pt x="45874" y="56823"/>
                    <a:pt x="55901" y="46450"/>
                    <a:pt x="55901" y="32273"/>
                  </a:cubicBezTo>
                  <a:cubicBezTo>
                    <a:pt x="55901" y="18096"/>
                    <a:pt x="45874" y="7492"/>
                    <a:pt x="31927" y="7492"/>
                  </a:cubicBezTo>
                  <a:cubicBezTo>
                    <a:pt x="17981" y="7492"/>
                    <a:pt x="8184" y="17865"/>
                    <a:pt x="8184" y="32273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75CD5672-0A96-434D-A522-0B69D3032946}"/>
                </a:ext>
              </a:extLst>
            </p:cNvPr>
            <p:cNvSpPr/>
            <p:nvPr/>
          </p:nvSpPr>
          <p:spPr>
            <a:xfrm>
              <a:off x="1430959" y="1254149"/>
              <a:ext cx="55324" cy="63162"/>
            </a:xfrm>
            <a:custGeom>
              <a:avLst/>
              <a:gdLst>
                <a:gd name="connsiteX0" fmla="*/ 7838 w 55324"/>
                <a:gd name="connsiteY0" fmla="*/ 63163 h 63162"/>
                <a:gd name="connsiteX1" fmla="*/ 0 w 55324"/>
                <a:gd name="connsiteY1" fmla="*/ 63163 h 63162"/>
                <a:gd name="connsiteX2" fmla="*/ 0 w 55324"/>
                <a:gd name="connsiteY2" fmla="*/ 1037 h 63162"/>
                <a:gd name="connsiteX3" fmla="*/ 7838 w 55324"/>
                <a:gd name="connsiteY3" fmla="*/ 1037 h 63162"/>
                <a:gd name="connsiteX4" fmla="*/ 7838 w 55324"/>
                <a:gd name="connsiteY4" fmla="*/ 15214 h 63162"/>
                <a:gd name="connsiteX5" fmla="*/ 30775 w 55324"/>
                <a:gd name="connsiteY5" fmla="*/ 0 h 63162"/>
                <a:gd name="connsiteX6" fmla="*/ 55325 w 55324"/>
                <a:gd name="connsiteY6" fmla="*/ 27663 h 63162"/>
                <a:gd name="connsiteX7" fmla="*/ 55325 w 55324"/>
                <a:gd name="connsiteY7" fmla="*/ 63163 h 63162"/>
                <a:gd name="connsiteX8" fmla="*/ 47487 w 55324"/>
                <a:gd name="connsiteY8" fmla="*/ 63163 h 63162"/>
                <a:gd name="connsiteX9" fmla="*/ 47487 w 55324"/>
                <a:gd name="connsiteY9" fmla="*/ 28815 h 63162"/>
                <a:gd name="connsiteX10" fmla="*/ 28815 w 55324"/>
                <a:gd name="connsiteY10" fmla="*/ 7607 h 63162"/>
                <a:gd name="connsiteX11" fmla="*/ 7722 w 55324"/>
                <a:gd name="connsiteY11" fmla="*/ 32042 h 63162"/>
                <a:gd name="connsiteX12" fmla="*/ 7722 w 55324"/>
                <a:gd name="connsiteY12" fmla="*/ 63163 h 6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324" h="63162">
                  <a:moveTo>
                    <a:pt x="7838" y="63163"/>
                  </a:moveTo>
                  <a:lnTo>
                    <a:pt x="0" y="63163"/>
                  </a:lnTo>
                  <a:lnTo>
                    <a:pt x="0" y="1037"/>
                  </a:lnTo>
                  <a:lnTo>
                    <a:pt x="7838" y="1037"/>
                  </a:lnTo>
                  <a:lnTo>
                    <a:pt x="7838" y="15214"/>
                  </a:lnTo>
                  <a:cubicBezTo>
                    <a:pt x="11987" y="6109"/>
                    <a:pt x="20401" y="0"/>
                    <a:pt x="30775" y="0"/>
                  </a:cubicBezTo>
                  <a:cubicBezTo>
                    <a:pt x="47257" y="0"/>
                    <a:pt x="55325" y="11526"/>
                    <a:pt x="55325" y="27663"/>
                  </a:cubicBezTo>
                  <a:lnTo>
                    <a:pt x="55325" y="63163"/>
                  </a:lnTo>
                  <a:lnTo>
                    <a:pt x="47487" y="63163"/>
                  </a:lnTo>
                  <a:lnTo>
                    <a:pt x="47487" y="28815"/>
                  </a:lnTo>
                  <a:cubicBezTo>
                    <a:pt x="47487" y="14753"/>
                    <a:pt x="41033" y="7607"/>
                    <a:pt x="28815" y="7607"/>
                  </a:cubicBezTo>
                  <a:cubicBezTo>
                    <a:pt x="16597" y="7607"/>
                    <a:pt x="7722" y="18211"/>
                    <a:pt x="7722" y="32042"/>
                  </a:cubicBezTo>
                  <a:lnTo>
                    <a:pt x="7722" y="63163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1641FAE7-734C-4F8B-94DD-C01BC1C7873D}"/>
                </a:ext>
              </a:extLst>
            </p:cNvPr>
            <p:cNvSpPr/>
            <p:nvPr/>
          </p:nvSpPr>
          <p:spPr>
            <a:xfrm>
              <a:off x="1501844" y="1222222"/>
              <a:ext cx="63739" cy="96127"/>
            </a:xfrm>
            <a:custGeom>
              <a:avLst/>
              <a:gdLst>
                <a:gd name="connsiteX0" fmla="*/ 55901 w 63739"/>
                <a:gd name="connsiteY0" fmla="*/ 80798 h 96127"/>
                <a:gd name="connsiteX1" fmla="*/ 31120 w 63739"/>
                <a:gd name="connsiteY1" fmla="*/ 96127 h 96127"/>
                <a:gd name="connsiteX2" fmla="*/ 0 w 63739"/>
                <a:gd name="connsiteY2" fmla="*/ 64315 h 96127"/>
                <a:gd name="connsiteX3" fmla="*/ 31120 w 63739"/>
                <a:gd name="connsiteY3" fmla="*/ 31927 h 96127"/>
                <a:gd name="connsiteX4" fmla="*/ 55901 w 63739"/>
                <a:gd name="connsiteY4" fmla="*/ 47372 h 96127"/>
                <a:gd name="connsiteX5" fmla="*/ 55901 w 63739"/>
                <a:gd name="connsiteY5" fmla="*/ 0 h 96127"/>
                <a:gd name="connsiteX6" fmla="*/ 63739 w 63739"/>
                <a:gd name="connsiteY6" fmla="*/ 0 h 96127"/>
                <a:gd name="connsiteX7" fmla="*/ 63739 w 63739"/>
                <a:gd name="connsiteY7" fmla="*/ 95090 h 96127"/>
                <a:gd name="connsiteX8" fmla="*/ 55901 w 63739"/>
                <a:gd name="connsiteY8" fmla="*/ 95090 h 96127"/>
                <a:gd name="connsiteX9" fmla="*/ 55901 w 63739"/>
                <a:gd name="connsiteY9" fmla="*/ 80798 h 96127"/>
                <a:gd name="connsiteX10" fmla="*/ 8183 w 63739"/>
                <a:gd name="connsiteY10" fmla="*/ 64200 h 96127"/>
                <a:gd name="connsiteX11" fmla="*/ 31927 w 63739"/>
                <a:gd name="connsiteY11" fmla="*/ 88751 h 96127"/>
                <a:gd name="connsiteX12" fmla="*/ 55901 w 63739"/>
                <a:gd name="connsiteY12" fmla="*/ 64200 h 96127"/>
                <a:gd name="connsiteX13" fmla="*/ 31927 w 63739"/>
                <a:gd name="connsiteY13" fmla="*/ 39419 h 96127"/>
                <a:gd name="connsiteX14" fmla="*/ 8183 w 63739"/>
                <a:gd name="connsiteY14" fmla="*/ 64200 h 9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739" h="96127">
                  <a:moveTo>
                    <a:pt x="55901" y="80798"/>
                  </a:moveTo>
                  <a:cubicBezTo>
                    <a:pt x="51521" y="90018"/>
                    <a:pt x="42531" y="96127"/>
                    <a:pt x="31120" y="96127"/>
                  </a:cubicBezTo>
                  <a:cubicBezTo>
                    <a:pt x="13024" y="96127"/>
                    <a:pt x="0" y="82642"/>
                    <a:pt x="0" y="64315"/>
                  </a:cubicBezTo>
                  <a:cubicBezTo>
                    <a:pt x="0" y="45989"/>
                    <a:pt x="12909" y="31927"/>
                    <a:pt x="31120" y="31927"/>
                  </a:cubicBezTo>
                  <a:cubicBezTo>
                    <a:pt x="42531" y="31927"/>
                    <a:pt x="51406" y="38036"/>
                    <a:pt x="55901" y="47372"/>
                  </a:cubicBezTo>
                  <a:lnTo>
                    <a:pt x="55901" y="0"/>
                  </a:lnTo>
                  <a:lnTo>
                    <a:pt x="63739" y="0"/>
                  </a:lnTo>
                  <a:lnTo>
                    <a:pt x="63739" y="95090"/>
                  </a:lnTo>
                  <a:lnTo>
                    <a:pt x="55901" y="95090"/>
                  </a:lnTo>
                  <a:lnTo>
                    <a:pt x="55901" y="80798"/>
                  </a:lnTo>
                  <a:close/>
                  <a:moveTo>
                    <a:pt x="8183" y="64200"/>
                  </a:moveTo>
                  <a:cubicBezTo>
                    <a:pt x="8183" y="78377"/>
                    <a:pt x="17981" y="88751"/>
                    <a:pt x="31927" y="88751"/>
                  </a:cubicBezTo>
                  <a:cubicBezTo>
                    <a:pt x="45874" y="88751"/>
                    <a:pt x="55901" y="78377"/>
                    <a:pt x="55901" y="64200"/>
                  </a:cubicBezTo>
                  <a:cubicBezTo>
                    <a:pt x="55901" y="50023"/>
                    <a:pt x="45874" y="39419"/>
                    <a:pt x="31927" y="39419"/>
                  </a:cubicBezTo>
                  <a:cubicBezTo>
                    <a:pt x="17981" y="39419"/>
                    <a:pt x="8183" y="49793"/>
                    <a:pt x="8183" y="64200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81922A5E-E8E2-450D-9D6A-599741C2925F}"/>
                </a:ext>
              </a:extLst>
            </p:cNvPr>
            <p:cNvSpPr/>
            <p:nvPr/>
          </p:nvSpPr>
          <p:spPr>
            <a:xfrm>
              <a:off x="1612724" y="1254149"/>
              <a:ext cx="59935" cy="64200"/>
            </a:xfrm>
            <a:custGeom>
              <a:avLst/>
              <a:gdLst>
                <a:gd name="connsiteX0" fmla="*/ 0 w 59935"/>
                <a:gd name="connsiteY0" fmla="*/ 32503 h 64200"/>
                <a:gd name="connsiteX1" fmla="*/ 30544 w 59935"/>
                <a:gd name="connsiteY1" fmla="*/ 0 h 64200"/>
                <a:gd name="connsiteX2" fmla="*/ 59935 w 59935"/>
                <a:gd name="connsiteY2" fmla="*/ 31351 h 64200"/>
                <a:gd name="connsiteX3" fmla="*/ 59705 w 59935"/>
                <a:gd name="connsiteY3" fmla="*/ 35154 h 64200"/>
                <a:gd name="connsiteX4" fmla="*/ 8184 w 59935"/>
                <a:gd name="connsiteY4" fmla="*/ 35154 h 64200"/>
                <a:gd name="connsiteX5" fmla="*/ 33080 w 59935"/>
                <a:gd name="connsiteY5" fmla="*/ 56939 h 64200"/>
                <a:gd name="connsiteX6" fmla="*/ 55786 w 59935"/>
                <a:gd name="connsiteY6" fmla="*/ 49331 h 64200"/>
                <a:gd name="connsiteX7" fmla="*/ 55786 w 59935"/>
                <a:gd name="connsiteY7" fmla="*/ 57054 h 64200"/>
                <a:gd name="connsiteX8" fmla="*/ 33080 w 59935"/>
                <a:gd name="connsiteY8" fmla="*/ 64200 h 64200"/>
                <a:gd name="connsiteX9" fmla="*/ 0 w 59935"/>
                <a:gd name="connsiteY9" fmla="*/ 32503 h 64200"/>
                <a:gd name="connsiteX10" fmla="*/ 51752 w 59935"/>
                <a:gd name="connsiteY10" fmla="*/ 28700 h 64200"/>
                <a:gd name="connsiteX11" fmla="*/ 30544 w 59935"/>
                <a:gd name="connsiteY11" fmla="*/ 7261 h 64200"/>
                <a:gd name="connsiteX12" fmla="*/ 8414 w 59935"/>
                <a:gd name="connsiteY12" fmla="*/ 28700 h 64200"/>
                <a:gd name="connsiteX13" fmla="*/ 51752 w 59935"/>
                <a:gd name="connsiteY13" fmla="*/ 28700 h 6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935" h="64200">
                  <a:moveTo>
                    <a:pt x="0" y="32503"/>
                  </a:moveTo>
                  <a:cubicBezTo>
                    <a:pt x="0" y="14062"/>
                    <a:pt x="11641" y="0"/>
                    <a:pt x="30544" y="0"/>
                  </a:cubicBezTo>
                  <a:cubicBezTo>
                    <a:pt x="49447" y="0"/>
                    <a:pt x="59935" y="13370"/>
                    <a:pt x="59935" y="31351"/>
                  </a:cubicBezTo>
                  <a:cubicBezTo>
                    <a:pt x="59935" y="32619"/>
                    <a:pt x="59820" y="33887"/>
                    <a:pt x="59705" y="35154"/>
                  </a:cubicBezTo>
                  <a:lnTo>
                    <a:pt x="8184" y="35154"/>
                  </a:lnTo>
                  <a:cubicBezTo>
                    <a:pt x="9451" y="47948"/>
                    <a:pt x="18903" y="56939"/>
                    <a:pt x="33080" y="56939"/>
                  </a:cubicBezTo>
                  <a:cubicBezTo>
                    <a:pt x="41263" y="56939"/>
                    <a:pt x="49216" y="54403"/>
                    <a:pt x="55786" y="49331"/>
                  </a:cubicBezTo>
                  <a:lnTo>
                    <a:pt x="55786" y="57054"/>
                  </a:lnTo>
                  <a:cubicBezTo>
                    <a:pt x="49216" y="61895"/>
                    <a:pt x="41378" y="64200"/>
                    <a:pt x="33080" y="64200"/>
                  </a:cubicBezTo>
                  <a:cubicBezTo>
                    <a:pt x="13601" y="64200"/>
                    <a:pt x="0" y="51291"/>
                    <a:pt x="0" y="32503"/>
                  </a:cubicBezTo>
                  <a:close/>
                  <a:moveTo>
                    <a:pt x="51752" y="28700"/>
                  </a:moveTo>
                  <a:cubicBezTo>
                    <a:pt x="50945" y="16482"/>
                    <a:pt x="43223" y="7261"/>
                    <a:pt x="30544" y="7261"/>
                  </a:cubicBezTo>
                  <a:cubicBezTo>
                    <a:pt x="17865" y="7261"/>
                    <a:pt x="9567" y="16482"/>
                    <a:pt x="8414" y="28700"/>
                  </a:cubicBezTo>
                  <a:lnTo>
                    <a:pt x="51752" y="28700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4E505C39-F614-406B-93A8-A32CFF55D4E7}"/>
                </a:ext>
              </a:extLst>
            </p:cNvPr>
            <p:cNvSpPr/>
            <p:nvPr/>
          </p:nvSpPr>
          <p:spPr>
            <a:xfrm>
              <a:off x="1689949" y="1254149"/>
              <a:ext cx="55325" cy="63162"/>
            </a:xfrm>
            <a:custGeom>
              <a:avLst/>
              <a:gdLst>
                <a:gd name="connsiteX0" fmla="*/ 7838 w 55325"/>
                <a:gd name="connsiteY0" fmla="*/ 63163 h 63162"/>
                <a:gd name="connsiteX1" fmla="*/ 0 w 55325"/>
                <a:gd name="connsiteY1" fmla="*/ 63163 h 63162"/>
                <a:gd name="connsiteX2" fmla="*/ 0 w 55325"/>
                <a:gd name="connsiteY2" fmla="*/ 1037 h 63162"/>
                <a:gd name="connsiteX3" fmla="*/ 7838 w 55325"/>
                <a:gd name="connsiteY3" fmla="*/ 1037 h 63162"/>
                <a:gd name="connsiteX4" fmla="*/ 7838 w 55325"/>
                <a:gd name="connsiteY4" fmla="*/ 15214 h 63162"/>
                <a:gd name="connsiteX5" fmla="*/ 30775 w 55325"/>
                <a:gd name="connsiteY5" fmla="*/ 0 h 63162"/>
                <a:gd name="connsiteX6" fmla="*/ 55325 w 55325"/>
                <a:gd name="connsiteY6" fmla="*/ 27663 h 63162"/>
                <a:gd name="connsiteX7" fmla="*/ 55325 w 55325"/>
                <a:gd name="connsiteY7" fmla="*/ 63163 h 63162"/>
                <a:gd name="connsiteX8" fmla="*/ 47487 w 55325"/>
                <a:gd name="connsiteY8" fmla="*/ 63163 h 63162"/>
                <a:gd name="connsiteX9" fmla="*/ 47487 w 55325"/>
                <a:gd name="connsiteY9" fmla="*/ 28815 h 63162"/>
                <a:gd name="connsiteX10" fmla="*/ 28815 w 55325"/>
                <a:gd name="connsiteY10" fmla="*/ 7607 h 63162"/>
                <a:gd name="connsiteX11" fmla="*/ 7722 w 55325"/>
                <a:gd name="connsiteY11" fmla="*/ 32042 h 63162"/>
                <a:gd name="connsiteX12" fmla="*/ 7722 w 55325"/>
                <a:gd name="connsiteY12" fmla="*/ 63163 h 6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325" h="63162">
                  <a:moveTo>
                    <a:pt x="7838" y="63163"/>
                  </a:moveTo>
                  <a:lnTo>
                    <a:pt x="0" y="63163"/>
                  </a:lnTo>
                  <a:lnTo>
                    <a:pt x="0" y="1037"/>
                  </a:lnTo>
                  <a:lnTo>
                    <a:pt x="7838" y="1037"/>
                  </a:lnTo>
                  <a:lnTo>
                    <a:pt x="7838" y="15214"/>
                  </a:lnTo>
                  <a:cubicBezTo>
                    <a:pt x="11987" y="6109"/>
                    <a:pt x="20401" y="0"/>
                    <a:pt x="30775" y="0"/>
                  </a:cubicBezTo>
                  <a:cubicBezTo>
                    <a:pt x="47257" y="0"/>
                    <a:pt x="55325" y="11526"/>
                    <a:pt x="55325" y="27663"/>
                  </a:cubicBezTo>
                  <a:lnTo>
                    <a:pt x="55325" y="63163"/>
                  </a:lnTo>
                  <a:lnTo>
                    <a:pt x="47487" y="63163"/>
                  </a:lnTo>
                  <a:lnTo>
                    <a:pt x="47487" y="28815"/>
                  </a:lnTo>
                  <a:cubicBezTo>
                    <a:pt x="47487" y="14753"/>
                    <a:pt x="41033" y="7607"/>
                    <a:pt x="28815" y="7607"/>
                  </a:cubicBezTo>
                  <a:cubicBezTo>
                    <a:pt x="16598" y="7607"/>
                    <a:pt x="7722" y="18211"/>
                    <a:pt x="7722" y="32042"/>
                  </a:cubicBezTo>
                  <a:lnTo>
                    <a:pt x="7722" y="63163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878E37D2-3648-4CB5-BAAE-63235B3B5A19}"/>
                </a:ext>
              </a:extLst>
            </p:cNvPr>
            <p:cNvSpPr/>
            <p:nvPr/>
          </p:nvSpPr>
          <p:spPr>
            <a:xfrm>
              <a:off x="1746081" y="1231097"/>
              <a:ext cx="33194" cy="118948"/>
            </a:xfrm>
            <a:custGeom>
              <a:avLst/>
              <a:gdLst>
                <a:gd name="connsiteX0" fmla="*/ 0 w 33194"/>
                <a:gd name="connsiteY0" fmla="*/ 108575 h 118948"/>
                <a:gd name="connsiteX1" fmla="*/ 9106 w 33194"/>
                <a:gd name="connsiteY1" fmla="*/ 111572 h 118948"/>
                <a:gd name="connsiteX2" fmla="*/ 20055 w 33194"/>
                <a:gd name="connsiteY2" fmla="*/ 99585 h 118948"/>
                <a:gd name="connsiteX3" fmla="*/ 20055 w 33194"/>
                <a:gd name="connsiteY3" fmla="*/ 24089 h 118948"/>
                <a:gd name="connsiteX4" fmla="*/ 27893 w 33194"/>
                <a:gd name="connsiteY4" fmla="*/ 24089 h 118948"/>
                <a:gd name="connsiteX5" fmla="*/ 27893 w 33194"/>
                <a:gd name="connsiteY5" fmla="*/ 99239 h 118948"/>
                <a:gd name="connsiteX6" fmla="*/ 10604 w 33194"/>
                <a:gd name="connsiteY6" fmla="*/ 118949 h 118948"/>
                <a:gd name="connsiteX7" fmla="*/ 0 w 33194"/>
                <a:gd name="connsiteY7" fmla="*/ 115952 h 118948"/>
                <a:gd name="connsiteX8" fmla="*/ 0 w 33194"/>
                <a:gd name="connsiteY8" fmla="*/ 108575 h 118948"/>
                <a:gd name="connsiteX9" fmla="*/ 18096 w 33194"/>
                <a:gd name="connsiteY9" fmla="*/ 5533 h 118948"/>
                <a:gd name="connsiteX10" fmla="*/ 23398 w 33194"/>
                <a:gd name="connsiteY10" fmla="*/ 0 h 118948"/>
                <a:gd name="connsiteX11" fmla="*/ 27086 w 33194"/>
                <a:gd name="connsiteY11" fmla="*/ 1153 h 118948"/>
                <a:gd name="connsiteX12" fmla="*/ 33195 w 33194"/>
                <a:gd name="connsiteY12" fmla="*/ 5417 h 118948"/>
                <a:gd name="connsiteX13" fmla="*/ 27086 w 33194"/>
                <a:gd name="connsiteY13" fmla="*/ 9682 h 118948"/>
                <a:gd name="connsiteX14" fmla="*/ 23398 w 33194"/>
                <a:gd name="connsiteY14" fmla="*/ 10950 h 118948"/>
                <a:gd name="connsiteX15" fmla="*/ 18096 w 33194"/>
                <a:gd name="connsiteY15" fmla="*/ 5533 h 1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3194" h="118948">
                  <a:moveTo>
                    <a:pt x="0" y="108575"/>
                  </a:moveTo>
                  <a:cubicBezTo>
                    <a:pt x="2882" y="110420"/>
                    <a:pt x="6109" y="111572"/>
                    <a:pt x="9106" y="111572"/>
                  </a:cubicBezTo>
                  <a:cubicBezTo>
                    <a:pt x="15906" y="111572"/>
                    <a:pt x="20055" y="107192"/>
                    <a:pt x="20055" y="99585"/>
                  </a:cubicBezTo>
                  <a:lnTo>
                    <a:pt x="20055" y="24089"/>
                  </a:lnTo>
                  <a:lnTo>
                    <a:pt x="27893" y="24089"/>
                  </a:lnTo>
                  <a:lnTo>
                    <a:pt x="27893" y="99239"/>
                  </a:lnTo>
                  <a:cubicBezTo>
                    <a:pt x="27893" y="111457"/>
                    <a:pt x="21899" y="118949"/>
                    <a:pt x="10604" y="118949"/>
                  </a:cubicBezTo>
                  <a:cubicBezTo>
                    <a:pt x="6916" y="118949"/>
                    <a:pt x="3342" y="117796"/>
                    <a:pt x="0" y="115952"/>
                  </a:cubicBezTo>
                  <a:lnTo>
                    <a:pt x="0" y="108575"/>
                  </a:lnTo>
                  <a:close/>
                  <a:moveTo>
                    <a:pt x="18096" y="5533"/>
                  </a:moveTo>
                  <a:cubicBezTo>
                    <a:pt x="18096" y="2536"/>
                    <a:pt x="20401" y="0"/>
                    <a:pt x="23398" y="0"/>
                  </a:cubicBezTo>
                  <a:cubicBezTo>
                    <a:pt x="24781" y="0"/>
                    <a:pt x="25934" y="346"/>
                    <a:pt x="27086" y="1153"/>
                  </a:cubicBezTo>
                  <a:lnTo>
                    <a:pt x="33195" y="5417"/>
                  </a:lnTo>
                  <a:lnTo>
                    <a:pt x="27086" y="9682"/>
                  </a:lnTo>
                  <a:cubicBezTo>
                    <a:pt x="25934" y="10489"/>
                    <a:pt x="24781" y="10950"/>
                    <a:pt x="23398" y="10950"/>
                  </a:cubicBezTo>
                  <a:cubicBezTo>
                    <a:pt x="20401" y="10950"/>
                    <a:pt x="18096" y="8414"/>
                    <a:pt x="18096" y="5533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91C1F66F-CA83-45B2-A72C-B8CECCCE82D0}"/>
                </a:ext>
              </a:extLst>
            </p:cNvPr>
            <p:cNvSpPr/>
            <p:nvPr/>
          </p:nvSpPr>
          <p:spPr>
            <a:xfrm>
              <a:off x="1791378" y="1254264"/>
              <a:ext cx="63969" cy="64084"/>
            </a:xfrm>
            <a:custGeom>
              <a:avLst/>
              <a:gdLst>
                <a:gd name="connsiteX0" fmla="*/ 0 w 63969"/>
                <a:gd name="connsiteY0" fmla="*/ 31927 h 64084"/>
                <a:gd name="connsiteX1" fmla="*/ 32158 w 63969"/>
                <a:gd name="connsiteY1" fmla="*/ 0 h 64084"/>
                <a:gd name="connsiteX2" fmla="*/ 63970 w 63969"/>
                <a:gd name="connsiteY2" fmla="*/ 31927 h 64084"/>
                <a:gd name="connsiteX3" fmla="*/ 32158 w 63969"/>
                <a:gd name="connsiteY3" fmla="*/ 64085 h 64084"/>
                <a:gd name="connsiteX4" fmla="*/ 0 w 63969"/>
                <a:gd name="connsiteY4" fmla="*/ 31927 h 64084"/>
                <a:gd name="connsiteX5" fmla="*/ 32042 w 63969"/>
                <a:gd name="connsiteY5" fmla="*/ 7492 h 64084"/>
                <a:gd name="connsiteX6" fmla="*/ 8068 w 63969"/>
                <a:gd name="connsiteY6" fmla="*/ 32042 h 64084"/>
                <a:gd name="connsiteX7" fmla="*/ 32042 w 63969"/>
                <a:gd name="connsiteY7" fmla="*/ 56823 h 64084"/>
                <a:gd name="connsiteX8" fmla="*/ 55901 w 63969"/>
                <a:gd name="connsiteY8" fmla="*/ 32042 h 64084"/>
                <a:gd name="connsiteX9" fmla="*/ 32042 w 63969"/>
                <a:gd name="connsiteY9" fmla="*/ 7492 h 6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969" h="64084">
                  <a:moveTo>
                    <a:pt x="0" y="31927"/>
                  </a:moveTo>
                  <a:cubicBezTo>
                    <a:pt x="0" y="13485"/>
                    <a:pt x="13485" y="0"/>
                    <a:pt x="32158" y="0"/>
                  </a:cubicBezTo>
                  <a:cubicBezTo>
                    <a:pt x="50830" y="0"/>
                    <a:pt x="63970" y="13485"/>
                    <a:pt x="63970" y="31927"/>
                  </a:cubicBezTo>
                  <a:cubicBezTo>
                    <a:pt x="63970" y="50369"/>
                    <a:pt x="50830" y="64085"/>
                    <a:pt x="32158" y="64085"/>
                  </a:cubicBezTo>
                  <a:cubicBezTo>
                    <a:pt x="13485" y="64085"/>
                    <a:pt x="0" y="50484"/>
                    <a:pt x="0" y="31927"/>
                  </a:cubicBezTo>
                  <a:close/>
                  <a:moveTo>
                    <a:pt x="32042" y="7492"/>
                  </a:moveTo>
                  <a:cubicBezTo>
                    <a:pt x="17981" y="7492"/>
                    <a:pt x="8068" y="17865"/>
                    <a:pt x="8068" y="32042"/>
                  </a:cubicBezTo>
                  <a:cubicBezTo>
                    <a:pt x="8068" y="46219"/>
                    <a:pt x="17981" y="56823"/>
                    <a:pt x="32042" y="56823"/>
                  </a:cubicBezTo>
                  <a:cubicBezTo>
                    <a:pt x="46104" y="56823"/>
                    <a:pt x="55901" y="46450"/>
                    <a:pt x="55901" y="32042"/>
                  </a:cubicBezTo>
                  <a:cubicBezTo>
                    <a:pt x="55901" y="17635"/>
                    <a:pt x="45989" y="7492"/>
                    <a:pt x="32042" y="7492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B742A36E-7938-46DE-A653-EABC8F77DE69}"/>
                </a:ext>
              </a:extLst>
            </p:cNvPr>
            <p:cNvSpPr/>
            <p:nvPr/>
          </p:nvSpPr>
          <p:spPr>
            <a:xfrm>
              <a:off x="1860880" y="1255186"/>
              <a:ext cx="61549" cy="93822"/>
            </a:xfrm>
            <a:custGeom>
              <a:avLst/>
              <a:gdLst>
                <a:gd name="connsiteX0" fmla="*/ 16137 w 61549"/>
                <a:gd name="connsiteY0" fmla="*/ 93822 h 93822"/>
                <a:gd name="connsiteX1" fmla="*/ 7838 w 61549"/>
                <a:gd name="connsiteY1" fmla="*/ 93822 h 93822"/>
                <a:gd name="connsiteX2" fmla="*/ 27547 w 61549"/>
                <a:gd name="connsiteY2" fmla="*/ 53020 h 93822"/>
                <a:gd name="connsiteX3" fmla="*/ 0 w 61549"/>
                <a:gd name="connsiteY3" fmla="*/ 0 h 93822"/>
                <a:gd name="connsiteX4" fmla="*/ 9221 w 61549"/>
                <a:gd name="connsiteY4" fmla="*/ 0 h 93822"/>
                <a:gd name="connsiteX5" fmla="*/ 31812 w 61549"/>
                <a:gd name="connsiteY5" fmla="*/ 44145 h 93822"/>
                <a:gd name="connsiteX6" fmla="*/ 53250 w 61549"/>
                <a:gd name="connsiteY6" fmla="*/ 0 h 93822"/>
                <a:gd name="connsiteX7" fmla="*/ 61549 w 61549"/>
                <a:gd name="connsiteY7" fmla="*/ 0 h 93822"/>
                <a:gd name="connsiteX8" fmla="*/ 16137 w 61549"/>
                <a:gd name="connsiteY8" fmla="*/ 93822 h 93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549" h="93822">
                  <a:moveTo>
                    <a:pt x="16137" y="93822"/>
                  </a:moveTo>
                  <a:lnTo>
                    <a:pt x="7838" y="93822"/>
                  </a:lnTo>
                  <a:lnTo>
                    <a:pt x="27547" y="53020"/>
                  </a:lnTo>
                  <a:lnTo>
                    <a:pt x="0" y="0"/>
                  </a:lnTo>
                  <a:lnTo>
                    <a:pt x="9221" y="0"/>
                  </a:lnTo>
                  <a:lnTo>
                    <a:pt x="31812" y="44145"/>
                  </a:lnTo>
                  <a:lnTo>
                    <a:pt x="53250" y="0"/>
                  </a:lnTo>
                  <a:lnTo>
                    <a:pt x="61549" y="0"/>
                  </a:lnTo>
                  <a:lnTo>
                    <a:pt x="16137" y="93822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8F6079DC-A7B6-4047-8F13-35186875EC94}"/>
                </a:ext>
              </a:extLst>
            </p:cNvPr>
            <p:cNvSpPr/>
            <p:nvPr/>
          </p:nvSpPr>
          <p:spPr>
            <a:xfrm>
              <a:off x="1928423" y="1254149"/>
              <a:ext cx="63739" cy="64200"/>
            </a:xfrm>
            <a:custGeom>
              <a:avLst/>
              <a:gdLst>
                <a:gd name="connsiteX0" fmla="*/ 55901 w 63739"/>
                <a:gd name="connsiteY0" fmla="*/ 48871 h 64200"/>
                <a:gd name="connsiteX1" fmla="*/ 31120 w 63739"/>
                <a:gd name="connsiteY1" fmla="*/ 64200 h 64200"/>
                <a:gd name="connsiteX2" fmla="*/ 0 w 63739"/>
                <a:gd name="connsiteY2" fmla="*/ 32388 h 64200"/>
                <a:gd name="connsiteX3" fmla="*/ 31120 w 63739"/>
                <a:gd name="connsiteY3" fmla="*/ 0 h 64200"/>
                <a:gd name="connsiteX4" fmla="*/ 55901 w 63739"/>
                <a:gd name="connsiteY4" fmla="*/ 15445 h 64200"/>
                <a:gd name="connsiteX5" fmla="*/ 55901 w 63739"/>
                <a:gd name="connsiteY5" fmla="*/ 1037 h 64200"/>
                <a:gd name="connsiteX6" fmla="*/ 63739 w 63739"/>
                <a:gd name="connsiteY6" fmla="*/ 1037 h 64200"/>
                <a:gd name="connsiteX7" fmla="*/ 63739 w 63739"/>
                <a:gd name="connsiteY7" fmla="*/ 63163 h 64200"/>
                <a:gd name="connsiteX8" fmla="*/ 55901 w 63739"/>
                <a:gd name="connsiteY8" fmla="*/ 63163 h 64200"/>
                <a:gd name="connsiteX9" fmla="*/ 55901 w 63739"/>
                <a:gd name="connsiteY9" fmla="*/ 48871 h 64200"/>
                <a:gd name="connsiteX10" fmla="*/ 8184 w 63739"/>
                <a:gd name="connsiteY10" fmla="*/ 32273 h 64200"/>
                <a:gd name="connsiteX11" fmla="*/ 31927 w 63739"/>
                <a:gd name="connsiteY11" fmla="*/ 56823 h 64200"/>
                <a:gd name="connsiteX12" fmla="*/ 55901 w 63739"/>
                <a:gd name="connsiteY12" fmla="*/ 32273 h 64200"/>
                <a:gd name="connsiteX13" fmla="*/ 31927 w 63739"/>
                <a:gd name="connsiteY13" fmla="*/ 7492 h 64200"/>
                <a:gd name="connsiteX14" fmla="*/ 8184 w 63739"/>
                <a:gd name="connsiteY14" fmla="*/ 32273 h 6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739" h="64200">
                  <a:moveTo>
                    <a:pt x="55901" y="48871"/>
                  </a:moveTo>
                  <a:cubicBezTo>
                    <a:pt x="51521" y="58207"/>
                    <a:pt x="42531" y="64200"/>
                    <a:pt x="31120" y="64200"/>
                  </a:cubicBezTo>
                  <a:cubicBezTo>
                    <a:pt x="13024" y="64200"/>
                    <a:pt x="0" y="50715"/>
                    <a:pt x="0" y="32388"/>
                  </a:cubicBezTo>
                  <a:cubicBezTo>
                    <a:pt x="0" y="14062"/>
                    <a:pt x="12909" y="0"/>
                    <a:pt x="31120" y="0"/>
                  </a:cubicBezTo>
                  <a:cubicBezTo>
                    <a:pt x="42531" y="0"/>
                    <a:pt x="51406" y="6109"/>
                    <a:pt x="55901" y="15445"/>
                  </a:cubicBezTo>
                  <a:lnTo>
                    <a:pt x="55901" y="1037"/>
                  </a:lnTo>
                  <a:lnTo>
                    <a:pt x="63739" y="1037"/>
                  </a:lnTo>
                  <a:lnTo>
                    <a:pt x="63739" y="63163"/>
                  </a:lnTo>
                  <a:lnTo>
                    <a:pt x="55901" y="63163"/>
                  </a:lnTo>
                  <a:lnTo>
                    <a:pt x="55901" y="48871"/>
                  </a:lnTo>
                  <a:close/>
                  <a:moveTo>
                    <a:pt x="8184" y="32273"/>
                  </a:moveTo>
                  <a:cubicBezTo>
                    <a:pt x="8184" y="46450"/>
                    <a:pt x="17981" y="56823"/>
                    <a:pt x="31927" y="56823"/>
                  </a:cubicBezTo>
                  <a:cubicBezTo>
                    <a:pt x="45874" y="56823"/>
                    <a:pt x="55901" y="46450"/>
                    <a:pt x="55901" y="32273"/>
                  </a:cubicBezTo>
                  <a:cubicBezTo>
                    <a:pt x="55901" y="18096"/>
                    <a:pt x="45874" y="7492"/>
                    <a:pt x="31927" y="7492"/>
                  </a:cubicBezTo>
                  <a:cubicBezTo>
                    <a:pt x="17981" y="7492"/>
                    <a:pt x="8184" y="17865"/>
                    <a:pt x="8184" y="32273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1B685780-D02C-4DC0-9027-35840C4C85D5}"/>
                </a:ext>
              </a:extLst>
            </p:cNvPr>
            <p:cNvSpPr/>
            <p:nvPr/>
          </p:nvSpPr>
          <p:spPr>
            <a:xfrm>
              <a:off x="2014292" y="1222222"/>
              <a:ext cx="63623" cy="96127"/>
            </a:xfrm>
            <a:custGeom>
              <a:avLst/>
              <a:gdLst>
                <a:gd name="connsiteX0" fmla="*/ 32504 w 63623"/>
                <a:gd name="connsiteY0" fmla="*/ 96127 h 96127"/>
                <a:gd name="connsiteX1" fmla="*/ 7838 w 63623"/>
                <a:gd name="connsiteY1" fmla="*/ 80682 h 96127"/>
                <a:gd name="connsiteX2" fmla="*/ 7838 w 63623"/>
                <a:gd name="connsiteY2" fmla="*/ 95090 h 96127"/>
                <a:gd name="connsiteX3" fmla="*/ 0 w 63623"/>
                <a:gd name="connsiteY3" fmla="*/ 95090 h 96127"/>
                <a:gd name="connsiteX4" fmla="*/ 0 w 63623"/>
                <a:gd name="connsiteY4" fmla="*/ 0 h 96127"/>
                <a:gd name="connsiteX5" fmla="*/ 7838 w 63623"/>
                <a:gd name="connsiteY5" fmla="*/ 0 h 96127"/>
                <a:gd name="connsiteX6" fmla="*/ 7838 w 63623"/>
                <a:gd name="connsiteY6" fmla="*/ 47372 h 96127"/>
                <a:gd name="connsiteX7" fmla="*/ 32504 w 63623"/>
                <a:gd name="connsiteY7" fmla="*/ 31927 h 96127"/>
                <a:gd name="connsiteX8" fmla="*/ 63624 w 63623"/>
                <a:gd name="connsiteY8" fmla="*/ 63854 h 96127"/>
                <a:gd name="connsiteX9" fmla="*/ 32504 w 63623"/>
                <a:gd name="connsiteY9" fmla="*/ 96012 h 96127"/>
                <a:gd name="connsiteX10" fmla="*/ 55440 w 63623"/>
                <a:gd name="connsiteY10" fmla="*/ 64085 h 96127"/>
                <a:gd name="connsiteX11" fmla="*/ 31697 w 63623"/>
                <a:gd name="connsiteY11" fmla="*/ 39534 h 96127"/>
                <a:gd name="connsiteX12" fmla="*/ 7722 w 63623"/>
                <a:gd name="connsiteY12" fmla="*/ 64085 h 96127"/>
                <a:gd name="connsiteX13" fmla="*/ 31697 w 63623"/>
                <a:gd name="connsiteY13" fmla="*/ 88866 h 96127"/>
                <a:gd name="connsiteX14" fmla="*/ 55440 w 63623"/>
                <a:gd name="connsiteY14" fmla="*/ 64085 h 9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623" h="96127">
                  <a:moveTo>
                    <a:pt x="32504" y="96127"/>
                  </a:moveTo>
                  <a:cubicBezTo>
                    <a:pt x="21093" y="96127"/>
                    <a:pt x="12102" y="90018"/>
                    <a:pt x="7838" y="80682"/>
                  </a:cubicBezTo>
                  <a:lnTo>
                    <a:pt x="7838" y="95090"/>
                  </a:lnTo>
                  <a:lnTo>
                    <a:pt x="0" y="95090"/>
                  </a:lnTo>
                  <a:lnTo>
                    <a:pt x="0" y="0"/>
                  </a:lnTo>
                  <a:lnTo>
                    <a:pt x="7838" y="0"/>
                  </a:lnTo>
                  <a:lnTo>
                    <a:pt x="7838" y="47372"/>
                  </a:lnTo>
                  <a:cubicBezTo>
                    <a:pt x="12102" y="38036"/>
                    <a:pt x="21093" y="31927"/>
                    <a:pt x="32504" y="31927"/>
                  </a:cubicBezTo>
                  <a:cubicBezTo>
                    <a:pt x="50599" y="31927"/>
                    <a:pt x="63624" y="45413"/>
                    <a:pt x="63624" y="63854"/>
                  </a:cubicBezTo>
                  <a:cubicBezTo>
                    <a:pt x="63624" y="82296"/>
                    <a:pt x="50715" y="96012"/>
                    <a:pt x="32504" y="96012"/>
                  </a:cubicBezTo>
                  <a:close/>
                  <a:moveTo>
                    <a:pt x="55440" y="64085"/>
                  </a:moveTo>
                  <a:cubicBezTo>
                    <a:pt x="55440" y="49908"/>
                    <a:pt x="45643" y="39534"/>
                    <a:pt x="31697" y="39534"/>
                  </a:cubicBezTo>
                  <a:cubicBezTo>
                    <a:pt x="17750" y="39534"/>
                    <a:pt x="7722" y="49908"/>
                    <a:pt x="7722" y="64085"/>
                  </a:cubicBezTo>
                  <a:cubicBezTo>
                    <a:pt x="7722" y="78262"/>
                    <a:pt x="17750" y="88866"/>
                    <a:pt x="31697" y="88866"/>
                  </a:cubicBezTo>
                  <a:cubicBezTo>
                    <a:pt x="45643" y="88866"/>
                    <a:pt x="55440" y="78492"/>
                    <a:pt x="55440" y="64085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4B127B68-0D30-46BA-A91B-F69CF24CD197}"/>
                </a:ext>
              </a:extLst>
            </p:cNvPr>
            <p:cNvSpPr/>
            <p:nvPr/>
          </p:nvSpPr>
          <p:spPr>
            <a:xfrm>
              <a:off x="2095205" y="1222222"/>
              <a:ext cx="7837" cy="95089"/>
            </a:xfrm>
            <a:custGeom>
              <a:avLst/>
              <a:gdLst>
                <a:gd name="connsiteX0" fmla="*/ 0 w 7837"/>
                <a:gd name="connsiteY0" fmla="*/ 0 h 95089"/>
                <a:gd name="connsiteX1" fmla="*/ 7838 w 7837"/>
                <a:gd name="connsiteY1" fmla="*/ 0 h 95089"/>
                <a:gd name="connsiteX2" fmla="*/ 7838 w 7837"/>
                <a:gd name="connsiteY2" fmla="*/ 95090 h 95089"/>
                <a:gd name="connsiteX3" fmla="*/ 0 w 7837"/>
                <a:gd name="connsiteY3" fmla="*/ 95090 h 95089"/>
                <a:gd name="connsiteX4" fmla="*/ 0 w 7837"/>
                <a:gd name="connsiteY4" fmla="*/ 0 h 95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7" h="95089">
                  <a:moveTo>
                    <a:pt x="0" y="0"/>
                  </a:moveTo>
                  <a:lnTo>
                    <a:pt x="7838" y="0"/>
                  </a:lnTo>
                  <a:lnTo>
                    <a:pt x="7838" y="95090"/>
                  </a:lnTo>
                  <a:lnTo>
                    <a:pt x="0" y="950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2076AA17-39E1-45B9-9822-D8C67DC6828B}"/>
                </a:ext>
              </a:extLst>
            </p:cNvPr>
            <p:cNvSpPr/>
            <p:nvPr/>
          </p:nvSpPr>
          <p:spPr>
            <a:xfrm>
              <a:off x="2120562" y="1254149"/>
              <a:ext cx="59935" cy="64200"/>
            </a:xfrm>
            <a:custGeom>
              <a:avLst/>
              <a:gdLst>
                <a:gd name="connsiteX0" fmla="*/ 0 w 59935"/>
                <a:gd name="connsiteY0" fmla="*/ 32503 h 64200"/>
                <a:gd name="connsiteX1" fmla="*/ 30544 w 59935"/>
                <a:gd name="connsiteY1" fmla="*/ 0 h 64200"/>
                <a:gd name="connsiteX2" fmla="*/ 59935 w 59935"/>
                <a:gd name="connsiteY2" fmla="*/ 31351 h 64200"/>
                <a:gd name="connsiteX3" fmla="*/ 59705 w 59935"/>
                <a:gd name="connsiteY3" fmla="*/ 35154 h 64200"/>
                <a:gd name="connsiteX4" fmla="*/ 8184 w 59935"/>
                <a:gd name="connsiteY4" fmla="*/ 35154 h 64200"/>
                <a:gd name="connsiteX5" fmla="*/ 33080 w 59935"/>
                <a:gd name="connsiteY5" fmla="*/ 56939 h 64200"/>
                <a:gd name="connsiteX6" fmla="*/ 55786 w 59935"/>
                <a:gd name="connsiteY6" fmla="*/ 49331 h 64200"/>
                <a:gd name="connsiteX7" fmla="*/ 55786 w 59935"/>
                <a:gd name="connsiteY7" fmla="*/ 57054 h 64200"/>
                <a:gd name="connsiteX8" fmla="*/ 33080 w 59935"/>
                <a:gd name="connsiteY8" fmla="*/ 64200 h 64200"/>
                <a:gd name="connsiteX9" fmla="*/ 0 w 59935"/>
                <a:gd name="connsiteY9" fmla="*/ 32503 h 64200"/>
                <a:gd name="connsiteX10" fmla="*/ 51752 w 59935"/>
                <a:gd name="connsiteY10" fmla="*/ 28700 h 64200"/>
                <a:gd name="connsiteX11" fmla="*/ 30544 w 59935"/>
                <a:gd name="connsiteY11" fmla="*/ 7261 h 64200"/>
                <a:gd name="connsiteX12" fmla="*/ 8414 w 59935"/>
                <a:gd name="connsiteY12" fmla="*/ 28700 h 64200"/>
                <a:gd name="connsiteX13" fmla="*/ 51752 w 59935"/>
                <a:gd name="connsiteY13" fmla="*/ 28700 h 6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935" h="64200">
                  <a:moveTo>
                    <a:pt x="0" y="32503"/>
                  </a:moveTo>
                  <a:cubicBezTo>
                    <a:pt x="0" y="14062"/>
                    <a:pt x="11641" y="0"/>
                    <a:pt x="30544" y="0"/>
                  </a:cubicBezTo>
                  <a:cubicBezTo>
                    <a:pt x="49447" y="0"/>
                    <a:pt x="59935" y="13370"/>
                    <a:pt x="59935" y="31351"/>
                  </a:cubicBezTo>
                  <a:cubicBezTo>
                    <a:pt x="59935" y="32619"/>
                    <a:pt x="59820" y="33887"/>
                    <a:pt x="59705" y="35154"/>
                  </a:cubicBezTo>
                  <a:lnTo>
                    <a:pt x="8184" y="35154"/>
                  </a:lnTo>
                  <a:cubicBezTo>
                    <a:pt x="9451" y="47948"/>
                    <a:pt x="18903" y="56939"/>
                    <a:pt x="33080" y="56939"/>
                  </a:cubicBezTo>
                  <a:cubicBezTo>
                    <a:pt x="41263" y="56939"/>
                    <a:pt x="49216" y="54403"/>
                    <a:pt x="55786" y="49331"/>
                  </a:cubicBezTo>
                  <a:lnTo>
                    <a:pt x="55786" y="57054"/>
                  </a:lnTo>
                  <a:cubicBezTo>
                    <a:pt x="49216" y="61895"/>
                    <a:pt x="41379" y="64200"/>
                    <a:pt x="33080" y="64200"/>
                  </a:cubicBezTo>
                  <a:cubicBezTo>
                    <a:pt x="13601" y="64200"/>
                    <a:pt x="0" y="51291"/>
                    <a:pt x="0" y="32503"/>
                  </a:cubicBezTo>
                  <a:close/>
                  <a:moveTo>
                    <a:pt x="51752" y="28700"/>
                  </a:moveTo>
                  <a:cubicBezTo>
                    <a:pt x="50945" y="16482"/>
                    <a:pt x="43223" y="7261"/>
                    <a:pt x="30544" y="7261"/>
                  </a:cubicBezTo>
                  <a:cubicBezTo>
                    <a:pt x="17865" y="7261"/>
                    <a:pt x="9567" y="16482"/>
                    <a:pt x="8414" y="28700"/>
                  </a:cubicBezTo>
                  <a:lnTo>
                    <a:pt x="51752" y="28700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238EEFF7-80D2-4388-AF47-EF8E2F4ECC56}"/>
                </a:ext>
              </a:extLst>
            </p:cNvPr>
            <p:cNvSpPr/>
            <p:nvPr/>
          </p:nvSpPr>
          <p:spPr>
            <a:xfrm>
              <a:off x="2222914" y="1254149"/>
              <a:ext cx="59935" cy="64200"/>
            </a:xfrm>
            <a:custGeom>
              <a:avLst/>
              <a:gdLst>
                <a:gd name="connsiteX0" fmla="*/ 0 w 59935"/>
                <a:gd name="connsiteY0" fmla="*/ 32503 h 64200"/>
                <a:gd name="connsiteX1" fmla="*/ 30544 w 59935"/>
                <a:gd name="connsiteY1" fmla="*/ 0 h 64200"/>
                <a:gd name="connsiteX2" fmla="*/ 59935 w 59935"/>
                <a:gd name="connsiteY2" fmla="*/ 31351 h 64200"/>
                <a:gd name="connsiteX3" fmla="*/ 59705 w 59935"/>
                <a:gd name="connsiteY3" fmla="*/ 35154 h 64200"/>
                <a:gd name="connsiteX4" fmla="*/ 8184 w 59935"/>
                <a:gd name="connsiteY4" fmla="*/ 35154 h 64200"/>
                <a:gd name="connsiteX5" fmla="*/ 33080 w 59935"/>
                <a:gd name="connsiteY5" fmla="*/ 56939 h 64200"/>
                <a:gd name="connsiteX6" fmla="*/ 55786 w 59935"/>
                <a:gd name="connsiteY6" fmla="*/ 49331 h 64200"/>
                <a:gd name="connsiteX7" fmla="*/ 55786 w 59935"/>
                <a:gd name="connsiteY7" fmla="*/ 57054 h 64200"/>
                <a:gd name="connsiteX8" fmla="*/ 33080 w 59935"/>
                <a:gd name="connsiteY8" fmla="*/ 64200 h 64200"/>
                <a:gd name="connsiteX9" fmla="*/ 0 w 59935"/>
                <a:gd name="connsiteY9" fmla="*/ 32503 h 64200"/>
                <a:gd name="connsiteX10" fmla="*/ 51752 w 59935"/>
                <a:gd name="connsiteY10" fmla="*/ 28700 h 64200"/>
                <a:gd name="connsiteX11" fmla="*/ 30544 w 59935"/>
                <a:gd name="connsiteY11" fmla="*/ 7261 h 64200"/>
                <a:gd name="connsiteX12" fmla="*/ 8414 w 59935"/>
                <a:gd name="connsiteY12" fmla="*/ 28700 h 64200"/>
                <a:gd name="connsiteX13" fmla="*/ 51752 w 59935"/>
                <a:gd name="connsiteY13" fmla="*/ 28700 h 6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935" h="64200">
                  <a:moveTo>
                    <a:pt x="0" y="32503"/>
                  </a:moveTo>
                  <a:cubicBezTo>
                    <a:pt x="0" y="14062"/>
                    <a:pt x="11641" y="0"/>
                    <a:pt x="30544" y="0"/>
                  </a:cubicBezTo>
                  <a:cubicBezTo>
                    <a:pt x="49447" y="0"/>
                    <a:pt x="59935" y="13370"/>
                    <a:pt x="59935" y="31351"/>
                  </a:cubicBezTo>
                  <a:cubicBezTo>
                    <a:pt x="59935" y="32619"/>
                    <a:pt x="59820" y="33887"/>
                    <a:pt x="59705" y="35154"/>
                  </a:cubicBezTo>
                  <a:lnTo>
                    <a:pt x="8184" y="35154"/>
                  </a:lnTo>
                  <a:cubicBezTo>
                    <a:pt x="9451" y="47948"/>
                    <a:pt x="18903" y="56939"/>
                    <a:pt x="33080" y="56939"/>
                  </a:cubicBezTo>
                  <a:cubicBezTo>
                    <a:pt x="41263" y="56939"/>
                    <a:pt x="49216" y="54403"/>
                    <a:pt x="55786" y="49331"/>
                  </a:cubicBezTo>
                  <a:lnTo>
                    <a:pt x="55786" y="57054"/>
                  </a:lnTo>
                  <a:cubicBezTo>
                    <a:pt x="49216" y="61895"/>
                    <a:pt x="41378" y="64200"/>
                    <a:pt x="33080" y="64200"/>
                  </a:cubicBezTo>
                  <a:cubicBezTo>
                    <a:pt x="13601" y="64200"/>
                    <a:pt x="0" y="51291"/>
                    <a:pt x="0" y="32503"/>
                  </a:cubicBezTo>
                  <a:close/>
                  <a:moveTo>
                    <a:pt x="51752" y="28700"/>
                  </a:moveTo>
                  <a:cubicBezTo>
                    <a:pt x="50945" y="16482"/>
                    <a:pt x="43223" y="7261"/>
                    <a:pt x="30544" y="7261"/>
                  </a:cubicBezTo>
                  <a:cubicBezTo>
                    <a:pt x="17865" y="7261"/>
                    <a:pt x="9567" y="16482"/>
                    <a:pt x="8414" y="28700"/>
                  </a:cubicBezTo>
                  <a:lnTo>
                    <a:pt x="51752" y="28700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FD7CECCE-2E29-474C-996E-1C6A8A26FA9D}"/>
                </a:ext>
              </a:extLst>
            </p:cNvPr>
            <p:cNvSpPr/>
            <p:nvPr/>
          </p:nvSpPr>
          <p:spPr>
            <a:xfrm>
              <a:off x="2291033" y="1255302"/>
              <a:ext cx="61088" cy="62240"/>
            </a:xfrm>
            <a:custGeom>
              <a:avLst/>
              <a:gdLst>
                <a:gd name="connsiteX0" fmla="*/ 29737 w 61088"/>
                <a:gd name="connsiteY0" fmla="*/ 35731 h 62240"/>
                <a:gd name="connsiteX1" fmla="*/ 9106 w 61088"/>
                <a:gd name="connsiteY1" fmla="*/ 62125 h 62240"/>
                <a:gd name="connsiteX2" fmla="*/ 0 w 61088"/>
                <a:gd name="connsiteY2" fmla="*/ 62125 h 62240"/>
                <a:gd name="connsiteX3" fmla="*/ 25127 w 61088"/>
                <a:gd name="connsiteY3" fmla="*/ 29622 h 62240"/>
                <a:gd name="connsiteX4" fmla="*/ 1268 w 61088"/>
                <a:gd name="connsiteY4" fmla="*/ 0 h 62240"/>
                <a:gd name="connsiteX5" fmla="*/ 11065 w 61088"/>
                <a:gd name="connsiteY5" fmla="*/ 0 h 62240"/>
                <a:gd name="connsiteX6" fmla="*/ 30198 w 61088"/>
                <a:gd name="connsiteY6" fmla="*/ 23628 h 62240"/>
                <a:gd name="connsiteX7" fmla="*/ 48640 w 61088"/>
                <a:gd name="connsiteY7" fmla="*/ 0 h 62240"/>
                <a:gd name="connsiteX8" fmla="*/ 57745 w 61088"/>
                <a:gd name="connsiteY8" fmla="*/ 0 h 62240"/>
                <a:gd name="connsiteX9" fmla="*/ 34924 w 61088"/>
                <a:gd name="connsiteY9" fmla="*/ 29852 h 62240"/>
                <a:gd name="connsiteX10" fmla="*/ 61088 w 61088"/>
                <a:gd name="connsiteY10" fmla="*/ 62241 h 62240"/>
                <a:gd name="connsiteX11" fmla="*/ 51291 w 61088"/>
                <a:gd name="connsiteY11" fmla="*/ 62241 h 62240"/>
                <a:gd name="connsiteX12" fmla="*/ 29852 w 61088"/>
                <a:gd name="connsiteY12" fmla="*/ 35846 h 62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088" h="62240">
                  <a:moveTo>
                    <a:pt x="29737" y="35731"/>
                  </a:moveTo>
                  <a:lnTo>
                    <a:pt x="9106" y="62125"/>
                  </a:lnTo>
                  <a:lnTo>
                    <a:pt x="0" y="62125"/>
                  </a:lnTo>
                  <a:lnTo>
                    <a:pt x="25127" y="29622"/>
                  </a:lnTo>
                  <a:lnTo>
                    <a:pt x="1268" y="0"/>
                  </a:lnTo>
                  <a:lnTo>
                    <a:pt x="11065" y="0"/>
                  </a:lnTo>
                  <a:lnTo>
                    <a:pt x="30198" y="23628"/>
                  </a:lnTo>
                  <a:lnTo>
                    <a:pt x="48640" y="0"/>
                  </a:lnTo>
                  <a:lnTo>
                    <a:pt x="57745" y="0"/>
                  </a:lnTo>
                  <a:lnTo>
                    <a:pt x="34924" y="29852"/>
                  </a:lnTo>
                  <a:lnTo>
                    <a:pt x="61088" y="62241"/>
                  </a:lnTo>
                  <a:lnTo>
                    <a:pt x="51291" y="62241"/>
                  </a:lnTo>
                  <a:lnTo>
                    <a:pt x="29852" y="35846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6F4BC321-3DCE-4694-860C-4C8367936B40}"/>
                </a:ext>
              </a:extLst>
            </p:cNvPr>
            <p:cNvSpPr/>
            <p:nvPr/>
          </p:nvSpPr>
          <p:spPr>
            <a:xfrm>
              <a:off x="2364914" y="1254149"/>
              <a:ext cx="63623" cy="94859"/>
            </a:xfrm>
            <a:custGeom>
              <a:avLst/>
              <a:gdLst>
                <a:gd name="connsiteX0" fmla="*/ 7838 w 63623"/>
                <a:gd name="connsiteY0" fmla="*/ 48755 h 94859"/>
                <a:gd name="connsiteX1" fmla="*/ 7838 w 63623"/>
                <a:gd name="connsiteY1" fmla="*/ 94859 h 94859"/>
                <a:gd name="connsiteX2" fmla="*/ 0 w 63623"/>
                <a:gd name="connsiteY2" fmla="*/ 94859 h 94859"/>
                <a:gd name="connsiteX3" fmla="*/ 0 w 63623"/>
                <a:gd name="connsiteY3" fmla="*/ 1037 h 94859"/>
                <a:gd name="connsiteX4" fmla="*/ 7838 w 63623"/>
                <a:gd name="connsiteY4" fmla="*/ 1037 h 94859"/>
                <a:gd name="connsiteX5" fmla="*/ 7838 w 63623"/>
                <a:gd name="connsiteY5" fmla="*/ 15445 h 94859"/>
                <a:gd name="connsiteX6" fmla="*/ 32504 w 63623"/>
                <a:gd name="connsiteY6" fmla="*/ 0 h 94859"/>
                <a:gd name="connsiteX7" fmla="*/ 63624 w 63623"/>
                <a:gd name="connsiteY7" fmla="*/ 31927 h 94859"/>
                <a:gd name="connsiteX8" fmla="*/ 32504 w 63623"/>
                <a:gd name="connsiteY8" fmla="*/ 64085 h 94859"/>
                <a:gd name="connsiteX9" fmla="*/ 7838 w 63623"/>
                <a:gd name="connsiteY9" fmla="*/ 48640 h 94859"/>
                <a:gd name="connsiteX10" fmla="*/ 31812 w 63623"/>
                <a:gd name="connsiteY10" fmla="*/ 7492 h 94859"/>
                <a:gd name="connsiteX11" fmla="*/ 7838 w 63623"/>
                <a:gd name="connsiteY11" fmla="*/ 32042 h 94859"/>
                <a:gd name="connsiteX12" fmla="*/ 31812 w 63623"/>
                <a:gd name="connsiteY12" fmla="*/ 56823 h 94859"/>
                <a:gd name="connsiteX13" fmla="*/ 55556 w 63623"/>
                <a:gd name="connsiteY13" fmla="*/ 32042 h 94859"/>
                <a:gd name="connsiteX14" fmla="*/ 31812 w 63623"/>
                <a:gd name="connsiteY14" fmla="*/ 7492 h 9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623" h="94859">
                  <a:moveTo>
                    <a:pt x="7838" y="48755"/>
                  </a:moveTo>
                  <a:lnTo>
                    <a:pt x="7838" y="94859"/>
                  </a:lnTo>
                  <a:lnTo>
                    <a:pt x="0" y="94859"/>
                  </a:lnTo>
                  <a:lnTo>
                    <a:pt x="0" y="1037"/>
                  </a:lnTo>
                  <a:lnTo>
                    <a:pt x="7838" y="1037"/>
                  </a:lnTo>
                  <a:lnTo>
                    <a:pt x="7838" y="15445"/>
                  </a:lnTo>
                  <a:cubicBezTo>
                    <a:pt x="12102" y="6109"/>
                    <a:pt x="21093" y="0"/>
                    <a:pt x="32504" y="0"/>
                  </a:cubicBezTo>
                  <a:cubicBezTo>
                    <a:pt x="50484" y="0"/>
                    <a:pt x="63624" y="13601"/>
                    <a:pt x="63624" y="31927"/>
                  </a:cubicBezTo>
                  <a:cubicBezTo>
                    <a:pt x="63624" y="50254"/>
                    <a:pt x="50600" y="64085"/>
                    <a:pt x="32504" y="64085"/>
                  </a:cubicBezTo>
                  <a:cubicBezTo>
                    <a:pt x="21093" y="64085"/>
                    <a:pt x="12102" y="57976"/>
                    <a:pt x="7838" y="48640"/>
                  </a:cubicBezTo>
                  <a:close/>
                  <a:moveTo>
                    <a:pt x="31812" y="7492"/>
                  </a:moveTo>
                  <a:cubicBezTo>
                    <a:pt x="17865" y="7492"/>
                    <a:pt x="7838" y="17865"/>
                    <a:pt x="7838" y="32042"/>
                  </a:cubicBezTo>
                  <a:cubicBezTo>
                    <a:pt x="7838" y="46219"/>
                    <a:pt x="17865" y="56823"/>
                    <a:pt x="31812" y="56823"/>
                  </a:cubicBezTo>
                  <a:cubicBezTo>
                    <a:pt x="45758" y="56823"/>
                    <a:pt x="55556" y="46450"/>
                    <a:pt x="55556" y="32042"/>
                  </a:cubicBezTo>
                  <a:cubicBezTo>
                    <a:pt x="55556" y="17635"/>
                    <a:pt x="45758" y="7492"/>
                    <a:pt x="31812" y="7492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99BAA597-76AD-4F4B-BCA5-91226364692F}"/>
                </a:ext>
              </a:extLst>
            </p:cNvPr>
            <p:cNvSpPr/>
            <p:nvPr/>
          </p:nvSpPr>
          <p:spPr>
            <a:xfrm>
              <a:off x="2441217" y="1254149"/>
              <a:ext cx="59935" cy="64200"/>
            </a:xfrm>
            <a:custGeom>
              <a:avLst/>
              <a:gdLst>
                <a:gd name="connsiteX0" fmla="*/ 0 w 59935"/>
                <a:gd name="connsiteY0" fmla="*/ 32503 h 64200"/>
                <a:gd name="connsiteX1" fmla="*/ 30544 w 59935"/>
                <a:gd name="connsiteY1" fmla="*/ 0 h 64200"/>
                <a:gd name="connsiteX2" fmla="*/ 59935 w 59935"/>
                <a:gd name="connsiteY2" fmla="*/ 31351 h 64200"/>
                <a:gd name="connsiteX3" fmla="*/ 59705 w 59935"/>
                <a:gd name="connsiteY3" fmla="*/ 35154 h 64200"/>
                <a:gd name="connsiteX4" fmla="*/ 8183 w 59935"/>
                <a:gd name="connsiteY4" fmla="*/ 35154 h 64200"/>
                <a:gd name="connsiteX5" fmla="*/ 33080 w 59935"/>
                <a:gd name="connsiteY5" fmla="*/ 56939 h 64200"/>
                <a:gd name="connsiteX6" fmla="*/ 55786 w 59935"/>
                <a:gd name="connsiteY6" fmla="*/ 49331 h 64200"/>
                <a:gd name="connsiteX7" fmla="*/ 55786 w 59935"/>
                <a:gd name="connsiteY7" fmla="*/ 57054 h 64200"/>
                <a:gd name="connsiteX8" fmla="*/ 33080 w 59935"/>
                <a:gd name="connsiteY8" fmla="*/ 64200 h 64200"/>
                <a:gd name="connsiteX9" fmla="*/ 0 w 59935"/>
                <a:gd name="connsiteY9" fmla="*/ 32503 h 64200"/>
                <a:gd name="connsiteX10" fmla="*/ 51752 w 59935"/>
                <a:gd name="connsiteY10" fmla="*/ 28700 h 64200"/>
                <a:gd name="connsiteX11" fmla="*/ 30544 w 59935"/>
                <a:gd name="connsiteY11" fmla="*/ 7261 h 64200"/>
                <a:gd name="connsiteX12" fmla="*/ 8414 w 59935"/>
                <a:gd name="connsiteY12" fmla="*/ 28700 h 64200"/>
                <a:gd name="connsiteX13" fmla="*/ 51752 w 59935"/>
                <a:gd name="connsiteY13" fmla="*/ 28700 h 6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935" h="64200">
                  <a:moveTo>
                    <a:pt x="0" y="32503"/>
                  </a:moveTo>
                  <a:cubicBezTo>
                    <a:pt x="0" y="14062"/>
                    <a:pt x="11641" y="0"/>
                    <a:pt x="30544" y="0"/>
                  </a:cubicBezTo>
                  <a:cubicBezTo>
                    <a:pt x="49447" y="0"/>
                    <a:pt x="59935" y="13370"/>
                    <a:pt x="59935" y="31351"/>
                  </a:cubicBezTo>
                  <a:cubicBezTo>
                    <a:pt x="59935" y="32619"/>
                    <a:pt x="59820" y="33887"/>
                    <a:pt x="59705" y="35154"/>
                  </a:cubicBezTo>
                  <a:lnTo>
                    <a:pt x="8183" y="35154"/>
                  </a:lnTo>
                  <a:cubicBezTo>
                    <a:pt x="9451" y="47948"/>
                    <a:pt x="18903" y="56939"/>
                    <a:pt x="33080" y="56939"/>
                  </a:cubicBezTo>
                  <a:cubicBezTo>
                    <a:pt x="41263" y="56939"/>
                    <a:pt x="49216" y="54403"/>
                    <a:pt x="55786" y="49331"/>
                  </a:cubicBezTo>
                  <a:lnTo>
                    <a:pt x="55786" y="57054"/>
                  </a:lnTo>
                  <a:cubicBezTo>
                    <a:pt x="49216" y="61895"/>
                    <a:pt x="41378" y="64200"/>
                    <a:pt x="33080" y="64200"/>
                  </a:cubicBezTo>
                  <a:cubicBezTo>
                    <a:pt x="13601" y="64200"/>
                    <a:pt x="0" y="51291"/>
                    <a:pt x="0" y="32503"/>
                  </a:cubicBezTo>
                  <a:close/>
                  <a:moveTo>
                    <a:pt x="51752" y="28700"/>
                  </a:moveTo>
                  <a:cubicBezTo>
                    <a:pt x="50945" y="16482"/>
                    <a:pt x="43223" y="7261"/>
                    <a:pt x="30544" y="7261"/>
                  </a:cubicBezTo>
                  <a:cubicBezTo>
                    <a:pt x="17865" y="7261"/>
                    <a:pt x="9567" y="16482"/>
                    <a:pt x="8414" y="28700"/>
                  </a:cubicBezTo>
                  <a:lnTo>
                    <a:pt x="51752" y="28700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96CF6188-E904-40DA-805B-2AEE8E931444}"/>
                </a:ext>
              </a:extLst>
            </p:cNvPr>
            <p:cNvSpPr/>
            <p:nvPr/>
          </p:nvSpPr>
          <p:spPr>
            <a:xfrm>
              <a:off x="2518442" y="1254264"/>
              <a:ext cx="31120" cy="63162"/>
            </a:xfrm>
            <a:custGeom>
              <a:avLst/>
              <a:gdLst>
                <a:gd name="connsiteX0" fmla="*/ 7838 w 31120"/>
                <a:gd name="connsiteY0" fmla="*/ 63048 h 63162"/>
                <a:gd name="connsiteX1" fmla="*/ 0 w 31120"/>
                <a:gd name="connsiteY1" fmla="*/ 63048 h 63162"/>
                <a:gd name="connsiteX2" fmla="*/ 0 w 31120"/>
                <a:gd name="connsiteY2" fmla="*/ 922 h 63162"/>
                <a:gd name="connsiteX3" fmla="*/ 7838 w 31120"/>
                <a:gd name="connsiteY3" fmla="*/ 922 h 63162"/>
                <a:gd name="connsiteX4" fmla="*/ 7838 w 31120"/>
                <a:gd name="connsiteY4" fmla="*/ 16943 h 63162"/>
                <a:gd name="connsiteX5" fmla="*/ 31120 w 31120"/>
                <a:gd name="connsiteY5" fmla="*/ 0 h 63162"/>
                <a:gd name="connsiteX6" fmla="*/ 31120 w 31120"/>
                <a:gd name="connsiteY6" fmla="*/ 8875 h 63162"/>
                <a:gd name="connsiteX7" fmla="*/ 7838 w 31120"/>
                <a:gd name="connsiteY7" fmla="*/ 33195 h 63162"/>
                <a:gd name="connsiteX8" fmla="*/ 7838 w 31120"/>
                <a:gd name="connsiteY8" fmla="*/ 63163 h 6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120" h="63162">
                  <a:moveTo>
                    <a:pt x="7838" y="63048"/>
                  </a:moveTo>
                  <a:lnTo>
                    <a:pt x="0" y="63048"/>
                  </a:lnTo>
                  <a:lnTo>
                    <a:pt x="0" y="922"/>
                  </a:lnTo>
                  <a:lnTo>
                    <a:pt x="7838" y="922"/>
                  </a:lnTo>
                  <a:lnTo>
                    <a:pt x="7838" y="16943"/>
                  </a:lnTo>
                  <a:cubicBezTo>
                    <a:pt x="12102" y="6455"/>
                    <a:pt x="20747" y="0"/>
                    <a:pt x="31120" y="0"/>
                  </a:cubicBezTo>
                  <a:lnTo>
                    <a:pt x="31120" y="8875"/>
                  </a:lnTo>
                  <a:cubicBezTo>
                    <a:pt x="18672" y="7607"/>
                    <a:pt x="7838" y="17059"/>
                    <a:pt x="7838" y="33195"/>
                  </a:cubicBezTo>
                  <a:lnTo>
                    <a:pt x="7838" y="63163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F6C753FB-ADD2-4DFB-8988-6B0A33CB274F}"/>
                </a:ext>
              </a:extLst>
            </p:cNvPr>
            <p:cNvSpPr/>
            <p:nvPr/>
          </p:nvSpPr>
          <p:spPr>
            <a:xfrm>
              <a:off x="2559590" y="1231097"/>
              <a:ext cx="15099" cy="86330"/>
            </a:xfrm>
            <a:custGeom>
              <a:avLst/>
              <a:gdLst>
                <a:gd name="connsiteX0" fmla="*/ 0 w 15099"/>
                <a:gd name="connsiteY0" fmla="*/ 5533 h 86330"/>
                <a:gd name="connsiteX1" fmla="*/ 5302 w 15099"/>
                <a:gd name="connsiteY1" fmla="*/ 0 h 86330"/>
                <a:gd name="connsiteX2" fmla="*/ 8990 w 15099"/>
                <a:gd name="connsiteY2" fmla="*/ 1153 h 86330"/>
                <a:gd name="connsiteX3" fmla="*/ 15099 w 15099"/>
                <a:gd name="connsiteY3" fmla="*/ 5417 h 86330"/>
                <a:gd name="connsiteX4" fmla="*/ 8990 w 15099"/>
                <a:gd name="connsiteY4" fmla="*/ 9682 h 86330"/>
                <a:gd name="connsiteX5" fmla="*/ 5302 w 15099"/>
                <a:gd name="connsiteY5" fmla="*/ 10950 h 86330"/>
                <a:gd name="connsiteX6" fmla="*/ 0 w 15099"/>
                <a:gd name="connsiteY6" fmla="*/ 5533 h 86330"/>
                <a:gd name="connsiteX7" fmla="*/ 1959 w 15099"/>
                <a:gd name="connsiteY7" fmla="*/ 24205 h 86330"/>
                <a:gd name="connsiteX8" fmla="*/ 9912 w 15099"/>
                <a:gd name="connsiteY8" fmla="*/ 24205 h 86330"/>
                <a:gd name="connsiteX9" fmla="*/ 9912 w 15099"/>
                <a:gd name="connsiteY9" fmla="*/ 86330 h 86330"/>
                <a:gd name="connsiteX10" fmla="*/ 1959 w 15099"/>
                <a:gd name="connsiteY10" fmla="*/ 86330 h 86330"/>
                <a:gd name="connsiteX11" fmla="*/ 1959 w 15099"/>
                <a:gd name="connsiteY11" fmla="*/ 24205 h 86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099" h="86330">
                  <a:moveTo>
                    <a:pt x="0" y="5533"/>
                  </a:moveTo>
                  <a:cubicBezTo>
                    <a:pt x="0" y="2536"/>
                    <a:pt x="2305" y="0"/>
                    <a:pt x="5302" y="0"/>
                  </a:cubicBezTo>
                  <a:cubicBezTo>
                    <a:pt x="6685" y="0"/>
                    <a:pt x="7838" y="346"/>
                    <a:pt x="8990" y="1153"/>
                  </a:cubicBezTo>
                  <a:lnTo>
                    <a:pt x="15099" y="5417"/>
                  </a:lnTo>
                  <a:lnTo>
                    <a:pt x="8990" y="9682"/>
                  </a:lnTo>
                  <a:cubicBezTo>
                    <a:pt x="7838" y="10489"/>
                    <a:pt x="6685" y="10950"/>
                    <a:pt x="5302" y="10950"/>
                  </a:cubicBezTo>
                  <a:cubicBezTo>
                    <a:pt x="2305" y="10950"/>
                    <a:pt x="0" y="8414"/>
                    <a:pt x="0" y="5533"/>
                  </a:cubicBezTo>
                  <a:close/>
                  <a:moveTo>
                    <a:pt x="1959" y="24205"/>
                  </a:moveTo>
                  <a:lnTo>
                    <a:pt x="9912" y="24205"/>
                  </a:lnTo>
                  <a:lnTo>
                    <a:pt x="9912" y="86330"/>
                  </a:lnTo>
                  <a:lnTo>
                    <a:pt x="1959" y="86330"/>
                  </a:lnTo>
                  <a:lnTo>
                    <a:pt x="1959" y="24205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1D55930D-E27E-4910-B43E-B7A008F6EF2A}"/>
                </a:ext>
              </a:extLst>
            </p:cNvPr>
            <p:cNvSpPr/>
            <p:nvPr/>
          </p:nvSpPr>
          <p:spPr>
            <a:xfrm>
              <a:off x="2586676" y="1254149"/>
              <a:ext cx="59935" cy="64200"/>
            </a:xfrm>
            <a:custGeom>
              <a:avLst/>
              <a:gdLst>
                <a:gd name="connsiteX0" fmla="*/ 0 w 59935"/>
                <a:gd name="connsiteY0" fmla="*/ 32503 h 64200"/>
                <a:gd name="connsiteX1" fmla="*/ 30544 w 59935"/>
                <a:gd name="connsiteY1" fmla="*/ 0 h 64200"/>
                <a:gd name="connsiteX2" fmla="*/ 59935 w 59935"/>
                <a:gd name="connsiteY2" fmla="*/ 31351 h 64200"/>
                <a:gd name="connsiteX3" fmla="*/ 59705 w 59935"/>
                <a:gd name="connsiteY3" fmla="*/ 35154 h 64200"/>
                <a:gd name="connsiteX4" fmla="*/ 8184 w 59935"/>
                <a:gd name="connsiteY4" fmla="*/ 35154 h 64200"/>
                <a:gd name="connsiteX5" fmla="*/ 33080 w 59935"/>
                <a:gd name="connsiteY5" fmla="*/ 56939 h 64200"/>
                <a:gd name="connsiteX6" fmla="*/ 55786 w 59935"/>
                <a:gd name="connsiteY6" fmla="*/ 49331 h 64200"/>
                <a:gd name="connsiteX7" fmla="*/ 55786 w 59935"/>
                <a:gd name="connsiteY7" fmla="*/ 57054 h 64200"/>
                <a:gd name="connsiteX8" fmla="*/ 33080 w 59935"/>
                <a:gd name="connsiteY8" fmla="*/ 64200 h 64200"/>
                <a:gd name="connsiteX9" fmla="*/ 0 w 59935"/>
                <a:gd name="connsiteY9" fmla="*/ 32503 h 64200"/>
                <a:gd name="connsiteX10" fmla="*/ 51752 w 59935"/>
                <a:gd name="connsiteY10" fmla="*/ 28700 h 64200"/>
                <a:gd name="connsiteX11" fmla="*/ 30544 w 59935"/>
                <a:gd name="connsiteY11" fmla="*/ 7261 h 64200"/>
                <a:gd name="connsiteX12" fmla="*/ 8414 w 59935"/>
                <a:gd name="connsiteY12" fmla="*/ 28700 h 64200"/>
                <a:gd name="connsiteX13" fmla="*/ 51752 w 59935"/>
                <a:gd name="connsiteY13" fmla="*/ 28700 h 6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935" h="64200">
                  <a:moveTo>
                    <a:pt x="0" y="32503"/>
                  </a:moveTo>
                  <a:cubicBezTo>
                    <a:pt x="0" y="14062"/>
                    <a:pt x="11641" y="0"/>
                    <a:pt x="30544" y="0"/>
                  </a:cubicBezTo>
                  <a:cubicBezTo>
                    <a:pt x="49447" y="0"/>
                    <a:pt x="59935" y="13370"/>
                    <a:pt x="59935" y="31351"/>
                  </a:cubicBezTo>
                  <a:cubicBezTo>
                    <a:pt x="59935" y="32619"/>
                    <a:pt x="59820" y="33887"/>
                    <a:pt x="59705" y="35154"/>
                  </a:cubicBezTo>
                  <a:lnTo>
                    <a:pt x="8184" y="35154"/>
                  </a:lnTo>
                  <a:cubicBezTo>
                    <a:pt x="9451" y="47948"/>
                    <a:pt x="18903" y="56939"/>
                    <a:pt x="33080" y="56939"/>
                  </a:cubicBezTo>
                  <a:cubicBezTo>
                    <a:pt x="41263" y="56939"/>
                    <a:pt x="49216" y="54403"/>
                    <a:pt x="55786" y="49331"/>
                  </a:cubicBezTo>
                  <a:lnTo>
                    <a:pt x="55786" y="57054"/>
                  </a:lnTo>
                  <a:cubicBezTo>
                    <a:pt x="49216" y="61895"/>
                    <a:pt x="41378" y="64200"/>
                    <a:pt x="33080" y="64200"/>
                  </a:cubicBezTo>
                  <a:cubicBezTo>
                    <a:pt x="13601" y="64200"/>
                    <a:pt x="0" y="51291"/>
                    <a:pt x="0" y="32503"/>
                  </a:cubicBezTo>
                  <a:close/>
                  <a:moveTo>
                    <a:pt x="51752" y="28700"/>
                  </a:moveTo>
                  <a:cubicBezTo>
                    <a:pt x="50945" y="16482"/>
                    <a:pt x="43223" y="7261"/>
                    <a:pt x="30544" y="7261"/>
                  </a:cubicBezTo>
                  <a:cubicBezTo>
                    <a:pt x="17865" y="7261"/>
                    <a:pt x="9567" y="16482"/>
                    <a:pt x="8414" y="28700"/>
                  </a:cubicBezTo>
                  <a:lnTo>
                    <a:pt x="51752" y="28700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27404F04-FF2E-42D5-96ED-93779498FAC7}"/>
                </a:ext>
              </a:extLst>
            </p:cNvPr>
            <p:cNvSpPr/>
            <p:nvPr/>
          </p:nvSpPr>
          <p:spPr>
            <a:xfrm>
              <a:off x="2663900" y="1254149"/>
              <a:ext cx="55325" cy="63162"/>
            </a:xfrm>
            <a:custGeom>
              <a:avLst/>
              <a:gdLst>
                <a:gd name="connsiteX0" fmla="*/ 7838 w 55325"/>
                <a:gd name="connsiteY0" fmla="*/ 63163 h 63162"/>
                <a:gd name="connsiteX1" fmla="*/ 0 w 55325"/>
                <a:gd name="connsiteY1" fmla="*/ 63163 h 63162"/>
                <a:gd name="connsiteX2" fmla="*/ 0 w 55325"/>
                <a:gd name="connsiteY2" fmla="*/ 1037 h 63162"/>
                <a:gd name="connsiteX3" fmla="*/ 7838 w 55325"/>
                <a:gd name="connsiteY3" fmla="*/ 1037 h 63162"/>
                <a:gd name="connsiteX4" fmla="*/ 7838 w 55325"/>
                <a:gd name="connsiteY4" fmla="*/ 15214 h 63162"/>
                <a:gd name="connsiteX5" fmla="*/ 30775 w 55325"/>
                <a:gd name="connsiteY5" fmla="*/ 0 h 63162"/>
                <a:gd name="connsiteX6" fmla="*/ 55325 w 55325"/>
                <a:gd name="connsiteY6" fmla="*/ 27663 h 63162"/>
                <a:gd name="connsiteX7" fmla="*/ 55325 w 55325"/>
                <a:gd name="connsiteY7" fmla="*/ 63163 h 63162"/>
                <a:gd name="connsiteX8" fmla="*/ 47487 w 55325"/>
                <a:gd name="connsiteY8" fmla="*/ 63163 h 63162"/>
                <a:gd name="connsiteX9" fmla="*/ 47487 w 55325"/>
                <a:gd name="connsiteY9" fmla="*/ 28815 h 63162"/>
                <a:gd name="connsiteX10" fmla="*/ 28815 w 55325"/>
                <a:gd name="connsiteY10" fmla="*/ 7607 h 63162"/>
                <a:gd name="connsiteX11" fmla="*/ 7722 w 55325"/>
                <a:gd name="connsiteY11" fmla="*/ 32042 h 63162"/>
                <a:gd name="connsiteX12" fmla="*/ 7722 w 55325"/>
                <a:gd name="connsiteY12" fmla="*/ 63163 h 6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325" h="63162">
                  <a:moveTo>
                    <a:pt x="7838" y="63163"/>
                  </a:moveTo>
                  <a:lnTo>
                    <a:pt x="0" y="63163"/>
                  </a:lnTo>
                  <a:lnTo>
                    <a:pt x="0" y="1037"/>
                  </a:lnTo>
                  <a:lnTo>
                    <a:pt x="7838" y="1037"/>
                  </a:lnTo>
                  <a:lnTo>
                    <a:pt x="7838" y="15214"/>
                  </a:lnTo>
                  <a:cubicBezTo>
                    <a:pt x="11987" y="6109"/>
                    <a:pt x="20401" y="0"/>
                    <a:pt x="30775" y="0"/>
                  </a:cubicBezTo>
                  <a:cubicBezTo>
                    <a:pt x="47257" y="0"/>
                    <a:pt x="55325" y="11526"/>
                    <a:pt x="55325" y="27663"/>
                  </a:cubicBezTo>
                  <a:lnTo>
                    <a:pt x="55325" y="63163"/>
                  </a:lnTo>
                  <a:lnTo>
                    <a:pt x="47487" y="63163"/>
                  </a:lnTo>
                  <a:lnTo>
                    <a:pt x="47487" y="28815"/>
                  </a:lnTo>
                  <a:cubicBezTo>
                    <a:pt x="47487" y="14753"/>
                    <a:pt x="41033" y="7607"/>
                    <a:pt x="28815" y="7607"/>
                  </a:cubicBezTo>
                  <a:cubicBezTo>
                    <a:pt x="16598" y="7607"/>
                    <a:pt x="7722" y="18211"/>
                    <a:pt x="7722" y="32042"/>
                  </a:cubicBezTo>
                  <a:lnTo>
                    <a:pt x="7722" y="63163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8FF4A487-62EC-46AA-858F-A0CA0D31E6A0}"/>
                </a:ext>
              </a:extLst>
            </p:cNvPr>
            <p:cNvSpPr/>
            <p:nvPr/>
          </p:nvSpPr>
          <p:spPr>
            <a:xfrm>
              <a:off x="2734901" y="1254149"/>
              <a:ext cx="53365" cy="64084"/>
            </a:xfrm>
            <a:custGeom>
              <a:avLst/>
              <a:gdLst>
                <a:gd name="connsiteX0" fmla="*/ 32849 w 53365"/>
                <a:gd name="connsiteY0" fmla="*/ 56823 h 64084"/>
                <a:gd name="connsiteX1" fmla="*/ 53366 w 53365"/>
                <a:gd name="connsiteY1" fmla="*/ 49447 h 64084"/>
                <a:gd name="connsiteX2" fmla="*/ 53366 w 53365"/>
                <a:gd name="connsiteY2" fmla="*/ 57515 h 64084"/>
                <a:gd name="connsiteX3" fmla="*/ 32158 w 53365"/>
                <a:gd name="connsiteY3" fmla="*/ 64085 h 64084"/>
                <a:gd name="connsiteX4" fmla="*/ 0 w 53365"/>
                <a:gd name="connsiteY4" fmla="*/ 32042 h 64084"/>
                <a:gd name="connsiteX5" fmla="*/ 32042 w 53365"/>
                <a:gd name="connsiteY5" fmla="*/ 0 h 64084"/>
                <a:gd name="connsiteX6" fmla="*/ 52674 w 53365"/>
                <a:gd name="connsiteY6" fmla="*/ 7146 h 64084"/>
                <a:gd name="connsiteX7" fmla="*/ 52674 w 53365"/>
                <a:gd name="connsiteY7" fmla="*/ 15906 h 64084"/>
                <a:gd name="connsiteX8" fmla="*/ 32504 w 53365"/>
                <a:gd name="connsiteY8" fmla="*/ 7492 h 64084"/>
                <a:gd name="connsiteX9" fmla="*/ 8068 w 53365"/>
                <a:gd name="connsiteY9" fmla="*/ 32042 h 64084"/>
                <a:gd name="connsiteX10" fmla="*/ 32849 w 53365"/>
                <a:gd name="connsiteY10" fmla="*/ 56823 h 6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365" h="64084">
                  <a:moveTo>
                    <a:pt x="32849" y="56823"/>
                  </a:moveTo>
                  <a:cubicBezTo>
                    <a:pt x="40687" y="56823"/>
                    <a:pt x="47833" y="54403"/>
                    <a:pt x="53366" y="49447"/>
                  </a:cubicBezTo>
                  <a:lnTo>
                    <a:pt x="53366" y="57515"/>
                  </a:lnTo>
                  <a:cubicBezTo>
                    <a:pt x="47257" y="62125"/>
                    <a:pt x="39995" y="64085"/>
                    <a:pt x="32158" y="64085"/>
                  </a:cubicBezTo>
                  <a:cubicBezTo>
                    <a:pt x="13140" y="64085"/>
                    <a:pt x="0" y="50715"/>
                    <a:pt x="0" y="32042"/>
                  </a:cubicBezTo>
                  <a:cubicBezTo>
                    <a:pt x="0" y="13370"/>
                    <a:pt x="13485" y="0"/>
                    <a:pt x="32042" y="0"/>
                  </a:cubicBezTo>
                  <a:cubicBezTo>
                    <a:pt x="40111" y="0"/>
                    <a:pt x="47257" y="2420"/>
                    <a:pt x="52674" y="7146"/>
                  </a:cubicBezTo>
                  <a:lnTo>
                    <a:pt x="52674" y="15906"/>
                  </a:lnTo>
                  <a:cubicBezTo>
                    <a:pt x="47718" y="10489"/>
                    <a:pt x="40687" y="7492"/>
                    <a:pt x="32504" y="7492"/>
                  </a:cubicBezTo>
                  <a:cubicBezTo>
                    <a:pt x="18211" y="7492"/>
                    <a:pt x="8068" y="17635"/>
                    <a:pt x="8068" y="32042"/>
                  </a:cubicBezTo>
                  <a:cubicBezTo>
                    <a:pt x="8068" y="46450"/>
                    <a:pt x="18211" y="56823"/>
                    <a:pt x="32849" y="56823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48879AF0-E002-42B8-8AD5-17393C7E2EC4}"/>
                </a:ext>
              </a:extLst>
            </p:cNvPr>
            <p:cNvSpPr/>
            <p:nvPr/>
          </p:nvSpPr>
          <p:spPr>
            <a:xfrm>
              <a:off x="2800253" y="1254149"/>
              <a:ext cx="59935" cy="64200"/>
            </a:xfrm>
            <a:custGeom>
              <a:avLst/>
              <a:gdLst>
                <a:gd name="connsiteX0" fmla="*/ 0 w 59935"/>
                <a:gd name="connsiteY0" fmla="*/ 32503 h 64200"/>
                <a:gd name="connsiteX1" fmla="*/ 30544 w 59935"/>
                <a:gd name="connsiteY1" fmla="*/ 0 h 64200"/>
                <a:gd name="connsiteX2" fmla="*/ 59935 w 59935"/>
                <a:gd name="connsiteY2" fmla="*/ 31351 h 64200"/>
                <a:gd name="connsiteX3" fmla="*/ 59705 w 59935"/>
                <a:gd name="connsiteY3" fmla="*/ 35154 h 64200"/>
                <a:gd name="connsiteX4" fmla="*/ 8184 w 59935"/>
                <a:gd name="connsiteY4" fmla="*/ 35154 h 64200"/>
                <a:gd name="connsiteX5" fmla="*/ 33080 w 59935"/>
                <a:gd name="connsiteY5" fmla="*/ 56939 h 64200"/>
                <a:gd name="connsiteX6" fmla="*/ 55786 w 59935"/>
                <a:gd name="connsiteY6" fmla="*/ 49331 h 64200"/>
                <a:gd name="connsiteX7" fmla="*/ 55786 w 59935"/>
                <a:gd name="connsiteY7" fmla="*/ 57054 h 64200"/>
                <a:gd name="connsiteX8" fmla="*/ 33080 w 59935"/>
                <a:gd name="connsiteY8" fmla="*/ 64200 h 64200"/>
                <a:gd name="connsiteX9" fmla="*/ 0 w 59935"/>
                <a:gd name="connsiteY9" fmla="*/ 32503 h 64200"/>
                <a:gd name="connsiteX10" fmla="*/ 51752 w 59935"/>
                <a:gd name="connsiteY10" fmla="*/ 28700 h 64200"/>
                <a:gd name="connsiteX11" fmla="*/ 30544 w 59935"/>
                <a:gd name="connsiteY11" fmla="*/ 7261 h 64200"/>
                <a:gd name="connsiteX12" fmla="*/ 8414 w 59935"/>
                <a:gd name="connsiteY12" fmla="*/ 28700 h 64200"/>
                <a:gd name="connsiteX13" fmla="*/ 51752 w 59935"/>
                <a:gd name="connsiteY13" fmla="*/ 28700 h 6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935" h="64200">
                  <a:moveTo>
                    <a:pt x="0" y="32503"/>
                  </a:moveTo>
                  <a:cubicBezTo>
                    <a:pt x="0" y="14062"/>
                    <a:pt x="11641" y="0"/>
                    <a:pt x="30544" y="0"/>
                  </a:cubicBezTo>
                  <a:cubicBezTo>
                    <a:pt x="49447" y="0"/>
                    <a:pt x="59935" y="13370"/>
                    <a:pt x="59935" y="31351"/>
                  </a:cubicBezTo>
                  <a:cubicBezTo>
                    <a:pt x="59935" y="32619"/>
                    <a:pt x="59820" y="33887"/>
                    <a:pt x="59705" y="35154"/>
                  </a:cubicBezTo>
                  <a:lnTo>
                    <a:pt x="8184" y="35154"/>
                  </a:lnTo>
                  <a:cubicBezTo>
                    <a:pt x="9451" y="47948"/>
                    <a:pt x="18903" y="56939"/>
                    <a:pt x="33080" y="56939"/>
                  </a:cubicBezTo>
                  <a:cubicBezTo>
                    <a:pt x="41263" y="56939"/>
                    <a:pt x="49216" y="54403"/>
                    <a:pt x="55786" y="49331"/>
                  </a:cubicBezTo>
                  <a:lnTo>
                    <a:pt x="55786" y="57054"/>
                  </a:lnTo>
                  <a:cubicBezTo>
                    <a:pt x="49216" y="61895"/>
                    <a:pt x="41378" y="64200"/>
                    <a:pt x="33080" y="64200"/>
                  </a:cubicBezTo>
                  <a:cubicBezTo>
                    <a:pt x="13601" y="64200"/>
                    <a:pt x="0" y="51291"/>
                    <a:pt x="0" y="32503"/>
                  </a:cubicBezTo>
                  <a:close/>
                  <a:moveTo>
                    <a:pt x="51752" y="28700"/>
                  </a:moveTo>
                  <a:cubicBezTo>
                    <a:pt x="50945" y="16482"/>
                    <a:pt x="43223" y="7261"/>
                    <a:pt x="30544" y="7261"/>
                  </a:cubicBezTo>
                  <a:cubicBezTo>
                    <a:pt x="17865" y="7261"/>
                    <a:pt x="9567" y="16482"/>
                    <a:pt x="8414" y="28700"/>
                  </a:cubicBezTo>
                  <a:lnTo>
                    <a:pt x="51752" y="28700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72A48A41-5A4A-4E61-ADA2-35D902DF9F76}"/>
                </a:ext>
              </a:extLst>
            </p:cNvPr>
            <p:cNvSpPr/>
            <p:nvPr/>
          </p:nvSpPr>
          <p:spPr>
            <a:xfrm>
              <a:off x="2902605" y="1254264"/>
              <a:ext cx="63969" cy="64084"/>
            </a:xfrm>
            <a:custGeom>
              <a:avLst/>
              <a:gdLst>
                <a:gd name="connsiteX0" fmla="*/ 0 w 63969"/>
                <a:gd name="connsiteY0" fmla="*/ 31927 h 64084"/>
                <a:gd name="connsiteX1" fmla="*/ 32158 w 63969"/>
                <a:gd name="connsiteY1" fmla="*/ 0 h 64084"/>
                <a:gd name="connsiteX2" fmla="*/ 63970 w 63969"/>
                <a:gd name="connsiteY2" fmla="*/ 31927 h 64084"/>
                <a:gd name="connsiteX3" fmla="*/ 32158 w 63969"/>
                <a:gd name="connsiteY3" fmla="*/ 64085 h 64084"/>
                <a:gd name="connsiteX4" fmla="*/ 0 w 63969"/>
                <a:gd name="connsiteY4" fmla="*/ 31927 h 64084"/>
                <a:gd name="connsiteX5" fmla="*/ 32042 w 63969"/>
                <a:gd name="connsiteY5" fmla="*/ 7492 h 64084"/>
                <a:gd name="connsiteX6" fmla="*/ 8068 w 63969"/>
                <a:gd name="connsiteY6" fmla="*/ 32042 h 64084"/>
                <a:gd name="connsiteX7" fmla="*/ 32042 w 63969"/>
                <a:gd name="connsiteY7" fmla="*/ 56823 h 64084"/>
                <a:gd name="connsiteX8" fmla="*/ 55901 w 63969"/>
                <a:gd name="connsiteY8" fmla="*/ 32042 h 64084"/>
                <a:gd name="connsiteX9" fmla="*/ 32042 w 63969"/>
                <a:gd name="connsiteY9" fmla="*/ 7492 h 6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969" h="64084">
                  <a:moveTo>
                    <a:pt x="0" y="31927"/>
                  </a:moveTo>
                  <a:cubicBezTo>
                    <a:pt x="0" y="13485"/>
                    <a:pt x="13485" y="0"/>
                    <a:pt x="32158" y="0"/>
                  </a:cubicBezTo>
                  <a:cubicBezTo>
                    <a:pt x="50830" y="0"/>
                    <a:pt x="63970" y="13485"/>
                    <a:pt x="63970" y="31927"/>
                  </a:cubicBezTo>
                  <a:cubicBezTo>
                    <a:pt x="63970" y="50369"/>
                    <a:pt x="50830" y="64085"/>
                    <a:pt x="32158" y="64085"/>
                  </a:cubicBezTo>
                  <a:cubicBezTo>
                    <a:pt x="13485" y="64085"/>
                    <a:pt x="0" y="50484"/>
                    <a:pt x="0" y="31927"/>
                  </a:cubicBezTo>
                  <a:close/>
                  <a:moveTo>
                    <a:pt x="32042" y="7492"/>
                  </a:moveTo>
                  <a:cubicBezTo>
                    <a:pt x="17981" y="7492"/>
                    <a:pt x="8068" y="17865"/>
                    <a:pt x="8068" y="32042"/>
                  </a:cubicBezTo>
                  <a:cubicBezTo>
                    <a:pt x="8068" y="46219"/>
                    <a:pt x="17981" y="56823"/>
                    <a:pt x="32042" y="56823"/>
                  </a:cubicBezTo>
                  <a:cubicBezTo>
                    <a:pt x="46104" y="56823"/>
                    <a:pt x="55901" y="46450"/>
                    <a:pt x="55901" y="32042"/>
                  </a:cubicBezTo>
                  <a:cubicBezTo>
                    <a:pt x="55901" y="17635"/>
                    <a:pt x="45989" y="7492"/>
                    <a:pt x="32042" y="7492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2B9BBC35-5D9C-45D5-BE69-25F9EA671810}"/>
                </a:ext>
              </a:extLst>
            </p:cNvPr>
            <p:cNvSpPr/>
            <p:nvPr/>
          </p:nvSpPr>
          <p:spPr>
            <a:xfrm>
              <a:off x="2984094" y="1254149"/>
              <a:ext cx="55325" cy="63162"/>
            </a:xfrm>
            <a:custGeom>
              <a:avLst/>
              <a:gdLst>
                <a:gd name="connsiteX0" fmla="*/ 7838 w 55325"/>
                <a:gd name="connsiteY0" fmla="*/ 63163 h 63162"/>
                <a:gd name="connsiteX1" fmla="*/ 0 w 55325"/>
                <a:gd name="connsiteY1" fmla="*/ 63163 h 63162"/>
                <a:gd name="connsiteX2" fmla="*/ 0 w 55325"/>
                <a:gd name="connsiteY2" fmla="*/ 1037 h 63162"/>
                <a:gd name="connsiteX3" fmla="*/ 7838 w 55325"/>
                <a:gd name="connsiteY3" fmla="*/ 1037 h 63162"/>
                <a:gd name="connsiteX4" fmla="*/ 7838 w 55325"/>
                <a:gd name="connsiteY4" fmla="*/ 15214 h 63162"/>
                <a:gd name="connsiteX5" fmla="*/ 30775 w 55325"/>
                <a:gd name="connsiteY5" fmla="*/ 0 h 63162"/>
                <a:gd name="connsiteX6" fmla="*/ 55325 w 55325"/>
                <a:gd name="connsiteY6" fmla="*/ 27663 h 63162"/>
                <a:gd name="connsiteX7" fmla="*/ 55325 w 55325"/>
                <a:gd name="connsiteY7" fmla="*/ 63163 h 63162"/>
                <a:gd name="connsiteX8" fmla="*/ 47487 w 55325"/>
                <a:gd name="connsiteY8" fmla="*/ 63163 h 63162"/>
                <a:gd name="connsiteX9" fmla="*/ 47487 w 55325"/>
                <a:gd name="connsiteY9" fmla="*/ 28815 h 63162"/>
                <a:gd name="connsiteX10" fmla="*/ 28815 w 55325"/>
                <a:gd name="connsiteY10" fmla="*/ 7607 h 63162"/>
                <a:gd name="connsiteX11" fmla="*/ 7723 w 55325"/>
                <a:gd name="connsiteY11" fmla="*/ 32042 h 63162"/>
                <a:gd name="connsiteX12" fmla="*/ 7723 w 55325"/>
                <a:gd name="connsiteY12" fmla="*/ 63163 h 6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325" h="63162">
                  <a:moveTo>
                    <a:pt x="7838" y="63163"/>
                  </a:moveTo>
                  <a:lnTo>
                    <a:pt x="0" y="63163"/>
                  </a:lnTo>
                  <a:lnTo>
                    <a:pt x="0" y="1037"/>
                  </a:lnTo>
                  <a:lnTo>
                    <a:pt x="7838" y="1037"/>
                  </a:lnTo>
                  <a:lnTo>
                    <a:pt x="7838" y="15214"/>
                  </a:lnTo>
                  <a:cubicBezTo>
                    <a:pt x="11987" y="6109"/>
                    <a:pt x="20401" y="0"/>
                    <a:pt x="30775" y="0"/>
                  </a:cubicBezTo>
                  <a:cubicBezTo>
                    <a:pt x="47257" y="0"/>
                    <a:pt x="55325" y="11526"/>
                    <a:pt x="55325" y="27663"/>
                  </a:cubicBezTo>
                  <a:lnTo>
                    <a:pt x="55325" y="63163"/>
                  </a:lnTo>
                  <a:lnTo>
                    <a:pt x="47487" y="63163"/>
                  </a:lnTo>
                  <a:lnTo>
                    <a:pt x="47487" y="28815"/>
                  </a:lnTo>
                  <a:cubicBezTo>
                    <a:pt x="47487" y="14753"/>
                    <a:pt x="41033" y="7607"/>
                    <a:pt x="28815" y="7607"/>
                  </a:cubicBezTo>
                  <a:cubicBezTo>
                    <a:pt x="16598" y="7607"/>
                    <a:pt x="7723" y="18211"/>
                    <a:pt x="7723" y="32042"/>
                  </a:cubicBezTo>
                  <a:lnTo>
                    <a:pt x="7723" y="63163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3A6030D7-6CEC-45FC-AB49-DDD35EBBB647}"/>
                </a:ext>
              </a:extLst>
            </p:cNvPr>
            <p:cNvSpPr/>
            <p:nvPr/>
          </p:nvSpPr>
          <p:spPr>
            <a:xfrm>
              <a:off x="3060166" y="1222222"/>
              <a:ext cx="7837" cy="95089"/>
            </a:xfrm>
            <a:custGeom>
              <a:avLst/>
              <a:gdLst>
                <a:gd name="connsiteX0" fmla="*/ 0 w 7837"/>
                <a:gd name="connsiteY0" fmla="*/ 0 h 95089"/>
                <a:gd name="connsiteX1" fmla="*/ 7838 w 7837"/>
                <a:gd name="connsiteY1" fmla="*/ 0 h 95089"/>
                <a:gd name="connsiteX2" fmla="*/ 7838 w 7837"/>
                <a:gd name="connsiteY2" fmla="*/ 95090 h 95089"/>
                <a:gd name="connsiteX3" fmla="*/ 0 w 7837"/>
                <a:gd name="connsiteY3" fmla="*/ 95090 h 95089"/>
                <a:gd name="connsiteX4" fmla="*/ 0 w 7837"/>
                <a:gd name="connsiteY4" fmla="*/ 0 h 95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7" h="95089">
                  <a:moveTo>
                    <a:pt x="0" y="0"/>
                  </a:moveTo>
                  <a:lnTo>
                    <a:pt x="7838" y="0"/>
                  </a:lnTo>
                  <a:lnTo>
                    <a:pt x="7838" y="95090"/>
                  </a:lnTo>
                  <a:lnTo>
                    <a:pt x="0" y="950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CCE6D06B-E61C-4D53-AA20-FF1931D216F3}"/>
                </a:ext>
              </a:extLst>
            </p:cNvPr>
            <p:cNvSpPr/>
            <p:nvPr/>
          </p:nvSpPr>
          <p:spPr>
            <a:xfrm>
              <a:off x="3088405" y="1231097"/>
              <a:ext cx="15099" cy="86330"/>
            </a:xfrm>
            <a:custGeom>
              <a:avLst/>
              <a:gdLst>
                <a:gd name="connsiteX0" fmla="*/ 0 w 15099"/>
                <a:gd name="connsiteY0" fmla="*/ 5533 h 86330"/>
                <a:gd name="connsiteX1" fmla="*/ 5302 w 15099"/>
                <a:gd name="connsiteY1" fmla="*/ 0 h 86330"/>
                <a:gd name="connsiteX2" fmla="*/ 8990 w 15099"/>
                <a:gd name="connsiteY2" fmla="*/ 1153 h 86330"/>
                <a:gd name="connsiteX3" fmla="*/ 15099 w 15099"/>
                <a:gd name="connsiteY3" fmla="*/ 5417 h 86330"/>
                <a:gd name="connsiteX4" fmla="*/ 8990 w 15099"/>
                <a:gd name="connsiteY4" fmla="*/ 9682 h 86330"/>
                <a:gd name="connsiteX5" fmla="*/ 5302 w 15099"/>
                <a:gd name="connsiteY5" fmla="*/ 10950 h 86330"/>
                <a:gd name="connsiteX6" fmla="*/ 0 w 15099"/>
                <a:gd name="connsiteY6" fmla="*/ 5533 h 86330"/>
                <a:gd name="connsiteX7" fmla="*/ 1959 w 15099"/>
                <a:gd name="connsiteY7" fmla="*/ 24205 h 86330"/>
                <a:gd name="connsiteX8" fmla="*/ 9912 w 15099"/>
                <a:gd name="connsiteY8" fmla="*/ 24205 h 86330"/>
                <a:gd name="connsiteX9" fmla="*/ 9912 w 15099"/>
                <a:gd name="connsiteY9" fmla="*/ 86330 h 86330"/>
                <a:gd name="connsiteX10" fmla="*/ 1959 w 15099"/>
                <a:gd name="connsiteY10" fmla="*/ 86330 h 86330"/>
                <a:gd name="connsiteX11" fmla="*/ 1959 w 15099"/>
                <a:gd name="connsiteY11" fmla="*/ 24205 h 86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099" h="86330">
                  <a:moveTo>
                    <a:pt x="0" y="5533"/>
                  </a:moveTo>
                  <a:cubicBezTo>
                    <a:pt x="0" y="2536"/>
                    <a:pt x="2305" y="0"/>
                    <a:pt x="5302" y="0"/>
                  </a:cubicBezTo>
                  <a:cubicBezTo>
                    <a:pt x="6685" y="0"/>
                    <a:pt x="7838" y="346"/>
                    <a:pt x="8990" y="1153"/>
                  </a:cubicBezTo>
                  <a:lnTo>
                    <a:pt x="15099" y="5417"/>
                  </a:lnTo>
                  <a:lnTo>
                    <a:pt x="8990" y="9682"/>
                  </a:lnTo>
                  <a:cubicBezTo>
                    <a:pt x="7838" y="10489"/>
                    <a:pt x="6685" y="10950"/>
                    <a:pt x="5302" y="10950"/>
                  </a:cubicBezTo>
                  <a:cubicBezTo>
                    <a:pt x="2305" y="10950"/>
                    <a:pt x="0" y="8414"/>
                    <a:pt x="0" y="5533"/>
                  </a:cubicBezTo>
                  <a:close/>
                  <a:moveTo>
                    <a:pt x="1959" y="24205"/>
                  </a:moveTo>
                  <a:lnTo>
                    <a:pt x="9912" y="24205"/>
                  </a:lnTo>
                  <a:lnTo>
                    <a:pt x="9912" y="86330"/>
                  </a:lnTo>
                  <a:lnTo>
                    <a:pt x="1959" y="86330"/>
                  </a:lnTo>
                  <a:lnTo>
                    <a:pt x="1959" y="24205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9D15D1FB-6984-498F-87B2-AB0417D5EB86}"/>
                </a:ext>
              </a:extLst>
            </p:cNvPr>
            <p:cNvSpPr/>
            <p:nvPr/>
          </p:nvSpPr>
          <p:spPr>
            <a:xfrm>
              <a:off x="3120217" y="1254149"/>
              <a:ext cx="55325" cy="63162"/>
            </a:xfrm>
            <a:custGeom>
              <a:avLst/>
              <a:gdLst>
                <a:gd name="connsiteX0" fmla="*/ 7838 w 55325"/>
                <a:gd name="connsiteY0" fmla="*/ 63163 h 63162"/>
                <a:gd name="connsiteX1" fmla="*/ 0 w 55325"/>
                <a:gd name="connsiteY1" fmla="*/ 63163 h 63162"/>
                <a:gd name="connsiteX2" fmla="*/ 0 w 55325"/>
                <a:gd name="connsiteY2" fmla="*/ 1037 h 63162"/>
                <a:gd name="connsiteX3" fmla="*/ 7838 w 55325"/>
                <a:gd name="connsiteY3" fmla="*/ 1037 h 63162"/>
                <a:gd name="connsiteX4" fmla="*/ 7838 w 55325"/>
                <a:gd name="connsiteY4" fmla="*/ 15214 h 63162"/>
                <a:gd name="connsiteX5" fmla="*/ 30775 w 55325"/>
                <a:gd name="connsiteY5" fmla="*/ 0 h 63162"/>
                <a:gd name="connsiteX6" fmla="*/ 55325 w 55325"/>
                <a:gd name="connsiteY6" fmla="*/ 27663 h 63162"/>
                <a:gd name="connsiteX7" fmla="*/ 55325 w 55325"/>
                <a:gd name="connsiteY7" fmla="*/ 63163 h 63162"/>
                <a:gd name="connsiteX8" fmla="*/ 47487 w 55325"/>
                <a:gd name="connsiteY8" fmla="*/ 63163 h 63162"/>
                <a:gd name="connsiteX9" fmla="*/ 47487 w 55325"/>
                <a:gd name="connsiteY9" fmla="*/ 28815 h 63162"/>
                <a:gd name="connsiteX10" fmla="*/ 28815 w 55325"/>
                <a:gd name="connsiteY10" fmla="*/ 7607 h 63162"/>
                <a:gd name="connsiteX11" fmla="*/ 7723 w 55325"/>
                <a:gd name="connsiteY11" fmla="*/ 32042 h 63162"/>
                <a:gd name="connsiteX12" fmla="*/ 7723 w 55325"/>
                <a:gd name="connsiteY12" fmla="*/ 63163 h 6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325" h="63162">
                  <a:moveTo>
                    <a:pt x="7838" y="63163"/>
                  </a:moveTo>
                  <a:lnTo>
                    <a:pt x="0" y="63163"/>
                  </a:lnTo>
                  <a:lnTo>
                    <a:pt x="0" y="1037"/>
                  </a:lnTo>
                  <a:lnTo>
                    <a:pt x="7838" y="1037"/>
                  </a:lnTo>
                  <a:lnTo>
                    <a:pt x="7838" y="15214"/>
                  </a:lnTo>
                  <a:cubicBezTo>
                    <a:pt x="11987" y="6109"/>
                    <a:pt x="20401" y="0"/>
                    <a:pt x="30775" y="0"/>
                  </a:cubicBezTo>
                  <a:cubicBezTo>
                    <a:pt x="47257" y="0"/>
                    <a:pt x="55325" y="11526"/>
                    <a:pt x="55325" y="27663"/>
                  </a:cubicBezTo>
                  <a:lnTo>
                    <a:pt x="55325" y="63163"/>
                  </a:lnTo>
                  <a:lnTo>
                    <a:pt x="47487" y="63163"/>
                  </a:lnTo>
                  <a:lnTo>
                    <a:pt x="47487" y="28815"/>
                  </a:lnTo>
                  <a:cubicBezTo>
                    <a:pt x="47487" y="14753"/>
                    <a:pt x="41033" y="7607"/>
                    <a:pt x="28815" y="7607"/>
                  </a:cubicBezTo>
                  <a:cubicBezTo>
                    <a:pt x="16598" y="7607"/>
                    <a:pt x="7723" y="18211"/>
                    <a:pt x="7723" y="32042"/>
                  </a:cubicBezTo>
                  <a:lnTo>
                    <a:pt x="7723" y="63163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30D3A6DA-0EA5-440F-9D79-2F7E2F3B2870}"/>
                </a:ext>
              </a:extLst>
            </p:cNvPr>
            <p:cNvSpPr/>
            <p:nvPr/>
          </p:nvSpPr>
          <p:spPr>
            <a:xfrm>
              <a:off x="3191332" y="1254149"/>
              <a:ext cx="59935" cy="64200"/>
            </a:xfrm>
            <a:custGeom>
              <a:avLst/>
              <a:gdLst>
                <a:gd name="connsiteX0" fmla="*/ 0 w 59935"/>
                <a:gd name="connsiteY0" fmla="*/ 32503 h 64200"/>
                <a:gd name="connsiteX1" fmla="*/ 30544 w 59935"/>
                <a:gd name="connsiteY1" fmla="*/ 0 h 64200"/>
                <a:gd name="connsiteX2" fmla="*/ 59935 w 59935"/>
                <a:gd name="connsiteY2" fmla="*/ 31351 h 64200"/>
                <a:gd name="connsiteX3" fmla="*/ 59705 w 59935"/>
                <a:gd name="connsiteY3" fmla="*/ 35154 h 64200"/>
                <a:gd name="connsiteX4" fmla="*/ 8183 w 59935"/>
                <a:gd name="connsiteY4" fmla="*/ 35154 h 64200"/>
                <a:gd name="connsiteX5" fmla="*/ 33080 w 59935"/>
                <a:gd name="connsiteY5" fmla="*/ 56939 h 64200"/>
                <a:gd name="connsiteX6" fmla="*/ 55786 w 59935"/>
                <a:gd name="connsiteY6" fmla="*/ 49331 h 64200"/>
                <a:gd name="connsiteX7" fmla="*/ 55786 w 59935"/>
                <a:gd name="connsiteY7" fmla="*/ 57054 h 64200"/>
                <a:gd name="connsiteX8" fmla="*/ 33080 w 59935"/>
                <a:gd name="connsiteY8" fmla="*/ 64200 h 64200"/>
                <a:gd name="connsiteX9" fmla="*/ 0 w 59935"/>
                <a:gd name="connsiteY9" fmla="*/ 32503 h 64200"/>
                <a:gd name="connsiteX10" fmla="*/ 51752 w 59935"/>
                <a:gd name="connsiteY10" fmla="*/ 28700 h 64200"/>
                <a:gd name="connsiteX11" fmla="*/ 30544 w 59935"/>
                <a:gd name="connsiteY11" fmla="*/ 7261 h 64200"/>
                <a:gd name="connsiteX12" fmla="*/ 8414 w 59935"/>
                <a:gd name="connsiteY12" fmla="*/ 28700 h 64200"/>
                <a:gd name="connsiteX13" fmla="*/ 51752 w 59935"/>
                <a:gd name="connsiteY13" fmla="*/ 28700 h 6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935" h="64200">
                  <a:moveTo>
                    <a:pt x="0" y="32503"/>
                  </a:moveTo>
                  <a:cubicBezTo>
                    <a:pt x="0" y="14062"/>
                    <a:pt x="11641" y="0"/>
                    <a:pt x="30544" y="0"/>
                  </a:cubicBezTo>
                  <a:cubicBezTo>
                    <a:pt x="49447" y="0"/>
                    <a:pt x="59935" y="13370"/>
                    <a:pt x="59935" y="31351"/>
                  </a:cubicBezTo>
                  <a:cubicBezTo>
                    <a:pt x="59935" y="32619"/>
                    <a:pt x="59820" y="33887"/>
                    <a:pt x="59705" y="35154"/>
                  </a:cubicBezTo>
                  <a:lnTo>
                    <a:pt x="8183" y="35154"/>
                  </a:lnTo>
                  <a:cubicBezTo>
                    <a:pt x="9451" y="47948"/>
                    <a:pt x="18903" y="56939"/>
                    <a:pt x="33080" y="56939"/>
                  </a:cubicBezTo>
                  <a:cubicBezTo>
                    <a:pt x="41263" y="56939"/>
                    <a:pt x="49216" y="54403"/>
                    <a:pt x="55786" y="49331"/>
                  </a:cubicBezTo>
                  <a:lnTo>
                    <a:pt x="55786" y="57054"/>
                  </a:lnTo>
                  <a:cubicBezTo>
                    <a:pt x="49216" y="61895"/>
                    <a:pt x="41378" y="64200"/>
                    <a:pt x="33080" y="64200"/>
                  </a:cubicBezTo>
                  <a:cubicBezTo>
                    <a:pt x="13601" y="64200"/>
                    <a:pt x="0" y="51291"/>
                    <a:pt x="0" y="32503"/>
                  </a:cubicBezTo>
                  <a:close/>
                  <a:moveTo>
                    <a:pt x="51752" y="28700"/>
                  </a:moveTo>
                  <a:cubicBezTo>
                    <a:pt x="50945" y="16482"/>
                    <a:pt x="43223" y="7261"/>
                    <a:pt x="30544" y="7261"/>
                  </a:cubicBezTo>
                  <a:cubicBezTo>
                    <a:pt x="17865" y="7261"/>
                    <a:pt x="9566" y="16482"/>
                    <a:pt x="8414" y="28700"/>
                  </a:cubicBezTo>
                  <a:lnTo>
                    <a:pt x="51752" y="28700"/>
                  </a:ln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24FCA62C-1F42-4340-ACE4-683B07E1C2E2}"/>
                </a:ext>
              </a:extLst>
            </p:cNvPr>
            <p:cNvSpPr/>
            <p:nvPr/>
          </p:nvSpPr>
          <p:spPr>
            <a:xfrm>
              <a:off x="3263370" y="1306362"/>
              <a:ext cx="12217" cy="11987"/>
            </a:xfrm>
            <a:custGeom>
              <a:avLst/>
              <a:gdLst>
                <a:gd name="connsiteX0" fmla="*/ 0 w 12217"/>
                <a:gd name="connsiteY0" fmla="*/ 5994 h 11987"/>
                <a:gd name="connsiteX1" fmla="*/ 6109 w 12217"/>
                <a:gd name="connsiteY1" fmla="*/ 0 h 11987"/>
                <a:gd name="connsiteX2" fmla="*/ 12218 w 12217"/>
                <a:gd name="connsiteY2" fmla="*/ 5994 h 11987"/>
                <a:gd name="connsiteX3" fmla="*/ 6109 w 12217"/>
                <a:gd name="connsiteY3" fmla="*/ 11987 h 11987"/>
                <a:gd name="connsiteX4" fmla="*/ 0 w 12217"/>
                <a:gd name="connsiteY4" fmla="*/ 5994 h 11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" h="11987">
                  <a:moveTo>
                    <a:pt x="0" y="5994"/>
                  </a:moveTo>
                  <a:cubicBezTo>
                    <a:pt x="0" y="2421"/>
                    <a:pt x="2536" y="0"/>
                    <a:pt x="6109" y="0"/>
                  </a:cubicBezTo>
                  <a:cubicBezTo>
                    <a:pt x="9682" y="0"/>
                    <a:pt x="12218" y="2421"/>
                    <a:pt x="12218" y="5994"/>
                  </a:cubicBezTo>
                  <a:cubicBezTo>
                    <a:pt x="12218" y="9567"/>
                    <a:pt x="9682" y="11987"/>
                    <a:pt x="6109" y="11987"/>
                  </a:cubicBezTo>
                  <a:cubicBezTo>
                    <a:pt x="2536" y="11987"/>
                    <a:pt x="0" y="9567"/>
                    <a:pt x="0" y="5994"/>
                  </a:cubicBezTo>
                  <a:close/>
                </a:path>
              </a:pathLst>
            </a:custGeom>
            <a:solidFill>
              <a:srgbClr val="FFFFFF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27D7C9B1-4ECE-494D-899D-24C06F09B8E7}"/>
                </a:ext>
              </a:extLst>
            </p:cNvPr>
            <p:cNvSpPr/>
            <p:nvPr/>
          </p:nvSpPr>
          <p:spPr>
            <a:xfrm>
              <a:off x="525587" y="5238013"/>
              <a:ext cx="11526" cy="341977"/>
            </a:xfrm>
            <a:custGeom>
              <a:avLst/>
              <a:gdLst>
                <a:gd name="connsiteX0" fmla="*/ 0 w 11526"/>
                <a:gd name="connsiteY0" fmla="*/ 341978 h 341977"/>
                <a:gd name="connsiteX1" fmla="*/ 0 w 11526"/>
                <a:gd name="connsiteY1" fmla="*/ 0 h 341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6" h="341977">
                  <a:moveTo>
                    <a:pt x="0" y="341978"/>
                  </a:moveTo>
                  <a:lnTo>
                    <a:pt x="0" y="0"/>
                  </a:lnTo>
                </a:path>
              </a:pathLst>
            </a:custGeom>
            <a:ln w="5763" cap="flat">
              <a:solidFill>
                <a:srgbClr val="0473E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83C00F01-2484-4815-94F1-A54CDE278446}"/>
                </a:ext>
              </a:extLst>
            </p:cNvPr>
            <p:cNvSpPr/>
            <p:nvPr/>
          </p:nvSpPr>
          <p:spPr>
            <a:xfrm>
              <a:off x="3433495" y="5238013"/>
              <a:ext cx="11526" cy="341977"/>
            </a:xfrm>
            <a:custGeom>
              <a:avLst/>
              <a:gdLst>
                <a:gd name="connsiteX0" fmla="*/ 0 w 11526"/>
                <a:gd name="connsiteY0" fmla="*/ 341978 h 341977"/>
                <a:gd name="connsiteX1" fmla="*/ 0 w 11526"/>
                <a:gd name="connsiteY1" fmla="*/ 0 h 341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6" h="341977">
                  <a:moveTo>
                    <a:pt x="0" y="341978"/>
                  </a:moveTo>
                  <a:lnTo>
                    <a:pt x="0" y="0"/>
                  </a:lnTo>
                </a:path>
              </a:pathLst>
            </a:custGeom>
            <a:ln w="5763" cap="flat">
              <a:solidFill>
                <a:srgbClr val="0473E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10917455-E0B8-47FC-84EE-B8C960DF2161}"/>
                </a:ext>
              </a:extLst>
            </p:cNvPr>
            <p:cNvSpPr/>
            <p:nvPr/>
          </p:nvSpPr>
          <p:spPr>
            <a:xfrm>
              <a:off x="525587" y="5579991"/>
              <a:ext cx="11526" cy="1842554"/>
            </a:xfrm>
            <a:custGeom>
              <a:avLst/>
              <a:gdLst>
                <a:gd name="connsiteX0" fmla="*/ 0 w 11526"/>
                <a:gd name="connsiteY0" fmla="*/ 1842554 h 1842554"/>
                <a:gd name="connsiteX1" fmla="*/ 0 w 11526"/>
                <a:gd name="connsiteY1" fmla="*/ 0 h 1842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6" h="1842554">
                  <a:moveTo>
                    <a:pt x="0" y="1842554"/>
                  </a:moveTo>
                  <a:lnTo>
                    <a:pt x="0" y="0"/>
                  </a:lnTo>
                </a:path>
              </a:pathLst>
            </a:custGeom>
            <a:ln w="5763" cap="flat">
              <a:solidFill>
                <a:srgbClr val="0473E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0AB2235E-0A9E-4B3A-8DC3-11E3624C73A9}"/>
                </a:ext>
              </a:extLst>
            </p:cNvPr>
            <p:cNvSpPr/>
            <p:nvPr/>
          </p:nvSpPr>
          <p:spPr>
            <a:xfrm>
              <a:off x="3433495" y="5579991"/>
              <a:ext cx="11526" cy="1842554"/>
            </a:xfrm>
            <a:custGeom>
              <a:avLst/>
              <a:gdLst>
                <a:gd name="connsiteX0" fmla="*/ 0 w 11526"/>
                <a:gd name="connsiteY0" fmla="*/ 1842554 h 1842554"/>
                <a:gd name="connsiteX1" fmla="*/ 0 w 11526"/>
                <a:gd name="connsiteY1" fmla="*/ 0 h 1842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6" h="1842554">
                  <a:moveTo>
                    <a:pt x="0" y="1842554"/>
                  </a:moveTo>
                  <a:lnTo>
                    <a:pt x="0" y="0"/>
                  </a:lnTo>
                </a:path>
              </a:pathLst>
            </a:custGeom>
            <a:ln w="5763" cap="flat">
              <a:solidFill>
                <a:srgbClr val="0473E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C7024577-9E6F-4146-8798-274DB9A30889}"/>
                </a:ext>
              </a:extLst>
            </p:cNvPr>
            <p:cNvSpPr/>
            <p:nvPr/>
          </p:nvSpPr>
          <p:spPr>
            <a:xfrm>
              <a:off x="664937" y="5246658"/>
              <a:ext cx="259336" cy="259336"/>
            </a:xfrm>
            <a:custGeom>
              <a:avLst/>
              <a:gdLst>
                <a:gd name="connsiteX0" fmla="*/ 34578 w 259336"/>
                <a:gd name="connsiteY0" fmla="*/ 86445 h 259336"/>
                <a:gd name="connsiteX1" fmla="*/ 138313 w 259336"/>
                <a:gd name="connsiteY1" fmla="*/ 86445 h 259336"/>
                <a:gd name="connsiteX2" fmla="*/ 121024 w 259336"/>
                <a:gd name="connsiteY2" fmla="*/ 155602 h 259336"/>
                <a:gd name="connsiteX3" fmla="*/ 138313 w 259336"/>
                <a:gd name="connsiteY3" fmla="*/ 155602 h 259336"/>
                <a:gd name="connsiteX4" fmla="*/ 34578 w 259336"/>
                <a:gd name="connsiteY4" fmla="*/ 86445 h 259336"/>
                <a:gd name="connsiteX5" fmla="*/ 34578 w 259336"/>
                <a:gd name="connsiteY5" fmla="*/ 69156 h 259336"/>
                <a:gd name="connsiteX6" fmla="*/ 51867 w 259336"/>
                <a:gd name="connsiteY6" fmla="*/ 51867 h 259336"/>
                <a:gd name="connsiteX7" fmla="*/ 121024 w 259336"/>
                <a:gd name="connsiteY7" fmla="*/ 51867 h 259336"/>
                <a:gd name="connsiteX8" fmla="*/ 138313 w 259336"/>
                <a:gd name="connsiteY8" fmla="*/ 69156 h 259336"/>
                <a:gd name="connsiteX9" fmla="*/ 138313 w 259336"/>
                <a:gd name="connsiteY9" fmla="*/ 172891 h 259336"/>
                <a:gd name="connsiteX10" fmla="*/ 121024 w 259336"/>
                <a:gd name="connsiteY10" fmla="*/ 190180 h 259336"/>
                <a:gd name="connsiteX11" fmla="*/ 0 w 259336"/>
                <a:gd name="connsiteY11" fmla="*/ 224758 h 259336"/>
                <a:gd name="connsiteX12" fmla="*/ 86445 w 259336"/>
                <a:gd name="connsiteY12" fmla="*/ 224758 h 259336"/>
                <a:gd name="connsiteX13" fmla="*/ 0 w 259336"/>
                <a:gd name="connsiteY13" fmla="*/ 138313 h 259336"/>
                <a:gd name="connsiteX14" fmla="*/ 17289 w 259336"/>
                <a:gd name="connsiteY14" fmla="*/ 121024 h 259336"/>
                <a:gd name="connsiteX15" fmla="*/ 69156 w 259336"/>
                <a:gd name="connsiteY15" fmla="*/ 121024 h 259336"/>
                <a:gd name="connsiteX16" fmla="*/ 86445 w 259336"/>
                <a:gd name="connsiteY16" fmla="*/ 138313 h 259336"/>
                <a:gd name="connsiteX17" fmla="*/ 86445 w 259336"/>
                <a:gd name="connsiteY17" fmla="*/ 242047 h 259336"/>
                <a:gd name="connsiteX18" fmla="*/ 69156 w 259336"/>
                <a:gd name="connsiteY18" fmla="*/ 259336 h 259336"/>
                <a:gd name="connsiteX19" fmla="*/ 17289 w 259336"/>
                <a:gd name="connsiteY19" fmla="*/ 259336 h 259336"/>
                <a:gd name="connsiteX20" fmla="*/ 0 w 259336"/>
                <a:gd name="connsiteY20" fmla="*/ 242047 h 259336"/>
                <a:gd name="connsiteX21" fmla="*/ 0 w 259336"/>
                <a:gd name="connsiteY21" fmla="*/ 138313 h 259336"/>
                <a:gd name="connsiteX22" fmla="*/ 172891 w 259336"/>
                <a:gd name="connsiteY22" fmla="*/ 155602 h 259336"/>
                <a:gd name="connsiteX23" fmla="*/ 242047 w 259336"/>
                <a:gd name="connsiteY23" fmla="*/ 155602 h 259336"/>
                <a:gd name="connsiteX24" fmla="*/ 259336 w 259336"/>
                <a:gd name="connsiteY24" fmla="*/ 138313 h 259336"/>
                <a:gd name="connsiteX25" fmla="*/ 259336 w 259336"/>
                <a:gd name="connsiteY25" fmla="*/ 17289 h 259336"/>
                <a:gd name="connsiteX26" fmla="*/ 242047 w 259336"/>
                <a:gd name="connsiteY26" fmla="*/ 0 h 259336"/>
                <a:gd name="connsiteX27" fmla="*/ 51867 w 259336"/>
                <a:gd name="connsiteY27" fmla="*/ 0 h 259336"/>
                <a:gd name="connsiteX28" fmla="*/ 34578 w 259336"/>
                <a:gd name="connsiteY28" fmla="*/ 17289 h 259336"/>
                <a:gd name="connsiteX29" fmla="*/ 172891 w 259336"/>
                <a:gd name="connsiteY29" fmla="*/ 121024 h 259336"/>
                <a:gd name="connsiteX30" fmla="*/ 259336 w 259336"/>
                <a:gd name="connsiteY30" fmla="*/ 121024 h 259336"/>
                <a:gd name="connsiteX31" fmla="*/ 164246 w 259336"/>
                <a:gd name="connsiteY31" fmla="*/ 207469 h 259336"/>
                <a:gd name="connsiteX32" fmla="*/ 207469 w 259336"/>
                <a:gd name="connsiteY32" fmla="*/ 207469 h 259336"/>
                <a:gd name="connsiteX33" fmla="*/ 172891 w 259336"/>
                <a:gd name="connsiteY33" fmla="*/ 155602 h 259336"/>
                <a:gd name="connsiteX34" fmla="*/ 181535 w 259336"/>
                <a:gd name="connsiteY34" fmla="*/ 207469 h 259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59336" h="259336">
                  <a:moveTo>
                    <a:pt x="34578" y="86445"/>
                  </a:moveTo>
                  <a:lnTo>
                    <a:pt x="138313" y="86445"/>
                  </a:lnTo>
                  <a:moveTo>
                    <a:pt x="121024" y="155602"/>
                  </a:moveTo>
                  <a:lnTo>
                    <a:pt x="138313" y="155602"/>
                  </a:lnTo>
                  <a:moveTo>
                    <a:pt x="34578" y="86445"/>
                  </a:moveTo>
                  <a:lnTo>
                    <a:pt x="34578" y="69156"/>
                  </a:lnTo>
                  <a:cubicBezTo>
                    <a:pt x="34578" y="59589"/>
                    <a:pt x="42301" y="51867"/>
                    <a:pt x="51867" y="51867"/>
                  </a:cubicBezTo>
                  <a:lnTo>
                    <a:pt x="121024" y="51867"/>
                  </a:lnTo>
                  <a:cubicBezTo>
                    <a:pt x="130590" y="51867"/>
                    <a:pt x="138313" y="59589"/>
                    <a:pt x="138313" y="69156"/>
                  </a:cubicBezTo>
                  <a:lnTo>
                    <a:pt x="138313" y="172891"/>
                  </a:lnTo>
                  <a:cubicBezTo>
                    <a:pt x="138313" y="182457"/>
                    <a:pt x="130590" y="190180"/>
                    <a:pt x="121024" y="190180"/>
                  </a:cubicBezTo>
                  <a:moveTo>
                    <a:pt x="0" y="224758"/>
                  </a:moveTo>
                  <a:lnTo>
                    <a:pt x="86445" y="224758"/>
                  </a:lnTo>
                  <a:moveTo>
                    <a:pt x="0" y="138313"/>
                  </a:moveTo>
                  <a:cubicBezTo>
                    <a:pt x="0" y="128746"/>
                    <a:pt x="7722" y="121024"/>
                    <a:pt x="17289" y="121024"/>
                  </a:cubicBezTo>
                  <a:lnTo>
                    <a:pt x="69156" y="121024"/>
                  </a:lnTo>
                  <a:cubicBezTo>
                    <a:pt x="78723" y="121024"/>
                    <a:pt x="86445" y="128746"/>
                    <a:pt x="86445" y="138313"/>
                  </a:cubicBezTo>
                  <a:lnTo>
                    <a:pt x="86445" y="242047"/>
                  </a:lnTo>
                  <a:cubicBezTo>
                    <a:pt x="86445" y="251614"/>
                    <a:pt x="78723" y="259336"/>
                    <a:pt x="69156" y="259336"/>
                  </a:cubicBezTo>
                  <a:lnTo>
                    <a:pt x="17289" y="259336"/>
                  </a:lnTo>
                  <a:cubicBezTo>
                    <a:pt x="7722" y="259336"/>
                    <a:pt x="0" y="251614"/>
                    <a:pt x="0" y="242047"/>
                  </a:cubicBezTo>
                  <a:lnTo>
                    <a:pt x="0" y="138313"/>
                  </a:lnTo>
                  <a:close/>
                  <a:moveTo>
                    <a:pt x="172891" y="155602"/>
                  </a:moveTo>
                  <a:lnTo>
                    <a:pt x="242047" y="155602"/>
                  </a:lnTo>
                  <a:cubicBezTo>
                    <a:pt x="251614" y="155602"/>
                    <a:pt x="259336" y="147879"/>
                    <a:pt x="259336" y="138313"/>
                  </a:cubicBezTo>
                  <a:lnTo>
                    <a:pt x="259336" y="17289"/>
                  </a:lnTo>
                  <a:cubicBezTo>
                    <a:pt x="259336" y="7722"/>
                    <a:pt x="251614" y="0"/>
                    <a:pt x="242047" y="0"/>
                  </a:cubicBezTo>
                  <a:lnTo>
                    <a:pt x="51867" y="0"/>
                  </a:lnTo>
                  <a:cubicBezTo>
                    <a:pt x="42301" y="0"/>
                    <a:pt x="34578" y="7722"/>
                    <a:pt x="34578" y="17289"/>
                  </a:cubicBezTo>
                  <a:moveTo>
                    <a:pt x="172891" y="121024"/>
                  </a:moveTo>
                  <a:lnTo>
                    <a:pt x="259336" y="121024"/>
                  </a:lnTo>
                  <a:moveTo>
                    <a:pt x="164246" y="207469"/>
                  </a:moveTo>
                  <a:lnTo>
                    <a:pt x="207469" y="207469"/>
                  </a:lnTo>
                  <a:moveTo>
                    <a:pt x="172891" y="155602"/>
                  </a:moveTo>
                  <a:lnTo>
                    <a:pt x="181535" y="207469"/>
                  </a:lnTo>
                </a:path>
              </a:pathLst>
            </a:custGeom>
            <a:noFill/>
            <a:ln w="17289" cap="rnd">
              <a:solidFill>
                <a:srgbClr val="0473E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A52CD300-7E7B-4DCE-8DA2-E9F312E39CE9}"/>
                </a:ext>
              </a:extLst>
            </p:cNvPr>
            <p:cNvSpPr/>
            <p:nvPr/>
          </p:nvSpPr>
          <p:spPr>
            <a:xfrm>
              <a:off x="3572614" y="5246658"/>
              <a:ext cx="259336" cy="259336"/>
            </a:xfrm>
            <a:custGeom>
              <a:avLst/>
              <a:gdLst>
                <a:gd name="connsiteX0" fmla="*/ 147188 w 259336"/>
                <a:gd name="connsiteY0" fmla="*/ 0 h 259336"/>
                <a:gd name="connsiteX1" fmla="*/ 230060 w 259336"/>
                <a:gd name="connsiteY1" fmla="*/ 0 h 259336"/>
                <a:gd name="connsiteX2" fmla="*/ 235477 w 259336"/>
                <a:gd name="connsiteY2" fmla="*/ 3458 h 259336"/>
                <a:gd name="connsiteX3" fmla="*/ 234786 w 259336"/>
                <a:gd name="connsiteY3" fmla="*/ 9797 h 259336"/>
                <a:gd name="connsiteX4" fmla="*/ 221646 w 259336"/>
                <a:gd name="connsiteY4" fmla="*/ 26394 h 259336"/>
                <a:gd name="connsiteX5" fmla="*/ 221646 w 259336"/>
                <a:gd name="connsiteY5" fmla="*/ 34002 h 259336"/>
                <a:gd name="connsiteX6" fmla="*/ 234786 w 259336"/>
                <a:gd name="connsiteY6" fmla="*/ 50599 h 259336"/>
                <a:gd name="connsiteX7" fmla="*/ 235477 w 259336"/>
                <a:gd name="connsiteY7" fmla="*/ 57054 h 259336"/>
                <a:gd name="connsiteX8" fmla="*/ 230060 w 259336"/>
                <a:gd name="connsiteY8" fmla="*/ 60512 h 259336"/>
                <a:gd name="connsiteX9" fmla="*/ 147073 w 259336"/>
                <a:gd name="connsiteY9" fmla="*/ 60512 h 259336"/>
                <a:gd name="connsiteX10" fmla="*/ 147073 w 259336"/>
                <a:gd name="connsiteY10" fmla="*/ 98432 h 259336"/>
                <a:gd name="connsiteX11" fmla="*/ 147073 w 259336"/>
                <a:gd name="connsiteY11" fmla="*/ 0 h 259336"/>
                <a:gd name="connsiteX12" fmla="*/ 91748 w 259336"/>
                <a:gd name="connsiteY12" fmla="*/ 177847 h 259336"/>
                <a:gd name="connsiteX13" fmla="*/ 118834 w 259336"/>
                <a:gd name="connsiteY13" fmla="*/ 200553 h 259336"/>
                <a:gd name="connsiteX14" fmla="*/ 134394 w 259336"/>
                <a:gd name="connsiteY14" fmla="*/ 199862 h 259336"/>
                <a:gd name="connsiteX15" fmla="*/ 141771 w 259336"/>
                <a:gd name="connsiteY15" fmla="*/ 192485 h 259336"/>
                <a:gd name="connsiteX16" fmla="*/ 158022 w 259336"/>
                <a:gd name="connsiteY16" fmla="*/ 192485 h 259336"/>
                <a:gd name="connsiteX17" fmla="*/ 165399 w 259336"/>
                <a:gd name="connsiteY17" fmla="*/ 199862 h 259336"/>
                <a:gd name="connsiteX18" fmla="*/ 180959 w 259336"/>
                <a:gd name="connsiteY18" fmla="*/ 200553 h 259336"/>
                <a:gd name="connsiteX19" fmla="*/ 208045 w 259336"/>
                <a:gd name="connsiteY19" fmla="*/ 177847 h 259336"/>
                <a:gd name="connsiteX20" fmla="*/ 40341 w 259336"/>
                <a:gd name="connsiteY20" fmla="*/ 259336 h 259336"/>
                <a:gd name="connsiteX21" fmla="*/ 0 w 259336"/>
                <a:gd name="connsiteY21" fmla="*/ 259336 h 259336"/>
                <a:gd name="connsiteX22" fmla="*/ 43223 w 259336"/>
                <a:gd name="connsiteY22" fmla="*/ 181535 h 259336"/>
                <a:gd name="connsiteX23" fmla="*/ 68234 w 259336"/>
                <a:gd name="connsiteY23" fmla="*/ 214961 h 259336"/>
                <a:gd name="connsiteX24" fmla="*/ 40341 w 259336"/>
                <a:gd name="connsiteY24" fmla="*/ 259336 h 259336"/>
                <a:gd name="connsiteX25" fmla="*/ 138313 w 259336"/>
                <a:gd name="connsiteY25" fmla="*/ 103734 h 259336"/>
                <a:gd name="connsiteX26" fmla="*/ 149839 w 259336"/>
                <a:gd name="connsiteY26" fmla="*/ 98086 h 259336"/>
                <a:gd name="connsiteX27" fmla="*/ 161365 w 259336"/>
                <a:gd name="connsiteY27" fmla="*/ 103734 h 259336"/>
                <a:gd name="connsiteX28" fmla="*/ 259336 w 259336"/>
                <a:gd name="connsiteY28" fmla="*/ 259336 h 259336"/>
                <a:gd name="connsiteX29" fmla="*/ 40341 w 259336"/>
                <a:gd name="connsiteY29" fmla="*/ 259336 h 259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59336" h="259336">
                  <a:moveTo>
                    <a:pt x="147188" y="0"/>
                  </a:moveTo>
                  <a:lnTo>
                    <a:pt x="230060" y="0"/>
                  </a:lnTo>
                  <a:cubicBezTo>
                    <a:pt x="232365" y="0"/>
                    <a:pt x="234440" y="1383"/>
                    <a:pt x="235477" y="3458"/>
                  </a:cubicBezTo>
                  <a:cubicBezTo>
                    <a:pt x="236515" y="5532"/>
                    <a:pt x="236169" y="8068"/>
                    <a:pt x="234786" y="9797"/>
                  </a:cubicBezTo>
                  <a:lnTo>
                    <a:pt x="221646" y="26394"/>
                  </a:lnTo>
                  <a:cubicBezTo>
                    <a:pt x="219917" y="28584"/>
                    <a:pt x="219917" y="31697"/>
                    <a:pt x="221646" y="34002"/>
                  </a:cubicBezTo>
                  <a:lnTo>
                    <a:pt x="234786" y="50599"/>
                  </a:lnTo>
                  <a:cubicBezTo>
                    <a:pt x="236169" y="52443"/>
                    <a:pt x="236515" y="54864"/>
                    <a:pt x="235477" y="57054"/>
                  </a:cubicBezTo>
                  <a:cubicBezTo>
                    <a:pt x="234555" y="59128"/>
                    <a:pt x="232365" y="60512"/>
                    <a:pt x="230060" y="60512"/>
                  </a:cubicBezTo>
                  <a:lnTo>
                    <a:pt x="147073" y="60512"/>
                  </a:lnTo>
                  <a:moveTo>
                    <a:pt x="147073" y="98432"/>
                  </a:moveTo>
                  <a:lnTo>
                    <a:pt x="147073" y="0"/>
                  </a:lnTo>
                  <a:moveTo>
                    <a:pt x="91748" y="177847"/>
                  </a:moveTo>
                  <a:lnTo>
                    <a:pt x="118834" y="200553"/>
                  </a:lnTo>
                  <a:cubicBezTo>
                    <a:pt x="123444" y="204472"/>
                    <a:pt x="130245" y="204126"/>
                    <a:pt x="134394" y="199862"/>
                  </a:cubicBezTo>
                  <a:lnTo>
                    <a:pt x="141771" y="192485"/>
                  </a:lnTo>
                  <a:cubicBezTo>
                    <a:pt x="146266" y="187990"/>
                    <a:pt x="153527" y="187990"/>
                    <a:pt x="158022" y="192485"/>
                  </a:cubicBezTo>
                  <a:lnTo>
                    <a:pt x="165399" y="199862"/>
                  </a:lnTo>
                  <a:cubicBezTo>
                    <a:pt x="169663" y="204126"/>
                    <a:pt x="176464" y="204357"/>
                    <a:pt x="180959" y="200553"/>
                  </a:cubicBezTo>
                  <a:lnTo>
                    <a:pt x="208045" y="177847"/>
                  </a:lnTo>
                  <a:moveTo>
                    <a:pt x="40341" y="259336"/>
                  </a:moveTo>
                  <a:lnTo>
                    <a:pt x="0" y="259336"/>
                  </a:lnTo>
                  <a:lnTo>
                    <a:pt x="43223" y="181535"/>
                  </a:lnTo>
                  <a:lnTo>
                    <a:pt x="68234" y="214961"/>
                  </a:lnTo>
                  <a:moveTo>
                    <a:pt x="40341" y="259336"/>
                  </a:moveTo>
                  <a:lnTo>
                    <a:pt x="138313" y="103734"/>
                  </a:lnTo>
                  <a:cubicBezTo>
                    <a:pt x="141079" y="100161"/>
                    <a:pt x="145344" y="98086"/>
                    <a:pt x="149839" y="98086"/>
                  </a:cubicBezTo>
                  <a:cubicBezTo>
                    <a:pt x="154334" y="98086"/>
                    <a:pt x="158599" y="100161"/>
                    <a:pt x="161365" y="103734"/>
                  </a:cubicBezTo>
                  <a:lnTo>
                    <a:pt x="259336" y="259336"/>
                  </a:lnTo>
                  <a:lnTo>
                    <a:pt x="40341" y="259336"/>
                  </a:lnTo>
                  <a:close/>
                </a:path>
              </a:pathLst>
            </a:custGeom>
            <a:noFill/>
            <a:ln w="17289" cap="rnd">
              <a:solidFill>
                <a:srgbClr val="0473E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647DC5E6-10DF-4596-B735-5AD10ED82F22}"/>
                </a:ext>
              </a:extLst>
            </p:cNvPr>
            <p:cNvSpPr/>
            <p:nvPr/>
          </p:nvSpPr>
          <p:spPr>
            <a:xfrm>
              <a:off x="666205" y="5579876"/>
              <a:ext cx="72383" cy="103734"/>
            </a:xfrm>
            <a:custGeom>
              <a:avLst/>
              <a:gdLst>
                <a:gd name="connsiteX0" fmla="*/ 115 w 72383"/>
                <a:gd name="connsiteY0" fmla="*/ 115 h 103734"/>
                <a:gd name="connsiteX1" fmla="*/ 33310 w 72383"/>
                <a:gd name="connsiteY1" fmla="*/ 115 h 103734"/>
                <a:gd name="connsiteX2" fmla="*/ 72384 w 72383"/>
                <a:gd name="connsiteY2" fmla="*/ 37114 h 103734"/>
                <a:gd name="connsiteX3" fmla="*/ 32965 w 72383"/>
                <a:gd name="connsiteY3" fmla="*/ 74343 h 103734"/>
                <a:gd name="connsiteX4" fmla="*/ 20055 w 72383"/>
                <a:gd name="connsiteY4" fmla="*/ 74343 h 103734"/>
                <a:gd name="connsiteX5" fmla="*/ 20055 w 72383"/>
                <a:gd name="connsiteY5" fmla="*/ 103734 h 103734"/>
                <a:gd name="connsiteX6" fmla="*/ 0 w 72383"/>
                <a:gd name="connsiteY6" fmla="*/ 103734 h 103734"/>
                <a:gd name="connsiteX7" fmla="*/ 0 w 72383"/>
                <a:gd name="connsiteY7" fmla="*/ 0 h 103734"/>
                <a:gd name="connsiteX8" fmla="*/ 20171 w 72383"/>
                <a:gd name="connsiteY8" fmla="*/ 17635 h 103734"/>
                <a:gd name="connsiteX9" fmla="*/ 20171 w 72383"/>
                <a:gd name="connsiteY9" fmla="*/ 56708 h 103734"/>
                <a:gd name="connsiteX10" fmla="*/ 32503 w 72383"/>
                <a:gd name="connsiteY10" fmla="*/ 56708 h 103734"/>
                <a:gd name="connsiteX11" fmla="*/ 51752 w 72383"/>
                <a:gd name="connsiteY11" fmla="*/ 37114 h 103734"/>
                <a:gd name="connsiteX12" fmla="*/ 32503 w 72383"/>
                <a:gd name="connsiteY12" fmla="*/ 17635 h 103734"/>
                <a:gd name="connsiteX13" fmla="*/ 20171 w 72383"/>
                <a:gd name="connsiteY13" fmla="*/ 17635 h 10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383" h="103734">
                  <a:moveTo>
                    <a:pt x="115" y="115"/>
                  </a:moveTo>
                  <a:lnTo>
                    <a:pt x="33310" y="115"/>
                  </a:lnTo>
                  <a:cubicBezTo>
                    <a:pt x="55901" y="115"/>
                    <a:pt x="72384" y="14869"/>
                    <a:pt x="72384" y="37114"/>
                  </a:cubicBezTo>
                  <a:cubicBezTo>
                    <a:pt x="72384" y="59359"/>
                    <a:pt x="55786" y="74343"/>
                    <a:pt x="32965" y="74343"/>
                  </a:cubicBezTo>
                  <a:lnTo>
                    <a:pt x="20055" y="74343"/>
                  </a:lnTo>
                  <a:lnTo>
                    <a:pt x="20055" y="103734"/>
                  </a:lnTo>
                  <a:lnTo>
                    <a:pt x="0" y="103734"/>
                  </a:lnTo>
                  <a:lnTo>
                    <a:pt x="0" y="0"/>
                  </a:lnTo>
                  <a:close/>
                  <a:moveTo>
                    <a:pt x="20171" y="17635"/>
                  </a:moveTo>
                  <a:lnTo>
                    <a:pt x="20171" y="56708"/>
                  </a:lnTo>
                  <a:lnTo>
                    <a:pt x="32503" y="56708"/>
                  </a:lnTo>
                  <a:cubicBezTo>
                    <a:pt x="44260" y="56708"/>
                    <a:pt x="51752" y="48525"/>
                    <a:pt x="51752" y="37114"/>
                  </a:cubicBezTo>
                  <a:cubicBezTo>
                    <a:pt x="51752" y="25703"/>
                    <a:pt x="44260" y="17635"/>
                    <a:pt x="32503" y="17635"/>
                  </a:cubicBezTo>
                  <a:lnTo>
                    <a:pt x="20171" y="17635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6B9F52A1-0459-4530-98AA-6469097CB074}"/>
                </a:ext>
              </a:extLst>
            </p:cNvPr>
            <p:cNvSpPr/>
            <p:nvPr/>
          </p:nvSpPr>
          <p:spPr>
            <a:xfrm>
              <a:off x="752074" y="5612725"/>
              <a:ext cx="43337" cy="71000"/>
            </a:xfrm>
            <a:custGeom>
              <a:avLst/>
              <a:gdLst>
                <a:gd name="connsiteX0" fmla="*/ 19133 w 43337"/>
                <a:gd name="connsiteY0" fmla="*/ 71001 h 71000"/>
                <a:gd name="connsiteX1" fmla="*/ 0 w 43337"/>
                <a:gd name="connsiteY1" fmla="*/ 71001 h 71000"/>
                <a:gd name="connsiteX2" fmla="*/ 0 w 43337"/>
                <a:gd name="connsiteY2" fmla="*/ 1383 h 71000"/>
                <a:gd name="connsiteX3" fmla="*/ 19133 w 43337"/>
                <a:gd name="connsiteY3" fmla="*/ 1383 h 71000"/>
                <a:gd name="connsiteX4" fmla="*/ 19133 w 43337"/>
                <a:gd name="connsiteY4" fmla="*/ 13947 h 71000"/>
                <a:gd name="connsiteX5" fmla="*/ 43338 w 43337"/>
                <a:gd name="connsiteY5" fmla="*/ 0 h 71000"/>
                <a:gd name="connsiteX6" fmla="*/ 43338 w 43337"/>
                <a:gd name="connsiteY6" fmla="*/ 21093 h 71000"/>
                <a:gd name="connsiteX7" fmla="*/ 19133 w 43337"/>
                <a:gd name="connsiteY7" fmla="*/ 40572 h 71000"/>
                <a:gd name="connsiteX8" fmla="*/ 19133 w 43337"/>
                <a:gd name="connsiteY8" fmla="*/ 71001 h 7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337" h="71000">
                  <a:moveTo>
                    <a:pt x="19133" y="71001"/>
                  </a:moveTo>
                  <a:lnTo>
                    <a:pt x="0" y="71001"/>
                  </a:lnTo>
                  <a:lnTo>
                    <a:pt x="0" y="1383"/>
                  </a:lnTo>
                  <a:lnTo>
                    <a:pt x="19133" y="1383"/>
                  </a:lnTo>
                  <a:lnTo>
                    <a:pt x="19133" y="13947"/>
                  </a:lnTo>
                  <a:cubicBezTo>
                    <a:pt x="24781" y="4956"/>
                    <a:pt x="32965" y="0"/>
                    <a:pt x="43338" y="0"/>
                  </a:cubicBezTo>
                  <a:lnTo>
                    <a:pt x="43338" y="21093"/>
                  </a:lnTo>
                  <a:cubicBezTo>
                    <a:pt x="30890" y="18442"/>
                    <a:pt x="19133" y="25819"/>
                    <a:pt x="19133" y="40572"/>
                  </a:cubicBezTo>
                  <a:lnTo>
                    <a:pt x="19133" y="71001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5481A7C2-EEEC-4E8C-BF5A-388D974F81F9}"/>
                </a:ext>
              </a:extLst>
            </p:cNvPr>
            <p:cNvSpPr/>
            <p:nvPr/>
          </p:nvSpPr>
          <p:spPr>
            <a:xfrm>
              <a:off x="800253" y="5612610"/>
              <a:ext cx="75034" cy="72498"/>
            </a:xfrm>
            <a:custGeom>
              <a:avLst/>
              <a:gdLst>
                <a:gd name="connsiteX0" fmla="*/ 0 w 75034"/>
                <a:gd name="connsiteY0" fmla="*/ 35846 h 72498"/>
                <a:gd name="connsiteX1" fmla="*/ 38036 w 75034"/>
                <a:gd name="connsiteY1" fmla="*/ 0 h 72498"/>
                <a:gd name="connsiteX2" fmla="*/ 75035 w 75034"/>
                <a:gd name="connsiteY2" fmla="*/ 35846 h 72498"/>
                <a:gd name="connsiteX3" fmla="*/ 38036 w 75034"/>
                <a:gd name="connsiteY3" fmla="*/ 72499 h 72498"/>
                <a:gd name="connsiteX4" fmla="*/ 0 w 75034"/>
                <a:gd name="connsiteY4" fmla="*/ 35846 h 72498"/>
                <a:gd name="connsiteX5" fmla="*/ 37690 w 75034"/>
                <a:gd name="connsiteY5" fmla="*/ 17865 h 72498"/>
                <a:gd name="connsiteX6" fmla="*/ 19710 w 75034"/>
                <a:gd name="connsiteY6" fmla="*/ 36076 h 72498"/>
                <a:gd name="connsiteX7" fmla="*/ 37690 w 75034"/>
                <a:gd name="connsiteY7" fmla="*/ 54633 h 72498"/>
                <a:gd name="connsiteX8" fmla="*/ 55440 w 75034"/>
                <a:gd name="connsiteY8" fmla="*/ 36076 h 72498"/>
                <a:gd name="connsiteX9" fmla="*/ 37690 w 75034"/>
                <a:gd name="connsiteY9" fmla="*/ 17865 h 72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5034" h="72498">
                  <a:moveTo>
                    <a:pt x="0" y="35846"/>
                  </a:moveTo>
                  <a:cubicBezTo>
                    <a:pt x="0" y="14753"/>
                    <a:pt x="16367" y="0"/>
                    <a:pt x="38036" y="0"/>
                  </a:cubicBezTo>
                  <a:cubicBezTo>
                    <a:pt x="59705" y="0"/>
                    <a:pt x="75035" y="14753"/>
                    <a:pt x="75035" y="35846"/>
                  </a:cubicBezTo>
                  <a:cubicBezTo>
                    <a:pt x="75035" y="56939"/>
                    <a:pt x="59244" y="72499"/>
                    <a:pt x="38036" y="72499"/>
                  </a:cubicBezTo>
                  <a:cubicBezTo>
                    <a:pt x="16828" y="72499"/>
                    <a:pt x="0" y="57400"/>
                    <a:pt x="0" y="35846"/>
                  </a:cubicBezTo>
                  <a:close/>
                  <a:moveTo>
                    <a:pt x="37690" y="17865"/>
                  </a:moveTo>
                  <a:cubicBezTo>
                    <a:pt x="27201" y="17865"/>
                    <a:pt x="19710" y="25472"/>
                    <a:pt x="19710" y="36076"/>
                  </a:cubicBezTo>
                  <a:cubicBezTo>
                    <a:pt x="19710" y="46680"/>
                    <a:pt x="27201" y="54633"/>
                    <a:pt x="37690" y="54633"/>
                  </a:cubicBezTo>
                  <a:cubicBezTo>
                    <a:pt x="48179" y="54633"/>
                    <a:pt x="55440" y="46911"/>
                    <a:pt x="55440" y="36076"/>
                  </a:cubicBezTo>
                  <a:cubicBezTo>
                    <a:pt x="55440" y="25242"/>
                    <a:pt x="47948" y="17865"/>
                    <a:pt x="37690" y="17865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AEC95F1A-3124-413E-A3B3-BF4E7ED58DE0}"/>
                </a:ext>
              </a:extLst>
            </p:cNvPr>
            <p:cNvSpPr/>
            <p:nvPr/>
          </p:nvSpPr>
          <p:spPr>
            <a:xfrm>
              <a:off x="886699" y="5593938"/>
              <a:ext cx="45066" cy="91171"/>
            </a:xfrm>
            <a:custGeom>
              <a:avLst/>
              <a:gdLst>
                <a:gd name="connsiteX0" fmla="*/ 26740 w 45066"/>
                <a:gd name="connsiteY0" fmla="*/ 91171 h 91171"/>
                <a:gd name="connsiteX1" fmla="*/ 0 w 45066"/>
                <a:gd name="connsiteY1" fmla="*/ 63393 h 91171"/>
                <a:gd name="connsiteX2" fmla="*/ 0 w 45066"/>
                <a:gd name="connsiteY2" fmla="*/ 0 h 91171"/>
                <a:gd name="connsiteX3" fmla="*/ 19248 w 45066"/>
                <a:gd name="connsiteY3" fmla="*/ 0 h 91171"/>
                <a:gd name="connsiteX4" fmla="*/ 19248 w 45066"/>
                <a:gd name="connsiteY4" fmla="*/ 20171 h 91171"/>
                <a:gd name="connsiteX5" fmla="*/ 44260 w 45066"/>
                <a:gd name="connsiteY5" fmla="*/ 20171 h 91171"/>
                <a:gd name="connsiteX6" fmla="*/ 44260 w 45066"/>
                <a:gd name="connsiteY6" fmla="*/ 36538 h 91171"/>
                <a:gd name="connsiteX7" fmla="*/ 19248 w 45066"/>
                <a:gd name="connsiteY7" fmla="*/ 36538 h 91171"/>
                <a:gd name="connsiteX8" fmla="*/ 19248 w 45066"/>
                <a:gd name="connsiteY8" fmla="*/ 62471 h 91171"/>
                <a:gd name="connsiteX9" fmla="*/ 30775 w 45066"/>
                <a:gd name="connsiteY9" fmla="*/ 73652 h 91171"/>
                <a:gd name="connsiteX10" fmla="*/ 45067 w 45066"/>
                <a:gd name="connsiteY10" fmla="*/ 69617 h 91171"/>
                <a:gd name="connsiteX11" fmla="*/ 45067 w 45066"/>
                <a:gd name="connsiteY11" fmla="*/ 86330 h 91171"/>
                <a:gd name="connsiteX12" fmla="*/ 26856 w 45066"/>
                <a:gd name="connsiteY12" fmla="*/ 91171 h 91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066" h="91171">
                  <a:moveTo>
                    <a:pt x="26740" y="91171"/>
                  </a:moveTo>
                  <a:cubicBezTo>
                    <a:pt x="10143" y="91171"/>
                    <a:pt x="0" y="83103"/>
                    <a:pt x="0" y="63393"/>
                  </a:cubicBezTo>
                  <a:lnTo>
                    <a:pt x="0" y="0"/>
                  </a:lnTo>
                  <a:lnTo>
                    <a:pt x="19248" y="0"/>
                  </a:lnTo>
                  <a:lnTo>
                    <a:pt x="19248" y="20171"/>
                  </a:lnTo>
                  <a:lnTo>
                    <a:pt x="44260" y="20171"/>
                  </a:lnTo>
                  <a:lnTo>
                    <a:pt x="44260" y="36538"/>
                  </a:lnTo>
                  <a:lnTo>
                    <a:pt x="19248" y="36538"/>
                  </a:lnTo>
                  <a:lnTo>
                    <a:pt x="19248" y="62471"/>
                  </a:lnTo>
                  <a:cubicBezTo>
                    <a:pt x="19248" y="70309"/>
                    <a:pt x="24205" y="73652"/>
                    <a:pt x="30775" y="73652"/>
                  </a:cubicBezTo>
                  <a:cubicBezTo>
                    <a:pt x="35846" y="73652"/>
                    <a:pt x="40687" y="72384"/>
                    <a:pt x="45067" y="69617"/>
                  </a:cubicBezTo>
                  <a:lnTo>
                    <a:pt x="45067" y="86330"/>
                  </a:lnTo>
                  <a:cubicBezTo>
                    <a:pt x="40111" y="89673"/>
                    <a:pt x="33771" y="91171"/>
                    <a:pt x="26856" y="91171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56A2FC71-EF51-40A1-A0B3-B9991E1A5B1C}"/>
                </a:ext>
              </a:extLst>
            </p:cNvPr>
            <p:cNvSpPr/>
            <p:nvPr/>
          </p:nvSpPr>
          <p:spPr>
            <a:xfrm>
              <a:off x="938912" y="5612725"/>
              <a:ext cx="69847" cy="72498"/>
            </a:xfrm>
            <a:custGeom>
              <a:avLst/>
              <a:gdLst>
                <a:gd name="connsiteX0" fmla="*/ 115 w 69847"/>
                <a:gd name="connsiteY0" fmla="*/ 36884 h 72498"/>
                <a:gd name="connsiteX1" fmla="*/ 35731 w 69847"/>
                <a:gd name="connsiteY1" fmla="*/ 0 h 72498"/>
                <a:gd name="connsiteX2" fmla="*/ 69848 w 69847"/>
                <a:gd name="connsiteY2" fmla="*/ 34463 h 72498"/>
                <a:gd name="connsiteX3" fmla="*/ 69387 w 69847"/>
                <a:gd name="connsiteY3" fmla="*/ 42531 h 72498"/>
                <a:gd name="connsiteX4" fmla="*/ 20747 w 69847"/>
                <a:gd name="connsiteY4" fmla="*/ 42531 h 72498"/>
                <a:gd name="connsiteX5" fmla="*/ 41033 w 69847"/>
                <a:gd name="connsiteY5" fmla="*/ 56363 h 72498"/>
                <a:gd name="connsiteX6" fmla="*/ 64085 w 69847"/>
                <a:gd name="connsiteY6" fmla="*/ 50023 h 72498"/>
                <a:gd name="connsiteX7" fmla="*/ 64085 w 69847"/>
                <a:gd name="connsiteY7" fmla="*/ 66044 h 72498"/>
                <a:gd name="connsiteX8" fmla="*/ 38958 w 69847"/>
                <a:gd name="connsiteY8" fmla="*/ 72499 h 72498"/>
                <a:gd name="connsiteX9" fmla="*/ 0 w 69847"/>
                <a:gd name="connsiteY9" fmla="*/ 36999 h 72498"/>
                <a:gd name="connsiteX10" fmla="*/ 50254 w 69847"/>
                <a:gd name="connsiteY10" fmla="*/ 29507 h 72498"/>
                <a:gd name="connsiteX11" fmla="*/ 35731 w 69847"/>
                <a:gd name="connsiteY11" fmla="*/ 15099 h 72498"/>
                <a:gd name="connsiteX12" fmla="*/ 20286 w 69847"/>
                <a:gd name="connsiteY12" fmla="*/ 29507 h 72498"/>
                <a:gd name="connsiteX13" fmla="*/ 50254 w 69847"/>
                <a:gd name="connsiteY13" fmla="*/ 29507 h 72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9847" h="72498">
                  <a:moveTo>
                    <a:pt x="115" y="36884"/>
                  </a:moveTo>
                  <a:cubicBezTo>
                    <a:pt x="115" y="15560"/>
                    <a:pt x="14408" y="0"/>
                    <a:pt x="35731" y="0"/>
                  </a:cubicBezTo>
                  <a:cubicBezTo>
                    <a:pt x="55901" y="0"/>
                    <a:pt x="69848" y="14408"/>
                    <a:pt x="69848" y="34463"/>
                  </a:cubicBezTo>
                  <a:cubicBezTo>
                    <a:pt x="69848" y="37229"/>
                    <a:pt x="69733" y="39880"/>
                    <a:pt x="69387" y="42531"/>
                  </a:cubicBezTo>
                  <a:lnTo>
                    <a:pt x="20747" y="42531"/>
                  </a:lnTo>
                  <a:cubicBezTo>
                    <a:pt x="23283" y="51061"/>
                    <a:pt x="30890" y="56363"/>
                    <a:pt x="41033" y="56363"/>
                  </a:cubicBezTo>
                  <a:cubicBezTo>
                    <a:pt x="49101" y="56363"/>
                    <a:pt x="56823" y="54288"/>
                    <a:pt x="64085" y="50023"/>
                  </a:cubicBezTo>
                  <a:lnTo>
                    <a:pt x="64085" y="66044"/>
                  </a:lnTo>
                  <a:cubicBezTo>
                    <a:pt x="56362" y="70424"/>
                    <a:pt x="47718" y="72499"/>
                    <a:pt x="38958" y="72499"/>
                  </a:cubicBezTo>
                  <a:cubicBezTo>
                    <a:pt x="16943" y="72499"/>
                    <a:pt x="0" y="58898"/>
                    <a:pt x="0" y="36999"/>
                  </a:cubicBezTo>
                  <a:close/>
                  <a:moveTo>
                    <a:pt x="50254" y="29507"/>
                  </a:moveTo>
                  <a:cubicBezTo>
                    <a:pt x="49331" y="21323"/>
                    <a:pt x="44260" y="15099"/>
                    <a:pt x="35731" y="15099"/>
                  </a:cubicBezTo>
                  <a:cubicBezTo>
                    <a:pt x="27201" y="15099"/>
                    <a:pt x="21900" y="21208"/>
                    <a:pt x="20286" y="29507"/>
                  </a:cubicBezTo>
                  <a:lnTo>
                    <a:pt x="50254" y="29507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1E26A6C1-3E51-4803-9BA4-74CB6A0B4C7A}"/>
                </a:ext>
              </a:extLst>
            </p:cNvPr>
            <p:cNvSpPr/>
            <p:nvPr/>
          </p:nvSpPr>
          <p:spPr>
            <a:xfrm>
              <a:off x="1017865" y="5612841"/>
              <a:ext cx="59359" cy="72383"/>
            </a:xfrm>
            <a:custGeom>
              <a:avLst/>
              <a:gdLst>
                <a:gd name="connsiteX0" fmla="*/ 39995 w 59359"/>
                <a:gd name="connsiteY0" fmla="*/ 54864 h 72383"/>
                <a:gd name="connsiteX1" fmla="*/ 59359 w 59359"/>
                <a:gd name="connsiteY1" fmla="*/ 49101 h 72383"/>
                <a:gd name="connsiteX2" fmla="*/ 59359 w 59359"/>
                <a:gd name="connsiteY2" fmla="*/ 67082 h 72383"/>
                <a:gd name="connsiteX3" fmla="*/ 37460 w 59359"/>
                <a:gd name="connsiteY3" fmla="*/ 72384 h 72383"/>
                <a:gd name="connsiteX4" fmla="*/ 0 w 59359"/>
                <a:gd name="connsiteY4" fmla="*/ 36192 h 72383"/>
                <a:gd name="connsiteX5" fmla="*/ 37575 w 59359"/>
                <a:gd name="connsiteY5" fmla="*/ 0 h 72383"/>
                <a:gd name="connsiteX6" fmla="*/ 59013 w 59359"/>
                <a:gd name="connsiteY6" fmla="*/ 5763 h 72383"/>
                <a:gd name="connsiteX7" fmla="*/ 59013 w 59359"/>
                <a:gd name="connsiteY7" fmla="*/ 25127 h 72383"/>
                <a:gd name="connsiteX8" fmla="*/ 39419 w 59359"/>
                <a:gd name="connsiteY8" fmla="*/ 17404 h 72383"/>
                <a:gd name="connsiteX9" fmla="*/ 19825 w 59359"/>
                <a:gd name="connsiteY9" fmla="*/ 36077 h 72383"/>
                <a:gd name="connsiteX10" fmla="*/ 39995 w 59359"/>
                <a:gd name="connsiteY10" fmla="*/ 54979 h 72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359" h="72383">
                  <a:moveTo>
                    <a:pt x="39995" y="54864"/>
                  </a:moveTo>
                  <a:cubicBezTo>
                    <a:pt x="47026" y="54864"/>
                    <a:pt x="53711" y="53250"/>
                    <a:pt x="59359" y="49101"/>
                  </a:cubicBezTo>
                  <a:lnTo>
                    <a:pt x="59359" y="67082"/>
                  </a:lnTo>
                  <a:cubicBezTo>
                    <a:pt x="52559" y="70770"/>
                    <a:pt x="45067" y="72384"/>
                    <a:pt x="37460" y="72384"/>
                  </a:cubicBezTo>
                  <a:cubicBezTo>
                    <a:pt x="15675" y="72384"/>
                    <a:pt x="0" y="57746"/>
                    <a:pt x="0" y="36192"/>
                  </a:cubicBezTo>
                  <a:cubicBezTo>
                    <a:pt x="0" y="14638"/>
                    <a:pt x="16021" y="0"/>
                    <a:pt x="37575" y="0"/>
                  </a:cubicBezTo>
                  <a:cubicBezTo>
                    <a:pt x="45297" y="0"/>
                    <a:pt x="52674" y="1844"/>
                    <a:pt x="59013" y="5763"/>
                  </a:cubicBezTo>
                  <a:lnTo>
                    <a:pt x="59013" y="25127"/>
                  </a:lnTo>
                  <a:cubicBezTo>
                    <a:pt x="53711" y="20055"/>
                    <a:pt x="46796" y="17404"/>
                    <a:pt x="39419" y="17404"/>
                  </a:cubicBezTo>
                  <a:cubicBezTo>
                    <a:pt x="28124" y="17404"/>
                    <a:pt x="19825" y="24896"/>
                    <a:pt x="19825" y="36077"/>
                  </a:cubicBezTo>
                  <a:cubicBezTo>
                    <a:pt x="19825" y="47257"/>
                    <a:pt x="28354" y="54979"/>
                    <a:pt x="39995" y="5497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B9A974E0-300E-486C-B1D2-4C5C80A42AD8}"/>
                </a:ext>
              </a:extLst>
            </p:cNvPr>
            <p:cNvSpPr/>
            <p:nvPr/>
          </p:nvSpPr>
          <p:spPr>
            <a:xfrm>
              <a:off x="1091516" y="5593938"/>
              <a:ext cx="45066" cy="91171"/>
            </a:xfrm>
            <a:custGeom>
              <a:avLst/>
              <a:gdLst>
                <a:gd name="connsiteX0" fmla="*/ 26740 w 45066"/>
                <a:gd name="connsiteY0" fmla="*/ 91171 h 91171"/>
                <a:gd name="connsiteX1" fmla="*/ 0 w 45066"/>
                <a:gd name="connsiteY1" fmla="*/ 63393 h 91171"/>
                <a:gd name="connsiteX2" fmla="*/ 0 w 45066"/>
                <a:gd name="connsiteY2" fmla="*/ 0 h 91171"/>
                <a:gd name="connsiteX3" fmla="*/ 19249 w 45066"/>
                <a:gd name="connsiteY3" fmla="*/ 0 h 91171"/>
                <a:gd name="connsiteX4" fmla="*/ 19249 w 45066"/>
                <a:gd name="connsiteY4" fmla="*/ 20171 h 91171"/>
                <a:gd name="connsiteX5" fmla="*/ 44260 w 45066"/>
                <a:gd name="connsiteY5" fmla="*/ 20171 h 91171"/>
                <a:gd name="connsiteX6" fmla="*/ 44260 w 45066"/>
                <a:gd name="connsiteY6" fmla="*/ 36538 h 91171"/>
                <a:gd name="connsiteX7" fmla="*/ 19249 w 45066"/>
                <a:gd name="connsiteY7" fmla="*/ 36538 h 91171"/>
                <a:gd name="connsiteX8" fmla="*/ 19249 w 45066"/>
                <a:gd name="connsiteY8" fmla="*/ 62471 h 91171"/>
                <a:gd name="connsiteX9" fmla="*/ 30775 w 45066"/>
                <a:gd name="connsiteY9" fmla="*/ 73652 h 91171"/>
                <a:gd name="connsiteX10" fmla="*/ 45067 w 45066"/>
                <a:gd name="connsiteY10" fmla="*/ 69617 h 91171"/>
                <a:gd name="connsiteX11" fmla="*/ 45067 w 45066"/>
                <a:gd name="connsiteY11" fmla="*/ 86330 h 91171"/>
                <a:gd name="connsiteX12" fmla="*/ 26856 w 45066"/>
                <a:gd name="connsiteY12" fmla="*/ 91171 h 91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066" h="91171">
                  <a:moveTo>
                    <a:pt x="26740" y="91171"/>
                  </a:moveTo>
                  <a:cubicBezTo>
                    <a:pt x="10143" y="91171"/>
                    <a:pt x="0" y="83103"/>
                    <a:pt x="0" y="63393"/>
                  </a:cubicBezTo>
                  <a:lnTo>
                    <a:pt x="0" y="0"/>
                  </a:lnTo>
                  <a:lnTo>
                    <a:pt x="19249" y="0"/>
                  </a:lnTo>
                  <a:lnTo>
                    <a:pt x="19249" y="20171"/>
                  </a:lnTo>
                  <a:lnTo>
                    <a:pt x="44260" y="20171"/>
                  </a:lnTo>
                  <a:lnTo>
                    <a:pt x="44260" y="36538"/>
                  </a:lnTo>
                  <a:lnTo>
                    <a:pt x="19249" y="36538"/>
                  </a:lnTo>
                  <a:lnTo>
                    <a:pt x="19249" y="62471"/>
                  </a:lnTo>
                  <a:cubicBezTo>
                    <a:pt x="19249" y="70309"/>
                    <a:pt x="24205" y="73652"/>
                    <a:pt x="30775" y="73652"/>
                  </a:cubicBezTo>
                  <a:cubicBezTo>
                    <a:pt x="35846" y="73652"/>
                    <a:pt x="40687" y="72384"/>
                    <a:pt x="45067" y="69617"/>
                  </a:cubicBezTo>
                  <a:lnTo>
                    <a:pt x="45067" y="86330"/>
                  </a:lnTo>
                  <a:cubicBezTo>
                    <a:pt x="40111" y="89673"/>
                    <a:pt x="33771" y="91171"/>
                    <a:pt x="26856" y="91171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EEB1FB39-1B1D-4028-A777-AA63B074957D}"/>
                </a:ext>
              </a:extLst>
            </p:cNvPr>
            <p:cNvSpPr/>
            <p:nvPr/>
          </p:nvSpPr>
          <p:spPr>
            <a:xfrm>
              <a:off x="1178077" y="5593938"/>
              <a:ext cx="45066" cy="91171"/>
            </a:xfrm>
            <a:custGeom>
              <a:avLst/>
              <a:gdLst>
                <a:gd name="connsiteX0" fmla="*/ 26740 w 45066"/>
                <a:gd name="connsiteY0" fmla="*/ 91171 h 91171"/>
                <a:gd name="connsiteX1" fmla="*/ 0 w 45066"/>
                <a:gd name="connsiteY1" fmla="*/ 63393 h 91171"/>
                <a:gd name="connsiteX2" fmla="*/ 0 w 45066"/>
                <a:gd name="connsiteY2" fmla="*/ 0 h 91171"/>
                <a:gd name="connsiteX3" fmla="*/ 19248 w 45066"/>
                <a:gd name="connsiteY3" fmla="*/ 0 h 91171"/>
                <a:gd name="connsiteX4" fmla="*/ 19248 w 45066"/>
                <a:gd name="connsiteY4" fmla="*/ 20171 h 91171"/>
                <a:gd name="connsiteX5" fmla="*/ 44260 w 45066"/>
                <a:gd name="connsiteY5" fmla="*/ 20171 h 91171"/>
                <a:gd name="connsiteX6" fmla="*/ 44260 w 45066"/>
                <a:gd name="connsiteY6" fmla="*/ 36538 h 91171"/>
                <a:gd name="connsiteX7" fmla="*/ 19248 w 45066"/>
                <a:gd name="connsiteY7" fmla="*/ 36538 h 91171"/>
                <a:gd name="connsiteX8" fmla="*/ 19248 w 45066"/>
                <a:gd name="connsiteY8" fmla="*/ 62471 h 91171"/>
                <a:gd name="connsiteX9" fmla="*/ 30775 w 45066"/>
                <a:gd name="connsiteY9" fmla="*/ 73652 h 91171"/>
                <a:gd name="connsiteX10" fmla="*/ 45067 w 45066"/>
                <a:gd name="connsiteY10" fmla="*/ 69617 h 91171"/>
                <a:gd name="connsiteX11" fmla="*/ 45067 w 45066"/>
                <a:gd name="connsiteY11" fmla="*/ 86330 h 91171"/>
                <a:gd name="connsiteX12" fmla="*/ 26856 w 45066"/>
                <a:gd name="connsiteY12" fmla="*/ 91171 h 91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066" h="91171">
                  <a:moveTo>
                    <a:pt x="26740" y="91171"/>
                  </a:moveTo>
                  <a:cubicBezTo>
                    <a:pt x="10143" y="91171"/>
                    <a:pt x="0" y="83103"/>
                    <a:pt x="0" y="63393"/>
                  </a:cubicBezTo>
                  <a:lnTo>
                    <a:pt x="0" y="0"/>
                  </a:lnTo>
                  <a:lnTo>
                    <a:pt x="19248" y="0"/>
                  </a:lnTo>
                  <a:lnTo>
                    <a:pt x="19248" y="20171"/>
                  </a:lnTo>
                  <a:lnTo>
                    <a:pt x="44260" y="20171"/>
                  </a:lnTo>
                  <a:lnTo>
                    <a:pt x="44260" y="36538"/>
                  </a:lnTo>
                  <a:lnTo>
                    <a:pt x="19248" y="36538"/>
                  </a:lnTo>
                  <a:lnTo>
                    <a:pt x="19248" y="62471"/>
                  </a:lnTo>
                  <a:cubicBezTo>
                    <a:pt x="19248" y="70309"/>
                    <a:pt x="24205" y="73652"/>
                    <a:pt x="30775" y="73652"/>
                  </a:cubicBezTo>
                  <a:cubicBezTo>
                    <a:pt x="35846" y="73652"/>
                    <a:pt x="40687" y="72384"/>
                    <a:pt x="45067" y="69617"/>
                  </a:cubicBezTo>
                  <a:lnTo>
                    <a:pt x="45067" y="86330"/>
                  </a:lnTo>
                  <a:cubicBezTo>
                    <a:pt x="40111" y="89673"/>
                    <a:pt x="33771" y="91171"/>
                    <a:pt x="26856" y="91171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FC825F57-1964-4B68-9EC8-003310D6E723}"/>
                </a:ext>
              </a:extLst>
            </p:cNvPr>
            <p:cNvSpPr/>
            <p:nvPr/>
          </p:nvSpPr>
          <p:spPr>
            <a:xfrm>
              <a:off x="1235362" y="5579991"/>
              <a:ext cx="66044" cy="103734"/>
            </a:xfrm>
            <a:custGeom>
              <a:avLst/>
              <a:gdLst>
                <a:gd name="connsiteX0" fmla="*/ 19133 w 66044"/>
                <a:gd name="connsiteY0" fmla="*/ 103734 h 103734"/>
                <a:gd name="connsiteX1" fmla="*/ 0 w 66044"/>
                <a:gd name="connsiteY1" fmla="*/ 103734 h 103734"/>
                <a:gd name="connsiteX2" fmla="*/ 0 w 66044"/>
                <a:gd name="connsiteY2" fmla="*/ 0 h 103734"/>
                <a:gd name="connsiteX3" fmla="*/ 19133 w 66044"/>
                <a:gd name="connsiteY3" fmla="*/ 0 h 103734"/>
                <a:gd name="connsiteX4" fmla="*/ 19133 w 66044"/>
                <a:gd name="connsiteY4" fmla="*/ 42301 h 103734"/>
                <a:gd name="connsiteX5" fmla="*/ 40226 w 66044"/>
                <a:gd name="connsiteY5" fmla="*/ 32619 h 103734"/>
                <a:gd name="connsiteX6" fmla="*/ 66044 w 66044"/>
                <a:gd name="connsiteY6" fmla="*/ 61088 h 103734"/>
                <a:gd name="connsiteX7" fmla="*/ 66044 w 66044"/>
                <a:gd name="connsiteY7" fmla="*/ 103619 h 103734"/>
                <a:gd name="connsiteX8" fmla="*/ 46681 w 66044"/>
                <a:gd name="connsiteY8" fmla="*/ 103619 h 103734"/>
                <a:gd name="connsiteX9" fmla="*/ 46681 w 66044"/>
                <a:gd name="connsiteY9" fmla="*/ 65699 h 103734"/>
                <a:gd name="connsiteX10" fmla="*/ 34348 w 66044"/>
                <a:gd name="connsiteY10" fmla="*/ 50945 h 103734"/>
                <a:gd name="connsiteX11" fmla="*/ 19018 w 66044"/>
                <a:gd name="connsiteY11" fmla="*/ 68465 h 103734"/>
                <a:gd name="connsiteX12" fmla="*/ 19018 w 66044"/>
                <a:gd name="connsiteY12" fmla="*/ 103619 h 10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044" h="103734">
                  <a:moveTo>
                    <a:pt x="19133" y="103734"/>
                  </a:moveTo>
                  <a:lnTo>
                    <a:pt x="0" y="103734"/>
                  </a:lnTo>
                  <a:lnTo>
                    <a:pt x="0" y="0"/>
                  </a:lnTo>
                  <a:lnTo>
                    <a:pt x="19133" y="0"/>
                  </a:lnTo>
                  <a:lnTo>
                    <a:pt x="19133" y="42301"/>
                  </a:lnTo>
                  <a:cubicBezTo>
                    <a:pt x="24205" y="36307"/>
                    <a:pt x="31351" y="32619"/>
                    <a:pt x="40226" y="32619"/>
                  </a:cubicBezTo>
                  <a:cubicBezTo>
                    <a:pt x="56362" y="32619"/>
                    <a:pt x="66044" y="44952"/>
                    <a:pt x="66044" y="61088"/>
                  </a:cubicBezTo>
                  <a:lnTo>
                    <a:pt x="66044" y="103619"/>
                  </a:lnTo>
                  <a:lnTo>
                    <a:pt x="46681" y="103619"/>
                  </a:lnTo>
                  <a:lnTo>
                    <a:pt x="46681" y="65699"/>
                  </a:lnTo>
                  <a:cubicBezTo>
                    <a:pt x="46681" y="56478"/>
                    <a:pt x="42762" y="50945"/>
                    <a:pt x="34348" y="50945"/>
                  </a:cubicBezTo>
                  <a:cubicBezTo>
                    <a:pt x="24896" y="50945"/>
                    <a:pt x="19018" y="58783"/>
                    <a:pt x="19018" y="68465"/>
                  </a:cubicBezTo>
                  <a:lnTo>
                    <a:pt x="19018" y="103619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FD5F4549-1FBC-4881-95D1-660DABA0CCC1}"/>
                </a:ext>
              </a:extLst>
            </p:cNvPr>
            <p:cNvSpPr/>
            <p:nvPr/>
          </p:nvSpPr>
          <p:spPr>
            <a:xfrm>
              <a:off x="1313623" y="5612725"/>
              <a:ext cx="69847" cy="72498"/>
            </a:xfrm>
            <a:custGeom>
              <a:avLst/>
              <a:gdLst>
                <a:gd name="connsiteX0" fmla="*/ 115 w 69847"/>
                <a:gd name="connsiteY0" fmla="*/ 36884 h 72498"/>
                <a:gd name="connsiteX1" fmla="*/ 35731 w 69847"/>
                <a:gd name="connsiteY1" fmla="*/ 0 h 72498"/>
                <a:gd name="connsiteX2" fmla="*/ 69848 w 69847"/>
                <a:gd name="connsiteY2" fmla="*/ 34463 h 72498"/>
                <a:gd name="connsiteX3" fmla="*/ 69387 w 69847"/>
                <a:gd name="connsiteY3" fmla="*/ 42531 h 72498"/>
                <a:gd name="connsiteX4" fmla="*/ 20747 w 69847"/>
                <a:gd name="connsiteY4" fmla="*/ 42531 h 72498"/>
                <a:gd name="connsiteX5" fmla="*/ 41033 w 69847"/>
                <a:gd name="connsiteY5" fmla="*/ 56363 h 72498"/>
                <a:gd name="connsiteX6" fmla="*/ 64085 w 69847"/>
                <a:gd name="connsiteY6" fmla="*/ 50023 h 72498"/>
                <a:gd name="connsiteX7" fmla="*/ 64085 w 69847"/>
                <a:gd name="connsiteY7" fmla="*/ 66044 h 72498"/>
                <a:gd name="connsiteX8" fmla="*/ 38958 w 69847"/>
                <a:gd name="connsiteY8" fmla="*/ 72499 h 72498"/>
                <a:gd name="connsiteX9" fmla="*/ 0 w 69847"/>
                <a:gd name="connsiteY9" fmla="*/ 36999 h 72498"/>
                <a:gd name="connsiteX10" fmla="*/ 50254 w 69847"/>
                <a:gd name="connsiteY10" fmla="*/ 29507 h 72498"/>
                <a:gd name="connsiteX11" fmla="*/ 35731 w 69847"/>
                <a:gd name="connsiteY11" fmla="*/ 15099 h 72498"/>
                <a:gd name="connsiteX12" fmla="*/ 20286 w 69847"/>
                <a:gd name="connsiteY12" fmla="*/ 29507 h 72498"/>
                <a:gd name="connsiteX13" fmla="*/ 50254 w 69847"/>
                <a:gd name="connsiteY13" fmla="*/ 29507 h 72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9847" h="72498">
                  <a:moveTo>
                    <a:pt x="115" y="36884"/>
                  </a:moveTo>
                  <a:cubicBezTo>
                    <a:pt x="115" y="15560"/>
                    <a:pt x="14408" y="0"/>
                    <a:pt x="35731" y="0"/>
                  </a:cubicBezTo>
                  <a:cubicBezTo>
                    <a:pt x="55901" y="0"/>
                    <a:pt x="69848" y="14408"/>
                    <a:pt x="69848" y="34463"/>
                  </a:cubicBezTo>
                  <a:cubicBezTo>
                    <a:pt x="69848" y="37229"/>
                    <a:pt x="69733" y="39880"/>
                    <a:pt x="69387" y="42531"/>
                  </a:cubicBezTo>
                  <a:lnTo>
                    <a:pt x="20747" y="42531"/>
                  </a:lnTo>
                  <a:cubicBezTo>
                    <a:pt x="23283" y="51061"/>
                    <a:pt x="30890" y="56363"/>
                    <a:pt x="41033" y="56363"/>
                  </a:cubicBezTo>
                  <a:cubicBezTo>
                    <a:pt x="49101" y="56363"/>
                    <a:pt x="56823" y="54288"/>
                    <a:pt x="64085" y="50023"/>
                  </a:cubicBezTo>
                  <a:lnTo>
                    <a:pt x="64085" y="66044"/>
                  </a:lnTo>
                  <a:cubicBezTo>
                    <a:pt x="56362" y="70424"/>
                    <a:pt x="47718" y="72499"/>
                    <a:pt x="38958" y="72499"/>
                  </a:cubicBezTo>
                  <a:cubicBezTo>
                    <a:pt x="16943" y="72499"/>
                    <a:pt x="0" y="58898"/>
                    <a:pt x="0" y="36999"/>
                  </a:cubicBezTo>
                  <a:close/>
                  <a:moveTo>
                    <a:pt x="50254" y="29507"/>
                  </a:moveTo>
                  <a:cubicBezTo>
                    <a:pt x="49331" y="21323"/>
                    <a:pt x="44260" y="15099"/>
                    <a:pt x="35731" y="15099"/>
                  </a:cubicBezTo>
                  <a:cubicBezTo>
                    <a:pt x="27201" y="15099"/>
                    <a:pt x="21900" y="21208"/>
                    <a:pt x="20286" y="29507"/>
                  </a:cubicBezTo>
                  <a:lnTo>
                    <a:pt x="50254" y="29507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9CE457B9-76A5-4421-A7E6-7A1BFDD2DFD3}"/>
                </a:ext>
              </a:extLst>
            </p:cNvPr>
            <p:cNvSpPr/>
            <p:nvPr/>
          </p:nvSpPr>
          <p:spPr>
            <a:xfrm>
              <a:off x="1423236" y="5579991"/>
              <a:ext cx="74688" cy="105117"/>
            </a:xfrm>
            <a:custGeom>
              <a:avLst/>
              <a:gdLst>
                <a:gd name="connsiteX0" fmla="*/ 55325 w 74688"/>
                <a:gd name="connsiteY0" fmla="*/ 95897 h 105117"/>
                <a:gd name="connsiteX1" fmla="*/ 34693 w 74688"/>
                <a:gd name="connsiteY1" fmla="*/ 105118 h 105117"/>
                <a:gd name="connsiteX2" fmla="*/ 0 w 74688"/>
                <a:gd name="connsiteY2" fmla="*/ 69156 h 105117"/>
                <a:gd name="connsiteX3" fmla="*/ 34693 w 74688"/>
                <a:gd name="connsiteY3" fmla="*/ 32619 h 105117"/>
                <a:gd name="connsiteX4" fmla="*/ 55325 w 74688"/>
                <a:gd name="connsiteY4" fmla="*/ 42070 h 105117"/>
                <a:gd name="connsiteX5" fmla="*/ 55325 w 74688"/>
                <a:gd name="connsiteY5" fmla="*/ 0 h 105117"/>
                <a:gd name="connsiteX6" fmla="*/ 74689 w 74688"/>
                <a:gd name="connsiteY6" fmla="*/ 0 h 105117"/>
                <a:gd name="connsiteX7" fmla="*/ 74689 w 74688"/>
                <a:gd name="connsiteY7" fmla="*/ 103734 h 105117"/>
                <a:gd name="connsiteX8" fmla="*/ 55325 w 74688"/>
                <a:gd name="connsiteY8" fmla="*/ 103734 h 105117"/>
                <a:gd name="connsiteX9" fmla="*/ 55325 w 74688"/>
                <a:gd name="connsiteY9" fmla="*/ 95897 h 105117"/>
                <a:gd name="connsiteX10" fmla="*/ 19825 w 74688"/>
                <a:gd name="connsiteY10" fmla="*/ 69272 h 105117"/>
                <a:gd name="connsiteX11" fmla="*/ 37344 w 74688"/>
                <a:gd name="connsiteY11" fmla="*/ 87368 h 105117"/>
                <a:gd name="connsiteX12" fmla="*/ 55325 w 74688"/>
                <a:gd name="connsiteY12" fmla="*/ 69272 h 105117"/>
                <a:gd name="connsiteX13" fmla="*/ 37344 w 74688"/>
                <a:gd name="connsiteY13" fmla="*/ 50600 h 105117"/>
                <a:gd name="connsiteX14" fmla="*/ 19825 w 74688"/>
                <a:gd name="connsiteY14" fmla="*/ 69272 h 10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4688" h="105117">
                  <a:moveTo>
                    <a:pt x="55325" y="95897"/>
                  </a:moveTo>
                  <a:cubicBezTo>
                    <a:pt x="50254" y="101660"/>
                    <a:pt x="43107" y="105118"/>
                    <a:pt x="34693" y="105118"/>
                  </a:cubicBezTo>
                  <a:cubicBezTo>
                    <a:pt x="14408" y="105118"/>
                    <a:pt x="0" y="89903"/>
                    <a:pt x="0" y="69156"/>
                  </a:cubicBezTo>
                  <a:cubicBezTo>
                    <a:pt x="0" y="48410"/>
                    <a:pt x="14408" y="32619"/>
                    <a:pt x="34693" y="32619"/>
                  </a:cubicBezTo>
                  <a:cubicBezTo>
                    <a:pt x="43107" y="32619"/>
                    <a:pt x="50138" y="36077"/>
                    <a:pt x="55325" y="42070"/>
                  </a:cubicBezTo>
                  <a:lnTo>
                    <a:pt x="55325" y="0"/>
                  </a:lnTo>
                  <a:lnTo>
                    <a:pt x="74689" y="0"/>
                  </a:lnTo>
                  <a:lnTo>
                    <a:pt x="74689" y="103734"/>
                  </a:lnTo>
                  <a:lnTo>
                    <a:pt x="55325" y="103734"/>
                  </a:lnTo>
                  <a:lnTo>
                    <a:pt x="55325" y="95897"/>
                  </a:lnTo>
                  <a:close/>
                  <a:moveTo>
                    <a:pt x="19825" y="69272"/>
                  </a:moveTo>
                  <a:cubicBezTo>
                    <a:pt x="19825" y="79760"/>
                    <a:pt x="27317" y="87368"/>
                    <a:pt x="37344" y="87368"/>
                  </a:cubicBezTo>
                  <a:cubicBezTo>
                    <a:pt x="47372" y="87368"/>
                    <a:pt x="55325" y="79875"/>
                    <a:pt x="55325" y="69272"/>
                  </a:cubicBezTo>
                  <a:cubicBezTo>
                    <a:pt x="55325" y="58668"/>
                    <a:pt x="47718" y="50600"/>
                    <a:pt x="37344" y="50600"/>
                  </a:cubicBezTo>
                  <a:cubicBezTo>
                    <a:pt x="26971" y="50600"/>
                    <a:pt x="19825" y="58437"/>
                    <a:pt x="19825" y="69272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27F15C00-2424-4CC2-A3C5-C34ABCFEC390}"/>
                </a:ext>
              </a:extLst>
            </p:cNvPr>
            <p:cNvSpPr/>
            <p:nvPr/>
          </p:nvSpPr>
          <p:spPr>
            <a:xfrm>
              <a:off x="1511526" y="5612725"/>
              <a:ext cx="69847" cy="72498"/>
            </a:xfrm>
            <a:custGeom>
              <a:avLst/>
              <a:gdLst>
                <a:gd name="connsiteX0" fmla="*/ 115 w 69847"/>
                <a:gd name="connsiteY0" fmla="*/ 36884 h 72498"/>
                <a:gd name="connsiteX1" fmla="*/ 35731 w 69847"/>
                <a:gd name="connsiteY1" fmla="*/ 0 h 72498"/>
                <a:gd name="connsiteX2" fmla="*/ 69848 w 69847"/>
                <a:gd name="connsiteY2" fmla="*/ 34463 h 72498"/>
                <a:gd name="connsiteX3" fmla="*/ 69387 w 69847"/>
                <a:gd name="connsiteY3" fmla="*/ 42531 h 72498"/>
                <a:gd name="connsiteX4" fmla="*/ 20747 w 69847"/>
                <a:gd name="connsiteY4" fmla="*/ 42531 h 72498"/>
                <a:gd name="connsiteX5" fmla="*/ 41033 w 69847"/>
                <a:gd name="connsiteY5" fmla="*/ 56363 h 72498"/>
                <a:gd name="connsiteX6" fmla="*/ 64085 w 69847"/>
                <a:gd name="connsiteY6" fmla="*/ 50023 h 72498"/>
                <a:gd name="connsiteX7" fmla="*/ 64085 w 69847"/>
                <a:gd name="connsiteY7" fmla="*/ 66044 h 72498"/>
                <a:gd name="connsiteX8" fmla="*/ 38958 w 69847"/>
                <a:gd name="connsiteY8" fmla="*/ 72499 h 72498"/>
                <a:gd name="connsiteX9" fmla="*/ 0 w 69847"/>
                <a:gd name="connsiteY9" fmla="*/ 36999 h 72498"/>
                <a:gd name="connsiteX10" fmla="*/ 50254 w 69847"/>
                <a:gd name="connsiteY10" fmla="*/ 29507 h 72498"/>
                <a:gd name="connsiteX11" fmla="*/ 35731 w 69847"/>
                <a:gd name="connsiteY11" fmla="*/ 15099 h 72498"/>
                <a:gd name="connsiteX12" fmla="*/ 20286 w 69847"/>
                <a:gd name="connsiteY12" fmla="*/ 29507 h 72498"/>
                <a:gd name="connsiteX13" fmla="*/ 50254 w 69847"/>
                <a:gd name="connsiteY13" fmla="*/ 29507 h 72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9847" h="72498">
                  <a:moveTo>
                    <a:pt x="115" y="36884"/>
                  </a:moveTo>
                  <a:cubicBezTo>
                    <a:pt x="115" y="15560"/>
                    <a:pt x="14408" y="0"/>
                    <a:pt x="35731" y="0"/>
                  </a:cubicBezTo>
                  <a:cubicBezTo>
                    <a:pt x="55901" y="0"/>
                    <a:pt x="69848" y="14408"/>
                    <a:pt x="69848" y="34463"/>
                  </a:cubicBezTo>
                  <a:cubicBezTo>
                    <a:pt x="69848" y="37229"/>
                    <a:pt x="69733" y="39880"/>
                    <a:pt x="69387" y="42531"/>
                  </a:cubicBezTo>
                  <a:lnTo>
                    <a:pt x="20747" y="42531"/>
                  </a:lnTo>
                  <a:cubicBezTo>
                    <a:pt x="23283" y="51061"/>
                    <a:pt x="30890" y="56363"/>
                    <a:pt x="41033" y="56363"/>
                  </a:cubicBezTo>
                  <a:cubicBezTo>
                    <a:pt x="49101" y="56363"/>
                    <a:pt x="56824" y="54288"/>
                    <a:pt x="64085" y="50023"/>
                  </a:cubicBezTo>
                  <a:lnTo>
                    <a:pt x="64085" y="66044"/>
                  </a:lnTo>
                  <a:cubicBezTo>
                    <a:pt x="56362" y="70424"/>
                    <a:pt x="47718" y="72499"/>
                    <a:pt x="38958" y="72499"/>
                  </a:cubicBezTo>
                  <a:cubicBezTo>
                    <a:pt x="16943" y="72499"/>
                    <a:pt x="0" y="58898"/>
                    <a:pt x="0" y="36999"/>
                  </a:cubicBezTo>
                  <a:close/>
                  <a:moveTo>
                    <a:pt x="50254" y="29507"/>
                  </a:moveTo>
                  <a:cubicBezTo>
                    <a:pt x="49331" y="21323"/>
                    <a:pt x="44260" y="15099"/>
                    <a:pt x="35731" y="15099"/>
                  </a:cubicBezTo>
                  <a:cubicBezTo>
                    <a:pt x="27201" y="15099"/>
                    <a:pt x="21899" y="21208"/>
                    <a:pt x="20286" y="29507"/>
                  </a:cubicBezTo>
                  <a:lnTo>
                    <a:pt x="50254" y="29507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5273EB17-04C6-451F-8E25-5E96BA6F3ABC}"/>
                </a:ext>
              </a:extLst>
            </p:cNvPr>
            <p:cNvSpPr/>
            <p:nvPr/>
          </p:nvSpPr>
          <p:spPr>
            <a:xfrm>
              <a:off x="1586215" y="5614108"/>
              <a:ext cx="75841" cy="72268"/>
            </a:xfrm>
            <a:custGeom>
              <a:avLst/>
              <a:gdLst>
                <a:gd name="connsiteX0" fmla="*/ 38036 w 75841"/>
                <a:gd name="connsiteY0" fmla="*/ 72269 h 72268"/>
                <a:gd name="connsiteX1" fmla="*/ 0 w 75841"/>
                <a:gd name="connsiteY1" fmla="*/ 0 h 72268"/>
                <a:gd name="connsiteX2" fmla="*/ 22245 w 75841"/>
                <a:gd name="connsiteY2" fmla="*/ 0 h 72268"/>
                <a:gd name="connsiteX3" fmla="*/ 38958 w 75841"/>
                <a:gd name="connsiteY3" fmla="*/ 34578 h 72268"/>
                <a:gd name="connsiteX4" fmla="*/ 55671 w 75841"/>
                <a:gd name="connsiteY4" fmla="*/ 0 h 72268"/>
                <a:gd name="connsiteX5" fmla="*/ 75841 w 75841"/>
                <a:gd name="connsiteY5" fmla="*/ 0 h 72268"/>
                <a:gd name="connsiteX6" fmla="*/ 37921 w 75841"/>
                <a:gd name="connsiteY6" fmla="*/ 72269 h 72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841" h="72268">
                  <a:moveTo>
                    <a:pt x="38036" y="72269"/>
                  </a:moveTo>
                  <a:lnTo>
                    <a:pt x="0" y="0"/>
                  </a:lnTo>
                  <a:lnTo>
                    <a:pt x="22245" y="0"/>
                  </a:lnTo>
                  <a:lnTo>
                    <a:pt x="38958" y="34578"/>
                  </a:lnTo>
                  <a:lnTo>
                    <a:pt x="55671" y="0"/>
                  </a:lnTo>
                  <a:lnTo>
                    <a:pt x="75841" y="0"/>
                  </a:lnTo>
                  <a:lnTo>
                    <a:pt x="37921" y="72269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0BF74EA6-830E-4C3F-9A34-AD68E9FC9906}"/>
                </a:ext>
              </a:extLst>
            </p:cNvPr>
            <p:cNvSpPr/>
            <p:nvPr/>
          </p:nvSpPr>
          <p:spPr>
            <a:xfrm>
              <a:off x="1668856" y="5582527"/>
              <a:ext cx="28354" cy="101198"/>
            </a:xfrm>
            <a:custGeom>
              <a:avLst/>
              <a:gdLst>
                <a:gd name="connsiteX0" fmla="*/ 115 w 28354"/>
                <a:gd name="connsiteY0" fmla="*/ 10950 h 101198"/>
                <a:gd name="connsiteX1" fmla="*/ 10719 w 28354"/>
                <a:gd name="connsiteY1" fmla="*/ 0 h 101198"/>
                <a:gd name="connsiteX2" fmla="*/ 17865 w 28354"/>
                <a:gd name="connsiteY2" fmla="*/ 2651 h 101198"/>
                <a:gd name="connsiteX3" fmla="*/ 28354 w 28354"/>
                <a:gd name="connsiteY3" fmla="*/ 10719 h 101198"/>
                <a:gd name="connsiteX4" fmla="*/ 17981 w 28354"/>
                <a:gd name="connsiteY4" fmla="*/ 18903 h 101198"/>
                <a:gd name="connsiteX5" fmla="*/ 10604 w 28354"/>
                <a:gd name="connsiteY5" fmla="*/ 21554 h 101198"/>
                <a:gd name="connsiteX6" fmla="*/ 0 w 28354"/>
                <a:gd name="connsiteY6" fmla="*/ 11065 h 101198"/>
                <a:gd name="connsiteX7" fmla="*/ 2766 w 28354"/>
                <a:gd name="connsiteY7" fmla="*/ 31581 h 101198"/>
                <a:gd name="connsiteX8" fmla="*/ 22015 w 28354"/>
                <a:gd name="connsiteY8" fmla="*/ 31581 h 101198"/>
                <a:gd name="connsiteX9" fmla="*/ 22015 w 28354"/>
                <a:gd name="connsiteY9" fmla="*/ 101199 h 101198"/>
                <a:gd name="connsiteX10" fmla="*/ 2766 w 28354"/>
                <a:gd name="connsiteY10" fmla="*/ 101199 h 101198"/>
                <a:gd name="connsiteX11" fmla="*/ 2766 w 28354"/>
                <a:gd name="connsiteY11" fmla="*/ 31581 h 101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354" h="101198">
                  <a:moveTo>
                    <a:pt x="115" y="10950"/>
                  </a:moveTo>
                  <a:cubicBezTo>
                    <a:pt x="115" y="4956"/>
                    <a:pt x="4841" y="0"/>
                    <a:pt x="10719" y="0"/>
                  </a:cubicBezTo>
                  <a:cubicBezTo>
                    <a:pt x="13486" y="0"/>
                    <a:pt x="15675" y="807"/>
                    <a:pt x="17865" y="2651"/>
                  </a:cubicBezTo>
                  <a:lnTo>
                    <a:pt x="28354" y="10719"/>
                  </a:lnTo>
                  <a:lnTo>
                    <a:pt x="17981" y="18903"/>
                  </a:lnTo>
                  <a:cubicBezTo>
                    <a:pt x="15791" y="20516"/>
                    <a:pt x="13370" y="21554"/>
                    <a:pt x="10604" y="21554"/>
                  </a:cubicBezTo>
                  <a:cubicBezTo>
                    <a:pt x="4611" y="21554"/>
                    <a:pt x="0" y="16828"/>
                    <a:pt x="0" y="11065"/>
                  </a:cubicBezTo>
                  <a:close/>
                  <a:moveTo>
                    <a:pt x="2766" y="31581"/>
                  </a:moveTo>
                  <a:lnTo>
                    <a:pt x="22015" y="31581"/>
                  </a:lnTo>
                  <a:lnTo>
                    <a:pt x="22015" y="101199"/>
                  </a:lnTo>
                  <a:lnTo>
                    <a:pt x="2766" y="101199"/>
                  </a:lnTo>
                  <a:lnTo>
                    <a:pt x="2766" y="31581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71A940E3-4557-49F5-9C20-DBE5CFA8291A}"/>
                </a:ext>
              </a:extLst>
            </p:cNvPr>
            <p:cNvSpPr/>
            <p:nvPr/>
          </p:nvSpPr>
          <p:spPr>
            <a:xfrm>
              <a:off x="1704472" y="5612841"/>
              <a:ext cx="59359" cy="72383"/>
            </a:xfrm>
            <a:custGeom>
              <a:avLst/>
              <a:gdLst>
                <a:gd name="connsiteX0" fmla="*/ 39995 w 59359"/>
                <a:gd name="connsiteY0" fmla="*/ 54864 h 72383"/>
                <a:gd name="connsiteX1" fmla="*/ 59359 w 59359"/>
                <a:gd name="connsiteY1" fmla="*/ 49101 h 72383"/>
                <a:gd name="connsiteX2" fmla="*/ 59359 w 59359"/>
                <a:gd name="connsiteY2" fmla="*/ 67082 h 72383"/>
                <a:gd name="connsiteX3" fmla="*/ 37460 w 59359"/>
                <a:gd name="connsiteY3" fmla="*/ 72384 h 72383"/>
                <a:gd name="connsiteX4" fmla="*/ 0 w 59359"/>
                <a:gd name="connsiteY4" fmla="*/ 36192 h 72383"/>
                <a:gd name="connsiteX5" fmla="*/ 37575 w 59359"/>
                <a:gd name="connsiteY5" fmla="*/ 0 h 72383"/>
                <a:gd name="connsiteX6" fmla="*/ 59013 w 59359"/>
                <a:gd name="connsiteY6" fmla="*/ 5763 h 72383"/>
                <a:gd name="connsiteX7" fmla="*/ 59013 w 59359"/>
                <a:gd name="connsiteY7" fmla="*/ 25127 h 72383"/>
                <a:gd name="connsiteX8" fmla="*/ 39419 w 59359"/>
                <a:gd name="connsiteY8" fmla="*/ 17404 h 72383"/>
                <a:gd name="connsiteX9" fmla="*/ 19825 w 59359"/>
                <a:gd name="connsiteY9" fmla="*/ 36077 h 72383"/>
                <a:gd name="connsiteX10" fmla="*/ 39995 w 59359"/>
                <a:gd name="connsiteY10" fmla="*/ 54979 h 72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359" h="72383">
                  <a:moveTo>
                    <a:pt x="39995" y="54864"/>
                  </a:moveTo>
                  <a:cubicBezTo>
                    <a:pt x="47026" y="54864"/>
                    <a:pt x="53711" y="53250"/>
                    <a:pt x="59359" y="49101"/>
                  </a:cubicBezTo>
                  <a:lnTo>
                    <a:pt x="59359" y="67082"/>
                  </a:lnTo>
                  <a:cubicBezTo>
                    <a:pt x="52559" y="70770"/>
                    <a:pt x="45067" y="72384"/>
                    <a:pt x="37460" y="72384"/>
                  </a:cubicBezTo>
                  <a:cubicBezTo>
                    <a:pt x="15675" y="72384"/>
                    <a:pt x="0" y="57746"/>
                    <a:pt x="0" y="36192"/>
                  </a:cubicBezTo>
                  <a:cubicBezTo>
                    <a:pt x="0" y="14638"/>
                    <a:pt x="16021" y="0"/>
                    <a:pt x="37575" y="0"/>
                  </a:cubicBezTo>
                  <a:cubicBezTo>
                    <a:pt x="45297" y="0"/>
                    <a:pt x="52674" y="1844"/>
                    <a:pt x="59013" y="5763"/>
                  </a:cubicBezTo>
                  <a:lnTo>
                    <a:pt x="59013" y="25127"/>
                  </a:lnTo>
                  <a:cubicBezTo>
                    <a:pt x="53711" y="20055"/>
                    <a:pt x="46796" y="17404"/>
                    <a:pt x="39419" y="17404"/>
                  </a:cubicBezTo>
                  <a:cubicBezTo>
                    <a:pt x="28124" y="17404"/>
                    <a:pt x="19825" y="24896"/>
                    <a:pt x="19825" y="36077"/>
                  </a:cubicBezTo>
                  <a:cubicBezTo>
                    <a:pt x="19825" y="47257"/>
                    <a:pt x="28354" y="54979"/>
                    <a:pt x="39995" y="5497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A9BBD213-B985-434B-A5BC-5C8A34ACA915}"/>
                </a:ext>
              </a:extLst>
            </p:cNvPr>
            <p:cNvSpPr/>
            <p:nvPr/>
          </p:nvSpPr>
          <p:spPr>
            <a:xfrm>
              <a:off x="1774550" y="5612725"/>
              <a:ext cx="69847" cy="72498"/>
            </a:xfrm>
            <a:custGeom>
              <a:avLst/>
              <a:gdLst>
                <a:gd name="connsiteX0" fmla="*/ 115 w 69847"/>
                <a:gd name="connsiteY0" fmla="*/ 36884 h 72498"/>
                <a:gd name="connsiteX1" fmla="*/ 35731 w 69847"/>
                <a:gd name="connsiteY1" fmla="*/ 0 h 72498"/>
                <a:gd name="connsiteX2" fmla="*/ 69848 w 69847"/>
                <a:gd name="connsiteY2" fmla="*/ 34463 h 72498"/>
                <a:gd name="connsiteX3" fmla="*/ 69387 w 69847"/>
                <a:gd name="connsiteY3" fmla="*/ 42531 h 72498"/>
                <a:gd name="connsiteX4" fmla="*/ 20747 w 69847"/>
                <a:gd name="connsiteY4" fmla="*/ 42531 h 72498"/>
                <a:gd name="connsiteX5" fmla="*/ 41033 w 69847"/>
                <a:gd name="connsiteY5" fmla="*/ 56363 h 72498"/>
                <a:gd name="connsiteX6" fmla="*/ 64085 w 69847"/>
                <a:gd name="connsiteY6" fmla="*/ 50023 h 72498"/>
                <a:gd name="connsiteX7" fmla="*/ 64085 w 69847"/>
                <a:gd name="connsiteY7" fmla="*/ 66044 h 72498"/>
                <a:gd name="connsiteX8" fmla="*/ 38958 w 69847"/>
                <a:gd name="connsiteY8" fmla="*/ 72499 h 72498"/>
                <a:gd name="connsiteX9" fmla="*/ 0 w 69847"/>
                <a:gd name="connsiteY9" fmla="*/ 36999 h 72498"/>
                <a:gd name="connsiteX10" fmla="*/ 50254 w 69847"/>
                <a:gd name="connsiteY10" fmla="*/ 29507 h 72498"/>
                <a:gd name="connsiteX11" fmla="*/ 35731 w 69847"/>
                <a:gd name="connsiteY11" fmla="*/ 15099 h 72498"/>
                <a:gd name="connsiteX12" fmla="*/ 20286 w 69847"/>
                <a:gd name="connsiteY12" fmla="*/ 29507 h 72498"/>
                <a:gd name="connsiteX13" fmla="*/ 50254 w 69847"/>
                <a:gd name="connsiteY13" fmla="*/ 29507 h 72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9847" h="72498">
                  <a:moveTo>
                    <a:pt x="115" y="36884"/>
                  </a:moveTo>
                  <a:cubicBezTo>
                    <a:pt x="115" y="15560"/>
                    <a:pt x="14408" y="0"/>
                    <a:pt x="35731" y="0"/>
                  </a:cubicBezTo>
                  <a:cubicBezTo>
                    <a:pt x="55901" y="0"/>
                    <a:pt x="69848" y="14408"/>
                    <a:pt x="69848" y="34463"/>
                  </a:cubicBezTo>
                  <a:cubicBezTo>
                    <a:pt x="69848" y="37229"/>
                    <a:pt x="69732" y="39880"/>
                    <a:pt x="69387" y="42531"/>
                  </a:cubicBezTo>
                  <a:lnTo>
                    <a:pt x="20747" y="42531"/>
                  </a:lnTo>
                  <a:cubicBezTo>
                    <a:pt x="23282" y="51061"/>
                    <a:pt x="30890" y="56363"/>
                    <a:pt x="41033" y="56363"/>
                  </a:cubicBezTo>
                  <a:cubicBezTo>
                    <a:pt x="49101" y="56363"/>
                    <a:pt x="56823" y="54288"/>
                    <a:pt x="64085" y="50023"/>
                  </a:cubicBezTo>
                  <a:lnTo>
                    <a:pt x="64085" y="66044"/>
                  </a:lnTo>
                  <a:cubicBezTo>
                    <a:pt x="56362" y="70424"/>
                    <a:pt x="47718" y="72499"/>
                    <a:pt x="38958" y="72499"/>
                  </a:cubicBezTo>
                  <a:cubicBezTo>
                    <a:pt x="16943" y="72499"/>
                    <a:pt x="0" y="58898"/>
                    <a:pt x="0" y="36999"/>
                  </a:cubicBezTo>
                  <a:close/>
                  <a:moveTo>
                    <a:pt x="50254" y="29507"/>
                  </a:moveTo>
                  <a:cubicBezTo>
                    <a:pt x="49331" y="21323"/>
                    <a:pt x="44260" y="15099"/>
                    <a:pt x="35731" y="15099"/>
                  </a:cubicBezTo>
                  <a:cubicBezTo>
                    <a:pt x="27201" y="15099"/>
                    <a:pt x="21899" y="21208"/>
                    <a:pt x="20286" y="29507"/>
                  </a:cubicBezTo>
                  <a:lnTo>
                    <a:pt x="50254" y="29507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9518E487-6B7E-4F86-9D74-6A324A93B8F0}"/>
                </a:ext>
              </a:extLst>
            </p:cNvPr>
            <p:cNvSpPr/>
            <p:nvPr/>
          </p:nvSpPr>
          <p:spPr>
            <a:xfrm>
              <a:off x="1854541" y="5612610"/>
              <a:ext cx="52674" cy="72268"/>
            </a:xfrm>
            <a:custGeom>
              <a:avLst/>
              <a:gdLst>
                <a:gd name="connsiteX0" fmla="*/ 24320 w 52674"/>
                <a:gd name="connsiteY0" fmla="*/ 58437 h 72268"/>
                <a:gd name="connsiteX1" fmla="*/ 33426 w 52674"/>
                <a:gd name="connsiteY1" fmla="*/ 52328 h 72268"/>
                <a:gd name="connsiteX2" fmla="*/ 28585 w 52674"/>
                <a:gd name="connsiteY2" fmla="*/ 46335 h 72268"/>
                <a:gd name="connsiteX3" fmla="*/ 15560 w 52674"/>
                <a:gd name="connsiteY3" fmla="*/ 40917 h 72268"/>
                <a:gd name="connsiteX4" fmla="*/ 115 w 52674"/>
                <a:gd name="connsiteY4" fmla="*/ 21323 h 72268"/>
                <a:gd name="connsiteX5" fmla="*/ 26510 w 52674"/>
                <a:gd name="connsiteY5" fmla="*/ 0 h 72268"/>
                <a:gd name="connsiteX6" fmla="*/ 48640 w 52674"/>
                <a:gd name="connsiteY6" fmla="*/ 5648 h 72268"/>
                <a:gd name="connsiteX7" fmla="*/ 48640 w 52674"/>
                <a:gd name="connsiteY7" fmla="*/ 23167 h 72268"/>
                <a:gd name="connsiteX8" fmla="*/ 27547 w 52674"/>
                <a:gd name="connsiteY8" fmla="*/ 13601 h 72268"/>
                <a:gd name="connsiteX9" fmla="*/ 19133 w 52674"/>
                <a:gd name="connsiteY9" fmla="*/ 19364 h 72268"/>
                <a:gd name="connsiteX10" fmla="*/ 24551 w 52674"/>
                <a:gd name="connsiteY10" fmla="*/ 25357 h 72268"/>
                <a:gd name="connsiteX11" fmla="*/ 38036 w 52674"/>
                <a:gd name="connsiteY11" fmla="*/ 31120 h 72268"/>
                <a:gd name="connsiteX12" fmla="*/ 52674 w 52674"/>
                <a:gd name="connsiteY12" fmla="*/ 49216 h 72268"/>
                <a:gd name="connsiteX13" fmla="*/ 23974 w 52674"/>
                <a:gd name="connsiteY13" fmla="*/ 72268 h 72268"/>
                <a:gd name="connsiteX14" fmla="*/ 0 w 52674"/>
                <a:gd name="connsiteY14" fmla="*/ 65583 h 72268"/>
                <a:gd name="connsiteX15" fmla="*/ 0 w 52674"/>
                <a:gd name="connsiteY15" fmla="*/ 47372 h 72268"/>
                <a:gd name="connsiteX16" fmla="*/ 24320 w 52674"/>
                <a:gd name="connsiteY16" fmla="*/ 58206 h 72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2674" h="72268">
                  <a:moveTo>
                    <a:pt x="24320" y="58437"/>
                  </a:moveTo>
                  <a:cubicBezTo>
                    <a:pt x="29968" y="58437"/>
                    <a:pt x="33426" y="56132"/>
                    <a:pt x="33426" y="52328"/>
                  </a:cubicBezTo>
                  <a:cubicBezTo>
                    <a:pt x="33426" y="49792"/>
                    <a:pt x="32273" y="48063"/>
                    <a:pt x="28585" y="46335"/>
                  </a:cubicBezTo>
                  <a:lnTo>
                    <a:pt x="15560" y="40917"/>
                  </a:lnTo>
                  <a:cubicBezTo>
                    <a:pt x="6109" y="36883"/>
                    <a:pt x="115" y="31927"/>
                    <a:pt x="115" y="21323"/>
                  </a:cubicBezTo>
                  <a:cubicBezTo>
                    <a:pt x="115" y="8068"/>
                    <a:pt x="10604" y="0"/>
                    <a:pt x="26510" y="0"/>
                  </a:cubicBezTo>
                  <a:cubicBezTo>
                    <a:pt x="34809" y="0"/>
                    <a:pt x="42531" y="1959"/>
                    <a:pt x="48640" y="5648"/>
                  </a:cubicBezTo>
                  <a:lnTo>
                    <a:pt x="48640" y="23167"/>
                  </a:lnTo>
                  <a:cubicBezTo>
                    <a:pt x="41840" y="17174"/>
                    <a:pt x="33887" y="13601"/>
                    <a:pt x="27547" y="13601"/>
                  </a:cubicBezTo>
                  <a:cubicBezTo>
                    <a:pt x="22245" y="13601"/>
                    <a:pt x="19133" y="15791"/>
                    <a:pt x="19133" y="19364"/>
                  </a:cubicBezTo>
                  <a:cubicBezTo>
                    <a:pt x="19133" y="22245"/>
                    <a:pt x="20516" y="23744"/>
                    <a:pt x="24551" y="25357"/>
                  </a:cubicBezTo>
                  <a:lnTo>
                    <a:pt x="38036" y="31120"/>
                  </a:lnTo>
                  <a:cubicBezTo>
                    <a:pt x="47948" y="35385"/>
                    <a:pt x="52674" y="40687"/>
                    <a:pt x="52674" y="49216"/>
                  </a:cubicBezTo>
                  <a:cubicBezTo>
                    <a:pt x="52674" y="63854"/>
                    <a:pt x="40341" y="72268"/>
                    <a:pt x="23974" y="72268"/>
                  </a:cubicBezTo>
                  <a:cubicBezTo>
                    <a:pt x="14869" y="72268"/>
                    <a:pt x="6224" y="69732"/>
                    <a:pt x="0" y="65583"/>
                  </a:cubicBezTo>
                  <a:lnTo>
                    <a:pt x="0" y="47372"/>
                  </a:lnTo>
                  <a:cubicBezTo>
                    <a:pt x="7607" y="54518"/>
                    <a:pt x="16367" y="58206"/>
                    <a:pt x="24320" y="58206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2BE69975-CE17-4F69-AC51-7CA03235E5B9}"/>
                </a:ext>
              </a:extLst>
            </p:cNvPr>
            <p:cNvSpPr/>
            <p:nvPr/>
          </p:nvSpPr>
          <p:spPr>
            <a:xfrm>
              <a:off x="664592" y="5799678"/>
              <a:ext cx="19248" cy="19017"/>
            </a:xfrm>
            <a:custGeom>
              <a:avLst/>
              <a:gdLst>
                <a:gd name="connsiteX0" fmla="*/ 0 w 19248"/>
                <a:gd name="connsiteY0" fmla="*/ 9567 h 19017"/>
                <a:gd name="connsiteX1" fmla="*/ 9567 w 19248"/>
                <a:gd name="connsiteY1" fmla="*/ 0 h 19017"/>
                <a:gd name="connsiteX2" fmla="*/ 19249 w 19248"/>
                <a:gd name="connsiteY2" fmla="*/ 9567 h 19017"/>
                <a:gd name="connsiteX3" fmla="*/ 9567 w 19248"/>
                <a:gd name="connsiteY3" fmla="*/ 19018 h 19017"/>
                <a:gd name="connsiteX4" fmla="*/ 0 w 19248"/>
                <a:gd name="connsiteY4" fmla="*/ 9567 h 19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48" h="19017">
                  <a:moveTo>
                    <a:pt x="0" y="9567"/>
                  </a:moveTo>
                  <a:cubicBezTo>
                    <a:pt x="0" y="4150"/>
                    <a:pt x="4380" y="0"/>
                    <a:pt x="9567" y="0"/>
                  </a:cubicBezTo>
                  <a:cubicBezTo>
                    <a:pt x="14753" y="0"/>
                    <a:pt x="19249" y="4150"/>
                    <a:pt x="19249" y="9567"/>
                  </a:cubicBezTo>
                  <a:cubicBezTo>
                    <a:pt x="19249" y="14984"/>
                    <a:pt x="14984" y="19018"/>
                    <a:pt x="9567" y="19018"/>
                  </a:cubicBezTo>
                  <a:cubicBezTo>
                    <a:pt x="4149" y="19018"/>
                    <a:pt x="0" y="14869"/>
                    <a:pt x="0" y="9567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874ACBA8-D2BC-4C40-9C86-B12428C80A78}"/>
                </a:ext>
              </a:extLst>
            </p:cNvPr>
            <p:cNvSpPr/>
            <p:nvPr/>
          </p:nvSpPr>
          <p:spPr>
            <a:xfrm>
              <a:off x="763370" y="5763025"/>
              <a:ext cx="46219" cy="77800"/>
            </a:xfrm>
            <a:custGeom>
              <a:avLst/>
              <a:gdLst>
                <a:gd name="connsiteX0" fmla="*/ 0 w 46219"/>
                <a:gd name="connsiteY0" fmla="*/ 0 h 77800"/>
                <a:gd name="connsiteX1" fmla="*/ 45067 w 46219"/>
                <a:gd name="connsiteY1" fmla="*/ 0 h 77800"/>
                <a:gd name="connsiteX2" fmla="*/ 45067 w 46219"/>
                <a:gd name="connsiteY2" fmla="*/ 6109 h 77800"/>
                <a:gd name="connsiteX3" fmla="*/ 6800 w 46219"/>
                <a:gd name="connsiteY3" fmla="*/ 6109 h 77800"/>
                <a:gd name="connsiteX4" fmla="*/ 6800 w 46219"/>
                <a:gd name="connsiteY4" fmla="*/ 35270 h 77800"/>
                <a:gd name="connsiteX5" fmla="*/ 40687 w 46219"/>
                <a:gd name="connsiteY5" fmla="*/ 35270 h 77800"/>
                <a:gd name="connsiteX6" fmla="*/ 40687 w 46219"/>
                <a:gd name="connsiteY6" fmla="*/ 41378 h 77800"/>
                <a:gd name="connsiteX7" fmla="*/ 6800 w 46219"/>
                <a:gd name="connsiteY7" fmla="*/ 41378 h 77800"/>
                <a:gd name="connsiteX8" fmla="*/ 6800 w 46219"/>
                <a:gd name="connsiteY8" fmla="*/ 71692 h 77800"/>
                <a:gd name="connsiteX9" fmla="*/ 46219 w 46219"/>
                <a:gd name="connsiteY9" fmla="*/ 71692 h 77800"/>
                <a:gd name="connsiteX10" fmla="*/ 46219 w 46219"/>
                <a:gd name="connsiteY10" fmla="*/ 77801 h 77800"/>
                <a:gd name="connsiteX11" fmla="*/ 0 w 46219"/>
                <a:gd name="connsiteY11" fmla="*/ 77801 h 77800"/>
                <a:gd name="connsiteX12" fmla="*/ 0 w 46219"/>
                <a:gd name="connsiteY12" fmla="*/ 0 h 7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219" h="77800">
                  <a:moveTo>
                    <a:pt x="0" y="0"/>
                  </a:moveTo>
                  <a:lnTo>
                    <a:pt x="45067" y="0"/>
                  </a:lnTo>
                  <a:lnTo>
                    <a:pt x="45067" y="6109"/>
                  </a:lnTo>
                  <a:lnTo>
                    <a:pt x="6800" y="6109"/>
                  </a:lnTo>
                  <a:lnTo>
                    <a:pt x="6800" y="35270"/>
                  </a:lnTo>
                  <a:lnTo>
                    <a:pt x="40687" y="35270"/>
                  </a:lnTo>
                  <a:lnTo>
                    <a:pt x="40687" y="41378"/>
                  </a:lnTo>
                  <a:lnTo>
                    <a:pt x="6800" y="41378"/>
                  </a:lnTo>
                  <a:lnTo>
                    <a:pt x="6800" y="71692"/>
                  </a:lnTo>
                  <a:lnTo>
                    <a:pt x="46219" y="71692"/>
                  </a:lnTo>
                  <a:lnTo>
                    <a:pt x="46219" y="77801"/>
                  </a:lnTo>
                  <a:lnTo>
                    <a:pt x="0" y="778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68BDBC65-D99F-43D8-9094-5A5BACA40323}"/>
                </a:ext>
              </a:extLst>
            </p:cNvPr>
            <p:cNvSpPr/>
            <p:nvPr/>
          </p:nvSpPr>
          <p:spPr>
            <a:xfrm>
              <a:off x="821000" y="5789189"/>
              <a:ext cx="45412" cy="51752"/>
            </a:xfrm>
            <a:custGeom>
              <a:avLst/>
              <a:gdLst>
                <a:gd name="connsiteX0" fmla="*/ 6455 w 45412"/>
                <a:gd name="connsiteY0" fmla="*/ 51637 h 51752"/>
                <a:gd name="connsiteX1" fmla="*/ 0 w 45412"/>
                <a:gd name="connsiteY1" fmla="*/ 51637 h 51752"/>
                <a:gd name="connsiteX2" fmla="*/ 0 w 45412"/>
                <a:gd name="connsiteY2" fmla="*/ 807 h 51752"/>
                <a:gd name="connsiteX3" fmla="*/ 6455 w 45412"/>
                <a:gd name="connsiteY3" fmla="*/ 807 h 51752"/>
                <a:gd name="connsiteX4" fmla="*/ 6455 w 45412"/>
                <a:gd name="connsiteY4" fmla="*/ 12448 h 51752"/>
                <a:gd name="connsiteX5" fmla="*/ 25242 w 45412"/>
                <a:gd name="connsiteY5" fmla="*/ 0 h 51752"/>
                <a:gd name="connsiteX6" fmla="*/ 45413 w 45412"/>
                <a:gd name="connsiteY6" fmla="*/ 22591 h 51752"/>
                <a:gd name="connsiteX7" fmla="*/ 45413 w 45412"/>
                <a:gd name="connsiteY7" fmla="*/ 51637 h 51752"/>
                <a:gd name="connsiteX8" fmla="*/ 38958 w 45412"/>
                <a:gd name="connsiteY8" fmla="*/ 51637 h 51752"/>
                <a:gd name="connsiteX9" fmla="*/ 38958 w 45412"/>
                <a:gd name="connsiteY9" fmla="*/ 23513 h 51752"/>
                <a:gd name="connsiteX10" fmla="*/ 23744 w 45412"/>
                <a:gd name="connsiteY10" fmla="*/ 6224 h 51752"/>
                <a:gd name="connsiteX11" fmla="*/ 6570 w 45412"/>
                <a:gd name="connsiteY11" fmla="*/ 26279 h 51752"/>
                <a:gd name="connsiteX12" fmla="*/ 6570 w 45412"/>
                <a:gd name="connsiteY12" fmla="*/ 51752 h 5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412" h="51752">
                  <a:moveTo>
                    <a:pt x="6455" y="51637"/>
                  </a:moveTo>
                  <a:lnTo>
                    <a:pt x="0" y="51637"/>
                  </a:lnTo>
                  <a:lnTo>
                    <a:pt x="0" y="807"/>
                  </a:lnTo>
                  <a:lnTo>
                    <a:pt x="6455" y="807"/>
                  </a:lnTo>
                  <a:lnTo>
                    <a:pt x="6455" y="12448"/>
                  </a:lnTo>
                  <a:cubicBezTo>
                    <a:pt x="9912" y="4956"/>
                    <a:pt x="16713" y="0"/>
                    <a:pt x="25242" y="0"/>
                  </a:cubicBezTo>
                  <a:cubicBezTo>
                    <a:pt x="38727" y="0"/>
                    <a:pt x="45413" y="9451"/>
                    <a:pt x="45413" y="22591"/>
                  </a:cubicBezTo>
                  <a:lnTo>
                    <a:pt x="45413" y="51637"/>
                  </a:lnTo>
                  <a:lnTo>
                    <a:pt x="38958" y="51637"/>
                  </a:lnTo>
                  <a:lnTo>
                    <a:pt x="38958" y="23513"/>
                  </a:lnTo>
                  <a:cubicBezTo>
                    <a:pt x="38958" y="11987"/>
                    <a:pt x="33656" y="6224"/>
                    <a:pt x="23744" y="6224"/>
                  </a:cubicBezTo>
                  <a:cubicBezTo>
                    <a:pt x="13831" y="6224"/>
                    <a:pt x="6570" y="14984"/>
                    <a:pt x="6570" y="26279"/>
                  </a:cubicBezTo>
                  <a:lnTo>
                    <a:pt x="6570" y="51752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4815335A-A1B2-4D06-9B49-3E1C74595DA1}"/>
                </a:ext>
              </a:extLst>
            </p:cNvPr>
            <p:cNvSpPr/>
            <p:nvPr/>
          </p:nvSpPr>
          <p:spPr>
            <a:xfrm>
              <a:off x="879322" y="5789189"/>
              <a:ext cx="35846" cy="52558"/>
            </a:xfrm>
            <a:custGeom>
              <a:avLst/>
              <a:gdLst>
                <a:gd name="connsiteX0" fmla="*/ 17520 w 35846"/>
                <a:gd name="connsiteY0" fmla="*/ 47257 h 52558"/>
                <a:gd name="connsiteX1" fmla="*/ 29507 w 35846"/>
                <a:gd name="connsiteY1" fmla="*/ 38612 h 52558"/>
                <a:gd name="connsiteX2" fmla="*/ 23398 w 35846"/>
                <a:gd name="connsiteY2" fmla="*/ 31120 h 52558"/>
                <a:gd name="connsiteX3" fmla="*/ 10373 w 35846"/>
                <a:gd name="connsiteY3" fmla="*/ 26049 h 52558"/>
                <a:gd name="connsiteX4" fmla="*/ 1037 w 35846"/>
                <a:gd name="connsiteY4" fmla="*/ 13947 h 52558"/>
                <a:gd name="connsiteX5" fmla="*/ 18211 w 35846"/>
                <a:gd name="connsiteY5" fmla="*/ 0 h 52558"/>
                <a:gd name="connsiteX6" fmla="*/ 33656 w 35846"/>
                <a:gd name="connsiteY6" fmla="*/ 4841 h 52558"/>
                <a:gd name="connsiteX7" fmla="*/ 33656 w 35846"/>
                <a:gd name="connsiteY7" fmla="*/ 11641 h 52558"/>
                <a:gd name="connsiteX8" fmla="*/ 18326 w 35846"/>
                <a:gd name="connsiteY8" fmla="*/ 5302 h 52558"/>
                <a:gd name="connsiteX9" fmla="*/ 7492 w 35846"/>
                <a:gd name="connsiteY9" fmla="*/ 13255 h 52558"/>
                <a:gd name="connsiteX10" fmla="*/ 13485 w 35846"/>
                <a:gd name="connsiteY10" fmla="*/ 20516 h 52558"/>
                <a:gd name="connsiteX11" fmla="*/ 26510 w 35846"/>
                <a:gd name="connsiteY11" fmla="*/ 25588 h 52558"/>
                <a:gd name="connsiteX12" fmla="*/ 35846 w 35846"/>
                <a:gd name="connsiteY12" fmla="*/ 37460 h 52558"/>
                <a:gd name="connsiteX13" fmla="*/ 17404 w 35846"/>
                <a:gd name="connsiteY13" fmla="*/ 52559 h 52558"/>
                <a:gd name="connsiteX14" fmla="*/ 0 w 35846"/>
                <a:gd name="connsiteY14" fmla="*/ 47142 h 52558"/>
                <a:gd name="connsiteX15" fmla="*/ 0 w 35846"/>
                <a:gd name="connsiteY15" fmla="*/ 40111 h 52558"/>
                <a:gd name="connsiteX16" fmla="*/ 17520 w 35846"/>
                <a:gd name="connsiteY16" fmla="*/ 47257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846" h="52558">
                  <a:moveTo>
                    <a:pt x="17520" y="47257"/>
                  </a:moveTo>
                  <a:cubicBezTo>
                    <a:pt x="24320" y="47257"/>
                    <a:pt x="29507" y="44260"/>
                    <a:pt x="29507" y="38612"/>
                  </a:cubicBezTo>
                  <a:cubicBezTo>
                    <a:pt x="29507" y="35385"/>
                    <a:pt x="27778" y="32849"/>
                    <a:pt x="23398" y="31120"/>
                  </a:cubicBezTo>
                  <a:lnTo>
                    <a:pt x="10373" y="26049"/>
                  </a:lnTo>
                  <a:cubicBezTo>
                    <a:pt x="4265" y="23513"/>
                    <a:pt x="1037" y="20056"/>
                    <a:pt x="1037" y="13947"/>
                  </a:cubicBezTo>
                  <a:cubicBezTo>
                    <a:pt x="1037" y="5302"/>
                    <a:pt x="8183" y="0"/>
                    <a:pt x="18211" y="0"/>
                  </a:cubicBezTo>
                  <a:cubicBezTo>
                    <a:pt x="24089" y="0"/>
                    <a:pt x="29737" y="1614"/>
                    <a:pt x="33656" y="4841"/>
                  </a:cubicBezTo>
                  <a:lnTo>
                    <a:pt x="33656" y="11641"/>
                  </a:lnTo>
                  <a:cubicBezTo>
                    <a:pt x="29161" y="7607"/>
                    <a:pt x="23628" y="5302"/>
                    <a:pt x="18326" y="5302"/>
                  </a:cubicBezTo>
                  <a:cubicBezTo>
                    <a:pt x="12102" y="5302"/>
                    <a:pt x="7492" y="8184"/>
                    <a:pt x="7492" y="13255"/>
                  </a:cubicBezTo>
                  <a:cubicBezTo>
                    <a:pt x="7492" y="16713"/>
                    <a:pt x="9106" y="18903"/>
                    <a:pt x="13485" y="20516"/>
                  </a:cubicBezTo>
                  <a:lnTo>
                    <a:pt x="26510" y="25588"/>
                  </a:lnTo>
                  <a:cubicBezTo>
                    <a:pt x="32965" y="28239"/>
                    <a:pt x="35846" y="32158"/>
                    <a:pt x="35846" y="37460"/>
                  </a:cubicBezTo>
                  <a:cubicBezTo>
                    <a:pt x="35846" y="46911"/>
                    <a:pt x="28124" y="52559"/>
                    <a:pt x="17404" y="52559"/>
                  </a:cubicBezTo>
                  <a:cubicBezTo>
                    <a:pt x="10719" y="52559"/>
                    <a:pt x="4495" y="50830"/>
                    <a:pt x="0" y="47142"/>
                  </a:cubicBezTo>
                  <a:lnTo>
                    <a:pt x="0" y="40111"/>
                  </a:lnTo>
                  <a:cubicBezTo>
                    <a:pt x="5302" y="45067"/>
                    <a:pt x="11411" y="47257"/>
                    <a:pt x="17520" y="47257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E3772632-7208-411C-98ED-DBFAA65EFA8B}"/>
                </a:ext>
              </a:extLst>
            </p:cNvPr>
            <p:cNvSpPr/>
            <p:nvPr/>
          </p:nvSpPr>
          <p:spPr>
            <a:xfrm>
              <a:off x="927155" y="5789996"/>
              <a:ext cx="44605" cy="51636"/>
            </a:xfrm>
            <a:custGeom>
              <a:avLst/>
              <a:gdLst>
                <a:gd name="connsiteX0" fmla="*/ 38151 w 44605"/>
                <a:gd name="connsiteY0" fmla="*/ 0 h 51636"/>
                <a:gd name="connsiteX1" fmla="*/ 44606 w 44605"/>
                <a:gd name="connsiteY1" fmla="*/ 0 h 51636"/>
                <a:gd name="connsiteX2" fmla="*/ 44606 w 44605"/>
                <a:gd name="connsiteY2" fmla="*/ 28585 h 51636"/>
                <a:gd name="connsiteX3" fmla="*/ 22360 w 44605"/>
                <a:gd name="connsiteY3" fmla="*/ 51637 h 51636"/>
                <a:gd name="connsiteX4" fmla="*/ 0 w 44605"/>
                <a:gd name="connsiteY4" fmla="*/ 28585 h 51636"/>
                <a:gd name="connsiteX5" fmla="*/ 0 w 44605"/>
                <a:gd name="connsiteY5" fmla="*/ 0 h 51636"/>
                <a:gd name="connsiteX6" fmla="*/ 6455 w 44605"/>
                <a:gd name="connsiteY6" fmla="*/ 0 h 51636"/>
                <a:gd name="connsiteX7" fmla="*/ 6455 w 44605"/>
                <a:gd name="connsiteY7" fmla="*/ 29276 h 51636"/>
                <a:gd name="connsiteX8" fmla="*/ 22360 w 44605"/>
                <a:gd name="connsiteY8" fmla="*/ 45643 h 51636"/>
                <a:gd name="connsiteX9" fmla="*/ 38151 w 44605"/>
                <a:gd name="connsiteY9" fmla="*/ 29276 h 51636"/>
                <a:gd name="connsiteX10" fmla="*/ 38151 w 44605"/>
                <a:gd name="connsiteY10" fmla="*/ 0 h 5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605" h="51636">
                  <a:moveTo>
                    <a:pt x="38151" y="0"/>
                  </a:moveTo>
                  <a:lnTo>
                    <a:pt x="44606" y="0"/>
                  </a:lnTo>
                  <a:lnTo>
                    <a:pt x="44606" y="28585"/>
                  </a:lnTo>
                  <a:cubicBezTo>
                    <a:pt x="44606" y="42992"/>
                    <a:pt x="35846" y="51637"/>
                    <a:pt x="22360" y="51637"/>
                  </a:cubicBezTo>
                  <a:cubicBezTo>
                    <a:pt x="8875" y="51637"/>
                    <a:pt x="0" y="42992"/>
                    <a:pt x="0" y="28585"/>
                  </a:cubicBezTo>
                  <a:lnTo>
                    <a:pt x="0" y="0"/>
                  </a:lnTo>
                  <a:lnTo>
                    <a:pt x="6455" y="0"/>
                  </a:lnTo>
                  <a:lnTo>
                    <a:pt x="6455" y="29276"/>
                  </a:lnTo>
                  <a:cubicBezTo>
                    <a:pt x="6455" y="40111"/>
                    <a:pt x="12909" y="45643"/>
                    <a:pt x="22360" y="45643"/>
                  </a:cubicBezTo>
                  <a:cubicBezTo>
                    <a:pt x="31812" y="45643"/>
                    <a:pt x="38151" y="39995"/>
                    <a:pt x="38151" y="29276"/>
                  </a:cubicBezTo>
                  <a:lnTo>
                    <a:pt x="38151" y="0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C75D1B7E-928C-4DD6-9C3C-3109C97A5BAE}"/>
                </a:ext>
              </a:extLst>
            </p:cNvPr>
            <p:cNvSpPr/>
            <p:nvPr/>
          </p:nvSpPr>
          <p:spPr>
            <a:xfrm>
              <a:off x="988358" y="5789074"/>
              <a:ext cx="25587" cy="51751"/>
            </a:xfrm>
            <a:custGeom>
              <a:avLst/>
              <a:gdLst>
                <a:gd name="connsiteX0" fmla="*/ 6455 w 25587"/>
                <a:gd name="connsiteY0" fmla="*/ 51752 h 51751"/>
                <a:gd name="connsiteX1" fmla="*/ 0 w 25587"/>
                <a:gd name="connsiteY1" fmla="*/ 51752 h 51751"/>
                <a:gd name="connsiteX2" fmla="*/ 0 w 25587"/>
                <a:gd name="connsiteY2" fmla="*/ 922 h 51751"/>
                <a:gd name="connsiteX3" fmla="*/ 6455 w 25587"/>
                <a:gd name="connsiteY3" fmla="*/ 922 h 51751"/>
                <a:gd name="connsiteX4" fmla="*/ 6455 w 25587"/>
                <a:gd name="connsiteY4" fmla="*/ 13946 h 51751"/>
                <a:gd name="connsiteX5" fmla="*/ 25588 w 25587"/>
                <a:gd name="connsiteY5" fmla="*/ 0 h 51751"/>
                <a:gd name="connsiteX6" fmla="*/ 25588 w 25587"/>
                <a:gd name="connsiteY6" fmla="*/ 7261 h 51751"/>
                <a:gd name="connsiteX7" fmla="*/ 6455 w 25587"/>
                <a:gd name="connsiteY7" fmla="*/ 27201 h 51751"/>
                <a:gd name="connsiteX8" fmla="*/ 6455 w 25587"/>
                <a:gd name="connsiteY8" fmla="*/ 51636 h 5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87" h="51751">
                  <a:moveTo>
                    <a:pt x="6455" y="51752"/>
                  </a:moveTo>
                  <a:lnTo>
                    <a:pt x="0" y="51752"/>
                  </a:lnTo>
                  <a:lnTo>
                    <a:pt x="0" y="922"/>
                  </a:lnTo>
                  <a:lnTo>
                    <a:pt x="6455" y="922"/>
                  </a:lnTo>
                  <a:lnTo>
                    <a:pt x="6455" y="13946"/>
                  </a:lnTo>
                  <a:cubicBezTo>
                    <a:pt x="10028" y="5302"/>
                    <a:pt x="17059" y="0"/>
                    <a:pt x="25588" y="0"/>
                  </a:cubicBezTo>
                  <a:lnTo>
                    <a:pt x="25588" y="7261"/>
                  </a:lnTo>
                  <a:cubicBezTo>
                    <a:pt x="15445" y="6224"/>
                    <a:pt x="6455" y="14062"/>
                    <a:pt x="6455" y="27201"/>
                  </a:cubicBezTo>
                  <a:lnTo>
                    <a:pt x="6455" y="51636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E0D49123-83BA-4555-8770-55C4364E86EC}"/>
                </a:ext>
              </a:extLst>
            </p:cNvPr>
            <p:cNvSpPr/>
            <p:nvPr/>
          </p:nvSpPr>
          <p:spPr>
            <a:xfrm>
              <a:off x="1019248" y="5789304"/>
              <a:ext cx="49216" cy="52443"/>
            </a:xfrm>
            <a:custGeom>
              <a:avLst/>
              <a:gdLst>
                <a:gd name="connsiteX0" fmla="*/ 115 w 49216"/>
                <a:gd name="connsiteY0" fmla="*/ 26510 h 52443"/>
                <a:gd name="connsiteX1" fmla="*/ 25127 w 49216"/>
                <a:gd name="connsiteY1" fmla="*/ 0 h 52443"/>
                <a:gd name="connsiteX2" fmla="*/ 49216 w 49216"/>
                <a:gd name="connsiteY2" fmla="*/ 25588 h 52443"/>
                <a:gd name="connsiteX3" fmla="*/ 48986 w 49216"/>
                <a:gd name="connsiteY3" fmla="*/ 28700 h 52443"/>
                <a:gd name="connsiteX4" fmla="*/ 6800 w 49216"/>
                <a:gd name="connsiteY4" fmla="*/ 28700 h 52443"/>
                <a:gd name="connsiteX5" fmla="*/ 27086 w 49216"/>
                <a:gd name="connsiteY5" fmla="*/ 46565 h 52443"/>
                <a:gd name="connsiteX6" fmla="*/ 45643 w 49216"/>
                <a:gd name="connsiteY6" fmla="*/ 40341 h 52443"/>
                <a:gd name="connsiteX7" fmla="*/ 45643 w 49216"/>
                <a:gd name="connsiteY7" fmla="*/ 46680 h 52443"/>
                <a:gd name="connsiteX8" fmla="*/ 27086 w 49216"/>
                <a:gd name="connsiteY8" fmla="*/ 52443 h 52443"/>
                <a:gd name="connsiteX9" fmla="*/ 0 w 49216"/>
                <a:gd name="connsiteY9" fmla="*/ 26510 h 52443"/>
                <a:gd name="connsiteX10" fmla="*/ 42416 w 49216"/>
                <a:gd name="connsiteY10" fmla="*/ 23398 h 52443"/>
                <a:gd name="connsiteX11" fmla="*/ 25127 w 49216"/>
                <a:gd name="connsiteY11" fmla="*/ 5878 h 52443"/>
                <a:gd name="connsiteX12" fmla="*/ 6916 w 49216"/>
                <a:gd name="connsiteY12" fmla="*/ 23398 h 52443"/>
                <a:gd name="connsiteX13" fmla="*/ 42416 w 49216"/>
                <a:gd name="connsiteY13" fmla="*/ 23398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3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50"/>
                    <a:pt x="49216" y="25588"/>
                  </a:cubicBezTo>
                  <a:cubicBezTo>
                    <a:pt x="49216" y="26625"/>
                    <a:pt x="49216" y="27662"/>
                    <a:pt x="48986" y="28700"/>
                  </a:cubicBezTo>
                  <a:lnTo>
                    <a:pt x="6800" y="28700"/>
                  </a:lnTo>
                  <a:cubicBezTo>
                    <a:pt x="7838" y="39189"/>
                    <a:pt x="15675" y="46565"/>
                    <a:pt x="27086" y="46565"/>
                  </a:cubicBezTo>
                  <a:cubicBezTo>
                    <a:pt x="33771" y="46565"/>
                    <a:pt x="40226" y="44491"/>
                    <a:pt x="45643" y="40341"/>
                  </a:cubicBezTo>
                  <a:lnTo>
                    <a:pt x="45643" y="46680"/>
                  </a:lnTo>
                  <a:cubicBezTo>
                    <a:pt x="40226" y="50600"/>
                    <a:pt x="33771" y="52443"/>
                    <a:pt x="27086" y="52443"/>
                  </a:cubicBezTo>
                  <a:cubicBezTo>
                    <a:pt x="11065" y="52443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40" y="13370"/>
                    <a:pt x="35500" y="5878"/>
                    <a:pt x="25127" y="5878"/>
                  </a:cubicBezTo>
                  <a:cubicBezTo>
                    <a:pt x="14753" y="5878"/>
                    <a:pt x="7953" y="13486"/>
                    <a:pt x="6916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184B0F9B-1C37-438B-AFC3-51F62BDB47CA}"/>
                </a:ext>
              </a:extLst>
            </p:cNvPr>
            <p:cNvSpPr/>
            <p:nvPr/>
          </p:nvSpPr>
          <p:spPr>
            <a:xfrm>
              <a:off x="1103158" y="5763025"/>
              <a:ext cx="52097" cy="78722"/>
            </a:xfrm>
            <a:custGeom>
              <a:avLst/>
              <a:gdLst>
                <a:gd name="connsiteX0" fmla="*/ 45643 w 52097"/>
                <a:gd name="connsiteY0" fmla="*/ 66159 h 78722"/>
                <a:gd name="connsiteX1" fmla="*/ 25473 w 52097"/>
                <a:gd name="connsiteY1" fmla="*/ 78723 h 78722"/>
                <a:gd name="connsiteX2" fmla="*/ 0 w 52097"/>
                <a:gd name="connsiteY2" fmla="*/ 52674 h 78722"/>
                <a:gd name="connsiteX3" fmla="*/ 25473 w 52097"/>
                <a:gd name="connsiteY3" fmla="*/ 26164 h 78722"/>
                <a:gd name="connsiteX4" fmla="*/ 45643 w 52097"/>
                <a:gd name="connsiteY4" fmla="*/ 38843 h 78722"/>
                <a:gd name="connsiteX5" fmla="*/ 45643 w 52097"/>
                <a:gd name="connsiteY5" fmla="*/ 0 h 78722"/>
                <a:gd name="connsiteX6" fmla="*/ 52098 w 52097"/>
                <a:gd name="connsiteY6" fmla="*/ 0 h 78722"/>
                <a:gd name="connsiteX7" fmla="*/ 52098 w 52097"/>
                <a:gd name="connsiteY7" fmla="*/ 77801 h 78722"/>
                <a:gd name="connsiteX8" fmla="*/ 45643 w 52097"/>
                <a:gd name="connsiteY8" fmla="*/ 77801 h 78722"/>
                <a:gd name="connsiteX9" fmla="*/ 45643 w 52097"/>
                <a:gd name="connsiteY9" fmla="*/ 66044 h 78722"/>
                <a:gd name="connsiteX10" fmla="*/ 6685 w 52097"/>
                <a:gd name="connsiteY10" fmla="*/ 52559 h 78722"/>
                <a:gd name="connsiteX11" fmla="*/ 26049 w 52097"/>
                <a:gd name="connsiteY11" fmla="*/ 72729 h 78722"/>
                <a:gd name="connsiteX12" fmla="*/ 45643 w 52097"/>
                <a:gd name="connsiteY12" fmla="*/ 52559 h 78722"/>
                <a:gd name="connsiteX13" fmla="*/ 26049 w 52097"/>
                <a:gd name="connsiteY13" fmla="*/ 32273 h 78722"/>
                <a:gd name="connsiteX14" fmla="*/ 6685 w 52097"/>
                <a:gd name="connsiteY14" fmla="*/ 52559 h 78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78722">
                  <a:moveTo>
                    <a:pt x="45643" y="66159"/>
                  </a:moveTo>
                  <a:cubicBezTo>
                    <a:pt x="42070" y="73767"/>
                    <a:pt x="34693" y="78723"/>
                    <a:pt x="25473" y="78723"/>
                  </a:cubicBezTo>
                  <a:cubicBezTo>
                    <a:pt x="10604" y="78723"/>
                    <a:pt x="0" y="67773"/>
                    <a:pt x="0" y="52674"/>
                  </a:cubicBezTo>
                  <a:cubicBezTo>
                    <a:pt x="0" y="37575"/>
                    <a:pt x="10604" y="26164"/>
                    <a:pt x="25473" y="26164"/>
                  </a:cubicBezTo>
                  <a:cubicBezTo>
                    <a:pt x="34809" y="26164"/>
                    <a:pt x="42070" y="31120"/>
                    <a:pt x="45643" y="38843"/>
                  </a:cubicBezTo>
                  <a:lnTo>
                    <a:pt x="45643" y="0"/>
                  </a:lnTo>
                  <a:lnTo>
                    <a:pt x="52098" y="0"/>
                  </a:lnTo>
                  <a:lnTo>
                    <a:pt x="52098" y="77801"/>
                  </a:lnTo>
                  <a:lnTo>
                    <a:pt x="45643" y="77801"/>
                  </a:lnTo>
                  <a:lnTo>
                    <a:pt x="45643" y="66044"/>
                  </a:lnTo>
                  <a:close/>
                  <a:moveTo>
                    <a:pt x="6685" y="52559"/>
                  </a:moveTo>
                  <a:cubicBezTo>
                    <a:pt x="6685" y="64200"/>
                    <a:pt x="14638" y="72729"/>
                    <a:pt x="26049" y="72729"/>
                  </a:cubicBezTo>
                  <a:cubicBezTo>
                    <a:pt x="37460" y="72729"/>
                    <a:pt x="45643" y="64200"/>
                    <a:pt x="45643" y="52559"/>
                  </a:cubicBezTo>
                  <a:cubicBezTo>
                    <a:pt x="45643" y="40917"/>
                    <a:pt x="37460" y="32273"/>
                    <a:pt x="26049" y="32273"/>
                  </a:cubicBezTo>
                  <a:cubicBezTo>
                    <a:pt x="14638" y="32273"/>
                    <a:pt x="6685" y="40802"/>
                    <a:pt x="6685" y="5255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CFA0013F-A1BC-4476-B2B9-D5C41A9FAFE3}"/>
                </a:ext>
              </a:extLst>
            </p:cNvPr>
            <p:cNvSpPr/>
            <p:nvPr/>
          </p:nvSpPr>
          <p:spPr>
            <a:xfrm>
              <a:off x="1169317" y="5789304"/>
              <a:ext cx="49216" cy="52443"/>
            </a:xfrm>
            <a:custGeom>
              <a:avLst/>
              <a:gdLst>
                <a:gd name="connsiteX0" fmla="*/ 115 w 49216"/>
                <a:gd name="connsiteY0" fmla="*/ 26510 h 52443"/>
                <a:gd name="connsiteX1" fmla="*/ 25127 w 49216"/>
                <a:gd name="connsiteY1" fmla="*/ 0 h 52443"/>
                <a:gd name="connsiteX2" fmla="*/ 49216 w 49216"/>
                <a:gd name="connsiteY2" fmla="*/ 25588 h 52443"/>
                <a:gd name="connsiteX3" fmla="*/ 48986 w 49216"/>
                <a:gd name="connsiteY3" fmla="*/ 28700 h 52443"/>
                <a:gd name="connsiteX4" fmla="*/ 6800 w 49216"/>
                <a:gd name="connsiteY4" fmla="*/ 28700 h 52443"/>
                <a:gd name="connsiteX5" fmla="*/ 27086 w 49216"/>
                <a:gd name="connsiteY5" fmla="*/ 46565 h 52443"/>
                <a:gd name="connsiteX6" fmla="*/ 45643 w 49216"/>
                <a:gd name="connsiteY6" fmla="*/ 40341 h 52443"/>
                <a:gd name="connsiteX7" fmla="*/ 45643 w 49216"/>
                <a:gd name="connsiteY7" fmla="*/ 46680 h 52443"/>
                <a:gd name="connsiteX8" fmla="*/ 27086 w 49216"/>
                <a:gd name="connsiteY8" fmla="*/ 52443 h 52443"/>
                <a:gd name="connsiteX9" fmla="*/ 0 w 49216"/>
                <a:gd name="connsiteY9" fmla="*/ 26510 h 52443"/>
                <a:gd name="connsiteX10" fmla="*/ 42416 w 49216"/>
                <a:gd name="connsiteY10" fmla="*/ 23398 h 52443"/>
                <a:gd name="connsiteX11" fmla="*/ 25127 w 49216"/>
                <a:gd name="connsiteY11" fmla="*/ 5878 h 52443"/>
                <a:gd name="connsiteX12" fmla="*/ 6916 w 49216"/>
                <a:gd name="connsiteY12" fmla="*/ 23398 h 52443"/>
                <a:gd name="connsiteX13" fmla="*/ 42416 w 49216"/>
                <a:gd name="connsiteY13" fmla="*/ 23398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3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50"/>
                    <a:pt x="49216" y="25588"/>
                  </a:cubicBezTo>
                  <a:cubicBezTo>
                    <a:pt x="49216" y="26625"/>
                    <a:pt x="49216" y="27662"/>
                    <a:pt x="48986" y="28700"/>
                  </a:cubicBezTo>
                  <a:lnTo>
                    <a:pt x="6800" y="28700"/>
                  </a:lnTo>
                  <a:cubicBezTo>
                    <a:pt x="7838" y="39189"/>
                    <a:pt x="15675" y="46565"/>
                    <a:pt x="27086" y="46565"/>
                  </a:cubicBezTo>
                  <a:cubicBezTo>
                    <a:pt x="33771" y="46565"/>
                    <a:pt x="40226" y="44491"/>
                    <a:pt x="45643" y="40341"/>
                  </a:cubicBezTo>
                  <a:lnTo>
                    <a:pt x="45643" y="46680"/>
                  </a:lnTo>
                  <a:cubicBezTo>
                    <a:pt x="40226" y="50600"/>
                    <a:pt x="33771" y="52443"/>
                    <a:pt x="27086" y="52443"/>
                  </a:cubicBezTo>
                  <a:cubicBezTo>
                    <a:pt x="11065" y="52443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40" y="13370"/>
                    <a:pt x="35500" y="5878"/>
                    <a:pt x="25127" y="5878"/>
                  </a:cubicBezTo>
                  <a:cubicBezTo>
                    <a:pt x="14753" y="5878"/>
                    <a:pt x="7953" y="13486"/>
                    <a:pt x="6916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56777B36-268A-4867-9C26-F35C648DC000}"/>
                </a:ext>
              </a:extLst>
            </p:cNvPr>
            <p:cNvSpPr/>
            <p:nvPr/>
          </p:nvSpPr>
          <p:spPr>
            <a:xfrm>
              <a:off x="1224873" y="5789996"/>
              <a:ext cx="50945" cy="52443"/>
            </a:xfrm>
            <a:custGeom>
              <a:avLst/>
              <a:gdLst>
                <a:gd name="connsiteX0" fmla="*/ 25473 w 50945"/>
                <a:gd name="connsiteY0" fmla="*/ 52444 h 52443"/>
                <a:gd name="connsiteX1" fmla="*/ 0 w 50945"/>
                <a:gd name="connsiteY1" fmla="*/ 0 h 52443"/>
                <a:gd name="connsiteX2" fmla="*/ 7492 w 50945"/>
                <a:gd name="connsiteY2" fmla="*/ 0 h 52443"/>
                <a:gd name="connsiteX3" fmla="*/ 25818 w 50945"/>
                <a:gd name="connsiteY3" fmla="*/ 38843 h 52443"/>
                <a:gd name="connsiteX4" fmla="*/ 44030 w 50945"/>
                <a:gd name="connsiteY4" fmla="*/ 0 h 52443"/>
                <a:gd name="connsiteX5" fmla="*/ 50945 w 50945"/>
                <a:gd name="connsiteY5" fmla="*/ 0 h 52443"/>
                <a:gd name="connsiteX6" fmla="*/ 25473 w 50945"/>
                <a:gd name="connsiteY6" fmla="*/ 52444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945" h="52443">
                  <a:moveTo>
                    <a:pt x="25473" y="52444"/>
                  </a:moveTo>
                  <a:lnTo>
                    <a:pt x="0" y="0"/>
                  </a:lnTo>
                  <a:lnTo>
                    <a:pt x="7492" y="0"/>
                  </a:lnTo>
                  <a:lnTo>
                    <a:pt x="25818" y="38843"/>
                  </a:lnTo>
                  <a:lnTo>
                    <a:pt x="44030" y="0"/>
                  </a:lnTo>
                  <a:lnTo>
                    <a:pt x="50945" y="0"/>
                  </a:lnTo>
                  <a:lnTo>
                    <a:pt x="25473" y="52444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952BBA79-226E-4069-9C95-38C7F0883EAF}"/>
                </a:ext>
              </a:extLst>
            </p:cNvPr>
            <p:cNvSpPr/>
            <p:nvPr/>
          </p:nvSpPr>
          <p:spPr>
            <a:xfrm>
              <a:off x="1284463" y="5770171"/>
              <a:ext cx="12332" cy="70654"/>
            </a:xfrm>
            <a:custGeom>
              <a:avLst/>
              <a:gdLst>
                <a:gd name="connsiteX0" fmla="*/ 0 w 12332"/>
                <a:gd name="connsiteY0" fmla="*/ 4610 h 70654"/>
                <a:gd name="connsiteX1" fmla="*/ 4380 w 12332"/>
                <a:gd name="connsiteY1" fmla="*/ 0 h 70654"/>
                <a:gd name="connsiteX2" fmla="*/ 7377 w 12332"/>
                <a:gd name="connsiteY2" fmla="*/ 922 h 70654"/>
                <a:gd name="connsiteX3" fmla="*/ 12333 w 12332"/>
                <a:gd name="connsiteY3" fmla="*/ 4495 h 70654"/>
                <a:gd name="connsiteX4" fmla="*/ 7377 w 12332"/>
                <a:gd name="connsiteY4" fmla="*/ 8068 h 70654"/>
                <a:gd name="connsiteX5" fmla="*/ 4380 w 12332"/>
                <a:gd name="connsiteY5" fmla="*/ 9106 h 70654"/>
                <a:gd name="connsiteX6" fmla="*/ 0 w 12332"/>
                <a:gd name="connsiteY6" fmla="*/ 4610 h 70654"/>
                <a:gd name="connsiteX7" fmla="*/ 1498 w 12332"/>
                <a:gd name="connsiteY7" fmla="*/ 19825 h 70654"/>
                <a:gd name="connsiteX8" fmla="*/ 8068 w 12332"/>
                <a:gd name="connsiteY8" fmla="*/ 19825 h 70654"/>
                <a:gd name="connsiteX9" fmla="*/ 8068 w 12332"/>
                <a:gd name="connsiteY9" fmla="*/ 70655 h 70654"/>
                <a:gd name="connsiteX10" fmla="*/ 1498 w 12332"/>
                <a:gd name="connsiteY10" fmla="*/ 70655 h 70654"/>
                <a:gd name="connsiteX11" fmla="*/ 1498 w 12332"/>
                <a:gd name="connsiteY11" fmla="*/ 19825 h 70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32" h="70654">
                  <a:moveTo>
                    <a:pt x="0" y="4610"/>
                  </a:moveTo>
                  <a:cubicBezTo>
                    <a:pt x="0" y="2075"/>
                    <a:pt x="1844" y="0"/>
                    <a:pt x="4380" y="0"/>
                  </a:cubicBezTo>
                  <a:cubicBezTo>
                    <a:pt x="5532" y="0"/>
                    <a:pt x="6455" y="346"/>
                    <a:pt x="7377" y="922"/>
                  </a:cubicBezTo>
                  <a:lnTo>
                    <a:pt x="12333" y="4495"/>
                  </a:lnTo>
                  <a:lnTo>
                    <a:pt x="7377" y="8068"/>
                  </a:lnTo>
                  <a:cubicBezTo>
                    <a:pt x="6455" y="8645"/>
                    <a:pt x="5532" y="9106"/>
                    <a:pt x="4380" y="9106"/>
                  </a:cubicBezTo>
                  <a:cubicBezTo>
                    <a:pt x="1844" y="9106"/>
                    <a:pt x="0" y="7031"/>
                    <a:pt x="0" y="4610"/>
                  </a:cubicBezTo>
                  <a:close/>
                  <a:moveTo>
                    <a:pt x="1498" y="19825"/>
                  </a:moveTo>
                  <a:lnTo>
                    <a:pt x="8068" y="19825"/>
                  </a:lnTo>
                  <a:lnTo>
                    <a:pt x="8068" y="70655"/>
                  </a:lnTo>
                  <a:lnTo>
                    <a:pt x="1498" y="70655"/>
                  </a:lnTo>
                  <a:lnTo>
                    <a:pt x="1498" y="19825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FD70C3EB-385C-44FD-9D63-AB198E138344}"/>
                </a:ext>
              </a:extLst>
            </p:cNvPr>
            <p:cNvSpPr/>
            <p:nvPr/>
          </p:nvSpPr>
          <p:spPr>
            <a:xfrm>
              <a:off x="1306593" y="5789189"/>
              <a:ext cx="43683" cy="52558"/>
            </a:xfrm>
            <a:custGeom>
              <a:avLst/>
              <a:gdLst>
                <a:gd name="connsiteX0" fmla="*/ 26856 w 43683"/>
                <a:gd name="connsiteY0" fmla="*/ 46450 h 52558"/>
                <a:gd name="connsiteX1" fmla="*/ 43684 w 43683"/>
                <a:gd name="connsiteY1" fmla="*/ 40457 h 52558"/>
                <a:gd name="connsiteX2" fmla="*/ 43684 w 43683"/>
                <a:gd name="connsiteY2" fmla="*/ 47142 h 52558"/>
                <a:gd name="connsiteX3" fmla="*/ 26395 w 43683"/>
                <a:gd name="connsiteY3" fmla="*/ 52559 h 52558"/>
                <a:gd name="connsiteX4" fmla="*/ 0 w 43683"/>
                <a:gd name="connsiteY4" fmla="*/ 26279 h 52558"/>
                <a:gd name="connsiteX5" fmla="*/ 26279 w 43683"/>
                <a:gd name="connsiteY5" fmla="*/ 0 h 52558"/>
                <a:gd name="connsiteX6" fmla="*/ 43223 w 43683"/>
                <a:gd name="connsiteY6" fmla="*/ 5763 h 52558"/>
                <a:gd name="connsiteX7" fmla="*/ 43223 w 43683"/>
                <a:gd name="connsiteY7" fmla="*/ 12909 h 52558"/>
                <a:gd name="connsiteX8" fmla="*/ 26740 w 43683"/>
                <a:gd name="connsiteY8" fmla="*/ 6109 h 52558"/>
                <a:gd name="connsiteX9" fmla="*/ 6685 w 43683"/>
                <a:gd name="connsiteY9" fmla="*/ 26279 h 52558"/>
                <a:gd name="connsiteX10" fmla="*/ 26971 w 43683"/>
                <a:gd name="connsiteY10" fmla="*/ 46565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683" h="52558">
                  <a:moveTo>
                    <a:pt x="26856" y="46450"/>
                  </a:moveTo>
                  <a:cubicBezTo>
                    <a:pt x="33310" y="46450"/>
                    <a:pt x="39073" y="44491"/>
                    <a:pt x="43684" y="40457"/>
                  </a:cubicBezTo>
                  <a:lnTo>
                    <a:pt x="43684" y="47142"/>
                  </a:lnTo>
                  <a:cubicBezTo>
                    <a:pt x="38728" y="50830"/>
                    <a:pt x="32734" y="52559"/>
                    <a:pt x="26395" y="52559"/>
                  </a:cubicBezTo>
                  <a:cubicBezTo>
                    <a:pt x="10835" y="52559"/>
                    <a:pt x="0" y="41609"/>
                    <a:pt x="0" y="26279"/>
                  </a:cubicBezTo>
                  <a:cubicBezTo>
                    <a:pt x="0" y="10950"/>
                    <a:pt x="10950" y="0"/>
                    <a:pt x="26279" y="0"/>
                  </a:cubicBezTo>
                  <a:cubicBezTo>
                    <a:pt x="32965" y="0"/>
                    <a:pt x="38728" y="1960"/>
                    <a:pt x="43223" y="5763"/>
                  </a:cubicBezTo>
                  <a:lnTo>
                    <a:pt x="43223" y="12909"/>
                  </a:lnTo>
                  <a:cubicBezTo>
                    <a:pt x="39189" y="8414"/>
                    <a:pt x="33310" y="6109"/>
                    <a:pt x="26740" y="6109"/>
                  </a:cubicBezTo>
                  <a:cubicBezTo>
                    <a:pt x="14984" y="6109"/>
                    <a:pt x="6685" y="14408"/>
                    <a:pt x="6685" y="26279"/>
                  </a:cubicBezTo>
                  <a:cubicBezTo>
                    <a:pt x="6685" y="38151"/>
                    <a:pt x="14984" y="46565"/>
                    <a:pt x="26971" y="46565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AB9FC904-C912-477C-A9DB-AC472321C6C2}"/>
                </a:ext>
              </a:extLst>
            </p:cNvPr>
            <p:cNvSpPr/>
            <p:nvPr/>
          </p:nvSpPr>
          <p:spPr>
            <a:xfrm>
              <a:off x="1360073" y="5789304"/>
              <a:ext cx="49216" cy="52443"/>
            </a:xfrm>
            <a:custGeom>
              <a:avLst/>
              <a:gdLst>
                <a:gd name="connsiteX0" fmla="*/ 115 w 49216"/>
                <a:gd name="connsiteY0" fmla="*/ 26510 h 52443"/>
                <a:gd name="connsiteX1" fmla="*/ 25127 w 49216"/>
                <a:gd name="connsiteY1" fmla="*/ 0 h 52443"/>
                <a:gd name="connsiteX2" fmla="*/ 49216 w 49216"/>
                <a:gd name="connsiteY2" fmla="*/ 25588 h 52443"/>
                <a:gd name="connsiteX3" fmla="*/ 48986 w 49216"/>
                <a:gd name="connsiteY3" fmla="*/ 28700 h 52443"/>
                <a:gd name="connsiteX4" fmla="*/ 6800 w 49216"/>
                <a:gd name="connsiteY4" fmla="*/ 28700 h 52443"/>
                <a:gd name="connsiteX5" fmla="*/ 27086 w 49216"/>
                <a:gd name="connsiteY5" fmla="*/ 46565 h 52443"/>
                <a:gd name="connsiteX6" fmla="*/ 45643 w 49216"/>
                <a:gd name="connsiteY6" fmla="*/ 40341 h 52443"/>
                <a:gd name="connsiteX7" fmla="*/ 45643 w 49216"/>
                <a:gd name="connsiteY7" fmla="*/ 46680 h 52443"/>
                <a:gd name="connsiteX8" fmla="*/ 27086 w 49216"/>
                <a:gd name="connsiteY8" fmla="*/ 52443 h 52443"/>
                <a:gd name="connsiteX9" fmla="*/ 0 w 49216"/>
                <a:gd name="connsiteY9" fmla="*/ 26510 h 52443"/>
                <a:gd name="connsiteX10" fmla="*/ 42416 w 49216"/>
                <a:gd name="connsiteY10" fmla="*/ 23398 h 52443"/>
                <a:gd name="connsiteX11" fmla="*/ 25127 w 49216"/>
                <a:gd name="connsiteY11" fmla="*/ 5878 h 52443"/>
                <a:gd name="connsiteX12" fmla="*/ 6916 w 49216"/>
                <a:gd name="connsiteY12" fmla="*/ 23398 h 52443"/>
                <a:gd name="connsiteX13" fmla="*/ 42416 w 49216"/>
                <a:gd name="connsiteY13" fmla="*/ 23398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3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50"/>
                    <a:pt x="49216" y="25588"/>
                  </a:cubicBezTo>
                  <a:cubicBezTo>
                    <a:pt x="49216" y="26625"/>
                    <a:pt x="49216" y="27662"/>
                    <a:pt x="48986" y="28700"/>
                  </a:cubicBezTo>
                  <a:lnTo>
                    <a:pt x="6800" y="28700"/>
                  </a:lnTo>
                  <a:cubicBezTo>
                    <a:pt x="7838" y="39189"/>
                    <a:pt x="15675" y="46565"/>
                    <a:pt x="27086" y="46565"/>
                  </a:cubicBezTo>
                  <a:cubicBezTo>
                    <a:pt x="33771" y="46565"/>
                    <a:pt x="40226" y="44491"/>
                    <a:pt x="45643" y="40341"/>
                  </a:cubicBezTo>
                  <a:lnTo>
                    <a:pt x="45643" y="46680"/>
                  </a:lnTo>
                  <a:cubicBezTo>
                    <a:pt x="40226" y="50600"/>
                    <a:pt x="33771" y="52443"/>
                    <a:pt x="27086" y="52443"/>
                  </a:cubicBezTo>
                  <a:cubicBezTo>
                    <a:pt x="11065" y="52443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40" y="13370"/>
                    <a:pt x="35500" y="5878"/>
                    <a:pt x="25127" y="5878"/>
                  </a:cubicBezTo>
                  <a:cubicBezTo>
                    <a:pt x="14753" y="5878"/>
                    <a:pt x="7953" y="13486"/>
                    <a:pt x="6916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CF49AA76-230E-4CE7-91A6-8ED55F6E9C72}"/>
                </a:ext>
              </a:extLst>
            </p:cNvPr>
            <p:cNvSpPr/>
            <p:nvPr/>
          </p:nvSpPr>
          <p:spPr>
            <a:xfrm>
              <a:off x="1419317" y="5789189"/>
              <a:ext cx="35846" cy="52558"/>
            </a:xfrm>
            <a:custGeom>
              <a:avLst/>
              <a:gdLst>
                <a:gd name="connsiteX0" fmla="*/ 17520 w 35846"/>
                <a:gd name="connsiteY0" fmla="*/ 47257 h 52558"/>
                <a:gd name="connsiteX1" fmla="*/ 29507 w 35846"/>
                <a:gd name="connsiteY1" fmla="*/ 38612 h 52558"/>
                <a:gd name="connsiteX2" fmla="*/ 23398 w 35846"/>
                <a:gd name="connsiteY2" fmla="*/ 31120 h 52558"/>
                <a:gd name="connsiteX3" fmla="*/ 10373 w 35846"/>
                <a:gd name="connsiteY3" fmla="*/ 26049 h 52558"/>
                <a:gd name="connsiteX4" fmla="*/ 1037 w 35846"/>
                <a:gd name="connsiteY4" fmla="*/ 13947 h 52558"/>
                <a:gd name="connsiteX5" fmla="*/ 18211 w 35846"/>
                <a:gd name="connsiteY5" fmla="*/ 0 h 52558"/>
                <a:gd name="connsiteX6" fmla="*/ 33656 w 35846"/>
                <a:gd name="connsiteY6" fmla="*/ 4841 h 52558"/>
                <a:gd name="connsiteX7" fmla="*/ 33656 w 35846"/>
                <a:gd name="connsiteY7" fmla="*/ 11641 h 52558"/>
                <a:gd name="connsiteX8" fmla="*/ 18326 w 35846"/>
                <a:gd name="connsiteY8" fmla="*/ 5302 h 52558"/>
                <a:gd name="connsiteX9" fmla="*/ 7492 w 35846"/>
                <a:gd name="connsiteY9" fmla="*/ 13255 h 52558"/>
                <a:gd name="connsiteX10" fmla="*/ 13485 w 35846"/>
                <a:gd name="connsiteY10" fmla="*/ 20516 h 52558"/>
                <a:gd name="connsiteX11" fmla="*/ 26510 w 35846"/>
                <a:gd name="connsiteY11" fmla="*/ 25588 h 52558"/>
                <a:gd name="connsiteX12" fmla="*/ 35846 w 35846"/>
                <a:gd name="connsiteY12" fmla="*/ 37460 h 52558"/>
                <a:gd name="connsiteX13" fmla="*/ 17404 w 35846"/>
                <a:gd name="connsiteY13" fmla="*/ 52559 h 52558"/>
                <a:gd name="connsiteX14" fmla="*/ 0 w 35846"/>
                <a:gd name="connsiteY14" fmla="*/ 47142 h 52558"/>
                <a:gd name="connsiteX15" fmla="*/ 0 w 35846"/>
                <a:gd name="connsiteY15" fmla="*/ 40111 h 52558"/>
                <a:gd name="connsiteX16" fmla="*/ 17520 w 35846"/>
                <a:gd name="connsiteY16" fmla="*/ 47257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846" h="52558">
                  <a:moveTo>
                    <a:pt x="17520" y="47257"/>
                  </a:moveTo>
                  <a:cubicBezTo>
                    <a:pt x="24320" y="47257"/>
                    <a:pt x="29507" y="44260"/>
                    <a:pt x="29507" y="38612"/>
                  </a:cubicBezTo>
                  <a:cubicBezTo>
                    <a:pt x="29507" y="35385"/>
                    <a:pt x="27778" y="32849"/>
                    <a:pt x="23398" y="31120"/>
                  </a:cubicBezTo>
                  <a:lnTo>
                    <a:pt x="10373" y="26049"/>
                  </a:lnTo>
                  <a:cubicBezTo>
                    <a:pt x="4265" y="23513"/>
                    <a:pt x="1037" y="20056"/>
                    <a:pt x="1037" y="13947"/>
                  </a:cubicBezTo>
                  <a:cubicBezTo>
                    <a:pt x="1037" y="5302"/>
                    <a:pt x="8183" y="0"/>
                    <a:pt x="18211" y="0"/>
                  </a:cubicBezTo>
                  <a:cubicBezTo>
                    <a:pt x="24089" y="0"/>
                    <a:pt x="29737" y="1614"/>
                    <a:pt x="33656" y="4841"/>
                  </a:cubicBezTo>
                  <a:lnTo>
                    <a:pt x="33656" y="11641"/>
                  </a:lnTo>
                  <a:cubicBezTo>
                    <a:pt x="29161" y="7607"/>
                    <a:pt x="23628" y="5302"/>
                    <a:pt x="18326" y="5302"/>
                  </a:cubicBezTo>
                  <a:cubicBezTo>
                    <a:pt x="12102" y="5302"/>
                    <a:pt x="7492" y="8184"/>
                    <a:pt x="7492" y="13255"/>
                  </a:cubicBezTo>
                  <a:cubicBezTo>
                    <a:pt x="7492" y="16713"/>
                    <a:pt x="9106" y="18903"/>
                    <a:pt x="13485" y="20516"/>
                  </a:cubicBezTo>
                  <a:lnTo>
                    <a:pt x="26510" y="25588"/>
                  </a:lnTo>
                  <a:cubicBezTo>
                    <a:pt x="32965" y="28239"/>
                    <a:pt x="35846" y="32158"/>
                    <a:pt x="35846" y="37460"/>
                  </a:cubicBezTo>
                  <a:cubicBezTo>
                    <a:pt x="35846" y="46911"/>
                    <a:pt x="28124" y="52559"/>
                    <a:pt x="17404" y="52559"/>
                  </a:cubicBezTo>
                  <a:cubicBezTo>
                    <a:pt x="10719" y="52559"/>
                    <a:pt x="4495" y="50830"/>
                    <a:pt x="0" y="47142"/>
                  </a:cubicBezTo>
                  <a:lnTo>
                    <a:pt x="0" y="40111"/>
                  </a:lnTo>
                  <a:cubicBezTo>
                    <a:pt x="5302" y="45067"/>
                    <a:pt x="11411" y="47257"/>
                    <a:pt x="17520" y="47257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864AD9BC-E600-4ED3-BC65-E8703F30978B}"/>
                </a:ext>
              </a:extLst>
            </p:cNvPr>
            <p:cNvSpPr/>
            <p:nvPr/>
          </p:nvSpPr>
          <p:spPr>
            <a:xfrm>
              <a:off x="1489281" y="5789189"/>
              <a:ext cx="52097" cy="52558"/>
            </a:xfrm>
            <a:custGeom>
              <a:avLst/>
              <a:gdLst>
                <a:gd name="connsiteX0" fmla="*/ 45643 w 52097"/>
                <a:gd name="connsiteY0" fmla="*/ 39995 h 52558"/>
                <a:gd name="connsiteX1" fmla="*/ 25472 w 52097"/>
                <a:gd name="connsiteY1" fmla="*/ 52559 h 52558"/>
                <a:gd name="connsiteX2" fmla="*/ 0 w 52097"/>
                <a:gd name="connsiteY2" fmla="*/ 26510 h 52558"/>
                <a:gd name="connsiteX3" fmla="*/ 25472 w 52097"/>
                <a:gd name="connsiteY3" fmla="*/ 0 h 52558"/>
                <a:gd name="connsiteX4" fmla="*/ 45643 w 52097"/>
                <a:gd name="connsiteY4" fmla="*/ 12679 h 52558"/>
                <a:gd name="connsiteX5" fmla="*/ 45643 w 52097"/>
                <a:gd name="connsiteY5" fmla="*/ 807 h 52558"/>
                <a:gd name="connsiteX6" fmla="*/ 52098 w 52097"/>
                <a:gd name="connsiteY6" fmla="*/ 807 h 52558"/>
                <a:gd name="connsiteX7" fmla="*/ 52098 w 52097"/>
                <a:gd name="connsiteY7" fmla="*/ 51637 h 52558"/>
                <a:gd name="connsiteX8" fmla="*/ 45643 w 52097"/>
                <a:gd name="connsiteY8" fmla="*/ 51637 h 52558"/>
                <a:gd name="connsiteX9" fmla="*/ 45643 w 52097"/>
                <a:gd name="connsiteY9" fmla="*/ 39880 h 52558"/>
                <a:gd name="connsiteX10" fmla="*/ 6685 w 52097"/>
                <a:gd name="connsiteY10" fmla="*/ 26395 h 52558"/>
                <a:gd name="connsiteX11" fmla="*/ 26049 w 52097"/>
                <a:gd name="connsiteY11" fmla="*/ 46565 h 52558"/>
                <a:gd name="connsiteX12" fmla="*/ 45643 w 52097"/>
                <a:gd name="connsiteY12" fmla="*/ 26395 h 52558"/>
                <a:gd name="connsiteX13" fmla="*/ 26049 w 52097"/>
                <a:gd name="connsiteY13" fmla="*/ 6109 h 52558"/>
                <a:gd name="connsiteX14" fmla="*/ 6685 w 52097"/>
                <a:gd name="connsiteY14" fmla="*/ 26395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52558">
                  <a:moveTo>
                    <a:pt x="45643" y="39995"/>
                  </a:moveTo>
                  <a:cubicBezTo>
                    <a:pt x="42070" y="47718"/>
                    <a:pt x="34693" y="52559"/>
                    <a:pt x="25472" y="52559"/>
                  </a:cubicBezTo>
                  <a:cubicBezTo>
                    <a:pt x="10604" y="52559"/>
                    <a:pt x="0" y="41609"/>
                    <a:pt x="0" y="26510"/>
                  </a:cubicBezTo>
                  <a:cubicBezTo>
                    <a:pt x="0" y="11411"/>
                    <a:pt x="10604" y="0"/>
                    <a:pt x="25472" y="0"/>
                  </a:cubicBezTo>
                  <a:cubicBezTo>
                    <a:pt x="34809" y="0"/>
                    <a:pt x="42070" y="4956"/>
                    <a:pt x="45643" y="12679"/>
                  </a:cubicBezTo>
                  <a:lnTo>
                    <a:pt x="45643" y="807"/>
                  </a:lnTo>
                  <a:lnTo>
                    <a:pt x="52098" y="807"/>
                  </a:lnTo>
                  <a:lnTo>
                    <a:pt x="52098" y="51637"/>
                  </a:lnTo>
                  <a:lnTo>
                    <a:pt x="45643" y="51637"/>
                  </a:lnTo>
                  <a:lnTo>
                    <a:pt x="45643" y="39880"/>
                  </a:lnTo>
                  <a:close/>
                  <a:moveTo>
                    <a:pt x="6685" y="26395"/>
                  </a:moveTo>
                  <a:cubicBezTo>
                    <a:pt x="6685" y="38036"/>
                    <a:pt x="14638" y="46565"/>
                    <a:pt x="26049" y="46565"/>
                  </a:cubicBezTo>
                  <a:cubicBezTo>
                    <a:pt x="37460" y="46565"/>
                    <a:pt x="45643" y="38036"/>
                    <a:pt x="45643" y="26395"/>
                  </a:cubicBezTo>
                  <a:cubicBezTo>
                    <a:pt x="45643" y="14753"/>
                    <a:pt x="37460" y="6109"/>
                    <a:pt x="26049" y="6109"/>
                  </a:cubicBezTo>
                  <a:cubicBezTo>
                    <a:pt x="14638" y="6109"/>
                    <a:pt x="6685" y="14638"/>
                    <a:pt x="6685" y="26395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id="{3F5FAD1D-07C1-42CC-ACBC-9A0A5652CF1F}"/>
                </a:ext>
              </a:extLst>
            </p:cNvPr>
            <p:cNvSpPr/>
            <p:nvPr/>
          </p:nvSpPr>
          <p:spPr>
            <a:xfrm>
              <a:off x="1559359" y="5789074"/>
              <a:ext cx="25587" cy="51751"/>
            </a:xfrm>
            <a:custGeom>
              <a:avLst/>
              <a:gdLst>
                <a:gd name="connsiteX0" fmla="*/ 6455 w 25587"/>
                <a:gd name="connsiteY0" fmla="*/ 51752 h 51751"/>
                <a:gd name="connsiteX1" fmla="*/ 0 w 25587"/>
                <a:gd name="connsiteY1" fmla="*/ 51752 h 51751"/>
                <a:gd name="connsiteX2" fmla="*/ 0 w 25587"/>
                <a:gd name="connsiteY2" fmla="*/ 922 h 51751"/>
                <a:gd name="connsiteX3" fmla="*/ 6455 w 25587"/>
                <a:gd name="connsiteY3" fmla="*/ 922 h 51751"/>
                <a:gd name="connsiteX4" fmla="*/ 6455 w 25587"/>
                <a:gd name="connsiteY4" fmla="*/ 13946 h 51751"/>
                <a:gd name="connsiteX5" fmla="*/ 25588 w 25587"/>
                <a:gd name="connsiteY5" fmla="*/ 0 h 51751"/>
                <a:gd name="connsiteX6" fmla="*/ 25588 w 25587"/>
                <a:gd name="connsiteY6" fmla="*/ 7261 h 51751"/>
                <a:gd name="connsiteX7" fmla="*/ 6455 w 25587"/>
                <a:gd name="connsiteY7" fmla="*/ 27201 h 51751"/>
                <a:gd name="connsiteX8" fmla="*/ 6455 w 25587"/>
                <a:gd name="connsiteY8" fmla="*/ 51636 h 5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87" h="51751">
                  <a:moveTo>
                    <a:pt x="6455" y="51752"/>
                  </a:moveTo>
                  <a:lnTo>
                    <a:pt x="0" y="51752"/>
                  </a:lnTo>
                  <a:lnTo>
                    <a:pt x="0" y="922"/>
                  </a:lnTo>
                  <a:lnTo>
                    <a:pt x="6455" y="922"/>
                  </a:lnTo>
                  <a:lnTo>
                    <a:pt x="6455" y="13946"/>
                  </a:lnTo>
                  <a:cubicBezTo>
                    <a:pt x="10028" y="5302"/>
                    <a:pt x="17059" y="0"/>
                    <a:pt x="25588" y="0"/>
                  </a:cubicBezTo>
                  <a:lnTo>
                    <a:pt x="25588" y="7261"/>
                  </a:lnTo>
                  <a:cubicBezTo>
                    <a:pt x="15445" y="6224"/>
                    <a:pt x="6455" y="14062"/>
                    <a:pt x="6455" y="27201"/>
                  </a:cubicBezTo>
                  <a:lnTo>
                    <a:pt x="6455" y="51636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id="{260A0713-68A0-4B81-8138-02135D6D6D04}"/>
                </a:ext>
              </a:extLst>
            </p:cNvPr>
            <p:cNvSpPr/>
            <p:nvPr/>
          </p:nvSpPr>
          <p:spPr>
            <a:xfrm>
              <a:off x="1590249" y="5789304"/>
              <a:ext cx="49216" cy="52443"/>
            </a:xfrm>
            <a:custGeom>
              <a:avLst/>
              <a:gdLst>
                <a:gd name="connsiteX0" fmla="*/ 115 w 49216"/>
                <a:gd name="connsiteY0" fmla="*/ 26510 h 52443"/>
                <a:gd name="connsiteX1" fmla="*/ 25127 w 49216"/>
                <a:gd name="connsiteY1" fmla="*/ 0 h 52443"/>
                <a:gd name="connsiteX2" fmla="*/ 49216 w 49216"/>
                <a:gd name="connsiteY2" fmla="*/ 25588 h 52443"/>
                <a:gd name="connsiteX3" fmla="*/ 48986 w 49216"/>
                <a:gd name="connsiteY3" fmla="*/ 28700 h 52443"/>
                <a:gd name="connsiteX4" fmla="*/ 6800 w 49216"/>
                <a:gd name="connsiteY4" fmla="*/ 28700 h 52443"/>
                <a:gd name="connsiteX5" fmla="*/ 27086 w 49216"/>
                <a:gd name="connsiteY5" fmla="*/ 46565 h 52443"/>
                <a:gd name="connsiteX6" fmla="*/ 45643 w 49216"/>
                <a:gd name="connsiteY6" fmla="*/ 40341 h 52443"/>
                <a:gd name="connsiteX7" fmla="*/ 45643 w 49216"/>
                <a:gd name="connsiteY7" fmla="*/ 46680 h 52443"/>
                <a:gd name="connsiteX8" fmla="*/ 27086 w 49216"/>
                <a:gd name="connsiteY8" fmla="*/ 52443 h 52443"/>
                <a:gd name="connsiteX9" fmla="*/ 0 w 49216"/>
                <a:gd name="connsiteY9" fmla="*/ 26510 h 52443"/>
                <a:gd name="connsiteX10" fmla="*/ 42416 w 49216"/>
                <a:gd name="connsiteY10" fmla="*/ 23398 h 52443"/>
                <a:gd name="connsiteX11" fmla="*/ 25127 w 49216"/>
                <a:gd name="connsiteY11" fmla="*/ 5878 h 52443"/>
                <a:gd name="connsiteX12" fmla="*/ 6916 w 49216"/>
                <a:gd name="connsiteY12" fmla="*/ 23398 h 52443"/>
                <a:gd name="connsiteX13" fmla="*/ 42416 w 49216"/>
                <a:gd name="connsiteY13" fmla="*/ 23398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3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50"/>
                    <a:pt x="49216" y="25588"/>
                  </a:cubicBezTo>
                  <a:cubicBezTo>
                    <a:pt x="49216" y="26625"/>
                    <a:pt x="49216" y="27662"/>
                    <a:pt x="48986" y="28700"/>
                  </a:cubicBezTo>
                  <a:lnTo>
                    <a:pt x="6800" y="28700"/>
                  </a:lnTo>
                  <a:cubicBezTo>
                    <a:pt x="7838" y="39189"/>
                    <a:pt x="15675" y="46565"/>
                    <a:pt x="27086" y="46565"/>
                  </a:cubicBezTo>
                  <a:cubicBezTo>
                    <a:pt x="33771" y="46565"/>
                    <a:pt x="40226" y="44491"/>
                    <a:pt x="45643" y="40341"/>
                  </a:cubicBezTo>
                  <a:lnTo>
                    <a:pt x="45643" y="46680"/>
                  </a:lnTo>
                  <a:cubicBezTo>
                    <a:pt x="40226" y="50600"/>
                    <a:pt x="33771" y="52443"/>
                    <a:pt x="27086" y="52443"/>
                  </a:cubicBezTo>
                  <a:cubicBezTo>
                    <a:pt x="11065" y="52443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40" y="13370"/>
                    <a:pt x="35500" y="5878"/>
                    <a:pt x="25127" y="5878"/>
                  </a:cubicBezTo>
                  <a:cubicBezTo>
                    <a:pt x="14753" y="5878"/>
                    <a:pt x="7953" y="13486"/>
                    <a:pt x="6916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id="{0399EB72-31E3-4394-819B-7FD9C8D31D43}"/>
                </a:ext>
              </a:extLst>
            </p:cNvPr>
            <p:cNvSpPr/>
            <p:nvPr/>
          </p:nvSpPr>
          <p:spPr>
            <a:xfrm>
              <a:off x="1677847" y="5789304"/>
              <a:ext cx="52097" cy="77570"/>
            </a:xfrm>
            <a:custGeom>
              <a:avLst/>
              <a:gdLst>
                <a:gd name="connsiteX0" fmla="*/ 6455 w 52097"/>
                <a:gd name="connsiteY0" fmla="*/ 39765 h 77570"/>
                <a:gd name="connsiteX1" fmla="*/ 6455 w 52097"/>
                <a:gd name="connsiteY1" fmla="*/ 77570 h 77570"/>
                <a:gd name="connsiteX2" fmla="*/ 0 w 52097"/>
                <a:gd name="connsiteY2" fmla="*/ 77570 h 77570"/>
                <a:gd name="connsiteX3" fmla="*/ 0 w 52097"/>
                <a:gd name="connsiteY3" fmla="*/ 807 h 77570"/>
                <a:gd name="connsiteX4" fmla="*/ 6455 w 52097"/>
                <a:gd name="connsiteY4" fmla="*/ 807 h 77570"/>
                <a:gd name="connsiteX5" fmla="*/ 6455 w 52097"/>
                <a:gd name="connsiteY5" fmla="*/ 12679 h 77570"/>
                <a:gd name="connsiteX6" fmla="*/ 26625 w 52097"/>
                <a:gd name="connsiteY6" fmla="*/ 0 h 77570"/>
                <a:gd name="connsiteX7" fmla="*/ 52098 w 52097"/>
                <a:gd name="connsiteY7" fmla="*/ 26164 h 77570"/>
                <a:gd name="connsiteX8" fmla="*/ 26625 w 52097"/>
                <a:gd name="connsiteY8" fmla="*/ 52559 h 77570"/>
                <a:gd name="connsiteX9" fmla="*/ 6455 w 52097"/>
                <a:gd name="connsiteY9" fmla="*/ 39880 h 77570"/>
                <a:gd name="connsiteX10" fmla="*/ 26049 w 52097"/>
                <a:gd name="connsiteY10" fmla="*/ 5993 h 77570"/>
                <a:gd name="connsiteX11" fmla="*/ 6455 w 52097"/>
                <a:gd name="connsiteY11" fmla="*/ 26164 h 77570"/>
                <a:gd name="connsiteX12" fmla="*/ 26049 w 52097"/>
                <a:gd name="connsiteY12" fmla="*/ 46450 h 77570"/>
                <a:gd name="connsiteX13" fmla="*/ 45412 w 52097"/>
                <a:gd name="connsiteY13" fmla="*/ 26164 h 77570"/>
                <a:gd name="connsiteX14" fmla="*/ 26049 w 52097"/>
                <a:gd name="connsiteY14" fmla="*/ 5993 h 77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77570">
                  <a:moveTo>
                    <a:pt x="6455" y="39765"/>
                  </a:moveTo>
                  <a:lnTo>
                    <a:pt x="6455" y="77570"/>
                  </a:lnTo>
                  <a:lnTo>
                    <a:pt x="0" y="77570"/>
                  </a:lnTo>
                  <a:lnTo>
                    <a:pt x="0" y="807"/>
                  </a:lnTo>
                  <a:lnTo>
                    <a:pt x="6455" y="807"/>
                  </a:lnTo>
                  <a:lnTo>
                    <a:pt x="6455" y="12679"/>
                  </a:lnTo>
                  <a:cubicBezTo>
                    <a:pt x="10028" y="4956"/>
                    <a:pt x="17404" y="0"/>
                    <a:pt x="26625" y="0"/>
                  </a:cubicBezTo>
                  <a:cubicBezTo>
                    <a:pt x="41378" y="0"/>
                    <a:pt x="52098" y="11065"/>
                    <a:pt x="52098" y="26164"/>
                  </a:cubicBezTo>
                  <a:cubicBezTo>
                    <a:pt x="52098" y="41263"/>
                    <a:pt x="41378" y="52559"/>
                    <a:pt x="26625" y="52559"/>
                  </a:cubicBezTo>
                  <a:cubicBezTo>
                    <a:pt x="17289" y="52559"/>
                    <a:pt x="9912" y="47603"/>
                    <a:pt x="6455" y="39880"/>
                  </a:cubicBezTo>
                  <a:close/>
                  <a:moveTo>
                    <a:pt x="26049" y="5993"/>
                  </a:moveTo>
                  <a:cubicBezTo>
                    <a:pt x="14638" y="5993"/>
                    <a:pt x="6455" y="14523"/>
                    <a:pt x="6455" y="26164"/>
                  </a:cubicBezTo>
                  <a:cubicBezTo>
                    <a:pt x="6455" y="37805"/>
                    <a:pt x="14638" y="46450"/>
                    <a:pt x="26049" y="46450"/>
                  </a:cubicBezTo>
                  <a:cubicBezTo>
                    <a:pt x="37460" y="46450"/>
                    <a:pt x="45412" y="37921"/>
                    <a:pt x="45412" y="26164"/>
                  </a:cubicBezTo>
                  <a:cubicBezTo>
                    <a:pt x="45412" y="14408"/>
                    <a:pt x="37460" y="5993"/>
                    <a:pt x="26049" y="5993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id="{EC47F725-07C5-4055-88A4-E71A8B91221F}"/>
                </a:ext>
              </a:extLst>
            </p:cNvPr>
            <p:cNvSpPr/>
            <p:nvPr/>
          </p:nvSpPr>
          <p:spPr>
            <a:xfrm>
              <a:off x="1740318" y="5789189"/>
              <a:ext cx="52097" cy="52558"/>
            </a:xfrm>
            <a:custGeom>
              <a:avLst/>
              <a:gdLst>
                <a:gd name="connsiteX0" fmla="*/ 45643 w 52097"/>
                <a:gd name="connsiteY0" fmla="*/ 39995 h 52558"/>
                <a:gd name="connsiteX1" fmla="*/ 25472 w 52097"/>
                <a:gd name="connsiteY1" fmla="*/ 52559 h 52558"/>
                <a:gd name="connsiteX2" fmla="*/ 0 w 52097"/>
                <a:gd name="connsiteY2" fmla="*/ 26510 h 52558"/>
                <a:gd name="connsiteX3" fmla="*/ 25472 w 52097"/>
                <a:gd name="connsiteY3" fmla="*/ 0 h 52558"/>
                <a:gd name="connsiteX4" fmla="*/ 45643 w 52097"/>
                <a:gd name="connsiteY4" fmla="*/ 12679 h 52558"/>
                <a:gd name="connsiteX5" fmla="*/ 45643 w 52097"/>
                <a:gd name="connsiteY5" fmla="*/ 807 h 52558"/>
                <a:gd name="connsiteX6" fmla="*/ 52098 w 52097"/>
                <a:gd name="connsiteY6" fmla="*/ 807 h 52558"/>
                <a:gd name="connsiteX7" fmla="*/ 52098 w 52097"/>
                <a:gd name="connsiteY7" fmla="*/ 51637 h 52558"/>
                <a:gd name="connsiteX8" fmla="*/ 45643 w 52097"/>
                <a:gd name="connsiteY8" fmla="*/ 51637 h 52558"/>
                <a:gd name="connsiteX9" fmla="*/ 45643 w 52097"/>
                <a:gd name="connsiteY9" fmla="*/ 39880 h 52558"/>
                <a:gd name="connsiteX10" fmla="*/ 6685 w 52097"/>
                <a:gd name="connsiteY10" fmla="*/ 26395 h 52558"/>
                <a:gd name="connsiteX11" fmla="*/ 26049 w 52097"/>
                <a:gd name="connsiteY11" fmla="*/ 46565 h 52558"/>
                <a:gd name="connsiteX12" fmla="*/ 45643 w 52097"/>
                <a:gd name="connsiteY12" fmla="*/ 26395 h 52558"/>
                <a:gd name="connsiteX13" fmla="*/ 26049 w 52097"/>
                <a:gd name="connsiteY13" fmla="*/ 6109 h 52558"/>
                <a:gd name="connsiteX14" fmla="*/ 6685 w 52097"/>
                <a:gd name="connsiteY14" fmla="*/ 26395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52558">
                  <a:moveTo>
                    <a:pt x="45643" y="39995"/>
                  </a:moveTo>
                  <a:cubicBezTo>
                    <a:pt x="42070" y="47718"/>
                    <a:pt x="34693" y="52559"/>
                    <a:pt x="25472" y="52559"/>
                  </a:cubicBezTo>
                  <a:cubicBezTo>
                    <a:pt x="10604" y="52559"/>
                    <a:pt x="0" y="41609"/>
                    <a:pt x="0" y="26510"/>
                  </a:cubicBezTo>
                  <a:cubicBezTo>
                    <a:pt x="0" y="11411"/>
                    <a:pt x="10604" y="0"/>
                    <a:pt x="25472" y="0"/>
                  </a:cubicBezTo>
                  <a:cubicBezTo>
                    <a:pt x="34809" y="0"/>
                    <a:pt x="42070" y="4956"/>
                    <a:pt x="45643" y="12679"/>
                  </a:cubicBezTo>
                  <a:lnTo>
                    <a:pt x="45643" y="807"/>
                  </a:lnTo>
                  <a:lnTo>
                    <a:pt x="52098" y="807"/>
                  </a:lnTo>
                  <a:lnTo>
                    <a:pt x="52098" y="51637"/>
                  </a:lnTo>
                  <a:lnTo>
                    <a:pt x="45643" y="51637"/>
                  </a:lnTo>
                  <a:lnTo>
                    <a:pt x="45643" y="39880"/>
                  </a:lnTo>
                  <a:close/>
                  <a:moveTo>
                    <a:pt x="6685" y="26395"/>
                  </a:moveTo>
                  <a:cubicBezTo>
                    <a:pt x="6685" y="38036"/>
                    <a:pt x="14638" y="46565"/>
                    <a:pt x="26049" y="46565"/>
                  </a:cubicBezTo>
                  <a:cubicBezTo>
                    <a:pt x="37460" y="46565"/>
                    <a:pt x="45643" y="38036"/>
                    <a:pt x="45643" y="26395"/>
                  </a:cubicBezTo>
                  <a:cubicBezTo>
                    <a:pt x="45643" y="14753"/>
                    <a:pt x="37460" y="6109"/>
                    <a:pt x="26049" y="6109"/>
                  </a:cubicBezTo>
                  <a:cubicBezTo>
                    <a:pt x="14638" y="6109"/>
                    <a:pt x="6685" y="14638"/>
                    <a:pt x="6685" y="26395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id="{EAB574F5-46EA-415B-A9E6-37B406602F9D}"/>
                </a:ext>
              </a:extLst>
            </p:cNvPr>
            <p:cNvSpPr/>
            <p:nvPr/>
          </p:nvSpPr>
          <p:spPr>
            <a:xfrm>
              <a:off x="1806477" y="5789189"/>
              <a:ext cx="35846" cy="52558"/>
            </a:xfrm>
            <a:custGeom>
              <a:avLst/>
              <a:gdLst>
                <a:gd name="connsiteX0" fmla="*/ 17520 w 35846"/>
                <a:gd name="connsiteY0" fmla="*/ 47257 h 52558"/>
                <a:gd name="connsiteX1" fmla="*/ 29507 w 35846"/>
                <a:gd name="connsiteY1" fmla="*/ 38612 h 52558"/>
                <a:gd name="connsiteX2" fmla="*/ 23398 w 35846"/>
                <a:gd name="connsiteY2" fmla="*/ 31120 h 52558"/>
                <a:gd name="connsiteX3" fmla="*/ 10374 w 35846"/>
                <a:gd name="connsiteY3" fmla="*/ 26049 h 52558"/>
                <a:gd name="connsiteX4" fmla="*/ 1037 w 35846"/>
                <a:gd name="connsiteY4" fmla="*/ 13947 h 52558"/>
                <a:gd name="connsiteX5" fmla="*/ 18211 w 35846"/>
                <a:gd name="connsiteY5" fmla="*/ 0 h 52558"/>
                <a:gd name="connsiteX6" fmla="*/ 33656 w 35846"/>
                <a:gd name="connsiteY6" fmla="*/ 4841 h 52558"/>
                <a:gd name="connsiteX7" fmla="*/ 33656 w 35846"/>
                <a:gd name="connsiteY7" fmla="*/ 11641 h 52558"/>
                <a:gd name="connsiteX8" fmla="*/ 18327 w 35846"/>
                <a:gd name="connsiteY8" fmla="*/ 5302 h 52558"/>
                <a:gd name="connsiteX9" fmla="*/ 7492 w 35846"/>
                <a:gd name="connsiteY9" fmla="*/ 13255 h 52558"/>
                <a:gd name="connsiteX10" fmla="*/ 13485 w 35846"/>
                <a:gd name="connsiteY10" fmla="*/ 20516 h 52558"/>
                <a:gd name="connsiteX11" fmla="*/ 26510 w 35846"/>
                <a:gd name="connsiteY11" fmla="*/ 25588 h 52558"/>
                <a:gd name="connsiteX12" fmla="*/ 35846 w 35846"/>
                <a:gd name="connsiteY12" fmla="*/ 37460 h 52558"/>
                <a:gd name="connsiteX13" fmla="*/ 17404 w 35846"/>
                <a:gd name="connsiteY13" fmla="*/ 52559 h 52558"/>
                <a:gd name="connsiteX14" fmla="*/ 0 w 35846"/>
                <a:gd name="connsiteY14" fmla="*/ 47142 h 52558"/>
                <a:gd name="connsiteX15" fmla="*/ 0 w 35846"/>
                <a:gd name="connsiteY15" fmla="*/ 40111 h 52558"/>
                <a:gd name="connsiteX16" fmla="*/ 17520 w 35846"/>
                <a:gd name="connsiteY16" fmla="*/ 47257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846" h="52558">
                  <a:moveTo>
                    <a:pt x="17520" y="47257"/>
                  </a:moveTo>
                  <a:cubicBezTo>
                    <a:pt x="24320" y="47257"/>
                    <a:pt x="29507" y="44260"/>
                    <a:pt x="29507" y="38612"/>
                  </a:cubicBezTo>
                  <a:cubicBezTo>
                    <a:pt x="29507" y="35385"/>
                    <a:pt x="27778" y="32849"/>
                    <a:pt x="23398" y="31120"/>
                  </a:cubicBezTo>
                  <a:lnTo>
                    <a:pt x="10374" y="26049"/>
                  </a:lnTo>
                  <a:cubicBezTo>
                    <a:pt x="4265" y="23513"/>
                    <a:pt x="1037" y="20056"/>
                    <a:pt x="1037" y="13947"/>
                  </a:cubicBezTo>
                  <a:cubicBezTo>
                    <a:pt x="1037" y="5302"/>
                    <a:pt x="8184" y="0"/>
                    <a:pt x="18211" y="0"/>
                  </a:cubicBezTo>
                  <a:cubicBezTo>
                    <a:pt x="24090" y="0"/>
                    <a:pt x="29737" y="1614"/>
                    <a:pt x="33656" y="4841"/>
                  </a:cubicBezTo>
                  <a:lnTo>
                    <a:pt x="33656" y="11641"/>
                  </a:lnTo>
                  <a:cubicBezTo>
                    <a:pt x="29161" y="7607"/>
                    <a:pt x="23628" y="5302"/>
                    <a:pt x="18327" y="5302"/>
                  </a:cubicBezTo>
                  <a:cubicBezTo>
                    <a:pt x="12102" y="5302"/>
                    <a:pt x="7492" y="8184"/>
                    <a:pt x="7492" y="13255"/>
                  </a:cubicBezTo>
                  <a:cubicBezTo>
                    <a:pt x="7492" y="16713"/>
                    <a:pt x="9106" y="18903"/>
                    <a:pt x="13485" y="20516"/>
                  </a:cubicBezTo>
                  <a:lnTo>
                    <a:pt x="26510" y="25588"/>
                  </a:lnTo>
                  <a:cubicBezTo>
                    <a:pt x="32965" y="28239"/>
                    <a:pt x="35846" y="32158"/>
                    <a:pt x="35846" y="37460"/>
                  </a:cubicBezTo>
                  <a:cubicBezTo>
                    <a:pt x="35846" y="46911"/>
                    <a:pt x="28124" y="52559"/>
                    <a:pt x="17404" y="52559"/>
                  </a:cubicBezTo>
                  <a:cubicBezTo>
                    <a:pt x="10719" y="52559"/>
                    <a:pt x="4495" y="50830"/>
                    <a:pt x="0" y="47142"/>
                  </a:cubicBezTo>
                  <a:lnTo>
                    <a:pt x="0" y="40111"/>
                  </a:lnTo>
                  <a:cubicBezTo>
                    <a:pt x="5302" y="45067"/>
                    <a:pt x="11411" y="47257"/>
                    <a:pt x="17520" y="47257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657484FE-F41C-4110-8EC0-89A58E060202}"/>
                </a:ext>
              </a:extLst>
            </p:cNvPr>
            <p:cNvSpPr/>
            <p:nvPr/>
          </p:nvSpPr>
          <p:spPr>
            <a:xfrm>
              <a:off x="1851890" y="5789189"/>
              <a:ext cx="35846" cy="52558"/>
            </a:xfrm>
            <a:custGeom>
              <a:avLst/>
              <a:gdLst>
                <a:gd name="connsiteX0" fmla="*/ 17520 w 35846"/>
                <a:gd name="connsiteY0" fmla="*/ 47257 h 52558"/>
                <a:gd name="connsiteX1" fmla="*/ 29507 w 35846"/>
                <a:gd name="connsiteY1" fmla="*/ 38612 h 52558"/>
                <a:gd name="connsiteX2" fmla="*/ 23398 w 35846"/>
                <a:gd name="connsiteY2" fmla="*/ 31120 h 52558"/>
                <a:gd name="connsiteX3" fmla="*/ 10374 w 35846"/>
                <a:gd name="connsiteY3" fmla="*/ 26049 h 52558"/>
                <a:gd name="connsiteX4" fmla="*/ 1037 w 35846"/>
                <a:gd name="connsiteY4" fmla="*/ 13947 h 52558"/>
                <a:gd name="connsiteX5" fmla="*/ 18211 w 35846"/>
                <a:gd name="connsiteY5" fmla="*/ 0 h 52558"/>
                <a:gd name="connsiteX6" fmla="*/ 33656 w 35846"/>
                <a:gd name="connsiteY6" fmla="*/ 4841 h 52558"/>
                <a:gd name="connsiteX7" fmla="*/ 33656 w 35846"/>
                <a:gd name="connsiteY7" fmla="*/ 11641 h 52558"/>
                <a:gd name="connsiteX8" fmla="*/ 18326 w 35846"/>
                <a:gd name="connsiteY8" fmla="*/ 5302 h 52558"/>
                <a:gd name="connsiteX9" fmla="*/ 7492 w 35846"/>
                <a:gd name="connsiteY9" fmla="*/ 13255 h 52558"/>
                <a:gd name="connsiteX10" fmla="*/ 13485 w 35846"/>
                <a:gd name="connsiteY10" fmla="*/ 20516 h 52558"/>
                <a:gd name="connsiteX11" fmla="*/ 26510 w 35846"/>
                <a:gd name="connsiteY11" fmla="*/ 25588 h 52558"/>
                <a:gd name="connsiteX12" fmla="*/ 35846 w 35846"/>
                <a:gd name="connsiteY12" fmla="*/ 37460 h 52558"/>
                <a:gd name="connsiteX13" fmla="*/ 17404 w 35846"/>
                <a:gd name="connsiteY13" fmla="*/ 52559 h 52558"/>
                <a:gd name="connsiteX14" fmla="*/ 0 w 35846"/>
                <a:gd name="connsiteY14" fmla="*/ 47142 h 52558"/>
                <a:gd name="connsiteX15" fmla="*/ 0 w 35846"/>
                <a:gd name="connsiteY15" fmla="*/ 40111 h 52558"/>
                <a:gd name="connsiteX16" fmla="*/ 17520 w 35846"/>
                <a:gd name="connsiteY16" fmla="*/ 47257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846" h="52558">
                  <a:moveTo>
                    <a:pt x="17520" y="47257"/>
                  </a:moveTo>
                  <a:cubicBezTo>
                    <a:pt x="24320" y="47257"/>
                    <a:pt x="29507" y="44260"/>
                    <a:pt x="29507" y="38612"/>
                  </a:cubicBezTo>
                  <a:cubicBezTo>
                    <a:pt x="29507" y="35385"/>
                    <a:pt x="27778" y="32849"/>
                    <a:pt x="23398" y="31120"/>
                  </a:cubicBezTo>
                  <a:lnTo>
                    <a:pt x="10374" y="26049"/>
                  </a:lnTo>
                  <a:cubicBezTo>
                    <a:pt x="4265" y="23513"/>
                    <a:pt x="1037" y="20056"/>
                    <a:pt x="1037" y="13947"/>
                  </a:cubicBezTo>
                  <a:cubicBezTo>
                    <a:pt x="1037" y="5302"/>
                    <a:pt x="8184" y="0"/>
                    <a:pt x="18211" y="0"/>
                  </a:cubicBezTo>
                  <a:cubicBezTo>
                    <a:pt x="24089" y="0"/>
                    <a:pt x="29737" y="1614"/>
                    <a:pt x="33656" y="4841"/>
                  </a:cubicBezTo>
                  <a:lnTo>
                    <a:pt x="33656" y="11641"/>
                  </a:lnTo>
                  <a:cubicBezTo>
                    <a:pt x="29161" y="7607"/>
                    <a:pt x="23628" y="5302"/>
                    <a:pt x="18326" y="5302"/>
                  </a:cubicBezTo>
                  <a:cubicBezTo>
                    <a:pt x="12102" y="5302"/>
                    <a:pt x="7492" y="8184"/>
                    <a:pt x="7492" y="13255"/>
                  </a:cubicBezTo>
                  <a:cubicBezTo>
                    <a:pt x="7492" y="16713"/>
                    <a:pt x="9106" y="18903"/>
                    <a:pt x="13485" y="20516"/>
                  </a:cubicBezTo>
                  <a:lnTo>
                    <a:pt x="26510" y="25588"/>
                  </a:lnTo>
                  <a:cubicBezTo>
                    <a:pt x="32965" y="28239"/>
                    <a:pt x="35846" y="32158"/>
                    <a:pt x="35846" y="37460"/>
                  </a:cubicBezTo>
                  <a:cubicBezTo>
                    <a:pt x="35846" y="46911"/>
                    <a:pt x="28124" y="52559"/>
                    <a:pt x="17404" y="52559"/>
                  </a:cubicBezTo>
                  <a:cubicBezTo>
                    <a:pt x="10719" y="52559"/>
                    <a:pt x="4495" y="50830"/>
                    <a:pt x="0" y="47142"/>
                  </a:cubicBezTo>
                  <a:lnTo>
                    <a:pt x="0" y="40111"/>
                  </a:lnTo>
                  <a:cubicBezTo>
                    <a:pt x="5302" y="45067"/>
                    <a:pt x="11411" y="47257"/>
                    <a:pt x="17520" y="47257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id="{92F0DE84-F1D5-4106-9968-81862E46239E}"/>
                </a:ext>
              </a:extLst>
            </p:cNvPr>
            <p:cNvSpPr/>
            <p:nvPr/>
          </p:nvSpPr>
          <p:spPr>
            <a:xfrm>
              <a:off x="1893845" y="5788383"/>
              <a:ext cx="82180" cy="54057"/>
            </a:xfrm>
            <a:custGeom>
              <a:avLst/>
              <a:gdLst>
                <a:gd name="connsiteX0" fmla="*/ 60051 w 82180"/>
                <a:gd name="connsiteY0" fmla="*/ 54057 h 54057"/>
                <a:gd name="connsiteX1" fmla="*/ 41378 w 82180"/>
                <a:gd name="connsiteY1" fmla="*/ 13140 h 54057"/>
                <a:gd name="connsiteX2" fmla="*/ 22476 w 82180"/>
                <a:gd name="connsiteY2" fmla="*/ 54057 h 54057"/>
                <a:gd name="connsiteX3" fmla="*/ 0 w 82180"/>
                <a:gd name="connsiteY3" fmla="*/ 1613 h 54057"/>
                <a:gd name="connsiteX4" fmla="*/ 7377 w 82180"/>
                <a:gd name="connsiteY4" fmla="*/ 1613 h 54057"/>
                <a:gd name="connsiteX5" fmla="*/ 23283 w 82180"/>
                <a:gd name="connsiteY5" fmla="*/ 39765 h 54057"/>
                <a:gd name="connsiteX6" fmla="*/ 41494 w 82180"/>
                <a:gd name="connsiteY6" fmla="*/ 0 h 54057"/>
                <a:gd name="connsiteX7" fmla="*/ 59590 w 82180"/>
                <a:gd name="connsiteY7" fmla="*/ 39765 h 54057"/>
                <a:gd name="connsiteX8" fmla="*/ 75496 w 82180"/>
                <a:gd name="connsiteY8" fmla="*/ 1613 h 54057"/>
                <a:gd name="connsiteX9" fmla="*/ 82181 w 82180"/>
                <a:gd name="connsiteY9" fmla="*/ 1613 h 54057"/>
                <a:gd name="connsiteX10" fmla="*/ 60166 w 82180"/>
                <a:gd name="connsiteY10" fmla="*/ 54057 h 54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180" h="54057">
                  <a:moveTo>
                    <a:pt x="60051" y="54057"/>
                  </a:moveTo>
                  <a:lnTo>
                    <a:pt x="41378" y="13140"/>
                  </a:lnTo>
                  <a:lnTo>
                    <a:pt x="22476" y="54057"/>
                  </a:lnTo>
                  <a:lnTo>
                    <a:pt x="0" y="1613"/>
                  </a:lnTo>
                  <a:lnTo>
                    <a:pt x="7377" y="1613"/>
                  </a:lnTo>
                  <a:lnTo>
                    <a:pt x="23283" y="39765"/>
                  </a:lnTo>
                  <a:lnTo>
                    <a:pt x="41494" y="0"/>
                  </a:lnTo>
                  <a:lnTo>
                    <a:pt x="59590" y="39765"/>
                  </a:lnTo>
                  <a:lnTo>
                    <a:pt x="75496" y="1613"/>
                  </a:lnTo>
                  <a:lnTo>
                    <a:pt x="82181" y="1613"/>
                  </a:lnTo>
                  <a:lnTo>
                    <a:pt x="60166" y="54057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4" name="Freeform: Shape 373">
              <a:extLst>
                <a:ext uri="{FF2B5EF4-FFF2-40B4-BE49-F238E27FC236}">
                  <a16:creationId xmlns:a16="http://schemas.microsoft.com/office/drawing/2014/main" id="{5AE65540-3A9C-4F27-A821-7AFAD3A8F4C9}"/>
                </a:ext>
              </a:extLst>
            </p:cNvPr>
            <p:cNvSpPr/>
            <p:nvPr/>
          </p:nvSpPr>
          <p:spPr>
            <a:xfrm>
              <a:off x="1980982" y="5789189"/>
              <a:ext cx="52443" cy="52558"/>
            </a:xfrm>
            <a:custGeom>
              <a:avLst/>
              <a:gdLst>
                <a:gd name="connsiteX0" fmla="*/ 0 w 52443"/>
                <a:gd name="connsiteY0" fmla="*/ 26164 h 52558"/>
                <a:gd name="connsiteX1" fmla="*/ 26395 w 52443"/>
                <a:gd name="connsiteY1" fmla="*/ 0 h 52558"/>
                <a:gd name="connsiteX2" fmla="*/ 52444 w 52443"/>
                <a:gd name="connsiteY2" fmla="*/ 26164 h 52558"/>
                <a:gd name="connsiteX3" fmla="*/ 26395 w 52443"/>
                <a:gd name="connsiteY3" fmla="*/ 52559 h 52558"/>
                <a:gd name="connsiteX4" fmla="*/ 0 w 52443"/>
                <a:gd name="connsiteY4" fmla="*/ 26164 h 52558"/>
                <a:gd name="connsiteX5" fmla="*/ 26279 w 52443"/>
                <a:gd name="connsiteY5" fmla="*/ 6109 h 52558"/>
                <a:gd name="connsiteX6" fmla="*/ 6685 w 52443"/>
                <a:gd name="connsiteY6" fmla="*/ 26279 h 52558"/>
                <a:gd name="connsiteX7" fmla="*/ 26279 w 52443"/>
                <a:gd name="connsiteY7" fmla="*/ 46565 h 52558"/>
                <a:gd name="connsiteX8" fmla="*/ 45758 w 52443"/>
                <a:gd name="connsiteY8" fmla="*/ 26279 h 52558"/>
                <a:gd name="connsiteX9" fmla="*/ 26279 w 52443"/>
                <a:gd name="connsiteY9" fmla="*/ 6109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443" h="52558">
                  <a:moveTo>
                    <a:pt x="0" y="26164"/>
                  </a:moveTo>
                  <a:cubicBezTo>
                    <a:pt x="0" y="11065"/>
                    <a:pt x="10950" y="0"/>
                    <a:pt x="26395" y="0"/>
                  </a:cubicBezTo>
                  <a:cubicBezTo>
                    <a:pt x="41840" y="0"/>
                    <a:pt x="52444" y="10950"/>
                    <a:pt x="52444" y="26164"/>
                  </a:cubicBezTo>
                  <a:cubicBezTo>
                    <a:pt x="52444" y="41378"/>
                    <a:pt x="41609" y="52559"/>
                    <a:pt x="26395" y="52559"/>
                  </a:cubicBezTo>
                  <a:cubicBezTo>
                    <a:pt x="11180" y="52559"/>
                    <a:pt x="0" y="41494"/>
                    <a:pt x="0" y="26164"/>
                  </a:cubicBezTo>
                  <a:close/>
                  <a:moveTo>
                    <a:pt x="26279" y="6109"/>
                  </a:moveTo>
                  <a:cubicBezTo>
                    <a:pt x="14753" y="6109"/>
                    <a:pt x="6685" y="14638"/>
                    <a:pt x="6685" y="26279"/>
                  </a:cubicBezTo>
                  <a:cubicBezTo>
                    <a:pt x="6685" y="37921"/>
                    <a:pt x="14753" y="46565"/>
                    <a:pt x="26279" y="46565"/>
                  </a:cubicBezTo>
                  <a:cubicBezTo>
                    <a:pt x="37805" y="46565"/>
                    <a:pt x="45758" y="38036"/>
                    <a:pt x="45758" y="26279"/>
                  </a:cubicBezTo>
                  <a:cubicBezTo>
                    <a:pt x="45758" y="14523"/>
                    <a:pt x="37690" y="6109"/>
                    <a:pt x="26279" y="610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id="{0ABEB453-28C2-4309-84AC-31E3214D22CD}"/>
                </a:ext>
              </a:extLst>
            </p:cNvPr>
            <p:cNvSpPr/>
            <p:nvPr/>
          </p:nvSpPr>
          <p:spPr>
            <a:xfrm>
              <a:off x="2047602" y="5789074"/>
              <a:ext cx="25587" cy="51751"/>
            </a:xfrm>
            <a:custGeom>
              <a:avLst/>
              <a:gdLst>
                <a:gd name="connsiteX0" fmla="*/ 6455 w 25587"/>
                <a:gd name="connsiteY0" fmla="*/ 51752 h 51751"/>
                <a:gd name="connsiteX1" fmla="*/ 0 w 25587"/>
                <a:gd name="connsiteY1" fmla="*/ 51752 h 51751"/>
                <a:gd name="connsiteX2" fmla="*/ 0 w 25587"/>
                <a:gd name="connsiteY2" fmla="*/ 922 h 51751"/>
                <a:gd name="connsiteX3" fmla="*/ 6455 w 25587"/>
                <a:gd name="connsiteY3" fmla="*/ 922 h 51751"/>
                <a:gd name="connsiteX4" fmla="*/ 6455 w 25587"/>
                <a:gd name="connsiteY4" fmla="*/ 13946 h 51751"/>
                <a:gd name="connsiteX5" fmla="*/ 25588 w 25587"/>
                <a:gd name="connsiteY5" fmla="*/ 0 h 51751"/>
                <a:gd name="connsiteX6" fmla="*/ 25588 w 25587"/>
                <a:gd name="connsiteY6" fmla="*/ 7261 h 51751"/>
                <a:gd name="connsiteX7" fmla="*/ 6455 w 25587"/>
                <a:gd name="connsiteY7" fmla="*/ 27201 h 51751"/>
                <a:gd name="connsiteX8" fmla="*/ 6455 w 25587"/>
                <a:gd name="connsiteY8" fmla="*/ 51636 h 5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87" h="51751">
                  <a:moveTo>
                    <a:pt x="6455" y="51752"/>
                  </a:moveTo>
                  <a:lnTo>
                    <a:pt x="0" y="51752"/>
                  </a:lnTo>
                  <a:lnTo>
                    <a:pt x="0" y="922"/>
                  </a:lnTo>
                  <a:lnTo>
                    <a:pt x="6455" y="922"/>
                  </a:lnTo>
                  <a:lnTo>
                    <a:pt x="6455" y="13946"/>
                  </a:lnTo>
                  <a:cubicBezTo>
                    <a:pt x="10028" y="5302"/>
                    <a:pt x="17059" y="0"/>
                    <a:pt x="25588" y="0"/>
                  </a:cubicBezTo>
                  <a:lnTo>
                    <a:pt x="25588" y="7261"/>
                  </a:lnTo>
                  <a:cubicBezTo>
                    <a:pt x="15445" y="6224"/>
                    <a:pt x="6455" y="14062"/>
                    <a:pt x="6455" y="27201"/>
                  </a:cubicBezTo>
                  <a:lnTo>
                    <a:pt x="6455" y="51636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id="{9F4FA710-47E3-40F2-9B3A-D2952EB1D470}"/>
                </a:ext>
              </a:extLst>
            </p:cNvPr>
            <p:cNvSpPr/>
            <p:nvPr/>
          </p:nvSpPr>
          <p:spPr>
            <a:xfrm>
              <a:off x="2078607" y="5763025"/>
              <a:ext cx="52097" cy="78722"/>
            </a:xfrm>
            <a:custGeom>
              <a:avLst/>
              <a:gdLst>
                <a:gd name="connsiteX0" fmla="*/ 45643 w 52097"/>
                <a:gd name="connsiteY0" fmla="*/ 66159 h 78722"/>
                <a:gd name="connsiteX1" fmla="*/ 25473 w 52097"/>
                <a:gd name="connsiteY1" fmla="*/ 78723 h 78722"/>
                <a:gd name="connsiteX2" fmla="*/ 0 w 52097"/>
                <a:gd name="connsiteY2" fmla="*/ 52674 h 78722"/>
                <a:gd name="connsiteX3" fmla="*/ 25473 w 52097"/>
                <a:gd name="connsiteY3" fmla="*/ 26164 h 78722"/>
                <a:gd name="connsiteX4" fmla="*/ 45643 w 52097"/>
                <a:gd name="connsiteY4" fmla="*/ 38843 h 78722"/>
                <a:gd name="connsiteX5" fmla="*/ 45643 w 52097"/>
                <a:gd name="connsiteY5" fmla="*/ 0 h 78722"/>
                <a:gd name="connsiteX6" fmla="*/ 52098 w 52097"/>
                <a:gd name="connsiteY6" fmla="*/ 0 h 78722"/>
                <a:gd name="connsiteX7" fmla="*/ 52098 w 52097"/>
                <a:gd name="connsiteY7" fmla="*/ 77801 h 78722"/>
                <a:gd name="connsiteX8" fmla="*/ 45643 w 52097"/>
                <a:gd name="connsiteY8" fmla="*/ 77801 h 78722"/>
                <a:gd name="connsiteX9" fmla="*/ 45643 w 52097"/>
                <a:gd name="connsiteY9" fmla="*/ 66044 h 78722"/>
                <a:gd name="connsiteX10" fmla="*/ 6685 w 52097"/>
                <a:gd name="connsiteY10" fmla="*/ 52559 h 78722"/>
                <a:gd name="connsiteX11" fmla="*/ 26049 w 52097"/>
                <a:gd name="connsiteY11" fmla="*/ 72729 h 78722"/>
                <a:gd name="connsiteX12" fmla="*/ 45643 w 52097"/>
                <a:gd name="connsiteY12" fmla="*/ 52559 h 78722"/>
                <a:gd name="connsiteX13" fmla="*/ 26049 w 52097"/>
                <a:gd name="connsiteY13" fmla="*/ 32273 h 78722"/>
                <a:gd name="connsiteX14" fmla="*/ 6685 w 52097"/>
                <a:gd name="connsiteY14" fmla="*/ 52559 h 78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78722">
                  <a:moveTo>
                    <a:pt x="45643" y="66159"/>
                  </a:moveTo>
                  <a:cubicBezTo>
                    <a:pt x="42070" y="73767"/>
                    <a:pt x="34694" y="78723"/>
                    <a:pt x="25473" y="78723"/>
                  </a:cubicBezTo>
                  <a:cubicBezTo>
                    <a:pt x="10604" y="78723"/>
                    <a:pt x="0" y="67773"/>
                    <a:pt x="0" y="52674"/>
                  </a:cubicBezTo>
                  <a:cubicBezTo>
                    <a:pt x="0" y="37575"/>
                    <a:pt x="10604" y="26164"/>
                    <a:pt x="25473" y="26164"/>
                  </a:cubicBezTo>
                  <a:cubicBezTo>
                    <a:pt x="34809" y="26164"/>
                    <a:pt x="42070" y="31120"/>
                    <a:pt x="45643" y="38843"/>
                  </a:cubicBezTo>
                  <a:lnTo>
                    <a:pt x="45643" y="0"/>
                  </a:lnTo>
                  <a:lnTo>
                    <a:pt x="52098" y="0"/>
                  </a:lnTo>
                  <a:lnTo>
                    <a:pt x="52098" y="77801"/>
                  </a:lnTo>
                  <a:lnTo>
                    <a:pt x="45643" y="77801"/>
                  </a:lnTo>
                  <a:lnTo>
                    <a:pt x="45643" y="66044"/>
                  </a:lnTo>
                  <a:close/>
                  <a:moveTo>
                    <a:pt x="6685" y="52559"/>
                  </a:moveTo>
                  <a:cubicBezTo>
                    <a:pt x="6685" y="64200"/>
                    <a:pt x="14638" y="72729"/>
                    <a:pt x="26049" y="72729"/>
                  </a:cubicBezTo>
                  <a:cubicBezTo>
                    <a:pt x="37460" y="72729"/>
                    <a:pt x="45643" y="64200"/>
                    <a:pt x="45643" y="52559"/>
                  </a:cubicBezTo>
                  <a:cubicBezTo>
                    <a:pt x="45643" y="40917"/>
                    <a:pt x="37460" y="32273"/>
                    <a:pt x="26049" y="32273"/>
                  </a:cubicBezTo>
                  <a:cubicBezTo>
                    <a:pt x="14638" y="32273"/>
                    <a:pt x="6685" y="40802"/>
                    <a:pt x="6685" y="5255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id="{2EC99A7C-8E58-4445-A418-7546733D8055}"/>
                </a:ext>
              </a:extLst>
            </p:cNvPr>
            <p:cNvSpPr/>
            <p:nvPr/>
          </p:nvSpPr>
          <p:spPr>
            <a:xfrm>
              <a:off x="2144882" y="5807515"/>
              <a:ext cx="31120" cy="5763"/>
            </a:xfrm>
            <a:custGeom>
              <a:avLst/>
              <a:gdLst>
                <a:gd name="connsiteX0" fmla="*/ 0 w 31120"/>
                <a:gd name="connsiteY0" fmla="*/ 0 h 5763"/>
                <a:gd name="connsiteX1" fmla="*/ 31120 w 31120"/>
                <a:gd name="connsiteY1" fmla="*/ 0 h 5763"/>
                <a:gd name="connsiteX2" fmla="*/ 31120 w 31120"/>
                <a:gd name="connsiteY2" fmla="*/ 5763 h 5763"/>
                <a:gd name="connsiteX3" fmla="*/ 0 w 31120"/>
                <a:gd name="connsiteY3" fmla="*/ 5763 h 5763"/>
                <a:gd name="connsiteX4" fmla="*/ 0 w 31120"/>
                <a:gd name="connsiteY4" fmla="*/ 0 h 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120" h="5763">
                  <a:moveTo>
                    <a:pt x="0" y="0"/>
                  </a:moveTo>
                  <a:lnTo>
                    <a:pt x="31120" y="0"/>
                  </a:lnTo>
                  <a:lnTo>
                    <a:pt x="31120" y="5763"/>
                  </a:lnTo>
                  <a:lnTo>
                    <a:pt x="0" y="57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id="{28CF83A7-2314-498B-B0E7-FCB6C1467CCD}"/>
                </a:ext>
              </a:extLst>
            </p:cNvPr>
            <p:cNvSpPr/>
            <p:nvPr/>
          </p:nvSpPr>
          <p:spPr>
            <a:xfrm>
              <a:off x="2190180" y="5789304"/>
              <a:ext cx="52097" cy="77570"/>
            </a:xfrm>
            <a:custGeom>
              <a:avLst/>
              <a:gdLst>
                <a:gd name="connsiteX0" fmla="*/ 6455 w 52097"/>
                <a:gd name="connsiteY0" fmla="*/ 39765 h 77570"/>
                <a:gd name="connsiteX1" fmla="*/ 6455 w 52097"/>
                <a:gd name="connsiteY1" fmla="*/ 77570 h 77570"/>
                <a:gd name="connsiteX2" fmla="*/ 0 w 52097"/>
                <a:gd name="connsiteY2" fmla="*/ 77570 h 77570"/>
                <a:gd name="connsiteX3" fmla="*/ 0 w 52097"/>
                <a:gd name="connsiteY3" fmla="*/ 807 h 77570"/>
                <a:gd name="connsiteX4" fmla="*/ 6455 w 52097"/>
                <a:gd name="connsiteY4" fmla="*/ 807 h 77570"/>
                <a:gd name="connsiteX5" fmla="*/ 6455 w 52097"/>
                <a:gd name="connsiteY5" fmla="*/ 12679 h 77570"/>
                <a:gd name="connsiteX6" fmla="*/ 26625 w 52097"/>
                <a:gd name="connsiteY6" fmla="*/ 0 h 77570"/>
                <a:gd name="connsiteX7" fmla="*/ 52098 w 52097"/>
                <a:gd name="connsiteY7" fmla="*/ 26164 h 77570"/>
                <a:gd name="connsiteX8" fmla="*/ 26625 w 52097"/>
                <a:gd name="connsiteY8" fmla="*/ 52559 h 77570"/>
                <a:gd name="connsiteX9" fmla="*/ 6455 w 52097"/>
                <a:gd name="connsiteY9" fmla="*/ 39880 h 77570"/>
                <a:gd name="connsiteX10" fmla="*/ 26049 w 52097"/>
                <a:gd name="connsiteY10" fmla="*/ 5993 h 77570"/>
                <a:gd name="connsiteX11" fmla="*/ 6455 w 52097"/>
                <a:gd name="connsiteY11" fmla="*/ 26164 h 77570"/>
                <a:gd name="connsiteX12" fmla="*/ 26049 w 52097"/>
                <a:gd name="connsiteY12" fmla="*/ 46450 h 77570"/>
                <a:gd name="connsiteX13" fmla="*/ 45413 w 52097"/>
                <a:gd name="connsiteY13" fmla="*/ 26164 h 77570"/>
                <a:gd name="connsiteX14" fmla="*/ 26049 w 52097"/>
                <a:gd name="connsiteY14" fmla="*/ 5993 h 77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77570">
                  <a:moveTo>
                    <a:pt x="6455" y="39765"/>
                  </a:moveTo>
                  <a:lnTo>
                    <a:pt x="6455" y="77570"/>
                  </a:lnTo>
                  <a:lnTo>
                    <a:pt x="0" y="77570"/>
                  </a:lnTo>
                  <a:lnTo>
                    <a:pt x="0" y="807"/>
                  </a:lnTo>
                  <a:lnTo>
                    <a:pt x="6455" y="807"/>
                  </a:lnTo>
                  <a:lnTo>
                    <a:pt x="6455" y="12679"/>
                  </a:lnTo>
                  <a:cubicBezTo>
                    <a:pt x="10028" y="4956"/>
                    <a:pt x="17404" y="0"/>
                    <a:pt x="26625" y="0"/>
                  </a:cubicBezTo>
                  <a:cubicBezTo>
                    <a:pt x="41378" y="0"/>
                    <a:pt x="52098" y="11065"/>
                    <a:pt x="52098" y="26164"/>
                  </a:cubicBezTo>
                  <a:cubicBezTo>
                    <a:pt x="52098" y="41263"/>
                    <a:pt x="41378" y="52559"/>
                    <a:pt x="26625" y="52559"/>
                  </a:cubicBezTo>
                  <a:cubicBezTo>
                    <a:pt x="17289" y="52559"/>
                    <a:pt x="9912" y="47603"/>
                    <a:pt x="6455" y="39880"/>
                  </a:cubicBezTo>
                  <a:close/>
                  <a:moveTo>
                    <a:pt x="26049" y="5993"/>
                  </a:moveTo>
                  <a:cubicBezTo>
                    <a:pt x="14638" y="5993"/>
                    <a:pt x="6455" y="14523"/>
                    <a:pt x="6455" y="26164"/>
                  </a:cubicBezTo>
                  <a:cubicBezTo>
                    <a:pt x="6455" y="37805"/>
                    <a:pt x="14638" y="46450"/>
                    <a:pt x="26049" y="46450"/>
                  </a:cubicBezTo>
                  <a:cubicBezTo>
                    <a:pt x="37460" y="46450"/>
                    <a:pt x="45413" y="37921"/>
                    <a:pt x="45413" y="26164"/>
                  </a:cubicBezTo>
                  <a:cubicBezTo>
                    <a:pt x="45413" y="14408"/>
                    <a:pt x="37460" y="5993"/>
                    <a:pt x="26049" y="5993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id="{E731D7F6-230F-447B-9BA4-B78FE3F11CEC}"/>
                </a:ext>
              </a:extLst>
            </p:cNvPr>
            <p:cNvSpPr/>
            <p:nvPr/>
          </p:nvSpPr>
          <p:spPr>
            <a:xfrm>
              <a:off x="2256454" y="5789074"/>
              <a:ext cx="25587" cy="51751"/>
            </a:xfrm>
            <a:custGeom>
              <a:avLst/>
              <a:gdLst>
                <a:gd name="connsiteX0" fmla="*/ 6455 w 25587"/>
                <a:gd name="connsiteY0" fmla="*/ 51752 h 51751"/>
                <a:gd name="connsiteX1" fmla="*/ 0 w 25587"/>
                <a:gd name="connsiteY1" fmla="*/ 51752 h 51751"/>
                <a:gd name="connsiteX2" fmla="*/ 0 w 25587"/>
                <a:gd name="connsiteY2" fmla="*/ 922 h 51751"/>
                <a:gd name="connsiteX3" fmla="*/ 6455 w 25587"/>
                <a:gd name="connsiteY3" fmla="*/ 922 h 51751"/>
                <a:gd name="connsiteX4" fmla="*/ 6455 w 25587"/>
                <a:gd name="connsiteY4" fmla="*/ 13946 h 51751"/>
                <a:gd name="connsiteX5" fmla="*/ 25588 w 25587"/>
                <a:gd name="connsiteY5" fmla="*/ 0 h 51751"/>
                <a:gd name="connsiteX6" fmla="*/ 25588 w 25587"/>
                <a:gd name="connsiteY6" fmla="*/ 7261 h 51751"/>
                <a:gd name="connsiteX7" fmla="*/ 6455 w 25587"/>
                <a:gd name="connsiteY7" fmla="*/ 27201 h 51751"/>
                <a:gd name="connsiteX8" fmla="*/ 6455 w 25587"/>
                <a:gd name="connsiteY8" fmla="*/ 51636 h 5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87" h="51751">
                  <a:moveTo>
                    <a:pt x="6455" y="51752"/>
                  </a:moveTo>
                  <a:lnTo>
                    <a:pt x="0" y="51752"/>
                  </a:lnTo>
                  <a:lnTo>
                    <a:pt x="0" y="922"/>
                  </a:lnTo>
                  <a:lnTo>
                    <a:pt x="6455" y="922"/>
                  </a:lnTo>
                  <a:lnTo>
                    <a:pt x="6455" y="13946"/>
                  </a:lnTo>
                  <a:cubicBezTo>
                    <a:pt x="10028" y="5302"/>
                    <a:pt x="17059" y="0"/>
                    <a:pt x="25588" y="0"/>
                  </a:cubicBezTo>
                  <a:lnTo>
                    <a:pt x="25588" y="7261"/>
                  </a:lnTo>
                  <a:cubicBezTo>
                    <a:pt x="15445" y="6224"/>
                    <a:pt x="6455" y="14062"/>
                    <a:pt x="6455" y="27201"/>
                  </a:cubicBezTo>
                  <a:lnTo>
                    <a:pt x="6455" y="51636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id="{E8FD33F9-4811-489C-BAAC-C60C11D75742}"/>
                </a:ext>
              </a:extLst>
            </p:cNvPr>
            <p:cNvSpPr/>
            <p:nvPr/>
          </p:nvSpPr>
          <p:spPr>
            <a:xfrm>
              <a:off x="2287460" y="5789189"/>
              <a:ext cx="52443" cy="52558"/>
            </a:xfrm>
            <a:custGeom>
              <a:avLst/>
              <a:gdLst>
                <a:gd name="connsiteX0" fmla="*/ 0 w 52443"/>
                <a:gd name="connsiteY0" fmla="*/ 26164 h 52558"/>
                <a:gd name="connsiteX1" fmla="*/ 26395 w 52443"/>
                <a:gd name="connsiteY1" fmla="*/ 0 h 52558"/>
                <a:gd name="connsiteX2" fmla="*/ 52443 w 52443"/>
                <a:gd name="connsiteY2" fmla="*/ 26164 h 52558"/>
                <a:gd name="connsiteX3" fmla="*/ 26395 w 52443"/>
                <a:gd name="connsiteY3" fmla="*/ 52559 h 52558"/>
                <a:gd name="connsiteX4" fmla="*/ 0 w 52443"/>
                <a:gd name="connsiteY4" fmla="*/ 26164 h 52558"/>
                <a:gd name="connsiteX5" fmla="*/ 26279 w 52443"/>
                <a:gd name="connsiteY5" fmla="*/ 6109 h 52558"/>
                <a:gd name="connsiteX6" fmla="*/ 6685 w 52443"/>
                <a:gd name="connsiteY6" fmla="*/ 26279 h 52558"/>
                <a:gd name="connsiteX7" fmla="*/ 26279 w 52443"/>
                <a:gd name="connsiteY7" fmla="*/ 46565 h 52558"/>
                <a:gd name="connsiteX8" fmla="*/ 45758 w 52443"/>
                <a:gd name="connsiteY8" fmla="*/ 26279 h 52558"/>
                <a:gd name="connsiteX9" fmla="*/ 26279 w 52443"/>
                <a:gd name="connsiteY9" fmla="*/ 6109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443" h="52558">
                  <a:moveTo>
                    <a:pt x="0" y="26164"/>
                  </a:moveTo>
                  <a:cubicBezTo>
                    <a:pt x="0" y="11065"/>
                    <a:pt x="10950" y="0"/>
                    <a:pt x="26395" y="0"/>
                  </a:cubicBezTo>
                  <a:cubicBezTo>
                    <a:pt x="41839" y="0"/>
                    <a:pt x="52443" y="10950"/>
                    <a:pt x="52443" y="26164"/>
                  </a:cubicBezTo>
                  <a:cubicBezTo>
                    <a:pt x="52443" y="41378"/>
                    <a:pt x="41609" y="52559"/>
                    <a:pt x="26395" y="52559"/>
                  </a:cubicBezTo>
                  <a:cubicBezTo>
                    <a:pt x="11180" y="52559"/>
                    <a:pt x="0" y="41494"/>
                    <a:pt x="0" y="26164"/>
                  </a:cubicBezTo>
                  <a:close/>
                  <a:moveTo>
                    <a:pt x="26279" y="6109"/>
                  </a:moveTo>
                  <a:cubicBezTo>
                    <a:pt x="14753" y="6109"/>
                    <a:pt x="6685" y="14638"/>
                    <a:pt x="6685" y="26279"/>
                  </a:cubicBezTo>
                  <a:cubicBezTo>
                    <a:pt x="6685" y="37921"/>
                    <a:pt x="14753" y="46565"/>
                    <a:pt x="26279" y="46565"/>
                  </a:cubicBezTo>
                  <a:cubicBezTo>
                    <a:pt x="37805" y="46565"/>
                    <a:pt x="45758" y="38036"/>
                    <a:pt x="45758" y="26279"/>
                  </a:cubicBezTo>
                  <a:cubicBezTo>
                    <a:pt x="45758" y="14523"/>
                    <a:pt x="37690" y="6109"/>
                    <a:pt x="26279" y="610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id="{B2188B4C-247F-414E-9F41-17D888D963C6}"/>
                </a:ext>
              </a:extLst>
            </p:cNvPr>
            <p:cNvSpPr/>
            <p:nvPr/>
          </p:nvSpPr>
          <p:spPr>
            <a:xfrm>
              <a:off x="2352005" y="5773514"/>
              <a:ext cx="29506" cy="68349"/>
            </a:xfrm>
            <a:custGeom>
              <a:avLst/>
              <a:gdLst>
                <a:gd name="connsiteX0" fmla="*/ 16598 w 29506"/>
                <a:gd name="connsiteY0" fmla="*/ 68234 h 68349"/>
                <a:gd name="connsiteX1" fmla="*/ 0 w 29506"/>
                <a:gd name="connsiteY1" fmla="*/ 50715 h 68349"/>
                <a:gd name="connsiteX2" fmla="*/ 0 w 29506"/>
                <a:gd name="connsiteY2" fmla="*/ 0 h 68349"/>
                <a:gd name="connsiteX3" fmla="*/ 6339 w 29506"/>
                <a:gd name="connsiteY3" fmla="*/ 0 h 68349"/>
                <a:gd name="connsiteX4" fmla="*/ 6339 w 29506"/>
                <a:gd name="connsiteY4" fmla="*/ 16598 h 68349"/>
                <a:gd name="connsiteX5" fmla="*/ 28700 w 29506"/>
                <a:gd name="connsiteY5" fmla="*/ 16598 h 68349"/>
                <a:gd name="connsiteX6" fmla="*/ 28700 w 29506"/>
                <a:gd name="connsiteY6" fmla="*/ 22591 h 68349"/>
                <a:gd name="connsiteX7" fmla="*/ 6339 w 29506"/>
                <a:gd name="connsiteY7" fmla="*/ 22591 h 68349"/>
                <a:gd name="connsiteX8" fmla="*/ 6339 w 29506"/>
                <a:gd name="connsiteY8" fmla="*/ 51291 h 68349"/>
                <a:gd name="connsiteX9" fmla="*/ 17289 w 29506"/>
                <a:gd name="connsiteY9" fmla="*/ 62241 h 68349"/>
                <a:gd name="connsiteX10" fmla="*/ 29507 w 29506"/>
                <a:gd name="connsiteY10" fmla="*/ 58437 h 68349"/>
                <a:gd name="connsiteX11" fmla="*/ 29507 w 29506"/>
                <a:gd name="connsiteY11" fmla="*/ 64661 h 68349"/>
                <a:gd name="connsiteX12" fmla="*/ 16598 w 29506"/>
                <a:gd name="connsiteY12" fmla="*/ 68349 h 68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506" h="68349">
                  <a:moveTo>
                    <a:pt x="16598" y="68234"/>
                  </a:moveTo>
                  <a:cubicBezTo>
                    <a:pt x="6339" y="68234"/>
                    <a:pt x="0" y="63509"/>
                    <a:pt x="0" y="50715"/>
                  </a:cubicBezTo>
                  <a:lnTo>
                    <a:pt x="0" y="0"/>
                  </a:lnTo>
                  <a:lnTo>
                    <a:pt x="6339" y="0"/>
                  </a:lnTo>
                  <a:lnTo>
                    <a:pt x="6339" y="16598"/>
                  </a:lnTo>
                  <a:lnTo>
                    <a:pt x="28700" y="16598"/>
                  </a:lnTo>
                  <a:lnTo>
                    <a:pt x="28700" y="22591"/>
                  </a:lnTo>
                  <a:lnTo>
                    <a:pt x="6339" y="22591"/>
                  </a:lnTo>
                  <a:lnTo>
                    <a:pt x="6339" y="51291"/>
                  </a:lnTo>
                  <a:cubicBezTo>
                    <a:pt x="6339" y="59013"/>
                    <a:pt x="10950" y="62241"/>
                    <a:pt x="17289" y="62241"/>
                  </a:cubicBezTo>
                  <a:cubicBezTo>
                    <a:pt x="21208" y="62241"/>
                    <a:pt x="25818" y="61088"/>
                    <a:pt x="29507" y="58437"/>
                  </a:cubicBezTo>
                  <a:lnTo>
                    <a:pt x="29507" y="64661"/>
                  </a:lnTo>
                  <a:cubicBezTo>
                    <a:pt x="25818" y="67197"/>
                    <a:pt x="20747" y="68349"/>
                    <a:pt x="16598" y="6834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id="{648B4219-0D38-4005-BF1D-A47A4C8A6664}"/>
                </a:ext>
              </a:extLst>
            </p:cNvPr>
            <p:cNvSpPr/>
            <p:nvPr/>
          </p:nvSpPr>
          <p:spPr>
            <a:xfrm>
              <a:off x="2388197" y="5789304"/>
              <a:ext cx="49216" cy="52443"/>
            </a:xfrm>
            <a:custGeom>
              <a:avLst/>
              <a:gdLst>
                <a:gd name="connsiteX0" fmla="*/ 115 w 49216"/>
                <a:gd name="connsiteY0" fmla="*/ 26510 h 52443"/>
                <a:gd name="connsiteX1" fmla="*/ 25127 w 49216"/>
                <a:gd name="connsiteY1" fmla="*/ 0 h 52443"/>
                <a:gd name="connsiteX2" fmla="*/ 49216 w 49216"/>
                <a:gd name="connsiteY2" fmla="*/ 25588 h 52443"/>
                <a:gd name="connsiteX3" fmla="*/ 48986 w 49216"/>
                <a:gd name="connsiteY3" fmla="*/ 28700 h 52443"/>
                <a:gd name="connsiteX4" fmla="*/ 6800 w 49216"/>
                <a:gd name="connsiteY4" fmla="*/ 28700 h 52443"/>
                <a:gd name="connsiteX5" fmla="*/ 27086 w 49216"/>
                <a:gd name="connsiteY5" fmla="*/ 46565 h 52443"/>
                <a:gd name="connsiteX6" fmla="*/ 45643 w 49216"/>
                <a:gd name="connsiteY6" fmla="*/ 40341 h 52443"/>
                <a:gd name="connsiteX7" fmla="*/ 45643 w 49216"/>
                <a:gd name="connsiteY7" fmla="*/ 46680 h 52443"/>
                <a:gd name="connsiteX8" fmla="*/ 27086 w 49216"/>
                <a:gd name="connsiteY8" fmla="*/ 52443 h 52443"/>
                <a:gd name="connsiteX9" fmla="*/ 0 w 49216"/>
                <a:gd name="connsiteY9" fmla="*/ 26510 h 52443"/>
                <a:gd name="connsiteX10" fmla="*/ 42416 w 49216"/>
                <a:gd name="connsiteY10" fmla="*/ 23398 h 52443"/>
                <a:gd name="connsiteX11" fmla="*/ 25127 w 49216"/>
                <a:gd name="connsiteY11" fmla="*/ 5878 h 52443"/>
                <a:gd name="connsiteX12" fmla="*/ 6916 w 49216"/>
                <a:gd name="connsiteY12" fmla="*/ 23398 h 52443"/>
                <a:gd name="connsiteX13" fmla="*/ 42416 w 49216"/>
                <a:gd name="connsiteY13" fmla="*/ 23398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3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50"/>
                    <a:pt x="49216" y="25588"/>
                  </a:cubicBezTo>
                  <a:cubicBezTo>
                    <a:pt x="49216" y="26625"/>
                    <a:pt x="49216" y="27662"/>
                    <a:pt x="48986" y="28700"/>
                  </a:cubicBezTo>
                  <a:lnTo>
                    <a:pt x="6800" y="28700"/>
                  </a:lnTo>
                  <a:cubicBezTo>
                    <a:pt x="7838" y="39189"/>
                    <a:pt x="15675" y="46565"/>
                    <a:pt x="27086" y="46565"/>
                  </a:cubicBezTo>
                  <a:cubicBezTo>
                    <a:pt x="33771" y="46565"/>
                    <a:pt x="40226" y="44491"/>
                    <a:pt x="45643" y="40341"/>
                  </a:cubicBezTo>
                  <a:lnTo>
                    <a:pt x="45643" y="46680"/>
                  </a:lnTo>
                  <a:cubicBezTo>
                    <a:pt x="40226" y="50600"/>
                    <a:pt x="33771" y="52443"/>
                    <a:pt x="27086" y="52443"/>
                  </a:cubicBezTo>
                  <a:cubicBezTo>
                    <a:pt x="11065" y="52443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40" y="13370"/>
                    <a:pt x="35500" y="5878"/>
                    <a:pt x="25127" y="5878"/>
                  </a:cubicBezTo>
                  <a:cubicBezTo>
                    <a:pt x="14753" y="5878"/>
                    <a:pt x="7953" y="13486"/>
                    <a:pt x="6916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id="{E1C7788A-AB27-4DD3-A38C-2D934C87119B}"/>
                </a:ext>
              </a:extLst>
            </p:cNvPr>
            <p:cNvSpPr/>
            <p:nvPr/>
          </p:nvSpPr>
          <p:spPr>
            <a:xfrm>
              <a:off x="2447672" y="5789189"/>
              <a:ext cx="43683" cy="52558"/>
            </a:xfrm>
            <a:custGeom>
              <a:avLst/>
              <a:gdLst>
                <a:gd name="connsiteX0" fmla="*/ 26856 w 43683"/>
                <a:gd name="connsiteY0" fmla="*/ 46450 h 52558"/>
                <a:gd name="connsiteX1" fmla="*/ 43684 w 43683"/>
                <a:gd name="connsiteY1" fmla="*/ 40457 h 52558"/>
                <a:gd name="connsiteX2" fmla="*/ 43684 w 43683"/>
                <a:gd name="connsiteY2" fmla="*/ 47142 h 52558"/>
                <a:gd name="connsiteX3" fmla="*/ 26395 w 43683"/>
                <a:gd name="connsiteY3" fmla="*/ 52559 h 52558"/>
                <a:gd name="connsiteX4" fmla="*/ 0 w 43683"/>
                <a:gd name="connsiteY4" fmla="*/ 26279 h 52558"/>
                <a:gd name="connsiteX5" fmla="*/ 26279 w 43683"/>
                <a:gd name="connsiteY5" fmla="*/ 0 h 52558"/>
                <a:gd name="connsiteX6" fmla="*/ 43223 w 43683"/>
                <a:gd name="connsiteY6" fmla="*/ 5763 h 52558"/>
                <a:gd name="connsiteX7" fmla="*/ 43223 w 43683"/>
                <a:gd name="connsiteY7" fmla="*/ 12909 h 52558"/>
                <a:gd name="connsiteX8" fmla="*/ 26740 w 43683"/>
                <a:gd name="connsiteY8" fmla="*/ 6109 h 52558"/>
                <a:gd name="connsiteX9" fmla="*/ 6685 w 43683"/>
                <a:gd name="connsiteY9" fmla="*/ 26279 h 52558"/>
                <a:gd name="connsiteX10" fmla="*/ 26971 w 43683"/>
                <a:gd name="connsiteY10" fmla="*/ 46565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683" h="52558">
                  <a:moveTo>
                    <a:pt x="26856" y="46450"/>
                  </a:moveTo>
                  <a:cubicBezTo>
                    <a:pt x="33310" y="46450"/>
                    <a:pt x="39073" y="44491"/>
                    <a:pt x="43684" y="40457"/>
                  </a:cubicBezTo>
                  <a:lnTo>
                    <a:pt x="43684" y="47142"/>
                  </a:lnTo>
                  <a:cubicBezTo>
                    <a:pt x="38728" y="50830"/>
                    <a:pt x="32734" y="52559"/>
                    <a:pt x="26395" y="52559"/>
                  </a:cubicBezTo>
                  <a:cubicBezTo>
                    <a:pt x="10835" y="52559"/>
                    <a:pt x="0" y="41609"/>
                    <a:pt x="0" y="26279"/>
                  </a:cubicBezTo>
                  <a:cubicBezTo>
                    <a:pt x="0" y="10950"/>
                    <a:pt x="10950" y="0"/>
                    <a:pt x="26279" y="0"/>
                  </a:cubicBezTo>
                  <a:cubicBezTo>
                    <a:pt x="32965" y="0"/>
                    <a:pt x="38728" y="1960"/>
                    <a:pt x="43223" y="5763"/>
                  </a:cubicBezTo>
                  <a:lnTo>
                    <a:pt x="43223" y="12909"/>
                  </a:lnTo>
                  <a:cubicBezTo>
                    <a:pt x="39189" y="8414"/>
                    <a:pt x="33310" y="6109"/>
                    <a:pt x="26740" y="6109"/>
                  </a:cubicBezTo>
                  <a:cubicBezTo>
                    <a:pt x="14984" y="6109"/>
                    <a:pt x="6685" y="14408"/>
                    <a:pt x="6685" y="26279"/>
                  </a:cubicBezTo>
                  <a:cubicBezTo>
                    <a:pt x="6685" y="38151"/>
                    <a:pt x="14984" y="46565"/>
                    <a:pt x="26971" y="46565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id="{B1DAFA3F-8136-4469-BB2F-BDCE54E5C9AC}"/>
                </a:ext>
              </a:extLst>
            </p:cNvPr>
            <p:cNvSpPr/>
            <p:nvPr/>
          </p:nvSpPr>
          <p:spPr>
            <a:xfrm>
              <a:off x="2504380" y="5773514"/>
              <a:ext cx="29506" cy="68349"/>
            </a:xfrm>
            <a:custGeom>
              <a:avLst/>
              <a:gdLst>
                <a:gd name="connsiteX0" fmla="*/ 16598 w 29506"/>
                <a:gd name="connsiteY0" fmla="*/ 68234 h 68349"/>
                <a:gd name="connsiteX1" fmla="*/ 0 w 29506"/>
                <a:gd name="connsiteY1" fmla="*/ 50715 h 68349"/>
                <a:gd name="connsiteX2" fmla="*/ 0 w 29506"/>
                <a:gd name="connsiteY2" fmla="*/ 0 h 68349"/>
                <a:gd name="connsiteX3" fmla="*/ 6339 w 29506"/>
                <a:gd name="connsiteY3" fmla="*/ 0 h 68349"/>
                <a:gd name="connsiteX4" fmla="*/ 6339 w 29506"/>
                <a:gd name="connsiteY4" fmla="*/ 16598 h 68349"/>
                <a:gd name="connsiteX5" fmla="*/ 28700 w 29506"/>
                <a:gd name="connsiteY5" fmla="*/ 16598 h 68349"/>
                <a:gd name="connsiteX6" fmla="*/ 28700 w 29506"/>
                <a:gd name="connsiteY6" fmla="*/ 22591 h 68349"/>
                <a:gd name="connsiteX7" fmla="*/ 6339 w 29506"/>
                <a:gd name="connsiteY7" fmla="*/ 22591 h 68349"/>
                <a:gd name="connsiteX8" fmla="*/ 6339 w 29506"/>
                <a:gd name="connsiteY8" fmla="*/ 51291 h 68349"/>
                <a:gd name="connsiteX9" fmla="*/ 17289 w 29506"/>
                <a:gd name="connsiteY9" fmla="*/ 62241 h 68349"/>
                <a:gd name="connsiteX10" fmla="*/ 29507 w 29506"/>
                <a:gd name="connsiteY10" fmla="*/ 58437 h 68349"/>
                <a:gd name="connsiteX11" fmla="*/ 29507 w 29506"/>
                <a:gd name="connsiteY11" fmla="*/ 64661 h 68349"/>
                <a:gd name="connsiteX12" fmla="*/ 16598 w 29506"/>
                <a:gd name="connsiteY12" fmla="*/ 68349 h 68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506" h="68349">
                  <a:moveTo>
                    <a:pt x="16598" y="68234"/>
                  </a:moveTo>
                  <a:cubicBezTo>
                    <a:pt x="6339" y="68234"/>
                    <a:pt x="0" y="63509"/>
                    <a:pt x="0" y="50715"/>
                  </a:cubicBezTo>
                  <a:lnTo>
                    <a:pt x="0" y="0"/>
                  </a:lnTo>
                  <a:lnTo>
                    <a:pt x="6339" y="0"/>
                  </a:lnTo>
                  <a:lnTo>
                    <a:pt x="6339" y="16598"/>
                  </a:lnTo>
                  <a:lnTo>
                    <a:pt x="28700" y="16598"/>
                  </a:lnTo>
                  <a:lnTo>
                    <a:pt x="28700" y="22591"/>
                  </a:lnTo>
                  <a:lnTo>
                    <a:pt x="6339" y="22591"/>
                  </a:lnTo>
                  <a:lnTo>
                    <a:pt x="6339" y="51291"/>
                  </a:lnTo>
                  <a:cubicBezTo>
                    <a:pt x="6339" y="59013"/>
                    <a:pt x="10950" y="62241"/>
                    <a:pt x="17289" y="62241"/>
                  </a:cubicBezTo>
                  <a:cubicBezTo>
                    <a:pt x="21208" y="62241"/>
                    <a:pt x="25818" y="61088"/>
                    <a:pt x="29507" y="58437"/>
                  </a:cubicBezTo>
                  <a:lnTo>
                    <a:pt x="29507" y="64661"/>
                  </a:lnTo>
                  <a:cubicBezTo>
                    <a:pt x="25818" y="67197"/>
                    <a:pt x="20747" y="68349"/>
                    <a:pt x="16598" y="6834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id="{08BFFF03-8C97-41D3-81A2-7A9AB63ED467}"/>
                </a:ext>
              </a:extLst>
            </p:cNvPr>
            <p:cNvSpPr/>
            <p:nvPr/>
          </p:nvSpPr>
          <p:spPr>
            <a:xfrm>
              <a:off x="2540572" y="5789304"/>
              <a:ext cx="49216" cy="52443"/>
            </a:xfrm>
            <a:custGeom>
              <a:avLst/>
              <a:gdLst>
                <a:gd name="connsiteX0" fmla="*/ 115 w 49216"/>
                <a:gd name="connsiteY0" fmla="*/ 26510 h 52443"/>
                <a:gd name="connsiteX1" fmla="*/ 25127 w 49216"/>
                <a:gd name="connsiteY1" fmla="*/ 0 h 52443"/>
                <a:gd name="connsiteX2" fmla="*/ 49216 w 49216"/>
                <a:gd name="connsiteY2" fmla="*/ 25588 h 52443"/>
                <a:gd name="connsiteX3" fmla="*/ 48986 w 49216"/>
                <a:gd name="connsiteY3" fmla="*/ 28700 h 52443"/>
                <a:gd name="connsiteX4" fmla="*/ 6800 w 49216"/>
                <a:gd name="connsiteY4" fmla="*/ 28700 h 52443"/>
                <a:gd name="connsiteX5" fmla="*/ 27086 w 49216"/>
                <a:gd name="connsiteY5" fmla="*/ 46565 h 52443"/>
                <a:gd name="connsiteX6" fmla="*/ 45643 w 49216"/>
                <a:gd name="connsiteY6" fmla="*/ 40341 h 52443"/>
                <a:gd name="connsiteX7" fmla="*/ 45643 w 49216"/>
                <a:gd name="connsiteY7" fmla="*/ 46680 h 52443"/>
                <a:gd name="connsiteX8" fmla="*/ 27086 w 49216"/>
                <a:gd name="connsiteY8" fmla="*/ 52443 h 52443"/>
                <a:gd name="connsiteX9" fmla="*/ 0 w 49216"/>
                <a:gd name="connsiteY9" fmla="*/ 26510 h 52443"/>
                <a:gd name="connsiteX10" fmla="*/ 42416 w 49216"/>
                <a:gd name="connsiteY10" fmla="*/ 23398 h 52443"/>
                <a:gd name="connsiteX11" fmla="*/ 25127 w 49216"/>
                <a:gd name="connsiteY11" fmla="*/ 5878 h 52443"/>
                <a:gd name="connsiteX12" fmla="*/ 6916 w 49216"/>
                <a:gd name="connsiteY12" fmla="*/ 23398 h 52443"/>
                <a:gd name="connsiteX13" fmla="*/ 42416 w 49216"/>
                <a:gd name="connsiteY13" fmla="*/ 23398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3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50"/>
                    <a:pt x="49216" y="25588"/>
                  </a:cubicBezTo>
                  <a:cubicBezTo>
                    <a:pt x="49216" y="26625"/>
                    <a:pt x="49216" y="27662"/>
                    <a:pt x="48986" y="28700"/>
                  </a:cubicBezTo>
                  <a:lnTo>
                    <a:pt x="6800" y="28700"/>
                  </a:lnTo>
                  <a:cubicBezTo>
                    <a:pt x="7838" y="39189"/>
                    <a:pt x="15675" y="46565"/>
                    <a:pt x="27086" y="46565"/>
                  </a:cubicBezTo>
                  <a:cubicBezTo>
                    <a:pt x="33771" y="46565"/>
                    <a:pt x="40226" y="44491"/>
                    <a:pt x="45643" y="40341"/>
                  </a:cubicBezTo>
                  <a:lnTo>
                    <a:pt x="45643" y="46680"/>
                  </a:lnTo>
                  <a:cubicBezTo>
                    <a:pt x="40226" y="50600"/>
                    <a:pt x="33771" y="52443"/>
                    <a:pt x="27086" y="52443"/>
                  </a:cubicBezTo>
                  <a:cubicBezTo>
                    <a:pt x="11065" y="52443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40" y="13370"/>
                    <a:pt x="35500" y="5878"/>
                    <a:pt x="25127" y="5878"/>
                  </a:cubicBezTo>
                  <a:cubicBezTo>
                    <a:pt x="14753" y="5878"/>
                    <a:pt x="7953" y="13486"/>
                    <a:pt x="6916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id="{6AD09EBB-956F-4592-B83F-C6DB5AEA108D}"/>
                </a:ext>
              </a:extLst>
            </p:cNvPr>
            <p:cNvSpPr/>
            <p:nvPr/>
          </p:nvSpPr>
          <p:spPr>
            <a:xfrm>
              <a:off x="2600046" y="5763025"/>
              <a:ext cx="52097" cy="78722"/>
            </a:xfrm>
            <a:custGeom>
              <a:avLst/>
              <a:gdLst>
                <a:gd name="connsiteX0" fmla="*/ 45643 w 52097"/>
                <a:gd name="connsiteY0" fmla="*/ 66159 h 78722"/>
                <a:gd name="connsiteX1" fmla="*/ 25472 w 52097"/>
                <a:gd name="connsiteY1" fmla="*/ 78723 h 78722"/>
                <a:gd name="connsiteX2" fmla="*/ 0 w 52097"/>
                <a:gd name="connsiteY2" fmla="*/ 52674 h 78722"/>
                <a:gd name="connsiteX3" fmla="*/ 25472 w 52097"/>
                <a:gd name="connsiteY3" fmla="*/ 26164 h 78722"/>
                <a:gd name="connsiteX4" fmla="*/ 45643 w 52097"/>
                <a:gd name="connsiteY4" fmla="*/ 38843 h 78722"/>
                <a:gd name="connsiteX5" fmla="*/ 45643 w 52097"/>
                <a:gd name="connsiteY5" fmla="*/ 0 h 78722"/>
                <a:gd name="connsiteX6" fmla="*/ 52098 w 52097"/>
                <a:gd name="connsiteY6" fmla="*/ 0 h 78722"/>
                <a:gd name="connsiteX7" fmla="*/ 52098 w 52097"/>
                <a:gd name="connsiteY7" fmla="*/ 77801 h 78722"/>
                <a:gd name="connsiteX8" fmla="*/ 45643 w 52097"/>
                <a:gd name="connsiteY8" fmla="*/ 77801 h 78722"/>
                <a:gd name="connsiteX9" fmla="*/ 45643 w 52097"/>
                <a:gd name="connsiteY9" fmla="*/ 66044 h 78722"/>
                <a:gd name="connsiteX10" fmla="*/ 6685 w 52097"/>
                <a:gd name="connsiteY10" fmla="*/ 52559 h 78722"/>
                <a:gd name="connsiteX11" fmla="*/ 26049 w 52097"/>
                <a:gd name="connsiteY11" fmla="*/ 72729 h 78722"/>
                <a:gd name="connsiteX12" fmla="*/ 45643 w 52097"/>
                <a:gd name="connsiteY12" fmla="*/ 52559 h 78722"/>
                <a:gd name="connsiteX13" fmla="*/ 26049 w 52097"/>
                <a:gd name="connsiteY13" fmla="*/ 32273 h 78722"/>
                <a:gd name="connsiteX14" fmla="*/ 6685 w 52097"/>
                <a:gd name="connsiteY14" fmla="*/ 52559 h 78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78722">
                  <a:moveTo>
                    <a:pt x="45643" y="66159"/>
                  </a:moveTo>
                  <a:cubicBezTo>
                    <a:pt x="42070" y="73767"/>
                    <a:pt x="34693" y="78723"/>
                    <a:pt x="25472" y="78723"/>
                  </a:cubicBezTo>
                  <a:cubicBezTo>
                    <a:pt x="10604" y="78723"/>
                    <a:pt x="0" y="67773"/>
                    <a:pt x="0" y="52674"/>
                  </a:cubicBezTo>
                  <a:cubicBezTo>
                    <a:pt x="0" y="37575"/>
                    <a:pt x="10604" y="26164"/>
                    <a:pt x="25472" y="26164"/>
                  </a:cubicBezTo>
                  <a:cubicBezTo>
                    <a:pt x="34809" y="26164"/>
                    <a:pt x="42070" y="31120"/>
                    <a:pt x="45643" y="38843"/>
                  </a:cubicBezTo>
                  <a:lnTo>
                    <a:pt x="45643" y="0"/>
                  </a:lnTo>
                  <a:lnTo>
                    <a:pt x="52098" y="0"/>
                  </a:lnTo>
                  <a:lnTo>
                    <a:pt x="52098" y="77801"/>
                  </a:lnTo>
                  <a:lnTo>
                    <a:pt x="45643" y="77801"/>
                  </a:lnTo>
                  <a:lnTo>
                    <a:pt x="45643" y="66044"/>
                  </a:lnTo>
                  <a:close/>
                  <a:moveTo>
                    <a:pt x="6685" y="52559"/>
                  </a:moveTo>
                  <a:cubicBezTo>
                    <a:pt x="6685" y="64200"/>
                    <a:pt x="14638" y="72729"/>
                    <a:pt x="26049" y="72729"/>
                  </a:cubicBezTo>
                  <a:cubicBezTo>
                    <a:pt x="37460" y="72729"/>
                    <a:pt x="45643" y="64200"/>
                    <a:pt x="45643" y="52559"/>
                  </a:cubicBezTo>
                  <a:cubicBezTo>
                    <a:pt x="45643" y="40917"/>
                    <a:pt x="37460" y="32273"/>
                    <a:pt x="26049" y="32273"/>
                  </a:cubicBezTo>
                  <a:cubicBezTo>
                    <a:pt x="14638" y="32273"/>
                    <a:pt x="6685" y="40802"/>
                    <a:pt x="6685" y="5255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id="{CF1CBE4A-FB06-459B-AF38-8E3815FAEBFF}"/>
                </a:ext>
              </a:extLst>
            </p:cNvPr>
            <p:cNvSpPr/>
            <p:nvPr/>
          </p:nvSpPr>
          <p:spPr>
            <a:xfrm>
              <a:off x="2666897" y="5831951"/>
              <a:ext cx="9912" cy="9681"/>
            </a:xfrm>
            <a:custGeom>
              <a:avLst/>
              <a:gdLst>
                <a:gd name="connsiteX0" fmla="*/ 0 w 9912"/>
                <a:gd name="connsiteY0" fmla="*/ 4841 h 9681"/>
                <a:gd name="connsiteX1" fmla="*/ 4956 w 9912"/>
                <a:gd name="connsiteY1" fmla="*/ 0 h 9681"/>
                <a:gd name="connsiteX2" fmla="*/ 9912 w 9912"/>
                <a:gd name="connsiteY2" fmla="*/ 4841 h 9681"/>
                <a:gd name="connsiteX3" fmla="*/ 4956 w 9912"/>
                <a:gd name="connsiteY3" fmla="*/ 9682 h 9681"/>
                <a:gd name="connsiteX4" fmla="*/ 0 w 9912"/>
                <a:gd name="connsiteY4" fmla="*/ 4841 h 9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12" h="9681">
                  <a:moveTo>
                    <a:pt x="0" y="4841"/>
                  </a:moveTo>
                  <a:cubicBezTo>
                    <a:pt x="0" y="1959"/>
                    <a:pt x="2075" y="0"/>
                    <a:pt x="4956" y="0"/>
                  </a:cubicBezTo>
                  <a:cubicBezTo>
                    <a:pt x="7838" y="0"/>
                    <a:pt x="9912" y="1959"/>
                    <a:pt x="9912" y="4841"/>
                  </a:cubicBezTo>
                  <a:cubicBezTo>
                    <a:pt x="9912" y="7722"/>
                    <a:pt x="7838" y="9682"/>
                    <a:pt x="4956" y="9682"/>
                  </a:cubicBezTo>
                  <a:cubicBezTo>
                    <a:pt x="2075" y="9682"/>
                    <a:pt x="0" y="7722"/>
                    <a:pt x="0" y="4841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id="{6C2F9DDE-721F-45C4-8A37-616247E2F0FE}"/>
                </a:ext>
              </a:extLst>
            </p:cNvPr>
            <p:cNvSpPr/>
            <p:nvPr/>
          </p:nvSpPr>
          <p:spPr>
            <a:xfrm>
              <a:off x="2711388" y="5762218"/>
              <a:ext cx="65467" cy="79529"/>
            </a:xfrm>
            <a:custGeom>
              <a:avLst/>
              <a:gdLst>
                <a:gd name="connsiteX0" fmla="*/ 0 w 65467"/>
                <a:gd name="connsiteY0" fmla="*/ 39765 h 79529"/>
                <a:gd name="connsiteX1" fmla="*/ 39073 w 65467"/>
                <a:gd name="connsiteY1" fmla="*/ 0 h 79529"/>
                <a:gd name="connsiteX2" fmla="*/ 64315 w 65467"/>
                <a:gd name="connsiteY2" fmla="*/ 8530 h 79529"/>
                <a:gd name="connsiteX3" fmla="*/ 64315 w 65467"/>
                <a:gd name="connsiteY3" fmla="*/ 16598 h 79529"/>
                <a:gd name="connsiteX4" fmla="*/ 38612 w 65467"/>
                <a:gd name="connsiteY4" fmla="*/ 6224 h 79529"/>
                <a:gd name="connsiteX5" fmla="*/ 6916 w 65467"/>
                <a:gd name="connsiteY5" fmla="*/ 39765 h 79529"/>
                <a:gd name="connsiteX6" fmla="*/ 39073 w 65467"/>
                <a:gd name="connsiteY6" fmla="*/ 73306 h 79529"/>
                <a:gd name="connsiteX7" fmla="*/ 65468 w 65467"/>
                <a:gd name="connsiteY7" fmla="*/ 63854 h 79529"/>
                <a:gd name="connsiteX8" fmla="*/ 65468 w 65467"/>
                <a:gd name="connsiteY8" fmla="*/ 71462 h 79529"/>
                <a:gd name="connsiteX9" fmla="*/ 38728 w 65467"/>
                <a:gd name="connsiteY9" fmla="*/ 79530 h 79529"/>
                <a:gd name="connsiteX10" fmla="*/ 115 w 65467"/>
                <a:gd name="connsiteY10" fmla="*/ 39765 h 79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467" h="79529">
                  <a:moveTo>
                    <a:pt x="0" y="39765"/>
                  </a:moveTo>
                  <a:cubicBezTo>
                    <a:pt x="0" y="16482"/>
                    <a:pt x="16252" y="0"/>
                    <a:pt x="39073" y="0"/>
                  </a:cubicBezTo>
                  <a:cubicBezTo>
                    <a:pt x="48409" y="0"/>
                    <a:pt x="57284" y="2536"/>
                    <a:pt x="64315" y="8530"/>
                  </a:cubicBezTo>
                  <a:lnTo>
                    <a:pt x="64315" y="16598"/>
                  </a:lnTo>
                  <a:cubicBezTo>
                    <a:pt x="57630" y="9451"/>
                    <a:pt x="48409" y="6224"/>
                    <a:pt x="38612" y="6224"/>
                  </a:cubicBezTo>
                  <a:cubicBezTo>
                    <a:pt x="19709" y="6224"/>
                    <a:pt x="6916" y="20516"/>
                    <a:pt x="6916" y="39765"/>
                  </a:cubicBezTo>
                  <a:cubicBezTo>
                    <a:pt x="6916" y="59013"/>
                    <a:pt x="20055" y="73306"/>
                    <a:pt x="39073" y="73306"/>
                  </a:cubicBezTo>
                  <a:cubicBezTo>
                    <a:pt x="48870" y="73306"/>
                    <a:pt x="58437" y="70655"/>
                    <a:pt x="65468" y="63854"/>
                  </a:cubicBezTo>
                  <a:lnTo>
                    <a:pt x="65468" y="71462"/>
                  </a:lnTo>
                  <a:cubicBezTo>
                    <a:pt x="57861" y="77340"/>
                    <a:pt x="48409" y="79530"/>
                    <a:pt x="38728" y="79530"/>
                  </a:cubicBezTo>
                  <a:cubicBezTo>
                    <a:pt x="15906" y="79530"/>
                    <a:pt x="115" y="62932"/>
                    <a:pt x="115" y="39765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id="{1C36C287-8A25-493E-ABD8-B0CF64EF607F}"/>
                </a:ext>
              </a:extLst>
            </p:cNvPr>
            <p:cNvSpPr/>
            <p:nvPr/>
          </p:nvSpPr>
          <p:spPr>
            <a:xfrm>
              <a:off x="2788497" y="5789074"/>
              <a:ext cx="25587" cy="51751"/>
            </a:xfrm>
            <a:custGeom>
              <a:avLst/>
              <a:gdLst>
                <a:gd name="connsiteX0" fmla="*/ 6455 w 25587"/>
                <a:gd name="connsiteY0" fmla="*/ 51752 h 51751"/>
                <a:gd name="connsiteX1" fmla="*/ 0 w 25587"/>
                <a:gd name="connsiteY1" fmla="*/ 51752 h 51751"/>
                <a:gd name="connsiteX2" fmla="*/ 0 w 25587"/>
                <a:gd name="connsiteY2" fmla="*/ 922 h 51751"/>
                <a:gd name="connsiteX3" fmla="*/ 6455 w 25587"/>
                <a:gd name="connsiteY3" fmla="*/ 922 h 51751"/>
                <a:gd name="connsiteX4" fmla="*/ 6455 w 25587"/>
                <a:gd name="connsiteY4" fmla="*/ 13946 h 51751"/>
                <a:gd name="connsiteX5" fmla="*/ 25588 w 25587"/>
                <a:gd name="connsiteY5" fmla="*/ 0 h 51751"/>
                <a:gd name="connsiteX6" fmla="*/ 25588 w 25587"/>
                <a:gd name="connsiteY6" fmla="*/ 7261 h 51751"/>
                <a:gd name="connsiteX7" fmla="*/ 6455 w 25587"/>
                <a:gd name="connsiteY7" fmla="*/ 27201 h 51751"/>
                <a:gd name="connsiteX8" fmla="*/ 6455 w 25587"/>
                <a:gd name="connsiteY8" fmla="*/ 51636 h 5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87" h="51751">
                  <a:moveTo>
                    <a:pt x="6455" y="51752"/>
                  </a:moveTo>
                  <a:lnTo>
                    <a:pt x="0" y="51752"/>
                  </a:lnTo>
                  <a:lnTo>
                    <a:pt x="0" y="922"/>
                  </a:lnTo>
                  <a:lnTo>
                    <a:pt x="6455" y="922"/>
                  </a:lnTo>
                  <a:lnTo>
                    <a:pt x="6455" y="13946"/>
                  </a:lnTo>
                  <a:cubicBezTo>
                    <a:pt x="10028" y="5302"/>
                    <a:pt x="17059" y="0"/>
                    <a:pt x="25588" y="0"/>
                  </a:cubicBezTo>
                  <a:lnTo>
                    <a:pt x="25588" y="7261"/>
                  </a:lnTo>
                  <a:cubicBezTo>
                    <a:pt x="15445" y="6224"/>
                    <a:pt x="6455" y="14062"/>
                    <a:pt x="6455" y="27201"/>
                  </a:cubicBezTo>
                  <a:lnTo>
                    <a:pt x="6455" y="51636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id="{6AF9D365-2EEA-48CC-8F78-A485A7EEF5E1}"/>
                </a:ext>
              </a:extLst>
            </p:cNvPr>
            <p:cNvSpPr/>
            <p:nvPr/>
          </p:nvSpPr>
          <p:spPr>
            <a:xfrm>
              <a:off x="2819387" y="5789304"/>
              <a:ext cx="49216" cy="52443"/>
            </a:xfrm>
            <a:custGeom>
              <a:avLst/>
              <a:gdLst>
                <a:gd name="connsiteX0" fmla="*/ 115 w 49216"/>
                <a:gd name="connsiteY0" fmla="*/ 26510 h 52443"/>
                <a:gd name="connsiteX1" fmla="*/ 25127 w 49216"/>
                <a:gd name="connsiteY1" fmla="*/ 0 h 52443"/>
                <a:gd name="connsiteX2" fmla="*/ 49216 w 49216"/>
                <a:gd name="connsiteY2" fmla="*/ 25588 h 52443"/>
                <a:gd name="connsiteX3" fmla="*/ 48986 w 49216"/>
                <a:gd name="connsiteY3" fmla="*/ 28700 h 52443"/>
                <a:gd name="connsiteX4" fmla="*/ 6800 w 49216"/>
                <a:gd name="connsiteY4" fmla="*/ 28700 h 52443"/>
                <a:gd name="connsiteX5" fmla="*/ 27086 w 49216"/>
                <a:gd name="connsiteY5" fmla="*/ 46565 h 52443"/>
                <a:gd name="connsiteX6" fmla="*/ 45643 w 49216"/>
                <a:gd name="connsiteY6" fmla="*/ 40341 h 52443"/>
                <a:gd name="connsiteX7" fmla="*/ 45643 w 49216"/>
                <a:gd name="connsiteY7" fmla="*/ 46680 h 52443"/>
                <a:gd name="connsiteX8" fmla="*/ 27086 w 49216"/>
                <a:gd name="connsiteY8" fmla="*/ 52443 h 52443"/>
                <a:gd name="connsiteX9" fmla="*/ 0 w 49216"/>
                <a:gd name="connsiteY9" fmla="*/ 26510 h 52443"/>
                <a:gd name="connsiteX10" fmla="*/ 42416 w 49216"/>
                <a:gd name="connsiteY10" fmla="*/ 23398 h 52443"/>
                <a:gd name="connsiteX11" fmla="*/ 25127 w 49216"/>
                <a:gd name="connsiteY11" fmla="*/ 5878 h 52443"/>
                <a:gd name="connsiteX12" fmla="*/ 6916 w 49216"/>
                <a:gd name="connsiteY12" fmla="*/ 23398 h 52443"/>
                <a:gd name="connsiteX13" fmla="*/ 42416 w 49216"/>
                <a:gd name="connsiteY13" fmla="*/ 23398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3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50"/>
                    <a:pt x="49216" y="25588"/>
                  </a:cubicBezTo>
                  <a:cubicBezTo>
                    <a:pt x="49216" y="26625"/>
                    <a:pt x="49216" y="27662"/>
                    <a:pt x="48986" y="28700"/>
                  </a:cubicBezTo>
                  <a:lnTo>
                    <a:pt x="6800" y="28700"/>
                  </a:lnTo>
                  <a:cubicBezTo>
                    <a:pt x="7838" y="39189"/>
                    <a:pt x="15675" y="46565"/>
                    <a:pt x="27086" y="46565"/>
                  </a:cubicBezTo>
                  <a:cubicBezTo>
                    <a:pt x="33771" y="46565"/>
                    <a:pt x="40226" y="44491"/>
                    <a:pt x="45643" y="40341"/>
                  </a:cubicBezTo>
                  <a:lnTo>
                    <a:pt x="45643" y="46680"/>
                  </a:lnTo>
                  <a:cubicBezTo>
                    <a:pt x="40226" y="50600"/>
                    <a:pt x="33771" y="52443"/>
                    <a:pt x="27086" y="52443"/>
                  </a:cubicBezTo>
                  <a:cubicBezTo>
                    <a:pt x="11065" y="52443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40" y="13370"/>
                    <a:pt x="35500" y="5878"/>
                    <a:pt x="25127" y="5878"/>
                  </a:cubicBezTo>
                  <a:cubicBezTo>
                    <a:pt x="14753" y="5878"/>
                    <a:pt x="7953" y="13486"/>
                    <a:pt x="6916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:a16="http://schemas.microsoft.com/office/drawing/2014/main" id="{40A90266-EC2B-456E-8443-E58978E5E82B}"/>
                </a:ext>
              </a:extLst>
            </p:cNvPr>
            <p:cNvSpPr/>
            <p:nvPr/>
          </p:nvSpPr>
          <p:spPr>
            <a:xfrm>
              <a:off x="2878861" y="5789189"/>
              <a:ext cx="52097" cy="52558"/>
            </a:xfrm>
            <a:custGeom>
              <a:avLst/>
              <a:gdLst>
                <a:gd name="connsiteX0" fmla="*/ 45643 w 52097"/>
                <a:gd name="connsiteY0" fmla="*/ 39995 h 52558"/>
                <a:gd name="connsiteX1" fmla="*/ 25472 w 52097"/>
                <a:gd name="connsiteY1" fmla="*/ 52559 h 52558"/>
                <a:gd name="connsiteX2" fmla="*/ 0 w 52097"/>
                <a:gd name="connsiteY2" fmla="*/ 26510 h 52558"/>
                <a:gd name="connsiteX3" fmla="*/ 25472 w 52097"/>
                <a:gd name="connsiteY3" fmla="*/ 0 h 52558"/>
                <a:gd name="connsiteX4" fmla="*/ 45643 w 52097"/>
                <a:gd name="connsiteY4" fmla="*/ 12679 h 52558"/>
                <a:gd name="connsiteX5" fmla="*/ 45643 w 52097"/>
                <a:gd name="connsiteY5" fmla="*/ 807 h 52558"/>
                <a:gd name="connsiteX6" fmla="*/ 52098 w 52097"/>
                <a:gd name="connsiteY6" fmla="*/ 807 h 52558"/>
                <a:gd name="connsiteX7" fmla="*/ 52098 w 52097"/>
                <a:gd name="connsiteY7" fmla="*/ 51637 h 52558"/>
                <a:gd name="connsiteX8" fmla="*/ 45643 w 52097"/>
                <a:gd name="connsiteY8" fmla="*/ 51637 h 52558"/>
                <a:gd name="connsiteX9" fmla="*/ 45643 w 52097"/>
                <a:gd name="connsiteY9" fmla="*/ 39880 h 52558"/>
                <a:gd name="connsiteX10" fmla="*/ 6685 w 52097"/>
                <a:gd name="connsiteY10" fmla="*/ 26395 h 52558"/>
                <a:gd name="connsiteX11" fmla="*/ 26049 w 52097"/>
                <a:gd name="connsiteY11" fmla="*/ 46565 h 52558"/>
                <a:gd name="connsiteX12" fmla="*/ 45643 w 52097"/>
                <a:gd name="connsiteY12" fmla="*/ 26395 h 52558"/>
                <a:gd name="connsiteX13" fmla="*/ 26049 w 52097"/>
                <a:gd name="connsiteY13" fmla="*/ 6109 h 52558"/>
                <a:gd name="connsiteX14" fmla="*/ 6685 w 52097"/>
                <a:gd name="connsiteY14" fmla="*/ 26395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52558">
                  <a:moveTo>
                    <a:pt x="45643" y="39995"/>
                  </a:moveTo>
                  <a:cubicBezTo>
                    <a:pt x="42070" y="47718"/>
                    <a:pt x="34693" y="52559"/>
                    <a:pt x="25472" y="52559"/>
                  </a:cubicBezTo>
                  <a:cubicBezTo>
                    <a:pt x="10604" y="52559"/>
                    <a:pt x="0" y="41609"/>
                    <a:pt x="0" y="26510"/>
                  </a:cubicBezTo>
                  <a:cubicBezTo>
                    <a:pt x="0" y="11411"/>
                    <a:pt x="10604" y="0"/>
                    <a:pt x="25472" y="0"/>
                  </a:cubicBezTo>
                  <a:cubicBezTo>
                    <a:pt x="34809" y="0"/>
                    <a:pt x="42070" y="4956"/>
                    <a:pt x="45643" y="12679"/>
                  </a:cubicBezTo>
                  <a:lnTo>
                    <a:pt x="45643" y="807"/>
                  </a:lnTo>
                  <a:lnTo>
                    <a:pt x="52098" y="807"/>
                  </a:lnTo>
                  <a:lnTo>
                    <a:pt x="52098" y="51637"/>
                  </a:lnTo>
                  <a:lnTo>
                    <a:pt x="45643" y="51637"/>
                  </a:lnTo>
                  <a:lnTo>
                    <a:pt x="45643" y="39880"/>
                  </a:lnTo>
                  <a:close/>
                  <a:moveTo>
                    <a:pt x="6685" y="26395"/>
                  </a:moveTo>
                  <a:cubicBezTo>
                    <a:pt x="6685" y="38036"/>
                    <a:pt x="14638" y="46565"/>
                    <a:pt x="26049" y="46565"/>
                  </a:cubicBezTo>
                  <a:cubicBezTo>
                    <a:pt x="37460" y="46565"/>
                    <a:pt x="45643" y="38036"/>
                    <a:pt x="45643" y="26395"/>
                  </a:cubicBezTo>
                  <a:cubicBezTo>
                    <a:pt x="45643" y="14753"/>
                    <a:pt x="37460" y="6109"/>
                    <a:pt x="26049" y="6109"/>
                  </a:cubicBezTo>
                  <a:cubicBezTo>
                    <a:pt x="14638" y="6109"/>
                    <a:pt x="6685" y="14638"/>
                    <a:pt x="6685" y="26395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74E37AA9-7FBC-47F3-879D-5229B8F254EC}"/>
                </a:ext>
              </a:extLst>
            </p:cNvPr>
            <p:cNvSpPr/>
            <p:nvPr/>
          </p:nvSpPr>
          <p:spPr>
            <a:xfrm>
              <a:off x="2948363" y="5773514"/>
              <a:ext cx="29506" cy="68349"/>
            </a:xfrm>
            <a:custGeom>
              <a:avLst/>
              <a:gdLst>
                <a:gd name="connsiteX0" fmla="*/ 16597 w 29506"/>
                <a:gd name="connsiteY0" fmla="*/ 68234 h 68349"/>
                <a:gd name="connsiteX1" fmla="*/ 0 w 29506"/>
                <a:gd name="connsiteY1" fmla="*/ 50715 h 68349"/>
                <a:gd name="connsiteX2" fmla="*/ 0 w 29506"/>
                <a:gd name="connsiteY2" fmla="*/ 0 h 68349"/>
                <a:gd name="connsiteX3" fmla="*/ 6339 w 29506"/>
                <a:gd name="connsiteY3" fmla="*/ 0 h 68349"/>
                <a:gd name="connsiteX4" fmla="*/ 6339 w 29506"/>
                <a:gd name="connsiteY4" fmla="*/ 16598 h 68349"/>
                <a:gd name="connsiteX5" fmla="*/ 28700 w 29506"/>
                <a:gd name="connsiteY5" fmla="*/ 16598 h 68349"/>
                <a:gd name="connsiteX6" fmla="*/ 28700 w 29506"/>
                <a:gd name="connsiteY6" fmla="*/ 22591 h 68349"/>
                <a:gd name="connsiteX7" fmla="*/ 6339 w 29506"/>
                <a:gd name="connsiteY7" fmla="*/ 22591 h 68349"/>
                <a:gd name="connsiteX8" fmla="*/ 6339 w 29506"/>
                <a:gd name="connsiteY8" fmla="*/ 51291 h 68349"/>
                <a:gd name="connsiteX9" fmla="*/ 17289 w 29506"/>
                <a:gd name="connsiteY9" fmla="*/ 62241 h 68349"/>
                <a:gd name="connsiteX10" fmla="*/ 29506 w 29506"/>
                <a:gd name="connsiteY10" fmla="*/ 58437 h 68349"/>
                <a:gd name="connsiteX11" fmla="*/ 29506 w 29506"/>
                <a:gd name="connsiteY11" fmla="*/ 64661 h 68349"/>
                <a:gd name="connsiteX12" fmla="*/ 16597 w 29506"/>
                <a:gd name="connsiteY12" fmla="*/ 68349 h 68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506" h="68349">
                  <a:moveTo>
                    <a:pt x="16597" y="68234"/>
                  </a:moveTo>
                  <a:cubicBezTo>
                    <a:pt x="6339" y="68234"/>
                    <a:pt x="0" y="63509"/>
                    <a:pt x="0" y="50715"/>
                  </a:cubicBezTo>
                  <a:lnTo>
                    <a:pt x="0" y="0"/>
                  </a:lnTo>
                  <a:lnTo>
                    <a:pt x="6339" y="0"/>
                  </a:lnTo>
                  <a:lnTo>
                    <a:pt x="6339" y="16598"/>
                  </a:lnTo>
                  <a:lnTo>
                    <a:pt x="28700" y="16598"/>
                  </a:lnTo>
                  <a:lnTo>
                    <a:pt x="28700" y="22591"/>
                  </a:lnTo>
                  <a:lnTo>
                    <a:pt x="6339" y="22591"/>
                  </a:lnTo>
                  <a:lnTo>
                    <a:pt x="6339" y="51291"/>
                  </a:lnTo>
                  <a:cubicBezTo>
                    <a:pt x="6339" y="59013"/>
                    <a:pt x="10950" y="62241"/>
                    <a:pt x="17289" y="62241"/>
                  </a:cubicBezTo>
                  <a:cubicBezTo>
                    <a:pt x="21208" y="62241"/>
                    <a:pt x="25818" y="61088"/>
                    <a:pt x="29506" y="58437"/>
                  </a:cubicBezTo>
                  <a:lnTo>
                    <a:pt x="29506" y="64661"/>
                  </a:lnTo>
                  <a:cubicBezTo>
                    <a:pt x="25818" y="67197"/>
                    <a:pt x="20747" y="68349"/>
                    <a:pt x="16597" y="6834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FDE2631C-BC0A-482A-BEE4-0CB7886DC044}"/>
                </a:ext>
              </a:extLst>
            </p:cNvPr>
            <p:cNvSpPr/>
            <p:nvPr/>
          </p:nvSpPr>
          <p:spPr>
            <a:xfrm>
              <a:off x="2984440" y="5789304"/>
              <a:ext cx="49216" cy="52443"/>
            </a:xfrm>
            <a:custGeom>
              <a:avLst/>
              <a:gdLst>
                <a:gd name="connsiteX0" fmla="*/ 115 w 49216"/>
                <a:gd name="connsiteY0" fmla="*/ 26510 h 52443"/>
                <a:gd name="connsiteX1" fmla="*/ 25127 w 49216"/>
                <a:gd name="connsiteY1" fmla="*/ 0 h 52443"/>
                <a:gd name="connsiteX2" fmla="*/ 49216 w 49216"/>
                <a:gd name="connsiteY2" fmla="*/ 25588 h 52443"/>
                <a:gd name="connsiteX3" fmla="*/ 48986 w 49216"/>
                <a:gd name="connsiteY3" fmla="*/ 28700 h 52443"/>
                <a:gd name="connsiteX4" fmla="*/ 6800 w 49216"/>
                <a:gd name="connsiteY4" fmla="*/ 28700 h 52443"/>
                <a:gd name="connsiteX5" fmla="*/ 27086 w 49216"/>
                <a:gd name="connsiteY5" fmla="*/ 46565 h 52443"/>
                <a:gd name="connsiteX6" fmla="*/ 45643 w 49216"/>
                <a:gd name="connsiteY6" fmla="*/ 40341 h 52443"/>
                <a:gd name="connsiteX7" fmla="*/ 45643 w 49216"/>
                <a:gd name="connsiteY7" fmla="*/ 46680 h 52443"/>
                <a:gd name="connsiteX8" fmla="*/ 27086 w 49216"/>
                <a:gd name="connsiteY8" fmla="*/ 52443 h 52443"/>
                <a:gd name="connsiteX9" fmla="*/ 0 w 49216"/>
                <a:gd name="connsiteY9" fmla="*/ 26510 h 52443"/>
                <a:gd name="connsiteX10" fmla="*/ 42416 w 49216"/>
                <a:gd name="connsiteY10" fmla="*/ 23398 h 52443"/>
                <a:gd name="connsiteX11" fmla="*/ 25127 w 49216"/>
                <a:gd name="connsiteY11" fmla="*/ 5878 h 52443"/>
                <a:gd name="connsiteX12" fmla="*/ 6916 w 49216"/>
                <a:gd name="connsiteY12" fmla="*/ 23398 h 52443"/>
                <a:gd name="connsiteX13" fmla="*/ 42416 w 49216"/>
                <a:gd name="connsiteY13" fmla="*/ 23398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3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50"/>
                    <a:pt x="49216" y="25588"/>
                  </a:cubicBezTo>
                  <a:cubicBezTo>
                    <a:pt x="49216" y="26625"/>
                    <a:pt x="49216" y="27662"/>
                    <a:pt x="48986" y="28700"/>
                  </a:cubicBezTo>
                  <a:lnTo>
                    <a:pt x="6800" y="28700"/>
                  </a:lnTo>
                  <a:cubicBezTo>
                    <a:pt x="7838" y="39189"/>
                    <a:pt x="15676" y="46565"/>
                    <a:pt x="27086" y="46565"/>
                  </a:cubicBezTo>
                  <a:cubicBezTo>
                    <a:pt x="33771" y="46565"/>
                    <a:pt x="40226" y="44491"/>
                    <a:pt x="45643" y="40341"/>
                  </a:cubicBezTo>
                  <a:lnTo>
                    <a:pt x="45643" y="46680"/>
                  </a:lnTo>
                  <a:cubicBezTo>
                    <a:pt x="40226" y="50600"/>
                    <a:pt x="33771" y="52443"/>
                    <a:pt x="27086" y="52443"/>
                  </a:cubicBezTo>
                  <a:cubicBezTo>
                    <a:pt x="11065" y="52443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40" y="13370"/>
                    <a:pt x="35500" y="5878"/>
                    <a:pt x="25127" y="5878"/>
                  </a:cubicBezTo>
                  <a:cubicBezTo>
                    <a:pt x="14753" y="5878"/>
                    <a:pt x="7953" y="13486"/>
                    <a:pt x="6916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4" name="Freeform: Shape 393">
              <a:extLst>
                <a:ext uri="{FF2B5EF4-FFF2-40B4-BE49-F238E27FC236}">
                  <a16:creationId xmlns:a16="http://schemas.microsoft.com/office/drawing/2014/main" id="{78657866-823B-4ADE-82F2-BB5A5700C236}"/>
                </a:ext>
              </a:extLst>
            </p:cNvPr>
            <p:cNvSpPr/>
            <p:nvPr/>
          </p:nvSpPr>
          <p:spPr>
            <a:xfrm>
              <a:off x="759566" y="5913671"/>
              <a:ext cx="52097" cy="52558"/>
            </a:xfrm>
            <a:custGeom>
              <a:avLst/>
              <a:gdLst>
                <a:gd name="connsiteX0" fmla="*/ 45643 w 52097"/>
                <a:gd name="connsiteY0" fmla="*/ 39995 h 52558"/>
                <a:gd name="connsiteX1" fmla="*/ 25473 w 52097"/>
                <a:gd name="connsiteY1" fmla="*/ 52559 h 52558"/>
                <a:gd name="connsiteX2" fmla="*/ 0 w 52097"/>
                <a:gd name="connsiteY2" fmla="*/ 26510 h 52558"/>
                <a:gd name="connsiteX3" fmla="*/ 25473 w 52097"/>
                <a:gd name="connsiteY3" fmla="*/ 0 h 52558"/>
                <a:gd name="connsiteX4" fmla="*/ 45643 w 52097"/>
                <a:gd name="connsiteY4" fmla="*/ 12678 h 52558"/>
                <a:gd name="connsiteX5" fmla="*/ 45643 w 52097"/>
                <a:gd name="connsiteY5" fmla="*/ 807 h 52558"/>
                <a:gd name="connsiteX6" fmla="*/ 52098 w 52097"/>
                <a:gd name="connsiteY6" fmla="*/ 807 h 52558"/>
                <a:gd name="connsiteX7" fmla="*/ 52098 w 52097"/>
                <a:gd name="connsiteY7" fmla="*/ 51636 h 52558"/>
                <a:gd name="connsiteX8" fmla="*/ 45643 w 52097"/>
                <a:gd name="connsiteY8" fmla="*/ 51636 h 52558"/>
                <a:gd name="connsiteX9" fmla="*/ 45643 w 52097"/>
                <a:gd name="connsiteY9" fmla="*/ 39880 h 52558"/>
                <a:gd name="connsiteX10" fmla="*/ 6685 w 52097"/>
                <a:gd name="connsiteY10" fmla="*/ 26394 h 52558"/>
                <a:gd name="connsiteX11" fmla="*/ 26049 w 52097"/>
                <a:gd name="connsiteY11" fmla="*/ 46565 h 52558"/>
                <a:gd name="connsiteX12" fmla="*/ 45643 w 52097"/>
                <a:gd name="connsiteY12" fmla="*/ 26394 h 52558"/>
                <a:gd name="connsiteX13" fmla="*/ 26049 w 52097"/>
                <a:gd name="connsiteY13" fmla="*/ 6108 h 52558"/>
                <a:gd name="connsiteX14" fmla="*/ 6685 w 52097"/>
                <a:gd name="connsiteY14" fmla="*/ 26394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52558">
                  <a:moveTo>
                    <a:pt x="45643" y="39995"/>
                  </a:moveTo>
                  <a:cubicBezTo>
                    <a:pt x="42070" y="47718"/>
                    <a:pt x="34693" y="52559"/>
                    <a:pt x="25473" y="52559"/>
                  </a:cubicBezTo>
                  <a:cubicBezTo>
                    <a:pt x="10604" y="52559"/>
                    <a:pt x="0" y="41609"/>
                    <a:pt x="0" y="26510"/>
                  </a:cubicBezTo>
                  <a:cubicBezTo>
                    <a:pt x="0" y="11411"/>
                    <a:pt x="10604" y="0"/>
                    <a:pt x="25473" y="0"/>
                  </a:cubicBezTo>
                  <a:cubicBezTo>
                    <a:pt x="34809" y="0"/>
                    <a:pt x="42070" y="4956"/>
                    <a:pt x="45643" y="12678"/>
                  </a:cubicBezTo>
                  <a:lnTo>
                    <a:pt x="45643" y="807"/>
                  </a:lnTo>
                  <a:lnTo>
                    <a:pt x="52098" y="807"/>
                  </a:lnTo>
                  <a:lnTo>
                    <a:pt x="52098" y="51636"/>
                  </a:lnTo>
                  <a:lnTo>
                    <a:pt x="45643" y="51636"/>
                  </a:lnTo>
                  <a:lnTo>
                    <a:pt x="45643" y="39880"/>
                  </a:lnTo>
                  <a:close/>
                  <a:moveTo>
                    <a:pt x="6685" y="26394"/>
                  </a:moveTo>
                  <a:cubicBezTo>
                    <a:pt x="6685" y="38036"/>
                    <a:pt x="14638" y="46565"/>
                    <a:pt x="26049" y="46565"/>
                  </a:cubicBezTo>
                  <a:cubicBezTo>
                    <a:pt x="37460" y="46565"/>
                    <a:pt x="45643" y="38036"/>
                    <a:pt x="45643" y="26394"/>
                  </a:cubicBezTo>
                  <a:cubicBezTo>
                    <a:pt x="45643" y="14753"/>
                    <a:pt x="37460" y="6108"/>
                    <a:pt x="26049" y="6108"/>
                  </a:cubicBezTo>
                  <a:cubicBezTo>
                    <a:pt x="14638" y="6108"/>
                    <a:pt x="6685" y="14638"/>
                    <a:pt x="6685" y="26394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5" name="Freeform: Shape 394">
              <a:extLst>
                <a:ext uri="{FF2B5EF4-FFF2-40B4-BE49-F238E27FC236}">
                  <a16:creationId xmlns:a16="http://schemas.microsoft.com/office/drawing/2014/main" id="{791AF414-4E81-4422-BB02-D511F946415D}"/>
                </a:ext>
              </a:extLst>
            </p:cNvPr>
            <p:cNvSpPr/>
            <p:nvPr/>
          </p:nvSpPr>
          <p:spPr>
            <a:xfrm>
              <a:off x="850046" y="5913671"/>
              <a:ext cx="35846" cy="52558"/>
            </a:xfrm>
            <a:custGeom>
              <a:avLst/>
              <a:gdLst>
                <a:gd name="connsiteX0" fmla="*/ 17520 w 35846"/>
                <a:gd name="connsiteY0" fmla="*/ 47257 h 52558"/>
                <a:gd name="connsiteX1" fmla="*/ 29507 w 35846"/>
                <a:gd name="connsiteY1" fmla="*/ 38612 h 52558"/>
                <a:gd name="connsiteX2" fmla="*/ 23398 w 35846"/>
                <a:gd name="connsiteY2" fmla="*/ 31120 h 52558"/>
                <a:gd name="connsiteX3" fmla="*/ 10373 w 35846"/>
                <a:gd name="connsiteY3" fmla="*/ 26049 h 52558"/>
                <a:gd name="connsiteX4" fmla="*/ 1037 w 35846"/>
                <a:gd name="connsiteY4" fmla="*/ 13947 h 52558"/>
                <a:gd name="connsiteX5" fmla="*/ 18211 w 35846"/>
                <a:gd name="connsiteY5" fmla="*/ 0 h 52558"/>
                <a:gd name="connsiteX6" fmla="*/ 33656 w 35846"/>
                <a:gd name="connsiteY6" fmla="*/ 4841 h 52558"/>
                <a:gd name="connsiteX7" fmla="*/ 33656 w 35846"/>
                <a:gd name="connsiteY7" fmla="*/ 11641 h 52558"/>
                <a:gd name="connsiteX8" fmla="*/ 18326 w 35846"/>
                <a:gd name="connsiteY8" fmla="*/ 5302 h 52558"/>
                <a:gd name="connsiteX9" fmla="*/ 7492 w 35846"/>
                <a:gd name="connsiteY9" fmla="*/ 13255 h 52558"/>
                <a:gd name="connsiteX10" fmla="*/ 13485 w 35846"/>
                <a:gd name="connsiteY10" fmla="*/ 20516 h 52558"/>
                <a:gd name="connsiteX11" fmla="*/ 26510 w 35846"/>
                <a:gd name="connsiteY11" fmla="*/ 25587 h 52558"/>
                <a:gd name="connsiteX12" fmla="*/ 35846 w 35846"/>
                <a:gd name="connsiteY12" fmla="*/ 37460 h 52558"/>
                <a:gd name="connsiteX13" fmla="*/ 17404 w 35846"/>
                <a:gd name="connsiteY13" fmla="*/ 52559 h 52558"/>
                <a:gd name="connsiteX14" fmla="*/ 0 w 35846"/>
                <a:gd name="connsiteY14" fmla="*/ 47141 h 52558"/>
                <a:gd name="connsiteX15" fmla="*/ 0 w 35846"/>
                <a:gd name="connsiteY15" fmla="*/ 40110 h 52558"/>
                <a:gd name="connsiteX16" fmla="*/ 17520 w 35846"/>
                <a:gd name="connsiteY16" fmla="*/ 47257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846" h="52558">
                  <a:moveTo>
                    <a:pt x="17520" y="47257"/>
                  </a:moveTo>
                  <a:cubicBezTo>
                    <a:pt x="24320" y="47257"/>
                    <a:pt x="29507" y="44260"/>
                    <a:pt x="29507" y="38612"/>
                  </a:cubicBezTo>
                  <a:cubicBezTo>
                    <a:pt x="29507" y="35385"/>
                    <a:pt x="27778" y="32849"/>
                    <a:pt x="23398" y="31120"/>
                  </a:cubicBezTo>
                  <a:lnTo>
                    <a:pt x="10373" y="26049"/>
                  </a:lnTo>
                  <a:cubicBezTo>
                    <a:pt x="4265" y="23513"/>
                    <a:pt x="1037" y="20055"/>
                    <a:pt x="1037" y="13947"/>
                  </a:cubicBezTo>
                  <a:cubicBezTo>
                    <a:pt x="1037" y="5302"/>
                    <a:pt x="8183" y="0"/>
                    <a:pt x="18211" y="0"/>
                  </a:cubicBezTo>
                  <a:cubicBezTo>
                    <a:pt x="24089" y="0"/>
                    <a:pt x="29737" y="1614"/>
                    <a:pt x="33656" y="4841"/>
                  </a:cubicBezTo>
                  <a:lnTo>
                    <a:pt x="33656" y="11641"/>
                  </a:lnTo>
                  <a:cubicBezTo>
                    <a:pt x="29161" y="7607"/>
                    <a:pt x="23628" y="5302"/>
                    <a:pt x="18326" y="5302"/>
                  </a:cubicBezTo>
                  <a:cubicBezTo>
                    <a:pt x="12102" y="5302"/>
                    <a:pt x="7492" y="8184"/>
                    <a:pt x="7492" y="13255"/>
                  </a:cubicBezTo>
                  <a:cubicBezTo>
                    <a:pt x="7492" y="16713"/>
                    <a:pt x="9106" y="18903"/>
                    <a:pt x="13485" y="20516"/>
                  </a:cubicBezTo>
                  <a:lnTo>
                    <a:pt x="26510" y="25587"/>
                  </a:lnTo>
                  <a:cubicBezTo>
                    <a:pt x="32965" y="28239"/>
                    <a:pt x="35846" y="32157"/>
                    <a:pt x="35846" y="37460"/>
                  </a:cubicBezTo>
                  <a:cubicBezTo>
                    <a:pt x="35846" y="46911"/>
                    <a:pt x="28124" y="52559"/>
                    <a:pt x="17404" y="52559"/>
                  </a:cubicBezTo>
                  <a:cubicBezTo>
                    <a:pt x="10719" y="52559"/>
                    <a:pt x="4495" y="50830"/>
                    <a:pt x="0" y="47141"/>
                  </a:cubicBezTo>
                  <a:lnTo>
                    <a:pt x="0" y="40110"/>
                  </a:lnTo>
                  <a:cubicBezTo>
                    <a:pt x="5302" y="45067"/>
                    <a:pt x="11411" y="47257"/>
                    <a:pt x="17520" y="47257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6" name="Freeform: Shape 395">
              <a:extLst>
                <a:ext uri="{FF2B5EF4-FFF2-40B4-BE49-F238E27FC236}">
                  <a16:creationId xmlns:a16="http://schemas.microsoft.com/office/drawing/2014/main" id="{D744EF53-5BC5-40DC-B6C5-32C6ED6C9FF1}"/>
                </a:ext>
              </a:extLst>
            </p:cNvPr>
            <p:cNvSpPr/>
            <p:nvPr/>
          </p:nvSpPr>
          <p:spPr>
            <a:xfrm>
              <a:off x="898570" y="5897995"/>
              <a:ext cx="29506" cy="68349"/>
            </a:xfrm>
            <a:custGeom>
              <a:avLst/>
              <a:gdLst>
                <a:gd name="connsiteX0" fmla="*/ 16598 w 29506"/>
                <a:gd name="connsiteY0" fmla="*/ 68234 h 68349"/>
                <a:gd name="connsiteX1" fmla="*/ 0 w 29506"/>
                <a:gd name="connsiteY1" fmla="*/ 50715 h 68349"/>
                <a:gd name="connsiteX2" fmla="*/ 0 w 29506"/>
                <a:gd name="connsiteY2" fmla="*/ 0 h 68349"/>
                <a:gd name="connsiteX3" fmla="*/ 6339 w 29506"/>
                <a:gd name="connsiteY3" fmla="*/ 0 h 68349"/>
                <a:gd name="connsiteX4" fmla="*/ 6339 w 29506"/>
                <a:gd name="connsiteY4" fmla="*/ 16598 h 68349"/>
                <a:gd name="connsiteX5" fmla="*/ 28700 w 29506"/>
                <a:gd name="connsiteY5" fmla="*/ 16598 h 68349"/>
                <a:gd name="connsiteX6" fmla="*/ 28700 w 29506"/>
                <a:gd name="connsiteY6" fmla="*/ 22591 h 68349"/>
                <a:gd name="connsiteX7" fmla="*/ 6339 w 29506"/>
                <a:gd name="connsiteY7" fmla="*/ 22591 h 68349"/>
                <a:gd name="connsiteX8" fmla="*/ 6339 w 29506"/>
                <a:gd name="connsiteY8" fmla="*/ 51291 h 68349"/>
                <a:gd name="connsiteX9" fmla="*/ 17289 w 29506"/>
                <a:gd name="connsiteY9" fmla="*/ 62241 h 68349"/>
                <a:gd name="connsiteX10" fmla="*/ 29507 w 29506"/>
                <a:gd name="connsiteY10" fmla="*/ 58438 h 68349"/>
                <a:gd name="connsiteX11" fmla="*/ 29507 w 29506"/>
                <a:gd name="connsiteY11" fmla="*/ 64661 h 68349"/>
                <a:gd name="connsiteX12" fmla="*/ 16598 w 29506"/>
                <a:gd name="connsiteY12" fmla="*/ 68350 h 68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506" h="68349">
                  <a:moveTo>
                    <a:pt x="16598" y="68234"/>
                  </a:moveTo>
                  <a:cubicBezTo>
                    <a:pt x="6339" y="68234"/>
                    <a:pt x="0" y="63508"/>
                    <a:pt x="0" y="50715"/>
                  </a:cubicBezTo>
                  <a:lnTo>
                    <a:pt x="0" y="0"/>
                  </a:lnTo>
                  <a:lnTo>
                    <a:pt x="6339" y="0"/>
                  </a:lnTo>
                  <a:lnTo>
                    <a:pt x="6339" y="16598"/>
                  </a:lnTo>
                  <a:lnTo>
                    <a:pt x="28700" y="16598"/>
                  </a:lnTo>
                  <a:lnTo>
                    <a:pt x="28700" y="22591"/>
                  </a:lnTo>
                  <a:lnTo>
                    <a:pt x="6339" y="22591"/>
                  </a:lnTo>
                  <a:lnTo>
                    <a:pt x="6339" y="51291"/>
                  </a:lnTo>
                  <a:cubicBezTo>
                    <a:pt x="6339" y="59014"/>
                    <a:pt x="10950" y="62241"/>
                    <a:pt x="17289" y="62241"/>
                  </a:cubicBezTo>
                  <a:cubicBezTo>
                    <a:pt x="21208" y="62241"/>
                    <a:pt x="25818" y="61088"/>
                    <a:pt x="29507" y="58438"/>
                  </a:cubicBezTo>
                  <a:lnTo>
                    <a:pt x="29507" y="64661"/>
                  </a:lnTo>
                  <a:cubicBezTo>
                    <a:pt x="25818" y="67197"/>
                    <a:pt x="20747" y="68350"/>
                    <a:pt x="16598" y="68350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7" name="Freeform: Shape 396">
              <a:extLst>
                <a:ext uri="{FF2B5EF4-FFF2-40B4-BE49-F238E27FC236}">
                  <a16:creationId xmlns:a16="http://schemas.microsoft.com/office/drawing/2014/main" id="{01FD541D-F925-42AC-B47F-AD29C16DBB14}"/>
                </a:ext>
              </a:extLst>
            </p:cNvPr>
            <p:cNvSpPr/>
            <p:nvPr/>
          </p:nvSpPr>
          <p:spPr>
            <a:xfrm>
              <a:off x="938681" y="5913671"/>
              <a:ext cx="25587" cy="51751"/>
            </a:xfrm>
            <a:custGeom>
              <a:avLst/>
              <a:gdLst>
                <a:gd name="connsiteX0" fmla="*/ 6455 w 25587"/>
                <a:gd name="connsiteY0" fmla="*/ 51752 h 51751"/>
                <a:gd name="connsiteX1" fmla="*/ 0 w 25587"/>
                <a:gd name="connsiteY1" fmla="*/ 51752 h 51751"/>
                <a:gd name="connsiteX2" fmla="*/ 0 w 25587"/>
                <a:gd name="connsiteY2" fmla="*/ 922 h 51751"/>
                <a:gd name="connsiteX3" fmla="*/ 6455 w 25587"/>
                <a:gd name="connsiteY3" fmla="*/ 922 h 51751"/>
                <a:gd name="connsiteX4" fmla="*/ 6455 w 25587"/>
                <a:gd name="connsiteY4" fmla="*/ 13947 h 51751"/>
                <a:gd name="connsiteX5" fmla="*/ 25588 w 25587"/>
                <a:gd name="connsiteY5" fmla="*/ 0 h 51751"/>
                <a:gd name="connsiteX6" fmla="*/ 25588 w 25587"/>
                <a:gd name="connsiteY6" fmla="*/ 7261 h 51751"/>
                <a:gd name="connsiteX7" fmla="*/ 6455 w 25587"/>
                <a:gd name="connsiteY7" fmla="*/ 27201 h 51751"/>
                <a:gd name="connsiteX8" fmla="*/ 6455 w 25587"/>
                <a:gd name="connsiteY8" fmla="*/ 51636 h 5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87" h="51751">
                  <a:moveTo>
                    <a:pt x="6455" y="51752"/>
                  </a:moveTo>
                  <a:lnTo>
                    <a:pt x="0" y="51752"/>
                  </a:lnTo>
                  <a:lnTo>
                    <a:pt x="0" y="922"/>
                  </a:lnTo>
                  <a:lnTo>
                    <a:pt x="6455" y="922"/>
                  </a:lnTo>
                  <a:lnTo>
                    <a:pt x="6455" y="13947"/>
                  </a:lnTo>
                  <a:cubicBezTo>
                    <a:pt x="10028" y="5302"/>
                    <a:pt x="17059" y="0"/>
                    <a:pt x="25588" y="0"/>
                  </a:cubicBezTo>
                  <a:lnTo>
                    <a:pt x="25588" y="7261"/>
                  </a:lnTo>
                  <a:cubicBezTo>
                    <a:pt x="15445" y="6224"/>
                    <a:pt x="6455" y="14061"/>
                    <a:pt x="6455" y="27201"/>
                  </a:cubicBezTo>
                  <a:lnTo>
                    <a:pt x="6455" y="51636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8" name="Freeform: Shape 397">
              <a:extLst>
                <a:ext uri="{FF2B5EF4-FFF2-40B4-BE49-F238E27FC236}">
                  <a16:creationId xmlns:a16="http://schemas.microsoft.com/office/drawing/2014/main" id="{8E651AA9-E5B3-44E6-9B9F-53B053041DA3}"/>
                </a:ext>
              </a:extLst>
            </p:cNvPr>
            <p:cNvSpPr/>
            <p:nvPr/>
          </p:nvSpPr>
          <p:spPr>
            <a:xfrm>
              <a:off x="969686" y="5913671"/>
              <a:ext cx="52443" cy="52558"/>
            </a:xfrm>
            <a:custGeom>
              <a:avLst/>
              <a:gdLst>
                <a:gd name="connsiteX0" fmla="*/ 0 w 52443"/>
                <a:gd name="connsiteY0" fmla="*/ 26164 h 52558"/>
                <a:gd name="connsiteX1" fmla="*/ 26395 w 52443"/>
                <a:gd name="connsiteY1" fmla="*/ 0 h 52558"/>
                <a:gd name="connsiteX2" fmla="*/ 52444 w 52443"/>
                <a:gd name="connsiteY2" fmla="*/ 26164 h 52558"/>
                <a:gd name="connsiteX3" fmla="*/ 26395 w 52443"/>
                <a:gd name="connsiteY3" fmla="*/ 52559 h 52558"/>
                <a:gd name="connsiteX4" fmla="*/ 0 w 52443"/>
                <a:gd name="connsiteY4" fmla="*/ 26164 h 52558"/>
                <a:gd name="connsiteX5" fmla="*/ 26279 w 52443"/>
                <a:gd name="connsiteY5" fmla="*/ 6108 h 52558"/>
                <a:gd name="connsiteX6" fmla="*/ 6685 w 52443"/>
                <a:gd name="connsiteY6" fmla="*/ 26279 h 52558"/>
                <a:gd name="connsiteX7" fmla="*/ 26279 w 52443"/>
                <a:gd name="connsiteY7" fmla="*/ 46565 h 52558"/>
                <a:gd name="connsiteX8" fmla="*/ 45758 w 52443"/>
                <a:gd name="connsiteY8" fmla="*/ 26279 h 52558"/>
                <a:gd name="connsiteX9" fmla="*/ 26279 w 52443"/>
                <a:gd name="connsiteY9" fmla="*/ 6108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443" h="52558">
                  <a:moveTo>
                    <a:pt x="0" y="26164"/>
                  </a:moveTo>
                  <a:cubicBezTo>
                    <a:pt x="0" y="11065"/>
                    <a:pt x="10950" y="0"/>
                    <a:pt x="26395" y="0"/>
                  </a:cubicBezTo>
                  <a:cubicBezTo>
                    <a:pt x="41840" y="0"/>
                    <a:pt x="52444" y="10950"/>
                    <a:pt x="52444" y="26164"/>
                  </a:cubicBezTo>
                  <a:cubicBezTo>
                    <a:pt x="52444" y="41378"/>
                    <a:pt x="41609" y="52559"/>
                    <a:pt x="26395" y="52559"/>
                  </a:cubicBezTo>
                  <a:cubicBezTo>
                    <a:pt x="11180" y="52559"/>
                    <a:pt x="0" y="41494"/>
                    <a:pt x="0" y="26164"/>
                  </a:cubicBezTo>
                  <a:close/>
                  <a:moveTo>
                    <a:pt x="26279" y="6108"/>
                  </a:moveTo>
                  <a:cubicBezTo>
                    <a:pt x="14753" y="6108"/>
                    <a:pt x="6685" y="14638"/>
                    <a:pt x="6685" y="26279"/>
                  </a:cubicBezTo>
                  <a:cubicBezTo>
                    <a:pt x="6685" y="37920"/>
                    <a:pt x="14753" y="46565"/>
                    <a:pt x="26279" y="46565"/>
                  </a:cubicBezTo>
                  <a:cubicBezTo>
                    <a:pt x="37806" y="46565"/>
                    <a:pt x="45758" y="38036"/>
                    <a:pt x="45758" y="26279"/>
                  </a:cubicBezTo>
                  <a:cubicBezTo>
                    <a:pt x="45758" y="14523"/>
                    <a:pt x="37690" y="6108"/>
                    <a:pt x="26279" y="6108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9" name="Freeform: Shape 398">
              <a:extLst>
                <a:ext uri="{FF2B5EF4-FFF2-40B4-BE49-F238E27FC236}">
                  <a16:creationId xmlns:a16="http://schemas.microsoft.com/office/drawing/2014/main" id="{06D22165-8114-49A3-906B-83AEDE967425}"/>
                </a:ext>
              </a:extLst>
            </p:cNvPr>
            <p:cNvSpPr/>
            <p:nvPr/>
          </p:nvSpPr>
          <p:spPr>
            <a:xfrm>
              <a:off x="1036307" y="5913786"/>
              <a:ext cx="45412" cy="51751"/>
            </a:xfrm>
            <a:custGeom>
              <a:avLst/>
              <a:gdLst>
                <a:gd name="connsiteX0" fmla="*/ 6455 w 45412"/>
                <a:gd name="connsiteY0" fmla="*/ 51636 h 51751"/>
                <a:gd name="connsiteX1" fmla="*/ 0 w 45412"/>
                <a:gd name="connsiteY1" fmla="*/ 51636 h 51751"/>
                <a:gd name="connsiteX2" fmla="*/ 0 w 45412"/>
                <a:gd name="connsiteY2" fmla="*/ 807 h 51751"/>
                <a:gd name="connsiteX3" fmla="*/ 6455 w 45412"/>
                <a:gd name="connsiteY3" fmla="*/ 807 h 51751"/>
                <a:gd name="connsiteX4" fmla="*/ 6455 w 45412"/>
                <a:gd name="connsiteY4" fmla="*/ 12448 h 51751"/>
                <a:gd name="connsiteX5" fmla="*/ 25242 w 45412"/>
                <a:gd name="connsiteY5" fmla="*/ 0 h 51751"/>
                <a:gd name="connsiteX6" fmla="*/ 45413 w 45412"/>
                <a:gd name="connsiteY6" fmla="*/ 22591 h 51751"/>
                <a:gd name="connsiteX7" fmla="*/ 45413 w 45412"/>
                <a:gd name="connsiteY7" fmla="*/ 51636 h 51751"/>
                <a:gd name="connsiteX8" fmla="*/ 38958 w 45412"/>
                <a:gd name="connsiteY8" fmla="*/ 51636 h 51751"/>
                <a:gd name="connsiteX9" fmla="*/ 38958 w 45412"/>
                <a:gd name="connsiteY9" fmla="*/ 23513 h 51751"/>
                <a:gd name="connsiteX10" fmla="*/ 23744 w 45412"/>
                <a:gd name="connsiteY10" fmla="*/ 6224 h 51751"/>
                <a:gd name="connsiteX11" fmla="*/ 6570 w 45412"/>
                <a:gd name="connsiteY11" fmla="*/ 26279 h 51751"/>
                <a:gd name="connsiteX12" fmla="*/ 6570 w 45412"/>
                <a:gd name="connsiteY12" fmla="*/ 51752 h 5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412" h="51751">
                  <a:moveTo>
                    <a:pt x="6455" y="51636"/>
                  </a:moveTo>
                  <a:lnTo>
                    <a:pt x="0" y="51636"/>
                  </a:lnTo>
                  <a:lnTo>
                    <a:pt x="0" y="807"/>
                  </a:lnTo>
                  <a:lnTo>
                    <a:pt x="6455" y="807"/>
                  </a:lnTo>
                  <a:lnTo>
                    <a:pt x="6455" y="12448"/>
                  </a:lnTo>
                  <a:cubicBezTo>
                    <a:pt x="9912" y="4956"/>
                    <a:pt x="16713" y="0"/>
                    <a:pt x="25242" y="0"/>
                  </a:cubicBezTo>
                  <a:cubicBezTo>
                    <a:pt x="38727" y="0"/>
                    <a:pt x="45413" y="9451"/>
                    <a:pt x="45413" y="22591"/>
                  </a:cubicBezTo>
                  <a:lnTo>
                    <a:pt x="45413" y="51636"/>
                  </a:lnTo>
                  <a:lnTo>
                    <a:pt x="38958" y="51636"/>
                  </a:lnTo>
                  <a:lnTo>
                    <a:pt x="38958" y="23513"/>
                  </a:lnTo>
                  <a:cubicBezTo>
                    <a:pt x="38958" y="11987"/>
                    <a:pt x="33656" y="6224"/>
                    <a:pt x="23744" y="6224"/>
                  </a:cubicBezTo>
                  <a:cubicBezTo>
                    <a:pt x="13831" y="6224"/>
                    <a:pt x="6570" y="14984"/>
                    <a:pt x="6570" y="26279"/>
                  </a:cubicBezTo>
                  <a:lnTo>
                    <a:pt x="6570" y="51752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0" name="Freeform: Shape 399">
              <a:extLst>
                <a:ext uri="{FF2B5EF4-FFF2-40B4-BE49-F238E27FC236}">
                  <a16:creationId xmlns:a16="http://schemas.microsoft.com/office/drawing/2014/main" id="{64D74727-083E-4AD3-9294-1102D321F8DA}"/>
                </a:ext>
              </a:extLst>
            </p:cNvPr>
            <p:cNvSpPr/>
            <p:nvPr/>
          </p:nvSpPr>
          <p:spPr>
            <a:xfrm>
              <a:off x="1094398" y="5913671"/>
              <a:ext cx="52097" cy="78377"/>
            </a:xfrm>
            <a:custGeom>
              <a:avLst/>
              <a:gdLst>
                <a:gd name="connsiteX0" fmla="*/ 25473 w 52097"/>
                <a:gd name="connsiteY0" fmla="*/ 78377 h 78377"/>
                <a:gd name="connsiteX1" fmla="*/ 4956 w 52097"/>
                <a:gd name="connsiteY1" fmla="*/ 71462 h 78377"/>
                <a:gd name="connsiteX2" fmla="*/ 4956 w 52097"/>
                <a:gd name="connsiteY2" fmla="*/ 64430 h 78377"/>
                <a:gd name="connsiteX3" fmla="*/ 25473 w 52097"/>
                <a:gd name="connsiteY3" fmla="*/ 72269 h 78377"/>
                <a:gd name="connsiteX4" fmla="*/ 45643 w 52097"/>
                <a:gd name="connsiteY4" fmla="*/ 53020 h 78377"/>
                <a:gd name="connsiteX5" fmla="*/ 45643 w 52097"/>
                <a:gd name="connsiteY5" fmla="*/ 39995 h 78377"/>
                <a:gd name="connsiteX6" fmla="*/ 25473 w 52097"/>
                <a:gd name="connsiteY6" fmla="*/ 52559 h 78377"/>
                <a:gd name="connsiteX7" fmla="*/ 0 w 52097"/>
                <a:gd name="connsiteY7" fmla="*/ 26510 h 78377"/>
                <a:gd name="connsiteX8" fmla="*/ 25473 w 52097"/>
                <a:gd name="connsiteY8" fmla="*/ 0 h 78377"/>
                <a:gd name="connsiteX9" fmla="*/ 45643 w 52097"/>
                <a:gd name="connsiteY9" fmla="*/ 12678 h 78377"/>
                <a:gd name="connsiteX10" fmla="*/ 45643 w 52097"/>
                <a:gd name="connsiteY10" fmla="*/ 807 h 78377"/>
                <a:gd name="connsiteX11" fmla="*/ 52098 w 52097"/>
                <a:gd name="connsiteY11" fmla="*/ 807 h 78377"/>
                <a:gd name="connsiteX12" fmla="*/ 52098 w 52097"/>
                <a:gd name="connsiteY12" fmla="*/ 52443 h 78377"/>
                <a:gd name="connsiteX13" fmla="*/ 25473 w 52097"/>
                <a:gd name="connsiteY13" fmla="*/ 78262 h 78377"/>
                <a:gd name="connsiteX14" fmla="*/ 26049 w 52097"/>
                <a:gd name="connsiteY14" fmla="*/ 6108 h 78377"/>
                <a:gd name="connsiteX15" fmla="*/ 6685 w 52097"/>
                <a:gd name="connsiteY15" fmla="*/ 26394 h 78377"/>
                <a:gd name="connsiteX16" fmla="*/ 26049 w 52097"/>
                <a:gd name="connsiteY16" fmla="*/ 46565 h 78377"/>
                <a:gd name="connsiteX17" fmla="*/ 45643 w 52097"/>
                <a:gd name="connsiteY17" fmla="*/ 26394 h 78377"/>
                <a:gd name="connsiteX18" fmla="*/ 26049 w 52097"/>
                <a:gd name="connsiteY18" fmla="*/ 6108 h 78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097" h="78377">
                  <a:moveTo>
                    <a:pt x="25473" y="78377"/>
                  </a:moveTo>
                  <a:cubicBezTo>
                    <a:pt x="17750" y="78377"/>
                    <a:pt x="10373" y="76072"/>
                    <a:pt x="4956" y="71462"/>
                  </a:cubicBezTo>
                  <a:lnTo>
                    <a:pt x="4956" y="64430"/>
                  </a:lnTo>
                  <a:cubicBezTo>
                    <a:pt x="10373" y="69732"/>
                    <a:pt x="18211" y="72269"/>
                    <a:pt x="25473" y="72269"/>
                  </a:cubicBezTo>
                  <a:cubicBezTo>
                    <a:pt x="38382" y="72269"/>
                    <a:pt x="45643" y="65583"/>
                    <a:pt x="45643" y="53020"/>
                  </a:cubicBezTo>
                  <a:lnTo>
                    <a:pt x="45643" y="39995"/>
                  </a:lnTo>
                  <a:cubicBezTo>
                    <a:pt x="42070" y="47603"/>
                    <a:pt x="34693" y="52559"/>
                    <a:pt x="25473" y="52559"/>
                  </a:cubicBezTo>
                  <a:cubicBezTo>
                    <a:pt x="10604" y="52559"/>
                    <a:pt x="0" y="41609"/>
                    <a:pt x="0" y="26510"/>
                  </a:cubicBezTo>
                  <a:cubicBezTo>
                    <a:pt x="0" y="11411"/>
                    <a:pt x="10604" y="0"/>
                    <a:pt x="25473" y="0"/>
                  </a:cubicBezTo>
                  <a:cubicBezTo>
                    <a:pt x="34693" y="0"/>
                    <a:pt x="42070" y="4956"/>
                    <a:pt x="45643" y="12678"/>
                  </a:cubicBezTo>
                  <a:lnTo>
                    <a:pt x="45643" y="807"/>
                  </a:lnTo>
                  <a:lnTo>
                    <a:pt x="52098" y="807"/>
                  </a:lnTo>
                  <a:lnTo>
                    <a:pt x="52098" y="52443"/>
                  </a:lnTo>
                  <a:cubicBezTo>
                    <a:pt x="52098" y="69041"/>
                    <a:pt x="42301" y="78262"/>
                    <a:pt x="25473" y="78262"/>
                  </a:cubicBezTo>
                  <a:close/>
                  <a:moveTo>
                    <a:pt x="26049" y="6108"/>
                  </a:moveTo>
                  <a:cubicBezTo>
                    <a:pt x="14638" y="6108"/>
                    <a:pt x="6685" y="14638"/>
                    <a:pt x="6685" y="26394"/>
                  </a:cubicBezTo>
                  <a:cubicBezTo>
                    <a:pt x="6685" y="38151"/>
                    <a:pt x="14638" y="46565"/>
                    <a:pt x="26049" y="46565"/>
                  </a:cubicBezTo>
                  <a:cubicBezTo>
                    <a:pt x="37460" y="46565"/>
                    <a:pt x="45643" y="38036"/>
                    <a:pt x="45643" y="26394"/>
                  </a:cubicBezTo>
                  <a:cubicBezTo>
                    <a:pt x="45643" y="14753"/>
                    <a:pt x="37460" y="6108"/>
                    <a:pt x="26049" y="6108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1" name="Freeform: Shape 400">
              <a:extLst>
                <a:ext uri="{FF2B5EF4-FFF2-40B4-BE49-F238E27FC236}">
                  <a16:creationId xmlns:a16="http://schemas.microsoft.com/office/drawing/2014/main" id="{F95804FA-9920-4342-A096-C009124378AE}"/>
                </a:ext>
              </a:extLst>
            </p:cNvPr>
            <p:cNvSpPr/>
            <p:nvPr/>
          </p:nvSpPr>
          <p:spPr>
            <a:xfrm>
              <a:off x="1189027" y="5913786"/>
              <a:ext cx="52097" cy="77570"/>
            </a:xfrm>
            <a:custGeom>
              <a:avLst/>
              <a:gdLst>
                <a:gd name="connsiteX0" fmla="*/ 6455 w 52097"/>
                <a:gd name="connsiteY0" fmla="*/ 39765 h 77570"/>
                <a:gd name="connsiteX1" fmla="*/ 6455 w 52097"/>
                <a:gd name="connsiteY1" fmla="*/ 77570 h 77570"/>
                <a:gd name="connsiteX2" fmla="*/ 0 w 52097"/>
                <a:gd name="connsiteY2" fmla="*/ 77570 h 77570"/>
                <a:gd name="connsiteX3" fmla="*/ 0 w 52097"/>
                <a:gd name="connsiteY3" fmla="*/ 807 h 77570"/>
                <a:gd name="connsiteX4" fmla="*/ 6455 w 52097"/>
                <a:gd name="connsiteY4" fmla="*/ 807 h 77570"/>
                <a:gd name="connsiteX5" fmla="*/ 6455 w 52097"/>
                <a:gd name="connsiteY5" fmla="*/ 12678 h 77570"/>
                <a:gd name="connsiteX6" fmla="*/ 26625 w 52097"/>
                <a:gd name="connsiteY6" fmla="*/ 0 h 77570"/>
                <a:gd name="connsiteX7" fmla="*/ 52098 w 52097"/>
                <a:gd name="connsiteY7" fmla="*/ 26164 h 77570"/>
                <a:gd name="connsiteX8" fmla="*/ 26625 w 52097"/>
                <a:gd name="connsiteY8" fmla="*/ 52559 h 77570"/>
                <a:gd name="connsiteX9" fmla="*/ 6455 w 52097"/>
                <a:gd name="connsiteY9" fmla="*/ 39880 h 77570"/>
                <a:gd name="connsiteX10" fmla="*/ 26049 w 52097"/>
                <a:gd name="connsiteY10" fmla="*/ 5993 h 77570"/>
                <a:gd name="connsiteX11" fmla="*/ 6455 w 52097"/>
                <a:gd name="connsiteY11" fmla="*/ 26164 h 77570"/>
                <a:gd name="connsiteX12" fmla="*/ 26049 w 52097"/>
                <a:gd name="connsiteY12" fmla="*/ 46450 h 77570"/>
                <a:gd name="connsiteX13" fmla="*/ 45413 w 52097"/>
                <a:gd name="connsiteY13" fmla="*/ 26164 h 77570"/>
                <a:gd name="connsiteX14" fmla="*/ 26049 w 52097"/>
                <a:gd name="connsiteY14" fmla="*/ 5993 h 77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77570">
                  <a:moveTo>
                    <a:pt x="6455" y="39765"/>
                  </a:moveTo>
                  <a:lnTo>
                    <a:pt x="6455" y="77570"/>
                  </a:lnTo>
                  <a:lnTo>
                    <a:pt x="0" y="77570"/>
                  </a:lnTo>
                  <a:lnTo>
                    <a:pt x="0" y="807"/>
                  </a:lnTo>
                  <a:lnTo>
                    <a:pt x="6455" y="807"/>
                  </a:lnTo>
                  <a:lnTo>
                    <a:pt x="6455" y="12678"/>
                  </a:lnTo>
                  <a:cubicBezTo>
                    <a:pt x="10028" y="4956"/>
                    <a:pt x="17404" y="0"/>
                    <a:pt x="26625" y="0"/>
                  </a:cubicBezTo>
                  <a:cubicBezTo>
                    <a:pt x="41378" y="0"/>
                    <a:pt x="52098" y="11065"/>
                    <a:pt x="52098" y="26164"/>
                  </a:cubicBezTo>
                  <a:cubicBezTo>
                    <a:pt x="52098" y="41263"/>
                    <a:pt x="41378" y="52559"/>
                    <a:pt x="26625" y="52559"/>
                  </a:cubicBezTo>
                  <a:cubicBezTo>
                    <a:pt x="17289" y="52559"/>
                    <a:pt x="9912" y="47603"/>
                    <a:pt x="6455" y="39880"/>
                  </a:cubicBezTo>
                  <a:close/>
                  <a:moveTo>
                    <a:pt x="26049" y="5993"/>
                  </a:moveTo>
                  <a:cubicBezTo>
                    <a:pt x="14638" y="5993"/>
                    <a:pt x="6455" y="14523"/>
                    <a:pt x="6455" y="26164"/>
                  </a:cubicBezTo>
                  <a:cubicBezTo>
                    <a:pt x="6455" y="37805"/>
                    <a:pt x="14638" y="46450"/>
                    <a:pt x="26049" y="46450"/>
                  </a:cubicBezTo>
                  <a:cubicBezTo>
                    <a:pt x="37460" y="46450"/>
                    <a:pt x="45413" y="37920"/>
                    <a:pt x="45413" y="26164"/>
                  </a:cubicBezTo>
                  <a:cubicBezTo>
                    <a:pt x="45413" y="14408"/>
                    <a:pt x="37460" y="5993"/>
                    <a:pt x="26049" y="5993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2" name="Freeform: Shape 401">
              <a:extLst>
                <a:ext uri="{FF2B5EF4-FFF2-40B4-BE49-F238E27FC236}">
                  <a16:creationId xmlns:a16="http://schemas.microsoft.com/office/drawing/2014/main" id="{B90D7FE2-1A7E-4040-9486-5B453B565ABE}"/>
                </a:ext>
              </a:extLst>
            </p:cNvPr>
            <p:cNvSpPr/>
            <p:nvPr/>
          </p:nvSpPr>
          <p:spPr>
            <a:xfrm>
              <a:off x="1251498" y="5913671"/>
              <a:ext cx="52097" cy="52558"/>
            </a:xfrm>
            <a:custGeom>
              <a:avLst/>
              <a:gdLst>
                <a:gd name="connsiteX0" fmla="*/ 45643 w 52097"/>
                <a:gd name="connsiteY0" fmla="*/ 39995 h 52558"/>
                <a:gd name="connsiteX1" fmla="*/ 25473 w 52097"/>
                <a:gd name="connsiteY1" fmla="*/ 52559 h 52558"/>
                <a:gd name="connsiteX2" fmla="*/ 0 w 52097"/>
                <a:gd name="connsiteY2" fmla="*/ 26510 h 52558"/>
                <a:gd name="connsiteX3" fmla="*/ 25473 w 52097"/>
                <a:gd name="connsiteY3" fmla="*/ 0 h 52558"/>
                <a:gd name="connsiteX4" fmla="*/ 45643 w 52097"/>
                <a:gd name="connsiteY4" fmla="*/ 12678 h 52558"/>
                <a:gd name="connsiteX5" fmla="*/ 45643 w 52097"/>
                <a:gd name="connsiteY5" fmla="*/ 807 h 52558"/>
                <a:gd name="connsiteX6" fmla="*/ 52098 w 52097"/>
                <a:gd name="connsiteY6" fmla="*/ 807 h 52558"/>
                <a:gd name="connsiteX7" fmla="*/ 52098 w 52097"/>
                <a:gd name="connsiteY7" fmla="*/ 51636 h 52558"/>
                <a:gd name="connsiteX8" fmla="*/ 45643 w 52097"/>
                <a:gd name="connsiteY8" fmla="*/ 51636 h 52558"/>
                <a:gd name="connsiteX9" fmla="*/ 45643 w 52097"/>
                <a:gd name="connsiteY9" fmla="*/ 39880 h 52558"/>
                <a:gd name="connsiteX10" fmla="*/ 6685 w 52097"/>
                <a:gd name="connsiteY10" fmla="*/ 26394 h 52558"/>
                <a:gd name="connsiteX11" fmla="*/ 26049 w 52097"/>
                <a:gd name="connsiteY11" fmla="*/ 46565 h 52558"/>
                <a:gd name="connsiteX12" fmla="*/ 45643 w 52097"/>
                <a:gd name="connsiteY12" fmla="*/ 26394 h 52558"/>
                <a:gd name="connsiteX13" fmla="*/ 26049 w 52097"/>
                <a:gd name="connsiteY13" fmla="*/ 6108 h 52558"/>
                <a:gd name="connsiteX14" fmla="*/ 6685 w 52097"/>
                <a:gd name="connsiteY14" fmla="*/ 26394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52558">
                  <a:moveTo>
                    <a:pt x="45643" y="39995"/>
                  </a:moveTo>
                  <a:cubicBezTo>
                    <a:pt x="42070" y="47718"/>
                    <a:pt x="34693" y="52559"/>
                    <a:pt x="25473" y="52559"/>
                  </a:cubicBezTo>
                  <a:cubicBezTo>
                    <a:pt x="10604" y="52559"/>
                    <a:pt x="0" y="41609"/>
                    <a:pt x="0" y="26510"/>
                  </a:cubicBezTo>
                  <a:cubicBezTo>
                    <a:pt x="0" y="11411"/>
                    <a:pt x="10604" y="0"/>
                    <a:pt x="25473" y="0"/>
                  </a:cubicBezTo>
                  <a:cubicBezTo>
                    <a:pt x="34809" y="0"/>
                    <a:pt x="42070" y="4956"/>
                    <a:pt x="45643" y="12678"/>
                  </a:cubicBezTo>
                  <a:lnTo>
                    <a:pt x="45643" y="807"/>
                  </a:lnTo>
                  <a:lnTo>
                    <a:pt x="52098" y="807"/>
                  </a:lnTo>
                  <a:lnTo>
                    <a:pt x="52098" y="51636"/>
                  </a:lnTo>
                  <a:lnTo>
                    <a:pt x="45643" y="51636"/>
                  </a:lnTo>
                  <a:lnTo>
                    <a:pt x="45643" y="39880"/>
                  </a:lnTo>
                  <a:close/>
                  <a:moveTo>
                    <a:pt x="6685" y="26394"/>
                  </a:moveTo>
                  <a:cubicBezTo>
                    <a:pt x="6685" y="38036"/>
                    <a:pt x="14638" y="46565"/>
                    <a:pt x="26049" y="46565"/>
                  </a:cubicBezTo>
                  <a:cubicBezTo>
                    <a:pt x="37460" y="46565"/>
                    <a:pt x="45643" y="38036"/>
                    <a:pt x="45643" y="26394"/>
                  </a:cubicBezTo>
                  <a:cubicBezTo>
                    <a:pt x="45643" y="14753"/>
                    <a:pt x="37460" y="6108"/>
                    <a:pt x="26049" y="6108"/>
                  </a:cubicBezTo>
                  <a:cubicBezTo>
                    <a:pt x="14638" y="6108"/>
                    <a:pt x="6685" y="14638"/>
                    <a:pt x="6685" y="26394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3" name="Freeform: Shape 402">
              <a:extLst>
                <a:ext uri="{FF2B5EF4-FFF2-40B4-BE49-F238E27FC236}">
                  <a16:creationId xmlns:a16="http://schemas.microsoft.com/office/drawing/2014/main" id="{A0402BAB-C5E7-4A8A-95F9-6C52200C858C}"/>
                </a:ext>
              </a:extLst>
            </p:cNvPr>
            <p:cNvSpPr/>
            <p:nvPr/>
          </p:nvSpPr>
          <p:spPr>
            <a:xfrm>
              <a:off x="1317542" y="5913671"/>
              <a:ext cx="35846" cy="52558"/>
            </a:xfrm>
            <a:custGeom>
              <a:avLst/>
              <a:gdLst>
                <a:gd name="connsiteX0" fmla="*/ 17520 w 35846"/>
                <a:gd name="connsiteY0" fmla="*/ 47257 h 52558"/>
                <a:gd name="connsiteX1" fmla="*/ 29507 w 35846"/>
                <a:gd name="connsiteY1" fmla="*/ 38612 h 52558"/>
                <a:gd name="connsiteX2" fmla="*/ 23398 w 35846"/>
                <a:gd name="connsiteY2" fmla="*/ 31120 h 52558"/>
                <a:gd name="connsiteX3" fmla="*/ 10373 w 35846"/>
                <a:gd name="connsiteY3" fmla="*/ 26049 h 52558"/>
                <a:gd name="connsiteX4" fmla="*/ 1037 w 35846"/>
                <a:gd name="connsiteY4" fmla="*/ 13947 h 52558"/>
                <a:gd name="connsiteX5" fmla="*/ 18211 w 35846"/>
                <a:gd name="connsiteY5" fmla="*/ 0 h 52558"/>
                <a:gd name="connsiteX6" fmla="*/ 33656 w 35846"/>
                <a:gd name="connsiteY6" fmla="*/ 4841 h 52558"/>
                <a:gd name="connsiteX7" fmla="*/ 33656 w 35846"/>
                <a:gd name="connsiteY7" fmla="*/ 11641 h 52558"/>
                <a:gd name="connsiteX8" fmla="*/ 18326 w 35846"/>
                <a:gd name="connsiteY8" fmla="*/ 5302 h 52558"/>
                <a:gd name="connsiteX9" fmla="*/ 7492 w 35846"/>
                <a:gd name="connsiteY9" fmla="*/ 13255 h 52558"/>
                <a:gd name="connsiteX10" fmla="*/ 13486 w 35846"/>
                <a:gd name="connsiteY10" fmla="*/ 20516 h 52558"/>
                <a:gd name="connsiteX11" fmla="*/ 26510 w 35846"/>
                <a:gd name="connsiteY11" fmla="*/ 25587 h 52558"/>
                <a:gd name="connsiteX12" fmla="*/ 35846 w 35846"/>
                <a:gd name="connsiteY12" fmla="*/ 37460 h 52558"/>
                <a:gd name="connsiteX13" fmla="*/ 17404 w 35846"/>
                <a:gd name="connsiteY13" fmla="*/ 52559 h 52558"/>
                <a:gd name="connsiteX14" fmla="*/ 0 w 35846"/>
                <a:gd name="connsiteY14" fmla="*/ 47141 h 52558"/>
                <a:gd name="connsiteX15" fmla="*/ 0 w 35846"/>
                <a:gd name="connsiteY15" fmla="*/ 40110 h 52558"/>
                <a:gd name="connsiteX16" fmla="*/ 17520 w 35846"/>
                <a:gd name="connsiteY16" fmla="*/ 47257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846" h="52558">
                  <a:moveTo>
                    <a:pt x="17520" y="47257"/>
                  </a:moveTo>
                  <a:cubicBezTo>
                    <a:pt x="24320" y="47257"/>
                    <a:pt x="29507" y="44260"/>
                    <a:pt x="29507" y="38612"/>
                  </a:cubicBezTo>
                  <a:cubicBezTo>
                    <a:pt x="29507" y="35385"/>
                    <a:pt x="27778" y="32849"/>
                    <a:pt x="23398" y="31120"/>
                  </a:cubicBezTo>
                  <a:lnTo>
                    <a:pt x="10373" y="26049"/>
                  </a:lnTo>
                  <a:cubicBezTo>
                    <a:pt x="4265" y="23513"/>
                    <a:pt x="1037" y="20055"/>
                    <a:pt x="1037" y="13947"/>
                  </a:cubicBezTo>
                  <a:cubicBezTo>
                    <a:pt x="1037" y="5302"/>
                    <a:pt x="8183" y="0"/>
                    <a:pt x="18211" y="0"/>
                  </a:cubicBezTo>
                  <a:cubicBezTo>
                    <a:pt x="24089" y="0"/>
                    <a:pt x="29737" y="1614"/>
                    <a:pt x="33656" y="4841"/>
                  </a:cubicBezTo>
                  <a:lnTo>
                    <a:pt x="33656" y="11641"/>
                  </a:lnTo>
                  <a:cubicBezTo>
                    <a:pt x="29161" y="7607"/>
                    <a:pt x="23628" y="5302"/>
                    <a:pt x="18326" y="5302"/>
                  </a:cubicBezTo>
                  <a:cubicBezTo>
                    <a:pt x="12102" y="5302"/>
                    <a:pt x="7492" y="8184"/>
                    <a:pt x="7492" y="13255"/>
                  </a:cubicBezTo>
                  <a:cubicBezTo>
                    <a:pt x="7492" y="16713"/>
                    <a:pt x="9106" y="18903"/>
                    <a:pt x="13486" y="20516"/>
                  </a:cubicBezTo>
                  <a:lnTo>
                    <a:pt x="26510" y="25587"/>
                  </a:lnTo>
                  <a:cubicBezTo>
                    <a:pt x="32965" y="28239"/>
                    <a:pt x="35846" y="32157"/>
                    <a:pt x="35846" y="37460"/>
                  </a:cubicBezTo>
                  <a:cubicBezTo>
                    <a:pt x="35846" y="46911"/>
                    <a:pt x="28124" y="52559"/>
                    <a:pt x="17404" y="52559"/>
                  </a:cubicBezTo>
                  <a:cubicBezTo>
                    <a:pt x="10719" y="52559"/>
                    <a:pt x="4495" y="50830"/>
                    <a:pt x="0" y="47141"/>
                  </a:cubicBezTo>
                  <a:lnTo>
                    <a:pt x="0" y="40110"/>
                  </a:lnTo>
                  <a:cubicBezTo>
                    <a:pt x="5302" y="45067"/>
                    <a:pt x="11411" y="47257"/>
                    <a:pt x="17520" y="47257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4" name="Freeform: Shape 403">
              <a:extLst>
                <a:ext uri="{FF2B5EF4-FFF2-40B4-BE49-F238E27FC236}">
                  <a16:creationId xmlns:a16="http://schemas.microsoft.com/office/drawing/2014/main" id="{789F2E08-3114-43B7-8773-675A4D42DA63}"/>
                </a:ext>
              </a:extLst>
            </p:cNvPr>
            <p:cNvSpPr/>
            <p:nvPr/>
          </p:nvSpPr>
          <p:spPr>
            <a:xfrm>
              <a:off x="1362955" y="5913671"/>
              <a:ext cx="35846" cy="52558"/>
            </a:xfrm>
            <a:custGeom>
              <a:avLst/>
              <a:gdLst>
                <a:gd name="connsiteX0" fmla="*/ 17520 w 35846"/>
                <a:gd name="connsiteY0" fmla="*/ 47257 h 52558"/>
                <a:gd name="connsiteX1" fmla="*/ 29507 w 35846"/>
                <a:gd name="connsiteY1" fmla="*/ 38612 h 52558"/>
                <a:gd name="connsiteX2" fmla="*/ 23398 w 35846"/>
                <a:gd name="connsiteY2" fmla="*/ 31120 h 52558"/>
                <a:gd name="connsiteX3" fmla="*/ 10373 w 35846"/>
                <a:gd name="connsiteY3" fmla="*/ 26049 h 52558"/>
                <a:gd name="connsiteX4" fmla="*/ 1037 w 35846"/>
                <a:gd name="connsiteY4" fmla="*/ 13947 h 52558"/>
                <a:gd name="connsiteX5" fmla="*/ 18211 w 35846"/>
                <a:gd name="connsiteY5" fmla="*/ 0 h 52558"/>
                <a:gd name="connsiteX6" fmla="*/ 33656 w 35846"/>
                <a:gd name="connsiteY6" fmla="*/ 4841 h 52558"/>
                <a:gd name="connsiteX7" fmla="*/ 33656 w 35846"/>
                <a:gd name="connsiteY7" fmla="*/ 11641 h 52558"/>
                <a:gd name="connsiteX8" fmla="*/ 18326 w 35846"/>
                <a:gd name="connsiteY8" fmla="*/ 5302 h 52558"/>
                <a:gd name="connsiteX9" fmla="*/ 7492 w 35846"/>
                <a:gd name="connsiteY9" fmla="*/ 13255 h 52558"/>
                <a:gd name="connsiteX10" fmla="*/ 13485 w 35846"/>
                <a:gd name="connsiteY10" fmla="*/ 20516 h 52558"/>
                <a:gd name="connsiteX11" fmla="*/ 26510 w 35846"/>
                <a:gd name="connsiteY11" fmla="*/ 25587 h 52558"/>
                <a:gd name="connsiteX12" fmla="*/ 35846 w 35846"/>
                <a:gd name="connsiteY12" fmla="*/ 37460 h 52558"/>
                <a:gd name="connsiteX13" fmla="*/ 17404 w 35846"/>
                <a:gd name="connsiteY13" fmla="*/ 52559 h 52558"/>
                <a:gd name="connsiteX14" fmla="*/ 0 w 35846"/>
                <a:gd name="connsiteY14" fmla="*/ 47141 h 52558"/>
                <a:gd name="connsiteX15" fmla="*/ 0 w 35846"/>
                <a:gd name="connsiteY15" fmla="*/ 40110 h 52558"/>
                <a:gd name="connsiteX16" fmla="*/ 17520 w 35846"/>
                <a:gd name="connsiteY16" fmla="*/ 47257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846" h="52558">
                  <a:moveTo>
                    <a:pt x="17520" y="47257"/>
                  </a:moveTo>
                  <a:cubicBezTo>
                    <a:pt x="24320" y="47257"/>
                    <a:pt x="29507" y="44260"/>
                    <a:pt x="29507" y="38612"/>
                  </a:cubicBezTo>
                  <a:cubicBezTo>
                    <a:pt x="29507" y="35385"/>
                    <a:pt x="27778" y="32849"/>
                    <a:pt x="23398" y="31120"/>
                  </a:cubicBezTo>
                  <a:lnTo>
                    <a:pt x="10373" y="26049"/>
                  </a:lnTo>
                  <a:cubicBezTo>
                    <a:pt x="4265" y="23513"/>
                    <a:pt x="1037" y="20055"/>
                    <a:pt x="1037" y="13947"/>
                  </a:cubicBezTo>
                  <a:cubicBezTo>
                    <a:pt x="1037" y="5302"/>
                    <a:pt x="8183" y="0"/>
                    <a:pt x="18211" y="0"/>
                  </a:cubicBezTo>
                  <a:cubicBezTo>
                    <a:pt x="24089" y="0"/>
                    <a:pt x="29737" y="1614"/>
                    <a:pt x="33656" y="4841"/>
                  </a:cubicBezTo>
                  <a:lnTo>
                    <a:pt x="33656" y="11641"/>
                  </a:lnTo>
                  <a:cubicBezTo>
                    <a:pt x="29161" y="7607"/>
                    <a:pt x="23628" y="5302"/>
                    <a:pt x="18326" y="5302"/>
                  </a:cubicBezTo>
                  <a:cubicBezTo>
                    <a:pt x="12102" y="5302"/>
                    <a:pt x="7492" y="8184"/>
                    <a:pt x="7492" y="13255"/>
                  </a:cubicBezTo>
                  <a:cubicBezTo>
                    <a:pt x="7492" y="16713"/>
                    <a:pt x="9106" y="18903"/>
                    <a:pt x="13485" y="20516"/>
                  </a:cubicBezTo>
                  <a:lnTo>
                    <a:pt x="26510" y="25587"/>
                  </a:lnTo>
                  <a:cubicBezTo>
                    <a:pt x="32965" y="28239"/>
                    <a:pt x="35846" y="32157"/>
                    <a:pt x="35846" y="37460"/>
                  </a:cubicBezTo>
                  <a:cubicBezTo>
                    <a:pt x="35846" y="46911"/>
                    <a:pt x="28124" y="52559"/>
                    <a:pt x="17404" y="52559"/>
                  </a:cubicBezTo>
                  <a:cubicBezTo>
                    <a:pt x="10719" y="52559"/>
                    <a:pt x="4495" y="50830"/>
                    <a:pt x="0" y="47141"/>
                  </a:cubicBezTo>
                  <a:lnTo>
                    <a:pt x="0" y="40110"/>
                  </a:lnTo>
                  <a:cubicBezTo>
                    <a:pt x="5302" y="45067"/>
                    <a:pt x="11411" y="47257"/>
                    <a:pt x="17520" y="47257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5" name="Freeform: Shape 404">
              <a:extLst>
                <a:ext uri="{FF2B5EF4-FFF2-40B4-BE49-F238E27FC236}">
                  <a16:creationId xmlns:a16="http://schemas.microsoft.com/office/drawing/2014/main" id="{E2BA67D7-3082-429C-92AF-D808C1737855}"/>
                </a:ext>
              </a:extLst>
            </p:cNvPr>
            <p:cNvSpPr/>
            <p:nvPr/>
          </p:nvSpPr>
          <p:spPr>
            <a:xfrm>
              <a:off x="1404910" y="5912864"/>
              <a:ext cx="82180" cy="54057"/>
            </a:xfrm>
            <a:custGeom>
              <a:avLst/>
              <a:gdLst>
                <a:gd name="connsiteX0" fmla="*/ 60051 w 82180"/>
                <a:gd name="connsiteY0" fmla="*/ 54057 h 54057"/>
                <a:gd name="connsiteX1" fmla="*/ 41379 w 82180"/>
                <a:gd name="connsiteY1" fmla="*/ 13140 h 54057"/>
                <a:gd name="connsiteX2" fmla="*/ 22476 w 82180"/>
                <a:gd name="connsiteY2" fmla="*/ 54057 h 54057"/>
                <a:gd name="connsiteX3" fmla="*/ 0 w 82180"/>
                <a:gd name="connsiteY3" fmla="*/ 1614 h 54057"/>
                <a:gd name="connsiteX4" fmla="*/ 7377 w 82180"/>
                <a:gd name="connsiteY4" fmla="*/ 1614 h 54057"/>
                <a:gd name="connsiteX5" fmla="*/ 23283 w 82180"/>
                <a:gd name="connsiteY5" fmla="*/ 39765 h 54057"/>
                <a:gd name="connsiteX6" fmla="*/ 41494 w 82180"/>
                <a:gd name="connsiteY6" fmla="*/ 0 h 54057"/>
                <a:gd name="connsiteX7" fmla="*/ 59590 w 82180"/>
                <a:gd name="connsiteY7" fmla="*/ 39765 h 54057"/>
                <a:gd name="connsiteX8" fmla="*/ 75496 w 82180"/>
                <a:gd name="connsiteY8" fmla="*/ 1614 h 54057"/>
                <a:gd name="connsiteX9" fmla="*/ 82181 w 82180"/>
                <a:gd name="connsiteY9" fmla="*/ 1614 h 54057"/>
                <a:gd name="connsiteX10" fmla="*/ 60166 w 82180"/>
                <a:gd name="connsiteY10" fmla="*/ 54057 h 54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180" h="54057">
                  <a:moveTo>
                    <a:pt x="60051" y="54057"/>
                  </a:moveTo>
                  <a:lnTo>
                    <a:pt x="41379" y="13140"/>
                  </a:lnTo>
                  <a:lnTo>
                    <a:pt x="22476" y="54057"/>
                  </a:lnTo>
                  <a:lnTo>
                    <a:pt x="0" y="1614"/>
                  </a:lnTo>
                  <a:lnTo>
                    <a:pt x="7377" y="1614"/>
                  </a:lnTo>
                  <a:lnTo>
                    <a:pt x="23283" y="39765"/>
                  </a:lnTo>
                  <a:lnTo>
                    <a:pt x="41494" y="0"/>
                  </a:lnTo>
                  <a:lnTo>
                    <a:pt x="59590" y="39765"/>
                  </a:lnTo>
                  <a:lnTo>
                    <a:pt x="75496" y="1614"/>
                  </a:lnTo>
                  <a:lnTo>
                    <a:pt x="82181" y="1614"/>
                  </a:lnTo>
                  <a:lnTo>
                    <a:pt x="60166" y="54057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6" name="Freeform: Shape 405">
              <a:extLst>
                <a:ext uri="{FF2B5EF4-FFF2-40B4-BE49-F238E27FC236}">
                  <a16:creationId xmlns:a16="http://schemas.microsoft.com/office/drawing/2014/main" id="{D4A91DC0-64F8-4B76-8D70-82B18605E688}"/>
                </a:ext>
              </a:extLst>
            </p:cNvPr>
            <p:cNvSpPr/>
            <p:nvPr/>
          </p:nvSpPr>
          <p:spPr>
            <a:xfrm>
              <a:off x="1492047" y="5913671"/>
              <a:ext cx="52443" cy="52558"/>
            </a:xfrm>
            <a:custGeom>
              <a:avLst/>
              <a:gdLst>
                <a:gd name="connsiteX0" fmla="*/ 0 w 52443"/>
                <a:gd name="connsiteY0" fmla="*/ 26164 h 52558"/>
                <a:gd name="connsiteX1" fmla="*/ 26395 w 52443"/>
                <a:gd name="connsiteY1" fmla="*/ 0 h 52558"/>
                <a:gd name="connsiteX2" fmla="*/ 52444 w 52443"/>
                <a:gd name="connsiteY2" fmla="*/ 26164 h 52558"/>
                <a:gd name="connsiteX3" fmla="*/ 26395 w 52443"/>
                <a:gd name="connsiteY3" fmla="*/ 52559 h 52558"/>
                <a:gd name="connsiteX4" fmla="*/ 0 w 52443"/>
                <a:gd name="connsiteY4" fmla="*/ 26164 h 52558"/>
                <a:gd name="connsiteX5" fmla="*/ 26279 w 52443"/>
                <a:gd name="connsiteY5" fmla="*/ 6108 h 52558"/>
                <a:gd name="connsiteX6" fmla="*/ 6685 w 52443"/>
                <a:gd name="connsiteY6" fmla="*/ 26279 h 52558"/>
                <a:gd name="connsiteX7" fmla="*/ 26279 w 52443"/>
                <a:gd name="connsiteY7" fmla="*/ 46565 h 52558"/>
                <a:gd name="connsiteX8" fmla="*/ 45758 w 52443"/>
                <a:gd name="connsiteY8" fmla="*/ 26279 h 52558"/>
                <a:gd name="connsiteX9" fmla="*/ 26279 w 52443"/>
                <a:gd name="connsiteY9" fmla="*/ 6108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443" h="52558">
                  <a:moveTo>
                    <a:pt x="0" y="26164"/>
                  </a:moveTo>
                  <a:cubicBezTo>
                    <a:pt x="0" y="11065"/>
                    <a:pt x="10950" y="0"/>
                    <a:pt x="26395" y="0"/>
                  </a:cubicBezTo>
                  <a:cubicBezTo>
                    <a:pt x="41840" y="0"/>
                    <a:pt x="52444" y="10950"/>
                    <a:pt x="52444" y="26164"/>
                  </a:cubicBezTo>
                  <a:cubicBezTo>
                    <a:pt x="52444" y="41378"/>
                    <a:pt x="41609" y="52559"/>
                    <a:pt x="26395" y="52559"/>
                  </a:cubicBezTo>
                  <a:cubicBezTo>
                    <a:pt x="11180" y="52559"/>
                    <a:pt x="0" y="41494"/>
                    <a:pt x="0" y="26164"/>
                  </a:cubicBezTo>
                  <a:close/>
                  <a:moveTo>
                    <a:pt x="26279" y="6108"/>
                  </a:moveTo>
                  <a:cubicBezTo>
                    <a:pt x="14753" y="6108"/>
                    <a:pt x="6685" y="14638"/>
                    <a:pt x="6685" y="26279"/>
                  </a:cubicBezTo>
                  <a:cubicBezTo>
                    <a:pt x="6685" y="37920"/>
                    <a:pt x="14753" y="46565"/>
                    <a:pt x="26279" y="46565"/>
                  </a:cubicBezTo>
                  <a:cubicBezTo>
                    <a:pt x="37805" y="46565"/>
                    <a:pt x="45758" y="38036"/>
                    <a:pt x="45758" y="26279"/>
                  </a:cubicBezTo>
                  <a:cubicBezTo>
                    <a:pt x="45758" y="14523"/>
                    <a:pt x="37690" y="6108"/>
                    <a:pt x="26279" y="6108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7" name="Freeform: Shape 406">
              <a:extLst>
                <a:ext uri="{FF2B5EF4-FFF2-40B4-BE49-F238E27FC236}">
                  <a16:creationId xmlns:a16="http://schemas.microsoft.com/office/drawing/2014/main" id="{E1726579-8B63-4E29-897E-76AD5BCBE861}"/>
                </a:ext>
              </a:extLst>
            </p:cNvPr>
            <p:cNvSpPr/>
            <p:nvPr/>
          </p:nvSpPr>
          <p:spPr>
            <a:xfrm>
              <a:off x="1558667" y="5913671"/>
              <a:ext cx="25587" cy="51751"/>
            </a:xfrm>
            <a:custGeom>
              <a:avLst/>
              <a:gdLst>
                <a:gd name="connsiteX0" fmla="*/ 6455 w 25587"/>
                <a:gd name="connsiteY0" fmla="*/ 51752 h 51751"/>
                <a:gd name="connsiteX1" fmla="*/ 0 w 25587"/>
                <a:gd name="connsiteY1" fmla="*/ 51752 h 51751"/>
                <a:gd name="connsiteX2" fmla="*/ 0 w 25587"/>
                <a:gd name="connsiteY2" fmla="*/ 922 h 51751"/>
                <a:gd name="connsiteX3" fmla="*/ 6455 w 25587"/>
                <a:gd name="connsiteY3" fmla="*/ 922 h 51751"/>
                <a:gd name="connsiteX4" fmla="*/ 6455 w 25587"/>
                <a:gd name="connsiteY4" fmla="*/ 13947 h 51751"/>
                <a:gd name="connsiteX5" fmla="*/ 25588 w 25587"/>
                <a:gd name="connsiteY5" fmla="*/ 0 h 51751"/>
                <a:gd name="connsiteX6" fmla="*/ 25588 w 25587"/>
                <a:gd name="connsiteY6" fmla="*/ 7261 h 51751"/>
                <a:gd name="connsiteX7" fmla="*/ 6455 w 25587"/>
                <a:gd name="connsiteY7" fmla="*/ 27201 h 51751"/>
                <a:gd name="connsiteX8" fmla="*/ 6455 w 25587"/>
                <a:gd name="connsiteY8" fmla="*/ 51636 h 5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87" h="51751">
                  <a:moveTo>
                    <a:pt x="6455" y="51752"/>
                  </a:moveTo>
                  <a:lnTo>
                    <a:pt x="0" y="51752"/>
                  </a:lnTo>
                  <a:lnTo>
                    <a:pt x="0" y="922"/>
                  </a:lnTo>
                  <a:lnTo>
                    <a:pt x="6455" y="922"/>
                  </a:lnTo>
                  <a:lnTo>
                    <a:pt x="6455" y="13947"/>
                  </a:lnTo>
                  <a:cubicBezTo>
                    <a:pt x="10028" y="5302"/>
                    <a:pt x="17059" y="0"/>
                    <a:pt x="25588" y="0"/>
                  </a:cubicBezTo>
                  <a:lnTo>
                    <a:pt x="25588" y="7261"/>
                  </a:lnTo>
                  <a:cubicBezTo>
                    <a:pt x="15445" y="6224"/>
                    <a:pt x="6455" y="14061"/>
                    <a:pt x="6455" y="27201"/>
                  </a:cubicBezTo>
                  <a:lnTo>
                    <a:pt x="6455" y="51636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8" name="Freeform: Shape 407">
              <a:extLst>
                <a:ext uri="{FF2B5EF4-FFF2-40B4-BE49-F238E27FC236}">
                  <a16:creationId xmlns:a16="http://schemas.microsoft.com/office/drawing/2014/main" id="{BFB0E7C5-81DD-4218-AC36-9F2E1560B6C8}"/>
                </a:ext>
              </a:extLst>
            </p:cNvPr>
            <p:cNvSpPr/>
            <p:nvPr/>
          </p:nvSpPr>
          <p:spPr>
            <a:xfrm>
              <a:off x="1589672" y="5887506"/>
              <a:ext cx="52097" cy="78723"/>
            </a:xfrm>
            <a:custGeom>
              <a:avLst/>
              <a:gdLst>
                <a:gd name="connsiteX0" fmla="*/ 45643 w 52097"/>
                <a:gd name="connsiteY0" fmla="*/ 66159 h 78723"/>
                <a:gd name="connsiteX1" fmla="*/ 25473 w 52097"/>
                <a:gd name="connsiteY1" fmla="*/ 78723 h 78723"/>
                <a:gd name="connsiteX2" fmla="*/ 0 w 52097"/>
                <a:gd name="connsiteY2" fmla="*/ 52674 h 78723"/>
                <a:gd name="connsiteX3" fmla="*/ 25473 w 52097"/>
                <a:gd name="connsiteY3" fmla="*/ 26164 h 78723"/>
                <a:gd name="connsiteX4" fmla="*/ 45643 w 52097"/>
                <a:gd name="connsiteY4" fmla="*/ 38843 h 78723"/>
                <a:gd name="connsiteX5" fmla="*/ 45643 w 52097"/>
                <a:gd name="connsiteY5" fmla="*/ 0 h 78723"/>
                <a:gd name="connsiteX6" fmla="*/ 52098 w 52097"/>
                <a:gd name="connsiteY6" fmla="*/ 0 h 78723"/>
                <a:gd name="connsiteX7" fmla="*/ 52098 w 52097"/>
                <a:gd name="connsiteY7" fmla="*/ 77801 h 78723"/>
                <a:gd name="connsiteX8" fmla="*/ 45643 w 52097"/>
                <a:gd name="connsiteY8" fmla="*/ 77801 h 78723"/>
                <a:gd name="connsiteX9" fmla="*/ 45643 w 52097"/>
                <a:gd name="connsiteY9" fmla="*/ 66045 h 78723"/>
                <a:gd name="connsiteX10" fmla="*/ 6685 w 52097"/>
                <a:gd name="connsiteY10" fmla="*/ 52559 h 78723"/>
                <a:gd name="connsiteX11" fmla="*/ 26049 w 52097"/>
                <a:gd name="connsiteY11" fmla="*/ 72729 h 78723"/>
                <a:gd name="connsiteX12" fmla="*/ 45643 w 52097"/>
                <a:gd name="connsiteY12" fmla="*/ 52559 h 78723"/>
                <a:gd name="connsiteX13" fmla="*/ 26049 w 52097"/>
                <a:gd name="connsiteY13" fmla="*/ 32273 h 78723"/>
                <a:gd name="connsiteX14" fmla="*/ 6685 w 52097"/>
                <a:gd name="connsiteY14" fmla="*/ 52559 h 78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78723">
                  <a:moveTo>
                    <a:pt x="45643" y="66159"/>
                  </a:moveTo>
                  <a:cubicBezTo>
                    <a:pt x="42070" y="73767"/>
                    <a:pt x="34693" y="78723"/>
                    <a:pt x="25473" y="78723"/>
                  </a:cubicBezTo>
                  <a:cubicBezTo>
                    <a:pt x="10604" y="78723"/>
                    <a:pt x="0" y="67773"/>
                    <a:pt x="0" y="52674"/>
                  </a:cubicBezTo>
                  <a:cubicBezTo>
                    <a:pt x="0" y="37575"/>
                    <a:pt x="10604" y="26164"/>
                    <a:pt x="25473" y="26164"/>
                  </a:cubicBezTo>
                  <a:cubicBezTo>
                    <a:pt x="34809" y="26164"/>
                    <a:pt x="42070" y="31120"/>
                    <a:pt x="45643" y="38843"/>
                  </a:cubicBezTo>
                  <a:lnTo>
                    <a:pt x="45643" y="0"/>
                  </a:lnTo>
                  <a:lnTo>
                    <a:pt x="52098" y="0"/>
                  </a:lnTo>
                  <a:lnTo>
                    <a:pt x="52098" y="77801"/>
                  </a:lnTo>
                  <a:lnTo>
                    <a:pt x="45643" y="77801"/>
                  </a:lnTo>
                  <a:lnTo>
                    <a:pt x="45643" y="66045"/>
                  </a:lnTo>
                  <a:close/>
                  <a:moveTo>
                    <a:pt x="6685" y="52559"/>
                  </a:moveTo>
                  <a:cubicBezTo>
                    <a:pt x="6685" y="64200"/>
                    <a:pt x="14638" y="72729"/>
                    <a:pt x="26049" y="72729"/>
                  </a:cubicBezTo>
                  <a:cubicBezTo>
                    <a:pt x="37460" y="72729"/>
                    <a:pt x="45643" y="64200"/>
                    <a:pt x="45643" y="52559"/>
                  </a:cubicBezTo>
                  <a:cubicBezTo>
                    <a:pt x="45643" y="40917"/>
                    <a:pt x="37460" y="32273"/>
                    <a:pt x="26049" y="32273"/>
                  </a:cubicBezTo>
                  <a:cubicBezTo>
                    <a:pt x="14638" y="32273"/>
                    <a:pt x="6685" y="40803"/>
                    <a:pt x="6685" y="5255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9" name="Freeform: Shape 408">
              <a:extLst>
                <a:ext uri="{FF2B5EF4-FFF2-40B4-BE49-F238E27FC236}">
                  <a16:creationId xmlns:a16="http://schemas.microsoft.com/office/drawing/2014/main" id="{671E263E-68FF-4D4A-9945-BB02B169B470}"/>
                </a:ext>
              </a:extLst>
            </p:cNvPr>
            <p:cNvSpPr/>
            <p:nvPr/>
          </p:nvSpPr>
          <p:spPr>
            <a:xfrm>
              <a:off x="1683610" y="5897995"/>
              <a:ext cx="29506" cy="68349"/>
            </a:xfrm>
            <a:custGeom>
              <a:avLst/>
              <a:gdLst>
                <a:gd name="connsiteX0" fmla="*/ 16597 w 29506"/>
                <a:gd name="connsiteY0" fmla="*/ 68234 h 68349"/>
                <a:gd name="connsiteX1" fmla="*/ 0 w 29506"/>
                <a:gd name="connsiteY1" fmla="*/ 50715 h 68349"/>
                <a:gd name="connsiteX2" fmla="*/ 0 w 29506"/>
                <a:gd name="connsiteY2" fmla="*/ 0 h 68349"/>
                <a:gd name="connsiteX3" fmla="*/ 6339 w 29506"/>
                <a:gd name="connsiteY3" fmla="*/ 0 h 68349"/>
                <a:gd name="connsiteX4" fmla="*/ 6339 w 29506"/>
                <a:gd name="connsiteY4" fmla="*/ 16598 h 68349"/>
                <a:gd name="connsiteX5" fmla="*/ 28700 w 29506"/>
                <a:gd name="connsiteY5" fmla="*/ 16598 h 68349"/>
                <a:gd name="connsiteX6" fmla="*/ 28700 w 29506"/>
                <a:gd name="connsiteY6" fmla="*/ 22591 h 68349"/>
                <a:gd name="connsiteX7" fmla="*/ 6339 w 29506"/>
                <a:gd name="connsiteY7" fmla="*/ 22591 h 68349"/>
                <a:gd name="connsiteX8" fmla="*/ 6339 w 29506"/>
                <a:gd name="connsiteY8" fmla="*/ 51291 h 68349"/>
                <a:gd name="connsiteX9" fmla="*/ 17289 w 29506"/>
                <a:gd name="connsiteY9" fmla="*/ 62241 h 68349"/>
                <a:gd name="connsiteX10" fmla="*/ 29507 w 29506"/>
                <a:gd name="connsiteY10" fmla="*/ 58438 h 68349"/>
                <a:gd name="connsiteX11" fmla="*/ 29507 w 29506"/>
                <a:gd name="connsiteY11" fmla="*/ 64661 h 68349"/>
                <a:gd name="connsiteX12" fmla="*/ 16597 w 29506"/>
                <a:gd name="connsiteY12" fmla="*/ 68350 h 68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506" h="68349">
                  <a:moveTo>
                    <a:pt x="16597" y="68234"/>
                  </a:moveTo>
                  <a:cubicBezTo>
                    <a:pt x="6339" y="68234"/>
                    <a:pt x="0" y="63508"/>
                    <a:pt x="0" y="50715"/>
                  </a:cubicBezTo>
                  <a:lnTo>
                    <a:pt x="0" y="0"/>
                  </a:lnTo>
                  <a:lnTo>
                    <a:pt x="6339" y="0"/>
                  </a:lnTo>
                  <a:lnTo>
                    <a:pt x="6339" y="16598"/>
                  </a:lnTo>
                  <a:lnTo>
                    <a:pt x="28700" y="16598"/>
                  </a:lnTo>
                  <a:lnTo>
                    <a:pt x="28700" y="22591"/>
                  </a:lnTo>
                  <a:lnTo>
                    <a:pt x="6339" y="22591"/>
                  </a:lnTo>
                  <a:lnTo>
                    <a:pt x="6339" y="51291"/>
                  </a:lnTo>
                  <a:cubicBezTo>
                    <a:pt x="6339" y="59014"/>
                    <a:pt x="10950" y="62241"/>
                    <a:pt x="17289" y="62241"/>
                  </a:cubicBezTo>
                  <a:cubicBezTo>
                    <a:pt x="21208" y="62241"/>
                    <a:pt x="25818" y="61088"/>
                    <a:pt x="29507" y="58438"/>
                  </a:cubicBezTo>
                  <a:lnTo>
                    <a:pt x="29507" y="64661"/>
                  </a:lnTo>
                  <a:cubicBezTo>
                    <a:pt x="25818" y="67197"/>
                    <a:pt x="20747" y="68350"/>
                    <a:pt x="16597" y="68350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0" name="Freeform: Shape 409">
              <a:extLst>
                <a:ext uri="{FF2B5EF4-FFF2-40B4-BE49-F238E27FC236}">
                  <a16:creationId xmlns:a16="http://schemas.microsoft.com/office/drawing/2014/main" id="{5E96AD96-3CA5-47F6-AD4A-1A8B110135BE}"/>
                </a:ext>
              </a:extLst>
            </p:cNvPr>
            <p:cNvSpPr/>
            <p:nvPr/>
          </p:nvSpPr>
          <p:spPr>
            <a:xfrm>
              <a:off x="1723720" y="5887622"/>
              <a:ext cx="45412" cy="77916"/>
            </a:xfrm>
            <a:custGeom>
              <a:avLst/>
              <a:gdLst>
                <a:gd name="connsiteX0" fmla="*/ 6455 w 45412"/>
                <a:gd name="connsiteY0" fmla="*/ 77801 h 77916"/>
                <a:gd name="connsiteX1" fmla="*/ 0 w 45412"/>
                <a:gd name="connsiteY1" fmla="*/ 77801 h 77916"/>
                <a:gd name="connsiteX2" fmla="*/ 0 w 45412"/>
                <a:gd name="connsiteY2" fmla="*/ 0 h 77916"/>
                <a:gd name="connsiteX3" fmla="*/ 6455 w 45412"/>
                <a:gd name="connsiteY3" fmla="*/ 0 h 77916"/>
                <a:gd name="connsiteX4" fmla="*/ 6455 w 45412"/>
                <a:gd name="connsiteY4" fmla="*/ 38612 h 77916"/>
                <a:gd name="connsiteX5" fmla="*/ 25242 w 45412"/>
                <a:gd name="connsiteY5" fmla="*/ 26164 h 77916"/>
                <a:gd name="connsiteX6" fmla="*/ 45413 w 45412"/>
                <a:gd name="connsiteY6" fmla="*/ 48755 h 77916"/>
                <a:gd name="connsiteX7" fmla="*/ 45413 w 45412"/>
                <a:gd name="connsiteY7" fmla="*/ 77801 h 77916"/>
                <a:gd name="connsiteX8" fmla="*/ 38958 w 45412"/>
                <a:gd name="connsiteY8" fmla="*/ 77801 h 77916"/>
                <a:gd name="connsiteX9" fmla="*/ 38958 w 45412"/>
                <a:gd name="connsiteY9" fmla="*/ 49677 h 77916"/>
                <a:gd name="connsiteX10" fmla="*/ 23744 w 45412"/>
                <a:gd name="connsiteY10" fmla="*/ 32388 h 77916"/>
                <a:gd name="connsiteX11" fmla="*/ 6570 w 45412"/>
                <a:gd name="connsiteY11" fmla="*/ 52443 h 77916"/>
                <a:gd name="connsiteX12" fmla="*/ 6570 w 45412"/>
                <a:gd name="connsiteY12" fmla="*/ 77916 h 77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412" h="77916">
                  <a:moveTo>
                    <a:pt x="6455" y="77801"/>
                  </a:moveTo>
                  <a:lnTo>
                    <a:pt x="0" y="77801"/>
                  </a:lnTo>
                  <a:lnTo>
                    <a:pt x="0" y="0"/>
                  </a:lnTo>
                  <a:lnTo>
                    <a:pt x="6455" y="0"/>
                  </a:lnTo>
                  <a:lnTo>
                    <a:pt x="6455" y="38612"/>
                  </a:lnTo>
                  <a:cubicBezTo>
                    <a:pt x="9912" y="31120"/>
                    <a:pt x="16713" y="26164"/>
                    <a:pt x="25242" y="26164"/>
                  </a:cubicBezTo>
                  <a:cubicBezTo>
                    <a:pt x="38728" y="26164"/>
                    <a:pt x="45413" y="35616"/>
                    <a:pt x="45413" y="48755"/>
                  </a:cubicBezTo>
                  <a:lnTo>
                    <a:pt x="45413" y="77801"/>
                  </a:lnTo>
                  <a:lnTo>
                    <a:pt x="38958" y="77801"/>
                  </a:lnTo>
                  <a:lnTo>
                    <a:pt x="38958" y="49677"/>
                  </a:lnTo>
                  <a:cubicBezTo>
                    <a:pt x="38958" y="38151"/>
                    <a:pt x="33656" y="32388"/>
                    <a:pt x="23744" y="32388"/>
                  </a:cubicBezTo>
                  <a:cubicBezTo>
                    <a:pt x="13831" y="32388"/>
                    <a:pt x="6570" y="41148"/>
                    <a:pt x="6570" y="52443"/>
                  </a:cubicBezTo>
                  <a:lnTo>
                    <a:pt x="6570" y="77916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1" name="Freeform: Shape 410">
              <a:extLst>
                <a:ext uri="{FF2B5EF4-FFF2-40B4-BE49-F238E27FC236}">
                  <a16:creationId xmlns:a16="http://schemas.microsoft.com/office/drawing/2014/main" id="{61DFC93F-8734-41F2-A1ED-48ADC9009817}"/>
                </a:ext>
              </a:extLst>
            </p:cNvPr>
            <p:cNvSpPr/>
            <p:nvPr/>
          </p:nvSpPr>
          <p:spPr>
            <a:xfrm>
              <a:off x="1781812" y="5913671"/>
              <a:ext cx="52097" cy="52558"/>
            </a:xfrm>
            <a:custGeom>
              <a:avLst/>
              <a:gdLst>
                <a:gd name="connsiteX0" fmla="*/ 45643 w 52097"/>
                <a:gd name="connsiteY0" fmla="*/ 39995 h 52558"/>
                <a:gd name="connsiteX1" fmla="*/ 25473 w 52097"/>
                <a:gd name="connsiteY1" fmla="*/ 52559 h 52558"/>
                <a:gd name="connsiteX2" fmla="*/ 0 w 52097"/>
                <a:gd name="connsiteY2" fmla="*/ 26510 h 52558"/>
                <a:gd name="connsiteX3" fmla="*/ 25473 w 52097"/>
                <a:gd name="connsiteY3" fmla="*/ 0 h 52558"/>
                <a:gd name="connsiteX4" fmla="*/ 45643 w 52097"/>
                <a:gd name="connsiteY4" fmla="*/ 12678 h 52558"/>
                <a:gd name="connsiteX5" fmla="*/ 45643 w 52097"/>
                <a:gd name="connsiteY5" fmla="*/ 807 h 52558"/>
                <a:gd name="connsiteX6" fmla="*/ 52098 w 52097"/>
                <a:gd name="connsiteY6" fmla="*/ 807 h 52558"/>
                <a:gd name="connsiteX7" fmla="*/ 52098 w 52097"/>
                <a:gd name="connsiteY7" fmla="*/ 51636 h 52558"/>
                <a:gd name="connsiteX8" fmla="*/ 45643 w 52097"/>
                <a:gd name="connsiteY8" fmla="*/ 51636 h 52558"/>
                <a:gd name="connsiteX9" fmla="*/ 45643 w 52097"/>
                <a:gd name="connsiteY9" fmla="*/ 39880 h 52558"/>
                <a:gd name="connsiteX10" fmla="*/ 6685 w 52097"/>
                <a:gd name="connsiteY10" fmla="*/ 26394 h 52558"/>
                <a:gd name="connsiteX11" fmla="*/ 26049 w 52097"/>
                <a:gd name="connsiteY11" fmla="*/ 46565 h 52558"/>
                <a:gd name="connsiteX12" fmla="*/ 45643 w 52097"/>
                <a:gd name="connsiteY12" fmla="*/ 26394 h 52558"/>
                <a:gd name="connsiteX13" fmla="*/ 26049 w 52097"/>
                <a:gd name="connsiteY13" fmla="*/ 6108 h 52558"/>
                <a:gd name="connsiteX14" fmla="*/ 6685 w 52097"/>
                <a:gd name="connsiteY14" fmla="*/ 26394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52558">
                  <a:moveTo>
                    <a:pt x="45643" y="39995"/>
                  </a:moveTo>
                  <a:cubicBezTo>
                    <a:pt x="42070" y="47718"/>
                    <a:pt x="34694" y="52559"/>
                    <a:pt x="25473" y="52559"/>
                  </a:cubicBezTo>
                  <a:cubicBezTo>
                    <a:pt x="10604" y="52559"/>
                    <a:pt x="0" y="41609"/>
                    <a:pt x="0" y="26510"/>
                  </a:cubicBezTo>
                  <a:cubicBezTo>
                    <a:pt x="0" y="11411"/>
                    <a:pt x="10604" y="0"/>
                    <a:pt x="25473" y="0"/>
                  </a:cubicBezTo>
                  <a:cubicBezTo>
                    <a:pt x="34809" y="0"/>
                    <a:pt x="42070" y="4956"/>
                    <a:pt x="45643" y="12678"/>
                  </a:cubicBezTo>
                  <a:lnTo>
                    <a:pt x="45643" y="807"/>
                  </a:lnTo>
                  <a:lnTo>
                    <a:pt x="52098" y="807"/>
                  </a:lnTo>
                  <a:lnTo>
                    <a:pt x="52098" y="51636"/>
                  </a:lnTo>
                  <a:lnTo>
                    <a:pt x="45643" y="51636"/>
                  </a:lnTo>
                  <a:lnTo>
                    <a:pt x="45643" y="39880"/>
                  </a:lnTo>
                  <a:close/>
                  <a:moveTo>
                    <a:pt x="6685" y="26394"/>
                  </a:moveTo>
                  <a:cubicBezTo>
                    <a:pt x="6685" y="38036"/>
                    <a:pt x="14638" y="46565"/>
                    <a:pt x="26049" y="46565"/>
                  </a:cubicBezTo>
                  <a:cubicBezTo>
                    <a:pt x="37460" y="46565"/>
                    <a:pt x="45643" y="38036"/>
                    <a:pt x="45643" y="26394"/>
                  </a:cubicBezTo>
                  <a:cubicBezTo>
                    <a:pt x="45643" y="14753"/>
                    <a:pt x="37460" y="6108"/>
                    <a:pt x="26049" y="6108"/>
                  </a:cubicBezTo>
                  <a:cubicBezTo>
                    <a:pt x="14638" y="6108"/>
                    <a:pt x="6685" y="14638"/>
                    <a:pt x="6685" y="26394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2" name="Freeform: Shape 411">
              <a:extLst>
                <a:ext uri="{FF2B5EF4-FFF2-40B4-BE49-F238E27FC236}">
                  <a16:creationId xmlns:a16="http://schemas.microsoft.com/office/drawing/2014/main" id="{D6817D2C-A862-4996-82E5-2118BE504C8E}"/>
                </a:ext>
              </a:extLst>
            </p:cNvPr>
            <p:cNvSpPr/>
            <p:nvPr/>
          </p:nvSpPr>
          <p:spPr>
            <a:xfrm>
              <a:off x="1851314" y="5897995"/>
              <a:ext cx="29506" cy="68349"/>
            </a:xfrm>
            <a:custGeom>
              <a:avLst/>
              <a:gdLst>
                <a:gd name="connsiteX0" fmla="*/ 16598 w 29506"/>
                <a:gd name="connsiteY0" fmla="*/ 68234 h 68349"/>
                <a:gd name="connsiteX1" fmla="*/ 0 w 29506"/>
                <a:gd name="connsiteY1" fmla="*/ 50715 h 68349"/>
                <a:gd name="connsiteX2" fmla="*/ 0 w 29506"/>
                <a:gd name="connsiteY2" fmla="*/ 0 h 68349"/>
                <a:gd name="connsiteX3" fmla="*/ 6339 w 29506"/>
                <a:gd name="connsiteY3" fmla="*/ 0 h 68349"/>
                <a:gd name="connsiteX4" fmla="*/ 6339 w 29506"/>
                <a:gd name="connsiteY4" fmla="*/ 16598 h 68349"/>
                <a:gd name="connsiteX5" fmla="*/ 28700 w 29506"/>
                <a:gd name="connsiteY5" fmla="*/ 16598 h 68349"/>
                <a:gd name="connsiteX6" fmla="*/ 28700 w 29506"/>
                <a:gd name="connsiteY6" fmla="*/ 22591 h 68349"/>
                <a:gd name="connsiteX7" fmla="*/ 6339 w 29506"/>
                <a:gd name="connsiteY7" fmla="*/ 22591 h 68349"/>
                <a:gd name="connsiteX8" fmla="*/ 6339 w 29506"/>
                <a:gd name="connsiteY8" fmla="*/ 51291 h 68349"/>
                <a:gd name="connsiteX9" fmla="*/ 17289 w 29506"/>
                <a:gd name="connsiteY9" fmla="*/ 62241 h 68349"/>
                <a:gd name="connsiteX10" fmla="*/ 29507 w 29506"/>
                <a:gd name="connsiteY10" fmla="*/ 58438 h 68349"/>
                <a:gd name="connsiteX11" fmla="*/ 29507 w 29506"/>
                <a:gd name="connsiteY11" fmla="*/ 64661 h 68349"/>
                <a:gd name="connsiteX12" fmla="*/ 16598 w 29506"/>
                <a:gd name="connsiteY12" fmla="*/ 68350 h 68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506" h="68349">
                  <a:moveTo>
                    <a:pt x="16598" y="68234"/>
                  </a:moveTo>
                  <a:cubicBezTo>
                    <a:pt x="6339" y="68234"/>
                    <a:pt x="0" y="63508"/>
                    <a:pt x="0" y="50715"/>
                  </a:cubicBezTo>
                  <a:lnTo>
                    <a:pt x="0" y="0"/>
                  </a:lnTo>
                  <a:lnTo>
                    <a:pt x="6339" y="0"/>
                  </a:lnTo>
                  <a:lnTo>
                    <a:pt x="6339" y="16598"/>
                  </a:lnTo>
                  <a:lnTo>
                    <a:pt x="28700" y="16598"/>
                  </a:lnTo>
                  <a:lnTo>
                    <a:pt x="28700" y="22591"/>
                  </a:lnTo>
                  <a:lnTo>
                    <a:pt x="6339" y="22591"/>
                  </a:lnTo>
                  <a:lnTo>
                    <a:pt x="6339" y="51291"/>
                  </a:lnTo>
                  <a:cubicBezTo>
                    <a:pt x="6339" y="59014"/>
                    <a:pt x="10950" y="62241"/>
                    <a:pt x="17289" y="62241"/>
                  </a:cubicBezTo>
                  <a:cubicBezTo>
                    <a:pt x="21208" y="62241"/>
                    <a:pt x="25818" y="61088"/>
                    <a:pt x="29507" y="58438"/>
                  </a:cubicBezTo>
                  <a:lnTo>
                    <a:pt x="29507" y="64661"/>
                  </a:lnTo>
                  <a:cubicBezTo>
                    <a:pt x="25818" y="67197"/>
                    <a:pt x="20747" y="68350"/>
                    <a:pt x="16598" y="68350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3" name="Freeform: Shape 412">
              <a:extLst>
                <a:ext uri="{FF2B5EF4-FFF2-40B4-BE49-F238E27FC236}">
                  <a16:creationId xmlns:a16="http://schemas.microsoft.com/office/drawing/2014/main" id="{B663091D-DEC0-484A-9270-A08D65391D0C}"/>
                </a:ext>
              </a:extLst>
            </p:cNvPr>
            <p:cNvSpPr/>
            <p:nvPr/>
          </p:nvSpPr>
          <p:spPr>
            <a:xfrm>
              <a:off x="1885546" y="5886700"/>
              <a:ext cx="12909" cy="22821"/>
            </a:xfrm>
            <a:custGeom>
              <a:avLst/>
              <a:gdLst>
                <a:gd name="connsiteX0" fmla="*/ 0 w 12909"/>
                <a:gd name="connsiteY0" fmla="*/ 22822 h 22821"/>
                <a:gd name="connsiteX1" fmla="*/ 6685 w 12909"/>
                <a:gd name="connsiteY1" fmla="*/ 9451 h 22821"/>
                <a:gd name="connsiteX2" fmla="*/ 2882 w 12909"/>
                <a:gd name="connsiteY2" fmla="*/ 4726 h 22821"/>
                <a:gd name="connsiteX3" fmla="*/ 7838 w 12909"/>
                <a:gd name="connsiteY3" fmla="*/ 0 h 22821"/>
                <a:gd name="connsiteX4" fmla="*/ 12909 w 12909"/>
                <a:gd name="connsiteY4" fmla="*/ 4956 h 22821"/>
                <a:gd name="connsiteX5" fmla="*/ 11411 w 12909"/>
                <a:gd name="connsiteY5" fmla="*/ 9912 h 22821"/>
                <a:gd name="connsiteX6" fmla="*/ 4611 w 12909"/>
                <a:gd name="connsiteY6" fmla="*/ 22822 h 22821"/>
                <a:gd name="connsiteX7" fmla="*/ 0 w 12909"/>
                <a:gd name="connsiteY7" fmla="*/ 22822 h 22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09" h="22821">
                  <a:moveTo>
                    <a:pt x="0" y="22822"/>
                  </a:moveTo>
                  <a:lnTo>
                    <a:pt x="6685" y="9451"/>
                  </a:lnTo>
                  <a:cubicBezTo>
                    <a:pt x="4495" y="8760"/>
                    <a:pt x="2882" y="7146"/>
                    <a:pt x="2882" y="4726"/>
                  </a:cubicBezTo>
                  <a:cubicBezTo>
                    <a:pt x="2882" y="1844"/>
                    <a:pt x="5071" y="0"/>
                    <a:pt x="7838" y="0"/>
                  </a:cubicBezTo>
                  <a:cubicBezTo>
                    <a:pt x="10835" y="0"/>
                    <a:pt x="12909" y="1959"/>
                    <a:pt x="12909" y="4956"/>
                  </a:cubicBezTo>
                  <a:cubicBezTo>
                    <a:pt x="12909" y="6570"/>
                    <a:pt x="12218" y="8299"/>
                    <a:pt x="11411" y="9912"/>
                  </a:cubicBezTo>
                  <a:lnTo>
                    <a:pt x="4611" y="22822"/>
                  </a:lnTo>
                  <a:lnTo>
                    <a:pt x="0" y="22822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4" name="Freeform: Shape 413">
              <a:extLst>
                <a:ext uri="{FF2B5EF4-FFF2-40B4-BE49-F238E27FC236}">
                  <a16:creationId xmlns:a16="http://schemas.microsoft.com/office/drawing/2014/main" id="{013E0004-A7BE-4E95-9F23-F7ECF9FFB7D9}"/>
                </a:ext>
              </a:extLst>
            </p:cNvPr>
            <p:cNvSpPr/>
            <p:nvPr/>
          </p:nvSpPr>
          <p:spPr>
            <a:xfrm>
              <a:off x="1904795" y="5913671"/>
              <a:ext cx="35846" cy="52558"/>
            </a:xfrm>
            <a:custGeom>
              <a:avLst/>
              <a:gdLst>
                <a:gd name="connsiteX0" fmla="*/ 17520 w 35846"/>
                <a:gd name="connsiteY0" fmla="*/ 47257 h 52558"/>
                <a:gd name="connsiteX1" fmla="*/ 29507 w 35846"/>
                <a:gd name="connsiteY1" fmla="*/ 38612 h 52558"/>
                <a:gd name="connsiteX2" fmla="*/ 23398 w 35846"/>
                <a:gd name="connsiteY2" fmla="*/ 31120 h 52558"/>
                <a:gd name="connsiteX3" fmla="*/ 10374 w 35846"/>
                <a:gd name="connsiteY3" fmla="*/ 26049 h 52558"/>
                <a:gd name="connsiteX4" fmla="*/ 1037 w 35846"/>
                <a:gd name="connsiteY4" fmla="*/ 13947 h 52558"/>
                <a:gd name="connsiteX5" fmla="*/ 18211 w 35846"/>
                <a:gd name="connsiteY5" fmla="*/ 0 h 52558"/>
                <a:gd name="connsiteX6" fmla="*/ 33656 w 35846"/>
                <a:gd name="connsiteY6" fmla="*/ 4841 h 52558"/>
                <a:gd name="connsiteX7" fmla="*/ 33656 w 35846"/>
                <a:gd name="connsiteY7" fmla="*/ 11641 h 52558"/>
                <a:gd name="connsiteX8" fmla="*/ 18327 w 35846"/>
                <a:gd name="connsiteY8" fmla="*/ 5302 h 52558"/>
                <a:gd name="connsiteX9" fmla="*/ 7492 w 35846"/>
                <a:gd name="connsiteY9" fmla="*/ 13255 h 52558"/>
                <a:gd name="connsiteX10" fmla="*/ 13485 w 35846"/>
                <a:gd name="connsiteY10" fmla="*/ 20516 h 52558"/>
                <a:gd name="connsiteX11" fmla="*/ 26510 w 35846"/>
                <a:gd name="connsiteY11" fmla="*/ 25587 h 52558"/>
                <a:gd name="connsiteX12" fmla="*/ 35846 w 35846"/>
                <a:gd name="connsiteY12" fmla="*/ 37460 h 52558"/>
                <a:gd name="connsiteX13" fmla="*/ 17404 w 35846"/>
                <a:gd name="connsiteY13" fmla="*/ 52559 h 52558"/>
                <a:gd name="connsiteX14" fmla="*/ 0 w 35846"/>
                <a:gd name="connsiteY14" fmla="*/ 47141 h 52558"/>
                <a:gd name="connsiteX15" fmla="*/ 0 w 35846"/>
                <a:gd name="connsiteY15" fmla="*/ 40110 h 52558"/>
                <a:gd name="connsiteX16" fmla="*/ 17520 w 35846"/>
                <a:gd name="connsiteY16" fmla="*/ 47257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846" h="52558">
                  <a:moveTo>
                    <a:pt x="17520" y="47257"/>
                  </a:moveTo>
                  <a:cubicBezTo>
                    <a:pt x="24320" y="47257"/>
                    <a:pt x="29507" y="44260"/>
                    <a:pt x="29507" y="38612"/>
                  </a:cubicBezTo>
                  <a:cubicBezTo>
                    <a:pt x="29507" y="35385"/>
                    <a:pt x="27778" y="32849"/>
                    <a:pt x="23398" y="31120"/>
                  </a:cubicBezTo>
                  <a:lnTo>
                    <a:pt x="10374" y="26049"/>
                  </a:lnTo>
                  <a:cubicBezTo>
                    <a:pt x="4265" y="23513"/>
                    <a:pt x="1037" y="20055"/>
                    <a:pt x="1037" y="13947"/>
                  </a:cubicBezTo>
                  <a:cubicBezTo>
                    <a:pt x="1037" y="5302"/>
                    <a:pt x="8184" y="0"/>
                    <a:pt x="18211" y="0"/>
                  </a:cubicBezTo>
                  <a:cubicBezTo>
                    <a:pt x="24090" y="0"/>
                    <a:pt x="29737" y="1614"/>
                    <a:pt x="33656" y="4841"/>
                  </a:cubicBezTo>
                  <a:lnTo>
                    <a:pt x="33656" y="11641"/>
                  </a:lnTo>
                  <a:cubicBezTo>
                    <a:pt x="29161" y="7607"/>
                    <a:pt x="23628" y="5302"/>
                    <a:pt x="18327" y="5302"/>
                  </a:cubicBezTo>
                  <a:cubicBezTo>
                    <a:pt x="12102" y="5302"/>
                    <a:pt x="7492" y="8184"/>
                    <a:pt x="7492" y="13255"/>
                  </a:cubicBezTo>
                  <a:cubicBezTo>
                    <a:pt x="7492" y="16713"/>
                    <a:pt x="9106" y="18903"/>
                    <a:pt x="13485" y="20516"/>
                  </a:cubicBezTo>
                  <a:lnTo>
                    <a:pt x="26510" y="25587"/>
                  </a:lnTo>
                  <a:cubicBezTo>
                    <a:pt x="32965" y="28239"/>
                    <a:pt x="35846" y="32157"/>
                    <a:pt x="35846" y="37460"/>
                  </a:cubicBezTo>
                  <a:cubicBezTo>
                    <a:pt x="35846" y="46911"/>
                    <a:pt x="28124" y="52559"/>
                    <a:pt x="17404" y="52559"/>
                  </a:cubicBezTo>
                  <a:cubicBezTo>
                    <a:pt x="10719" y="52559"/>
                    <a:pt x="4495" y="50830"/>
                    <a:pt x="0" y="47141"/>
                  </a:cubicBezTo>
                  <a:lnTo>
                    <a:pt x="0" y="40110"/>
                  </a:lnTo>
                  <a:cubicBezTo>
                    <a:pt x="5302" y="45067"/>
                    <a:pt x="11411" y="47257"/>
                    <a:pt x="17520" y="47257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5" name="Freeform: Shape 414">
              <a:extLst>
                <a:ext uri="{FF2B5EF4-FFF2-40B4-BE49-F238E27FC236}">
                  <a16:creationId xmlns:a16="http://schemas.microsoft.com/office/drawing/2014/main" id="{8053BC9D-E4A5-40FB-8677-605A832F6826}"/>
                </a:ext>
              </a:extLst>
            </p:cNvPr>
            <p:cNvSpPr/>
            <p:nvPr/>
          </p:nvSpPr>
          <p:spPr>
            <a:xfrm>
              <a:off x="1974643" y="5913786"/>
              <a:ext cx="49216" cy="52443"/>
            </a:xfrm>
            <a:custGeom>
              <a:avLst/>
              <a:gdLst>
                <a:gd name="connsiteX0" fmla="*/ 115 w 49216"/>
                <a:gd name="connsiteY0" fmla="*/ 26510 h 52443"/>
                <a:gd name="connsiteX1" fmla="*/ 25127 w 49216"/>
                <a:gd name="connsiteY1" fmla="*/ 0 h 52443"/>
                <a:gd name="connsiteX2" fmla="*/ 49216 w 49216"/>
                <a:gd name="connsiteY2" fmla="*/ 25587 h 52443"/>
                <a:gd name="connsiteX3" fmla="*/ 48986 w 49216"/>
                <a:gd name="connsiteY3" fmla="*/ 28700 h 52443"/>
                <a:gd name="connsiteX4" fmla="*/ 6800 w 49216"/>
                <a:gd name="connsiteY4" fmla="*/ 28700 h 52443"/>
                <a:gd name="connsiteX5" fmla="*/ 27086 w 49216"/>
                <a:gd name="connsiteY5" fmla="*/ 46565 h 52443"/>
                <a:gd name="connsiteX6" fmla="*/ 45643 w 49216"/>
                <a:gd name="connsiteY6" fmla="*/ 40341 h 52443"/>
                <a:gd name="connsiteX7" fmla="*/ 45643 w 49216"/>
                <a:gd name="connsiteY7" fmla="*/ 46680 h 52443"/>
                <a:gd name="connsiteX8" fmla="*/ 27086 w 49216"/>
                <a:gd name="connsiteY8" fmla="*/ 52443 h 52443"/>
                <a:gd name="connsiteX9" fmla="*/ 0 w 49216"/>
                <a:gd name="connsiteY9" fmla="*/ 26510 h 52443"/>
                <a:gd name="connsiteX10" fmla="*/ 42416 w 49216"/>
                <a:gd name="connsiteY10" fmla="*/ 23398 h 52443"/>
                <a:gd name="connsiteX11" fmla="*/ 25127 w 49216"/>
                <a:gd name="connsiteY11" fmla="*/ 5878 h 52443"/>
                <a:gd name="connsiteX12" fmla="*/ 6916 w 49216"/>
                <a:gd name="connsiteY12" fmla="*/ 23398 h 52443"/>
                <a:gd name="connsiteX13" fmla="*/ 42416 w 49216"/>
                <a:gd name="connsiteY13" fmla="*/ 23398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3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50"/>
                    <a:pt x="49216" y="25587"/>
                  </a:cubicBezTo>
                  <a:cubicBezTo>
                    <a:pt x="49216" y="26625"/>
                    <a:pt x="49216" y="27662"/>
                    <a:pt x="48986" y="28700"/>
                  </a:cubicBezTo>
                  <a:lnTo>
                    <a:pt x="6800" y="28700"/>
                  </a:lnTo>
                  <a:cubicBezTo>
                    <a:pt x="7838" y="39188"/>
                    <a:pt x="15675" y="46565"/>
                    <a:pt x="27086" y="46565"/>
                  </a:cubicBezTo>
                  <a:cubicBezTo>
                    <a:pt x="33771" y="46565"/>
                    <a:pt x="40226" y="44490"/>
                    <a:pt x="45643" y="40341"/>
                  </a:cubicBezTo>
                  <a:lnTo>
                    <a:pt x="45643" y="46680"/>
                  </a:lnTo>
                  <a:cubicBezTo>
                    <a:pt x="40226" y="50599"/>
                    <a:pt x="33771" y="52443"/>
                    <a:pt x="27086" y="52443"/>
                  </a:cubicBezTo>
                  <a:cubicBezTo>
                    <a:pt x="11065" y="52443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39" y="13370"/>
                    <a:pt x="35500" y="5878"/>
                    <a:pt x="25127" y="5878"/>
                  </a:cubicBezTo>
                  <a:cubicBezTo>
                    <a:pt x="14753" y="5878"/>
                    <a:pt x="7953" y="13485"/>
                    <a:pt x="6916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6" name="Freeform: Shape 415">
              <a:extLst>
                <a:ext uri="{FF2B5EF4-FFF2-40B4-BE49-F238E27FC236}">
                  <a16:creationId xmlns:a16="http://schemas.microsoft.com/office/drawing/2014/main" id="{3D439E2D-25CC-4DA8-A298-975A8866F1FF}"/>
                </a:ext>
              </a:extLst>
            </p:cNvPr>
            <p:cNvSpPr/>
            <p:nvPr/>
          </p:nvSpPr>
          <p:spPr>
            <a:xfrm>
              <a:off x="2034117" y="5913671"/>
              <a:ext cx="52097" cy="52558"/>
            </a:xfrm>
            <a:custGeom>
              <a:avLst/>
              <a:gdLst>
                <a:gd name="connsiteX0" fmla="*/ 45643 w 52097"/>
                <a:gd name="connsiteY0" fmla="*/ 39995 h 52558"/>
                <a:gd name="connsiteX1" fmla="*/ 25473 w 52097"/>
                <a:gd name="connsiteY1" fmla="*/ 52559 h 52558"/>
                <a:gd name="connsiteX2" fmla="*/ 0 w 52097"/>
                <a:gd name="connsiteY2" fmla="*/ 26510 h 52558"/>
                <a:gd name="connsiteX3" fmla="*/ 25473 w 52097"/>
                <a:gd name="connsiteY3" fmla="*/ 0 h 52558"/>
                <a:gd name="connsiteX4" fmla="*/ 45643 w 52097"/>
                <a:gd name="connsiteY4" fmla="*/ 12678 h 52558"/>
                <a:gd name="connsiteX5" fmla="*/ 45643 w 52097"/>
                <a:gd name="connsiteY5" fmla="*/ 807 h 52558"/>
                <a:gd name="connsiteX6" fmla="*/ 52098 w 52097"/>
                <a:gd name="connsiteY6" fmla="*/ 807 h 52558"/>
                <a:gd name="connsiteX7" fmla="*/ 52098 w 52097"/>
                <a:gd name="connsiteY7" fmla="*/ 51636 h 52558"/>
                <a:gd name="connsiteX8" fmla="*/ 45643 w 52097"/>
                <a:gd name="connsiteY8" fmla="*/ 51636 h 52558"/>
                <a:gd name="connsiteX9" fmla="*/ 45643 w 52097"/>
                <a:gd name="connsiteY9" fmla="*/ 39880 h 52558"/>
                <a:gd name="connsiteX10" fmla="*/ 6685 w 52097"/>
                <a:gd name="connsiteY10" fmla="*/ 26394 h 52558"/>
                <a:gd name="connsiteX11" fmla="*/ 26049 w 52097"/>
                <a:gd name="connsiteY11" fmla="*/ 46565 h 52558"/>
                <a:gd name="connsiteX12" fmla="*/ 45643 w 52097"/>
                <a:gd name="connsiteY12" fmla="*/ 26394 h 52558"/>
                <a:gd name="connsiteX13" fmla="*/ 26049 w 52097"/>
                <a:gd name="connsiteY13" fmla="*/ 6108 h 52558"/>
                <a:gd name="connsiteX14" fmla="*/ 6685 w 52097"/>
                <a:gd name="connsiteY14" fmla="*/ 26394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52558">
                  <a:moveTo>
                    <a:pt x="45643" y="39995"/>
                  </a:moveTo>
                  <a:cubicBezTo>
                    <a:pt x="42070" y="47718"/>
                    <a:pt x="34694" y="52559"/>
                    <a:pt x="25473" y="52559"/>
                  </a:cubicBezTo>
                  <a:cubicBezTo>
                    <a:pt x="10604" y="52559"/>
                    <a:pt x="0" y="41609"/>
                    <a:pt x="0" y="26510"/>
                  </a:cubicBezTo>
                  <a:cubicBezTo>
                    <a:pt x="0" y="11411"/>
                    <a:pt x="10604" y="0"/>
                    <a:pt x="25473" y="0"/>
                  </a:cubicBezTo>
                  <a:cubicBezTo>
                    <a:pt x="34809" y="0"/>
                    <a:pt x="42070" y="4956"/>
                    <a:pt x="45643" y="12678"/>
                  </a:cubicBezTo>
                  <a:lnTo>
                    <a:pt x="45643" y="807"/>
                  </a:lnTo>
                  <a:lnTo>
                    <a:pt x="52098" y="807"/>
                  </a:lnTo>
                  <a:lnTo>
                    <a:pt x="52098" y="51636"/>
                  </a:lnTo>
                  <a:lnTo>
                    <a:pt x="45643" y="51636"/>
                  </a:lnTo>
                  <a:lnTo>
                    <a:pt x="45643" y="39880"/>
                  </a:lnTo>
                  <a:close/>
                  <a:moveTo>
                    <a:pt x="6685" y="26394"/>
                  </a:moveTo>
                  <a:cubicBezTo>
                    <a:pt x="6685" y="38036"/>
                    <a:pt x="14638" y="46565"/>
                    <a:pt x="26049" y="46565"/>
                  </a:cubicBezTo>
                  <a:cubicBezTo>
                    <a:pt x="37460" y="46565"/>
                    <a:pt x="45643" y="38036"/>
                    <a:pt x="45643" y="26394"/>
                  </a:cubicBezTo>
                  <a:cubicBezTo>
                    <a:pt x="45643" y="14753"/>
                    <a:pt x="37460" y="6108"/>
                    <a:pt x="26049" y="6108"/>
                  </a:cubicBezTo>
                  <a:cubicBezTo>
                    <a:pt x="14638" y="6108"/>
                    <a:pt x="6685" y="14638"/>
                    <a:pt x="6685" y="26394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7" name="Freeform: Shape 416">
              <a:extLst>
                <a:ext uri="{FF2B5EF4-FFF2-40B4-BE49-F238E27FC236}">
                  <a16:creationId xmlns:a16="http://schemas.microsoft.com/office/drawing/2014/main" id="{9EC1ED8E-D6B7-403E-A0DC-E5E41B7BFBCC}"/>
                </a:ext>
              </a:extLst>
            </p:cNvPr>
            <p:cNvSpPr/>
            <p:nvPr/>
          </p:nvSpPr>
          <p:spPr>
            <a:xfrm>
              <a:off x="2100161" y="5913671"/>
              <a:ext cx="35846" cy="52558"/>
            </a:xfrm>
            <a:custGeom>
              <a:avLst/>
              <a:gdLst>
                <a:gd name="connsiteX0" fmla="*/ 17519 w 35846"/>
                <a:gd name="connsiteY0" fmla="*/ 47257 h 52558"/>
                <a:gd name="connsiteX1" fmla="*/ 29507 w 35846"/>
                <a:gd name="connsiteY1" fmla="*/ 38612 h 52558"/>
                <a:gd name="connsiteX2" fmla="*/ 23398 w 35846"/>
                <a:gd name="connsiteY2" fmla="*/ 31120 h 52558"/>
                <a:gd name="connsiteX3" fmla="*/ 10373 w 35846"/>
                <a:gd name="connsiteY3" fmla="*/ 26049 h 52558"/>
                <a:gd name="connsiteX4" fmla="*/ 1037 w 35846"/>
                <a:gd name="connsiteY4" fmla="*/ 13947 h 52558"/>
                <a:gd name="connsiteX5" fmla="*/ 18211 w 35846"/>
                <a:gd name="connsiteY5" fmla="*/ 0 h 52558"/>
                <a:gd name="connsiteX6" fmla="*/ 33656 w 35846"/>
                <a:gd name="connsiteY6" fmla="*/ 4841 h 52558"/>
                <a:gd name="connsiteX7" fmla="*/ 33656 w 35846"/>
                <a:gd name="connsiteY7" fmla="*/ 11641 h 52558"/>
                <a:gd name="connsiteX8" fmla="*/ 18326 w 35846"/>
                <a:gd name="connsiteY8" fmla="*/ 5302 h 52558"/>
                <a:gd name="connsiteX9" fmla="*/ 7492 w 35846"/>
                <a:gd name="connsiteY9" fmla="*/ 13255 h 52558"/>
                <a:gd name="connsiteX10" fmla="*/ 13485 w 35846"/>
                <a:gd name="connsiteY10" fmla="*/ 20516 h 52558"/>
                <a:gd name="connsiteX11" fmla="*/ 26510 w 35846"/>
                <a:gd name="connsiteY11" fmla="*/ 25587 h 52558"/>
                <a:gd name="connsiteX12" fmla="*/ 35846 w 35846"/>
                <a:gd name="connsiteY12" fmla="*/ 37460 h 52558"/>
                <a:gd name="connsiteX13" fmla="*/ 17404 w 35846"/>
                <a:gd name="connsiteY13" fmla="*/ 52559 h 52558"/>
                <a:gd name="connsiteX14" fmla="*/ 0 w 35846"/>
                <a:gd name="connsiteY14" fmla="*/ 47141 h 52558"/>
                <a:gd name="connsiteX15" fmla="*/ 0 w 35846"/>
                <a:gd name="connsiteY15" fmla="*/ 40110 h 52558"/>
                <a:gd name="connsiteX16" fmla="*/ 17519 w 35846"/>
                <a:gd name="connsiteY16" fmla="*/ 47257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846" h="52558">
                  <a:moveTo>
                    <a:pt x="17519" y="47257"/>
                  </a:moveTo>
                  <a:cubicBezTo>
                    <a:pt x="24320" y="47257"/>
                    <a:pt x="29507" y="44260"/>
                    <a:pt x="29507" y="38612"/>
                  </a:cubicBezTo>
                  <a:cubicBezTo>
                    <a:pt x="29507" y="35385"/>
                    <a:pt x="27778" y="32849"/>
                    <a:pt x="23398" y="31120"/>
                  </a:cubicBezTo>
                  <a:lnTo>
                    <a:pt x="10373" y="26049"/>
                  </a:lnTo>
                  <a:cubicBezTo>
                    <a:pt x="4265" y="23513"/>
                    <a:pt x="1037" y="20055"/>
                    <a:pt x="1037" y="13947"/>
                  </a:cubicBezTo>
                  <a:cubicBezTo>
                    <a:pt x="1037" y="5302"/>
                    <a:pt x="8183" y="0"/>
                    <a:pt x="18211" y="0"/>
                  </a:cubicBezTo>
                  <a:cubicBezTo>
                    <a:pt x="24089" y="0"/>
                    <a:pt x="29737" y="1614"/>
                    <a:pt x="33656" y="4841"/>
                  </a:cubicBezTo>
                  <a:lnTo>
                    <a:pt x="33656" y="11641"/>
                  </a:lnTo>
                  <a:cubicBezTo>
                    <a:pt x="29161" y="7607"/>
                    <a:pt x="23628" y="5302"/>
                    <a:pt x="18326" y="5302"/>
                  </a:cubicBezTo>
                  <a:cubicBezTo>
                    <a:pt x="12102" y="5302"/>
                    <a:pt x="7492" y="8184"/>
                    <a:pt x="7492" y="13255"/>
                  </a:cubicBezTo>
                  <a:cubicBezTo>
                    <a:pt x="7492" y="16713"/>
                    <a:pt x="9106" y="18903"/>
                    <a:pt x="13485" y="20516"/>
                  </a:cubicBezTo>
                  <a:lnTo>
                    <a:pt x="26510" y="25587"/>
                  </a:lnTo>
                  <a:cubicBezTo>
                    <a:pt x="32965" y="28239"/>
                    <a:pt x="35846" y="32157"/>
                    <a:pt x="35846" y="37460"/>
                  </a:cubicBezTo>
                  <a:cubicBezTo>
                    <a:pt x="35846" y="46911"/>
                    <a:pt x="28123" y="52559"/>
                    <a:pt x="17404" y="52559"/>
                  </a:cubicBezTo>
                  <a:cubicBezTo>
                    <a:pt x="10719" y="52559"/>
                    <a:pt x="4495" y="50830"/>
                    <a:pt x="0" y="47141"/>
                  </a:cubicBezTo>
                  <a:lnTo>
                    <a:pt x="0" y="40110"/>
                  </a:lnTo>
                  <a:cubicBezTo>
                    <a:pt x="5302" y="45067"/>
                    <a:pt x="11411" y="47257"/>
                    <a:pt x="17519" y="47257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8" name="Freeform: Shape 417">
              <a:extLst>
                <a:ext uri="{FF2B5EF4-FFF2-40B4-BE49-F238E27FC236}">
                  <a16:creationId xmlns:a16="http://schemas.microsoft.com/office/drawing/2014/main" id="{CEA0E22E-1086-4D30-9886-64BDD6187CF2}"/>
                </a:ext>
              </a:extLst>
            </p:cNvPr>
            <p:cNvSpPr/>
            <p:nvPr/>
          </p:nvSpPr>
          <p:spPr>
            <a:xfrm>
              <a:off x="2141885" y="5914593"/>
              <a:ext cx="50368" cy="76763"/>
            </a:xfrm>
            <a:custGeom>
              <a:avLst/>
              <a:gdLst>
                <a:gd name="connsiteX0" fmla="*/ 13024 w 50368"/>
                <a:gd name="connsiteY0" fmla="*/ 76763 h 76763"/>
                <a:gd name="connsiteX1" fmla="*/ 6339 w 50368"/>
                <a:gd name="connsiteY1" fmla="*/ 76763 h 76763"/>
                <a:gd name="connsiteX2" fmla="*/ 22476 w 50368"/>
                <a:gd name="connsiteY2" fmla="*/ 43337 h 76763"/>
                <a:gd name="connsiteX3" fmla="*/ 0 w 50368"/>
                <a:gd name="connsiteY3" fmla="*/ 0 h 76763"/>
                <a:gd name="connsiteX4" fmla="*/ 7607 w 50368"/>
                <a:gd name="connsiteY4" fmla="*/ 0 h 76763"/>
                <a:gd name="connsiteX5" fmla="*/ 26049 w 50368"/>
                <a:gd name="connsiteY5" fmla="*/ 36077 h 76763"/>
                <a:gd name="connsiteX6" fmla="*/ 43568 w 50368"/>
                <a:gd name="connsiteY6" fmla="*/ 0 h 76763"/>
                <a:gd name="connsiteX7" fmla="*/ 50369 w 50368"/>
                <a:gd name="connsiteY7" fmla="*/ 0 h 76763"/>
                <a:gd name="connsiteX8" fmla="*/ 13255 w 50368"/>
                <a:gd name="connsiteY8" fmla="*/ 76763 h 76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368" h="76763">
                  <a:moveTo>
                    <a:pt x="13024" y="76763"/>
                  </a:moveTo>
                  <a:lnTo>
                    <a:pt x="6339" y="76763"/>
                  </a:lnTo>
                  <a:lnTo>
                    <a:pt x="22476" y="43337"/>
                  </a:lnTo>
                  <a:lnTo>
                    <a:pt x="0" y="0"/>
                  </a:lnTo>
                  <a:lnTo>
                    <a:pt x="7607" y="0"/>
                  </a:lnTo>
                  <a:lnTo>
                    <a:pt x="26049" y="36077"/>
                  </a:lnTo>
                  <a:lnTo>
                    <a:pt x="43568" y="0"/>
                  </a:lnTo>
                  <a:lnTo>
                    <a:pt x="50369" y="0"/>
                  </a:lnTo>
                  <a:lnTo>
                    <a:pt x="13255" y="76763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9" name="Freeform: Shape 418">
              <a:extLst>
                <a:ext uri="{FF2B5EF4-FFF2-40B4-BE49-F238E27FC236}">
                  <a16:creationId xmlns:a16="http://schemas.microsoft.com/office/drawing/2014/main" id="{C7C5AD77-CBDF-44D6-A5C9-CE82C848C67F}"/>
                </a:ext>
              </a:extLst>
            </p:cNvPr>
            <p:cNvSpPr/>
            <p:nvPr/>
          </p:nvSpPr>
          <p:spPr>
            <a:xfrm>
              <a:off x="2226141" y="5897995"/>
              <a:ext cx="29506" cy="68349"/>
            </a:xfrm>
            <a:custGeom>
              <a:avLst/>
              <a:gdLst>
                <a:gd name="connsiteX0" fmla="*/ 16598 w 29506"/>
                <a:gd name="connsiteY0" fmla="*/ 68234 h 68349"/>
                <a:gd name="connsiteX1" fmla="*/ 0 w 29506"/>
                <a:gd name="connsiteY1" fmla="*/ 50715 h 68349"/>
                <a:gd name="connsiteX2" fmla="*/ 0 w 29506"/>
                <a:gd name="connsiteY2" fmla="*/ 0 h 68349"/>
                <a:gd name="connsiteX3" fmla="*/ 6339 w 29506"/>
                <a:gd name="connsiteY3" fmla="*/ 0 h 68349"/>
                <a:gd name="connsiteX4" fmla="*/ 6339 w 29506"/>
                <a:gd name="connsiteY4" fmla="*/ 16598 h 68349"/>
                <a:gd name="connsiteX5" fmla="*/ 28700 w 29506"/>
                <a:gd name="connsiteY5" fmla="*/ 16598 h 68349"/>
                <a:gd name="connsiteX6" fmla="*/ 28700 w 29506"/>
                <a:gd name="connsiteY6" fmla="*/ 22591 h 68349"/>
                <a:gd name="connsiteX7" fmla="*/ 6339 w 29506"/>
                <a:gd name="connsiteY7" fmla="*/ 22591 h 68349"/>
                <a:gd name="connsiteX8" fmla="*/ 6339 w 29506"/>
                <a:gd name="connsiteY8" fmla="*/ 51291 h 68349"/>
                <a:gd name="connsiteX9" fmla="*/ 17289 w 29506"/>
                <a:gd name="connsiteY9" fmla="*/ 62241 h 68349"/>
                <a:gd name="connsiteX10" fmla="*/ 29507 w 29506"/>
                <a:gd name="connsiteY10" fmla="*/ 58438 h 68349"/>
                <a:gd name="connsiteX11" fmla="*/ 29507 w 29506"/>
                <a:gd name="connsiteY11" fmla="*/ 64661 h 68349"/>
                <a:gd name="connsiteX12" fmla="*/ 16598 w 29506"/>
                <a:gd name="connsiteY12" fmla="*/ 68350 h 68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506" h="68349">
                  <a:moveTo>
                    <a:pt x="16598" y="68234"/>
                  </a:moveTo>
                  <a:cubicBezTo>
                    <a:pt x="6339" y="68234"/>
                    <a:pt x="0" y="63508"/>
                    <a:pt x="0" y="50715"/>
                  </a:cubicBezTo>
                  <a:lnTo>
                    <a:pt x="0" y="0"/>
                  </a:lnTo>
                  <a:lnTo>
                    <a:pt x="6339" y="0"/>
                  </a:lnTo>
                  <a:lnTo>
                    <a:pt x="6339" y="16598"/>
                  </a:lnTo>
                  <a:lnTo>
                    <a:pt x="28700" y="16598"/>
                  </a:lnTo>
                  <a:lnTo>
                    <a:pt x="28700" y="22591"/>
                  </a:lnTo>
                  <a:lnTo>
                    <a:pt x="6339" y="22591"/>
                  </a:lnTo>
                  <a:lnTo>
                    <a:pt x="6339" y="51291"/>
                  </a:lnTo>
                  <a:cubicBezTo>
                    <a:pt x="6339" y="59014"/>
                    <a:pt x="10950" y="62241"/>
                    <a:pt x="17289" y="62241"/>
                  </a:cubicBezTo>
                  <a:cubicBezTo>
                    <a:pt x="21208" y="62241"/>
                    <a:pt x="25818" y="61088"/>
                    <a:pt x="29507" y="58438"/>
                  </a:cubicBezTo>
                  <a:lnTo>
                    <a:pt x="29507" y="64661"/>
                  </a:lnTo>
                  <a:cubicBezTo>
                    <a:pt x="25818" y="67197"/>
                    <a:pt x="20747" y="68350"/>
                    <a:pt x="16598" y="68350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0" name="Freeform: Shape 419">
              <a:extLst>
                <a:ext uri="{FF2B5EF4-FFF2-40B4-BE49-F238E27FC236}">
                  <a16:creationId xmlns:a16="http://schemas.microsoft.com/office/drawing/2014/main" id="{B3D717D3-5ACC-4321-820D-9DF74CA13F1B}"/>
                </a:ext>
              </a:extLst>
            </p:cNvPr>
            <p:cNvSpPr/>
            <p:nvPr/>
          </p:nvSpPr>
          <p:spPr>
            <a:xfrm>
              <a:off x="2262448" y="5913671"/>
              <a:ext cx="52443" cy="52558"/>
            </a:xfrm>
            <a:custGeom>
              <a:avLst/>
              <a:gdLst>
                <a:gd name="connsiteX0" fmla="*/ 0 w 52443"/>
                <a:gd name="connsiteY0" fmla="*/ 26164 h 52558"/>
                <a:gd name="connsiteX1" fmla="*/ 26395 w 52443"/>
                <a:gd name="connsiteY1" fmla="*/ 0 h 52558"/>
                <a:gd name="connsiteX2" fmla="*/ 52444 w 52443"/>
                <a:gd name="connsiteY2" fmla="*/ 26164 h 52558"/>
                <a:gd name="connsiteX3" fmla="*/ 26395 w 52443"/>
                <a:gd name="connsiteY3" fmla="*/ 52559 h 52558"/>
                <a:gd name="connsiteX4" fmla="*/ 0 w 52443"/>
                <a:gd name="connsiteY4" fmla="*/ 26164 h 52558"/>
                <a:gd name="connsiteX5" fmla="*/ 26280 w 52443"/>
                <a:gd name="connsiteY5" fmla="*/ 6108 h 52558"/>
                <a:gd name="connsiteX6" fmla="*/ 6685 w 52443"/>
                <a:gd name="connsiteY6" fmla="*/ 26279 h 52558"/>
                <a:gd name="connsiteX7" fmla="*/ 26280 w 52443"/>
                <a:gd name="connsiteY7" fmla="*/ 46565 h 52558"/>
                <a:gd name="connsiteX8" fmla="*/ 45758 w 52443"/>
                <a:gd name="connsiteY8" fmla="*/ 26279 h 52558"/>
                <a:gd name="connsiteX9" fmla="*/ 26280 w 52443"/>
                <a:gd name="connsiteY9" fmla="*/ 6108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443" h="52558">
                  <a:moveTo>
                    <a:pt x="0" y="26164"/>
                  </a:moveTo>
                  <a:cubicBezTo>
                    <a:pt x="0" y="11065"/>
                    <a:pt x="10950" y="0"/>
                    <a:pt x="26395" y="0"/>
                  </a:cubicBezTo>
                  <a:cubicBezTo>
                    <a:pt x="41840" y="0"/>
                    <a:pt x="52444" y="10950"/>
                    <a:pt x="52444" y="26164"/>
                  </a:cubicBezTo>
                  <a:cubicBezTo>
                    <a:pt x="52444" y="41378"/>
                    <a:pt x="41609" y="52559"/>
                    <a:pt x="26395" y="52559"/>
                  </a:cubicBezTo>
                  <a:cubicBezTo>
                    <a:pt x="11180" y="52559"/>
                    <a:pt x="0" y="41494"/>
                    <a:pt x="0" y="26164"/>
                  </a:cubicBezTo>
                  <a:close/>
                  <a:moveTo>
                    <a:pt x="26280" y="6108"/>
                  </a:moveTo>
                  <a:cubicBezTo>
                    <a:pt x="14754" y="6108"/>
                    <a:pt x="6685" y="14638"/>
                    <a:pt x="6685" y="26279"/>
                  </a:cubicBezTo>
                  <a:cubicBezTo>
                    <a:pt x="6685" y="37920"/>
                    <a:pt x="14754" y="46565"/>
                    <a:pt x="26280" y="46565"/>
                  </a:cubicBezTo>
                  <a:cubicBezTo>
                    <a:pt x="37806" y="46565"/>
                    <a:pt x="45758" y="38036"/>
                    <a:pt x="45758" y="26279"/>
                  </a:cubicBezTo>
                  <a:cubicBezTo>
                    <a:pt x="45758" y="14523"/>
                    <a:pt x="37690" y="6108"/>
                    <a:pt x="26280" y="6108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1" name="Freeform: Shape 420">
              <a:extLst>
                <a:ext uri="{FF2B5EF4-FFF2-40B4-BE49-F238E27FC236}">
                  <a16:creationId xmlns:a16="http://schemas.microsoft.com/office/drawing/2014/main" id="{6D3BA7F6-ECA2-49BB-8394-DD1335678FB5}"/>
                </a:ext>
              </a:extLst>
            </p:cNvPr>
            <p:cNvSpPr/>
            <p:nvPr/>
          </p:nvSpPr>
          <p:spPr>
            <a:xfrm>
              <a:off x="2353388" y="5913671"/>
              <a:ext cx="25587" cy="51751"/>
            </a:xfrm>
            <a:custGeom>
              <a:avLst/>
              <a:gdLst>
                <a:gd name="connsiteX0" fmla="*/ 6455 w 25587"/>
                <a:gd name="connsiteY0" fmla="*/ 51752 h 51751"/>
                <a:gd name="connsiteX1" fmla="*/ 0 w 25587"/>
                <a:gd name="connsiteY1" fmla="*/ 51752 h 51751"/>
                <a:gd name="connsiteX2" fmla="*/ 0 w 25587"/>
                <a:gd name="connsiteY2" fmla="*/ 922 h 51751"/>
                <a:gd name="connsiteX3" fmla="*/ 6455 w 25587"/>
                <a:gd name="connsiteY3" fmla="*/ 922 h 51751"/>
                <a:gd name="connsiteX4" fmla="*/ 6455 w 25587"/>
                <a:gd name="connsiteY4" fmla="*/ 13947 h 51751"/>
                <a:gd name="connsiteX5" fmla="*/ 25588 w 25587"/>
                <a:gd name="connsiteY5" fmla="*/ 0 h 51751"/>
                <a:gd name="connsiteX6" fmla="*/ 25588 w 25587"/>
                <a:gd name="connsiteY6" fmla="*/ 7261 h 51751"/>
                <a:gd name="connsiteX7" fmla="*/ 6455 w 25587"/>
                <a:gd name="connsiteY7" fmla="*/ 27201 h 51751"/>
                <a:gd name="connsiteX8" fmla="*/ 6455 w 25587"/>
                <a:gd name="connsiteY8" fmla="*/ 51636 h 5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87" h="51751">
                  <a:moveTo>
                    <a:pt x="6455" y="51752"/>
                  </a:moveTo>
                  <a:lnTo>
                    <a:pt x="0" y="51752"/>
                  </a:lnTo>
                  <a:lnTo>
                    <a:pt x="0" y="922"/>
                  </a:lnTo>
                  <a:lnTo>
                    <a:pt x="6455" y="922"/>
                  </a:lnTo>
                  <a:lnTo>
                    <a:pt x="6455" y="13947"/>
                  </a:lnTo>
                  <a:cubicBezTo>
                    <a:pt x="10028" y="5302"/>
                    <a:pt x="17059" y="0"/>
                    <a:pt x="25588" y="0"/>
                  </a:cubicBezTo>
                  <a:lnTo>
                    <a:pt x="25588" y="7261"/>
                  </a:lnTo>
                  <a:cubicBezTo>
                    <a:pt x="15445" y="6224"/>
                    <a:pt x="6455" y="14061"/>
                    <a:pt x="6455" y="27201"/>
                  </a:cubicBezTo>
                  <a:lnTo>
                    <a:pt x="6455" y="51636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2" name="Freeform: Shape 421">
              <a:extLst>
                <a:ext uri="{FF2B5EF4-FFF2-40B4-BE49-F238E27FC236}">
                  <a16:creationId xmlns:a16="http://schemas.microsoft.com/office/drawing/2014/main" id="{BECAB65B-20F6-40A8-A00E-93A180491ECD}"/>
                </a:ext>
              </a:extLst>
            </p:cNvPr>
            <p:cNvSpPr/>
            <p:nvPr/>
          </p:nvSpPr>
          <p:spPr>
            <a:xfrm>
              <a:off x="2384163" y="5913786"/>
              <a:ext cx="49216" cy="52443"/>
            </a:xfrm>
            <a:custGeom>
              <a:avLst/>
              <a:gdLst>
                <a:gd name="connsiteX0" fmla="*/ 115 w 49216"/>
                <a:gd name="connsiteY0" fmla="*/ 26510 h 52443"/>
                <a:gd name="connsiteX1" fmla="*/ 25127 w 49216"/>
                <a:gd name="connsiteY1" fmla="*/ 0 h 52443"/>
                <a:gd name="connsiteX2" fmla="*/ 49216 w 49216"/>
                <a:gd name="connsiteY2" fmla="*/ 25587 h 52443"/>
                <a:gd name="connsiteX3" fmla="*/ 48986 w 49216"/>
                <a:gd name="connsiteY3" fmla="*/ 28700 h 52443"/>
                <a:gd name="connsiteX4" fmla="*/ 6800 w 49216"/>
                <a:gd name="connsiteY4" fmla="*/ 28700 h 52443"/>
                <a:gd name="connsiteX5" fmla="*/ 27086 w 49216"/>
                <a:gd name="connsiteY5" fmla="*/ 46565 h 52443"/>
                <a:gd name="connsiteX6" fmla="*/ 45643 w 49216"/>
                <a:gd name="connsiteY6" fmla="*/ 40341 h 52443"/>
                <a:gd name="connsiteX7" fmla="*/ 45643 w 49216"/>
                <a:gd name="connsiteY7" fmla="*/ 46680 h 52443"/>
                <a:gd name="connsiteX8" fmla="*/ 27086 w 49216"/>
                <a:gd name="connsiteY8" fmla="*/ 52443 h 52443"/>
                <a:gd name="connsiteX9" fmla="*/ 0 w 49216"/>
                <a:gd name="connsiteY9" fmla="*/ 26510 h 52443"/>
                <a:gd name="connsiteX10" fmla="*/ 42416 w 49216"/>
                <a:gd name="connsiteY10" fmla="*/ 23398 h 52443"/>
                <a:gd name="connsiteX11" fmla="*/ 25127 w 49216"/>
                <a:gd name="connsiteY11" fmla="*/ 5878 h 52443"/>
                <a:gd name="connsiteX12" fmla="*/ 6916 w 49216"/>
                <a:gd name="connsiteY12" fmla="*/ 23398 h 52443"/>
                <a:gd name="connsiteX13" fmla="*/ 42416 w 49216"/>
                <a:gd name="connsiteY13" fmla="*/ 23398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3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50"/>
                    <a:pt x="49216" y="25587"/>
                  </a:cubicBezTo>
                  <a:cubicBezTo>
                    <a:pt x="49216" y="26625"/>
                    <a:pt x="49216" y="27662"/>
                    <a:pt x="48986" y="28700"/>
                  </a:cubicBezTo>
                  <a:lnTo>
                    <a:pt x="6800" y="28700"/>
                  </a:lnTo>
                  <a:cubicBezTo>
                    <a:pt x="7838" y="39188"/>
                    <a:pt x="15675" y="46565"/>
                    <a:pt x="27086" y="46565"/>
                  </a:cubicBezTo>
                  <a:cubicBezTo>
                    <a:pt x="33771" y="46565"/>
                    <a:pt x="40226" y="44490"/>
                    <a:pt x="45643" y="40341"/>
                  </a:cubicBezTo>
                  <a:lnTo>
                    <a:pt x="45643" y="46680"/>
                  </a:lnTo>
                  <a:cubicBezTo>
                    <a:pt x="40226" y="50599"/>
                    <a:pt x="33771" y="52443"/>
                    <a:pt x="27086" y="52443"/>
                  </a:cubicBezTo>
                  <a:cubicBezTo>
                    <a:pt x="11065" y="52443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39" y="13370"/>
                    <a:pt x="35500" y="5878"/>
                    <a:pt x="25127" y="5878"/>
                  </a:cubicBezTo>
                  <a:cubicBezTo>
                    <a:pt x="14753" y="5878"/>
                    <a:pt x="7953" y="13485"/>
                    <a:pt x="6916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3" name="Freeform: Shape 422">
              <a:extLst>
                <a:ext uri="{FF2B5EF4-FFF2-40B4-BE49-F238E27FC236}">
                  <a16:creationId xmlns:a16="http://schemas.microsoft.com/office/drawing/2014/main" id="{D3B1E4BA-8542-4FB1-8899-91B642898688}"/>
                </a:ext>
              </a:extLst>
            </p:cNvPr>
            <p:cNvSpPr/>
            <p:nvPr/>
          </p:nvSpPr>
          <p:spPr>
            <a:xfrm>
              <a:off x="2447441" y="5913786"/>
              <a:ext cx="78377" cy="51867"/>
            </a:xfrm>
            <a:custGeom>
              <a:avLst/>
              <a:gdLst>
                <a:gd name="connsiteX0" fmla="*/ 6455 w 78377"/>
                <a:gd name="connsiteY0" fmla="*/ 51636 h 51867"/>
                <a:gd name="connsiteX1" fmla="*/ 0 w 78377"/>
                <a:gd name="connsiteY1" fmla="*/ 51636 h 51867"/>
                <a:gd name="connsiteX2" fmla="*/ 0 w 78377"/>
                <a:gd name="connsiteY2" fmla="*/ 807 h 51867"/>
                <a:gd name="connsiteX3" fmla="*/ 6455 w 78377"/>
                <a:gd name="connsiteY3" fmla="*/ 807 h 51867"/>
                <a:gd name="connsiteX4" fmla="*/ 6455 w 78377"/>
                <a:gd name="connsiteY4" fmla="*/ 12218 h 51867"/>
                <a:gd name="connsiteX5" fmla="*/ 24320 w 78377"/>
                <a:gd name="connsiteY5" fmla="*/ 0 h 51867"/>
                <a:gd name="connsiteX6" fmla="*/ 40687 w 78377"/>
                <a:gd name="connsiteY6" fmla="*/ 12909 h 51867"/>
                <a:gd name="connsiteX7" fmla="*/ 59590 w 78377"/>
                <a:gd name="connsiteY7" fmla="*/ 0 h 51867"/>
                <a:gd name="connsiteX8" fmla="*/ 78377 w 78377"/>
                <a:gd name="connsiteY8" fmla="*/ 22591 h 51867"/>
                <a:gd name="connsiteX9" fmla="*/ 78377 w 78377"/>
                <a:gd name="connsiteY9" fmla="*/ 51636 h 51867"/>
                <a:gd name="connsiteX10" fmla="*/ 71923 w 78377"/>
                <a:gd name="connsiteY10" fmla="*/ 51636 h 51867"/>
                <a:gd name="connsiteX11" fmla="*/ 71923 w 78377"/>
                <a:gd name="connsiteY11" fmla="*/ 23513 h 51867"/>
                <a:gd name="connsiteX12" fmla="*/ 58322 w 78377"/>
                <a:gd name="connsiteY12" fmla="*/ 6224 h 51867"/>
                <a:gd name="connsiteX13" fmla="*/ 42416 w 78377"/>
                <a:gd name="connsiteY13" fmla="*/ 25242 h 51867"/>
                <a:gd name="connsiteX14" fmla="*/ 42416 w 78377"/>
                <a:gd name="connsiteY14" fmla="*/ 51752 h 51867"/>
                <a:gd name="connsiteX15" fmla="*/ 35961 w 78377"/>
                <a:gd name="connsiteY15" fmla="*/ 51752 h 51867"/>
                <a:gd name="connsiteX16" fmla="*/ 35961 w 78377"/>
                <a:gd name="connsiteY16" fmla="*/ 23628 h 51867"/>
                <a:gd name="connsiteX17" fmla="*/ 22361 w 78377"/>
                <a:gd name="connsiteY17" fmla="*/ 6339 h 51867"/>
                <a:gd name="connsiteX18" fmla="*/ 6339 w 78377"/>
                <a:gd name="connsiteY18" fmla="*/ 26394 h 51867"/>
                <a:gd name="connsiteX19" fmla="*/ 6339 w 78377"/>
                <a:gd name="connsiteY19" fmla="*/ 51867 h 5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8377" h="51867">
                  <a:moveTo>
                    <a:pt x="6455" y="51636"/>
                  </a:moveTo>
                  <a:lnTo>
                    <a:pt x="0" y="51636"/>
                  </a:lnTo>
                  <a:lnTo>
                    <a:pt x="0" y="807"/>
                  </a:lnTo>
                  <a:lnTo>
                    <a:pt x="6455" y="807"/>
                  </a:lnTo>
                  <a:lnTo>
                    <a:pt x="6455" y="12218"/>
                  </a:lnTo>
                  <a:cubicBezTo>
                    <a:pt x="9682" y="4841"/>
                    <a:pt x="16252" y="0"/>
                    <a:pt x="24320" y="0"/>
                  </a:cubicBezTo>
                  <a:cubicBezTo>
                    <a:pt x="33195" y="0"/>
                    <a:pt x="38382" y="5071"/>
                    <a:pt x="40687" y="12909"/>
                  </a:cubicBezTo>
                  <a:cubicBezTo>
                    <a:pt x="43799" y="5187"/>
                    <a:pt x="50830" y="0"/>
                    <a:pt x="59590" y="0"/>
                  </a:cubicBezTo>
                  <a:cubicBezTo>
                    <a:pt x="72153" y="0"/>
                    <a:pt x="78377" y="9451"/>
                    <a:pt x="78377" y="22591"/>
                  </a:cubicBezTo>
                  <a:lnTo>
                    <a:pt x="78377" y="51636"/>
                  </a:lnTo>
                  <a:lnTo>
                    <a:pt x="71923" y="51636"/>
                  </a:lnTo>
                  <a:lnTo>
                    <a:pt x="71923" y="23513"/>
                  </a:lnTo>
                  <a:cubicBezTo>
                    <a:pt x="71923" y="11987"/>
                    <a:pt x="67312" y="6224"/>
                    <a:pt x="58322" y="6224"/>
                  </a:cubicBezTo>
                  <a:cubicBezTo>
                    <a:pt x="49331" y="6224"/>
                    <a:pt x="42416" y="14523"/>
                    <a:pt x="42416" y="25242"/>
                  </a:cubicBezTo>
                  <a:lnTo>
                    <a:pt x="42416" y="51752"/>
                  </a:lnTo>
                  <a:lnTo>
                    <a:pt x="35961" y="51752"/>
                  </a:lnTo>
                  <a:lnTo>
                    <a:pt x="35961" y="23628"/>
                  </a:lnTo>
                  <a:cubicBezTo>
                    <a:pt x="35961" y="12102"/>
                    <a:pt x="31351" y="6339"/>
                    <a:pt x="22361" y="6339"/>
                  </a:cubicBezTo>
                  <a:cubicBezTo>
                    <a:pt x="13370" y="6339"/>
                    <a:pt x="6339" y="15099"/>
                    <a:pt x="6339" y="26394"/>
                  </a:cubicBezTo>
                  <a:lnTo>
                    <a:pt x="6339" y="51867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4" name="Freeform: Shape 423">
              <a:extLst>
                <a:ext uri="{FF2B5EF4-FFF2-40B4-BE49-F238E27FC236}">
                  <a16:creationId xmlns:a16="http://schemas.microsoft.com/office/drawing/2014/main" id="{C744B905-4C4B-4E81-9019-EFE8CE252748}"/>
                </a:ext>
              </a:extLst>
            </p:cNvPr>
            <p:cNvSpPr/>
            <p:nvPr/>
          </p:nvSpPr>
          <p:spPr>
            <a:xfrm>
              <a:off x="2538497" y="5913786"/>
              <a:ext cx="49216" cy="52443"/>
            </a:xfrm>
            <a:custGeom>
              <a:avLst/>
              <a:gdLst>
                <a:gd name="connsiteX0" fmla="*/ 115 w 49216"/>
                <a:gd name="connsiteY0" fmla="*/ 26510 h 52443"/>
                <a:gd name="connsiteX1" fmla="*/ 25127 w 49216"/>
                <a:gd name="connsiteY1" fmla="*/ 0 h 52443"/>
                <a:gd name="connsiteX2" fmla="*/ 49216 w 49216"/>
                <a:gd name="connsiteY2" fmla="*/ 25587 h 52443"/>
                <a:gd name="connsiteX3" fmla="*/ 48986 w 49216"/>
                <a:gd name="connsiteY3" fmla="*/ 28700 h 52443"/>
                <a:gd name="connsiteX4" fmla="*/ 6800 w 49216"/>
                <a:gd name="connsiteY4" fmla="*/ 28700 h 52443"/>
                <a:gd name="connsiteX5" fmla="*/ 27086 w 49216"/>
                <a:gd name="connsiteY5" fmla="*/ 46565 h 52443"/>
                <a:gd name="connsiteX6" fmla="*/ 45643 w 49216"/>
                <a:gd name="connsiteY6" fmla="*/ 40341 h 52443"/>
                <a:gd name="connsiteX7" fmla="*/ 45643 w 49216"/>
                <a:gd name="connsiteY7" fmla="*/ 46680 h 52443"/>
                <a:gd name="connsiteX8" fmla="*/ 27086 w 49216"/>
                <a:gd name="connsiteY8" fmla="*/ 52443 h 52443"/>
                <a:gd name="connsiteX9" fmla="*/ 0 w 49216"/>
                <a:gd name="connsiteY9" fmla="*/ 26510 h 52443"/>
                <a:gd name="connsiteX10" fmla="*/ 42416 w 49216"/>
                <a:gd name="connsiteY10" fmla="*/ 23398 h 52443"/>
                <a:gd name="connsiteX11" fmla="*/ 25127 w 49216"/>
                <a:gd name="connsiteY11" fmla="*/ 5878 h 52443"/>
                <a:gd name="connsiteX12" fmla="*/ 6916 w 49216"/>
                <a:gd name="connsiteY12" fmla="*/ 23398 h 52443"/>
                <a:gd name="connsiteX13" fmla="*/ 42416 w 49216"/>
                <a:gd name="connsiteY13" fmla="*/ 23398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3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50"/>
                    <a:pt x="49216" y="25587"/>
                  </a:cubicBezTo>
                  <a:cubicBezTo>
                    <a:pt x="49216" y="26625"/>
                    <a:pt x="49216" y="27662"/>
                    <a:pt x="48986" y="28700"/>
                  </a:cubicBezTo>
                  <a:lnTo>
                    <a:pt x="6800" y="28700"/>
                  </a:lnTo>
                  <a:cubicBezTo>
                    <a:pt x="7838" y="39188"/>
                    <a:pt x="15675" y="46565"/>
                    <a:pt x="27086" y="46565"/>
                  </a:cubicBezTo>
                  <a:cubicBezTo>
                    <a:pt x="33771" y="46565"/>
                    <a:pt x="40226" y="44490"/>
                    <a:pt x="45643" y="40341"/>
                  </a:cubicBezTo>
                  <a:lnTo>
                    <a:pt x="45643" y="46680"/>
                  </a:lnTo>
                  <a:cubicBezTo>
                    <a:pt x="40226" y="50599"/>
                    <a:pt x="33771" y="52443"/>
                    <a:pt x="27086" y="52443"/>
                  </a:cubicBezTo>
                  <a:cubicBezTo>
                    <a:pt x="11065" y="52443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39" y="13370"/>
                    <a:pt x="35500" y="5878"/>
                    <a:pt x="25127" y="5878"/>
                  </a:cubicBezTo>
                  <a:cubicBezTo>
                    <a:pt x="14753" y="5878"/>
                    <a:pt x="7953" y="13485"/>
                    <a:pt x="6916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5" name="Freeform: Shape 424">
              <a:extLst>
                <a:ext uri="{FF2B5EF4-FFF2-40B4-BE49-F238E27FC236}">
                  <a16:creationId xmlns:a16="http://schemas.microsoft.com/office/drawing/2014/main" id="{0F05225D-0F2F-4269-BA4C-11EC6C1F4AF9}"/>
                </a:ext>
              </a:extLst>
            </p:cNvPr>
            <p:cNvSpPr/>
            <p:nvPr/>
          </p:nvSpPr>
          <p:spPr>
            <a:xfrm>
              <a:off x="2601775" y="5913786"/>
              <a:ext cx="78377" cy="51867"/>
            </a:xfrm>
            <a:custGeom>
              <a:avLst/>
              <a:gdLst>
                <a:gd name="connsiteX0" fmla="*/ 6455 w 78377"/>
                <a:gd name="connsiteY0" fmla="*/ 51636 h 51867"/>
                <a:gd name="connsiteX1" fmla="*/ 0 w 78377"/>
                <a:gd name="connsiteY1" fmla="*/ 51636 h 51867"/>
                <a:gd name="connsiteX2" fmla="*/ 0 w 78377"/>
                <a:gd name="connsiteY2" fmla="*/ 807 h 51867"/>
                <a:gd name="connsiteX3" fmla="*/ 6455 w 78377"/>
                <a:gd name="connsiteY3" fmla="*/ 807 h 51867"/>
                <a:gd name="connsiteX4" fmla="*/ 6455 w 78377"/>
                <a:gd name="connsiteY4" fmla="*/ 12218 h 51867"/>
                <a:gd name="connsiteX5" fmla="*/ 24320 w 78377"/>
                <a:gd name="connsiteY5" fmla="*/ 0 h 51867"/>
                <a:gd name="connsiteX6" fmla="*/ 40687 w 78377"/>
                <a:gd name="connsiteY6" fmla="*/ 12909 h 51867"/>
                <a:gd name="connsiteX7" fmla="*/ 59590 w 78377"/>
                <a:gd name="connsiteY7" fmla="*/ 0 h 51867"/>
                <a:gd name="connsiteX8" fmla="*/ 78377 w 78377"/>
                <a:gd name="connsiteY8" fmla="*/ 22591 h 51867"/>
                <a:gd name="connsiteX9" fmla="*/ 78377 w 78377"/>
                <a:gd name="connsiteY9" fmla="*/ 51636 h 51867"/>
                <a:gd name="connsiteX10" fmla="*/ 71923 w 78377"/>
                <a:gd name="connsiteY10" fmla="*/ 51636 h 51867"/>
                <a:gd name="connsiteX11" fmla="*/ 71923 w 78377"/>
                <a:gd name="connsiteY11" fmla="*/ 23513 h 51867"/>
                <a:gd name="connsiteX12" fmla="*/ 58322 w 78377"/>
                <a:gd name="connsiteY12" fmla="*/ 6224 h 51867"/>
                <a:gd name="connsiteX13" fmla="*/ 42416 w 78377"/>
                <a:gd name="connsiteY13" fmla="*/ 25242 h 51867"/>
                <a:gd name="connsiteX14" fmla="*/ 42416 w 78377"/>
                <a:gd name="connsiteY14" fmla="*/ 51752 h 51867"/>
                <a:gd name="connsiteX15" fmla="*/ 35961 w 78377"/>
                <a:gd name="connsiteY15" fmla="*/ 51752 h 51867"/>
                <a:gd name="connsiteX16" fmla="*/ 35961 w 78377"/>
                <a:gd name="connsiteY16" fmla="*/ 23628 h 51867"/>
                <a:gd name="connsiteX17" fmla="*/ 22361 w 78377"/>
                <a:gd name="connsiteY17" fmla="*/ 6339 h 51867"/>
                <a:gd name="connsiteX18" fmla="*/ 6339 w 78377"/>
                <a:gd name="connsiteY18" fmla="*/ 26394 h 51867"/>
                <a:gd name="connsiteX19" fmla="*/ 6339 w 78377"/>
                <a:gd name="connsiteY19" fmla="*/ 51867 h 5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8377" h="51867">
                  <a:moveTo>
                    <a:pt x="6455" y="51636"/>
                  </a:moveTo>
                  <a:lnTo>
                    <a:pt x="0" y="51636"/>
                  </a:lnTo>
                  <a:lnTo>
                    <a:pt x="0" y="807"/>
                  </a:lnTo>
                  <a:lnTo>
                    <a:pt x="6455" y="807"/>
                  </a:lnTo>
                  <a:lnTo>
                    <a:pt x="6455" y="12218"/>
                  </a:lnTo>
                  <a:cubicBezTo>
                    <a:pt x="9682" y="4841"/>
                    <a:pt x="16252" y="0"/>
                    <a:pt x="24320" y="0"/>
                  </a:cubicBezTo>
                  <a:cubicBezTo>
                    <a:pt x="33195" y="0"/>
                    <a:pt x="38382" y="5071"/>
                    <a:pt x="40687" y="12909"/>
                  </a:cubicBezTo>
                  <a:cubicBezTo>
                    <a:pt x="43799" y="5187"/>
                    <a:pt x="50830" y="0"/>
                    <a:pt x="59590" y="0"/>
                  </a:cubicBezTo>
                  <a:cubicBezTo>
                    <a:pt x="72153" y="0"/>
                    <a:pt x="78377" y="9451"/>
                    <a:pt x="78377" y="22591"/>
                  </a:cubicBezTo>
                  <a:lnTo>
                    <a:pt x="78377" y="51636"/>
                  </a:lnTo>
                  <a:lnTo>
                    <a:pt x="71923" y="51636"/>
                  </a:lnTo>
                  <a:lnTo>
                    <a:pt x="71923" y="23513"/>
                  </a:lnTo>
                  <a:cubicBezTo>
                    <a:pt x="71923" y="11987"/>
                    <a:pt x="67312" y="6224"/>
                    <a:pt x="58322" y="6224"/>
                  </a:cubicBezTo>
                  <a:cubicBezTo>
                    <a:pt x="49331" y="6224"/>
                    <a:pt x="42416" y="14523"/>
                    <a:pt x="42416" y="25242"/>
                  </a:cubicBezTo>
                  <a:lnTo>
                    <a:pt x="42416" y="51752"/>
                  </a:lnTo>
                  <a:lnTo>
                    <a:pt x="35961" y="51752"/>
                  </a:lnTo>
                  <a:lnTo>
                    <a:pt x="35961" y="23628"/>
                  </a:lnTo>
                  <a:cubicBezTo>
                    <a:pt x="35961" y="12102"/>
                    <a:pt x="31351" y="6339"/>
                    <a:pt x="22361" y="6339"/>
                  </a:cubicBezTo>
                  <a:cubicBezTo>
                    <a:pt x="13370" y="6339"/>
                    <a:pt x="6339" y="15099"/>
                    <a:pt x="6339" y="26394"/>
                  </a:cubicBezTo>
                  <a:lnTo>
                    <a:pt x="6339" y="51867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6" name="Freeform: Shape 425">
              <a:extLst>
                <a:ext uri="{FF2B5EF4-FFF2-40B4-BE49-F238E27FC236}">
                  <a16:creationId xmlns:a16="http://schemas.microsoft.com/office/drawing/2014/main" id="{572D1AE6-92EA-47A1-8D99-C5EEE8579BA5}"/>
                </a:ext>
              </a:extLst>
            </p:cNvPr>
            <p:cNvSpPr/>
            <p:nvPr/>
          </p:nvSpPr>
          <p:spPr>
            <a:xfrm>
              <a:off x="2697210" y="5887622"/>
              <a:ext cx="52097" cy="78723"/>
            </a:xfrm>
            <a:custGeom>
              <a:avLst/>
              <a:gdLst>
                <a:gd name="connsiteX0" fmla="*/ 26625 w 52097"/>
                <a:gd name="connsiteY0" fmla="*/ 78608 h 78723"/>
                <a:gd name="connsiteX1" fmla="*/ 6455 w 52097"/>
                <a:gd name="connsiteY1" fmla="*/ 65929 h 78723"/>
                <a:gd name="connsiteX2" fmla="*/ 6455 w 52097"/>
                <a:gd name="connsiteY2" fmla="*/ 77801 h 78723"/>
                <a:gd name="connsiteX3" fmla="*/ 0 w 52097"/>
                <a:gd name="connsiteY3" fmla="*/ 77801 h 78723"/>
                <a:gd name="connsiteX4" fmla="*/ 0 w 52097"/>
                <a:gd name="connsiteY4" fmla="*/ 0 h 78723"/>
                <a:gd name="connsiteX5" fmla="*/ 6455 w 52097"/>
                <a:gd name="connsiteY5" fmla="*/ 0 h 78723"/>
                <a:gd name="connsiteX6" fmla="*/ 6455 w 52097"/>
                <a:gd name="connsiteY6" fmla="*/ 38843 h 78723"/>
                <a:gd name="connsiteX7" fmla="*/ 26625 w 52097"/>
                <a:gd name="connsiteY7" fmla="*/ 26164 h 78723"/>
                <a:gd name="connsiteX8" fmla="*/ 52098 w 52097"/>
                <a:gd name="connsiteY8" fmla="*/ 52328 h 78723"/>
                <a:gd name="connsiteX9" fmla="*/ 26625 w 52097"/>
                <a:gd name="connsiteY9" fmla="*/ 78723 h 78723"/>
                <a:gd name="connsiteX10" fmla="*/ 45413 w 52097"/>
                <a:gd name="connsiteY10" fmla="*/ 52328 h 78723"/>
                <a:gd name="connsiteX11" fmla="*/ 26049 w 52097"/>
                <a:gd name="connsiteY11" fmla="*/ 32157 h 78723"/>
                <a:gd name="connsiteX12" fmla="*/ 6455 w 52097"/>
                <a:gd name="connsiteY12" fmla="*/ 52328 h 78723"/>
                <a:gd name="connsiteX13" fmla="*/ 26049 w 52097"/>
                <a:gd name="connsiteY13" fmla="*/ 72614 h 78723"/>
                <a:gd name="connsiteX14" fmla="*/ 45413 w 52097"/>
                <a:gd name="connsiteY14" fmla="*/ 52328 h 78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78723">
                  <a:moveTo>
                    <a:pt x="26625" y="78608"/>
                  </a:moveTo>
                  <a:cubicBezTo>
                    <a:pt x="17289" y="78608"/>
                    <a:pt x="9912" y="73652"/>
                    <a:pt x="6455" y="65929"/>
                  </a:cubicBezTo>
                  <a:lnTo>
                    <a:pt x="6455" y="77801"/>
                  </a:lnTo>
                  <a:lnTo>
                    <a:pt x="0" y="77801"/>
                  </a:lnTo>
                  <a:lnTo>
                    <a:pt x="0" y="0"/>
                  </a:lnTo>
                  <a:lnTo>
                    <a:pt x="6455" y="0"/>
                  </a:lnTo>
                  <a:lnTo>
                    <a:pt x="6455" y="38843"/>
                  </a:lnTo>
                  <a:cubicBezTo>
                    <a:pt x="10028" y="31120"/>
                    <a:pt x="17404" y="26164"/>
                    <a:pt x="26625" y="26164"/>
                  </a:cubicBezTo>
                  <a:cubicBezTo>
                    <a:pt x="41494" y="26164"/>
                    <a:pt x="52098" y="37114"/>
                    <a:pt x="52098" y="52328"/>
                  </a:cubicBezTo>
                  <a:cubicBezTo>
                    <a:pt x="52098" y="67542"/>
                    <a:pt x="41494" y="78723"/>
                    <a:pt x="26625" y="78723"/>
                  </a:cubicBezTo>
                  <a:close/>
                  <a:moveTo>
                    <a:pt x="45413" y="52328"/>
                  </a:moveTo>
                  <a:cubicBezTo>
                    <a:pt x="45413" y="40687"/>
                    <a:pt x="37460" y="32157"/>
                    <a:pt x="26049" y="32157"/>
                  </a:cubicBezTo>
                  <a:cubicBezTo>
                    <a:pt x="14638" y="32157"/>
                    <a:pt x="6455" y="40687"/>
                    <a:pt x="6455" y="52328"/>
                  </a:cubicBezTo>
                  <a:cubicBezTo>
                    <a:pt x="6455" y="63969"/>
                    <a:pt x="14638" y="72614"/>
                    <a:pt x="26049" y="72614"/>
                  </a:cubicBezTo>
                  <a:cubicBezTo>
                    <a:pt x="37460" y="72614"/>
                    <a:pt x="45413" y="64085"/>
                    <a:pt x="45413" y="52328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7" name="Freeform: Shape 426">
              <a:extLst>
                <a:ext uri="{FF2B5EF4-FFF2-40B4-BE49-F238E27FC236}">
                  <a16:creationId xmlns:a16="http://schemas.microsoft.com/office/drawing/2014/main" id="{39BB2B26-3558-47BF-A067-D43E912E03B2}"/>
                </a:ext>
              </a:extLst>
            </p:cNvPr>
            <p:cNvSpPr/>
            <p:nvPr/>
          </p:nvSpPr>
          <p:spPr>
            <a:xfrm>
              <a:off x="2759451" y="5913786"/>
              <a:ext cx="49216" cy="52443"/>
            </a:xfrm>
            <a:custGeom>
              <a:avLst/>
              <a:gdLst>
                <a:gd name="connsiteX0" fmla="*/ 115 w 49216"/>
                <a:gd name="connsiteY0" fmla="*/ 26510 h 52443"/>
                <a:gd name="connsiteX1" fmla="*/ 25127 w 49216"/>
                <a:gd name="connsiteY1" fmla="*/ 0 h 52443"/>
                <a:gd name="connsiteX2" fmla="*/ 49216 w 49216"/>
                <a:gd name="connsiteY2" fmla="*/ 25587 h 52443"/>
                <a:gd name="connsiteX3" fmla="*/ 48986 w 49216"/>
                <a:gd name="connsiteY3" fmla="*/ 28700 h 52443"/>
                <a:gd name="connsiteX4" fmla="*/ 6800 w 49216"/>
                <a:gd name="connsiteY4" fmla="*/ 28700 h 52443"/>
                <a:gd name="connsiteX5" fmla="*/ 27086 w 49216"/>
                <a:gd name="connsiteY5" fmla="*/ 46565 h 52443"/>
                <a:gd name="connsiteX6" fmla="*/ 45643 w 49216"/>
                <a:gd name="connsiteY6" fmla="*/ 40341 h 52443"/>
                <a:gd name="connsiteX7" fmla="*/ 45643 w 49216"/>
                <a:gd name="connsiteY7" fmla="*/ 46680 h 52443"/>
                <a:gd name="connsiteX8" fmla="*/ 27086 w 49216"/>
                <a:gd name="connsiteY8" fmla="*/ 52443 h 52443"/>
                <a:gd name="connsiteX9" fmla="*/ 0 w 49216"/>
                <a:gd name="connsiteY9" fmla="*/ 26510 h 52443"/>
                <a:gd name="connsiteX10" fmla="*/ 42416 w 49216"/>
                <a:gd name="connsiteY10" fmla="*/ 23398 h 52443"/>
                <a:gd name="connsiteX11" fmla="*/ 25127 w 49216"/>
                <a:gd name="connsiteY11" fmla="*/ 5878 h 52443"/>
                <a:gd name="connsiteX12" fmla="*/ 6916 w 49216"/>
                <a:gd name="connsiteY12" fmla="*/ 23398 h 52443"/>
                <a:gd name="connsiteX13" fmla="*/ 42416 w 49216"/>
                <a:gd name="connsiteY13" fmla="*/ 23398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3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50"/>
                    <a:pt x="49216" y="25587"/>
                  </a:cubicBezTo>
                  <a:cubicBezTo>
                    <a:pt x="49216" y="26625"/>
                    <a:pt x="49216" y="27662"/>
                    <a:pt x="48986" y="28700"/>
                  </a:cubicBezTo>
                  <a:lnTo>
                    <a:pt x="6800" y="28700"/>
                  </a:lnTo>
                  <a:cubicBezTo>
                    <a:pt x="7838" y="39188"/>
                    <a:pt x="15675" y="46565"/>
                    <a:pt x="27086" y="46565"/>
                  </a:cubicBezTo>
                  <a:cubicBezTo>
                    <a:pt x="33771" y="46565"/>
                    <a:pt x="40226" y="44490"/>
                    <a:pt x="45643" y="40341"/>
                  </a:cubicBezTo>
                  <a:lnTo>
                    <a:pt x="45643" y="46680"/>
                  </a:lnTo>
                  <a:cubicBezTo>
                    <a:pt x="40226" y="50599"/>
                    <a:pt x="33771" y="52443"/>
                    <a:pt x="27086" y="52443"/>
                  </a:cubicBezTo>
                  <a:cubicBezTo>
                    <a:pt x="11065" y="52443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39" y="13370"/>
                    <a:pt x="35500" y="5878"/>
                    <a:pt x="25127" y="5878"/>
                  </a:cubicBezTo>
                  <a:cubicBezTo>
                    <a:pt x="14753" y="5878"/>
                    <a:pt x="7953" y="13485"/>
                    <a:pt x="6916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8" name="Freeform: Shape 427">
              <a:extLst>
                <a:ext uri="{FF2B5EF4-FFF2-40B4-BE49-F238E27FC236}">
                  <a16:creationId xmlns:a16="http://schemas.microsoft.com/office/drawing/2014/main" id="{4C1E5DE9-D103-437E-BF0C-7BDE06EDD896}"/>
                </a:ext>
              </a:extLst>
            </p:cNvPr>
            <p:cNvSpPr/>
            <p:nvPr/>
          </p:nvSpPr>
          <p:spPr>
            <a:xfrm>
              <a:off x="2822729" y="5913671"/>
              <a:ext cx="25587" cy="51751"/>
            </a:xfrm>
            <a:custGeom>
              <a:avLst/>
              <a:gdLst>
                <a:gd name="connsiteX0" fmla="*/ 6455 w 25587"/>
                <a:gd name="connsiteY0" fmla="*/ 51752 h 51751"/>
                <a:gd name="connsiteX1" fmla="*/ 0 w 25587"/>
                <a:gd name="connsiteY1" fmla="*/ 51752 h 51751"/>
                <a:gd name="connsiteX2" fmla="*/ 0 w 25587"/>
                <a:gd name="connsiteY2" fmla="*/ 922 h 51751"/>
                <a:gd name="connsiteX3" fmla="*/ 6455 w 25587"/>
                <a:gd name="connsiteY3" fmla="*/ 922 h 51751"/>
                <a:gd name="connsiteX4" fmla="*/ 6455 w 25587"/>
                <a:gd name="connsiteY4" fmla="*/ 13947 h 51751"/>
                <a:gd name="connsiteX5" fmla="*/ 25588 w 25587"/>
                <a:gd name="connsiteY5" fmla="*/ 0 h 51751"/>
                <a:gd name="connsiteX6" fmla="*/ 25588 w 25587"/>
                <a:gd name="connsiteY6" fmla="*/ 7261 h 51751"/>
                <a:gd name="connsiteX7" fmla="*/ 6455 w 25587"/>
                <a:gd name="connsiteY7" fmla="*/ 27201 h 51751"/>
                <a:gd name="connsiteX8" fmla="*/ 6455 w 25587"/>
                <a:gd name="connsiteY8" fmla="*/ 51636 h 5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87" h="51751">
                  <a:moveTo>
                    <a:pt x="6455" y="51752"/>
                  </a:moveTo>
                  <a:lnTo>
                    <a:pt x="0" y="51752"/>
                  </a:lnTo>
                  <a:lnTo>
                    <a:pt x="0" y="922"/>
                  </a:lnTo>
                  <a:lnTo>
                    <a:pt x="6455" y="922"/>
                  </a:lnTo>
                  <a:lnTo>
                    <a:pt x="6455" y="13947"/>
                  </a:lnTo>
                  <a:cubicBezTo>
                    <a:pt x="10028" y="5302"/>
                    <a:pt x="17059" y="0"/>
                    <a:pt x="25588" y="0"/>
                  </a:cubicBezTo>
                  <a:lnTo>
                    <a:pt x="25588" y="7261"/>
                  </a:lnTo>
                  <a:cubicBezTo>
                    <a:pt x="15445" y="6224"/>
                    <a:pt x="6455" y="14061"/>
                    <a:pt x="6455" y="27201"/>
                  </a:cubicBezTo>
                  <a:lnTo>
                    <a:pt x="6455" y="51636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9" name="Freeform: Shape 428">
              <a:extLst>
                <a:ext uri="{FF2B5EF4-FFF2-40B4-BE49-F238E27FC236}">
                  <a16:creationId xmlns:a16="http://schemas.microsoft.com/office/drawing/2014/main" id="{C107A65A-2B17-448A-973A-0259B855D78B}"/>
                </a:ext>
              </a:extLst>
            </p:cNvPr>
            <p:cNvSpPr/>
            <p:nvPr/>
          </p:nvSpPr>
          <p:spPr>
            <a:xfrm>
              <a:off x="2882319" y="5887622"/>
              <a:ext cx="52097" cy="78723"/>
            </a:xfrm>
            <a:custGeom>
              <a:avLst/>
              <a:gdLst>
                <a:gd name="connsiteX0" fmla="*/ 26625 w 52097"/>
                <a:gd name="connsiteY0" fmla="*/ 78608 h 78723"/>
                <a:gd name="connsiteX1" fmla="*/ 6455 w 52097"/>
                <a:gd name="connsiteY1" fmla="*/ 65929 h 78723"/>
                <a:gd name="connsiteX2" fmla="*/ 6455 w 52097"/>
                <a:gd name="connsiteY2" fmla="*/ 77801 h 78723"/>
                <a:gd name="connsiteX3" fmla="*/ 0 w 52097"/>
                <a:gd name="connsiteY3" fmla="*/ 77801 h 78723"/>
                <a:gd name="connsiteX4" fmla="*/ 0 w 52097"/>
                <a:gd name="connsiteY4" fmla="*/ 0 h 78723"/>
                <a:gd name="connsiteX5" fmla="*/ 6455 w 52097"/>
                <a:gd name="connsiteY5" fmla="*/ 0 h 78723"/>
                <a:gd name="connsiteX6" fmla="*/ 6455 w 52097"/>
                <a:gd name="connsiteY6" fmla="*/ 38843 h 78723"/>
                <a:gd name="connsiteX7" fmla="*/ 26625 w 52097"/>
                <a:gd name="connsiteY7" fmla="*/ 26164 h 78723"/>
                <a:gd name="connsiteX8" fmla="*/ 52098 w 52097"/>
                <a:gd name="connsiteY8" fmla="*/ 52328 h 78723"/>
                <a:gd name="connsiteX9" fmla="*/ 26625 w 52097"/>
                <a:gd name="connsiteY9" fmla="*/ 78723 h 78723"/>
                <a:gd name="connsiteX10" fmla="*/ 45412 w 52097"/>
                <a:gd name="connsiteY10" fmla="*/ 52328 h 78723"/>
                <a:gd name="connsiteX11" fmla="*/ 26049 w 52097"/>
                <a:gd name="connsiteY11" fmla="*/ 32157 h 78723"/>
                <a:gd name="connsiteX12" fmla="*/ 6455 w 52097"/>
                <a:gd name="connsiteY12" fmla="*/ 52328 h 78723"/>
                <a:gd name="connsiteX13" fmla="*/ 26049 w 52097"/>
                <a:gd name="connsiteY13" fmla="*/ 72614 h 78723"/>
                <a:gd name="connsiteX14" fmla="*/ 45412 w 52097"/>
                <a:gd name="connsiteY14" fmla="*/ 52328 h 78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78723">
                  <a:moveTo>
                    <a:pt x="26625" y="78608"/>
                  </a:moveTo>
                  <a:cubicBezTo>
                    <a:pt x="17289" y="78608"/>
                    <a:pt x="9912" y="73652"/>
                    <a:pt x="6455" y="65929"/>
                  </a:cubicBezTo>
                  <a:lnTo>
                    <a:pt x="6455" y="77801"/>
                  </a:lnTo>
                  <a:lnTo>
                    <a:pt x="0" y="77801"/>
                  </a:lnTo>
                  <a:lnTo>
                    <a:pt x="0" y="0"/>
                  </a:lnTo>
                  <a:lnTo>
                    <a:pt x="6455" y="0"/>
                  </a:lnTo>
                  <a:lnTo>
                    <a:pt x="6455" y="38843"/>
                  </a:lnTo>
                  <a:cubicBezTo>
                    <a:pt x="10028" y="31120"/>
                    <a:pt x="17404" y="26164"/>
                    <a:pt x="26625" y="26164"/>
                  </a:cubicBezTo>
                  <a:cubicBezTo>
                    <a:pt x="41494" y="26164"/>
                    <a:pt x="52098" y="37114"/>
                    <a:pt x="52098" y="52328"/>
                  </a:cubicBezTo>
                  <a:cubicBezTo>
                    <a:pt x="52098" y="67542"/>
                    <a:pt x="41494" y="78723"/>
                    <a:pt x="26625" y="78723"/>
                  </a:cubicBezTo>
                  <a:close/>
                  <a:moveTo>
                    <a:pt x="45412" y="52328"/>
                  </a:moveTo>
                  <a:cubicBezTo>
                    <a:pt x="45412" y="40687"/>
                    <a:pt x="37460" y="32157"/>
                    <a:pt x="26049" y="32157"/>
                  </a:cubicBezTo>
                  <a:cubicBezTo>
                    <a:pt x="14638" y="32157"/>
                    <a:pt x="6455" y="40687"/>
                    <a:pt x="6455" y="52328"/>
                  </a:cubicBezTo>
                  <a:cubicBezTo>
                    <a:pt x="6455" y="63969"/>
                    <a:pt x="14638" y="72614"/>
                    <a:pt x="26049" y="72614"/>
                  </a:cubicBezTo>
                  <a:cubicBezTo>
                    <a:pt x="37460" y="72614"/>
                    <a:pt x="45412" y="64085"/>
                    <a:pt x="45412" y="52328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0" name="Freeform: Shape 429">
              <a:extLst>
                <a:ext uri="{FF2B5EF4-FFF2-40B4-BE49-F238E27FC236}">
                  <a16:creationId xmlns:a16="http://schemas.microsoft.com/office/drawing/2014/main" id="{CB0CF238-CDF4-4D8A-A38F-286BB7B01457}"/>
                </a:ext>
              </a:extLst>
            </p:cNvPr>
            <p:cNvSpPr/>
            <p:nvPr/>
          </p:nvSpPr>
          <p:spPr>
            <a:xfrm>
              <a:off x="2939142" y="5914593"/>
              <a:ext cx="50368" cy="76763"/>
            </a:xfrm>
            <a:custGeom>
              <a:avLst/>
              <a:gdLst>
                <a:gd name="connsiteX0" fmla="*/ 13024 w 50368"/>
                <a:gd name="connsiteY0" fmla="*/ 76763 h 76763"/>
                <a:gd name="connsiteX1" fmla="*/ 6339 w 50368"/>
                <a:gd name="connsiteY1" fmla="*/ 76763 h 76763"/>
                <a:gd name="connsiteX2" fmla="*/ 22476 w 50368"/>
                <a:gd name="connsiteY2" fmla="*/ 43337 h 76763"/>
                <a:gd name="connsiteX3" fmla="*/ 0 w 50368"/>
                <a:gd name="connsiteY3" fmla="*/ 0 h 76763"/>
                <a:gd name="connsiteX4" fmla="*/ 7607 w 50368"/>
                <a:gd name="connsiteY4" fmla="*/ 0 h 76763"/>
                <a:gd name="connsiteX5" fmla="*/ 26049 w 50368"/>
                <a:gd name="connsiteY5" fmla="*/ 36077 h 76763"/>
                <a:gd name="connsiteX6" fmla="*/ 43568 w 50368"/>
                <a:gd name="connsiteY6" fmla="*/ 0 h 76763"/>
                <a:gd name="connsiteX7" fmla="*/ 50369 w 50368"/>
                <a:gd name="connsiteY7" fmla="*/ 0 h 76763"/>
                <a:gd name="connsiteX8" fmla="*/ 13255 w 50368"/>
                <a:gd name="connsiteY8" fmla="*/ 76763 h 76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368" h="76763">
                  <a:moveTo>
                    <a:pt x="13024" y="76763"/>
                  </a:moveTo>
                  <a:lnTo>
                    <a:pt x="6339" y="76763"/>
                  </a:lnTo>
                  <a:lnTo>
                    <a:pt x="22476" y="43337"/>
                  </a:lnTo>
                  <a:lnTo>
                    <a:pt x="0" y="0"/>
                  </a:lnTo>
                  <a:lnTo>
                    <a:pt x="7607" y="0"/>
                  </a:lnTo>
                  <a:lnTo>
                    <a:pt x="26049" y="36077"/>
                  </a:lnTo>
                  <a:lnTo>
                    <a:pt x="43568" y="0"/>
                  </a:lnTo>
                  <a:lnTo>
                    <a:pt x="50369" y="0"/>
                  </a:lnTo>
                  <a:lnTo>
                    <a:pt x="13255" y="76763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1" name="Freeform: Shape 430">
              <a:extLst>
                <a:ext uri="{FF2B5EF4-FFF2-40B4-BE49-F238E27FC236}">
                  <a16:creationId xmlns:a16="http://schemas.microsoft.com/office/drawing/2014/main" id="{60D86602-85C5-4145-9822-053735ABFA4C}"/>
                </a:ext>
              </a:extLst>
            </p:cNvPr>
            <p:cNvSpPr/>
            <p:nvPr/>
          </p:nvSpPr>
          <p:spPr>
            <a:xfrm>
              <a:off x="759566" y="6007378"/>
              <a:ext cx="2391540" cy="108921"/>
            </a:xfrm>
            <a:custGeom>
              <a:avLst/>
              <a:gdLst>
                <a:gd name="connsiteX0" fmla="*/ 26856 w 2391540"/>
                <a:gd name="connsiteY0" fmla="*/ 77225 h 108921"/>
                <a:gd name="connsiteX1" fmla="*/ 43684 w 2391540"/>
                <a:gd name="connsiteY1" fmla="*/ 71231 h 108921"/>
                <a:gd name="connsiteX2" fmla="*/ 43684 w 2391540"/>
                <a:gd name="connsiteY2" fmla="*/ 77916 h 108921"/>
                <a:gd name="connsiteX3" fmla="*/ 26395 w 2391540"/>
                <a:gd name="connsiteY3" fmla="*/ 83333 h 108921"/>
                <a:gd name="connsiteX4" fmla="*/ 0 w 2391540"/>
                <a:gd name="connsiteY4" fmla="*/ 57054 h 108921"/>
                <a:gd name="connsiteX5" fmla="*/ 26279 w 2391540"/>
                <a:gd name="connsiteY5" fmla="*/ 30774 h 108921"/>
                <a:gd name="connsiteX6" fmla="*/ 43223 w 2391540"/>
                <a:gd name="connsiteY6" fmla="*/ 36537 h 108921"/>
                <a:gd name="connsiteX7" fmla="*/ 43223 w 2391540"/>
                <a:gd name="connsiteY7" fmla="*/ 43683 h 108921"/>
                <a:gd name="connsiteX8" fmla="*/ 26740 w 2391540"/>
                <a:gd name="connsiteY8" fmla="*/ 36884 h 108921"/>
                <a:gd name="connsiteX9" fmla="*/ 6685 w 2391540"/>
                <a:gd name="connsiteY9" fmla="*/ 57054 h 108921"/>
                <a:gd name="connsiteX10" fmla="*/ 26971 w 2391540"/>
                <a:gd name="connsiteY10" fmla="*/ 77339 h 108921"/>
                <a:gd name="connsiteX11" fmla="*/ 53481 w 2391540"/>
                <a:gd name="connsiteY11" fmla="*/ 56939 h 108921"/>
                <a:gd name="connsiteX12" fmla="*/ 79876 w 2391540"/>
                <a:gd name="connsiteY12" fmla="*/ 30774 h 108921"/>
                <a:gd name="connsiteX13" fmla="*/ 105924 w 2391540"/>
                <a:gd name="connsiteY13" fmla="*/ 56939 h 108921"/>
                <a:gd name="connsiteX14" fmla="*/ 79876 w 2391540"/>
                <a:gd name="connsiteY14" fmla="*/ 83333 h 108921"/>
                <a:gd name="connsiteX15" fmla="*/ 53481 w 2391540"/>
                <a:gd name="connsiteY15" fmla="*/ 56939 h 108921"/>
                <a:gd name="connsiteX16" fmla="*/ 79760 w 2391540"/>
                <a:gd name="connsiteY16" fmla="*/ 36884 h 108921"/>
                <a:gd name="connsiteX17" fmla="*/ 60166 w 2391540"/>
                <a:gd name="connsiteY17" fmla="*/ 57054 h 108921"/>
                <a:gd name="connsiteX18" fmla="*/ 79760 w 2391540"/>
                <a:gd name="connsiteY18" fmla="*/ 77339 h 108921"/>
                <a:gd name="connsiteX19" fmla="*/ 99239 w 2391540"/>
                <a:gd name="connsiteY19" fmla="*/ 57054 h 108921"/>
                <a:gd name="connsiteX20" fmla="*/ 79760 w 2391540"/>
                <a:gd name="connsiteY20" fmla="*/ 36884 h 108921"/>
                <a:gd name="connsiteX21" fmla="*/ 126556 w 2391540"/>
                <a:gd name="connsiteY21" fmla="*/ 82411 h 108921"/>
                <a:gd name="connsiteX22" fmla="*/ 120101 w 2391540"/>
                <a:gd name="connsiteY22" fmla="*/ 82411 h 108921"/>
                <a:gd name="connsiteX23" fmla="*/ 120101 w 2391540"/>
                <a:gd name="connsiteY23" fmla="*/ 31581 h 108921"/>
                <a:gd name="connsiteX24" fmla="*/ 126556 w 2391540"/>
                <a:gd name="connsiteY24" fmla="*/ 31581 h 108921"/>
                <a:gd name="connsiteX25" fmla="*/ 126556 w 2391540"/>
                <a:gd name="connsiteY25" fmla="*/ 42992 h 108921"/>
                <a:gd name="connsiteX26" fmla="*/ 144421 w 2391540"/>
                <a:gd name="connsiteY26" fmla="*/ 30774 h 108921"/>
                <a:gd name="connsiteX27" fmla="*/ 160788 w 2391540"/>
                <a:gd name="connsiteY27" fmla="*/ 43799 h 108921"/>
                <a:gd name="connsiteX28" fmla="*/ 179691 w 2391540"/>
                <a:gd name="connsiteY28" fmla="*/ 30774 h 108921"/>
                <a:gd name="connsiteX29" fmla="*/ 198479 w 2391540"/>
                <a:gd name="connsiteY29" fmla="*/ 53366 h 108921"/>
                <a:gd name="connsiteX30" fmla="*/ 198479 w 2391540"/>
                <a:gd name="connsiteY30" fmla="*/ 82411 h 108921"/>
                <a:gd name="connsiteX31" fmla="*/ 192024 w 2391540"/>
                <a:gd name="connsiteY31" fmla="*/ 82411 h 108921"/>
                <a:gd name="connsiteX32" fmla="*/ 192024 w 2391540"/>
                <a:gd name="connsiteY32" fmla="*/ 54287 h 108921"/>
                <a:gd name="connsiteX33" fmla="*/ 178423 w 2391540"/>
                <a:gd name="connsiteY33" fmla="*/ 36998 h 108921"/>
                <a:gd name="connsiteX34" fmla="*/ 162517 w 2391540"/>
                <a:gd name="connsiteY34" fmla="*/ 56016 h 108921"/>
                <a:gd name="connsiteX35" fmla="*/ 162517 w 2391540"/>
                <a:gd name="connsiteY35" fmla="*/ 82526 h 108921"/>
                <a:gd name="connsiteX36" fmla="*/ 156063 w 2391540"/>
                <a:gd name="connsiteY36" fmla="*/ 82526 h 108921"/>
                <a:gd name="connsiteX37" fmla="*/ 156063 w 2391540"/>
                <a:gd name="connsiteY37" fmla="*/ 54403 h 108921"/>
                <a:gd name="connsiteX38" fmla="*/ 142462 w 2391540"/>
                <a:gd name="connsiteY38" fmla="*/ 37114 h 108921"/>
                <a:gd name="connsiteX39" fmla="*/ 126441 w 2391540"/>
                <a:gd name="connsiteY39" fmla="*/ 57169 h 108921"/>
                <a:gd name="connsiteX40" fmla="*/ 126441 w 2391540"/>
                <a:gd name="connsiteY40" fmla="*/ 82642 h 108921"/>
                <a:gd name="connsiteX41" fmla="*/ 242162 w 2391540"/>
                <a:gd name="connsiteY41" fmla="*/ 83218 h 108921"/>
                <a:gd name="connsiteX42" fmla="*/ 221876 w 2391540"/>
                <a:gd name="connsiteY42" fmla="*/ 70539 h 108921"/>
                <a:gd name="connsiteX43" fmla="*/ 221876 w 2391540"/>
                <a:gd name="connsiteY43" fmla="*/ 82411 h 108921"/>
                <a:gd name="connsiteX44" fmla="*/ 215422 w 2391540"/>
                <a:gd name="connsiteY44" fmla="*/ 82411 h 108921"/>
                <a:gd name="connsiteX45" fmla="*/ 215422 w 2391540"/>
                <a:gd name="connsiteY45" fmla="*/ 4610 h 108921"/>
                <a:gd name="connsiteX46" fmla="*/ 221876 w 2391540"/>
                <a:gd name="connsiteY46" fmla="*/ 4610 h 108921"/>
                <a:gd name="connsiteX47" fmla="*/ 221876 w 2391540"/>
                <a:gd name="connsiteY47" fmla="*/ 43453 h 108921"/>
                <a:gd name="connsiteX48" fmla="*/ 242162 w 2391540"/>
                <a:gd name="connsiteY48" fmla="*/ 30774 h 108921"/>
                <a:gd name="connsiteX49" fmla="*/ 267635 w 2391540"/>
                <a:gd name="connsiteY49" fmla="*/ 56939 h 108921"/>
                <a:gd name="connsiteX50" fmla="*/ 242162 w 2391540"/>
                <a:gd name="connsiteY50" fmla="*/ 83333 h 108921"/>
                <a:gd name="connsiteX51" fmla="*/ 260950 w 2391540"/>
                <a:gd name="connsiteY51" fmla="*/ 56939 h 108921"/>
                <a:gd name="connsiteX52" fmla="*/ 241586 w 2391540"/>
                <a:gd name="connsiteY52" fmla="*/ 36768 h 108921"/>
                <a:gd name="connsiteX53" fmla="*/ 221992 w 2391540"/>
                <a:gd name="connsiteY53" fmla="*/ 56939 h 108921"/>
                <a:gd name="connsiteX54" fmla="*/ 241586 w 2391540"/>
                <a:gd name="connsiteY54" fmla="*/ 77225 h 108921"/>
                <a:gd name="connsiteX55" fmla="*/ 260950 w 2391540"/>
                <a:gd name="connsiteY55" fmla="*/ 56939 h 108921"/>
                <a:gd name="connsiteX56" fmla="*/ 280198 w 2391540"/>
                <a:gd name="connsiteY56" fmla="*/ 16251 h 108921"/>
                <a:gd name="connsiteX57" fmla="*/ 284578 w 2391540"/>
                <a:gd name="connsiteY57" fmla="*/ 11641 h 108921"/>
                <a:gd name="connsiteX58" fmla="*/ 287575 w 2391540"/>
                <a:gd name="connsiteY58" fmla="*/ 12563 h 108921"/>
                <a:gd name="connsiteX59" fmla="*/ 292531 w 2391540"/>
                <a:gd name="connsiteY59" fmla="*/ 16136 h 108921"/>
                <a:gd name="connsiteX60" fmla="*/ 287575 w 2391540"/>
                <a:gd name="connsiteY60" fmla="*/ 19709 h 108921"/>
                <a:gd name="connsiteX61" fmla="*/ 284578 w 2391540"/>
                <a:gd name="connsiteY61" fmla="*/ 20747 h 108921"/>
                <a:gd name="connsiteX62" fmla="*/ 280198 w 2391540"/>
                <a:gd name="connsiteY62" fmla="*/ 16251 h 108921"/>
                <a:gd name="connsiteX63" fmla="*/ 281812 w 2391540"/>
                <a:gd name="connsiteY63" fmla="*/ 31466 h 108921"/>
                <a:gd name="connsiteX64" fmla="*/ 288382 w 2391540"/>
                <a:gd name="connsiteY64" fmla="*/ 31466 h 108921"/>
                <a:gd name="connsiteX65" fmla="*/ 288382 w 2391540"/>
                <a:gd name="connsiteY65" fmla="*/ 82296 h 108921"/>
                <a:gd name="connsiteX66" fmla="*/ 281812 w 2391540"/>
                <a:gd name="connsiteY66" fmla="*/ 82296 h 108921"/>
                <a:gd name="connsiteX67" fmla="*/ 281812 w 2391540"/>
                <a:gd name="connsiteY67" fmla="*/ 31466 h 108921"/>
                <a:gd name="connsiteX68" fmla="*/ 312702 w 2391540"/>
                <a:gd name="connsiteY68" fmla="*/ 82296 h 108921"/>
                <a:gd name="connsiteX69" fmla="*/ 306247 w 2391540"/>
                <a:gd name="connsiteY69" fmla="*/ 82296 h 108921"/>
                <a:gd name="connsiteX70" fmla="*/ 306247 w 2391540"/>
                <a:gd name="connsiteY70" fmla="*/ 31466 h 108921"/>
                <a:gd name="connsiteX71" fmla="*/ 312702 w 2391540"/>
                <a:gd name="connsiteY71" fmla="*/ 31466 h 108921"/>
                <a:gd name="connsiteX72" fmla="*/ 312702 w 2391540"/>
                <a:gd name="connsiteY72" fmla="*/ 43107 h 108921"/>
                <a:gd name="connsiteX73" fmla="*/ 331489 w 2391540"/>
                <a:gd name="connsiteY73" fmla="*/ 30659 h 108921"/>
                <a:gd name="connsiteX74" fmla="*/ 351660 w 2391540"/>
                <a:gd name="connsiteY74" fmla="*/ 53250 h 108921"/>
                <a:gd name="connsiteX75" fmla="*/ 351660 w 2391540"/>
                <a:gd name="connsiteY75" fmla="*/ 82296 h 108921"/>
                <a:gd name="connsiteX76" fmla="*/ 345205 w 2391540"/>
                <a:gd name="connsiteY76" fmla="*/ 82296 h 108921"/>
                <a:gd name="connsiteX77" fmla="*/ 345205 w 2391540"/>
                <a:gd name="connsiteY77" fmla="*/ 54173 h 108921"/>
                <a:gd name="connsiteX78" fmla="*/ 329991 w 2391540"/>
                <a:gd name="connsiteY78" fmla="*/ 36884 h 108921"/>
                <a:gd name="connsiteX79" fmla="*/ 312817 w 2391540"/>
                <a:gd name="connsiteY79" fmla="*/ 56939 h 108921"/>
                <a:gd name="connsiteX80" fmla="*/ 312817 w 2391540"/>
                <a:gd name="connsiteY80" fmla="*/ 82411 h 108921"/>
                <a:gd name="connsiteX81" fmla="*/ 369295 w 2391540"/>
                <a:gd name="connsiteY81" fmla="*/ 19594 h 108921"/>
                <a:gd name="connsiteX82" fmla="*/ 364338 w 2391540"/>
                <a:gd name="connsiteY82" fmla="*/ 16021 h 108921"/>
                <a:gd name="connsiteX83" fmla="*/ 369295 w 2391540"/>
                <a:gd name="connsiteY83" fmla="*/ 12448 h 108921"/>
                <a:gd name="connsiteX84" fmla="*/ 372291 w 2391540"/>
                <a:gd name="connsiteY84" fmla="*/ 11526 h 108921"/>
                <a:gd name="connsiteX85" fmla="*/ 376671 w 2391540"/>
                <a:gd name="connsiteY85" fmla="*/ 16136 h 108921"/>
                <a:gd name="connsiteX86" fmla="*/ 372291 w 2391540"/>
                <a:gd name="connsiteY86" fmla="*/ 20631 h 108921"/>
                <a:gd name="connsiteX87" fmla="*/ 369295 w 2391540"/>
                <a:gd name="connsiteY87" fmla="*/ 19594 h 108921"/>
                <a:gd name="connsiteX88" fmla="*/ 368603 w 2391540"/>
                <a:gd name="connsiteY88" fmla="*/ 31466 h 108921"/>
                <a:gd name="connsiteX89" fmla="*/ 375173 w 2391540"/>
                <a:gd name="connsiteY89" fmla="*/ 31466 h 108921"/>
                <a:gd name="connsiteX90" fmla="*/ 375173 w 2391540"/>
                <a:gd name="connsiteY90" fmla="*/ 82296 h 108921"/>
                <a:gd name="connsiteX91" fmla="*/ 368603 w 2391540"/>
                <a:gd name="connsiteY91" fmla="*/ 82296 h 108921"/>
                <a:gd name="connsiteX92" fmla="*/ 368603 w 2391540"/>
                <a:gd name="connsiteY92" fmla="*/ 31466 h 108921"/>
                <a:gd name="connsiteX93" fmla="*/ 399493 w 2391540"/>
                <a:gd name="connsiteY93" fmla="*/ 82296 h 108921"/>
                <a:gd name="connsiteX94" fmla="*/ 393038 w 2391540"/>
                <a:gd name="connsiteY94" fmla="*/ 82296 h 108921"/>
                <a:gd name="connsiteX95" fmla="*/ 393038 w 2391540"/>
                <a:gd name="connsiteY95" fmla="*/ 31466 h 108921"/>
                <a:gd name="connsiteX96" fmla="*/ 399493 w 2391540"/>
                <a:gd name="connsiteY96" fmla="*/ 31466 h 108921"/>
                <a:gd name="connsiteX97" fmla="*/ 399493 w 2391540"/>
                <a:gd name="connsiteY97" fmla="*/ 43107 h 108921"/>
                <a:gd name="connsiteX98" fmla="*/ 418280 w 2391540"/>
                <a:gd name="connsiteY98" fmla="*/ 30659 h 108921"/>
                <a:gd name="connsiteX99" fmla="*/ 438451 w 2391540"/>
                <a:gd name="connsiteY99" fmla="*/ 53250 h 108921"/>
                <a:gd name="connsiteX100" fmla="*/ 438451 w 2391540"/>
                <a:gd name="connsiteY100" fmla="*/ 82296 h 108921"/>
                <a:gd name="connsiteX101" fmla="*/ 431996 w 2391540"/>
                <a:gd name="connsiteY101" fmla="*/ 82296 h 108921"/>
                <a:gd name="connsiteX102" fmla="*/ 431996 w 2391540"/>
                <a:gd name="connsiteY102" fmla="*/ 54173 h 108921"/>
                <a:gd name="connsiteX103" fmla="*/ 416782 w 2391540"/>
                <a:gd name="connsiteY103" fmla="*/ 36884 h 108921"/>
                <a:gd name="connsiteX104" fmla="*/ 399608 w 2391540"/>
                <a:gd name="connsiteY104" fmla="*/ 56939 h 108921"/>
                <a:gd name="connsiteX105" fmla="*/ 399608 w 2391540"/>
                <a:gd name="connsiteY105" fmla="*/ 82411 h 108921"/>
                <a:gd name="connsiteX106" fmla="*/ 476602 w 2391540"/>
                <a:gd name="connsiteY106" fmla="*/ 108921 h 108921"/>
                <a:gd name="connsiteX107" fmla="*/ 456086 w 2391540"/>
                <a:gd name="connsiteY107" fmla="*/ 102005 h 108921"/>
                <a:gd name="connsiteX108" fmla="*/ 456086 w 2391540"/>
                <a:gd name="connsiteY108" fmla="*/ 94975 h 108921"/>
                <a:gd name="connsiteX109" fmla="*/ 476602 w 2391540"/>
                <a:gd name="connsiteY109" fmla="*/ 102812 h 108921"/>
                <a:gd name="connsiteX110" fmla="*/ 496888 w 2391540"/>
                <a:gd name="connsiteY110" fmla="*/ 83564 h 108921"/>
                <a:gd name="connsiteX111" fmla="*/ 496888 w 2391540"/>
                <a:gd name="connsiteY111" fmla="*/ 70539 h 108921"/>
                <a:gd name="connsiteX112" fmla="*/ 476602 w 2391540"/>
                <a:gd name="connsiteY112" fmla="*/ 83102 h 108921"/>
                <a:gd name="connsiteX113" fmla="*/ 451130 w 2391540"/>
                <a:gd name="connsiteY113" fmla="*/ 57054 h 108921"/>
                <a:gd name="connsiteX114" fmla="*/ 476602 w 2391540"/>
                <a:gd name="connsiteY114" fmla="*/ 30544 h 108921"/>
                <a:gd name="connsiteX115" fmla="*/ 496888 w 2391540"/>
                <a:gd name="connsiteY115" fmla="*/ 43223 h 108921"/>
                <a:gd name="connsiteX116" fmla="*/ 496888 w 2391540"/>
                <a:gd name="connsiteY116" fmla="*/ 31351 h 108921"/>
                <a:gd name="connsiteX117" fmla="*/ 503343 w 2391540"/>
                <a:gd name="connsiteY117" fmla="*/ 31351 h 108921"/>
                <a:gd name="connsiteX118" fmla="*/ 503343 w 2391540"/>
                <a:gd name="connsiteY118" fmla="*/ 82988 h 108921"/>
                <a:gd name="connsiteX119" fmla="*/ 476717 w 2391540"/>
                <a:gd name="connsiteY119" fmla="*/ 108806 h 108921"/>
                <a:gd name="connsiteX120" fmla="*/ 477179 w 2391540"/>
                <a:gd name="connsiteY120" fmla="*/ 36653 h 108921"/>
                <a:gd name="connsiteX121" fmla="*/ 457815 w 2391540"/>
                <a:gd name="connsiteY121" fmla="*/ 56939 h 108921"/>
                <a:gd name="connsiteX122" fmla="*/ 477179 w 2391540"/>
                <a:gd name="connsiteY122" fmla="*/ 77109 h 108921"/>
                <a:gd name="connsiteX123" fmla="*/ 496773 w 2391540"/>
                <a:gd name="connsiteY123" fmla="*/ 56939 h 108921"/>
                <a:gd name="connsiteX124" fmla="*/ 477179 w 2391540"/>
                <a:gd name="connsiteY124" fmla="*/ 36653 h 108921"/>
                <a:gd name="connsiteX125" fmla="*/ 561664 w 2391540"/>
                <a:gd name="connsiteY125" fmla="*/ 82988 h 108921"/>
                <a:gd name="connsiteX126" fmla="*/ 545067 w 2391540"/>
                <a:gd name="connsiteY126" fmla="*/ 65468 h 108921"/>
                <a:gd name="connsiteX127" fmla="*/ 545067 w 2391540"/>
                <a:gd name="connsiteY127" fmla="*/ 14753 h 108921"/>
                <a:gd name="connsiteX128" fmla="*/ 551406 w 2391540"/>
                <a:gd name="connsiteY128" fmla="*/ 14753 h 108921"/>
                <a:gd name="connsiteX129" fmla="*/ 551406 w 2391540"/>
                <a:gd name="connsiteY129" fmla="*/ 31351 h 108921"/>
                <a:gd name="connsiteX130" fmla="*/ 573767 w 2391540"/>
                <a:gd name="connsiteY130" fmla="*/ 31351 h 108921"/>
                <a:gd name="connsiteX131" fmla="*/ 573767 w 2391540"/>
                <a:gd name="connsiteY131" fmla="*/ 37344 h 108921"/>
                <a:gd name="connsiteX132" fmla="*/ 551406 w 2391540"/>
                <a:gd name="connsiteY132" fmla="*/ 37344 h 108921"/>
                <a:gd name="connsiteX133" fmla="*/ 551406 w 2391540"/>
                <a:gd name="connsiteY133" fmla="*/ 65929 h 108921"/>
                <a:gd name="connsiteX134" fmla="*/ 562356 w 2391540"/>
                <a:gd name="connsiteY134" fmla="*/ 76879 h 108921"/>
                <a:gd name="connsiteX135" fmla="*/ 574574 w 2391540"/>
                <a:gd name="connsiteY135" fmla="*/ 73075 h 108921"/>
                <a:gd name="connsiteX136" fmla="*/ 574574 w 2391540"/>
                <a:gd name="connsiteY136" fmla="*/ 79299 h 108921"/>
                <a:gd name="connsiteX137" fmla="*/ 561664 w 2391540"/>
                <a:gd name="connsiteY137" fmla="*/ 82988 h 108921"/>
                <a:gd name="connsiteX138" fmla="*/ 591632 w 2391540"/>
                <a:gd name="connsiteY138" fmla="*/ 82181 h 108921"/>
                <a:gd name="connsiteX139" fmla="*/ 585178 w 2391540"/>
                <a:gd name="connsiteY139" fmla="*/ 82181 h 108921"/>
                <a:gd name="connsiteX140" fmla="*/ 585178 w 2391540"/>
                <a:gd name="connsiteY140" fmla="*/ 4380 h 108921"/>
                <a:gd name="connsiteX141" fmla="*/ 591632 w 2391540"/>
                <a:gd name="connsiteY141" fmla="*/ 4380 h 108921"/>
                <a:gd name="connsiteX142" fmla="*/ 591632 w 2391540"/>
                <a:gd name="connsiteY142" fmla="*/ 42992 h 108921"/>
                <a:gd name="connsiteX143" fmla="*/ 610420 w 2391540"/>
                <a:gd name="connsiteY143" fmla="*/ 30544 h 108921"/>
                <a:gd name="connsiteX144" fmla="*/ 630590 w 2391540"/>
                <a:gd name="connsiteY144" fmla="*/ 53135 h 108921"/>
                <a:gd name="connsiteX145" fmla="*/ 630590 w 2391540"/>
                <a:gd name="connsiteY145" fmla="*/ 82181 h 108921"/>
                <a:gd name="connsiteX146" fmla="*/ 624136 w 2391540"/>
                <a:gd name="connsiteY146" fmla="*/ 82181 h 108921"/>
                <a:gd name="connsiteX147" fmla="*/ 624136 w 2391540"/>
                <a:gd name="connsiteY147" fmla="*/ 54057 h 108921"/>
                <a:gd name="connsiteX148" fmla="*/ 608921 w 2391540"/>
                <a:gd name="connsiteY148" fmla="*/ 36768 h 108921"/>
                <a:gd name="connsiteX149" fmla="*/ 591747 w 2391540"/>
                <a:gd name="connsiteY149" fmla="*/ 56823 h 108921"/>
                <a:gd name="connsiteX150" fmla="*/ 591747 w 2391540"/>
                <a:gd name="connsiteY150" fmla="*/ 82296 h 108921"/>
                <a:gd name="connsiteX151" fmla="*/ 653988 w 2391540"/>
                <a:gd name="connsiteY151" fmla="*/ 82181 h 108921"/>
                <a:gd name="connsiteX152" fmla="*/ 647534 w 2391540"/>
                <a:gd name="connsiteY152" fmla="*/ 82181 h 108921"/>
                <a:gd name="connsiteX153" fmla="*/ 647534 w 2391540"/>
                <a:gd name="connsiteY153" fmla="*/ 31351 h 108921"/>
                <a:gd name="connsiteX154" fmla="*/ 653988 w 2391540"/>
                <a:gd name="connsiteY154" fmla="*/ 31351 h 108921"/>
                <a:gd name="connsiteX155" fmla="*/ 653988 w 2391540"/>
                <a:gd name="connsiteY155" fmla="*/ 44375 h 108921"/>
                <a:gd name="connsiteX156" fmla="*/ 673121 w 2391540"/>
                <a:gd name="connsiteY156" fmla="*/ 30429 h 108921"/>
                <a:gd name="connsiteX157" fmla="*/ 673121 w 2391540"/>
                <a:gd name="connsiteY157" fmla="*/ 37690 h 108921"/>
                <a:gd name="connsiteX158" fmla="*/ 653988 w 2391540"/>
                <a:gd name="connsiteY158" fmla="*/ 57630 h 108921"/>
                <a:gd name="connsiteX159" fmla="*/ 653988 w 2391540"/>
                <a:gd name="connsiteY159" fmla="*/ 82065 h 108921"/>
                <a:gd name="connsiteX160" fmla="*/ 678423 w 2391540"/>
                <a:gd name="connsiteY160" fmla="*/ 57054 h 108921"/>
                <a:gd name="connsiteX161" fmla="*/ 703435 w 2391540"/>
                <a:gd name="connsiteY161" fmla="*/ 30544 h 108921"/>
                <a:gd name="connsiteX162" fmla="*/ 727524 w 2391540"/>
                <a:gd name="connsiteY162" fmla="*/ 56132 h 108921"/>
                <a:gd name="connsiteX163" fmla="*/ 727294 w 2391540"/>
                <a:gd name="connsiteY163" fmla="*/ 59244 h 108921"/>
                <a:gd name="connsiteX164" fmla="*/ 685108 w 2391540"/>
                <a:gd name="connsiteY164" fmla="*/ 59244 h 108921"/>
                <a:gd name="connsiteX165" fmla="*/ 705394 w 2391540"/>
                <a:gd name="connsiteY165" fmla="*/ 77109 h 108921"/>
                <a:gd name="connsiteX166" fmla="*/ 723951 w 2391540"/>
                <a:gd name="connsiteY166" fmla="*/ 70885 h 108921"/>
                <a:gd name="connsiteX167" fmla="*/ 723951 w 2391540"/>
                <a:gd name="connsiteY167" fmla="*/ 77225 h 108921"/>
                <a:gd name="connsiteX168" fmla="*/ 705394 w 2391540"/>
                <a:gd name="connsiteY168" fmla="*/ 82988 h 108921"/>
                <a:gd name="connsiteX169" fmla="*/ 678308 w 2391540"/>
                <a:gd name="connsiteY169" fmla="*/ 57054 h 108921"/>
                <a:gd name="connsiteX170" fmla="*/ 720724 w 2391540"/>
                <a:gd name="connsiteY170" fmla="*/ 53942 h 108921"/>
                <a:gd name="connsiteX171" fmla="*/ 703435 w 2391540"/>
                <a:gd name="connsiteY171" fmla="*/ 36422 h 108921"/>
                <a:gd name="connsiteX172" fmla="*/ 685224 w 2391540"/>
                <a:gd name="connsiteY172" fmla="*/ 53942 h 108921"/>
                <a:gd name="connsiteX173" fmla="*/ 720724 w 2391540"/>
                <a:gd name="connsiteY173" fmla="*/ 53942 h 108921"/>
                <a:gd name="connsiteX174" fmla="*/ 737667 w 2391540"/>
                <a:gd name="connsiteY174" fmla="*/ 57054 h 108921"/>
                <a:gd name="connsiteX175" fmla="*/ 762679 w 2391540"/>
                <a:gd name="connsiteY175" fmla="*/ 30544 h 108921"/>
                <a:gd name="connsiteX176" fmla="*/ 786768 w 2391540"/>
                <a:gd name="connsiteY176" fmla="*/ 56132 h 108921"/>
                <a:gd name="connsiteX177" fmla="*/ 786538 w 2391540"/>
                <a:gd name="connsiteY177" fmla="*/ 59244 h 108921"/>
                <a:gd name="connsiteX178" fmla="*/ 744352 w 2391540"/>
                <a:gd name="connsiteY178" fmla="*/ 59244 h 108921"/>
                <a:gd name="connsiteX179" fmla="*/ 764638 w 2391540"/>
                <a:gd name="connsiteY179" fmla="*/ 77109 h 108921"/>
                <a:gd name="connsiteX180" fmla="*/ 783195 w 2391540"/>
                <a:gd name="connsiteY180" fmla="*/ 70885 h 108921"/>
                <a:gd name="connsiteX181" fmla="*/ 783195 w 2391540"/>
                <a:gd name="connsiteY181" fmla="*/ 77225 h 108921"/>
                <a:gd name="connsiteX182" fmla="*/ 764638 w 2391540"/>
                <a:gd name="connsiteY182" fmla="*/ 82988 h 108921"/>
                <a:gd name="connsiteX183" fmla="*/ 737552 w 2391540"/>
                <a:gd name="connsiteY183" fmla="*/ 57054 h 108921"/>
                <a:gd name="connsiteX184" fmla="*/ 779968 w 2391540"/>
                <a:gd name="connsiteY184" fmla="*/ 53942 h 108921"/>
                <a:gd name="connsiteX185" fmla="*/ 762679 w 2391540"/>
                <a:gd name="connsiteY185" fmla="*/ 36422 h 108921"/>
                <a:gd name="connsiteX186" fmla="*/ 744468 w 2391540"/>
                <a:gd name="connsiteY186" fmla="*/ 53942 h 108921"/>
                <a:gd name="connsiteX187" fmla="*/ 779968 w 2391540"/>
                <a:gd name="connsiteY187" fmla="*/ 53942 h 108921"/>
                <a:gd name="connsiteX188" fmla="*/ 831605 w 2391540"/>
                <a:gd name="connsiteY188" fmla="*/ 82181 h 108921"/>
                <a:gd name="connsiteX189" fmla="*/ 825150 w 2391540"/>
                <a:gd name="connsiteY189" fmla="*/ 82181 h 108921"/>
                <a:gd name="connsiteX190" fmla="*/ 825150 w 2391540"/>
                <a:gd name="connsiteY190" fmla="*/ 31351 h 108921"/>
                <a:gd name="connsiteX191" fmla="*/ 831605 w 2391540"/>
                <a:gd name="connsiteY191" fmla="*/ 31351 h 108921"/>
                <a:gd name="connsiteX192" fmla="*/ 831605 w 2391540"/>
                <a:gd name="connsiteY192" fmla="*/ 44375 h 108921"/>
                <a:gd name="connsiteX193" fmla="*/ 850738 w 2391540"/>
                <a:gd name="connsiteY193" fmla="*/ 30429 h 108921"/>
                <a:gd name="connsiteX194" fmla="*/ 850738 w 2391540"/>
                <a:gd name="connsiteY194" fmla="*/ 37690 h 108921"/>
                <a:gd name="connsiteX195" fmla="*/ 831605 w 2391540"/>
                <a:gd name="connsiteY195" fmla="*/ 57630 h 108921"/>
                <a:gd name="connsiteX196" fmla="*/ 831605 w 2391540"/>
                <a:gd name="connsiteY196" fmla="*/ 82065 h 108921"/>
                <a:gd name="connsiteX197" fmla="*/ 901683 w 2391540"/>
                <a:gd name="connsiteY197" fmla="*/ 70424 h 108921"/>
                <a:gd name="connsiteX198" fmla="*/ 881397 w 2391540"/>
                <a:gd name="connsiteY198" fmla="*/ 82988 h 108921"/>
                <a:gd name="connsiteX199" fmla="*/ 855925 w 2391540"/>
                <a:gd name="connsiteY199" fmla="*/ 56939 h 108921"/>
                <a:gd name="connsiteX200" fmla="*/ 881397 w 2391540"/>
                <a:gd name="connsiteY200" fmla="*/ 30429 h 108921"/>
                <a:gd name="connsiteX201" fmla="*/ 901683 w 2391540"/>
                <a:gd name="connsiteY201" fmla="*/ 43107 h 108921"/>
                <a:gd name="connsiteX202" fmla="*/ 901683 w 2391540"/>
                <a:gd name="connsiteY202" fmla="*/ 31235 h 108921"/>
                <a:gd name="connsiteX203" fmla="*/ 908138 w 2391540"/>
                <a:gd name="connsiteY203" fmla="*/ 31235 h 108921"/>
                <a:gd name="connsiteX204" fmla="*/ 908138 w 2391540"/>
                <a:gd name="connsiteY204" fmla="*/ 82065 h 108921"/>
                <a:gd name="connsiteX205" fmla="*/ 901683 w 2391540"/>
                <a:gd name="connsiteY205" fmla="*/ 82065 h 108921"/>
                <a:gd name="connsiteX206" fmla="*/ 901683 w 2391540"/>
                <a:gd name="connsiteY206" fmla="*/ 70309 h 108921"/>
                <a:gd name="connsiteX207" fmla="*/ 862610 w 2391540"/>
                <a:gd name="connsiteY207" fmla="*/ 56823 h 108921"/>
                <a:gd name="connsiteX208" fmla="*/ 881973 w 2391540"/>
                <a:gd name="connsiteY208" fmla="*/ 76994 h 108921"/>
                <a:gd name="connsiteX209" fmla="*/ 901568 w 2391540"/>
                <a:gd name="connsiteY209" fmla="*/ 56823 h 108921"/>
                <a:gd name="connsiteX210" fmla="*/ 881973 w 2391540"/>
                <a:gd name="connsiteY210" fmla="*/ 36537 h 108921"/>
                <a:gd name="connsiteX211" fmla="*/ 862610 w 2391540"/>
                <a:gd name="connsiteY211" fmla="*/ 56823 h 108921"/>
                <a:gd name="connsiteX212" fmla="*/ 932573 w 2391540"/>
                <a:gd name="connsiteY212" fmla="*/ 82181 h 108921"/>
                <a:gd name="connsiteX213" fmla="*/ 926118 w 2391540"/>
                <a:gd name="connsiteY213" fmla="*/ 82181 h 108921"/>
                <a:gd name="connsiteX214" fmla="*/ 926118 w 2391540"/>
                <a:gd name="connsiteY214" fmla="*/ 31351 h 108921"/>
                <a:gd name="connsiteX215" fmla="*/ 932573 w 2391540"/>
                <a:gd name="connsiteY215" fmla="*/ 31351 h 108921"/>
                <a:gd name="connsiteX216" fmla="*/ 932573 w 2391540"/>
                <a:gd name="connsiteY216" fmla="*/ 42992 h 108921"/>
                <a:gd name="connsiteX217" fmla="*/ 951360 w 2391540"/>
                <a:gd name="connsiteY217" fmla="*/ 30544 h 108921"/>
                <a:gd name="connsiteX218" fmla="*/ 971531 w 2391540"/>
                <a:gd name="connsiteY218" fmla="*/ 53135 h 108921"/>
                <a:gd name="connsiteX219" fmla="*/ 971531 w 2391540"/>
                <a:gd name="connsiteY219" fmla="*/ 82181 h 108921"/>
                <a:gd name="connsiteX220" fmla="*/ 965076 w 2391540"/>
                <a:gd name="connsiteY220" fmla="*/ 82181 h 108921"/>
                <a:gd name="connsiteX221" fmla="*/ 965076 w 2391540"/>
                <a:gd name="connsiteY221" fmla="*/ 54057 h 108921"/>
                <a:gd name="connsiteX222" fmla="*/ 949862 w 2391540"/>
                <a:gd name="connsiteY222" fmla="*/ 36768 h 108921"/>
                <a:gd name="connsiteX223" fmla="*/ 932688 w 2391540"/>
                <a:gd name="connsiteY223" fmla="*/ 56823 h 108921"/>
                <a:gd name="connsiteX224" fmla="*/ 932688 w 2391540"/>
                <a:gd name="connsiteY224" fmla="*/ 82296 h 108921"/>
                <a:gd name="connsiteX225" fmla="*/ 1029853 w 2391540"/>
                <a:gd name="connsiteY225" fmla="*/ 70424 h 108921"/>
                <a:gd name="connsiteX226" fmla="*/ 1009567 w 2391540"/>
                <a:gd name="connsiteY226" fmla="*/ 82988 h 108921"/>
                <a:gd name="connsiteX227" fmla="*/ 984094 w 2391540"/>
                <a:gd name="connsiteY227" fmla="*/ 56939 h 108921"/>
                <a:gd name="connsiteX228" fmla="*/ 1009567 w 2391540"/>
                <a:gd name="connsiteY228" fmla="*/ 30429 h 108921"/>
                <a:gd name="connsiteX229" fmla="*/ 1029853 w 2391540"/>
                <a:gd name="connsiteY229" fmla="*/ 43107 h 108921"/>
                <a:gd name="connsiteX230" fmla="*/ 1029853 w 2391540"/>
                <a:gd name="connsiteY230" fmla="*/ 4265 h 108921"/>
                <a:gd name="connsiteX231" fmla="*/ 1036307 w 2391540"/>
                <a:gd name="connsiteY231" fmla="*/ 4265 h 108921"/>
                <a:gd name="connsiteX232" fmla="*/ 1036307 w 2391540"/>
                <a:gd name="connsiteY232" fmla="*/ 82065 h 108921"/>
                <a:gd name="connsiteX233" fmla="*/ 1029853 w 2391540"/>
                <a:gd name="connsiteY233" fmla="*/ 82065 h 108921"/>
                <a:gd name="connsiteX234" fmla="*/ 1029853 w 2391540"/>
                <a:gd name="connsiteY234" fmla="*/ 70309 h 108921"/>
                <a:gd name="connsiteX235" fmla="*/ 990779 w 2391540"/>
                <a:gd name="connsiteY235" fmla="*/ 56823 h 108921"/>
                <a:gd name="connsiteX236" fmla="*/ 1010143 w 2391540"/>
                <a:gd name="connsiteY236" fmla="*/ 76994 h 108921"/>
                <a:gd name="connsiteX237" fmla="*/ 1029737 w 2391540"/>
                <a:gd name="connsiteY237" fmla="*/ 56823 h 108921"/>
                <a:gd name="connsiteX238" fmla="*/ 1010143 w 2391540"/>
                <a:gd name="connsiteY238" fmla="*/ 36537 h 108921"/>
                <a:gd name="connsiteX239" fmla="*/ 990779 w 2391540"/>
                <a:gd name="connsiteY239" fmla="*/ 56823 h 108921"/>
                <a:gd name="connsiteX240" fmla="*/ 1050369 w 2391540"/>
                <a:gd name="connsiteY240" fmla="*/ 56593 h 108921"/>
                <a:gd name="connsiteX241" fmla="*/ 1076764 w 2391540"/>
                <a:gd name="connsiteY241" fmla="*/ 30429 h 108921"/>
                <a:gd name="connsiteX242" fmla="*/ 1102813 w 2391540"/>
                <a:gd name="connsiteY242" fmla="*/ 56593 h 108921"/>
                <a:gd name="connsiteX243" fmla="*/ 1076764 w 2391540"/>
                <a:gd name="connsiteY243" fmla="*/ 82988 h 108921"/>
                <a:gd name="connsiteX244" fmla="*/ 1050369 w 2391540"/>
                <a:gd name="connsiteY244" fmla="*/ 56593 h 108921"/>
                <a:gd name="connsiteX245" fmla="*/ 1076648 w 2391540"/>
                <a:gd name="connsiteY245" fmla="*/ 36537 h 108921"/>
                <a:gd name="connsiteX246" fmla="*/ 1057054 w 2391540"/>
                <a:gd name="connsiteY246" fmla="*/ 56708 h 108921"/>
                <a:gd name="connsiteX247" fmla="*/ 1076648 w 2391540"/>
                <a:gd name="connsiteY247" fmla="*/ 76994 h 108921"/>
                <a:gd name="connsiteX248" fmla="*/ 1096127 w 2391540"/>
                <a:gd name="connsiteY248" fmla="*/ 56708 h 108921"/>
                <a:gd name="connsiteX249" fmla="*/ 1076648 w 2391540"/>
                <a:gd name="connsiteY249" fmla="*/ 36537 h 108921"/>
                <a:gd name="connsiteX250" fmla="*/ 1123444 w 2391540"/>
                <a:gd name="connsiteY250" fmla="*/ 82065 h 108921"/>
                <a:gd name="connsiteX251" fmla="*/ 1116990 w 2391540"/>
                <a:gd name="connsiteY251" fmla="*/ 82065 h 108921"/>
                <a:gd name="connsiteX252" fmla="*/ 1116990 w 2391540"/>
                <a:gd name="connsiteY252" fmla="*/ 31235 h 108921"/>
                <a:gd name="connsiteX253" fmla="*/ 1123444 w 2391540"/>
                <a:gd name="connsiteY253" fmla="*/ 31235 h 108921"/>
                <a:gd name="connsiteX254" fmla="*/ 1123444 w 2391540"/>
                <a:gd name="connsiteY254" fmla="*/ 42647 h 108921"/>
                <a:gd name="connsiteX255" fmla="*/ 1141310 w 2391540"/>
                <a:gd name="connsiteY255" fmla="*/ 30429 h 108921"/>
                <a:gd name="connsiteX256" fmla="*/ 1157677 w 2391540"/>
                <a:gd name="connsiteY256" fmla="*/ 43453 h 108921"/>
                <a:gd name="connsiteX257" fmla="*/ 1176579 w 2391540"/>
                <a:gd name="connsiteY257" fmla="*/ 30429 h 108921"/>
                <a:gd name="connsiteX258" fmla="*/ 1195367 w 2391540"/>
                <a:gd name="connsiteY258" fmla="*/ 53020 h 108921"/>
                <a:gd name="connsiteX259" fmla="*/ 1195367 w 2391540"/>
                <a:gd name="connsiteY259" fmla="*/ 82065 h 108921"/>
                <a:gd name="connsiteX260" fmla="*/ 1188912 w 2391540"/>
                <a:gd name="connsiteY260" fmla="*/ 82065 h 108921"/>
                <a:gd name="connsiteX261" fmla="*/ 1188912 w 2391540"/>
                <a:gd name="connsiteY261" fmla="*/ 53942 h 108921"/>
                <a:gd name="connsiteX262" fmla="*/ 1175311 w 2391540"/>
                <a:gd name="connsiteY262" fmla="*/ 36653 h 108921"/>
                <a:gd name="connsiteX263" fmla="*/ 1159406 w 2391540"/>
                <a:gd name="connsiteY263" fmla="*/ 55671 h 108921"/>
                <a:gd name="connsiteX264" fmla="*/ 1159406 w 2391540"/>
                <a:gd name="connsiteY264" fmla="*/ 82181 h 108921"/>
                <a:gd name="connsiteX265" fmla="*/ 1152951 w 2391540"/>
                <a:gd name="connsiteY265" fmla="*/ 82181 h 108921"/>
                <a:gd name="connsiteX266" fmla="*/ 1152951 w 2391540"/>
                <a:gd name="connsiteY266" fmla="*/ 54057 h 108921"/>
                <a:gd name="connsiteX267" fmla="*/ 1139350 w 2391540"/>
                <a:gd name="connsiteY267" fmla="*/ 36768 h 108921"/>
                <a:gd name="connsiteX268" fmla="*/ 1123329 w 2391540"/>
                <a:gd name="connsiteY268" fmla="*/ 56823 h 108921"/>
                <a:gd name="connsiteX269" fmla="*/ 1123329 w 2391540"/>
                <a:gd name="connsiteY269" fmla="*/ 82296 h 108921"/>
                <a:gd name="connsiteX270" fmla="*/ 1289189 w 2391540"/>
                <a:gd name="connsiteY270" fmla="*/ 83679 h 108921"/>
                <a:gd name="connsiteX271" fmla="*/ 1270517 w 2391540"/>
                <a:gd name="connsiteY271" fmla="*/ 42761 h 108921"/>
                <a:gd name="connsiteX272" fmla="*/ 1251614 w 2391540"/>
                <a:gd name="connsiteY272" fmla="*/ 83679 h 108921"/>
                <a:gd name="connsiteX273" fmla="*/ 1229138 w 2391540"/>
                <a:gd name="connsiteY273" fmla="*/ 31235 h 108921"/>
                <a:gd name="connsiteX274" fmla="*/ 1236515 w 2391540"/>
                <a:gd name="connsiteY274" fmla="*/ 31235 h 108921"/>
                <a:gd name="connsiteX275" fmla="*/ 1252421 w 2391540"/>
                <a:gd name="connsiteY275" fmla="*/ 69386 h 108921"/>
                <a:gd name="connsiteX276" fmla="*/ 1270632 w 2391540"/>
                <a:gd name="connsiteY276" fmla="*/ 29622 h 108921"/>
                <a:gd name="connsiteX277" fmla="*/ 1288728 w 2391540"/>
                <a:gd name="connsiteY277" fmla="*/ 69386 h 108921"/>
                <a:gd name="connsiteX278" fmla="*/ 1304634 w 2391540"/>
                <a:gd name="connsiteY278" fmla="*/ 31235 h 108921"/>
                <a:gd name="connsiteX279" fmla="*/ 1311434 w 2391540"/>
                <a:gd name="connsiteY279" fmla="*/ 31235 h 108921"/>
                <a:gd name="connsiteX280" fmla="*/ 1289419 w 2391540"/>
                <a:gd name="connsiteY280" fmla="*/ 83679 h 108921"/>
                <a:gd name="connsiteX281" fmla="*/ 1316390 w 2391540"/>
                <a:gd name="connsiteY281" fmla="*/ 56593 h 108921"/>
                <a:gd name="connsiteX282" fmla="*/ 1342785 w 2391540"/>
                <a:gd name="connsiteY282" fmla="*/ 30429 h 108921"/>
                <a:gd name="connsiteX283" fmla="*/ 1368834 w 2391540"/>
                <a:gd name="connsiteY283" fmla="*/ 56593 h 108921"/>
                <a:gd name="connsiteX284" fmla="*/ 1342785 w 2391540"/>
                <a:gd name="connsiteY284" fmla="*/ 82988 h 108921"/>
                <a:gd name="connsiteX285" fmla="*/ 1316390 w 2391540"/>
                <a:gd name="connsiteY285" fmla="*/ 56593 h 108921"/>
                <a:gd name="connsiteX286" fmla="*/ 1342670 w 2391540"/>
                <a:gd name="connsiteY286" fmla="*/ 36537 h 108921"/>
                <a:gd name="connsiteX287" fmla="*/ 1323075 w 2391540"/>
                <a:gd name="connsiteY287" fmla="*/ 56708 h 108921"/>
                <a:gd name="connsiteX288" fmla="*/ 1342670 w 2391540"/>
                <a:gd name="connsiteY288" fmla="*/ 76994 h 108921"/>
                <a:gd name="connsiteX289" fmla="*/ 1362149 w 2391540"/>
                <a:gd name="connsiteY289" fmla="*/ 56708 h 108921"/>
                <a:gd name="connsiteX290" fmla="*/ 1342670 w 2391540"/>
                <a:gd name="connsiteY290" fmla="*/ 36537 h 108921"/>
                <a:gd name="connsiteX291" fmla="*/ 1389465 w 2391540"/>
                <a:gd name="connsiteY291" fmla="*/ 82065 h 108921"/>
                <a:gd name="connsiteX292" fmla="*/ 1383011 w 2391540"/>
                <a:gd name="connsiteY292" fmla="*/ 82065 h 108921"/>
                <a:gd name="connsiteX293" fmla="*/ 1383011 w 2391540"/>
                <a:gd name="connsiteY293" fmla="*/ 31235 h 108921"/>
                <a:gd name="connsiteX294" fmla="*/ 1389465 w 2391540"/>
                <a:gd name="connsiteY294" fmla="*/ 31235 h 108921"/>
                <a:gd name="connsiteX295" fmla="*/ 1389465 w 2391540"/>
                <a:gd name="connsiteY295" fmla="*/ 44260 h 108921"/>
                <a:gd name="connsiteX296" fmla="*/ 1408599 w 2391540"/>
                <a:gd name="connsiteY296" fmla="*/ 30314 h 108921"/>
                <a:gd name="connsiteX297" fmla="*/ 1408599 w 2391540"/>
                <a:gd name="connsiteY297" fmla="*/ 37575 h 108921"/>
                <a:gd name="connsiteX298" fmla="*/ 1389465 w 2391540"/>
                <a:gd name="connsiteY298" fmla="*/ 57515 h 108921"/>
                <a:gd name="connsiteX299" fmla="*/ 1389465 w 2391540"/>
                <a:gd name="connsiteY299" fmla="*/ 81950 h 108921"/>
                <a:gd name="connsiteX300" fmla="*/ 1459544 w 2391540"/>
                <a:gd name="connsiteY300" fmla="*/ 70309 h 108921"/>
                <a:gd name="connsiteX301" fmla="*/ 1439258 w 2391540"/>
                <a:gd name="connsiteY301" fmla="*/ 82872 h 108921"/>
                <a:gd name="connsiteX302" fmla="*/ 1413785 w 2391540"/>
                <a:gd name="connsiteY302" fmla="*/ 56823 h 108921"/>
                <a:gd name="connsiteX303" fmla="*/ 1439258 w 2391540"/>
                <a:gd name="connsiteY303" fmla="*/ 30314 h 108921"/>
                <a:gd name="connsiteX304" fmla="*/ 1459544 w 2391540"/>
                <a:gd name="connsiteY304" fmla="*/ 42992 h 108921"/>
                <a:gd name="connsiteX305" fmla="*/ 1459544 w 2391540"/>
                <a:gd name="connsiteY305" fmla="*/ 4149 h 108921"/>
                <a:gd name="connsiteX306" fmla="*/ 1465998 w 2391540"/>
                <a:gd name="connsiteY306" fmla="*/ 4149 h 108921"/>
                <a:gd name="connsiteX307" fmla="*/ 1465998 w 2391540"/>
                <a:gd name="connsiteY307" fmla="*/ 81950 h 108921"/>
                <a:gd name="connsiteX308" fmla="*/ 1459544 w 2391540"/>
                <a:gd name="connsiteY308" fmla="*/ 81950 h 108921"/>
                <a:gd name="connsiteX309" fmla="*/ 1459544 w 2391540"/>
                <a:gd name="connsiteY309" fmla="*/ 70193 h 108921"/>
                <a:gd name="connsiteX310" fmla="*/ 1420470 w 2391540"/>
                <a:gd name="connsiteY310" fmla="*/ 56708 h 108921"/>
                <a:gd name="connsiteX311" fmla="*/ 1439834 w 2391540"/>
                <a:gd name="connsiteY311" fmla="*/ 76879 h 108921"/>
                <a:gd name="connsiteX312" fmla="*/ 1459429 w 2391540"/>
                <a:gd name="connsiteY312" fmla="*/ 56708 h 108921"/>
                <a:gd name="connsiteX313" fmla="*/ 1439834 w 2391540"/>
                <a:gd name="connsiteY313" fmla="*/ 36422 h 108921"/>
                <a:gd name="connsiteX314" fmla="*/ 1420470 w 2391540"/>
                <a:gd name="connsiteY314" fmla="*/ 56708 h 108921"/>
                <a:gd name="connsiteX315" fmla="*/ 1497465 w 2391540"/>
                <a:gd name="connsiteY315" fmla="*/ 77570 h 108921"/>
                <a:gd name="connsiteX316" fmla="*/ 1509452 w 2391540"/>
                <a:gd name="connsiteY316" fmla="*/ 68926 h 108921"/>
                <a:gd name="connsiteX317" fmla="*/ 1503343 w 2391540"/>
                <a:gd name="connsiteY317" fmla="*/ 61434 h 108921"/>
                <a:gd name="connsiteX318" fmla="*/ 1490318 w 2391540"/>
                <a:gd name="connsiteY318" fmla="*/ 56363 h 108921"/>
                <a:gd name="connsiteX319" fmla="*/ 1480982 w 2391540"/>
                <a:gd name="connsiteY319" fmla="*/ 44260 h 108921"/>
                <a:gd name="connsiteX320" fmla="*/ 1498156 w 2391540"/>
                <a:gd name="connsiteY320" fmla="*/ 30314 h 108921"/>
                <a:gd name="connsiteX321" fmla="*/ 1513601 w 2391540"/>
                <a:gd name="connsiteY321" fmla="*/ 35154 h 108921"/>
                <a:gd name="connsiteX322" fmla="*/ 1513601 w 2391540"/>
                <a:gd name="connsiteY322" fmla="*/ 41955 h 108921"/>
                <a:gd name="connsiteX323" fmla="*/ 1498271 w 2391540"/>
                <a:gd name="connsiteY323" fmla="*/ 35615 h 108921"/>
                <a:gd name="connsiteX324" fmla="*/ 1487437 w 2391540"/>
                <a:gd name="connsiteY324" fmla="*/ 43568 h 108921"/>
                <a:gd name="connsiteX325" fmla="*/ 1493430 w 2391540"/>
                <a:gd name="connsiteY325" fmla="*/ 50830 h 108921"/>
                <a:gd name="connsiteX326" fmla="*/ 1506455 w 2391540"/>
                <a:gd name="connsiteY326" fmla="*/ 55901 h 108921"/>
                <a:gd name="connsiteX327" fmla="*/ 1515791 w 2391540"/>
                <a:gd name="connsiteY327" fmla="*/ 67773 h 108921"/>
                <a:gd name="connsiteX328" fmla="*/ 1497349 w 2391540"/>
                <a:gd name="connsiteY328" fmla="*/ 82872 h 108921"/>
                <a:gd name="connsiteX329" fmla="*/ 1479945 w 2391540"/>
                <a:gd name="connsiteY329" fmla="*/ 77455 h 108921"/>
                <a:gd name="connsiteX330" fmla="*/ 1479945 w 2391540"/>
                <a:gd name="connsiteY330" fmla="*/ 70424 h 108921"/>
                <a:gd name="connsiteX331" fmla="*/ 1497465 w 2391540"/>
                <a:gd name="connsiteY331" fmla="*/ 77570 h 108921"/>
                <a:gd name="connsiteX332" fmla="*/ 1582296 w 2391540"/>
                <a:gd name="connsiteY332" fmla="*/ 0 h 108921"/>
                <a:gd name="connsiteX333" fmla="*/ 1582296 w 2391540"/>
                <a:gd name="connsiteY333" fmla="*/ 6455 h 108921"/>
                <a:gd name="connsiteX334" fmla="*/ 1559129 w 2391540"/>
                <a:gd name="connsiteY334" fmla="*/ 49677 h 108921"/>
                <a:gd name="connsiteX335" fmla="*/ 1582296 w 2391540"/>
                <a:gd name="connsiteY335" fmla="*/ 92785 h 108921"/>
                <a:gd name="connsiteX336" fmla="*/ 1582296 w 2391540"/>
                <a:gd name="connsiteY336" fmla="*/ 99239 h 108921"/>
                <a:gd name="connsiteX337" fmla="*/ 1552559 w 2391540"/>
                <a:gd name="connsiteY337" fmla="*/ 49793 h 108921"/>
                <a:gd name="connsiteX338" fmla="*/ 1582296 w 2391540"/>
                <a:gd name="connsiteY338" fmla="*/ 230 h 108921"/>
                <a:gd name="connsiteX339" fmla="*/ 1601084 w 2391540"/>
                <a:gd name="connsiteY339" fmla="*/ 81950 h 108921"/>
                <a:gd name="connsiteX340" fmla="*/ 1594629 w 2391540"/>
                <a:gd name="connsiteY340" fmla="*/ 81950 h 108921"/>
                <a:gd name="connsiteX341" fmla="*/ 1594629 w 2391540"/>
                <a:gd name="connsiteY341" fmla="*/ 31120 h 108921"/>
                <a:gd name="connsiteX342" fmla="*/ 1601084 w 2391540"/>
                <a:gd name="connsiteY342" fmla="*/ 31120 h 108921"/>
                <a:gd name="connsiteX343" fmla="*/ 1601084 w 2391540"/>
                <a:gd name="connsiteY343" fmla="*/ 44145 h 108921"/>
                <a:gd name="connsiteX344" fmla="*/ 1620217 w 2391540"/>
                <a:gd name="connsiteY344" fmla="*/ 30198 h 108921"/>
                <a:gd name="connsiteX345" fmla="*/ 1620217 w 2391540"/>
                <a:gd name="connsiteY345" fmla="*/ 37460 h 108921"/>
                <a:gd name="connsiteX346" fmla="*/ 1601084 w 2391540"/>
                <a:gd name="connsiteY346" fmla="*/ 57400 h 108921"/>
                <a:gd name="connsiteX347" fmla="*/ 1601084 w 2391540"/>
                <a:gd name="connsiteY347" fmla="*/ 81835 h 108921"/>
                <a:gd name="connsiteX348" fmla="*/ 1625519 w 2391540"/>
                <a:gd name="connsiteY348" fmla="*/ 56823 h 108921"/>
                <a:gd name="connsiteX349" fmla="*/ 1650531 w 2391540"/>
                <a:gd name="connsiteY349" fmla="*/ 30314 h 108921"/>
                <a:gd name="connsiteX350" fmla="*/ 1674620 w 2391540"/>
                <a:gd name="connsiteY350" fmla="*/ 55901 h 108921"/>
                <a:gd name="connsiteX351" fmla="*/ 1674389 w 2391540"/>
                <a:gd name="connsiteY351" fmla="*/ 59013 h 108921"/>
                <a:gd name="connsiteX352" fmla="*/ 1632204 w 2391540"/>
                <a:gd name="connsiteY352" fmla="*/ 59013 h 108921"/>
                <a:gd name="connsiteX353" fmla="*/ 1652490 w 2391540"/>
                <a:gd name="connsiteY353" fmla="*/ 76879 h 108921"/>
                <a:gd name="connsiteX354" fmla="*/ 1671047 w 2391540"/>
                <a:gd name="connsiteY354" fmla="*/ 70655 h 108921"/>
                <a:gd name="connsiteX355" fmla="*/ 1671047 w 2391540"/>
                <a:gd name="connsiteY355" fmla="*/ 76994 h 108921"/>
                <a:gd name="connsiteX356" fmla="*/ 1652490 w 2391540"/>
                <a:gd name="connsiteY356" fmla="*/ 82757 h 108921"/>
                <a:gd name="connsiteX357" fmla="*/ 1625404 w 2391540"/>
                <a:gd name="connsiteY357" fmla="*/ 56823 h 108921"/>
                <a:gd name="connsiteX358" fmla="*/ 1667820 w 2391540"/>
                <a:gd name="connsiteY358" fmla="*/ 53711 h 108921"/>
                <a:gd name="connsiteX359" fmla="*/ 1650531 w 2391540"/>
                <a:gd name="connsiteY359" fmla="*/ 36192 h 108921"/>
                <a:gd name="connsiteX360" fmla="*/ 1632319 w 2391540"/>
                <a:gd name="connsiteY360" fmla="*/ 53711 h 108921"/>
                <a:gd name="connsiteX361" fmla="*/ 1667820 w 2391540"/>
                <a:gd name="connsiteY361" fmla="*/ 53711 h 108921"/>
                <a:gd name="connsiteX362" fmla="*/ 1730521 w 2391540"/>
                <a:gd name="connsiteY362" fmla="*/ 70193 h 108921"/>
                <a:gd name="connsiteX363" fmla="*/ 1710235 w 2391540"/>
                <a:gd name="connsiteY363" fmla="*/ 82757 h 108921"/>
                <a:gd name="connsiteX364" fmla="*/ 1684763 w 2391540"/>
                <a:gd name="connsiteY364" fmla="*/ 56708 h 108921"/>
                <a:gd name="connsiteX365" fmla="*/ 1710235 w 2391540"/>
                <a:gd name="connsiteY365" fmla="*/ 30198 h 108921"/>
                <a:gd name="connsiteX366" fmla="*/ 1730521 w 2391540"/>
                <a:gd name="connsiteY366" fmla="*/ 42877 h 108921"/>
                <a:gd name="connsiteX367" fmla="*/ 1730521 w 2391540"/>
                <a:gd name="connsiteY367" fmla="*/ 31005 h 108921"/>
                <a:gd name="connsiteX368" fmla="*/ 1736976 w 2391540"/>
                <a:gd name="connsiteY368" fmla="*/ 31005 h 108921"/>
                <a:gd name="connsiteX369" fmla="*/ 1736976 w 2391540"/>
                <a:gd name="connsiteY369" fmla="*/ 81835 h 108921"/>
                <a:gd name="connsiteX370" fmla="*/ 1730521 w 2391540"/>
                <a:gd name="connsiteY370" fmla="*/ 81835 h 108921"/>
                <a:gd name="connsiteX371" fmla="*/ 1730521 w 2391540"/>
                <a:gd name="connsiteY371" fmla="*/ 70079 h 108921"/>
                <a:gd name="connsiteX372" fmla="*/ 1691448 w 2391540"/>
                <a:gd name="connsiteY372" fmla="*/ 56593 h 108921"/>
                <a:gd name="connsiteX373" fmla="*/ 1710812 w 2391540"/>
                <a:gd name="connsiteY373" fmla="*/ 76763 h 108921"/>
                <a:gd name="connsiteX374" fmla="*/ 1730406 w 2391540"/>
                <a:gd name="connsiteY374" fmla="*/ 56593 h 108921"/>
                <a:gd name="connsiteX375" fmla="*/ 1710812 w 2391540"/>
                <a:gd name="connsiteY375" fmla="*/ 36307 h 108921"/>
                <a:gd name="connsiteX376" fmla="*/ 1691448 w 2391540"/>
                <a:gd name="connsiteY376" fmla="*/ 56593 h 108921"/>
                <a:gd name="connsiteX377" fmla="*/ 1796796 w 2391540"/>
                <a:gd name="connsiteY377" fmla="*/ 70193 h 108921"/>
                <a:gd name="connsiteX378" fmla="*/ 1776510 w 2391540"/>
                <a:gd name="connsiteY378" fmla="*/ 82757 h 108921"/>
                <a:gd name="connsiteX379" fmla="*/ 1751038 w 2391540"/>
                <a:gd name="connsiteY379" fmla="*/ 56708 h 108921"/>
                <a:gd name="connsiteX380" fmla="*/ 1776510 w 2391540"/>
                <a:gd name="connsiteY380" fmla="*/ 30198 h 108921"/>
                <a:gd name="connsiteX381" fmla="*/ 1796796 w 2391540"/>
                <a:gd name="connsiteY381" fmla="*/ 42877 h 108921"/>
                <a:gd name="connsiteX382" fmla="*/ 1796796 w 2391540"/>
                <a:gd name="connsiteY382" fmla="*/ 4034 h 108921"/>
                <a:gd name="connsiteX383" fmla="*/ 1803251 w 2391540"/>
                <a:gd name="connsiteY383" fmla="*/ 4034 h 108921"/>
                <a:gd name="connsiteX384" fmla="*/ 1803251 w 2391540"/>
                <a:gd name="connsiteY384" fmla="*/ 81835 h 108921"/>
                <a:gd name="connsiteX385" fmla="*/ 1796796 w 2391540"/>
                <a:gd name="connsiteY385" fmla="*/ 81835 h 108921"/>
                <a:gd name="connsiteX386" fmla="*/ 1796796 w 2391540"/>
                <a:gd name="connsiteY386" fmla="*/ 70079 h 108921"/>
                <a:gd name="connsiteX387" fmla="*/ 1757723 w 2391540"/>
                <a:gd name="connsiteY387" fmla="*/ 56593 h 108921"/>
                <a:gd name="connsiteX388" fmla="*/ 1777087 w 2391540"/>
                <a:gd name="connsiteY388" fmla="*/ 76763 h 108921"/>
                <a:gd name="connsiteX389" fmla="*/ 1796681 w 2391540"/>
                <a:gd name="connsiteY389" fmla="*/ 56593 h 108921"/>
                <a:gd name="connsiteX390" fmla="*/ 1777087 w 2391540"/>
                <a:gd name="connsiteY390" fmla="*/ 36307 h 108921"/>
                <a:gd name="connsiteX391" fmla="*/ 1757723 w 2391540"/>
                <a:gd name="connsiteY391" fmla="*/ 56593 h 108921"/>
                <a:gd name="connsiteX392" fmla="*/ 1841748 w 2391540"/>
                <a:gd name="connsiteY392" fmla="*/ 56363 h 108921"/>
                <a:gd name="connsiteX393" fmla="*/ 1868142 w 2391540"/>
                <a:gd name="connsiteY393" fmla="*/ 30198 h 108921"/>
                <a:gd name="connsiteX394" fmla="*/ 1894191 w 2391540"/>
                <a:gd name="connsiteY394" fmla="*/ 56363 h 108921"/>
                <a:gd name="connsiteX395" fmla="*/ 1868142 w 2391540"/>
                <a:gd name="connsiteY395" fmla="*/ 82757 h 108921"/>
                <a:gd name="connsiteX396" fmla="*/ 1841748 w 2391540"/>
                <a:gd name="connsiteY396" fmla="*/ 56363 h 108921"/>
                <a:gd name="connsiteX397" fmla="*/ 1868027 w 2391540"/>
                <a:gd name="connsiteY397" fmla="*/ 36307 h 108921"/>
                <a:gd name="connsiteX398" fmla="*/ 1848433 w 2391540"/>
                <a:gd name="connsiteY398" fmla="*/ 56477 h 108921"/>
                <a:gd name="connsiteX399" fmla="*/ 1868027 w 2391540"/>
                <a:gd name="connsiteY399" fmla="*/ 76763 h 108921"/>
                <a:gd name="connsiteX400" fmla="*/ 1887506 w 2391540"/>
                <a:gd name="connsiteY400" fmla="*/ 56477 h 108921"/>
                <a:gd name="connsiteX401" fmla="*/ 1868027 w 2391540"/>
                <a:gd name="connsiteY401" fmla="*/ 36307 h 108921"/>
                <a:gd name="connsiteX402" fmla="*/ 1914823 w 2391540"/>
                <a:gd name="connsiteY402" fmla="*/ 81835 h 108921"/>
                <a:gd name="connsiteX403" fmla="*/ 1908368 w 2391540"/>
                <a:gd name="connsiteY403" fmla="*/ 81835 h 108921"/>
                <a:gd name="connsiteX404" fmla="*/ 1908368 w 2391540"/>
                <a:gd name="connsiteY404" fmla="*/ 31005 h 108921"/>
                <a:gd name="connsiteX405" fmla="*/ 1914823 w 2391540"/>
                <a:gd name="connsiteY405" fmla="*/ 31005 h 108921"/>
                <a:gd name="connsiteX406" fmla="*/ 1914823 w 2391540"/>
                <a:gd name="connsiteY406" fmla="*/ 42647 h 108921"/>
                <a:gd name="connsiteX407" fmla="*/ 1933610 w 2391540"/>
                <a:gd name="connsiteY407" fmla="*/ 30198 h 108921"/>
                <a:gd name="connsiteX408" fmla="*/ 1953781 w 2391540"/>
                <a:gd name="connsiteY408" fmla="*/ 52790 h 108921"/>
                <a:gd name="connsiteX409" fmla="*/ 1953781 w 2391540"/>
                <a:gd name="connsiteY409" fmla="*/ 81835 h 108921"/>
                <a:gd name="connsiteX410" fmla="*/ 1947326 w 2391540"/>
                <a:gd name="connsiteY410" fmla="*/ 81835 h 108921"/>
                <a:gd name="connsiteX411" fmla="*/ 1947326 w 2391540"/>
                <a:gd name="connsiteY411" fmla="*/ 53711 h 108921"/>
                <a:gd name="connsiteX412" fmla="*/ 1932112 w 2391540"/>
                <a:gd name="connsiteY412" fmla="*/ 36422 h 108921"/>
                <a:gd name="connsiteX413" fmla="*/ 1914938 w 2391540"/>
                <a:gd name="connsiteY413" fmla="*/ 56477 h 108921"/>
                <a:gd name="connsiteX414" fmla="*/ 1914938 w 2391540"/>
                <a:gd name="connsiteY414" fmla="*/ 81950 h 108921"/>
                <a:gd name="connsiteX415" fmla="*/ 2001499 w 2391540"/>
                <a:gd name="connsiteY415" fmla="*/ 36998 h 108921"/>
                <a:gd name="connsiteX416" fmla="*/ 2001499 w 2391540"/>
                <a:gd name="connsiteY416" fmla="*/ 81835 h 108921"/>
                <a:gd name="connsiteX417" fmla="*/ 1995044 w 2391540"/>
                <a:gd name="connsiteY417" fmla="*/ 81835 h 108921"/>
                <a:gd name="connsiteX418" fmla="*/ 1995044 w 2391540"/>
                <a:gd name="connsiteY418" fmla="*/ 20516 h 108921"/>
                <a:gd name="connsiteX419" fmla="*/ 2011987 w 2391540"/>
                <a:gd name="connsiteY419" fmla="*/ 3227 h 108921"/>
                <a:gd name="connsiteX420" fmla="*/ 2024320 w 2391540"/>
                <a:gd name="connsiteY420" fmla="*/ 7031 h 108921"/>
                <a:gd name="connsiteX421" fmla="*/ 2024320 w 2391540"/>
                <a:gd name="connsiteY421" fmla="*/ 13485 h 108921"/>
                <a:gd name="connsiteX422" fmla="*/ 2012333 w 2391540"/>
                <a:gd name="connsiteY422" fmla="*/ 9336 h 108921"/>
                <a:gd name="connsiteX423" fmla="*/ 2001383 w 2391540"/>
                <a:gd name="connsiteY423" fmla="*/ 20286 h 108921"/>
                <a:gd name="connsiteX424" fmla="*/ 2001383 w 2391540"/>
                <a:gd name="connsiteY424" fmla="*/ 31120 h 108921"/>
                <a:gd name="connsiteX425" fmla="*/ 2022476 w 2391540"/>
                <a:gd name="connsiteY425" fmla="*/ 31120 h 108921"/>
                <a:gd name="connsiteX426" fmla="*/ 2022476 w 2391540"/>
                <a:gd name="connsiteY426" fmla="*/ 37114 h 108921"/>
                <a:gd name="connsiteX427" fmla="*/ 2001383 w 2391540"/>
                <a:gd name="connsiteY427" fmla="*/ 37114 h 108921"/>
                <a:gd name="connsiteX428" fmla="*/ 2027663 w 2391540"/>
                <a:gd name="connsiteY428" fmla="*/ 56247 h 108921"/>
                <a:gd name="connsiteX429" fmla="*/ 2054057 w 2391540"/>
                <a:gd name="connsiteY429" fmla="*/ 30083 h 108921"/>
                <a:gd name="connsiteX430" fmla="*/ 2080106 w 2391540"/>
                <a:gd name="connsiteY430" fmla="*/ 56247 h 108921"/>
                <a:gd name="connsiteX431" fmla="*/ 2054057 w 2391540"/>
                <a:gd name="connsiteY431" fmla="*/ 82642 h 108921"/>
                <a:gd name="connsiteX432" fmla="*/ 2027663 w 2391540"/>
                <a:gd name="connsiteY432" fmla="*/ 56247 h 108921"/>
                <a:gd name="connsiteX433" fmla="*/ 2053942 w 2391540"/>
                <a:gd name="connsiteY433" fmla="*/ 36192 h 108921"/>
                <a:gd name="connsiteX434" fmla="*/ 2034348 w 2391540"/>
                <a:gd name="connsiteY434" fmla="*/ 56363 h 108921"/>
                <a:gd name="connsiteX435" fmla="*/ 2053942 w 2391540"/>
                <a:gd name="connsiteY435" fmla="*/ 76648 h 108921"/>
                <a:gd name="connsiteX436" fmla="*/ 2073421 w 2391540"/>
                <a:gd name="connsiteY436" fmla="*/ 56363 h 108921"/>
                <a:gd name="connsiteX437" fmla="*/ 2053942 w 2391540"/>
                <a:gd name="connsiteY437" fmla="*/ 36192 h 108921"/>
                <a:gd name="connsiteX438" fmla="*/ 2100738 w 2391540"/>
                <a:gd name="connsiteY438" fmla="*/ 81719 h 108921"/>
                <a:gd name="connsiteX439" fmla="*/ 2094283 w 2391540"/>
                <a:gd name="connsiteY439" fmla="*/ 81719 h 108921"/>
                <a:gd name="connsiteX440" fmla="*/ 2094283 w 2391540"/>
                <a:gd name="connsiteY440" fmla="*/ 30890 h 108921"/>
                <a:gd name="connsiteX441" fmla="*/ 2100738 w 2391540"/>
                <a:gd name="connsiteY441" fmla="*/ 30890 h 108921"/>
                <a:gd name="connsiteX442" fmla="*/ 2100738 w 2391540"/>
                <a:gd name="connsiteY442" fmla="*/ 43914 h 108921"/>
                <a:gd name="connsiteX443" fmla="*/ 2119871 w 2391540"/>
                <a:gd name="connsiteY443" fmla="*/ 29967 h 108921"/>
                <a:gd name="connsiteX444" fmla="*/ 2119871 w 2391540"/>
                <a:gd name="connsiteY444" fmla="*/ 37229 h 108921"/>
                <a:gd name="connsiteX445" fmla="*/ 2100738 w 2391540"/>
                <a:gd name="connsiteY445" fmla="*/ 57169 h 108921"/>
                <a:gd name="connsiteX446" fmla="*/ 2100738 w 2391540"/>
                <a:gd name="connsiteY446" fmla="*/ 81605 h 108921"/>
                <a:gd name="connsiteX447" fmla="*/ 2160328 w 2391540"/>
                <a:gd name="connsiteY447" fmla="*/ 81719 h 108921"/>
                <a:gd name="connsiteX448" fmla="*/ 2153873 w 2391540"/>
                <a:gd name="connsiteY448" fmla="*/ 81719 h 108921"/>
                <a:gd name="connsiteX449" fmla="*/ 2153873 w 2391540"/>
                <a:gd name="connsiteY449" fmla="*/ 30890 h 108921"/>
                <a:gd name="connsiteX450" fmla="*/ 2160328 w 2391540"/>
                <a:gd name="connsiteY450" fmla="*/ 30890 h 108921"/>
                <a:gd name="connsiteX451" fmla="*/ 2160328 w 2391540"/>
                <a:gd name="connsiteY451" fmla="*/ 42300 h 108921"/>
                <a:gd name="connsiteX452" fmla="*/ 2178193 w 2391540"/>
                <a:gd name="connsiteY452" fmla="*/ 30083 h 108921"/>
                <a:gd name="connsiteX453" fmla="*/ 2194560 w 2391540"/>
                <a:gd name="connsiteY453" fmla="*/ 43107 h 108921"/>
                <a:gd name="connsiteX454" fmla="*/ 2213463 w 2391540"/>
                <a:gd name="connsiteY454" fmla="*/ 30083 h 108921"/>
                <a:gd name="connsiteX455" fmla="*/ 2232250 w 2391540"/>
                <a:gd name="connsiteY455" fmla="*/ 52674 h 108921"/>
                <a:gd name="connsiteX456" fmla="*/ 2232250 w 2391540"/>
                <a:gd name="connsiteY456" fmla="*/ 81719 h 108921"/>
                <a:gd name="connsiteX457" fmla="*/ 2225796 w 2391540"/>
                <a:gd name="connsiteY457" fmla="*/ 81719 h 108921"/>
                <a:gd name="connsiteX458" fmla="*/ 2225796 w 2391540"/>
                <a:gd name="connsiteY458" fmla="*/ 53596 h 108921"/>
                <a:gd name="connsiteX459" fmla="*/ 2212195 w 2391540"/>
                <a:gd name="connsiteY459" fmla="*/ 36307 h 108921"/>
                <a:gd name="connsiteX460" fmla="*/ 2196289 w 2391540"/>
                <a:gd name="connsiteY460" fmla="*/ 55325 h 108921"/>
                <a:gd name="connsiteX461" fmla="*/ 2196289 w 2391540"/>
                <a:gd name="connsiteY461" fmla="*/ 81835 h 108921"/>
                <a:gd name="connsiteX462" fmla="*/ 2189834 w 2391540"/>
                <a:gd name="connsiteY462" fmla="*/ 81835 h 108921"/>
                <a:gd name="connsiteX463" fmla="*/ 2189834 w 2391540"/>
                <a:gd name="connsiteY463" fmla="*/ 53711 h 108921"/>
                <a:gd name="connsiteX464" fmla="*/ 2176234 w 2391540"/>
                <a:gd name="connsiteY464" fmla="*/ 36422 h 108921"/>
                <a:gd name="connsiteX465" fmla="*/ 2160213 w 2391540"/>
                <a:gd name="connsiteY465" fmla="*/ 56477 h 108921"/>
                <a:gd name="connsiteX466" fmla="*/ 2160213 w 2391540"/>
                <a:gd name="connsiteY466" fmla="*/ 81950 h 108921"/>
                <a:gd name="connsiteX467" fmla="*/ 2244929 w 2391540"/>
                <a:gd name="connsiteY467" fmla="*/ 56247 h 108921"/>
                <a:gd name="connsiteX468" fmla="*/ 2271324 w 2391540"/>
                <a:gd name="connsiteY468" fmla="*/ 30083 h 108921"/>
                <a:gd name="connsiteX469" fmla="*/ 2297372 w 2391540"/>
                <a:gd name="connsiteY469" fmla="*/ 56247 h 108921"/>
                <a:gd name="connsiteX470" fmla="*/ 2271324 w 2391540"/>
                <a:gd name="connsiteY470" fmla="*/ 82642 h 108921"/>
                <a:gd name="connsiteX471" fmla="*/ 2244929 w 2391540"/>
                <a:gd name="connsiteY471" fmla="*/ 56247 h 108921"/>
                <a:gd name="connsiteX472" fmla="*/ 2271208 w 2391540"/>
                <a:gd name="connsiteY472" fmla="*/ 36192 h 108921"/>
                <a:gd name="connsiteX473" fmla="*/ 2251614 w 2391540"/>
                <a:gd name="connsiteY473" fmla="*/ 56363 h 108921"/>
                <a:gd name="connsiteX474" fmla="*/ 2271208 w 2391540"/>
                <a:gd name="connsiteY474" fmla="*/ 76648 h 108921"/>
                <a:gd name="connsiteX475" fmla="*/ 2290688 w 2391540"/>
                <a:gd name="connsiteY475" fmla="*/ 56363 h 108921"/>
                <a:gd name="connsiteX476" fmla="*/ 2271208 w 2391540"/>
                <a:gd name="connsiteY476" fmla="*/ 36192 h 108921"/>
                <a:gd name="connsiteX477" fmla="*/ 2318004 w 2391540"/>
                <a:gd name="connsiteY477" fmla="*/ 81719 h 108921"/>
                <a:gd name="connsiteX478" fmla="*/ 2311550 w 2391540"/>
                <a:gd name="connsiteY478" fmla="*/ 81719 h 108921"/>
                <a:gd name="connsiteX479" fmla="*/ 2311550 w 2391540"/>
                <a:gd name="connsiteY479" fmla="*/ 30890 h 108921"/>
                <a:gd name="connsiteX480" fmla="*/ 2318004 w 2391540"/>
                <a:gd name="connsiteY480" fmla="*/ 30890 h 108921"/>
                <a:gd name="connsiteX481" fmla="*/ 2318004 w 2391540"/>
                <a:gd name="connsiteY481" fmla="*/ 43914 h 108921"/>
                <a:gd name="connsiteX482" fmla="*/ 2337138 w 2391540"/>
                <a:gd name="connsiteY482" fmla="*/ 29967 h 108921"/>
                <a:gd name="connsiteX483" fmla="*/ 2337138 w 2391540"/>
                <a:gd name="connsiteY483" fmla="*/ 37229 h 108921"/>
                <a:gd name="connsiteX484" fmla="*/ 2318004 w 2391540"/>
                <a:gd name="connsiteY484" fmla="*/ 57169 h 108921"/>
                <a:gd name="connsiteX485" fmla="*/ 2318004 w 2391540"/>
                <a:gd name="connsiteY485" fmla="*/ 81605 h 108921"/>
                <a:gd name="connsiteX486" fmla="*/ 2342439 w 2391540"/>
                <a:gd name="connsiteY486" fmla="*/ 56593 h 108921"/>
                <a:gd name="connsiteX487" fmla="*/ 2367451 w 2391540"/>
                <a:gd name="connsiteY487" fmla="*/ 30083 h 108921"/>
                <a:gd name="connsiteX488" fmla="*/ 2391540 w 2391540"/>
                <a:gd name="connsiteY488" fmla="*/ 55671 h 108921"/>
                <a:gd name="connsiteX489" fmla="*/ 2391310 w 2391540"/>
                <a:gd name="connsiteY489" fmla="*/ 58783 h 108921"/>
                <a:gd name="connsiteX490" fmla="*/ 2349124 w 2391540"/>
                <a:gd name="connsiteY490" fmla="*/ 58783 h 108921"/>
                <a:gd name="connsiteX491" fmla="*/ 2369410 w 2391540"/>
                <a:gd name="connsiteY491" fmla="*/ 76648 h 108921"/>
                <a:gd name="connsiteX492" fmla="*/ 2387967 w 2391540"/>
                <a:gd name="connsiteY492" fmla="*/ 70424 h 108921"/>
                <a:gd name="connsiteX493" fmla="*/ 2387967 w 2391540"/>
                <a:gd name="connsiteY493" fmla="*/ 76763 h 108921"/>
                <a:gd name="connsiteX494" fmla="*/ 2369410 w 2391540"/>
                <a:gd name="connsiteY494" fmla="*/ 82526 h 108921"/>
                <a:gd name="connsiteX495" fmla="*/ 2342324 w 2391540"/>
                <a:gd name="connsiteY495" fmla="*/ 56593 h 108921"/>
                <a:gd name="connsiteX496" fmla="*/ 2384740 w 2391540"/>
                <a:gd name="connsiteY496" fmla="*/ 53481 h 108921"/>
                <a:gd name="connsiteX497" fmla="*/ 2367451 w 2391540"/>
                <a:gd name="connsiteY497" fmla="*/ 35961 h 108921"/>
                <a:gd name="connsiteX498" fmla="*/ 2349240 w 2391540"/>
                <a:gd name="connsiteY498" fmla="*/ 53481 h 108921"/>
                <a:gd name="connsiteX499" fmla="*/ 2384740 w 2391540"/>
                <a:gd name="connsiteY499" fmla="*/ 53481 h 108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</a:cxnLst>
              <a:rect l="l" t="t" r="r" b="b"/>
              <a:pathLst>
                <a:path w="2391540" h="108921">
                  <a:moveTo>
                    <a:pt x="26856" y="77225"/>
                  </a:moveTo>
                  <a:cubicBezTo>
                    <a:pt x="33310" y="77225"/>
                    <a:pt x="39073" y="75265"/>
                    <a:pt x="43684" y="71231"/>
                  </a:cubicBezTo>
                  <a:lnTo>
                    <a:pt x="43684" y="77916"/>
                  </a:lnTo>
                  <a:cubicBezTo>
                    <a:pt x="38728" y="81605"/>
                    <a:pt x="32734" y="83333"/>
                    <a:pt x="26395" y="83333"/>
                  </a:cubicBezTo>
                  <a:cubicBezTo>
                    <a:pt x="10834" y="83333"/>
                    <a:pt x="0" y="72383"/>
                    <a:pt x="0" y="57054"/>
                  </a:cubicBezTo>
                  <a:cubicBezTo>
                    <a:pt x="0" y="41724"/>
                    <a:pt x="10950" y="30774"/>
                    <a:pt x="26279" y="30774"/>
                  </a:cubicBezTo>
                  <a:cubicBezTo>
                    <a:pt x="32965" y="30774"/>
                    <a:pt x="38728" y="32734"/>
                    <a:pt x="43223" y="36537"/>
                  </a:cubicBezTo>
                  <a:lnTo>
                    <a:pt x="43223" y="43683"/>
                  </a:lnTo>
                  <a:cubicBezTo>
                    <a:pt x="39189" y="39188"/>
                    <a:pt x="33310" y="36884"/>
                    <a:pt x="26740" y="36884"/>
                  </a:cubicBezTo>
                  <a:cubicBezTo>
                    <a:pt x="14984" y="36884"/>
                    <a:pt x="6685" y="45182"/>
                    <a:pt x="6685" y="57054"/>
                  </a:cubicBezTo>
                  <a:cubicBezTo>
                    <a:pt x="6685" y="68926"/>
                    <a:pt x="14984" y="77339"/>
                    <a:pt x="26971" y="77339"/>
                  </a:cubicBezTo>
                  <a:close/>
                  <a:moveTo>
                    <a:pt x="53481" y="56939"/>
                  </a:moveTo>
                  <a:cubicBezTo>
                    <a:pt x="53481" y="41840"/>
                    <a:pt x="64431" y="30774"/>
                    <a:pt x="79876" y="30774"/>
                  </a:cubicBezTo>
                  <a:cubicBezTo>
                    <a:pt x="95320" y="30774"/>
                    <a:pt x="105924" y="41724"/>
                    <a:pt x="105924" y="56939"/>
                  </a:cubicBezTo>
                  <a:cubicBezTo>
                    <a:pt x="105924" y="72153"/>
                    <a:pt x="95090" y="83333"/>
                    <a:pt x="79876" y="83333"/>
                  </a:cubicBezTo>
                  <a:cubicBezTo>
                    <a:pt x="64661" y="83333"/>
                    <a:pt x="53481" y="72268"/>
                    <a:pt x="53481" y="56939"/>
                  </a:cubicBezTo>
                  <a:close/>
                  <a:moveTo>
                    <a:pt x="79760" y="36884"/>
                  </a:moveTo>
                  <a:cubicBezTo>
                    <a:pt x="68234" y="36884"/>
                    <a:pt x="60166" y="45413"/>
                    <a:pt x="60166" y="57054"/>
                  </a:cubicBezTo>
                  <a:cubicBezTo>
                    <a:pt x="60166" y="68695"/>
                    <a:pt x="68234" y="77339"/>
                    <a:pt x="79760" y="77339"/>
                  </a:cubicBezTo>
                  <a:cubicBezTo>
                    <a:pt x="91286" y="77339"/>
                    <a:pt x="99239" y="68810"/>
                    <a:pt x="99239" y="57054"/>
                  </a:cubicBezTo>
                  <a:cubicBezTo>
                    <a:pt x="99239" y="45297"/>
                    <a:pt x="91171" y="36884"/>
                    <a:pt x="79760" y="36884"/>
                  </a:cubicBezTo>
                  <a:close/>
                  <a:moveTo>
                    <a:pt x="126556" y="82411"/>
                  </a:moveTo>
                  <a:lnTo>
                    <a:pt x="120101" y="82411"/>
                  </a:lnTo>
                  <a:lnTo>
                    <a:pt x="120101" y="31581"/>
                  </a:lnTo>
                  <a:lnTo>
                    <a:pt x="126556" y="31581"/>
                  </a:lnTo>
                  <a:lnTo>
                    <a:pt x="126556" y="42992"/>
                  </a:lnTo>
                  <a:cubicBezTo>
                    <a:pt x="129783" y="35615"/>
                    <a:pt x="136468" y="30774"/>
                    <a:pt x="144421" y="30774"/>
                  </a:cubicBezTo>
                  <a:cubicBezTo>
                    <a:pt x="153296" y="30774"/>
                    <a:pt x="158483" y="35846"/>
                    <a:pt x="160788" y="43799"/>
                  </a:cubicBezTo>
                  <a:cubicBezTo>
                    <a:pt x="163900" y="36077"/>
                    <a:pt x="170931" y="30774"/>
                    <a:pt x="179691" y="30774"/>
                  </a:cubicBezTo>
                  <a:cubicBezTo>
                    <a:pt x="192255" y="30774"/>
                    <a:pt x="198479" y="40226"/>
                    <a:pt x="198479" y="53366"/>
                  </a:cubicBezTo>
                  <a:lnTo>
                    <a:pt x="198479" y="82411"/>
                  </a:lnTo>
                  <a:lnTo>
                    <a:pt x="192024" y="82411"/>
                  </a:lnTo>
                  <a:lnTo>
                    <a:pt x="192024" y="54287"/>
                  </a:lnTo>
                  <a:cubicBezTo>
                    <a:pt x="192024" y="42761"/>
                    <a:pt x="187414" y="36998"/>
                    <a:pt x="178423" y="36998"/>
                  </a:cubicBezTo>
                  <a:cubicBezTo>
                    <a:pt x="169433" y="36998"/>
                    <a:pt x="162517" y="45297"/>
                    <a:pt x="162517" y="56016"/>
                  </a:cubicBezTo>
                  <a:lnTo>
                    <a:pt x="162517" y="82526"/>
                  </a:lnTo>
                  <a:lnTo>
                    <a:pt x="156063" y="82526"/>
                  </a:lnTo>
                  <a:lnTo>
                    <a:pt x="156063" y="54403"/>
                  </a:lnTo>
                  <a:cubicBezTo>
                    <a:pt x="156063" y="42877"/>
                    <a:pt x="151452" y="37114"/>
                    <a:pt x="142462" y="37114"/>
                  </a:cubicBezTo>
                  <a:cubicBezTo>
                    <a:pt x="133472" y="37114"/>
                    <a:pt x="126441" y="45873"/>
                    <a:pt x="126441" y="57169"/>
                  </a:cubicBezTo>
                  <a:lnTo>
                    <a:pt x="126441" y="82642"/>
                  </a:lnTo>
                  <a:close/>
                  <a:moveTo>
                    <a:pt x="242162" y="83218"/>
                  </a:moveTo>
                  <a:cubicBezTo>
                    <a:pt x="232826" y="83218"/>
                    <a:pt x="225450" y="78262"/>
                    <a:pt x="221876" y="70539"/>
                  </a:cubicBezTo>
                  <a:lnTo>
                    <a:pt x="221876" y="82411"/>
                  </a:lnTo>
                  <a:lnTo>
                    <a:pt x="215422" y="82411"/>
                  </a:lnTo>
                  <a:lnTo>
                    <a:pt x="215422" y="4610"/>
                  </a:lnTo>
                  <a:lnTo>
                    <a:pt x="221876" y="4610"/>
                  </a:lnTo>
                  <a:lnTo>
                    <a:pt x="221876" y="43453"/>
                  </a:lnTo>
                  <a:cubicBezTo>
                    <a:pt x="225450" y="35730"/>
                    <a:pt x="232826" y="30774"/>
                    <a:pt x="242162" y="30774"/>
                  </a:cubicBezTo>
                  <a:cubicBezTo>
                    <a:pt x="257031" y="30774"/>
                    <a:pt x="267635" y="41724"/>
                    <a:pt x="267635" y="56939"/>
                  </a:cubicBezTo>
                  <a:cubicBezTo>
                    <a:pt x="267635" y="72153"/>
                    <a:pt x="257031" y="83333"/>
                    <a:pt x="242162" y="83333"/>
                  </a:cubicBezTo>
                  <a:close/>
                  <a:moveTo>
                    <a:pt x="260950" y="56939"/>
                  </a:moveTo>
                  <a:cubicBezTo>
                    <a:pt x="260950" y="45297"/>
                    <a:pt x="252997" y="36768"/>
                    <a:pt x="241586" y="36768"/>
                  </a:cubicBezTo>
                  <a:cubicBezTo>
                    <a:pt x="230175" y="36768"/>
                    <a:pt x="221992" y="45297"/>
                    <a:pt x="221992" y="56939"/>
                  </a:cubicBezTo>
                  <a:cubicBezTo>
                    <a:pt x="221992" y="68580"/>
                    <a:pt x="230175" y="77225"/>
                    <a:pt x="241586" y="77225"/>
                  </a:cubicBezTo>
                  <a:cubicBezTo>
                    <a:pt x="252997" y="77225"/>
                    <a:pt x="260950" y="68695"/>
                    <a:pt x="260950" y="56939"/>
                  </a:cubicBezTo>
                  <a:close/>
                  <a:moveTo>
                    <a:pt x="280198" y="16251"/>
                  </a:moveTo>
                  <a:cubicBezTo>
                    <a:pt x="280198" y="13716"/>
                    <a:pt x="282042" y="11641"/>
                    <a:pt x="284578" y="11641"/>
                  </a:cubicBezTo>
                  <a:cubicBezTo>
                    <a:pt x="285731" y="11641"/>
                    <a:pt x="286653" y="11987"/>
                    <a:pt x="287575" y="12563"/>
                  </a:cubicBezTo>
                  <a:lnTo>
                    <a:pt x="292531" y="16136"/>
                  </a:lnTo>
                  <a:lnTo>
                    <a:pt x="287575" y="19709"/>
                  </a:lnTo>
                  <a:cubicBezTo>
                    <a:pt x="286653" y="20286"/>
                    <a:pt x="285731" y="20747"/>
                    <a:pt x="284578" y="20747"/>
                  </a:cubicBezTo>
                  <a:cubicBezTo>
                    <a:pt x="282042" y="20747"/>
                    <a:pt x="280198" y="18672"/>
                    <a:pt x="280198" y="16251"/>
                  </a:cubicBezTo>
                  <a:close/>
                  <a:moveTo>
                    <a:pt x="281812" y="31466"/>
                  </a:moveTo>
                  <a:lnTo>
                    <a:pt x="288382" y="31466"/>
                  </a:lnTo>
                  <a:lnTo>
                    <a:pt x="288382" y="82296"/>
                  </a:lnTo>
                  <a:lnTo>
                    <a:pt x="281812" y="82296"/>
                  </a:lnTo>
                  <a:lnTo>
                    <a:pt x="281812" y="31466"/>
                  </a:lnTo>
                  <a:close/>
                  <a:moveTo>
                    <a:pt x="312702" y="82296"/>
                  </a:moveTo>
                  <a:lnTo>
                    <a:pt x="306247" y="82296"/>
                  </a:lnTo>
                  <a:lnTo>
                    <a:pt x="306247" y="31466"/>
                  </a:lnTo>
                  <a:lnTo>
                    <a:pt x="312702" y="31466"/>
                  </a:lnTo>
                  <a:lnTo>
                    <a:pt x="312702" y="43107"/>
                  </a:lnTo>
                  <a:cubicBezTo>
                    <a:pt x="316160" y="35615"/>
                    <a:pt x="322960" y="30659"/>
                    <a:pt x="331489" y="30659"/>
                  </a:cubicBezTo>
                  <a:cubicBezTo>
                    <a:pt x="344975" y="30659"/>
                    <a:pt x="351660" y="40110"/>
                    <a:pt x="351660" y="53250"/>
                  </a:cubicBezTo>
                  <a:lnTo>
                    <a:pt x="351660" y="82296"/>
                  </a:lnTo>
                  <a:lnTo>
                    <a:pt x="345205" y="82296"/>
                  </a:lnTo>
                  <a:lnTo>
                    <a:pt x="345205" y="54173"/>
                  </a:lnTo>
                  <a:cubicBezTo>
                    <a:pt x="345205" y="42647"/>
                    <a:pt x="339903" y="36884"/>
                    <a:pt x="329991" y="36884"/>
                  </a:cubicBezTo>
                  <a:cubicBezTo>
                    <a:pt x="320078" y="36884"/>
                    <a:pt x="312817" y="45643"/>
                    <a:pt x="312817" y="56939"/>
                  </a:cubicBezTo>
                  <a:lnTo>
                    <a:pt x="312817" y="82411"/>
                  </a:lnTo>
                  <a:close/>
                  <a:moveTo>
                    <a:pt x="369295" y="19594"/>
                  </a:moveTo>
                  <a:lnTo>
                    <a:pt x="364338" y="16021"/>
                  </a:lnTo>
                  <a:lnTo>
                    <a:pt x="369295" y="12448"/>
                  </a:lnTo>
                  <a:cubicBezTo>
                    <a:pt x="370217" y="11871"/>
                    <a:pt x="371139" y="11526"/>
                    <a:pt x="372291" y="11526"/>
                  </a:cubicBezTo>
                  <a:cubicBezTo>
                    <a:pt x="374827" y="11526"/>
                    <a:pt x="376671" y="13601"/>
                    <a:pt x="376671" y="16136"/>
                  </a:cubicBezTo>
                  <a:cubicBezTo>
                    <a:pt x="376671" y="18672"/>
                    <a:pt x="374827" y="20631"/>
                    <a:pt x="372291" y="20631"/>
                  </a:cubicBezTo>
                  <a:cubicBezTo>
                    <a:pt x="371139" y="20631"/>
                    <a:pt x="370217" y="20171"/>
                    <a:pt x="369295" y="19594"/>
                  </a:cubicBezTo>
                  <a:close/>
                  <a:moveTo>
                    <a:pt x="368603" y="31466"/>
                  </a:moveTo>
                  <a:lnTo>
                    <a:pt x="375173" y="31466"/>
                  </a:lnTo>
                  <a:lnTo>
                    <a:pt x="375173" y="82296"/>
                  </a:lnTo>
                  <a:lnTo>
                    <a:pt x="368603" y="82296"/>
                  </a:lnTo>
                  <a:lnTo>
                    <a:pt x="368603" y="31466"/>
                  </a:lnTo>
                  <a:close/>
                  <a:moveTo>
                    <a:pt x="399493" y="82296"/>
                  </a:moveTo>
                  <a:lnTo>
                    <a:pt x="393038" y="82296"/>
                  </a:lnTo>
                  <a:lnTo>
                    <a:pt x="393038" y="31466"/>
                  </a:lnTo>
                  <a:lnTo>
                    <a:pt x="399493" y="31466"/>
                  </a:lnTo>
                  <a:lnTo>
                    <a:pt x="399493" y="43107"/>
                  </a:lnTo>
                  <a:cubicBezTo>
                    <a:pt x="402951" y="35615"/>
                    <a:pt x="409751" y="30659"/>
                    <a:pt x="418280" y="30659"/>
                  </a:cubicBezTo>
                  <a:cubicBezTo>
                    <a:pt x="431766" y="30659"/>
                    <a:pt x="438451" y="40110"/>
                    <a:pt x="438451" y="53250"/>
                  </a:cubicBezTo>
                  <a:lnTo>
                    <a:pt x="438451" y="82296"/>
                  </a:lnTo>
                  <a:lnTo>
                    <a:pt x="431996" y="82296"/>
                  </a:lnTo>
                  <a:lnTo>
                    <a:pt x="431996" y="54173"/>
                  </a:lnTo>
                  <a:cubicBezTo>
                    <a:pt x="431996" y="42647"/>
                    <a:pt x="426694" y="36884"/>
                    <a:pt x="416782" y="36884"/>
                  </a:cubicBezTo>
                  <a:cubicBezTo>
                    <a:pt x="406870" y="36884"/>
                    <a:pt x="399608" y="45643"/>
                    <a:pt x="399608" y="56939"/>
                  </a:cubicBezTo>
                  <a:lnTo>
                    <a:pt x="399608" y="82411"/>
                  </a:lnTo>
                  <a:close/>
                  <a:moveTo>
                    <a:pt x="476602" y="108921"/>
                  </a:moveTo>
                  <a:cubicBezTo>
                    <a:pt x="468880" y="108921"/>
                    <a:pt x="461503" y="106616"/>
                    <a:pt x="456086" y="102005"/>
                  </a:cubicBezTo>
                  <a:lnTo>
                    <a:pt x="456086" y="94975"/>
                  </a:lnTo>
                  <a:cubicBezTo>
                    <a:pt x="461503" y="100277"/>
                    <a:pt x="469341" y="102812"/>
                    <a:pt x="476602" y="102812"/>
                  </a:cubicBezTo>
                  <a:cubicBezTo>
                    <a:pt x="489627" y="102812"/>
                    <a:pt x="496888" y="96012"/>
                    <a:pt x="496888" y="83564"/>
                  </a:cubicBezTo>
                  <a:lnTo>
                    <a:pt x="496888" y="70539"/>
                  </a:lnTo>
                  <a:cubicBezTo>
                    <a:pt x="493200" y="78146"/>
                    <a:pt x="485938" y="83102"/>
                    <a:pt x="476602" y="83102"/>
                  </a:cubicBezTo>
                  <a:cubicBezTo>
                    <a:pt x="461734" y="83102"/>
                    <a:pt x="451130" y="72153"/>
                    <a:pt x="451130" y="57054"/>
                  </a:cubicBezTo>
                  <a:cubicBezTo>
                    <a:pt x="451130" y="41955"/>
                    <a:pt x="461734" y="30544"/>
                    <a:pt x="476602" y="30544"/>
                  </a:cubicBezTo>
                  <a:cubicBezTo>
                    <a:pt x="485823" y="30544"/>
                    <a:pt x="493200" y="35500"/>
                    <a:pt x="496888" y="43223"/>
                  </a:cubicBezTo>
                  <a:lnTo>
                    <a:pt x="496888" y="31351"/>
                  </a:lnTo>
                  <a:lnTo>
                    <a:pt x="503343" y="31351"/>
                  </a:lnTo>
                  <a:lnTo>
                    <a:pt x="503343" y="82988"/>
                  </a:lnTo>
                  <a:cubicBezTo>
                    <a:pt x="503343" y="99585"/>
                    <a:pt x="493545" y="108806"/>
                    <a:pt x="476717" y="108806"/>
                  </a:cubicBezTo>
                  <a:close/>
                  <a:moveTo>
                    <a:pt x="477179" y="36653"/>
                  </a:moveTo>
                  <a:cubicBezTo>
                    <a:pt x="465768" y="36653"/>
                    <a:pt x="457815" y="45182"/>
                    <a:pt x="457815" y="56939"/>
                  </a:cubicBezTo>
                  <a:cubicBezTo>
                    <a:pt x="457815" y="68695"/>
                    <a:pt x="465768" y="77109"/>
                    <a:pt x="477179" y="77109"/>
                  </a:cubicBezTo>
                  <a:cubicBezTo>
                    <a:pt x="488589" y="77109"/>
                    <a:pt x="496773" y="68580"/>
                    <a:pt x="496773" y="56939"/>
                  </a:cubicBezTo>
                  <a:cubicBezTo>
                    <a:pt x="496773" y="45297"/>
                    <a:pt x="488589" y="36653"/>
                    <a:pt x="477179" y="36653"/>
                  </a:cubicBezTo>
                  <a:close/>
                  <a:moveTo>
                    <a:pt x="561664" y="82988"/>
                  </a:moveTo>
                  <a:cubicBezTo>
                    <a:pt x="551406" y="82988"/>
                    <a:pt x="545067" y="78262"/>
                    <a:pt x="545067" y="65468"/>
                  </a:cubicBezTo>
                  <a:lnTo>
                    <a:pt x="545067" y="14753"/>
                  </a:lnTo>
                  <a:lnTo>
                    <a:pt x="551406" y="14753"/>
                  </a:lnTo>
                  <a:lnTo>
                    <a:pt x="551406" y="31351"/>
                  </a:lnTo>
                  <a:lnTo>
                    <a:pt x="573767" y="31351"/>
                  </a:lnTo>
                  <a:lnTo>
                    <a:pt x="573767" y="37344"/>
                  </a:lnTo>
                  <a:lnTo>
                    <a:pt x="551406" y="37344"/>
                  </a:lnTo>
                  <a:lnTo>
                    <a:pt x="551406" y="65929"/>
                  </a:lnTo>
                  <a:cubicBezTo>
                    <a:pt x="551406" y="73766"/>
                    <a:pt x="556017" y="76879"/>
                    <a:pt x="562356" y="76879"/>
                  </a:cubicBezTo>
                  <a:cubicBezTo>
                    <a:pt x="566275" y="76879"/>
                    <a:pt x="570885" y="75726"/>
                    <a:pt x="574574" y="73075"/>
                  </a:cubicBezTo>
                  <a:lnTo>
                    <a:pt x="574574" y="79299"/>
                  </a:lnTo>
                  <a:cubicBezTo>
                    <a:pt x="570885" y="81950"/>
                    <a:pt x="565814" y="82988"/>
                    <a:pt x="561664" y="82988"/>
                  </a:cubicBezTo>
                  <a:close/>
                  <a:moveTo>
                    <a:pt x="591632" y="82181"/>
                  </a:moveTo>
                  <a:lnTo>
                    <a:pt x="585178" y="82181"/>
                  </a:lnTo>
                  <a:lnTo>
                    <a:pt x="585178" y="4380"/>
                  </a:lnTo>
                  <a:lnTo>
                    <a:pt x="591632" y="4380"/>
                  </a:lnTo>
                  <a:lnTo>
                    <a:pt x="591632" y="42992"/>
                  </a:lnTo>
                  <a:cubicBezTo>
                    <a:pt x="595090" y="35500"/>
                    <a:pt x="601890" y="30544"/>
                    <a:pt x="610420" y="30544"/>
                  </a:cubicBezTo>
                  <a:cubicBezTo>
                    <a:pt x="623905" y="30544"/>
                    <a:pt x="630590" y="39995"/>
                    <a:pt x="630590" y="53135"/>
                  </a:cubicBezTo>
                  <a:lnTo>
                    <a:pt x="630590" y="82181"/>
                  </a:lnTo>
                  <a:lnTo>
                    <a:pt x="624136" y="82181"/>
                  </a:lnTo>
                  <a:lnTo>
                    <a:pt x="624136" y="54057"/>
                  </a:lnTo>
                  <a:cubicBezTo>
                    <a:pt x="624136" y="42531"/>
                    <a:pt x="618834" y="36768"/>
                    <a:pt x="608921" y="36768"/>
                  </a:cubicBezTo>
                  <a:cubicBezTo>
                    <a:pt x="599009" y="36768"/>
                    <a:pt x="591747" y="45528"/>
                    <a:pt x="591747" y="56823"/>
                  </a:cubicBezTo>
                  <a:lnTo>
                    <a:pt x="591747" y="82296"/>
                  </a:lnTo>
                  <a:close/>
                  <a:moveTo>
                    <a:pt x="653988" y="82181"/>
                  </a:moveTo>
                  <a:lnTo>
                    <a:pt x="647534" y="82181"/>
                  </a:lnTo>
                  <a:lnTo>
                    <a:pt x="647534" y="31351"/>
                  </a:lnTo>
                  <a:lnTo>
                    <a:pt x="653988" y="31351"/>
                  </a:lnTo>
                  <a:lnTo>
                    <a:pt x="653988" y="44375"/>
                  </a:lnTo>
                  <a:cubicBezTo>
                    <a:pt x="657561" y="35730"/>
                    <a:pt x="664592" y="30429"/>
                    <a:pt x="673121" y="30429"/>
                  </a:cubicBezTo>
                  <a:lnTo>
                    <a:pt x="673121" y="37690"/>
                  </a:lnTo>
                  <a:cubicBezTo>
                    <a:pt x="662978" y="36653"/>
                    <a:pt x="653988" y="44490"/>
                    <a:pt x="653988" y="57630"/>
                  </a:cubicBezTo>
                  <a:lnTo>
                    <a:pt x="653988" y="82065"/>
                  </a:lnTo>
                  <a:close/>
                  <a:moveTo>
                    <a:pt x="678423" y="57054"/>
                  </a:moveTo>
                  <a:cubicBezTo>
                    <a:pt x="678423" y="41955"/>
                    <a:pt x="687990" y="30544"/>
                    <a:pt x="703435" y="30544"/>
                  </a:cubicBezTo>
                  <a:cubicBezTo>
                    <a:pt x="718880" y="30544"/>
                    <a:pt x="727524" y="41494"/>
                    <a:pt x="727524" y="56132"/>
                  </a:cubicBezTo>
                  <a:cubicBezTo>
                    <a:pt x="727524" y="57169"/>
                    <a:pt x="727524" y="58206"/>
                    <a:pt x="727294" y="59244"/>
                  </a:cubicBezTo>
                  <a:lnTo>
                    <a:pt x="685108" y="59244"/>
                  </a:lnTo>
                  <a:cubicBezTo>
                    <a:pt x="686146" y="69732"/>
                    <a:pt x="693984" y="77109"/>
                    <a:pt x="705394" y="77109"/>
                  </a:cubicBezTo>
                  <a:cubicBezTo>
                    <a:pt x="712195" y="77109"/>
                    <a:pt x="718534" y="75035"/>
                    <a:pt x="723951" y="70885"/>
                  </a:cubicBezTo>
                  <a:lnTo>
                    <a:pt x="723951" y="77225"/>
                  </a:lnTo>
                  <a:cubicBezTo>
                    <a:pt x="718534" y="81143"/>
                    <a:pt x="712079" y="82988"/>
                    <a:pt x="705394" y="82988"/>
                  </a:cubicBezTo>
                  <a:cubicBezTo>
                    <a:pt x="689373" y="82988"/>
                    <a:pt x="678308" y="72383"/>
                    <a:pt x="678308" y="57054"/>
                  </a:cubicBezTo>
                  <a:close/>
                  <a:moveTo>
                    <a:pt x="720724" y="53942"/>
                  </a:moveTo>
                  <a:cubicBezTo>
                    <a:pt x="720148" y="44030"/>
                    <a:pt x="713808" y="36422"/>
                    <a:pt x="703435" y="36422"/>
                  </a:cubicBezTo>
                  <a:cubicBezTo>
                    <a:pt x="693061" y="36422"/>
                    <a:pt x="686261" y="44030"/>
                    <a:pt x="685224" y="53942"/>
                  </a:cubicBezTo>
                  <a:lnTo>
                    <a:pt x="720724" y="53942"/>
                  </a:lnTo>
                  <a:close/>
                  <a:moveTo>
                    <a:pt x="737667" y="57054"/>
                  </a:moveTo>
                  <a:cubicBezTo>
                    <a:pt x="737667" y="41955"/>
                    <a:pt x="747234" y="30544"/>
                    <a:pt x="762679" y="30544"/>
                  </a:cubicBezTo>
                  <a:cubicBezTo>
                    <a:pt x="778124" y="30544"/>
                    <a:pt x="786768" y="41494"/>
                    <a:pt x="786768" y="56132"/>
                  </a:cubicBezTo>
                  <a:cubicBezTo>
                    <a:pt x="786768" y="57169"/>
                    <a:pt x="786768" y="58206"/>
                    <a:pt x="786538" y="59244"/>
                  </a:cubicBezTo>
                  <a:lnTo>
                    <a:pt x="744352" y="59244"/>
                  </a:lnTo>
                  <a:cubicBezTo>
                    <a:pt x="745390" y="69732"/>
                    <a:pt x="753227" y="77109"/>
                    <a:pt x="764638" y="77109"/>
                  </a:cubicBezTo>
                  <a:cubicBezTo>
                    <a:pt x="771439" y="77109"/>
                    <a:pt x="777778" y="75035"/>
                    <a:pt x="783195" y="70885"/>
                  </a:cubicBezTo>
                  <a:lnTo>
                    <a:pt x="783195" y="77225"/>
                  </a:lnTo>
                  <a:cubicBezTo>
                    <a:pt x="777778" y="81143"/>
                    <a:pt x="771323" y="82988"/>
                    <a:pt x="764638" y="82988"/>
                  </a:cubicBezTo>
                  <a:cubicBezTo>
                    <a:pt x="748617" y="82988"/>
                    <a:pt x="737552" y="72383"/>
                    <a:pt x="737552" y="57054"/>
                  </a:cubicBezTo>
                  <a:close/>
                  <a:moveTo>
                    <a:pt x="779968" y="53942"/>
                  </a:moveTo>
                  <a:cubicBezTo>
                    <a:pt x="779392" y="44030"/>
                    <a:pt x="773052" y="36422"/>
                    <a:pt x="762679" y="36422"/>
                  </a:cubicBezTo>
                  <a:cubicBezTo>
                    <a:pt x="752305" y="36422"/>
                    <a:pt x="745505" y="44030"/>
                    <a:pt x="744468" y="53942"/>
                  </a:cubicBezTo>
                  <a:lnTo>
                    <a:pt x="779968" y="53942"/>
                  </a:lnTo>
                  <a:close/>
                  <a:moveTo>
                    <a:pt x="831605" y="82181"/>
                  </a:moveTo>
                  <a:lnTo>
                    <a:pt x="825150" y="82181"/>
                  </a:lnTo>
                  <a:lnTo>
                    <a:pt x="825150" y="31351"/>
                  </a:lnTo>
                  <a:lnTo>
                    <a:pt x="831605" y="31351"/>
                  </a:lnTo>
                  <a:lnTo>
                    <a:pt x="831605" y="44375"/>
                  </a:lnTo>
                  <a:cubicBezTo>
                    <a:pt x="835178" y="35730"/>
                    <a:pt x="842209" y="30429"/>
                    <a:pt x="850738" y="30429"/>
                  </a:cubicBezTo>
                  <a:lnTo>
                    <a:pt x="850738" y="37690"/>
                  </a:lnTo>
                  <a:cubicBezTo>
                    <a:pt x="840595" y="36653"/>
                    <a:pt x="831605" y="44490"/>
                    <a:pt x="831605" y="57630"/>
                  </a:cubicBezTo>
                  <a:lnTo>
                    <a:pt x="831605" y="82065"/>
                  </a:lnTo>
                  <a:close/>
                  <a:moveTo>
                    <a:pt x="901683" y="70424"/>
                  </a:moveTo>
                  <a:cubicBezTo>
                    <a:pt x="897995" y="78146"/>
                    <a:pt x="890733" y="82988"/>
                    <a:pt x="881397" y="82988"/>
                  </a:cubicBezTo>
                  <a:cubicBezTo>
                    <a:pt x="866529" y="82988"/>
                    <a:pt x="855925" y="72038"/>
                    <a:pt x="855925" y="56939"/>
                  </a:cubicBezTo>
                  <a:cubicBezTo>
                    <a:pt x="855925" y="41840"/>
                    <a:pt x="866529" y="30429"/>
                    <a:pt x="881397" y="30429"/>
                  </a:cubicBezTo>
                  <a:cubicBezTo>
                    <a:pt x="890733" y="30429"/>
                    <a:pt x="897995" y="35385"/>
                    <a:pt x="901683" y="43107"/>
                  </a:cubicBezTo>
                  <a:lnTo>
                    <a:pt x="901683" y="31235"/>
                  </a:lnTo>
                  <a:lnTo>
                    <a:pt x="908138" y="31235"/>
                  </a:lnTo>
                  <a:lnTo>
                    <a:pt x="908138" y="82065"/>
                  </a:lnTo>
                  <a:lnTo>
                    <a:pt x="901683" y="82065"/>
                  </a:lnTo>
                  <a:lnTo>
                    <a:pt x="901683" y="70309"/>
                  </a:lnTo>
                  <a:close/>
                  <a:moveTo>
                    <a:pt x="862610" y="56823"/>
                  </a:moveTo>
                  <a:cubicBezTo>
                    <a:pt x="862610" y="68465"/>
                    <a:pt x="870563" y="76994"/>
                    <a:pt x="881973" y="76994"/>
                  </a:cubicBezTo>
                  <a:cubicBezTo>
                    <a:pt x="893384" y="76994"/>
                    <a:pt x="901568" y="68465"/>
                    <a:pt x="901568" y="56823"/>
                  </a:cubicBezTo>
                  <a:cubicBezTo>
                    <a:pt x="901568" y="45182"/>
                    <a:pt x="893384" y="36537"/>
                    <a:pt x="881973" y="36537"/>
                  </a:cubicBezTo>
                  <a:cubicBezTo>
                    <a:pt x="870563" y="36537"/>
                    <a:pt x="862610" y="45067"/>
                    <a:pt x="862610" y="56823"/>
                  </a:cubicBezTo>
                  <a:close/>
                  <a:moveTo>
                    <a:pt x="932573" y="82181"/>
                  </a:moveTo>
                  <a:lnTo>
                    <a:pt x="926118" y="82181"/>
                  </a:lnTo>
                  <a:lnTo>
                    <a:pt x="926118" y="31351"/>
                  </a:lnTo>
                  <a:lnTo>
                    <a:pt x="932573" y="31351"/>
                  </a:lnTo>
                  <a:lnTo>
                    <a:pt x="932573" y="42992"/>
                  </a:lnTo>
                  <a:cubicBezTo>
                    <a:pt x="936031" y="35500"/>
                    <a:pt x="942831" y="30544"/>
                    <a:pt x="951360" y="30544"/>
                  </a:cubicBezTo>
                  <a:cubicBezTo>
                    <a:pt x="964846" y="30544"/>
                    <a:pt x="971531" y="39995"/>
                    <a:pt x="971531" y="53135"/>
                  </a:cubicBezTo>
                  <a:lnTo>
                    <a:pt x="971531" y="82181"/>
                  </a:lnTo>
                  <a:lnTo>
                    <a:pt x="965076" y="82181"/>
                  </a:lnTo>
                  <a:lnTo>
                    <a:pt x="965076" y="54057"/>
                  </a:lnTo>
                  <a:cubicBezTo>
                    <a:pt x="965076" y="42531"/>
                    <a:pt x="959774" y="36768"/>
                    <a:pt x="949862" y="36768"/>
                  </a:cubicBezTo>
                  <a:cubicBezTo>
                    <a:pt x="939949" y="36768"/>
                    <a:pt x="932688" y="45528"/>
                    <a:pt x="932688" y="56823"/>
                  </a:cubicBezTo>
                  <a:lnTo>
                    <a:pt x="932688" y="82296"/>
                  </a:lnTo>
                  <a:close/>
                  <a:moveTo>
                    <a:pt x="1029853" y="70424"/>
                  </a:moveTo>
                  <a:cubicBezTo>
                    <a:pt x="1026164" y="78031"/>
                    <a:pt x="1018903" y="82988"/>
                    <a:pt x="1009567" y="82988"/>
                  </a:cubicBezTo>
                  <a:cubicBezTo>
                    <a:pt x="994698" y="82988"/>
                    <a:pt x="984094" y="72038"/>
                    <a:pt x="984094" y="56939"/>
                  </a:cubicBezTo>
                  <a:cubicBezTo>
                    <a:pt x="984094" y="41840"/>
                    <a:pt x="994698" y="30429"/>
                    <a:pt x="1009567" y="30429"/>
                  </a:cubicBezTo>
                  <a:cubicBezTo>
                    <a:pt x="1018903" y="30429"/>
                    <a:pt x="1026164" y="35385"/>
                    <a:pt x="1029853" y="43107"/>
                  </a:cubicBezTo>
                  <a:lnTo>
                    <a:pt x="1029853" y="4265"/>
                  </a:lnTo>
                  <a:lnTo>
                    <a:pt x="1036307" y="4265"/>
                  </a:lnTo>
                  <a:lnTo>
                    <a:pt x="1036307" y="82065"/>
                  </a:lnTo>
                  <a:lnTo>
                    <a:pt x="1029853" y="82065"/>
                  </a:lnTo>
                  <a:lnTo>
                    <a:pt x="1029853" y="70309"/>
                  </a:lnTo>
                  <a:close/>
                  <a:moveTo>
                    <a:pt x="990779" y="56823"/>
                  </a:moveTo>
                  <a:cubicBezTo>
                    <a:pt x="990779" y="68465"/>
                    <a:pt x="998732" y="76994"/>
                    <a:pt x="1010143" y="76994"/>
                  </a:cubicBezTo>
                  <a:cubicBezTo>
                    <a:pt x="1021554" y="76994"/>
                    <a:pt x="1029737" y="68465"/>
                    <a:pt x="1029737" y="56823"/>
                  </a:cubicBezTo>
                  <a:cubicBezTo>
                    <a:pt x="1029737" y="45182"/>
                    <a:pt x="1021554" y="36537"/>
                    <a:pt x="1010143" y="36537"/>
                  </a:cubicBezTo>
                  <a:cubicBezTo>
                    <a:pt x="998732" y="36537"/>
                    <a:pt x="990779" y="45067"/>
                    <a:pt x="990779" y="56823"/>
                  </a:cubicBezTo>
                  <a:close/>
                  <a:moveTo>
                    <a:pt x="1050369" y="56593"/>
                  </a:moveTo>
                  <a:cubicBezTo>
                    <a:pt x="1050369" y="41494"/>
                    <a:pt x="1061319" y="30429"/>
                    <a:pt x="1076764" y="30429"/>
                  </a:cubicBezTo>
                  <a:cubicBezTo>
                    <a:pt x="1092209" y="30429"/>
                    <a:pt x="1102813" y="41378"/>
                    <a:pt x="1102813" y="56593"/>
                  </a:cubicBezTo>
                  <a:cubicBezTo>
                    <a:pt x="1102813" y="71807"/>
                    <a:pt x="1091978" y="82988"/>
                    <a:pt x="1076764" y="82988"/>
                  </a:cubicBezTo>
                  <a:cubicBezTo>
                    <a:pt x="1061549" y="82988"/>
                    <a:pt x="1050369" y="71922"/>
                    <a:pt x="1050369" y="56593"/>
                  </a:cubicBezTo>
                  <a:close/>
                  <a:moveTo>
                    <a:pt x="1076648" y="36537"/>
                  </a:moveTo>
                  <a:cubicBezTo>
                    <a:pt x="1065122" y="36537"/>
                    <a:pt x="1057054" y="45067"/>
                    <a:pt x="1057054" y="56708"/>
                  </a:cubicBezTo>
                  <a:cubicBezTo>
                    <a:pt x="1057054" y="68349"/>
                    <a:pt x="1065122" y="76994"/>
                    <a:pt x="1076648" y="76994"/>
                  </a:cubicBezTo>
                  <a:cubicBezTo>
                    <a:pt x="1088174" y="76994"/>
                    <a:pt x="1096127" y="68465"/>
                    <a:pt x="1096127" y="56708"/>
                  </a:cubicBezTo>
                  <a:cubicBezTo>
                    <a:pt x="1096127" y="44951"/>
                    <a:pt x="1088059" y="36537"/>
                    <a:pt x="1076648" y="36537"/>
                  </a:cubicBezTo>
                  <a:close/>
                  <a:moveTo>
                    <a:pt x="1123444" y="82065"/>
                  </a:moveTo>
                  <a:lnTo>
                    <a:pt x="1116990" y="82065"/>
                  </a:lnTo>
                  <a:lnTo>
                    <a:pt x="1116990" y="31235"/>
                  </a:lnTo>
                  <a:lnTo>
                    <a:pt x="1123444" y="31235"/>
                  </a:lnTo>
                  <a:lnTo>
                    <a:pt x="1123444" y="42647"/>
                  </a:lnTo>
                  <a:cubicBezTo>
                    <a:pt x="1126671" y="35270"/>
                    <a:pt x="1133357" y="30429"/>
                    <a:pt x="1141310" y="30429"/>
                  </a:cubicBezTo>
                  <a:cubicBezTo>
                    <a:pt x="1150185" y="30429"/>
                    <a:pt x="1155371" y="35500"/>
                    <a:pt x="1157677" y="43453"/>
                  </a:cubicBezTo>
                  <a:cubicBezTo>
                    <a:pt x="1160789" y="35730"/>
                    <a:pt x="1167819" y="30429"/>
                    <a:pt x="1176579" y="30429"/>
                  </a:cubicBezTo>
                  <a:cubicBezTo>
                    <a:pt x="1189143" y="30429"/>
                    <a:pt x="1195367" y="39880"/>
                    <a:pt x="1195367" y="53020"/>
                  </a:cubicBezTo>
                  <a:lnTo>
                    <a:pt x="1195367" y="82065"/>
                  </a:lnTo>
                  <a:lnTo>
                    <a:pt x="1188912" y="82065"/>
                  </a:lnTo>
                  <a:lnTo>
                    <a:pt x="1188912" y="53942"/>
                  </a:lnTo>
                  <a:cubicBezTo>
                    <a:pt x="1188912" y="42416"/>
                    <a:pt x="1184302" y="36653"/>
                    <a:pt x="1175311" y="36653"/>
                  </a:cubicBezTo>
                  <a:cubicBezTo>
                    <a:pt x="1166321" y="36653"/>
                    <a:pt x="1159406" y="44951"/>
                    <a:pt x="1159406" y="55671"/>
                  </a:cubicBezTo>
                  <a:lnTo>
                    <a:pt x="1159406" y="82181"/>
                  </a:lnTo>
                  <a:lnTo>
                    <a:pt x="1152951" y="82181"/>
                  </a:lnTo>
                  <a:lnTo>
                    <a:pt x="1152951" y="54057"/>
                  </a:lnTo>
                  <a:cubicBezTo>
                    <a:pt x="1152951" y="42531"/>
                    <a:pt x="1148340" y="36768"/>
                    <a:pt x="1139350" y="36768"/>
                  </a:cubicBezTo>
                  <a:cubicBezTo>
                    <a:pt x="1130360" y="36768"/>
                    <a:pt x="1123329" y="45528"/>
                    <a:pt x="1123329" y="56823"/>
                  </a:cubicBezTo>
                  <a:lnTo>
                    <a:pt x="1123329" y="82296"/>
                  </a:lnTo>
                  <a:close/>
                  <a:moveTo>
                    <a:pt x="1289189" y="83679"/>
                  </a:moveTo>
                  <a:lnTo>
                    <a:pt x="1270517" y="42761"/>
                  </a:lnTo>
                  <a:lnTo>
                    <a:pt x="1251614" y="83679"/>
                  </a:lnTo>
                  <a:lnTo>
                    <a:pt x="1229138" y="31235"/>
                  </a:lnTo>
                  <a:lnTo>
                    <a:pt x="1236515" y="31235"/>
                  </a:lnTo>
                  <a:lnTo>
                    <a:pt x="1252421" y="69386"/>
                  </a:lnTo>
                  <a:lnTo>
                    <a:pt x="1270632" y="29622"/>
                  </a:lnTo>
                  <a:lnTo>
                    <a:pt x="1288728" y="69386"/>
                  </a:lnTo>
                  <a:lnTo>
                    <a:pt x="1304634" y="31235"/>
                  </a:lnTo>
                  <a:lnTo>
                    <a:pt x="1311434" y="31235"/>
                  </a:lnTo>
                  <a:lnTo>
                    <a:pt x="1289419" y="83679"/>
                  </a:lnTo>
                  <a:close/>
                  <a:moveTo>
                    <a:pt x="1316390" y="56593"/>
                  </a:moveTo>
                  <a:cubicBezTo>
                    <a:pt x="1316390" y="41494"/>
                    <a:pt x="1327340" y="30429"/>
                    <a:pt x="1342785" y="30429"/>
                  </a:cubicBezTo>
                  <a:cubicBezTo>
                    <a:pt x="1358230" y="30429"/>
                    <a:pt x="1368834" y="41378"/>
                    <a:pt x="1368834" y="56593"/>
                  </a:cubicBezTo>
                  <a:cubicBezTo>
                    <a:pt x="1368834" y="71807"/>
                    <a:pt x="1357999" y="82988"/>
                    <a:pt x="1342785" y="82988"/>
                  </a:cubicBezTo>
                  <a:cubicBezTo>
                    <a:pt x="1327571" y="82988"/>
                    <a:pt x="1316390" y="71922"/>
                    <a:pt x="1316390" y="56593"/>
                  </a:cubicBezTo>
                  <a:close/>
                  <a:moveTo>
                    <a:pt x="1342670" y="36537"/>
                  </a:moveTo>
                  <a:cubicBezTo>
                    <a:pt x="1331144" y="36537"/>
                    <a:pt x="1323075" y="45067"/>
                    <a:pt x="1323075" y="56708"/>
                  </a:cubicBezTo>
                  <a:cubicBezTo>
                    <a:pt x="1323075" y="68349"/>
                    <a:pt x="1331144" y="76994"/>
                    <a:pt x="1342670" y="76994"/>
                  </a:cubicBezTo>
                  <a:cubicBezTo>
                    <a:pt x="1354196" y="76994"/>
                    <a:pt x="1362149" y="68465"/>
                    <a:pt x="1362149" y="56708"/>
                  </a:cubicBezTo>
                  <a:cubicBezTo>
                    <a:pt x="1362149" y="44951"/>
                    <a:pt x="1354081" y="36537"/>
                    <a:pt x="1342670" y="36537"/>
                  </a:cubicBezTo>
                  <a:close/>
                  <a:moveTo>
                    <a:pt x="1389465" y="82065"/>
                  </a:moveTo>
                  <a:lnTo>
                    <a:pt x="1383011" y="82065"/>
                  </a:lnTo>
                  <a:lnTo>
                    <a:pt x="1383011" y="31235"/>
                  </a:lnTo>
                  <a:lnTo>
                    <a:pt x="1389465" y="31235"/>
                  </a:lnTo>
                  <a:lnTo>
                    <a:pt x="1389465" y="44260"/>
                  </a:lnTo>
                  <a:cubicBezTo>
                    <a:pt x="1393038" y="35615"/>
                    <a:pt x="1400069" y="30314"/>
                    <a:pt x="1408599" y="30314"/>
                  </a:cubicBezTo>
                  <a:lnTo>
                    <a:pt x="1408599" y="37575"/>
                  </a:lnTo>
                  <a:cubicBezTo>
                    <a:pt x="1398456" y="36537"/>
                    <a:pt x="1389465" y="44375"/>
                    <a:pt x="1389465" y="57515"/>
                  </a:cubicBezTo>
                  <a:lnTo>
                    <a:pt x="1389465" y="81950"/>
                  </a:lnTo>
                  <a:close/>
                  <a:moveTo>
                    <a:pt x="1459544" y="70309"/>
                  </a:moveTo>
                  <a:cubicBezTo>
                    <a:pt x="1455856" y="77916"/>
                    <a:pt x="1448594" y="82872"/>
                    <a:pt x="1439258" y="82872"/>
                  </a:cubicBezTo>
                  <a:cubicBezTo>
                    <a:pt x="1424389" y="82872"/>
                    <a:pt x="1413785" y="71922"/>
                    <a:pt x="1413785" y="56823"/>
                  </a:cubicBezTo>
                  <a:cubicBezTo>
                    <a:pt x="1413785" y="41724"/>
                    <a:pt x="1424389" y="30314"/>
                    <a:pt x="1439258" y="30314"/>
                  </a:cubicBezTo>
                  <a:cubicBezTo>
                    <a:pt x="1448594" y="30314"/>
                    <a:pt x="1455856" y="35270"/>
                    <a:pt x="1459544" y="42992"/>
                  </a:cubicBezTo>
                  <a:lnTo>
                    <a:pt x="1459544" y="4149"/>
                  </a:lnTo>
                  <a:lnTo>
                    <a:pt x="1465998" y="4149"/>
                  </a:lnTo>
                  <a:lnTo>
                    <a:pt x="1465998" y="81950"/>
                  </a:lnTo>
                  <a:lnTo>
                    <a:pt x="1459544" y="81950"/>
                  </a:lnTo>
                  <a:lnTo>
                    <a:pt x="1459544" y="70193"/>
                  </a:lnTo>
                  <a:close/>
                  <a:moveTo>
                    <a:pt x="1420470" y="56708"/>
                  </a:moveTo>
                  <a:cubicBezTo>
                    <a:pt x="1420470" y="68349"/>
                    <a:pt x="1428423" y="76879"/>
                    <a:pt x="1439834" y="76879"/>
                  </a:cubicBezTo>
                  <a:cubicBezTo>
                    <a:pt x="1451245" y="76879"/>
                    <a:pt x="1459429" y="68349"/>
                    <a:pt x="1459429" y="56708"/>
                  </a:cubicBezTo>
                  <a:cubicBezTo>
                    <a:pt x="1459429" y="45067"/>
                    <a:pt x="1451245" y="36422"/>
                    <a:pt x="1439834" y="36422"/>
                  </a:cubicBezTo>
                  <a:cubicBezTo>
                    <a:pt x="1428423" y="36422"/>
                    <a:pt x="1420470" y="44951"/>
                    <a:pt x="1420470" y="56708"/>
                  </a:cubicBezTo>
                  <a:close/>
                  <a:moveTo>
                    <a:pt x="1497465" y="77570"/>
                  </a:moveTo>
                  <a:cubicBezTo>
                    <a:pt x="1504265" y="77570"/>
                    <a:pt x="1509452" y="74573"/>
                    <a:pt x="1509452" y="68926"/>
                  </a:cubicBezTo>
                  <a:cubicBezTo>
                    <a:pt x="1509452" y="65699"/>
                    <a:pt x="1507723" y="63163"/>
                    <a:pt x="1503343" y="61434"/>
                  </a:cubicBezTo>
                  <a:lnTo>
                    <a:pt x="1490318" y="56363"/>
                  </a:lnTo>
                  <a:cubicBezTo>
                    <a:pt x="1484210" y="53826"/>
                    <a:pt x="1480982" y="50369"/>
                    <a:pt x="1480982" y="44260"/>
                  </a:cubicBezTo>
                  <a:cubicBezTo>
                    <a:pt x="1480982" y="35615"/>
                    <a:pt x="1488128" y="30314"/>
                    <a:pt x="1498156" y="30314"/>
                  </a:cubicBezTo>
                  <a:cubicBezTo>
                    <a:pt x="1504034" y="30314"/>
                    <a:pt x="1509682" y="31927"/>
                    <a:pt x="1513601" y="35154"/>
                  </a:cubicBezTo>
                  <a:lnTo>
                    <a:pt x="1513601" y="41955"/>
                  </a:lnTo>
                  <a:cubicBezTo>
                    <a:pt x="1509106" y="37920"/>
                    <a:pt x="1503573" y="35615"/>
                    <a:pt x="1498271" y="35615"/>
                  </a:cubicBezTo>
                  <a:cubicBezTo>
                    <a:pt x="1492047" y="35615"/>
                    <a:pt x="1487437" y="38497"/>
                    <a:pt x="1487437" y="43568"/>
                  </a:cubicBezTo>
                  <a:cubicBezTo>
                    <a:pt x="1487437" y="47026"/>
                    <a:pt x="1489050" y="49216"/>
                    <a:pt x="1493430" y="50830"/>
                  </a:cubicBezTo>
                  <a:lnTo>
                    <a:pt x="1506455" y="55901"/>
                  </a:lnTo>
                  <a:cubicBezTo>
                    <a:pt x="1512909" y="58553"/>
                    <a:pt x="1515791" y="62471"/>
                    <a:pt x="1515791" y="67773"/>
                  </a:cubicBezTo>
                  <a:cubicBezTo>
                    <a:pt x="1515791" y="77225"/>
                    <a:pt x="1507953" y="82872"/>
                    <a:pt x="1497349" y="82872"/>
                  </a:cubicBezTo>
                  <a:cubicBezTo>
                    <a:pt x="1490549" y="82872"/>
                    <a:pt x="1484440" y="81143"/>
                    <a:pt x="1479945" y="77455"/>
                  </a:cubicBezTo>
                  <a:lnTo>
                    <a:pt x="1479945" y="70424"/>
                  </a:lnTo>
                  <a:cubicBezTo>
                    <a:pt x="1485247" y="75380"/>
                    <a:pt x="1491356" y="77570"/>
                    <a:pt x="1497465" y="77570"/>
                  </a:cubicBezTo>
                  <a:close/>
                  <a:moveTo>
                    <a:pt x="1582296" y="0"/>
                  </a:moveTo>
                  <a:lnTo>
                    <a:pt x="1582296" y="6455"/>
                  </a:lnTo>
                  <a:cubicBezTo>
                    <a:pt x="1566045" y="13255"/>
                    <a:pt x="1559129" y="29622"/>
                    <a:pt x="1559129" y="49677"/>
                  </a:cubicBezTo>
                  <a:cubicBezTo>
                    <a:pt x="1559129" y="69732"/>
                    <a:pt x="1565929" y="85984"/>
                    <a:pt x="1582296" y="92785"/>
                  </a:cubicBezTo>
                  <a:lnTo>
                    <a:pt x="1582296" y="99239"/>
                  </a:lnTo>
                  <a:cubicBezTo>
                    <a:pt x="1561665" y="91747"/>
                    <a:pt x="1552559" y="71922"/>
                    <a:pt x="1552559" y="49793"/>
                  </a:cubicBezTo>
                  <a:cubicBezTo>
                    <a:pt x="1552559" y="27662"/>
                    <a:pt x="1561665" y="7607"/>
                    <a:pt x="1582296" y="230"/>
                  </a:cubicBezTo>
                  <a:close/>
                  <a:moveTo>
                    <a:pt x="1601084" y="81950"/>
                  </a:moveTo>
                  <a:lnTo>
                    <a:pt x="1594629" y="81950"/>
                  </a:lnTo>
                  <a:lnTo>
                    <a:pt x="1594629" y="31120"/>
                  </a:lnTo>
                  <a:lnTo>
                    <a:pt x="1601084" y="31120"/>
                  </a:lnTo>
                  <a:lnTo>
                    <a:pt x="1601084" y="44145"/>
                  </a:lnTo>
                  <a:cubicBezTo>
                    <a:pt x="1604657" y="35500"/>
                    <a:pt x="1611688" y="30198"/>
                    <a:pt x="1620217" y="30198"/>
                  </a:cubicBezTo>
                  <a:lnTo>
                    <a:pt x="1620217" y="37460"/>
                  </a:lnTo>
                  <a:cubicBezTo>
                    <a:pt x="1610074" y="36422"/>
                    <a:pt x="1601084" y="44260"/>
                    <a:pt x="1601084" y="57400"/>
                  </a:cubicBezTo>
                  <a:lnTo>
                    <a:pt x="1601084" y="81835"/>
                  </a:lnTo>
                  <a:close/>
                  <a:moveTo>
                    <a:pt x="1625519" y="56823"/>
                  </a:moveTo>
                  <a:cubicBezTo>
                    <a:pt x="1625519" y="41724"/>
                    <a:pt x="1635085" y="30314"/>
                    <a:pt x="1650531" y="30314"/>
                  </a:cubicBezTo>
                  <a:cubicBezTo>
                    <a:pt x="1665975" y="30314"/>
                    <a:pt x="1674620" y="41263"/>
                    <a:pt x="1674620" y="55901"/>
                  </a:cubicBezTo>
                  <a:cubicBezTo>
                    <a:pt x="1674620" y="56939"/>
                    <a:pt x="1674620" y="57976"/>
                    <a:pt x="1674389" y="59013"/>
                  </a:cubicBezTo>
                  <a:lnTo>
                    <a:pt x="1632204" y="59013"/>
                  </a:lnTo>
                  <a:cubicBezTo>
                    <a:pt x="1633241" y="69502"/>
                    <a:pt x="1641079" y="76879"/>
                    <a:pt x="1652490" y="76879"/>
                  </a:cubicBezTo>
                  <a:cubicBezTo>
                    <a:pt x="1659290" y="76879"/>
                    <a:pt x="1665630" y="74804"/>
                    <a:pt x="1671047" y="70655"/>
                  </a:cubicBezTo>
                  <a:lnTo>
                    <a:pt x="1671047" y="76994"/>
                  </a:lnTo>
                  <a:cubicBezTo>
                    <a:pt x="1665630" y="80912"/>
                    <a:pt x="1659175" y="82757"/>
                    <a:pt x="1652490" y="82757"/>
                  </a:cubicBezTo>
                  <a:cubicBezTo>
                    <a:pt x="1636469" y="82757"/>
                    <a:pt x="1625404" y="72153"/>
                    <a:pt x="1625404" y="56823"/>
                  </a:cubicBezTo>
                  <a:close/>
                  <a:moveTo>
                    <a:pt x="1667820" y="53711"/>
                  </a:moveTo>
                  <a:cubicBezTo>
                    <a:pt x="1667243" y="43799"/>
                    <a:pt x="1660904" y="36192"/>
                    <a:pt x="1650531" y="36192"/>
                  </a:cubicBezTo>
                  <a:cubicBezTo>
                    <a:pt x="1640157" y="36192"/>
                    <a:pt x="1633357" y="43799"/>
                    <a:pt x="1632319" y="53711"/>
                  </a:cubicBezTo>
                  <a:lnTo>
                    <a:pt x="1667820" y="53711"/>
                  </a:lnTo>
                  <a:close/>
                  <a:moveTo>
                    <a:pt x="1730521" y="70193"/>
                  </a:moveTo>
                  <a:cubicBezTo>
                    <a:pt x="1726833" y="77916"/>
                    <a:pt x="1719571" y="82757"/>
                    <a:pt x="1710235" y="82757"/>
                  </a:cubicBezTo>
                  <a:cubicBezTo>
                    <a:pt x="1695367" y="82757"/>
                    <a:pt x="1684763" y="71807"/>
                    <a:pt x="1684763" y="56708"/>
                  </a:cubicBezTo>
                  <a:cubicBezTo>
                    <a:pt x="1684763" y="41609"/>
                    <a:pt x="1695367" y="30198"/>
                    <a:pt x="1710235" y="30198"/>
                  </a:cubicBezTo>
                  <a:cubicBezTo>
                    <a:pt x="1719571" y="30198"/>
                    <a:pt x="1726833" y="35154"/>
                    <a:pt x="1730521" y="42877"/>
                  </a:cubicBezTo>
                  <a:lnTo>
                    <a:pt x="1730521" y="31005"/>
                  </a:lnTo>
                  <a:lnTo>
                    <a:pt x="1736976" y="31005"/>
                  </a:lnTo>
                  <a:lnTo>
                    <a:pt x="1736976" y="81835"/>
                  </a:lnTo>
                  <a:lnTo>
                    <a:pt x="1730521" y="81835"/>
                  </a:lnTo>
                  <a:lnTo>
                    <a:pt x="1730521" y="70079"/>
                  </a:lnTo>
                  <a:close/>
                  <a:moveTo>
                    <a:pt x="1691448" y="56593"/>
                  </a:moveTo>
                  <a:cubicBezTo>
                    <a:pt x="1691448" y="68234"/>
                    <a:pt x="1699401" y="76763"/>
                    <a:pt x="1710812" y="76763"/>
                  </a:cubicBezTo>
                  <a:cubicBezTo>
                    <a:pt x="1722223" y="76763"/>
                    <a:pt x="1730406" y="68234"/>
                    <a:pt x="1730406" y="56593"/>
                  </a:cubicBezTo>
                  <a:cubicBezTo>
                    <a:pt x="1730406" y="44951"/>
                    <a:pt x="1722223" y="36307"/>
                    <a:pt x="1710812" y="36307"/>
                  </a:cubicBezTo>
                  <a:cubicBezTo>
                    <a:pt x="1699401" y="36307"/>
                    <a:pt x="1691448" y="44837"/>
                    <a:pt x="1691448" y="56593"/>
                  </a:cubicBezTo>
                  <a:close/>
                  <a:moveTo>
                    <a:pt x="1796796" y="70193"/>
                  </a:moveTo>
                  <a:cubicBezTo>
                    <a:pt x="1793108" y="77801"/>
                    <a:pt x="1785846" y="82757"/>
                    <a:pt x="1776510" y="82757"/>
                  </a:cubicBezTo>
                  <a:cubicBezTo>
                    <a:pt x="1761642" y="82757"/>
                    <a:pt x="1751038" y="71807"/>
                    <a:pt x="1751038" y="56708"/>
                  </a:cubicBezTo>
                  <a:cubicBezTo>
                    <a:pt x="1751038" y="41609"/>
                    <a:pt x="1761642" y="30198"/>
                    <a:pt x="1776510" y="30198"/>
                  </a:cubicBezTo>
                  <a:cubicBezTo>
                    <a:pt x="1785846" y="30198"/>
                    <a:pt x="1793108" y="35154"/>
                    <a:pt x="1796796" y="42877"/>
                  </a:cubicBezTo>
                  <a:lnTo>
                    <a:pt x="1796796" y="4034"/>
                  </a:lnTo>
                  <a:lnTo>
                    <a:pt x="1803251" y="4034"/>
                  </a:lnTo>
                  <a:lnTo>
                    <a:pt x="1803251" y="81835"/>
                  </a:lnTo>
                  <a:lnTo>
                    <a:pt x="1796796" y="81835"/>
                  </a:lnTo>
                  <a:lnTo>
                    <a:pt x="1796796" y="70079"/>
                  </a:lnTo>
                  <a:close/>
                  <a:moveTo>
                    <a:pt x="1757723" y="56593"/>
                  </a:moveTo>
                  <a:cubicBezTo>
                    <a:pt x="1757723" y="68234"/>
                    <a:pt x="1765676" y="76763"/>
                    <a:pt x="1777087" y="76763"/>
                  </a:cubicBezTo>
                  <a:cubicBezTo>
                    <a:pt x="1788497" y="76763"/>
                    <a:pt x="1796681" y="68234"/>
                    <a:pt x="1796681" y="56593"/>
                  </a:cubicBezTo>
                  <a:cubicBezTo>
                    <a:pt x="1796681" y="44951"/>
                    <a:pt x="1788497" y="36307"/>
                    <a:pt x="1777087" y="36307"/>
                  </a:cubicBezTo>
                  <a:cubicBezTo>
                    <a:pt x="1765676" y="36307"/>
                    <a:pt x="1757723" y="44837"/>
                    <a:pt x="1757723" y="56593"/>
                  </a:cubicBezTo>
                  <a:close/>
                  <a:moveTo>
                    <a:pt x="1841748" y="56363"/>
                  </a:moveTo>
                  <a:cubicBezTo>
                    <a:pt x="1841748" y="41263"/>
                    <a:pt x="1852697" y="30198"/>
                    <a:pt x="1868142" y="30198"/>
                  </a:cubicBezTo>
                  <a:cubicBezTo>
                    <a:pt x="1883587" y="30198"/>
                    <a:pt x="1894191" y="41148"/>
                    <a:pt x="1894191" y="56363"/>
                  </a:cubicBezTo>
                  <a:cubicBezTo>
                    <a:pt x="1894191" y="71576"/>
                    <a:pt x="1883357" y="82757"/>
                    <a:pt x="1868142" y="82757"/>
                  </a:cubicBezTo>
                  <a:cubicBezTo>
                    <a:pt x="1852928" y="82757"/>
                    <a:pt x="1841748" y="71692"/>
                    <a:pt x="1841748" y="56363"/>
                  </a:cubicBezTo>
                  <a:close/>
                  <a:moveTo>
                    <a:pt x="1868027" y="36307"/>
                  </a:moveTo>
                  <a:cubicBezTo>
                    <a:pt x="1856501" y="36307"/>
                    <a:pt x="1848433" y="44837"/>
                    <a:pt x="1848433" y="56477"/>
                  </a:cubicBezTo>
                  <a:cubicBezTo>
                    <a:pt x="1848433" y="68119"/>
                    <a:pt x="1856501" y="76763"/>
                    <a:pt x="1868027" y="76763"/>
                  </a:cubicBezTo>
                  <a:cubicBezTo>
                    <a:pt x="1879553" y="76763"/>
                    <a:pt x="1887506" y="68234"/>
                    <a:pt x="1887506" y="56477"/>
                  </a:cubicBezTo>
                  <a:cubicBezTo>
                    <a:pt x="1887506" y="44721"/>
                    <a:pt x="1879438" y="36307"/>
                    <a:pt x="1868027" y="36307"/>
                  </a:cubicBezTo>
                  <a:close/>
                  <a:moveTo>
                    <a:pt x="1914823" y="81835"/>
                  </a:moveTo>
                  <a:lnTo>
                    <a:pt x="1908368" y="81835"/>
                  </a:lnTo>
                  <a:lnTo>
                    <a:pt x="1908368" y="31005"/>
                  </a:lnTo>
                  <a:lnTo>
                    <a:pt x="1914823" y="31005"/>
                  </a:lnTo>
                  <a:lnTo>
                    <a:pt x="1914823" y="42647"/>
                  </a:lnTo>
                  <a:cubicBezTo>
                    <a:pt x="1918281" y="35154"/>
                    <a:pt x="1925081" y="30198"/>
                    <a:pt x="1933610" y="30198"/>
                  </a:cubicBezTo>
                  <a:cubicBezTo>
                    <a:pt x="1947096" y="30198"/>
                    <a:pt x="1953781" y="39650"/>
                    <a:pt x="1953781" y="52790"/>
                  </a:cubicBezTo>
                  <a:lnTo>
                    <a:pt x="1953781" y="81835"/>
                  </a:lnTo>
                  <a:lnTo>
                    <a:pt x="1947326" y="81835"/>
                  </a:lnTo>
                  <a:lnTo>
                    <a:pt x="1947326" y="53711"/>
                  </a:lnTo>
                  <a:cubicBezTo>
                    <a:pt x="1947326" y="42185"/>
                    <a:pt x="1942024" y="36422"/>
                    <a:pt x="1932112" y="36422"/>
                  </a:cubicBezTo>
                  <a:cubicBezTo>
                    <a:pt x="1922199" y="36422"/>
                    <a:pt x="1914938" y="45182"/>
                    <a:pt x="1914938" y="56477"/>
                  </a:cubicBezTo>
                  <a:lnTo>
                    <a:pt x="1914938" y="81950"/>
                  </a:lnTo>
                  <a:close/>
                  <a:moveTo>
                    <a:pt x="2001499" y="36998"/>
                  </a:moveTo>
                  <a:lnTo>
                    <a:pt x="2001499" y="81835"/>
                  </a:lnTo>
                  <a:lnTo>
                    <a:pt x="1995044" y="81835"/>
                  </a:lnTo>
                  <a:lnTo>
                    <a:pt x="1995044" y="20516"/>
                  </a:lnTo>
                  <a:cubicBezTo>
                    <a:pt x="1995044" y="10488"/>
                    <a:pt x="2001499" y="3227"/>
                    <a:pt x="2011987" y="3227"/>
                  </a:cubicBezTo>
                  <a:cubicBezTo>
                    <a:pt x="2016367" y="3227"/>
                    <a:pt x="2020401" y="4149"/>
                    <a:pt x="2024320" y="7031"/>
                  </a:cubicBezTo>
                  <a:lnTo>
                    <a:pt x="2024320" y="13485"/>
                  </a:lnTo>
                  <a:cubicBezTo>
                    <a:pt x="2020632" y="10373"/>
                    <a:pt x="2016598" y="9336"/>
                    <a:pt x="2012333" y="9336"/>
                  </a:cubicBezTo>
                  <a:cubicBezTo>
                    <a:pt x="2005648" y="9336"/>
                    <a:pt x="2001383" y="13946"/>
                    <a:pt x="2001383" y="20286"/>
                  </a:cubicBezTo>
                  <a:lnTo>
                    <a:pt x="2001383" y="31120"/>
                  </a:lnTo>
                  <a:lnTo>
                    <a:pt x="2022476" y="31120"/>
                  </a:lnTo>
                  <a:lnTo>
                    <a:pt x="2022476" y="37114"/>
                  </a:lnTo>
                  <a:lnTo>
                    <a:pt x="2001383" y="37114"/>
                  </a:lnTo>
                  <a:close/>
                  <a:moveTo>
                    <a:pt x="2027663" y="56247"/>
                  </a:moveTo>
                  <a:cubicBezTo>
                    <a:pt x="2027663" y="41148"/>
                    <a:pt x="2038613" y="30083"/>
                    <a:pt x="2054057" y="30083"/>
                  </a:cubicBezTo>
                  <a:cubicBezTo>
                    <a:pt x="2069502" y="30083"/>
                    <a:pt x="2080106" y="41033"/>
                    <a:pt x="2080106" y="56247"/>
                  </a:cubicBezTo>
                  <a:cubicBezTo>
                    <a:pt x="2080106" y="71462"/>
                    <a:pt x="2069272" y="82642"/>
                    <a:pt x="2054057" y="82642"/>
                  </a:cubicBezTo>
                  <a:cubicBezTo>
                    <a:pt x="2038843" y="82642"/>
                    <a:pt x="2027663" y="71576"/>
                    <a:pt x="2027663" y="56247"/>
                  </a:cubicBezTo>
                  <a:close/>
                  <a:moveTo>
                    <a:pt x="2053942" y="36192"/>
                  </a:moveTo>
                  <a:cubicBezTo>
                    <a:pt x="2042416" y="36192"/>
                    <a:pt x="2034348" y="44721"/>
                    <a:pt x="2034348" y="56363"/>
                  </a:cubicBezTo>
                  <a:cubicBezTo>
                    <a:pt x="2034348" y="68003"/>
                    <a:pt x="2042416" y="76648"/>
                    <a:pt x="2053942" y="76648"/>
                  </a:cubicBezTo>
                  <a:cubicBezTo>
                    <a:pt x="2065468" y="76648"/>
                    <a:pt x="2073421" y="68119"/>
                    <a:pt x="2073421" y="56363"/>
                  </a:cubicBezTo>
                  <a:cubicBezTo>
                    <a:pt x="2073421" y="44606"/>
                    <a:pt x="2065353" y="36192"/>
                    <a:pt x="2053942" y="36192"/>
                  </a:cubicBezTo>
                  <a:close/>
                  <a:moveTo>
                    <a:pt x="2100738" y="81719"/>
                  </a:moveTo>
                  <a:lnTo>
                    <a:pt x="2094283" y="81719"/>
                  </a:lnTo>
                  <a:lnTo>
                    <a:pt x="2094283" y="30890"/>
                  </a:lnTo>
                  <a:lnTo>
                    <a:pt x="2100738" y="30890"/>
                  </a:lnTo>
                  <a:lnTo>
                    <a:pt x="2100738" y="43914"/>
                  </a:lnTo>
                  <a:cubicBezTo>
                    <a:pt x="2104311" y="35270"/>
                    <a:pt x="2111342" y="29967"/>
                    <a:pt x="2119871" y="29967"/>
                  </a:cubicBezTo>
                  <a:lnTo>
                    <a:pt x="2119871" y="37229"/>
                  </a:lnTo>
                  <a:cubicBezTo>
                    <a:pt x="2109728" y="36192"/>
                    <a:pt x="2100738" y="44030"/>
                    <a:pt x="2100738" y="57169"/>
                  </a:cubicBezTo>
                  <a:lnTo>
                    <a:pt x="2100738" y="81605"/>
                  </a:lnTo>
                  <a:close/>
                  <a:moveTo>
                    <a:pt x="2160328" y="81719"/>
                  </a:moveTo>
                  <a:lnTo>
                    <a:pt x="2153873" y="81719"/>
                  </a:lnTo>
                  <a:lnTo>
                    <a:pt x="2153873" y="30890"/>
                  </a:lnTo>
                  <a:lnTo>
                    <a:pt x="2160328" y="30890"/>
                  </a:lnTo>
                  <a:lnTo>
                    <a:pt x="2160328" y="42300"/>
                  </a:lnTo>
                  <a:cubicBezTo>
                    <a:pt x="2163555" y="34924"/>
                    <a:pt x="2170240" y="30083"/>
                    <a:pt x="2178193" y="30083"/>
                  </a:cubicBezTo>
                  <a:cubicBezTo>
                    <a:pt x="2187068" y="30083"/>
                    <a:pt x="2192255" y="35154"/>
                    <a:pt x="2194560" y="43107"/>
                  </a:cubicBezTo>
                  <a:cubicBezTo>
                    <a:pt x="2197672" y="35385"/>
                    <a:pt x="2204703" y="30083"/>
                    <a:pt x="2213463" y="30083"/>
                  </a:cubicBezTo>
                  <a:cubicBezTo>
                    <a:pt x="2226026" y="30083"/>
                    <a:pt x="2232250" y="39534"/>
                    <a:pt x="2232250" y="52674"/>
                  </a:cubicBezTo>
                  <a:lnTo>
                    <a:pt x="2232250" y="81719"/>
                  </a:lnTo>
                  <a:lnTo>
                    <a:pt x="2225796" y="81719"/>
                  </a:lnTo>
                  <a:lnTo>
                    <a:pt x="2225796" y="53596"/>
                  </a:lnTo>
                  <a:cubicBezTo>
                    <a:pt x="2225796" y="42070"/>
                    <a:pt x="2221185" y="36307"/>
                    <a:pt x="2212195" y="36307"/>
                  </a:cubicBezTo>
                  <a:cubicBezTo>
                    <a:pt x="2203205" y="36307"/>
                    <a:pt x="2196289" y="44606"/>
                    <a:pt x="2196289" y="55325"/>
                  </a:cubicBezTo>
                  <a:lnTo>
                    <a:pt x="2196289" y="81835"/>
                  </a:lnTo>
                  <a:lnTo>
                    <a:pt x="2189834" y="81835"/>
                  </a:lnTo>
                  <a:lnTo>
                    <a:pt x="2189834" y="53711"/>
                  </a:lnTo>
                  <a:cubicBezTo>
                    <a:pt x="2189834" y="42185"/>
                    <a:pt x="2185224" y="36422"/>
                    <a:pt x="2176234" y="36422"/>
                  </a:cubicBezTo>
                  <a:cubicBezTo>
                    <a:pt x="2167243" y="36422"/>
                    <a:pt x="2160213" y="45182"/>
                    <a:pt x="2160213" y="56477"/>
                  </a:cubicBezTo>
                  <a:lnTo>
                    <a:pt x="2160213" y="81950"/>
                  </a:lnTo>
                  <a:close/>
                  <a:moveTo>
                    <a:pt x="2244929" y="56247"/>
                  </a:moveTo>
                  <a:cubicBezTo>
                    <a:pt x="2244929" y="41148"/>
                    <a:pt x="2255879" y="30083"/>
                    <a:pt x="2271324" y="30083"/>
                  </a:cubicBezTo>
                  <a:cubicBezTo>
                    <a:pt x="2286768" y="30083"/>
                    <a:pt x="2297372" y="41033"/>
                    <a:pt x="2297372" y="56247"/>
                  </a:cubicBezTo>
                  <a:cubicBezTo>
                    <a:pt x="2297372" y="71462"/>
                    <a:pt x="2286538" y="82642"/>
                    <a:pt x="2271324" y="82642"/>
                  </a:cubicBezTo>
                  <a:cubicBezTo>
                    <a:pt x="2256109" y="82642"/>
                    <a:pt x="2244929" y="71576"/>
                    <a:pt x="2244929" y="56247"/>
                  </a:cubicBezTo>
                  <a:close/>
                  <a:moveTo>
                    <a:pt x="2271208" y="36192"/>
                  </a:moveTo>
                  <a:cubicBezTo>
                    <a:pt x="2259682" y="36192"/>
                    <a:pt x="2251614" y="44721"/>
                    <a:pt x="2251614" y="56363"/>
                  </a:cubicBezTo>
                  <a:cubicBezTo>
                    <a:pt x="2251614" y="68003"/>
                    <a:pt x="2259682" y="76648"/>
                    <a:pt x="2271208" y="76648"/>
                  </a:cubicBezTo>
                  <a:cubicBezTo>
                    <a:pt x="2282735" y="76648"/>
                    <a:pt x="2290688" y="68119"/>
                    <a:pt x="2290688" y="56363"/>
                  </a:cubicBezTo>
                  <a:cubicBezTo>
                    <a:pt x="2290688" y="44606"/>
                    <a:pt x="2282619" y="36192"/>
                    <a:pt x="2271208" y="36192"/>
                  </a:cubicBezTo>
                  <a:close/>
                  <a:moveTo>
                    <a:pt x="2318004" y="81719"/>
                  </a:moveTo>
                  <a:lnTo>
                    <a:pt x="2311550" y="81719"/>
                  </a:lnTo>
                  <a:lnTo>
                    <a:pt x="2311550" y="30890"/>
                  </a:lnTo>
                  <a:lnTo>
                    <a:pt x="2318004" y="30890"/>
                  </a:lnTo>
                  <a:lnTo>
                    <a:pt x="2318004" y="43914"/>
                  </a:lnTo>
                  <a:cubicBezTo>
                    <a:pt x="2321577" y="35270"/>
                    <a:pt x="2328608" y="29967"/>
                    <a:pt x="2337138" y="29967"/>
                  </a:cubicBezTo>
                  <a:lnTo>
                    <a:pt x="2337138" y="37229"/>
                  </a:lnTo>
                  <a:cubicBezTo>
                    <a:pt x="2326995" y="36192"/>
                    <a:pt x="2318004" y="44030"/>
                    <a:pt x="2318004" y="57169"/>
                  </a:cubicBezTo>
                  <a:lnTo>
                    <a:pt x="2318004" y="81605"/>
                  </a:lnTo>
                  <a:close/>
                  <a:moveTo>
                    <a:pt x="2342439" y="56593"/>
                  </a:moveTo>
                  <a:cubicBezTo>
                    <a:pt x="2342439" y="41494"/>
                    <a:pt x="2352006" y="30083"/>
                    <a:pt x="2367451" y="30083"/>
                  </a:cubicBezTo>
                  <a:cubicBezTo>
                    <a:pt x="2382896" y="30083"/>
                    <a:pt x="2391540" y="41033"/>
                    <a:pt x="2391540" y="55671"/>
                  </a:cubicBezTo>
                  <a:cubicBezTo>
                    <a:pt x="2391540" y="56708"/>
                    <a:pt x="2391540" y="57746"/>
                    <a:pt x="2391310" y="58783"/>
                  </a:cubicBezTo>
                  <a:lnTo>
                    <a:pt x="2349124" y="58783"/>
                  </a:lnTo>
                  <a:cubicBezTo>
                    <a:pt x="2350162" y="69272"/>
                    <a:pt x="2358000" y="76648"/>
                    <a:pt x="2369410" y="76648"/>
                  </a:cubicBezTo>
                  <a:cubicBezTo>
                    <a:pt x="2376211" y="76648"/>
                    <a:pt x="2382550" y="74573"/>
                    <a:pt x="2387967" y="70424"/>
                  </a:cubicBezTo>
                  <a:lnTo>
                    <a:pt x="2387967" y="76763"/>
                  </a:lnTo>
                  <a:cubicBezTo>
                    <a:pt x="2382550" y="80682"/>
                    <a:pt x="2376095" y="82526"/>
                    <a:pt x="2369410" y="82526"/>
                  </a:cubicBezTo>
                  <a:cubicBezTo>
                    <a:pt x="2353389" y="82526"/>
                    <a:pt x="2342324" y="71922"/>
                    <a:pt x="2342324" y="56593"/>
                  </a:cubicBezTo>
                  <a:close/>
                  <a:moveTo>
                    <a:pt x="2384740" y="53481"/>
                  </a:moveTo>
                  <a:cubicBezTo>
                    <a:pt x="2384164" y="43568"/>
                    <a:pt x="2377824" y="35961"/>
                    <a:pt x="2367451" y="35961"/>
                  </a:cubicBezTo>
                  <a:cubicBezTo>
                    <a:pt x="2357077" y="35961"/>
                    <a:pt x="2350277" y="43568"/>
                    <a:pt x="2349240" y="53481"/>
                  </a:cubicBezTo>
                  <a:lnTo>
                    <a:pt x="2384740" y="53481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2" name="Freeform: Shape 431">
              <a:extLst>
                <a:ext uri="{FF2B5EF4-FFF2-40B4-BE49-F238E27FC236}">
                  <a16:creationId xmlns:a16="http://schemas.microsoft.com/office/drawing/2014/main" id="{02E47D57-12A9-4D28-9DFF-15E7200A0F5B}"/>
                </a:ext>
              </a:extLst>
            </p:cNvPr>
            <p:cNvSpPr/>
            <p:nvPr/>
          </p:nvSpPr>
          <p:spPr>
            <a:xfrm>
              <a:off x="759566" y="6162633"/>
              <a:ext cx="52097" cy="52558"/>
            </a:xfrm>
            <a:custGeom>
              <a:avLst/>
              <a:gdLst>
                <a:gd name="connsiteX0" fmla="*/ 45643 w 52097"/>
                <a:gd name="connsiteY0" fmla="*/ 39996 h 52558"/>
                <a:gd name="connsiteX1" fmla="*/ 25473 w 52097"/>
                <a:gd name="connsiteY1" fmla="*/ 52559 h 52558"/>
                <a:gd name="connsiteX2" fmla="*/ 0 w 52097"/>
                <a:gd name="connsiteY2" fmla="*/ 26510 h 52558"/>
                <a:gd name="connsiteX3" fmla="*/ 25473 w 52097"/>
                <a:gd name="connsiteY3" fmla="*/ 0 h 52558"/>
                <a:gd name="connsiteX4" fmla="*/ 45643 w 52097"/>
                <a:gd name="connsiteY4" fmla="*/ 12679 h 52558"/>
                <a:gd name="connsiteX5" fmla="*/ 45643 w 52097"/>
                <a:gd name="connsiteY5" fmla="*/ 807 h 52558"/>
                <a:gd name="connsiteX6" fmla="*/ 52098 w 52097"/>
                <a:gd name="connsiteY6" fmla="*/ 807 h 52558"/>
                <a:gd name="connsiteX7" fmla="*/ 52098 w 52097"/>
                <a:gd name="connsiteY7" fmla="*/ 51637 h 52558"/>
                <a:gd name="connsiteX8" fmla="*/ 45643 w 52097"/>
                <a:gd name="connsiteY8" fmla="*/ 51637 h 52558"/>
                <a:gd name="connsiteX9" fmla="*/ 45643 w 52097"/>
                <a:gd name="connsiteY9" fmla="*/ 39880 h 52558"/>
                <a:gd name="connsiteX10" fmla="*/ 6685 w 52097"/>
                <a:gd name="connsiteY10" fmla="*/ 26395 h 52558"/>
                <a:gd name="connsiteX11" fmla="*/ 26049 w 52097"/>
                <a:gd name="connsiteY11" fmla="*/ 46566 h 52558"/>
                <a:gd name="connsiteX12" fmla="*/ 45643 w 52097"/>
                <a:gd name="connsiteY12" fmla="*/ 26395 h 52558"/>
                <a:gd name="connsiteX13" fmla="*/ 26049 w 52097"/>
                <a:gd name="connsiteY13" fmla="*/ 6109 h 52558"/>
                <a:gd name="connsiteX14" fmla="*/ 6685 w 52097"/>
                <a:gd name="connsiteY14" fmla="*/ 26395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52558">
                  <a:moveTo>
                    <a:pt x="45643" y="39996"/>
                  </a:moveTo>
                  <a:cubicBezTo>
                    <a:pt x="42070" y="47718"/>
                    <a:pt x="34693" y="52559"/>
                    <a:pt x="25473" y="52559"/>
                  </a:cubicBezTo>
                  <a:cubicBezTo>
                    <a:pt x="10604" y="52559"/>
                    <a:pt x="0" y="41610"/>
                    <a:pt x="0" y="26510"/>
                  </a:cubicBezTo>
                  <a:cubicBezTo>
                    <a:pt x="0" y="11411"/>
                    <a:pt x="10604" y="0"/>
                    <a:pt x="25473" y="0"/>
                  </a:cubicBezTo>
                  <a:cubicBezTo>
                    <a:pt x="34809" y="0"/>
                    <a:pt x="42070" y="4956"/>
                    <a:pt x="45643" y="12679"/>
                  </a:cubicBezTo>
                  <a:lnTo>
                    <a:pt x="45643" y="807"/>
                  </a:lnTo>
                  <a:lnTo>
                    <a:pt x="52098" y="807"/>
                  </a:lnTo>
                  <a:lnTo>
                    <a:pt x="52098" y="51637"/>
                  </a:lnTo>
                  <a:lnTo>
                    <a:pt x="45643" y="51637"/>
                  </a:lnTo>
                  <a:lnTo>
                    <a:pt x="45643" y="39880"/>
                  </a:lnTo>
                  <a:close/>
                  <a:moveTo>
                    <a:pt x="6685" y="26395"/>
                  </a:moveTo>
                  <a:cubicBezTo>
                    <a:pt x="6685" y="38036"/>
                    <a:pt x="14638" y="46566"/>
                    <a:pt x="26049" y="46566"/>
                  </a:cubicBezTo>
                  <a:cubicBezTo>
                    <a:pt x="37460" y="46566"/>
                    <a:pt x="45643" y="38036"/>
                    <a:pt x="45643" y="26395"/>
                  </a:cubicBezTo>
                  <a:cubicBezTo>
                    <a:pt x="45643" y="14754"/>
                    <a:pt x="37460" y="6109"/>
                    <a:pt x="26049" y="6109"/>
                  </a:cubicBezTo>
                  <a:cubicBezTo>
                    <a:pt x="14638" y="6109"/>
                    <a:pt x="6685" y="14638"/>
                    <a:pt x="6685" y="26395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3" name="Freeform: Shape 432">
              <a:extLst>
                <a:ext uri="{FF2B5EF4-FFF2-40B4-BE49-F238E27FC236}">
                  <a16:creationId xmlns:a16="http://schemas.microsoft.com/office/drawing/2014/main" id="{3AC6B534-8250-4C11-B0F2-9A69D7D41A4A}"/>
                </a:ext>
              </a:extLst>
            </p:cNvPr>
            <p:cNvSpPr/>
            <p:nvPr/>
          </p:nvSpPr>
          <p:spPr>
            <a:xfrm>
              <a:off x="825841" y="6136469"/>
              <a:ext cx="52097" cy="78722"/>
            </a:xfrm>
            <a:custGeom>
              <a:avLst/>
              <a:gdLst>
                <a:gd name="connsiteX0" fmla="*/ 45643 w 52097"/>
                <a:gd name="connsiteY0" fmla="*/ 66159 h 78722"/>
                <a:gd name="connsiteX1" fmla="*/ 25473 w 52097"/>
                <a:gd name="connsiteY1" fmla="*/ 78722 h 78722"/>
                <a:gd name="connsiteX2" fmla="*/ 0 w 52097"/>
                <a:gd name="connsiteY2" fmla="*/ 52673 h 78722"/>
                <a:gd name="connsiteX3" fmla="*/ 25473 w 52097"/>
                <a:gd name="connsiteY3" fmla="*/ 26164 h 78722"/>
                <a:gd name="connsiteX4" fmla="*/ 45643 w 52097"/>
                <a:gd name="connsiteY4" fmla="*/ 38843 h 78722"/>
                <a:gd name="connsiteX5" fmla="*/ 45643 w 52097"/>
                <a:gd name="connsiteY5" fmla="*/ 0 h 78722"/>
                <a:gd name="connsiteX6" fmla="*/ 52098 w 52097"/>
                <a:gd name="connsiteY6" fmla="*/ 0 h 78722"/>
                <a:gd name="connsiteX7" fmla="*/ 52098 w 52097"/>
                <a:gd name="connsiteY7" fmla="*/ 77801 h 78722"/>
                <a:gd name="connsiteX8" fmla="*/ 45643 w 52097"/>
                <a:gd name="connsiteY8" fmla="*/ 77801 h 78722"/>
                <a:gd name="connsiteX9" fmla="*/ 45643 w 52097"/>
                <a:gd name="connsiteY9" fmla="*/ 66044 h 78722"/>
                <a:gd name="connsiteX10" fmla="*/ 6685 w 52097"/>
                <a:gd name="connsiteY10" fmla="*/ 52559 h 78722"/>
                <a:gd name="connsiteX11" fmla="*/ 26049 w 52097"/>
                <a:gd name="connsiteY11" fmla="*/ 72729 h 78722"/>
                <a:gd name="connsiteX12" fmla="*/ 45643 w 52097"/>
                <a:gd name="connsiteY12" fmla="*/ 52559 h 78722"/>
                <a:gd name="connsiteX13" fmla="*/ 26049 w 52097"/>
                <a:gd name="connsiteY13" fmla="*/ 32273 h 78722"/>
                <a:gd name="connsiteX14" fmla="*/ 6685 w 52097"/>
                <a:gd name="connsiteY14" fmla="*/ 52559 h 78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78722">
                  <a:moveTo>
                    <a:pt x="45643" y="66159"/>
                  </a:moveTo>
                  <a:cubicBezTo>
                    <a:pt x="42070" y="73766"/>
                    <a:pt x="34693" y="78722"/>
                    <a:pt x="25473" y="78722"/>
                  </a:cubicBezTo>
                  <a:cubicBezTo>
                    <a:pt x="10604" y="78722"/>
                    <a:pt x="0" y="67773"/>
                    <a:pt x="0" y="52673"/>
                  </a:cubicBezTo>
                  <a:cubicBezTo>
                    <a:pt x="0" y="37574"/>
                    <a:pt x="10604" y="26164"/>
                    <a:pt x="25473" y="26164"/>
                  </a:cubicBezTo>
                  <a:cubicBezTo>
                    <a:pt x="34809" y="26164"/>
                    <a:pt x="42070" y="31120"/>
                    <a:pt x="45643" y="38843"/>
                  </a:cubicBezTo>
                  <a:lnTo>
                    <a:pt x="45643" y="0"/>
                  </a:lnTo>
                  <a:lnTo>
                    <a:pt x="52098" y="0"/>
                  </a:lnTo>
                  <a:lnTo>
                    <a:pt x="52098" y="77801"/>
                  </a:lnTo>
                  <a:lnTo>
                    <a:pt x="45643" y="77801"/>
                  </a:lnTo>
                  <a:lnTo>
                    <a:pt x="45643" y="66044"/>
                  </a:lnTo>
                  <a:close/>
                  <a:moveTo>
                    <a:pt x="6685" y="52559"/>
                  </a:moveTo>
                  <a:cubicBezTo>
                    <a:pt x="6685" y="64199"/>
                    <a:pt x="14638" y="72729"/>
                    <a:pt x="26049" y="72729"/>
                  </a:cubicBezTo>
                  <a:cubicBezTo>
                    <a:pt x="37460" y="72729"/>
                    <a:pt x="45643" y="64199"/>
                    <a:pt x="45643" y="52559"/>
                  </a:cubicBezTo>
                  <a:cubicBezTo>
                    <a:pt x="45643" y="40917"/>
                    <a:pt x="37460" y="32273"/>
                    <a:pt x="26049" y="32273"/>
                  </a:cubicBezTo>
                  <a:cubicBezTo>
                    <a:pt x="14638" y="32273"/>
                    <a:pt x="6685" y="40802"/>
                    <a:pt x="6685" y="5255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4" name="Freeform: Shape 433">
              <a:extLst>
                <a:ext uri="{FF2B5EF4-FFF2-40B4-BE49-F238E27FC236}">
                  <a16:creationId xmlns:a16="http://schemas.microsoft.com/office/drawing/2014/main" id="{B805FD01-4E4B-4921-92EC-1913870524C6}"/>
                </a:ext>
              </a:extLst>
            </p:cNvPr>
            <p:cNvSpPr/>
            <p:nvPr/>
          </p:nvSpPr>
          <p:spPr>
            <a:xfrm>
              <a:off x="888197" y="6163440"/>
              <a:ext cx="50945" cy="52443"/>
            </a:xfrm>
            <a:custGeom>
              <a:avLst/>
              <a:gdLst>
                <a:gd name="connsiteX0" fmla="*/ 25473 w 50945"/>
                <a:gd name="connsiteY0" fmla="*/ 52443 h 52443"/>
                <a:gd name="connsiteX1" fmla="*/ 0 w 50945"/>
                <a:gd name="connsiteY1" fmla="*/ 0 h 52443"/>
                <a:gd name="connsiteX2" fmla="*/ 7492 w 50945"/>
                <a:gd name="connsiteY2" fmla="*/ 0 h 52443"/>
                <a:gd name="connsiteX3" fmla="*/ 25818 w 50945"/>
                <a:gd name="connsiteY3" fmla="*/ 38843 h 52443"/>
                <a:gd name="connsiteX4" fmla="*/ 44030 w 50945"/>
                <a:gd name="connsiteY4" fmla="*/ 0 h 52443"/>
                <a:gd name="connsiteX5" fmla="*/ 50945 w 50945"/>
                <a:gd name="connsiteY5" fmla="*/ 0 h 52443"/>
                <a:gd name="connsiteX6" fmla="*/ 25473 w 50945"/>
                <a:gd name="connsiteY6" fmla="*/ 52443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945" h="52443">
                  <a:moveTo>
                    <a:pt x="25473" y="52443"/>
                  </a:moveTo>
                  <a:lnTo>
                    <a:pt x="0" y="0"/>
                  </a:lnTo>
                  <a:lnTo>
                    <a:pt x="7492" y="0"/>
                  </a:lnTo>
                  <a:lnTo>
                    <a:pt x="25818" y="38843"/>
                  </a:lnTo>
                  <a:lnTo>
                    <a:pt x="44030" y="0"/>
                  </a:lnTo>
                  <a:lnTo>
                    <a:pt x="50945" y="0"/>
                  </a:lnTo>
                  <a:lnTo>
                    <a:pt x="25473" y="52443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5" name="Freeform: Shape 434">
              <a:extLst>
                <a:ext uri="{FF2B5EF4-FFF2-40B4-BE49-F238E27FC236}">
                  <a16:creationId xmlns:a16="http://schemas.microsoft.com/office/drawing/2014/main" id="{4E33F81A-20B1-4D96-BA80-E0A763D8DD91}"/>
                </a:ext>
              </a:extLst>
            </p:cNvPr>
            <p:cNvSpPr/>
            <p:nvPr/>
          </p:nvSpPr>
          <p:spPr>
            <a:xfrm>
              <a:off x="947787" y="6143616"/>
              <a:ext cx="12332" cy="70654"/>
            </a:xfrm>
            <a:custGeom>
              <a:avLst/>
              <a:gdLst>
                <a:gd name="connsiteX0" fmla="*/ 0 w 12332"/>
                <a:gd name="connsiteY0" fmla="*/ 4610 h 70654"/>
                <a:gd name="connsiteX1" fmla="*/ 4380 w 12332"/>
                <a:gd name="connsiteY1" fmla="*/ 0 h 70654"/>
                <a:gd name="connsiteX2" fmla="*/ 7377 w 12332"/>
                <a:gd name="connsiteY2" fmla="*/ 922 h 70654"/>
                <a:gd name="connsiteX3" fmla="*/ 12333 w 12332"/>
                <a:gd name="connsiteY3" fmla="*/ 4495 h 70654"/>
                <a:gd name="connsiteX4" fmla="*/ 7377 w 12332"/>
                <a:gd name="connsiteY4" fmla="*/ 8068 h 70654"/>
                <a:gd name="connsiteX5" fmla="*/ 4380 w 12332"/>
                <a:gd name="connsiteY5" fmla="*/ 9105 h 70654"/>
                <a:gd name="connsiteX6" fmla="*/ 0 w 12332"/>
                <a:gd name="connsiteY6" fmla="*/ 4610 h 70654"/>
                <a:gd name="connsiteX7" fmla="*/ 1498 w 12332"/>
                <a:gd name="connsiteY7" fmla="*/ 19824 h 70654"/>
                <a:gd name="connsiteX8" fmla="*/ 8068 w 12332"/>
                <a:gd name="connsiteY8" fmla="*/ 19824 h 70654"/>
                <a:gd name="connsiteX9" fmla="*/ 8068 w 12332"/>
                <a:gd name="connsiteY9" fmla="*/ 70655 h 70654"/>
                <a:gd name="connsiteX10" fmla="*/ 1498 w 12332"/>
                <a:gd name="connsiteY10" fmla="*/ 70655 h 70654"/>
                <a:gd name="connsiteX11" fmla="*/ 1498 w 12332"/>
                <a:gd name="connsiteY11" fmla="*/ 19824 h 70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32" h="70654">
                  <a:moveTo>
                    <a:pt x="0" y="4610"/>
                  </a:moveTo>
                  <a:cubicBezTo>
                    <a:pt x="0" y="2075"/>
                    <a:pt x="1844" y="0"/>
                    <a:pt x="4380" y="0"/>
                  </a:cubicBezTo>
                  <a:cubicBezTo>
                    <a:pt x="5532" y="0"/>
                    <a:pt x="6455" y="345"/>
                    <a:pt x="7377" y="922"/>
                  </a:cubicBezTo>
                  <a:lnTo>
                    <a:pt x="12333" y="4495"/>
                  </a:lnTo>
                  <a:lnTo>
                    <a:pt x="7377" y="8068"/>
                  </a:lnTo>
                  <a:cubicBezTo>
                    <a:pt x="6455" y="8645"/>
                    <a:pt x="5532" y="9105"/>
                    <a:pt x="4380" y="9105"/>
                  </a:cubicBezTo>
                  <a:cubicBezTo>
                    <a:pt x="1844" y="9105"/>
                    <a:pt x="0" y="7031"/>
                    <a:pt x="0" y="4610"/>
                  </a:cubicBezTo>
                  <a:close/>
                  <a:moveTo>
                    <a:pt x="1498" y="19824"/>
                  </a:moveTo>
                  <a:lnTo>
                    <a:pt x="8068" y="19824"/>
                  </a:lnTo>
                  <a:lnTo>
                    <a:pt x="8068" y="70655"/>
                  </a:lnTo>
                  <a:lnTo>
                    <a:pt x="1498" y="70655"/>
                  </a:lnTo>
                  <a:lnTo>
                    <a:pt x="1498" y="19824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6" name="Freeform: Shape 435">
              <a:extLst>
                <a:ext uri="{FF2B5EF4-FFF2-40B4-BE49-F238E27FC236}">
                  <a16:creationId xmlns:a16="http://schemas.microsoft.com/office/drawing/2014/main" id="{9021946C-4093-43A4-9526-BE5B9099E1F5}"/>
                </a:ext>
              </a:extLst>
            </p:cNvPr>
            <p:cNvSpPr/>
            <p:nvPr/>
          </p:nvSpPr>
          <p:spPr>
            <a:xfrm>
              <a:off x="970032" y="6162633"/>
              <a:ext cx="43683" cy="52558"/>
            </a:xfrm>
            <a:custGeom>
              <a:avLst/>
              <a:gdLst>
                <a:gd name="connsiteX0" fmla="*/ 26856 w 43683"/>
                <a:gd name="connsiteY0" fmla="*/ 46450 h 52558"/>
                <a:gd name="connsiteX1" fmla="*/ 43684 w 43683"/>
                <a:gd name="connsiteY1" fmla="*/ 40457 h 52558"/>
                <a:gd name="connsiteX2" fmla="*/ 43684 w 43683"/>
                <a:gd name="connsiteY2" fmla="*/ 47142 h 52558"/>
                <a:gd name="connsiteX3" fmla="*/ 26395 w 43683"/>
                <a:gd name="connsiteY3" fmla="*/ 52559 h 52558"/>
                <a:gd name="connsiteX4" fmla="*/ 0 w 43683"/>
                <a:gd name="connsiteY4" fmla="*/ 26280 h 52558"/>
                <a:gd name="connsiteX5" fmla="*/ 26279 w 43683"/>
                <a:gd name="connsiteY5" fmla="*/ 0 h 52558"/>
                <a:gd name="connsiteX6" fmla="*/ 43223 w 43683"/>
                <a:gd name="connsiteY6" fmla="*/ 5763 h 52558"/>
                <a:gd name="connsiteX7" fmla="*/ 43223 w 43683"/>
                <a:gd name="connsiteY7" fmla="*/ 12909 h 52558"/>
                <a:gd name="connsiteX8" fmla="*/ 26740 w 43683"/>
                <a:gd name="connsiteY8" fmla="*/ 6109 h 52558"/>
                <a:gd name="connsiteX9" fmla="*/ 6685 w 43683"/>
                <a:gd name="connsiteY9" fmla="*/ 26280 h 52558"/>
                <a:gd name="connsiteX10" fmla="*/ 26971 w 43683"/>
                <a:gd name="connsiteY10" fmla="*/ 46566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683" h="52558">
                  <a:moveTo>
                    <a:pt x="26856" y="46450"/>
                  </a:moveTo>
                  <a:cubicBezTo>
                    <a:pt x="33310" y="46450"/>
                    <a:pt x="39073" y="44491"/>
                    <a:pt x="43684" y="40457"/>
                  </a:cubicBezTo>
                  <a:lnTo>
                    <a:pt x="43684" y="47142"/>
                  </a:lnTo>
                  <a:cubicBezTo>
                    <a:pt x="38727" y="50830"/>
                    <a:pt x="32734" y="52559"/>
                    <a:pt x="26395" y="52559"/>
                  </a:cubicBezTo>
                  <a:cubicBezTo>
                    <a:pt x="10834" y="52559"/>
                    <a:pt x="0" y="41610"/>
                    <a:pt x="0" y="26280"/>
                  </a:cubicBezTo>
                  <a:cubicBezTo>
                    <a:pt x="0" y="10950"/>
                    <a:pt x="10950" y="0"/>
                    <a:pt x="26279" y="0"/>
                  </a:cubicBezTo>
                  <a:cubicBezTo>
                    <a:pt x="32964" y="0"/>
                    <a:pt x="38727" y="1960"/>
                    <a:pt x="43223" y="5763"/>
                  </a:cubicBezTo>
                  <a:lnTo>
                    <a:pt x="43223" y="12909"/>
                  </a:lnTo>
                  <a:cubicBezTo>
                    <a:pt x="39189" y="8414"/>
                    <a:pt x="33310" y="6109"/>
                    <a:pt x="26740" y="6109"/>
                  </a:cubicBezTo>
                  <a:cubicBezTo>
                    <a:pt x="14984" y="6109"/>
                    <a:pt x="6685" y="14408"/>
                    <a:pt x="6685" y="26280"/>
                  </a:cubicBezTo>
                  <a:cubicBezTo>
                    <a:pt x="6685" y="38151"/>
                    <a:pt x="14984" y="46566"/>
                    <a:pt x="26971" y="46566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7" name="Freeform: Shape 436">
              <a:extLst>
                <a:ext uri="{FF2B5EF4-FFF2-40B4-BE49-F238E27FC236}">
                  <a16:creationId xmlns:a16="http://schemas.microsoft.com/office/drawing/2014/main" id="{7527F2E6-9B6A-4459-9638-5CEB95A9CEB9}"/>
                </a:ext>
              </a:extLst>
            </p:cNvPr>
            <p:cNvSpPr/>
            <p:nvPr/>
          </p:nvSpPr>
          <p:spPr>
            <a:xfrm>
              <a:off x="1023398" y="6162748"/>
              <a:ext cx="49216" cy="52443"/>
            </a:xfrm>
            <a:custGeom>
              <a:avLst/>
              <a:gdLst>
                <a:gd name="connsiteX0" fmla="*/ 115 w 49216"/>
                <a:gd name="connsiteY0" fmla="*/ 26510 h 52443"/>
                <a:gd name="connsiteX1" fmla="*/ 25127 w 49216"/>
                <a:gd name="connsiteY1" fmla="*/ 0 h 52443"/>
                <a:gd name="connsiteX2" fmla="*/ 49216 w 49216"/>
                <a:gd name="connsiteY2" fmla="*/ 25588 h 52443"/>
                <a:gd name="connsiteX3" fmla="*/ 48986 w 49216"/>
                <a:gd name="connsiteY3" fmla="*/ 28700 h 52443"/>
                <a:gd name="connsiteX4" fmla="*/ 6800 w 49216"/>
                <a:gd name="connsiteY4" fmla="*/ 28700 h 52443"/>
                <a:gd name="connsiteX5" fmla="*/ 27086 w 49216"/>
                <a:gd name="connsiteY5" fmla="*/ 46565 h 52443"/>
                <a:gd name="connsiteX6" fmla="*/ 45643 w 49216"/>
                <a:gd name="connsiteY6" fmla="*/ 40341 h 52443"/>
                <a:gd name="connsiteX7" fmla="*/ 45643 w 49216"/>
                <a:gd name="connsiteY7" fmla="*/ 46680 h 52443"/>
                <a:gd name="connsiteX8" fmla="*/ 27086 w 49216"/>
                <a:gd name="connsiteY8" fmla="*/ 52443 h 52443"/>
                <a:gd name="connsiteX9" fmla="*/ 0 w 49216"/>
                <a:gd name="connsiteY9" fmla="*/ 26510 h 52443"/>
                <a:gd name="connsiteX10" fmla="*/ 42416 w 49216"/>
                <a:gd name="connsiteY10" fmla="*/ 23398 h 52443"/>
                <a:gd name="connsiteX11" fmla="*/ 25127 w 49216"/>
                <a:gd name="connsiteY11" fmla="*/ 5878 h 52443"/>
                <a:gd name="connsiteX12" fmla="*/ 6916 w 49216"/>
                <a:gd name="connsiteY12" fmla="*/ 23398 h 52443"/>
                <a:gd name="connsiteX13" fmla="*/ 42416 w 49216"/>
                <a:gd name="connsiteY13" fmla="*/ 23398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3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50"/>
                    <a:pt x="49216" y="25588"/>
                  </a:cubicBezTo>
                  <a:cubicBezTo>
                    <a:pt x="49216" y="26625"/>
                    <a:pt x="49216" y="27663"/>
                    <a:pt x="48986" y="28700"/>
                  </a:cubicBezTo>
                  <a:lnTo>
                    <a:pt x="6800" y="28700"/>
                  </a:lnTo>
                  <a:cubicBezTo>
                    <a:pt x="7838" y="39189"/>
                    <a:pt x="15675" y="46565"/>
                    <a:pt x="27086" y="46565"/>
                  </a:cubicBezTo>
                  <a:cubicBezTo>
                    <a:pt x="33771" y="46565"/>
                    <a:pt x="40226" y="44490"/>
                    <a:pt x="45643" y="40341"/>
                  </a:cubicBezTo>
                  <a:lnTo>
                    <a:pt x="45643" y="46680"/>
                  </a:lnTo>
                  <a:cubicBezTo>
                    <a:pt x="40226" y="50600"/>
                    <a:pt x="33771" y="52443"/>
                    <a:pt x="27086" y="52443"/>
                  </a:cubicBezTo>
                  <a:cubicBezTo>
                    <a:pt x="11065" y="52443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40" y="13371"/>
                    <a:pt x="35500" y="5878"/>
                    <a:pt x="25127" y="5878"/>
                  </a:cubicBezTo>
                  <a:cubicBezTo>
                    <a:pt x="14753" y="5878"/>
                    <a:pt x="7953" y="13485"/>
                    <a:pt x="6916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8" name="Freeform: Shape 437">
              <a:extLst>
                <a:ext uri="{FF2B5EF4-FFF2-40B4-BE49-F238E27FC236}">
                  <a16:creationId xmlns:a16="http://schemas.microsoft.com/office/drawing/2014/main" id="{3062177F-337F-45B8-A567-F75BC5983F00}"/>
                </a:ext>
              </a:extLst>
            </p:cNvPr>
            <p:cNvSpPr/>
            <p:nvPr/>
          </p:nvSpPr>
          <p:spPr>
            <a:xfrm>
              <a:off x="1107307" y="6162633"/>
              <a:ext cx="52443" cy="52558"/>
            </a:xfrm>
            <a:custGeom>
              <a:avLst/>
              <a:gdLst>
                <a:gd name="connsiteX0" fmla="*/ 0 w 52443"/>
                <a:gd name="connsiteY0" fmla="*/ 26164 h 52558"/>
                <a:gd name="connsiteX1" fmla="*/ 26395 w 52443"/>
                <a:gd name="connsiteY1" fmla="*/ 0 h 52558"/>
                <a:gd name="connsiteX2" fmla="*/ 52444 w 52443"/>
                <a:gd name="connsiteY2" fmla="*/ 26164 h 52558"/>
                <a:gd name="connsiteX3" fmla="*/ 26395 w 52443"/>
                <a:gd name="connsiteY3" fmla="*/ 52559 h 52558"/>
                <a:gd name="connsiteX4" fmla="*/ 0 w 52443"/>
                <a:gd name="connsiteY4" fmla="*/ 26164 h 52558"/>
                <a:gd name="connsiteX5" fmla="*/ 26279 w 52443"/>
                <a:gd name="connsiteY5" fmla="*/ 6109 h 52558"/>
                <a:gd name="connsiteX6" fmla="*/ 6685 w 52443"/>
                <a:gd name="connsiteY6" fmla="*/ 26280 h 52558"/>
                <a:gd name="connsiteX7" fmla="*/ 26279 w 52443"/>
                <a:gd name="connsiteY7" fmla="*/ 46566 h 52558"/>
                <a:gd name="connsiteX8" fmla="*/ 45758 w 52443"/>
                <a:gd name="connsiteY8" fmla="*/ 26280 h 52558"/>
                <a:gd name="connsiteX9" fmla="*/ 26279 w 52443"/>
                <a:gd name="connsiteY9" fmla="*/ 6109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443" h="52558">
                  <a:moveTo>
                    <a:pt x="0" y="26164"/>
                  </a:moveTo>
                  <a:cubicBezTo>
                    <a:pt x="0" y="11065"/>
                    <a:pt x="10950" y="0"/>
                    <a:pt x="26395" y="0"/>
                  </a:cubicBezTo>
                  <a:cubicBezTo>
                    <a:pt x="41840" y="0"/>
                    <a:pt x="52444" y="10950"/>
                    <a:pt x="52444" y="26164"/>
                  </a:cubicBezTo>
                  <a:cubicBezTo>
                    <a:pt x="52444" y="41379"/>
                    <a:pt x="41609" y="52559"/>
                    <a:pt x="26395" y="52559"/>
                  </a:cubicBezTo>
                  <a:cubicBezTo>
                    <a:pt x="11180" y="52559"/>
                    <a:pt x="0" y="41494"/>
                    <a:pt x="0" y="26164"/>
                  </a:cubicBezTo>
                  <a:close/>
                  <a:moveTo>
                    <a:pt x="26279" y="6109"/>
                  </a:moveTo>
                  <a:cubicBezTo>
                    <a:pt x="14753" y="6109"/>
                    <a:pt x="6685" y="14638"/>
                    <a:pt x="6685" y="26280"/>
                  </a:cubicBezTo>
                  <a:cubicBezTo>
                    <a:pt x="6685" y="37921"/>
                    <a:pt x="14753" y="46566"/>
                    <a:pt x="26279" y="46566"/>
                  </a:cubicBezTo>
                  <a:cubicBezTo>
                    <a:pt x="37805" y="46566"/>
                    <a:pt x="45758" y="38036"/>
                    <a:pt x="45758" y="26280"/>
                  </a:cubicBezTo>
                  <a:cubicBezTo>
                    <a:pt x="45758" y="14523"/>
                    <a:pt x="37690" y="6109"/>
                    <a:pt x="26279" y="610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9" name="Freeform: Shape 438">
              <a:extLst>
                <a:ext uri="{FF2B5EF4-FFF2-40B4-BE49-F238E27FC236}">
                  <a16:creationId xmlns:a16="http://schemas.microsoft.com/office/drawing/2014/main" id="{3CA94560-3F1F-42C9-897D-84E8CC69350B}"/>
                </a:ext>
              </a:extLst>
            </p:cNvPr>
            <p:cNvSpPr/>
            <p:nvPr/>
          </p:nvSpPr>
          <p:spPr>
            <a:xfrm>
              <a:off x="1173812" y="6162633"/>
              <a:ext cx="45412" cy="51751"/>
            </a:xfrm>
            <a:custGeom>
              <a:avLst/>
              <a:gdLst>
                <a:gd name="connsiteX0" fmla="*/ 6455 w 45412"/>
                <a:gd name="connsiteY0" fmla="*/ 51637 h 51751"/>
                <a:gd name="connsiteX1" fmla="*/ 0 w 45412"/>
                <a:gd name="connsiteY1" fmla="*/ 51637 h 51751"/>
                <a:gd name="connsiteX2" fmla="*/ 0 w 45412"/>
                <a:gd name="connsiteY2" fmla="*/ 807 h 51751"/>
                <a:gd name="connsiteX3" fmla="*/ 6455 w 45412"/>
                <a:gd name="connsiteY3" fmla="*/ 807 h 51751"/>
                <a:gd name="connsiteX4" fmla="*/ 6455 w 45412"/>
                <a:gd name="connsiteY4" fmla="*/ 12448 h 51751"/>
                <a:gd name="connsiteX5" fmla="*/ 25242 w 45412"/>
                <a:gd name="connsiteY5" fmla="*/ 0 h 51751"/>
                <a:gd name="connsiteX6" fmla="*/ 45413 w 45412"/>
                <a:gd name="connsiteY6" fmla="*/ 22591 h 51751"/>
                <a:gd name="connsiteX7" fmla="*/ 45413 w 45412"/>
                <a:gd name="connsiteY7" fmla="*/ 51637 h 51751"/>
                <a:gd name="connsiteX8" fmla="*/ 38958 w 45412"/>
                <a:gd name="connsiteY8" fmla="*/ 51637 h 51751"/>
                <a:gd name="connsiteX9" fmla="*/ 38958 w 45412"/>
                <a:gd name="connsiteY9" fmla="*/ 23514 h 51751"/>
                <a:gd name="connsiteX10" fmla="*/ 23744 w 45412"/>
                <a:gd name="connsiteY10" fmla="*/ 6225 h 51751"/>
                <a:gd name="connsiteX11" fmla="*/ 6570 w 45412"/>
                <a:gd name="connsiteY11" fmla="*/ 26280 h 51751"/>
                <a:gd name="connsiteX12" fmla="*/ 6570 w 45412"/>
                <a:gd name="connsiteY12" fmla="*/ 51752 h 5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412" h="51751">
                  <a:moveTo>
                    <a:pt x="6455" y="51637"/>
                  </a:moveTo>
                  <a:lnTo>
                    <a:pt x="0" y="51637"/>
                  </a:lnTo>
                  <a:lnTo>
                    <a:pt x="0" y="807"/>
                  </a:lnTo>
                  <a:lnTo>
                    <a:pt x="6455" y="807"/>
                  </a:lnTo>
                  <a:lnTo>
                    <a:pt x="6455" y="12448"/>
                  </a:lnTo>
                  <a:cubicBezTo>
                    <a:pt x="9912" y="4956"/>
                    <a:pt x="16713" y="0"/>
                    <a:pt x="25242" y="0"/>
                  </a:cubicBezTo>
                  <a:cubicBezTo>
                    <a:pt x="38728" y="0"/>
                    <a:pt x="45413" y="9451"/>
                    <a:pt x="45413" y="22591"/>
                  </a:cubicBezTo>
                  <a:lnTo>
                    <a:pt x="45413" y="51637"/>
                  </a:lnTo>
                  <a:lnTo>
                    <a:pt x="38958" y="51637"/>
                  </a:lnTo>
                  <a:lnTo>
                    <a:pt x="38958" y="23514"/>
                  </a:lnTo>
                  <a:cubicBezTo>
                    <a:pt x="38958" y="11988"/>
                    <a:pt x="33656" y="6225"/>
                    <a:pt x="23744" y="6225"/>
                  </a:cubicBezTo>
                  <a:cubicBezTo>
                    <a:pt x="13831" y="6225"/>
                    <a:pt x="6570" y="14984"/>
                    <a:pt x="6570" y="26280"/>
                  </a:cubicBezTo>
                  <a:lnTo>
                    <a:pt x="6570" y="51752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0" name="Freeform: Shape 439">
              <a:extLst>
                <a:ext uri="{FF2B5EF4-FFF2-40B4-BE49-F238E27FC236}">
                  <a16:creationId xmlns:a16="http://schemas.microsoft.com/office/drawing/2014/main" id="{B09D085D-B787-4A0D-A0E1-FAFF0A7EA8A5}"/>
                </a:ext>
              </a:extLst>
            </p:cNvPr>
            <p:cNvSpPr/>
            <p:nvPr/>
          </p:nvSpPr>
          <p:spPr>
            <a:xfrm>
              <a:off x="1260604" y="6162748"/>
              <a:ext cx="52097" cy="77570"/>
            </a:xfrm>
            <a:custGeom>
              <a:avLst/>
              <a:gdLst>
                <a:gd name="connsiteX0" fmla="*/ 6455 w 52097"/>
                <a:gd name="connsiteY0" fmla="*/ 39765 h 77570"/>
                <a:gd name="connsiteX1" fmla="*/ 6455 w 52097"/>
                <a:gd name="connsiteY1" fmla="*/ 77570 h 77570"/>
                <a:gd name="connsiteX2" fmla="*/ 0 w 52097"/>
                <a:gd name="connsiteY2" fmla="*/ 77570 h 77570"/>
                <a:gd name="connsiteX3" fmla="*/ 0 w 52097"/>
                <a:gd name="connsiteY3" fmla="*/ 807 h 77570"/>
                <a:gd name="connsiteX4" fmla="*/ 6455 w 52097"/>
                <a:gd name="connsiteY4" fmla="*/ 807 h 77570"/>
                <a:gd name="connsiteX5" fmla="*/ 6455 w 52097"/>
                <a:gd name="connsiteY5" fmla="*/ 12679 h 77570"/>
                <a:gd name="connsiteX6" fmla="*/ 26625 w 52097"/>
                <a:gd name="connsiteY6" fmla="*/ 0 h 77570"/>
                <a:gd name="connsiteX7" fmla="*/ 52098 w 52097"/>
                <a:gd name="connsiteY7" fmla="*/ 26164 h 77570"/>
                <a:gd name="connsiteX8" fmla="*/ 26625 w 52097"/>
                <a:gd name="connsiteY8" fmla="*/ 52559 h 77570"/>
                <a:gd name="connsiteX9" fmla="*/ 6455 w 52097"/>
                <a:gd name="connsiteY9" fmla="*/ 39880 h 77570"/>
                <a:gd name="connsiteX10" fmla="*/ 26049 w 52097"/>
                <a:gd name="connsiteY10" fmla="*/ 5994 h 77570"/>
                <a:gd name="connsiteX11" fmla="*/ 6455 w 52097"/>
                <a:gd name="connsiteY11" fmla="*/ 26164 h 77570"/>
                <a:gd name="connsiteX12" fmla="*/ 26049 w 52097"/>
                <a:gd name="connsiteY12" fmla="*/ 46450 h 77570"/>
                <a:gd name="connsiteX13" fmla="*/ 45413 w 52097"/>
                <a:gd name="connsiteY13" fmla="*/ 26164 h 77570"/>
                <a:gd name="connsiteX14" fmla="*/ 26049 w 52097"/>
                <a:gd name="connsiteY14" fmla="*/ 5994 h 77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77570">
                  <a:moveTo>
                    <a:pt x="6455" y="39765"/>
                  </a:moveTo>
                  <a:lnTo>
                    <a:pt x="6455" y="77570"/>
                  </a:lnTo>
                  <a:lnTo>
                    <a:pt x="0" y="77570"/>
                  </a:lnTo>
                  <a:lnTo>
                    <a:pt x="0" y="807"/>
                  </a:lnTo>
                  <a:lnTo>
                    <a:pt x="6455" y="807"/>
                  </a:lnTo>
                  <a:lnTo>
                    <a:pt x="6455" y="12679"/>
                  </a:lnTo>
                  <a:cubicBezTo>
                    <a:pt x="10028" y="4956"/>
                    <a:pt x="17404" y="0"/>
                    <a:pt x="26625" y="0"/>
                  </a:cubicBezTo>
                  <a:cubicBezTo>
                    <a:pt x="41378" y="0"/>
                    <a:pt x="52098" y="11065"/>
                    <a:pt x="52098" y="26164"/>
                  </a:cubicBezTo>
                  <a:cubicBezTo>
                    <a:pt x="52098" y="41263"/>
                    <a:pt x="41378" y="52559"/>
                    <a:pt x="26625" y="52559"/>
                  </a:cubicBezTo>
                  <a:cubicBezTo>
                    <a:pt x="17289" y="52559"/>
                    <a:pt x="9912" y="47603"/>
                    <a:pt x="6455" y="39880"/>
                  </a:cubicBezTo>
                  <a:close/>
                  <a:moveTo>
                    <a:pt x="26049" y="5994"/>
                  </a:moveTo>
                  <a:cubicBezTo>
                    <a:pt x="14638" y="5994"/>
                    <a:pt x="6455" y="14523"/>
                    <a:pt x="6455" y="26164"/>
                  </a:cubicBezTo>
                  <a:cubicBezTo>
                    <a:pt x="6455" y="37806"/>
                    <a:pt x="14638" y="46450"/>
                    <a:pt x="26049" y="46450"/>
                  </a:cubicBezTo>
                  <a:cubicBezTo>
                    <a:pt x="37460" y="46450"/>
                    <a:pt x="45413" y="37920"/>
                    <a:pt x="45413" y="26164"/>
                  </a:cubicBezTo>
                  <a:cubicBezTo>
                    <a:pt x="45413" y="14408"/>
                    <a:pt x="37460" y="5994"/>
                    <a:pt x="26049" y="5994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1" name="Freeform: Shape 440">
              <a:extLst>
                <a:ext uri="{FF2B5EF4-FFF2-40B4-BE49-F238E27FC236}">
                  <a16:creationId xmlns:a16="http://schemas.microsoft.com/office/drawing/2014/main" id="{70175471-D5C7-499F-89EC-153815EB7985}"/>
                </a:ext>
              </a:extLst>
            </p:cNvPr>
            <p:cNvSpPr/>
            <p:nvPr/>
          </p:nvSpPr>
          <p:spPr>
            <a:xfrm>
              <a:off x="1323075" y="6162633"/>
              <a:ext cx="52097" cy="52558"/>
            </a:xfrm>
            <a:custGeom>
              <a:avLst/>
              <a:gdLst>
                <a:gd name="connsiteX0" fmla="*/ 45643 w 52097"/>
                <a:gd name="connsiteY0" fmla="*/ 39996 h 52558"/>
                <a:gd name="connsiteX1" fmla="*/ 25473 w 52097"/>
                <a:gd name="connsiteY1" fmla="*/ 52559 h 52558"/>
                <a:gd name="connsiteX2" fmla="*/ 0 w 52097"/>
                <a:gd name="connsiteY2" fmla="*/ 26510 h 52558"/>
                <a:gd name="connsiteX3" fmla="*/ 25473 w 52097"/>
                <a:gd name="connsiteY3" fmla="*/ 0 h 52558"/>
                <a:gd name="connsiteX4" fmla="*/ 45643 w 52097"/>
                <a:gd name="connsiteY4" fmla="*/ 12679 h 52558"/>
                <a:gd name="connsiteX5" fmla="*/ 45643 w 52097"/>
                <a:gd name="connsiteY5" fmla="*/ 807 h 52558"/>
                <a:gd name="connsiteX6" fmla="*/ 52098 w 52097"/>
                <a:gd name="connsiteY6" fmla="*/ 807 h 52558"/>
                <a:gd name="connsiteX7" fmla="*/ 52098 w 52097"/>
                <a:gd name="connsiteY7" fmla="*/ 51637 h 52558"/>
                <a:gd name="connsiteX8" fmla="*/ 45643 w 52097"/>
                <a:gd name="connsiteY8" fmla="*/ 51637 h 52558"/>
                <a:gd name="connsiteX9" fmla="*/ 45643 w 52097"/>
                <a:gd name="connsiteY9" fmla="*/ 39880 h 52558"/>
                <a:gd name="connsiteX10" fmla="*/ 6685 w 52097"/>
                <a:gd name="connsiteY10" fmla="*/ 26395 h 52558"/>
                <a:gd name="connsiteX11" fmla="*/ 26049 w 52097"/>
                <a:gd name="connsiteY11" fmla="*/ 46566 h 52558"/>
                <a:gd name="connsiteX12" fmla="*/ 45643 w 52097"/>
                <a:gd name="connsiteY12" fmla="*/ 26395 h 52558"/>
                <a:gd name="connsiteX13" fmla="*/ 26049 w 52097"/>
                <a:gd name="connsiteY13" fmla="*/ 6109 h 52558"/>
                <a:gd name="connsiteX14" fmla="*/ 6685 w 52097"/>
                <a:gd name="connsiteY14" fmla="*/ 26395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52558">
                  <a:moveTo>
                    <a:pt x="45643" y="39996"/>
                  </a:moveTo>
                  <a:cubicBezTo>
                    <a:pt x="42070" y="47718"/>
                    <a:pt x="34693" y="52559"/>
                    <a:pt x="25473" y="52559"/>
                  </a:cubicBezTo>
                  <a:cubicBezTo>
                    <a:pt x="10604" y="52559"/>
                    <a:pt x="0" y="41610"/>
                    <a:pt x="0" y="26510"/>
                  </a:cubicBezTo>
                  <a:cubicBezTo>
                    <a:pt x="0" y="11411"/>
                    <a:pt x="10604" y="0"/>
                    <a:pt x="25473" y="0"/>
                  </a:cubicBezTo>
                  <a:cubicBezTo>
                    <a:pt x="34809" y="0"/>
                    <a:pt x="42070" y="4956"/>
                    <a:pt x="45643" y="12679"/>
                  </a:cubicBezTo>
                  <a:lnTo>
                    <a:pt x="45643" y="807"/>
                  </a:lnTo>
                  <a:lnTo>
                    <a:pt x="52098" y="807"/>
                  </a:lnTo>
                  <a:lnTo>
                    <a:pt x="52098" y="51637"/>
                  </a:lnTo>
                  <a:lnTo>
                    <a:pt x="45643" y="51637"/>
                  </a:lnTo>
                  <a:lnTo>
                    <a:pt x="45643" y="39880"/>
                  </a:lnTo>
                  <a:close/>
                  <a:moveTo>
                    <a:pt x="6685" y="26395"/>
                  </a:moveTo>
                  <a:cubicBezTo>
                    <a:pt x="6685" y="38036"/>
                    <a:pt x="14638" y="46566"/>
                    <a:pt x="26049" y="46566"/>
                  </a:cubicBezTo>
                  <a:cubicBezTo>
                    <a:pt x="37460" y="46566"/>
                    <a:pt x="45643" y="38036"/>
                    <a:pt x="45643" y="26395"/>
                  </a:cubicBezTo>
                  <a:cubicBezTo>
                    <a:pt x="45643" y="14754"/>
                    <a:pt x="37460" y="6109"/>
                    <a:pt x="26049" y="6109"/>
                  </a:cubicBezTo>
                  <a:cubicBezTo>
                    <a:pt x="14638" y="6109"/>
                    <a:pt x="6685" y="14638"/>
                    <a:pt x="6685" y="26395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2" name="Freeform: Shape 441">
              <a:extLst>
                <a:ext uri="{FF2B5EF4-FFF2-40B4-BE49-F238E27FC236}">
                  <a16:creationId xmlns:a16="http://schemas.microsoft.com/office/drawing/2014/main" id="{F472081A-98D0-479D-B602-6B1D814CD7E7}"/>
                </a:ext>
              </a:extLst>
            </p:cNvPr>
            <p:cNvSpPr/>
            <p:nvPr/>
          </p:nvSpPr>
          <p:spPr>
            <a:xfrm>
              <a:off x="1389119" y="6162633"/>
              <a:ext cx="35846" cy="52558"/>
            </a:xfrm>
            <a:custGeom>
              <a:avLst/>
              <a:gdLst>
                <a:gd name="connsiteX0" fmla="*/ 17520 w 35846"/>
                <a:gd name="connsiteY0" fmla="*/ 47257 h 52558"/>
                <a:gd name="connsiteX1" fmla="*/ 29507 w 35846"/>
                <a:gd name="connsiteY1" fmla="*/ 38613 h 52558"/>
                <a:gd name="connsiteX2" fmla="*/ 23398 w 35846"/>
                <a:gd name="connsiteY2" fmla="*/ 31120 h 52558"/>
                <a:gd name="connsiteX3" fmla="*/ 10373 w 35846"/>
                <a:gd name="connsiteY3" fmla="*/ 26049 h 52558"/>
                <a:gd name="connsiteX4" fmla="*/ 1037 w 35846"/>
                <a:gd name="connsiteY4" fmla="*/ 13947 h 52558"/>
                <a:gd name="connsiteX5" fmla="*/ 18211 w 35846"/>
                <a:gd name="connsiteY5" fmla="*/ 0 h 52558"/>
                <a:gd name="connsiteX6" fmla="*/ 33656 w 35846"/>
                <a:gd name="connsiteY6" fmla="*/ 4841 h 52558"/>
                <a:gd name="connsiteX7" fmla="*/ 33656 w 35846"/>
                <a:gd name="connsiteY7" fmla="*/ 11641 h 52558"/>
                <a:gd name="connsiteX8" fmla="*/ 18326 w 35846"/>
                <a:gd name="connsiteY8" fmla="*/ 5302 h 52558"/>
                <a:gd name="connsiteX9" fmla="*/ 7492 w 35846"/>
                <a:gd name="connsiteY9" fmla="*/ 13255 h 52558"/>
                <a:gd name="connsiteX10" fmla="*/ 13486 w 35846"/>
                <a:gd name="connsiteY10" fmla="*/ 20517 h 52558"/>
                <a:gd name="connsiteX11" fmla="*/ 26510 w 35846"/>
                <a:gd name="connsiteY11" fmla="*/ 25588 h 52558"/>
                <a:gd name="connsiteX12" fmla="*/ 35846 w 35846"/>
                <a:gd name="connsiteY12" fmla="*/ 37460 h 52558"/>
                <a:gd name="connsiteX13" fmla="*/ 17404 w 35846"/>
                <a:gd name="connsiteY13" fmla="*/ 52559 h 52558"/>
                <a:gd name="connsiteX14" fmla="*/ 0 w 35846"/>
                <a:gd name="connsiteY14" fmla="*/ 47142 h 52558"/>
                <a:gd name="connsiteX15" fmla="*/ 0 w 35846"/>
                <a:gd name="connsiteY15" fmla="*/ 40111 h 52558"/>
                <a:gd name="connsiteX16" fmla="*/ 17520 w 35846"/>
                <a:gd name="connsiteY16" fmla="*/ 47257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846" h="52558">
                  <a:moveTo>
                    <a:pt x="17520" y="47257"/>
                  </a:moveTo>
                  <a:cubicBezTo>
                    <a:pt x="24320" y="47257"/>
                    <a:pt x="29507" y="44260"/>
                    <a:pt x="29507" y="38613"/>
                  </a:cubicBezTo>
                  <a:cubicBezTo>
                    <a:pt x="29507" y="35385"/>
                    <a:pt x="27778" y="32850"/>
                    <a:pt x="23398" y="31120"/>
                  </a:cubicBezTo>
                  <a:lnTo>
                    <a:pt x="10373" y="26049"/>
                  </a:lnTo>
                  <a:cubicBezTo>
                    <a:pt x="4265" y="23514"/>
                    <a:pt x="1037" y="20055"/>
                    <a:pt x="1037" y="13947"/>
                  </a:cubicBezTo>
                  <a:cubicBezTo>
                    <a:pt x="1037" y="5302"/>
                    <a:pt x="8184" y="0"/>
                    <a:pt x="18211" y="0"/>
                  </a:cubicBezTo>
                  <a:cubicBezTo>
                    <a:pt x="24089" y="0"/>
                    <a:pt x="29737" y="1614"/>
                    <a:pt x="33656" y="4841"/>
                  </a:cubicBezTo>
                  <a:lnTo>
                    <a:pt x="33656" y="11641"/>
                  </a:lnTo>
                  <a:cubicBezTo>
                    <a:pt x="29161" y="7608"/>
                    <a:pt x="23628" y="5302"/>
                    <a:pt x="18326" y="5302"/>
                  </a:cubicBezTo>
                  <a:cubicBezTo>
                    <a:pt x="12102" y="5302"/>
                    <a:pt x="7492" y="8184"/>
                    <a:pt x="7492" y="13255"/>
                  </a:cubicBezTo>
                  <a:cubicBezTo>
                    <a:pt x="7492" y="16713"/>
                    <a:pt x="9106" y="18903"/>
                    <a:pt x="13486" y="20517"/>
                  </a:cubicBezTo>
                  <a:lnTo>
                    <a:pt x="26510" y="25588"/>
                  </a:lnTo>
                  <a:cubicBezTo>
                    <a:pt x="32965" y="28239"/>
                    <a:pt x="35846" y="32158"/>
                    <a:pt x="35846" y="37460"/>
                  </a:cubicBezTo>
                  <a:cubicBezTo>
                    <a:pt x="35846" y="46911"/>
                    <a:pt x="28124" y="52559"/>
                    <a:pt x="17404" y="52559"/>
                  </a:cubicBezTo>
                  <a:cubicBezTo>
                    <a:pt x="10719" y="52559"/>
                    <a:pt x="4495" y="50830"/>
                    <a:pt x="0" y="47142"/>
                  </a:cubicBezTo>
                  <a:lnTo>
                    <a:pt x="0" y="40111"/>
                  </a:lnTo>
                  <a:cubicBezTo>
                    <a:pt x="5302" y="45067"/>
                    <a:pt x="11411" y="47257"/>
                    <a:pt x="17520" y="47257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3" name="Freeform: Shape 442">
              <a:extLst>
                <a:ext uri="{FF2B5EF4-FFF2-40B4-BE49-F238E27FC236}">
                  <a16:creationId xmlns:a16="http://schemas.microsoft.com/office/drawing/2014/main" id="{10A51FB8-1B77-42D0-A064-3ADB0A816A88}"/>
                </a:ext>
              </a:extLst>
            </p:cNvPr>
            <p:cNvSpPr/>
            <p:nvPr/>
          </p:nvSpPr>
          <p:spPr>
            <a:xfrm>
              <a:off x="1434532" y="6162633"/>
              <a:ext cx="35846" cy="52558"/>
            </a:xfrm>
            <a:custGeom>
              <a:avLst/>
              <a:gdLst>
                <a:gd name="connsiteX0" fmla="*/ 17520 w 35846"/>
                <a:gd name="connsiteY0" fmla="*/ 47257 h 52558"/>
                <a:gd name="connsiteX1" fmla="*/ 29507 w 35846"/>
                <a:gd name="connsiteY1" fmla="*/ 38613 h 52558"/>
                <a:gd name="connsiteX2" fmla="*/ 23398 w 35846"/>
                <a:gd name="connsiteY2" fmla="*/ 31120 h 52558"/>
                <a:gd name="connsiteX3" fmla="*/ 10373 w 35846"/>
                <a:gd name="connsiteY3" fmla="*/ 26049 h 52558"/>
                <a:gd name="connsiteX4" fmla="*/ 1037 w 35846"/>
                <a:gd name="connsiteY4" fmla="*/ 13947 h 52558"/>
                <a:gd name="connsiteX5" fmla="*/ 18211 w 35846"/>
                <a:gd name="connsiteY5" fmla="*/ 0 h 52558"/>
                <a:gd name="connsiteX6" fmla="*/ 33656 w 35846"/>
                <a:gd name="connsiteY6" fmla="*/ 4841 h 52558"/>
                <a:gd name="connsiteX7" fmla="*/ 33656 w 35846"/>
                <a:gd name="connsiteY7" fmla="*/ 11641 h 52558"/>
                <a:gd name="connsiteX8" fmla="*/ 18326 w 35846"/>
                <a:gd name="connsiteY8" fmla="*/ 5302 h 52558"/>
                <a:gd name="connsiteX9" fmla="*/ 7492 w 35846"/>
                <a:gd name="connsiteY9" fmla="*/ 13255 h 52558"/>
                <a:gd name="connsiteX10" fmla="*/ 13485 w 35846"/>
                <a:gd name="connsiteY10" fmla="*/ 20517 h 52558"/>
                <a:gd name="connsiteX11" fmla="*/ 26510 w 35846"/>
                <a:gd name="connsiteY11" fmla="*/ 25588 h 52558"/>
                <a:gd name="connsiteX12" fmla="*/ 35846 w 35846"/>
                <a:gd name="connsiteY12" fmla="*/ 37460 h 52558"/>
                <a:gd name="connsiteX13" fmla="*/ 17404 w 35846"/>
                <a:gd name="connsiteY13" fmla="*/ 52559 h 52558"/>
                <a:gd name="connsiteX14" fmla="*/ 0 w 35846"/>
                <a:gd name="connsiteY14" fmla="*/ 47142 h 52558"/>
                <a:gd name="connsiteX15" fmla="*/ 0 w 35846"/>
                <a:gd name="connsiteY15" fmla="*/ 40111 h 52558"/>
                <a:gd name="connsiteX16" fmla="*/ 17520 w 35846"/>
                <a:gd name="connsiteY16" fmla="*/ 47257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846" h="52558">
                  <a:moveTo>
                    <a:pt x="17520" y="47257"/>
                  </a:moveTo>
                  <a:cubicBezTo>
                    <a:pt x="24320" y="47257"/>
                    <a:pt x="29507" y="44260"/>
                    <a:pt x="29507" y="38613"/>
                  </a:cubicBezTo>
                  <a:cubicBezTo>
                    <a:pt x="29507" y="35385"/>
                    <a:pt x="27778" y="32850"/>
                    <a:pt x="23398" y="31120"/>
                  </a:cubicBezTo>
                  <a:lnTo>
                    <a:pt x="10373" y="26049"/>
                  </a:lnTo>
                  <a:cubicBezTo>
                    <a:pt x="4265" y="23514"/>
                    <a:pt x="1037" y="20055"/>
                    <a:pt x="1037" y="13947"/>
                  </a:cubicBezTo>
                  <a:cubicBezTo>
                    <a:pt x="1037" y="5302"/>
                    <a:pt x="8183" y="0"/>
                    <a:pt x="18211" y="0"/>
                  </a:cubicBezTo>
                  <a:cubicBezTo>
                    <a:pt x="24089" y="0"/>
                    <a:pt x="29737" y="1614"/>
                    <a:pt x="33656" y="4841"/>
                  </a:cubicBezTo>
                  <a:lnTo>
                    <a:pt x="33656" y="11641"/>
                  </a:lnTo>
                  <a:cubicBezTo>
                    <a:pt x="29161" y="7608"/>
                    <a:pt x="23628" y="5302"/>
                    <a:pt x="18326" y="5302"/>
                  </a:cubicBezTo>
                  <a:cubicBezTo>
                    <a:pt x="12102" y="5302"/>
                    <a:pt x="7492" y="8184"/>
                    <a:pt x="7492" y="13255"/>
                  </a:cubicBezTo>
                  <a:cubicBezTo>
                    <a:pt x="7492" y="16713"/>
                    <a:pt x="9106" y="18903"/>
                    <a:pt x="13485" y="20517"/>
                  </a:cubicBezTo>
                  <a:lnTo>
                    <a:pt x="26510" y="25588"/>
                  </a:lnTo>
                  <a:cubicBezTo>
                    <a:pt x="32965" y="28239"/>
                    <a:pt x="35846" y="32158"/>
                    <a:pt x="35846" y="37460"/>
                  </a:cubicBezTo>
                  <a:cubicBezTo>
                    <a:pt x="35846" y="46911"/>
                    <a:pt x="28124" y="52559"/>
                    <a:pt x="17404" y="52559"/>
                  </a:cubicBezTo>
                  <a:cubicBezTo>
                    <a:pt x="10719" y="52559"/>
                    <a:pt x="4495" y="50830"/>
                    <a:pt x="0" y="47142"/>
                  </a:cubicBezTo>
                  <a:lnTo>
                    <a:pt x="0" y="40111"/>
                  </a:lnTo>
                  <a:cubicBezTo>
                    <a:pt x="5302" y="45067"/>
                    <a:pt x="11411" y="47257"/>
                    <a:pt x="17520" y="47257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4" name="Freeform: Shape 443">
              <a:extLst>
                <a:ext uri="{FF2B5EF4-FFF2-40B4-BE49-F238E27FC236}">
                  <a16:creationId xmlns:a16="http://schemas.microsoft.com/office/drawing/2014/main" id="{942DA5A2-1CFC-4E11-AD13-A870E6DC0C40}"/>
                </a:ext>
              </a:extLst>
            </p:cNvPr>
            <p:cNvSpPr/>
            <p:nvPr/>
          </p:nvSpPr>
          <p:spPr>
            <a:xfrm>
              <a:off x="1476487" y="6161826"/>
              <a:ext cx="82180" cy="54057"/>
            </a:xfrm>
            <a:custGeom>
              <a:avLst/>
              <a:gdLst>
                <a:gd name="connsiteX0" fmla="*/ 60051 w 82180"/>
                <a:gd name="connsiteY0" fmla="*/ 54057 h 54057"/>
                <a:gd name="connsiteX1" fmla="*/ 41378 w 82180"/>
                <a:gd name="connsiteY1" fmla="*/ 13140 h 54057"/>
                <a:gd name="connsiteX2" fmla="*/ 22476 w 82180"/>
                <a:gd name="connsiteY2" fmla="*/ 54057 h 54057"/>
                <a:gd name="connsiteX3" fmla="*/ 0 w 82180"/>
                <a:gd name="connsiteY3" fmla="*/ 1614 h 54057"/>
                <a:gd name="connsiteX4" fmla="*/ 7377 w 82180"/>
                <a:gd name="connsiteY4" fmla="*/ 1614 h 54057"/>
                <a:gd name="connsiteX5" fmla="*/ 23282 w 82180"/>
                <a:gd name="connsiteY5" fmla="*/ 39765 h 54057"/>
                <a:gd name="connsiteX6" fmla="*/ 41494 w 82180"/>
                <a:gd name="connsiteY6" fmla="*/ 0 h 54057"/>
                <a:gd name="connsiteX7" fmla="*/ 59590 w 82180"/>
                <a:gd name="connsiteY7" fmla="*/ 39765 h 54057"/>
                <a:gd name="connsiteX8" fmla="*/ 75495 w 82180"/>
                <a:gd name="connsiteY8" fmla="*/ 1614 h 54057"/>
                <a:gd name="connsiteX9" fmla="*/ 82181 w 82180"/>
                <a:gd name="connsiteY9" fmla="*/ 1614 h 54057"/>
                <a:gd name="connsiteX10" fmla="*/ 60166 w 82180"/>
                <a:gd name="connsiteY10" fmla="*/ 54057 h 54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180" h="54057">
                  <a:moveTo>
                    <a:pt x="60051" y="54057"/>
                  </a:moveTo>
                  <a:lnTo>
                    <a:pt x="41378" y="13140"/>
                  </a:lnTo>
                  <a:lnTo>
                    <a:pt x="22476" y="54057"/>
                  </a:lnTo>
                  <a:lnTo>
                    <a:pt x="0" y="1614"/>
                  </a:lnTo>
                  <a:lnTo>
                    <a:pt x="7377" y="1614"/>
                  </a:lnTo>
                  <a:lnTo>
                    <a:pt x="23282" y="39765"/>
                  </a:lnTo>
                  <a:lnTo>
                    <a:pt x="41494" y="0"/>
                  </a:lnTo>
                  <a:lnTo>
                    <a:pt x="59590" y="39765"/>
                  </a:lnTo>
                  <a:lnTo>
                    <a:pt x="75495" y="1614"/>
                  </a:lnTo>
                  <a:lnTo>
                    <a:pt x="82181" y="1614"/>
                  </a:lnTo>
                  <a:lnTo>
                    <a:pt x="60166" y="54057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5" name="Freeform: Shape 444">
              <a:extLst>
                <a:ext uri="{FF2B5EF4-FFF2-40B4-BE49-F238E27FC236}">
                  <a16:creationId xmlns:a16="http://schemas.microsoft.com/office/drawing/2014/main" id="{5CA63F3C-852E-49F2-9C22-A5EE5A965B3F}"/>
                </a:ext>
              </a:extLst>
            </p:cNvPr>
            <p:cNvSpPr/>
            <p:nvPr/>
          </p:nvSpPr>
          <p:spPr>
            <a:xfrm>
              <a:off x="1563624" y="6162633"/>
              <a:ext cx="52443" cy="52558"/>
            </a:xfrm>
            <a:custGeom>
              <a:avLst/>
              <a:gdLst>
                <a:gd name="connsiteX0" fmla="*/ 0 w 52443"/>
                <a:gd name="connsiteY0" fmla="*/ 26164 h 52558"/>
                <a:gd name="connsiteX1" fmla="*/ 26395 w 52443"/>
                <a:gd name="connsiteY1" fmla="*/ 0 h 52558"/>
                <a:gd name="connsiteX2" fmla="*/ 52444 w 52443"/>
                <a:gd name="connsiteY2" fmla="*/ 26164 h 52558"/>
                <a:gd name="connsiteX3" fmla="*/ 26395 w 52443"/>
                <a:gd name="connsiteY3" fmla="*/ 52559 h 52558"/>
                <a:gd name="connsiteX4" fmla="*/ 0 w 52443"/>
                <a:gd name="connsiteY4" fmla="*/ 26164 h 52558"/>
                <a:gd name="connsiteX5" fmla="*/ 26279 w 52443"/>
                <a:gd name="connsiteY5" fmla="*/ 6109 h 52558"/>
                <a:gd name="connsiteX6" fmla="*/ 6685 w 52443"/>
                <a:gd name="connsiteY6" fmla="*/ 26280 h 52558"/>
                <a:gd name="connsiteX7" fmla="*/ 26279 w 52443"/>
                <a:gd name="connsiteY7" fmla="*/ 46566 h 52558"/>
                <a:gd name="connsiteX8" fmla="*/ 45758 w 52443"/>
                <a:gd name="connsiteY8" fmla="*/ 26280 h 52558"/>
                <a:gd name="connsiteX9" fmla="*/ 26279 w 52443"/>
                <a:gd name="connsiteY9" fmla="*/ 6109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443" h="52558">
                  <a:moveTo>
                    <a:pt x="0" y="26164"/>
                  </a:moveTo>
                  <a:cubicBezTo>
                    <a:pt x="0" y="11065"/>
                    <a:pt x="10950" y="0"/>
                    <a:pt x="26395" y="0"/>
                  </a:cubicBezTo>
                  <a:cubicBezTo>
                    <a:pt x="41839" y="0"/>
                    <a:pt x="52444" y="10950"/>
                    <a:pt x="52444" y="26164"/>
                  </a:cubicBezTo>
                  <a:cubicBezTo>
                    <a:pt x="52444" y="41379"/>
                    <a:pt x="41609" y="52559"/>
                    <a:pt x="26395" y="52559"/>
                  </a:cubicBezTo>
                  <a:cubicBezTo>
                    <a:pt x="11180" y="52559"/>
                    <a:pt x="0" y="41494"/>
                    <a:pt x="0" y="26164"/>
                  </a:cubicBezTo>
                  <a:close/>
                  <a:moveTo>
                    <a:pt x="26279" y="6109"/>
                  </a:moveTo>
                  <a:cubicBezTo>
                    <a:pt x="14753" y="6109"/>
                    <a:pt x="6685" y="14638"/>
                    <a:pt x="6685" y="26280"/>
                  </a:cubicBezTo>
                  <a:cubicBezTo>
                    <a:pt x="6685" y="37921"/>
                    <a:pt x="14753" y="46566"/>
                    <a:pt x="26279" y="46566"/>
                  </a:cubicBezTo>
                  <a:cubicBezTo>
                    <a:pt x="37805" y="46566"/>
                    <a:pt x="45758" y="38036"/>
                    <a:pt x="45758" y="26280"/>
                  </a:cubicBezTo>
                  <a:cubicBezTo>
                    <a:pt x="45758" y="14523"/>
                    <a:pt x="37690" y="6109"/>
                    <a:pt x="26279" y="610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6" name="Freeform: Shape 445">
              <a:extLst>
                <a:ext uri="{FF2B5EF4-FFF2-40B4-BE49-F238E27FC236}">
                  <a16:creationId xmlns:a16="http://schemas.microsoft.com/office/drawing/2014/main" id="{B9DBA1AA-A06B-4180-BA29-8E27AF5CED70}"/>
                </a:ext>
              </a:extLst>
            </p:cNvPr>
            <p:cNvSpPr/>
            <p:nvPr/>
          </p:nvSpPr>
          <p:spPr>
            <a:xfrm>
              <a:off x="1630244" y="6162518"/>
              <a:ext cx="25587" cy="51752"/>
            </a:xfrm>
            <a:custGeom>
              <a:avLst/>
              <a:gdLst>
                <a:gd name="connsiteX0" fmla="*/ 6455 w 25587"/>
                <a:gd name="connsiteY0" fmla="*/ 51753 h 51752"/>
                <a:gd name="connsiteX1" fmla="*/ 0 w 25587"/>
                <a:gd name="connsiteY1" fmla="*/ 51753 h 51752"/>
                <a:gd name="connsiteX2" fmla="*/ 0 w 25587"/>
                <a:gd name="connsiteY2" fmla="*/ 922 h 51752"/>
                <a:gd name="connsiteX3" fmla="*/ 6455 w 25587"/>
                <a:gd name="connsiteY3" fmla="*/ 922 h 51752"/>
                <a:gd name="connsiteX4" fmla="*/ 6455 w 25587"/>
                <a:gd name="connsiteY4" fmla="*/ 13947 h 51752"/>
                <a:gd name="connsiteX5" fmla="*/ 25588 w 25587"/>
                <a:gd name="connsiteY5" fmla="*/ 0 h 51752"/>
                <a:gd name="connsiteX6" fmla="*/ 25588 w 25587"/>
                <a:gd name="connsiteY6" fmla="*/ 7261 h 51752"/>
                <a:gd name="connsiteX7" fmla="*/ 6455 w 25587"/>
                <a:gd name="connsiteY7" fmla="*/ 27202 h 51752"/>
                <a:gd name="connsiteX8" fmla="*/ 6455 w 25587"/>
                <a:gd name="connsiteY8" fmla="*/ 51637 h 5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87" h="51752">
                  <a:moveTo>
                    <a:pt x="6455" y="51753"/>
                  </a:moveTo>
                  <a:lnTo>
                    <a:pt x="0" y="51753"/>
                  </a:lnTo>
                  <a:lnTo>
                    <a:pt x="0" y="922"/>
                  </a:lnTo>
                  <a:lnTo>
                    <a:pt x="6455" y="922"/>
                  </a:lnTo>
                  <a:lnTo>
                    <a:pt x="6455" y="13947"/>
                  </a:lnTo>
                  <a:cubicBezTo>
                    <a:pt x="10028" y="5302"/>
                    <a:pt x="17059" y="0"/>
                    <a:pt x="25588" y="0"/>
                  </a:cubicBezTo>
                  <a:lnTo>
                    <a:pt x="25588" y="7261"/>
                  </a:lnTo>
                  <a:cubicBezTo>
                    <a:pt x="15445" y="6225"/>
                    <a:pt x="6455" y="14062"/>
                    <a:pt x="6455" y="27202"/>
                  </a:cubicBezTo>
                  <a:lnTo>
                    <a:pt x="6455" y="51637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7" name="Freeform: Shape 446">
              <a:extLst>
                <a:ext uri="{FF2B5EF4-FFF2-40B4-BE49-F238E27FC236}">
                  <a16:creationId xmlns:a16="http://schemas.microsoft.com/office/drawing/2014/main" id="{6A632351-1F26-4C07-8C6F-F195A76F728E}"/>
                </a:ext>
              </a:extLst>
            </p:cNvPr>
            <p:cNvSpPr/>
            <p:nvPr/>
          </p:nvSpPr>
          <p:spPr>
            <a:xfrm>
              <a:off x="1661249" y="6136469"/>
              <a:ext cx="52097" cy="78722"/>
            </a:xfrm>
            <a:custGeom>
              <a:avLst/>
              <a:gdLst>
                <a:gd name="connsiteX0" fmla="*/ 45643 w 52097"/>
                <a:gd name="connsiteY0" fmla="*/ 66159 h 78722"/>
                <a:gd name="connsiteX1" fmla="*/ 25472 w 52097"/>
                <a:gd name="connsiteY1" fmla="*/ 78722 h 78722"/>
                <a:gd name="connsiteX2" fmla="*/ 0 w 52097"/>
                <a:gd name="connsiteY2" fmla="*/ 52673 h 78722"/>
                <a:gd name="connsiteX3" fmla="*/ 25472 w 52097"/>
                <a:gd name="connsiteY3" fmla="*/ 26164 h 78722"/>
                <a:gd name="connsiteX4" fmla="*/ 45643 w 52097"/>
                <a:gd name="connsiteY4" fmla="*/ 38843 h 78722"/>
                <a:gd name="connsiteX5" fmla="*/ 45643 w 52097"/>
                <a:gd name="connsiteY5" fmla="*/ 0 h 78722"/>
                <a:gd name="connsiteX6" fmla="*/ 52098 w 52097"/>
                <a:gd name="connsiteY6" fmla="*/ 0 h 78722"/>
                <a:gd name="connsiteX7" fmla="*/ 52098 w 52097"/>
                <a:gd name="connsiteY7" fmla="*/ 77801 h 78722"/>
                <a:gd name="connsiteX8" fmla="*/ 45643 w 52097"/>
                <a:gd name="connsiteY8" fmla="*/ 77801 h 78722"/>
                <a:gd name="connsiteX9" fmla="*/ 45643 w 52097"/>
                <a:gd name="connsiteY9" fmla="*/ 66044 h 78722"/>
                <a:gd name="connsiteX10" fmla="*/ 6685 w 52097"/>
                <a:gd name="connsiteY10" fmla="*/ 52559 h 78722"/>
                <a:gd name="connsiteX11" fmla="*/ 26049 w 52097"/>
                <a:gd name="connsiteY11" fmla="*/ 72729 h 78722"/>
                <a:gd name="connsiteX12" fmla="*/ 45643 w 52097"/>
                <a:gd name="connsiteY12" fmla="*/ 52559 h 78722"/>
                <a:gd name="connsiteX13" fmla="*/ 26049 w 52097"/>
                <a:gd name="connsiteY13" fmla="*/ 32273 h 78722"/>
                <a:gd name="connsiteX14" fmla="*/ 6685 w 52097"/>
                <a:gd name="connsiteY14" fmla="*/ 52559 h 78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78722">
                  <a:moveTo>
                    <a:pt x="45643" y="66159"/>
                  </a:moveTo>
                  <a:cubicBezTo>
                    <a:pt x="42070" y="73766"/>
                    <a:pt x="34693" y="78722"/>
                    <a:pt x="25472" y="78722"/>
                  </a:cubicBezTo>
                  <a:cubicBezTo>
                    <a:pt x="10604" y="78722"/>
                    <a:pt x="0" y="67773"/>
                    <a:pt x="0" y="52673"/>
                  </a:cubicBezTo>
                  <a:cubicBezTo>
                    <a:pt x="0" y="37574"/>
                    <a:pt x="10604" y="26164"/>
                    <a:pt x="25472" y="26164"/>
                  </a:cubicBezTo>
                  <a:cubicBezTo>
                    <a:pt x="34809" y="26164"/>
                    <a:pt x="42070" y="31120"/>
                    <a:pt x="45643" y="38843"/>
                  </a:cubicBezTo>
                  <a:lnTo>
                    <a:pt x="45643" y="0"/>
                  </a:lnTo>
                  <a:lnTo>
                    <a:pt x="52098" y="0"/>
                  </a:lnTo>
                  <a:lnTo>
                    <a:pt x="52098" y="77801"/>
                  </a:lnTo>
                  <a:lnTo>
                    <a:pt x="45643" y="77801"/>
                  </a:lnTo>
                  <a:lnTo>
                    <a:pt x="45643" y="66044"/>
                  </a:lnTo>
                  <a:close/>
                  <a:moveTo>
                    <a:pt x="6685" y="52559"/>
                  </a:moveTo>
                  <a:cubicBezTo>
                    <a:pt x="6685" y="64199"/>
                    <a:pt x="14638" y="72729"/>
                    <a:pt x="26049" y="72729"/>
                  </a:cubicBezTo>
                  <a:cubicBezTo>
                    <a:pt x="37460" y="72729"/>
                    <a:pt x="45643" y="64199"/>
                    <a:pt x="45643" y="52559"/>
                  </a:cubicBezTo>
                  <a:cubicBezTo>
                    <a:pt x="45643" y="40917"/>
                    <a:pt x="37460" y="32273"/>
                    <a:pt x="26049" y="32273"/>
                  </a:cubicBezTo>
                  <a:cubicBezTo>
                    <a:pt x="14638" y="32273"/>
                    <a:pt x="6685" y="40802"/>
                    <a:pt x="6685" y="5255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8" name="Freeform: Shape 447">
              <a:extLst>
                <a:ext uri="{FF2B5EF4-FFF2-40B4-BE49-F238E27FC236}">
                  <a16:creationId xmlns:a16="http://schemas.microsoft.com/office/drawing/2014/main" id="{10D57D7F-3020-4A91-84E2-CC969984B1DE}"/>
                </a:ext>
              </a:extLst>
            </p:cNvPr>
            <p:cNvSpPr/>
            <p:nvPr/>
          </p:nvSpPr>
          <p:spPr>
            <a:xfrm>
              <a:off x="1751729" y="6162633"/>
              <a:ext cx="35846" cy="52558"/>
            </a:xfrm>
            <a:custGeom>
              <a:avLst/>
              <a:gdLst>
                <a:gd name="connsiteX0" fmla="*/ 17520 w 35846"/>
                <a:gd name="connsiteY0" fmla="*/ 47257 h 52558"/>
                <a:gd name="connsiteX1" fmla="*/ 29507 w 35846"/>
                <a:gd name="connsiteY1" fmla="*/ 38613 h 52558"/>
                <a:gd name="connsiteX2" fmla="*/ 23398 w 35846"/>
                <a:gd name="connsiteY2" fmla="*/ 31120 h 52558"/>
                <a:gd name="connsiteX3" fmla="*/ 10374 w 35846"/>
                <a:gd name="connsiteY3" fmla="*/ 26049 h 52558"/>
                <a:gd name="connsiteX4" fmla="*/ 1037 w 35846"/>
                <a:gd name="connsiteY4" fmla="*/ 13947 h 52558"/>
                <a:gd name="connsiteX5" fmla="*/ 18211 w 35846"/>
                <a:gd name="connsiteY5" fmla="*/ 0 h 52558"/>
                <a:gd name="connsiteX6" fmla="*/ 33656 w 35846"/>
                <a:gd name="connsiteY6" fmla="*/ 4841 h 52558"/>
                <a:gd name="connsiteX7" fmla="*/ 33656 w 35846"/>
                <a:gd name="connsiteY7" fmla="*/ 11641 h 52558"/>
                <a:gd name="connsiteX8" fmla="*/ 18327 w 35846"/>
                <a:gd name="connsiteY8" fmla="*/ 5302 h 52558"/>
                <a:gd name="connsiteX9" fmla="*/ 7492 w 35846"/>
                <a:gd name="connsiteY9" fmla="*/ 13255 h 52558"/>
                <a:gd name="connsiteX10" fmla="*/ 13485 w 35846"/>
                <a:gd name="connsiteY10" fmla="*/ 20517 h 52558"/>
                <a:gd name="connsiteX11" fmla="*/ 26510 w 35846"/>
                <a:gd name="connsiteY11" fmla="*/ 25588 h 52558"/>
                <a:gd name="connsiteX12" fmla="*/ 35846 w 35846"/>
                <a:gd name="connsiteY12" fmla="*/ 37460 h 52558"/>
                <a:gd name="connsiteX13" fmla="*/ 17404 w 35846"/>
                <a:gd name="connsiteY13" fmla="*/ 52559 h 52558"/>
                <a:gd name="connsiteX14" fmla="*/ 0 w 35846"/>
                <a:gd name="connsiteY14" fmla="*/ 47142 h 52558"/>
                <a:gd name="connsiteX15" fmla="*/ 0 w 35846"/>
                <a:gd name="connsiteY15" fmla="*/ 40111 h 52558"/>
                <a:gd name="connsiteX16" fmla="*/ 17520 w 35846"/>
                <a:gd name="connsiteY16" fmla="*/ 47257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846" h="52558">
                  <a:moveTo>
                    <a:pt x="17520" y="47257"/>
                  </a:moveTo>
                  <a:cubicBezTo>
                    <a:pt x="24320" y="47257"/>
                    <a:pt x="29507" y="44260"/>
                    <a:pt x="29507" y="38613"/>
                  </a:cubicBezTo>
                  <a:cubicBezTo>
                    <a:pt x="29507" y="35385"/>
                    <a:pt x="27778" y="32850"/>
                    <a:pt x="23398" y="31120"/>
                  </a:cubicBezTo>
                  <a:lnTo>
                    <a:pt x="10374" y="26049"/>
                  </a:lnTo>
                  <a:cubicBezTo>
                    <a:pt x="4265" y="23514"/>
                    <a:pt x="1037" y="20055"/>
                    <a:pt x="1037" y="13947"/>
                  </a:cubicBezTo>
                  <a:cubicBezTo>
                    <a:pt x="1037" y="5302"/>
                    <a:pt x="8184" y="0"/>
                    <a:pt x="18211" y="0"/>
                  </a:cubicBezTo>
                  <a:cubicBezTo>
                    <a:pt x="24090" y="0"/>
                    <a:pt x="29737" y="1614"/>
                    <a:pt x="33656" y="4841"/>
                  </a:cubicBezTo>
                  <a:lnTo>
                    <a:pt x="33656" y="11641"/>
                  </a:lnTo>
                  <a:cubicBezTo>
                    <a:pt x="29161" y="7608"/>
                    <a:pt x="23628" y="5302"/>
                    <a:pt x="18327" y="5302"/>
                  </a:cubicBezTo>
                  <a:cubicBezTo>
                    <a:pt x="12102" y="5302"/>
                    <a:pt x="7492" y="8184"/>
                    <a:pt x="7492" y="13255"/>
                  </a:cubicBezTo>
                  <a:cubicBezTo>
                    <a:pt x="7492" y="16713"/>
                    <a:pt x="9106" y="18903"/>
                    <a:pt x="13485" y="20517"/>
                  </a:cubicBezTo>
                  <a:lnTo>
                    <a:pt x="26510" y="25588"/>
                  </a:lnTo>
                  <a:cubicBezTo>
                    <a:pt x="32965" y="28239"/>
                    <a:pt x="35846" y="32158"/>
                    <a:pt x="35846" y="37460"/>
                  </a:cubicBezTo>
                  <a:cubicBezTo>
                    <a:pt x="35846" y="46911"/>
                    <a:pt x="28124" y="52559"/>
                    <a:pt x="17404" y="52559"/>
                  </a:cubicBezTo>
                  <a:cubicBezTo>
                    <a:pt x="10719" y="52559"/>
                    <a:pt x="4495" y="50830"/>
                    <a:pt x="0" y="47142"/>
                  </a:cubicBezTo>
                  <a:lnTo>
                    <a:pt x="0" y="40111"/>
                  </a:lnTo>
                  <a:cubicBezTo>
                    <a:pt x="5302" y="45067"/>
                    <a:pt x="11411" y="47257"/>
                    <a:pt x="17520" y="47257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9" name="Freeform: Shape 448">
              <a:extLst>
                <a:ext uri="{FF2B5EF4-FFF2-40B4-BE49-F238E27FC236}">
                  <a16:creationId xmlns:a16="http://schemas.microsoft.com/office/drawing/2014/main" id="{2F2CB3B0-38B6-4271-9522-C352164E4784}"/>
                </a:ext>
              </a:extLst>
            </p:cNvPr>
            <p:cNvSpPr/>
            <p:nvPr/>
          </p:nvSpPr>
          <p:spPr>
            <a:xfrm>
              <a:off x="1797256" y="6162748"/>
              <a:ext cx="49216" cy="52443"/>
            </a:xfrm>
            <a:custGeom>
              <a:avLst/>
              <a:gdLst>
                <a:gd name="connsiteX0" fmla="*/ 115 w 49216"/>
                <a:gd name="connsiteY0" fmla="*/ 26510 h 52443"/>
                <a:gd name="connsiteX1" fmla="*/ 25127 w 49216"/>
                <a:gd name="connsiteY1" fmla="*/ 0 h 52443"/>
                <a:gd name="connsiteX2" fmla="*/ 49216 w 49216"/>
                <a:gd name="connsiteY2" fmla="*/ 25588 h 52443"/>
                <a:gd name="connsiteX3" fmla="*/ 48986 w 49216"/>
                <a:gd name="connsiteY3" fmla="*/ 28700 h 52443"/>
                <a:gd name="connsiteX4" fmla="*/ 6801 w 49216"/>
                <a:gd name="connsiteY4" fmla="*/ 28700 h 52443"/>
                <a:gd name="connsiteX5" fmla="*/ 27086 w 49216"/>
                <a:gd name="connsiteY5" fmla="*/ 46565 h 52443"/>
                <a:gd name="connsiteX6" fmla="*/ 45643 w 49216"/>
                <a:gd name="connsiteY6" fmla="*/ 40341 h 52443"/>
                <a:gd name="connsiteX7" fmla="*/ 45643 w 49216"/>
                <a:gd name="connsiteY7" fmla="*/ 46680 h 52443"/>
                <a:gd name="connsiteX8" fmla="*/ 27086 w 49216"/>
                <a:gd name="connsiteY8" fmla="*/ 52443 h 52443"/>
                <a:gd name="connsiteX9" fmla="*/ 0 w 49216"/>
                <a:gd name="connsiteY9" fmla="*/ 26510 h 52443"/>
                <a:gd name="connsiteX10" fmla="*/ 42416 w 49216"/>
                <a:gd name="connsiteY10" fmla="*/ 23398 h 52443"/>
                <a:gd name="connsiteX11" fmla="*/ 25127 w 49216"/>
                <a:gd name="connsiteY11" fmla="*/ 5878 h 52443"/>
                <a:gd name="connsiteX12" fmla="*/ 6916 w 49216"/>
                <a:gd name="connsiteY12" fmla="*/ 23398 h 52443"/>
                <a:gd name="connsiteX13" fmla="*/ 42416 w 49216"/>
                <a:gd name="connsiteY13" fmla="*/ 23398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3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50"/>
                    <a:pt x="49216" y="25588"/>
                  </a:cubicBezTo>
                  <a:cubicBezTo>
                    <a:pt x="49216" y="26625"/>
                    <a:pt x="49216" y="27663"/>
                    <a:pt x="48986" y="28700"/>
                  </a:cubicBezTo>
                  <a:lnTo>
                    <a:pt x="6801" y="28700"/>
                  </a:lnTo>
                  <a:cubicBezTo>
                    <a:pt x="7838" y="39189"/>
                    <a:pt x="15675" y="46565"/>
                    <a:pt x="27086" y="46565"/>
                  </a:cubicBezTo>
                  <a:cubicBezTo>
                    <a:pt x="33771" y="46565"/>
                    <a:pt x="40226" y="44490"/>
                    <a:pt x="45643" y="40341"/>
                  </a:cubicBezTo>
                  <a:lnTo>
                    <a:pt x="45643" y="46680"/>
                  </a:lnTo>
                  <a:cubicBezTo>
                    <a:pt x="40226" y="50600"/>
                    <a:pt x="33771" y="52443"/>
                    <a:pt x="27086" y="52443"/>
                  </a:cubicBezTo>
                  <a:cubicBezTo>
                    <a:pt x="11065" y="52443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40" y="13371"/>
                    <a:pt x="35500" y="5878"/>
                    <a:pt x="25127" y="5878"/>
                  </a:cubicBezTo>
                  <a:cubicBezTo>
                    <a:pt x="14754" y="5878"/>
                    <a:pt x="7953" y="13485"/>
                    <a:pt x="6916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0" name="Freeform: Shape 449">
              <a:extLst>
                <a:ext uri="{FF2B5EF4-FFF2-40B4-BE49-F238E27FC236}">
                  <a16:creationId xmlns:a16="http://schemas.microsoft.com/office/drawing/2014/main" id="{AF417783-B0A7-44DB-9922-6776ADD49142}"/>
                </a:ext>
              </a:extLst>
            </p:cNvPr>
            <p:cNvSpPr/>
            <p:nvPr/>
          </p:nvSpPr>
          <p:spPr>
            <a:xfrm>
              <a:off x="1856731" y="6162633"/>
              <a:ext cx="43683" cy="52558"/>
            </a:xfrm>
            <a:custGeom>
              <a:avLst/>
              <a:gdLst>
                <a:gd name="connsiteX0" fmla="*/ 26856 w 43683"/>
                <a:gd name="connsiteY0" fmla="*/ 46450 h 52558"/>
                <a:gd name="connsiteX1" fmla="*/ 43684 w 43683"/>
                <a:gd name="connsiteY1" fmla="*/ 40457 h 52558"/>
                <a:gd name="connsiteX2" fmla="*/ 43684 w 43683"/>
                <a:gd name="connsiteY2" fmla="*/ 47142 h 52558"/>
                <a:gd name="connsiteX3" fmla="*/ 26395 w 43683"/>
                <a:gd name="connsiteY3" fmla="*/ 52559 h 52558"/>
                <a:gd name="connsiteX4" fmla="*/ 0 w 43683"/>
                <a:gd name="connsiteY4" fmla="*/ 26280 h 52558"/>
                <a:gd name="connsiteX5" fmla="*/ 26279 w 43683"/>
                <a:gd name="connsiteY5" fmla="*/ 0 h 52558"/>
                <a:gd name="connsiteX6" fmla="*/ 43223 w 43683"/>
                <a:gd name="connsiteY6" fmla="*/ 5763 h 52558"/>
                <a:gd name="connsiteX7" fmla="*/ 43223 w 43683"/>
                <a:gd name="connsiteY7" fmla="*/ 12909 h 52558"/>
                <a:gd name="connsiteX8" fmla="*/ 26741 w 43683"/>
                <a:gd name="connsiteY8" fmla="*/ 6109 h 52558"/>
                <a:gd name="connsiteX9" fmla="*/ 6685 w 43683"/>
                <a:gd name="connsiteY9" fmla="*/ 26280 h 52558"/>
                <a:gd name="connsiteX10" fmla="*/ 26971 w 43683"/>
                <a:gd name="connsiteY10" fmla="*/ 46566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683" h="52558">
                  <a:moveTo>
                    <a:pt x="26856" y="46450"/>
                  </a:moveTo>
                  <a:cubicBezTo>
                    <a:pt x="33310" y="46450"/>
                    <a:pt x="39073" y="44491"/>
                    <a:pt x="43684" y="40457"/>
                  </a:cubicBezTo>
                  <a:lnTo>
                    <a:pt x="43684" y="47142"/>
                  </a:lnTo>
                  <a:cubicBezTo>
                    <a:pt x="38728" y="50830"/>
                    <a:pt x="32734" y="52559"/>
                    <a:pt x="26395" y="52559"/>
                  </a:cubicBezTo>
                  <a:cubicBezTo>
                    <a:pt x="10835" y="52559"/>
                    <a:pt x="0" y="41610"/>
                    <a:pt x="0" y="26280"/>
                  </a:cubicBezTo>
                  <a:cubicBezTo>
                    <a:pt x="0" y="10950"/>
                    <a:pt x="10950" y="0"/>
                    <a:pt x="26279" y="0"/>
                  </a:cubicBezTo>
                  <a:cubicBezTo>
                    <a:pt x="32965" y="0"/>
                    <a:pt x="38728" y="1960"/>
                    <a:pt x="43223" y="5763"/>
                  </a:cubicBezTo>
                  <a:lnTo>
                    <a:pt x="43223" y="12909"/>
                  </a:lnTo>
                  <a:cubicBezTo>
                    <a:pt x="39189" y="8414"/>
                    <a:pt x="33310" y="6109"/>
                    <a:pt x="26741" y="6109"/>
                  </a:cubicBezTo>
                  <a:cubicBezTo>
                    <a:pt x="14984" y="6109"/>
                    <a:pt x="6685" y="14408"/>
                    <a:pt x="6685" y="26280"/>
                  </a:cubicBezTo>
                  <a:cubicBezTo>
                    <a:pt x="6685" y="38151"/>
                    <a:pt x="14984" y="46566"/>
                    <a:pt x="26971" y="46566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1" name="Freeform: Shape 450">
              <a:extLst>
                <a:ext uri="{FF2B5EF4-FFF2-40B4-BE49-F238E27FC236}">
                  <a16:creationId xmlns:a16="http://schemas.microsoft.com/office/drawing/2014/main" id="{9A91C688-443A-464E-AA7E-66E652004B65}"/>
                </a:ext>
              </a:extLst>
            </p:cNvPr>
            <p:cNvSpPr/>
            <p:nvPr/>
          </p:nvSpPr>
          <p:spPr>
            <a:xfrm>
              <a:off x="1912402" y="6163440"/>
              <a:ext cx="44605" cy="51636"/>
            </a:xfrm>
            <a:custGeom>
              <a:avLst/>
              <a:gdLst>
                <a:gd name="connsiteX0" fmla="*/ 38151 w 44605"/>
                <a:gd name="connsiteY0" fmla="*/ 0 h 51636"/>
                <a:gd name="connsiteX1" fmla="*/ 44606 w 44605"/>
                <a:gd name="connsiteY1" fmla="*/ 0 h 51636"/>
                <a:gd name="connsiteX2" fmla="*/ 44606 w 44605"/>
                <a:gd name="connsiteY2" fmla="*/ 28584 h 51636"/>
                <a:gd name="connsiteX3" fmla="*/ 22361 w 44605"/>
                <a:gd name="connsiteY3" fmla="*/ 51636 h 51636"/>
                <a:gd name="connsiteX4" fmla="*/ 0 w 44605"/>
                <a:gd name="connsiteY4" fmla="*/ 28584 h 51636"/>
                <a:gd name="connsiteX5" fmla="*/ 0 w 44605"/>
                <a:gd name="connsiteY5" fmla="*/ 0 h 51636"/>
                <a:gd name="connsiteX6" fmla="*/ 6455 w 44605"/>
                <a:gd name="connsiteY6" fmla="*/ 0 h 51636"/>
                <a:gd name="connsiteX7" fmla="*/ 6455 w 44605"/>
                <a:gd name="connsiteY7" fmla="*/ 29277 h 51636"/>
                <a:gd name="connsiteX8" fmla="*/ 22361 w 44605"/>
                <a:gd name="connsiteY8" fmla="*/ 45643 h 51636"/>
                <a:gd name="connsiteX9" fmla="*/ 38151 w 44605"/>
                <a:gd name="connsiteY9" fmla="*/ 29277 h 51636"/>
                <a:gd name="connsiteX10" fmla="*/ 38151 w 44605"/>
                <a:gd name="connsiteY10" fmla="*/ 0 h 5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605" h="51636">
                  <a:moveTo>
                    <a:pt x="38151" y="0"/>
                  </a:moveTo>
                  <a:lnTo>
                    <a:pt x="44606" y="0"/>
                  </a:lnTo>
                  <a:lnTo>
                    <a:pt x="44606" y="28584"/>
                  </a:lnTo>
                  <a:cubicBezTo>
                    <a:pt x="44606" y="42992"/>
                    <a:pt x="35846" y="51636"/>
                    <a:pt x="22361" y="51636"/>
                  </a:cubicBezTo>
                  <a:cubicBezTo>
                    <a:pt x="8875" y="51636"/>
                    <a:pt x="0" y="42992"/>
                    <a:pt x="0" y="28584"/>
                  </a:cubicBezTo>
                  <a:lnTo>
                    <a:pt x="0" y="0"/>
                  </a:lnTo>
                  <a:lnTo>
                    <a:pt x="6455" y="0"/>
                  </a:lnTo>
                  <a:lnTo>
                    <a:pt x="6455" y="29277"/>
                  </a:lnTo>
                  <a:cubicBezTo>
                    <a:pt x="6455" y="40110"/>
                    <a:pt x="12909" y="45643"/>
                    <a:pt x="22361" y="45643"/>
                  </a:cubicBezTo>
                  <a:cubicBezTo>
                    <a:pt x="31812" y="45643"/>
                    <a:pt x="38151" y="39996"/>
                    <a:pt x="38151" y="29277"/>
                  </a:cubicBezTo>
                  <a:lnTo>
                    <a:pt x="38151" y="0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2" name="Freeform: Shape 451">
              <a:extLst>
                <a:ext uri="{FF2B5EF4-FFF2-40B4-BE49-F238E27FC236}">
                  <a16:creationId xmlns:a16="http://schemas.microsoft.com/office/drawing/2014/main" id="{C3D01331-3D95-4EA2-A087-F3EA16E6C902}"/>
                </a:ext>
              </a:extLst>
            </p:cNvPr>
            <p:cNvSpPr/>
            <p:nvPr/>
          </p:nvSpPr>
          <p:spPr>
            <a:xfrm>
              <a:off x="1973605" y="6162518"/>
              <a:ext cx="25587" cy="51752"/>
            </a:xfrm>
            <a:custGeom>
              <a:avLst/>
              <a:gdLst>
                <a:gd name="connsiteX0" fmla="*/ 6455 w 25587"/>
                <a:gd name="connsiteY0" fmla="*/ 51753 h 51752"/>
                <a:gd name="connsiteX1" fmla="*/ 0 w 25587"/>
                <a:gd name="connsiteY1" fmla="*/ 51753 h 51752"/>
                <a:gd name="connsiteX2" fmla="*/ 0 w 25587"/>
                <a:gd name="connsiteY2" fmla="*/ 922 h 51752"/>
                <a:gd name="connsiteX3" fmla="*/ 6455 w 25587"/>
                <a:gd name="connsiteY3" fmla="*/ 922 h 51752"/>
                <a:gd name="connsiteX4" fmla="*/ 6455 w 25587"/>
                <a:gd name="connsiteY4" fmla="*/ 13947 h 51752"/>
                <a:gd name="connsiteX5" fmla="*/ 25588 w 25587"/>
                <a:gd name="connsiteY5" fmla="*/ 0 h 51752"/>
                <a:gd name="connsiteX6" fmla="*/ 25588 w 25587"/>
                <a:gd name="connsiteY6" fmla="*/ 7261 h 51752"/>
                <a:gd name="connsiteX7" fmla="*/ 6455 w 25587"/>
                <a:gd name="connsiteY7" fmla="*/ 27202 h 51752"/>
                <a:gd name="connsiteX8" fmla="*/ 6455 w 25587"/>
                <a:gd name="connsiteY8" fmla="*/ 51637 h 5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87" h="51752">
                  <a:moveTo>
                    <a:pt x="6455" y="51753"/>
                  </a:moveTo>
                  <a:lnTo>
                    <a:pt x="0" y="51753"/>
                  </a:lnTo>
                  <a:lnTo>
                    <a:pt x="0" y="922"/>
                  </a:lnTo>
                  <a:lnTo>
                    <a:pt x="6455" y="922"/>
                  </a:lnTo>
                  <a:lnTo>
                    <a:pt x="6455" y="13947"/>
                  </a:lnTo>
                  <a:cubicBezTo>
                    <a:pt x="10028" y="5302"/>
                    <a:pt x="17059" y="0"/>
                    <a:pt x="25588" y="0"/>
                  </a:cubicBezTo>
                  <a:lnTo>
                    <a:pt x="25588" y="7261"/>
                  </a:lnTo>
                  <a:cubicBezTo>
                    <a:pt x="15445" y="6225"/>
                    <a:pt x="6455" y="14062"/>
                    <a:pt x="6455" y="27202"/>
                  </a:cubicBezTo>
                  <a:lnTo>
                    <a:pt x="6455" y="51637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3" name="Freeform: Shape 452">
              <a:extLst>
                <a:ext uri="{FF2B5EF4-FFF2-40B4-BE49-F238E27FC236}">
                  <a16:creationId xmlns:a16="http://schemas.microsoft.com/office/drawing/2014/main" id="{10A6DA82-AE80-421C-A762-43BEF90BCDB7}"/>
                </a:ext>
              </a:extLst>
            </p:cNvPr>
            <p:cNvSpPr/>
            <p:nvPr/>
          </p:nvSpPr>
          <p:spPr>
            <a:xfrm>
              <a:off x="2007261" y="6143616"/>
              <a:ext cx="12332" cy="70654"/>
            </a:xfrm>
            <a:custGeom>
              <a:avLst/>
              <a:gdLst>
                <a:gd name="connsiteX0" fmla="*/ 0 w 12332"/>
                <a:gd name="connsiteY0" fmla="*/ 4610 h 70654"/>
                <a:gd name="connsiteX1" fmla="*/ 4380 w 12332"/>
                <a:gd name="connsiteY1" fmla="*/ 0 h 70654"/>
                <a:gd name="connsiteX2" fmla="*/ 7377 w 12332"/>
                <a:gd name="connsiteY2" fmla="*/ 922 h 70654"/>
                <a:gd name="connsiteX3" fmla="*/ 12333 w 12332"/>
                <a:gd name="connsiteY3" fmla="*/ 4495 h 70654"/>
                <a:gd name="connsiteX4" fmla="*/ 7377 w 12332"/>
                <a:gd name="connsiteY4" fmla="*/ 8068 h 70654"/>
                <a:gd name="connsiteX5" fmla="*/ 4380 w 12332"/>
                <a:gd name="connsiteY5" fmla="*/ 9105 h 70654"/>
                <a:gd name="connsiteX6" fmla="*/ 0 w 12332"/>
                <a:gd name="connsiteY6" fmla="*/ 4610 h 70654"/>
                <a:gd name="connsiteX7" fmla="*/ 1498 w 12332"/>
                <a:gd name="connsiteY7" fmla="*/ 19824 h 70654"/>
                <a:gd name="connsiteX8" fmla="*/ 8068 w 12332"/>
                <a:gd name="connsiteY8" fmla="*/ 19824 h 70654"/>
                <a:gd name="connsiteX9" fmla="*/ 8068 w 12332"/>
                <a:gd name="connsiteY9" fmla="*/ 70655 h 70654"/>
                <a:gd name="connsiteX10" fmla="*/ 1498 w 12332"/>
                <a:gd name="connsiteY10" fmla="*/ 70655 h 70654"/>
                <a:gd name="connsiteX11" fmla="*/ 1498 w 12332"/>
                <a:gd name="connsiteY11" fmla="*/ 19824 h 70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32" h="70654">
                  <a:moveTo>
                    <a:pt x="0" y="4610"/>
                  </a:moveTo>
                  <a:cubicBezTo>
                    <a:pt x="0" y="2075"/>
                    <a:pt x="1844" y="0"/>
                    <a:pt x="4380" y="0"/>
                  </a:cubicBezTo>
                  <a:cubicBezTo>
                    <a:pt x="5533" y="0"/>
                    <a:pt x="6455" y="345"/>
                    <a:pt x="7377" y="922"/>
                  </a:cubicBezTo>
                  <a:lnTo>
                    <a:pt x="12333" y="4495"/>
                  </a:lnTo>
                  <a:lnTo>
                    <a:pt x="7377" y="8068"/>
                  </a:lnTo>
                  <a:cubicBezTo>
                    <a:pt x="6455" y="8645"/>
                    <a:pt x="5533" y="9105"/>
                    <a:pt x="4380" y="9105"/>
                  </a:cubicBezTo>
                  <a:cubicBezTo>
                    <a:pt x="1844" y="9105"/>
                    <a:pt x="0" y="7031"/>
                    <a:pt x="0" y="4610"/>
                  </a:cubicBezTo>
                  <a:close/>
                  <a:moveTo>
                    <a:pt x="1498" y="19824"/>
                  </a:moveTo>
                  <a:lnTo>
                    <a:pt x="8068" y="19824"/>
                  </a:lnTo>
                  <a:lnTo>
                    <a:pt x="8068" y="70655"/>
                  </a:lnTo>
                  <a:lnTo>
                    <a:pt x="1498" y="70655"/>
                  </a:lnTo>
                  <a:lnTo>
                    <a:pt x="1498" y="19824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4" name="Freeform: Shape 453">
              <a:extLst>
                <a:ext uri="{FF2B5EF4-FFF2-40B4-BE49-F238E27FC236}">
                  <a16:creationId xmlns:a16="http://schemas.microsoft.com/office/drawing/2014/main" id="{D92AE56C-6566-46D6-B519-5AB88C6F563F}"/>
                </a:ext>
              </a:extLst>
            </p:cNvPr>
            <p:cNvSpPr/>
            <p:nvPr/>
          </p:nvSpPr>
          <p:spPr>
            <a:xfrm>
              <a:off x="2032619" y="6146958"/>
              <a:ext cx="29506" cy="68349"/>
            </a:xfrm>
            <a:custGeom>
              <a:avLst/>
              <a:gdLst>
                <a:gd name="connsiteX0" fmla="*/ 16597 w 29506"/>
                <a:gd name="connsiteY0" fmla="*/ 68234 h 68349"/>
                <a:gd name="connsiteX1" fmla="*/ 0 w 29506"/>
                <a:gd name="connsiteY1" fmla="*/ 50715 h 68349"/>
                <a:gd name="connsiteX2" fmla="*/ 0 w 29506"/>
                <a:gd name="connsiteY2" fmla="*/ 0 h 68349"/>
                <a:gd name="connsiteX3" fmla="*/ 6339 w 29506"/>
                <a:gd name="connsiteY3" fmla="*/ 0 h 68349"/>
                <a:gd name="connsiteX4" fmla="*/ 6339 w 29506"/>
                <a:gd name="connsiteY4" fmla="*/ 16598 h 68349"/>
                <a:gd name="connsiteX5" fmla="*/ 28700 w 29506"/>
                <a:gd name="connsiteY5" fmla="*/ 16598 h 68349"/>
                <a:gd name="connsiteX6" fmla="*/ 28700 w 29506"/>
                <a:gd name="connsiteY6" fmla="*/ 22591 h 68349"/>
                <a:gd name="connsiteX7" fmla="*/ 6339 w 29506"/>
                <a:gd name="connsiteY7" fmla="*/ 22591 h 68349"/>
                <a:gd name="connsiteX8" fmla="*/ 6339 w 29506"/>
                <a:gd name="connsiteY8" fmla="*/ 51291 h 68349"/>
                <a:gd name="connsiteX9" fmla="*/ 17289 w 29506"/>
                <a:gd name="connsiteY9" fmla="*/ 62241 h 68349"/>
                <a:gd name="connsiteX10" fmla="*/ 29507 w 29506"/>
                <a:gd name="connsiteY10" fmla="*/ 58437 h 68349"/>
                <a:gd name="connsiteX11" fmla="*/ 29507 w 29506"/>
                <a:gd name="connsiteY11" fmla="*/ 64661 h 68349"/>
                <a:gd name="connsiteX12" fmla="*/ 16597 w 29506"/>
                <a:gd name="connsiteY12" fmla="*/ 68349 h 68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506" h="68349">
                  <a:moveTo>
                    <a:pt x="16597" y="68234"/>
                  </a:moveTo>
                  <a:cubicBezTo>
                    <a:pt x="6339" y="68234"/>
                    <a:pt x="0" y="63509"/>
                    <a:pt x="0" y="50715"/>
                  </a:cubicBezTo>
                  <a:lnTo>
                    <a:pt x="0" y="0"/>
                  </a:lnTo>
                  <a:lnTo>
                    <a:pt x="6339" y="0"/>
                  </a:lnTo>
                  <a:lnTo>
                    <a:pt x="6339" y="16598"/>
                  </a:lnTo>
                  <a:lnTo>
                    <a:pt x="28700" y="16598"/>
                  </a:lnTo>
                  <a:lnTo>
                    <a:pt x="28700" y="22591"/>
                  </a:lnTo>
                  <a:lnTo>
                    <a:pt x="6339" y="22591"/>
                  </a:lnTo>
                  <a:lnTo>
                    <a:pt x="6339" y="51291"/>
                  </a:lnTo>
                  <a:cubicBezTo>
                    <a:pt x="6339" y="59013"/>
                    <a:pt x="10950" y="62241"/>
                    <a:pt x="17289" y="62241"/>
                  </a:cubicBezTo>
                  <a:cubicBezTo>
                    <a:pt x="21208" y="62241"/>
                    <a:pt x="25818" y="61088"/>
                    <a:pt x="29507" y="58437"/>
                  </a:cubicBezTo>
                  <a:lnTo>
                    <a:pt x="29507" y="64661"/>
                  </a:lnTo>
                  <a:cubicBezTo>
                    <a:pt x="25818" y="67197"/>
                    <a:pt x="20747" y="68349"/>
                    <a:pt x="16597" y="6834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5" name="Freeform: Shape 454">
              <a:extLst>
                <a:ext uri="{FF2B5EF4-FFF2-40B4-BE49-F238E27FC236}">
                  <a16:creationId xmlns:a16="http://schemas.microsoft.com/office/drawing/2014/main" id="{C50BD383-AFD5-4DBB-9611-5E81E9748854}"/>
                </a:ext>
              </a:extLst>
            </p:cNvPr>
            <p:cNvSpPr/>
            <p:nvPr/>
          </p:nvSpPr>
          <p:spPr>
            <a:xfrm>
              <a:off x="2065122" y="6163555"/>
              <a:ext cx="50368" cy="76763"/>
            </a:xfrm>
            <a:custGeom>
              <a:avLst/>
              <a:gdLst>
                <a:gd name="connsiteX0" fmla="*/ 13024 w 50368"/>
                <a:gd name="connsiteY0" fmla="*/ 76763 h 76763"/>
                <a:gd name="connsiteX1" fmla="*/ 6339 w 50368"/>
                <a:gd name="connsiteY1" fmla="*/ 76763 h 76763"/>
                <a:gd name="connsiteX2" fmla="*/ 22476 w 50368"/>
                <a:gd name="connsiteY2" fmla="*/ 43338 h 76763"/>
                <a:gd name="connsiteX3" fmla="*/ 0 w 50368"/>
                <a:gd name="connsiteY3" fmla="*/ 0 h 76763"/>
                <a:gd name="connsiteX4" fmla="*/ 7607 w 50368"/>
                <a:gd name="connsiteY4" fmla="*/ 0 h 76763"/>
                <a:gd name="connsiteX5" fmla="*/ 26049 w 50368"/>
                <a:gd name="connsiteY5" fmla="*/ 36077 h 76763"/>
                <a:gd name="connsiteX6" fmla="*/ 43568 w 50368"/>
                <a:gd name="connsiteY6" fmla="*/ 0 h 76763"/>
                <a:gd name="connsiteX7" fmla="*/ 50369 w 50368"/>
                <a:gd name="connsiteY7" fmla="*/ 0 h 76763"/>
                <a:gd name="connsiteX8" fmla="*/ 13255 w 50368"/>
                <a:gd name="connsiteY8" fmla="*/ 76763 h 76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368" h="76763">
                  <a:moveTo>
                    <a:pt x="13024" y="76763"/>
                  </a:moveTo>
                  <a:lnTo>
                    <a:pt x="6339" y="76763"/>
                  </a:lnTo>
                  <a:lnTo>
                    <a:pt x="22476" y="43338"/>
                  </a:lnTo>
                  <a:lnTo>
                    <a:pt x="0" y="0"/>
                  </a:lnTo>
                  <a:lnTo>
                    <a:pt x="7607" y="0"/>
                  </a:lnTo>
                  <a:lnTo>
                    <a:pt x="26049" y="36077"/>
                  </a:lnTo>
                  <a:lnTo>
                    <a:pt x="43568" y="0"/>
                  </a:lnTo>
                  <a:lnTo>
                    <a:pt x="50369" y="0"/>
                  </a:lnTo>
                  <a:lnTo>
                    <a:pt x="13255" y="76763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6" name="Freeform: Shape 455">
              <a:extLst>
                <a:ext uri="{FF2B5EF4-FFF2-40B4-BE49-F238E27FC236}">
                  <a16:creationId xmlns:a16="http://schemas.microsoft.com/office/drawing/2014/main" id="{C87DC90F-4982-49F3-BE7E-47EADDA50DF8}"/>
                </a:ext>
              </a:extLst>
            </p:cNvPr>
            <p:cNvSpPr/>
            <p:nvPr/>
          </p:nvSpPr>
          <p:spPr>
            <a:xfrm>
              <a:off x="2119755" y="6132205"/>
              <a:ext cx="29737" cy="99239"/>
            </a:xfrm>
            <a:custGeom>
              <a:avLst/>
              <a:gdLst>
                <a:gd name="connsiteX0" fmla="*/ 0 w 29737"/>
                <a:gd name="connsiteY0" fmla="*/ 99239 h 99239"/>
                <a:gd name="connsiteX1" fmla="*/ 0 w 29737"/>
                <a:gd name="connsiteY1" fmla="*/ 92785 h 99239"/>
                <a:gd name="connsiteX2" fmla="*/ 23167 w 29737"/>
                <a:gd name="connsiteY2" fmla="*/ 49677 h 99239"/>
                <a:gd name="connsiteX3" fmla="*/ 0 w 29737"/>
                <a:gd name="connsiteY3" fmla="*/ 6455 h 99239"/>
                <a:gd name="connsiteX4" fmla="*/ 0 w 29737"/>
                <a:gd name="connsiteY4" fmla="*/ 0 h 99239"/>
                <a:gd name="connsiteX5" fmla="*/ 29737 w 29737"/>
                <a:gd name="connsiteY5" fmla="*/ 49562 h 99239"/>
                <a:gd name="connsiteX6" fmla="*/ 0 w 29737"/>
                <a:gd name="connsiteY6" fmla="*/ 99008 h 99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737" h="99239">
                  <a:moveTo>
                    <a:pt x="0" y="99239"/>
                  </a:moveTo>
                  <a:lnTo>
                    <a:pt x="0" y="92785"/>
                  </a:lnTo>
                  <a:cubicBezTo>
                    <a:pt x="16367" y="85984"/>
                    <a:pt x="23167" y="69502"/>
                    <a:pt x="23167" y="49677"/>
                  </a:cubicBezTo>
                  <a:cubicBezTo>
                    <a:pt x="23167" y="29852"/>
                    <a:pt x="16367" y="13255"/>
                    <a:pt x="0" y="6455"/>
                  </a:cubicBezTo>
                  <a:lnTo>
                    <a:pt x="0" y="0"/>
                  </a:lnTo>
                  <a:cubicBezTo>
                    <a:pt x="20632" y="7376"/>
                    <a:pt x="29737" y="27431"/>
                    <a:pt x="29737" y="49562"/>
                  </a:cubicBezTo>
                  <a:cubicBezTo>
                    <a:pt x="29737" y="71692"/>
                    <a:pt x="20632" y="91632"/>
                    <a:pt x="0" y="99008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7" name="Freeform: Shape 456">
              <a:extLst>
                <a:ext uri="{FF2B5EF4-FFF2-40B4-BE49-F238E27FC236}">
                  <a16:creationId xmlns:a16="http://schemas.microsoft.com/office/drawing/2014/main" id="{A394449D-2979-46C3-8698-C67017BB878B}"/>
                </a:ext>
              </a:extLst>
            </p:cNvPr>
            <p:cNvSpPr/>
            <p:nvPr/>
          </p:nvSpPr>
          <p:spPr>
            <a:xfrm>
              <a:off x="664592" y="6362956"/>
              <a:ext cx="19248" cy="19018"/>
            </a:xfrm>
            <a:custGeom>
              <a:avLst/>
              <a:gdLst>
                <a:gd name="connsiteX0" fmla="*/ 0 w 19248"/>
                <a:gd name="connsiteY0" fmla="*/ 9567 h 19018"/>
                <a:gd name="connsiteX1" fmla="*/ 9567 w 19248"/>
                <a:gd name="connsiteY1" fmla="*/ 0 h 19018"/>
                <a:gd name="connsiteX2" fmla="*/ 19249 w 19248"/>
                <a:gd name="connsiteY2" fmla="*/ 9567 h 19018"/>
                <a:gd name="connsiteX3" fmla="*/ 9567 w 19248"/>
                <a:gd name="connsiteY3" fmla="*/ 19018 h 19018"/>
                <a:gd name="connsiteX4" fmla="*/ 0 w 19248"/>
                <a:gd name="connsiteY4" fmla="*/ 9567 h 1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48" h="19018">
                  <a:moveTo>
                    <a:pt x="0" y="9567"/>
                  </a:moveTo>
                  <a:cubicBezTo>
                    <a:pt x="0" y="4149"/>
                    <a:pt x="4380" y="0"/>
                    <a:pt x="9567" y="0"/>
                  </a:cubicBezTo>
                  <a:cubicBezTo>
                    <a:pt x="14753" y="0"/>
                    <a:pt x="19249" y="4149"/>
                    <a:pt x="19249" y="9567"/>
                  </a:cubicBezTo>
                  <a:cubicBezTo>
                    <a:pt x="19249" y="14984"/>
                    <a:pt x="14984" y="19018"/>
                    <a:pt x="9567" y="19018"/>
                  </a:cubicBezTo>
                  <a:cubicBezTo>
                    <a:pt x="4149" y="19018"/>
                    <a:pt x="0" y="14869"/>
                    <a:pt x="0" y="9567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8" name="Freeform: Shape 457">
              <a:extLst>
                <a:ext uri="{FF2B5EF4-FFF2-40B4-BE49-F238E27FC236}">
                  <a16:creationId xmlns:a16="http://schemas.microsoft.com/office/drawing/2014/main" id="{50CEAF0F-29AF-4B3A-9395-66C7C8A87A8B}"/>
                </a:ext>
              </a:extLst>
            </p:cNvPr>
            <p:cNvSpPr/>
            <p:nvPr/>
          </p:nvSpPr>
          <p:spPr>
            <a:xfrm>
              <a:off x="763370" y="6326303"/>
              <a:ext cx="46219" cy="77800"/>
            </a:xfrm>
            <a:custGeom>
              <a:avLst/>
              <a:gdLst>
                <a:gd name="connsiteX0" fmla="*/ 0 w 46219"/>
                <a:gd name="connsiteY0" fmla="*/ 0 h 77800"/>
                <a:gd name="connsiteX1" fmla="*/ 45067 w 46219"/>
                <a:gd name="connsiteY1" fmla="*/ 0 h 77800"/>
                <a:gd name="connsiteX2" fmla="*/ 45067 w 46219"/>
                <a:gd name="connsiteY2" fmla="*/ 6109 h 77800"/>
                <a:gd name="connsiteX3" fmla="*/ 6800 w 46219"/>
                <a:gd name="connsiteY3" fmla="*/ 6109 h 77800"/>
                <a:gd name="connsiteX4" fmla="*/ 6800 w 46219"/>
                <a:gd name="connsiteY4" fmla="*/ 35270 h 77800"/>
                <a:gd name="connsiteX5" fmla="*/ 40687 w 46219"/>
                <a:gd name="connsiteY5" fmla="*/ 35270 h 77800"/>
                <a:gd name="connsiteX6" fmla="*/ 40687 w 46219"/>
                <a:gd name="connsiteY6" fmla="*/ 41379 h 77800"/>
                <a:gd name="connsiteX7" fmla="*/ 6800 w 46219"/>
                <a:gd name="connsiteY7" fmla="*/ 41379 h 77800"/>
                <a:gd name="connsiteX8" fmla="*/ 6800 w 46219"/>
                <a:gd name="connsiteY8" fmla="*/ 71692 h 77800"/>
                <a:gd name="connsiteX9" fmla="*/ 46219 w 46219"/>
                <a:gd name="connsiteY9" fmla="*/ 71692 h 77800"/>
                <a:gd name="connsiteX10" fmla="*/ 46219 w 46219"/>
                <a:gd name="connsiteY10" fmla="*/ 77801 h 77800"/>
                <a:gd name="connsiteX11" fmla="*/ 0 w 46219"/>
                <a:gd name="connsiteY11" fmla="*/ 77801 h 77800"/>
                <a:gd name="connsiteX12" fmla="*/ 0 w 46219"/>
                <a:gd name="connsiteY12" fmla="*/ 0 h 7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219" h="77800">
                  <a:moveTo>
                    <a:pt x="0" y="0"/>
                  </a:moveTo>
                  <a:lnTo>
                    <a:pt x="45067" y="0"/>
                  </a:lnTo>
                  <a:lnTo>
                    <a:pt x="45067" y="6109"/>
                  </a:lnTo>
                  <a:lnTo>
                    <a:pt x="6800" y="6109"/>
                  </a:lnTo>
                  <a:lnTo>
                    <a:pt x="6800" y="35270"/>
                  </a:lnTo>
                  <a:lnTo>
                    <a:pt x="40687" y="35270"/>
                  </a:lnTo>
                  <a:lnTo>
                    <a:pt x="40687" y="41379"/>
                  </a:lnTo>
                  <a:lnTo>
                    <a:pt x="6800" y="41379"/>
                  </a:lnTo>
                  <a:lnTo>
                    <a:pt x="6800" y="71692"/>
                  </a:lnTo>
                  <a:lnTo>
                    <a:pt x="46219" y="71692"/>
                  </a:lnTo>
                  <a:lnTo>
                    <a:pt x="46219" y="77801"/>
                  </a:lnTo>
                  <a:lnTo>
                    <a:pt x="0" y="778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9" name="Freeform: Shape 458">
              <a:extLst>
                <a:ext uri="{FF2B5EF4-FFF2-40B4-BE49-F238E27FC236}">
                  <a16:creationId xmlns:a16="http://schemas.microsoft.com/office/drawing/2014/main" id="{F35DE3AC-45F3-487C-96F1-FF41E6E4724C}"/>
                </a:ext>
              </a:extLst>
            </p:cNvPr>
            <p:cNvSpPr/>
            <p:nvPr/>
          </p:nvSpPr>
          <p:spPr>
            <a:xfrm>
              <a:off x="821000" y="6352468"/>
              <a:ext cx="45412" cy="51751"/>
            </a:xfrm>
            <a:custGeom>
              <a:avLst/>
              <a:gdLst>
                <a:gd name="connsiteX0" fmla="*/ 6455 w 45412"/>
                <a:gd name="connsiteY0" fmla="*/ 51636 h 51751"/>
                <a:gd name="connsiteX1" fmla="*/ 0 w 45412"/>
                <a:gd name="connsiteY1" fmla="*/ 51636 h 51751"/>
                <a:gd name="connsiteX2" fmla="*/ 0 w 45412"/>
                <a:gd name="connsiteY2" fmla="*/ 807 h 51751"/>
                <a:gd name="connsiteX3" fmla="*/ 6455 w 45412"/>
                <a:gd name="connsiteY3" fmla="*/ 807 h 51751"/>
                <a:gd name="connsiteX4" fmla="*/ 6455 w 45412"/>
                <a:gd name="connsiteY4" fmla="*/ 12448 h 51751"/>
                <a:gd name="connsiteX5" fmla="*/ 25242 w 45412"/>
                <a:gd name="connsiteY5" fmla="*/ 0 h 51751"/>
                <a:gd name="connsiteX6" fmla="*/ 45413 w 45412"/>
                <a:gd name="connsiteY6" fmla="*/ 22591 h 51751"/>
                <a:gd name="connsiteX7" fmla="*/ 45413 w 45412"/>
                <a:gd name="connsiteY7" fmla="*/ 51636 h 51751"/>
                <a:gd name="connsiteX8" fmla="*/ 38958 w 45412"/>
                <a:gd name="connsiteY8" fmla="*/ 51636 h 51751"/>
                <a:gd name="connsiteX9" fmla="*/ 38958 w 45412"/>
                <a:gd name="connsiteY9" fmla="*/ 23513 h 51751"/>
                <a:gd name="connsiteX10" fmla="*/ 23744 w 45412"/>
                <a:gd name="connsiteY10" fmla="*/ 6224 h 51751"/>
                <a:gd name="connsiteX11" fmla="*/ 6570 w 45412"/>
                <a:gd name="connsiteY11" fmla="*/ 26279 h 51751"/>
                <a:gd name="connsiteX12" fmla="*/ 6570 w 45412"/>
                <a:gd name="connsiteY12" fmla="*/ 51752 h 5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412" h="51751">
                  <a:moveTo>
                    <a:pt x="6455" y="51636"/>
                  </a:moveTo>
                  <a:lnTo>
                    <a:pt x="0" y="51636"/>
                  </a:lnTo>
                  <a:lnTo>
                    <a:pt x="0" y="807"/>
                  </a:lnTo>
                  <a:lnTo>
                    <a:pt x="6455" y="807"/>
                  </a:lnTo>
                  <a:lnTo>
                    <a:pt x="6455" y="12448"/>
                  </a:lnTo>
                  <a:cubicBezTo>
                    <a:pt x="9912" y="4956"/>
                    <a:pt x="16713" y="0"/>
                    <a:pt x="25242" y="0"/>
                  </a:cubicBezTo>
                  <a:cubicBezTo>
                    <a:pt x="38727" y="0"/>
                    <a:pt x="45413" y="9451"/>
                    <a:pt x="45413" y="22591"/>
                  </a:cubicBezTo>
                  <a:lnTo>
                    <a:pt x="45413" y="51636"/>
                  </a:lnTo>
                  <a:lnTo>
                    <a:pt x="38958" y="51636"/>
                  </a:lnTo>
                  <a:lnTo>
                    <a:pt x="38958" y="23513"/>
                  </a:lnTo>
                  <a:cubicBezTo>
                    <a:pt x="38958" y="11987"/>
                    <a:pt x="33656" y="6224"/>
                    <a:pt x="23744" y="6224"/>
                  </a:cubicBezTo>
                  <a:cubicBezTo>
                    <a:pt x="13831" y="6224"/>
                    <a:pt x="6570" y="14984"/>
                    <a:pt x="6570" y="26279"/>
                  </a:cubicBezTo>
                  <a:lnTo>
                    <a:pt x="6570" y="51752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0" name="Freeform: Shape 459">
              <a:extLst>
                <a:ext uri="{FF2B5EF4-FFF2-40B4-BE49-F238E27FC236}">
                  <a16:creationId xmlns:a16="http://schemas.microsoft.com/office/drawing/2014/main" id="{ACD6B5BF-1D2C-4AE5-A190-2C726436EC3E}"/>
                </a:ext>
              </a:extLst>
            </p:cNvPr>
            <p:cNvSpPr/>
            <p:nvPr/>
          </p:nvSpPr>
          <p:spPr>
            <a:xfrm>
              <a:off x="879207" y="6352468"/>
              <a:ext cx="52097" cy="52558"/>
            </a:xfrm>
            <a:custGeom>
              <a:avLst/>
              <a:gdLst>
                <a:gd name="connsiteX0" fmla="*/ 45643 w 52097"/>
                <a:gd name="connsiteY0" fmla="*/ 39995 h 52558"/>
                <a:gd name="connsiteX1" fmla="*/ 25473 w 52097"/>
                <a:gd name="connsiteY1" fmla="*/ 52559 h 52558"/>
                <a:gd name="connsiteX2" fmla="*/ 0 w 52097"/>
                <a:gd name="connsiteY2" fmla="*/ 26510 h 52558"/>
                <a:gd name="connsiteX3" fmla="*/ 25473 w 52097"/>
                <a:gd name="connsiteY3" fmla="*/ 0 h 52558"/>
                <a:gd name="connsiteX4" fmla="*/ 45643 w 52097"/>
                <a:gd name="connsiteY4" fmla="*/ 12678 h 52558"/>
                <a:gd name="connsiteX5" fmla="*/ 45643 w 52097"/>
                <a:gd name="connsiteY5" fmla="*/ 807 h 52558"/>
                <a:gd name="connsiteX6" fmla="*/ 52098 w 52097"/>
                <a:gd name="connsiteY6" fmla="*/ 807 h 52558"/>
                <a:gd name="connsiteX7" fmla="*/ 52098 w 52097"/>
                <a:gd name="connsiteY7" fmla="*/ 51636 h 52558"/>
                <a:gd name="connsiteX8" fmla="*/ 45643 w 52097"/>
                <a:gd name="connsiteY8" fmla="*/ 51636 h 52558"/>
                <a:gd name="connsiteX9" fmla="*/ 45643 w 52097"/>
                <a:gd name="connsiteY9" fmla="*/ 39880 h 52558"/>
                <a:gd name="connsiteX10" fmla="*/ 6685 w 52097"/>
                <a:gd name="connsiteY10" fmla="*/ 26394 h 52558"/>
                <a:gd name="connsiteX11" fmla="*/ 26049 w 52097"/>
                <a:gd name="connsiteY11" fmla="*/ 46565 h 52558"/>
                <a:gd name="connsiteX12" fmla="*/ 45643 w 52097"/>
                <a:gd name="connsiteY12" fmla="*/ 26394 h 52558"/>
                <a:gd name="connsiteX13" fmla="*/ 26049 w 52097"/>
                <a:gd name="connsiteY13" fmla="*/ 6108 h 52558"/>
                <a:gd name="connsiteX14" fmla="*/ 6685 w 52097"/>
                <a:gd name="connsiteY14" fmla="*/ 26394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52558">
                  <a:moveTo>
                    <a:pt x="45643" y="39995"/>
                  </a:moveTo>
                  <a:cubicBezTo>
                    <a:pt x="42070" y="47718"/>
                    <a:pt x="34693" y="52559"/>
                    <a:pt x="25473" y="52559"/>
                  </a:cubicBezTo>
                  <a:cubicBezTo>
                    <a:pt x="10604" y="52559"/>
                    <a:pt x="0" y="41609"/>
                    <a:pt x="0" y="26510"/>
                  </a:cubicBezTo>
                  <a:cubicBezTo>
                    <a:pt x="0" y="11411"/>
                    <a:pt x="10604" y="0"/>
                    <a:pt x="25473" y="0"/>
                  </a:cubicBezTo>
                  <a:cubicBezTo>
                    <a:pt x="34809" y="0"/>
                    <a:pt x="42070" y="4956"/>
                    <a:pt x="45643" y="12678"/>
                  </a:cubicBezTo>
                  <a:lnTo>
                    <a:pt x="45643" y="807"/>
                  </a:lnTo>
                  <a:lnTo>
                    <a:pt x="52098" y="807"/>
                  </a:lnTo>
                  <a:lnTo>
                    <a:pt x="52098" y="51636"/>
                  </a:lnTo>
                  <a:lnTo>
                    <a:pt x="45643" y="51636"/>
                  </a:lnTo>
                  <a:lnTo>
                    <a:pt x="45643" y="39880"/>
                  </a:lnTo>
                  <a:close/>
                  <a:moveTo>
                    <a:pt x="6685" y="26394"/>
                  </a:moveTo>
                  <a:cubicBezTo>
                    <a:pt x="6685" y="38036"/>
                    <a:pt x="14638" y="46565"/>
                    <a:pt x="26049" y="46565"/>
                  </a:cubicBezTo>
                  <a:cubicBezTo>
                    <a:pt x="37460" y="46565"/>
                    <a:pt x="45643" y="38036"/>
                    <a:pt x="45643" y="26394"/>
                  </a:cubicBezTo>
                  <a:cubicBezTo>
                    <a:pt x="45643" y="14753"/>
                    <a:pt x="37460" y="6108"/>
                    <a:pt x="26049" y="6108"/>
                  </a:cubicBezTo>
                  <a:cubicBezTo>
                    <a:pt x="14638" y="6108"/>
                    <a:pt x="6685" y="14638"/>
                    <a:pt x="6685" y="26394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1" name="Freeform: Shape 460">
              <a:extLst>
                <a:ext uri="{FF2B5EF4-FFF2-40B4-BE49-F238E27FC236}">
                  <a16:creationId xmlns:a16="http://schemas.microsoft.com/office/drawing/2014/main" id="{C53667BB-14DE-4114-B30F-F4CAECA387F5}"/>
                </a:ext>
              </a:extLst>
            </p:cNvPr>
            <p:cNvSpPr/>
            <p:nvPr/>
          </p:nvSpPr>
          <p:spPr>
            <a:xfrm>
              <a:off x="949285" y="6326419"/>
              <a:ext cx="52097" cy="78723"/>
            </a:xfrm>
            <a:custGeom>
              <a:avLst/>
              <a:gdLst>
                <a:gd name="connsiteX0" fmla="*/ 26625 w 52097"/>
                <a:gd name="connsiteY0" fmla="*/ 78608 h 78723"/>
                <a:gd name="connsiteX1" fmla="*/ 6455 w 52097"/>
                <a:gd name="connsiteY1" fmla="*/ 65929 h 78723"/>
                <a:gd name="connsiteX2" fmla="*/ 6455 w 52097"/>
                <a:gd name="connsiteY2" fmla="*/ 77801 h 78723"/>
                <a:gd name="connsiteX3" fmla="*/ 0 w 52097"/>
                <a:gd name="connsiteY3" fmla="*/ 77801 h 78723"/>
                <a:gd name="connsiteX4" fmla="*/ 0 w 52097"/>
                <a:gd name="connsiteY4" fmla="*/ 0 h 78723"/>
                <a:gd name="connsiteX5" fmla="*/ 6455 w 52097"/>
                <a:gd name="connsiteY5" fmla="*/ 0 h 78723"/>
                <a:gd name="connsiteX6" fmla="*/ 6455 w 52097"/>
                <a:gd name="connsiteY6" fmla="*/ 38843 h 78723"/>
                <a:gd name="connsiteX7" fmla="*/ 26625 w 52097"/>
                <a:gd name="connsiteY7" fmla="*/ 26164 h 78723"/>
                <a:gd name="connsiteX8" fmla="*/ 52098 w 52097"/>
                <a:gd name="connsiteY8" fmla="*/ 52328 h 78723"/>
                <a:gd name="connsiteX9" fmla="*/ 26625 w 52097"/>
                <a:gd name="connsiteY9" fmla="*/ 78723 h 78723"/>
                <a:gd name="connsiteX10" fmla="*/ 45413 w 52097"/>
                <a:gd name="connsiteY10" fmla="*/ 52328 h 78723"/>
                <a:gd name="connsiteX11" fmla="*/ 26049 w 52097"/>
                <a:gd name="connsiteY11" fmla="*/ 32157 h 78723"/>
                <a:gd name="connsiteX12" fmla="*/ 6455 w 52097"/>
                <a:gd name="connsiteY12" fmla="*/ 52328 h 78723"/>
                <a:gd name="connsiteX13" fmla="*/ 26049 w 52097"/>
                <a:gd name="connsiteY13" fmla="*/ 72614 h 78723"/>
                <a:gd name="connsiteX14" fmla="*/ 45413 w 52097"/>
                <a:gd name="connsiteY14" fmla="*/ 52328 h 78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78723">
                  <a:moveTo>
                    <a:pt x="26625" y="78608"/>
                  </a:moveTo>
                  <a:cubicBezTo>
                    <a:pt x="17289" y="78608"/>
                    <a:pt x="9912" y="73652"/>
                    <a:pt x="6455" y="65929"/>
                  </a:cubicBezTo>
                  <a:lnTo>
                    <a:pt x="6455" y="77801"/>
                  </a:lnTo>
                  <a:lnTo>
                    <a:pt x="0" y="77801"/>
                  </a:lnTo>
                  <a:lnTo>
                    <a:pt x="0" y="0"/>
                  </a:lnTo>
                  <a:lnTo>
                    <a:pt x="6455" y="0"/>
                  </a:lnTo>
                  <a:lnTo>
                    <a:pt x="6455" y="38843"/>
                  </a:lnTo>
                  <a:cubicBezTo>
                    <a:pt x="10028" y="31120"/>
                    <a:pt x="17404" y="26164"/>
                    <a:pt x="26625" y="26164"/>
                  </a:cubicBezTo>
                  <a:cubicBezTo>
                    <a:pt x="41494" y="26164"/>
                    <a:pt x="52098" y="37114"/>
                    <a:pt x="52098" y="52328"/>
                  </a:cubicBezTo>
                  <a:cubicBezTo>
                    <a:pt x="52098" y="67542"/>
                    <a:pt x="41494" y="78723"/>
                    <a:pt x="26625" y="78723"/>
                  </a:cubicBezTo>
                  <a:close/>
                  <a:moveTo>
                    <a:pt x="45413" y="52328"/>
                  </a:moveTo>
                  <a:cubicBezTo>
                    <a:pt x="45413" y="40687"/>
                    <a:pt x="37460" y="32157"/>
                    <a:pt x="26049" y="32157"/>
                  </a:cubicBezTo>
                  <a:cubicBezTo>
                    <a:pt x="14638" y="32157"/>
                    <a:pt x="6455" y="40687"/>
                    <a:pt x="6455" y="52328"/>
                  </a:cubicBezTo>
                  <a:cubicBezTo>
                    <a:pt x="6455" y="63969"/>
                    <a:pt x="14638" y="72614"/>
                    <a:pt x="26049" y="72614"/>
                  </a:cubicBezTo>
                  <a:cubicBezTo>
                    <a:pt x="37460" y="72614"/>
                    <a:pt x="45413" y="64085"/>
                    <a:pt x="45413" y="52328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2" name="Freeform: Shape 461">
              <a:extLst>
                <a:ext uri="{FF2B5EF4-FFF2-40B4-BE49-F238E27FC236}">
                  <a16:creationId xmlns:a16="http://schemas.microsoft.com/office/drawing/2014/main" id="{4858D257-BE02-4CA2-BC6D-9843D3A01E82}"/>
                </a:ext>
              </a:extLst>
            </p:cNvPr>
            <p:cNvSpPr/>
            <p:nvPr/>
          </p:nvSpPr>
          <p:spPr>
            <a:xfrm>
              <a:off x="1015560" y="6326303"/>
              <a:ext cx="6454" cy="77800"/>
            </a:xfrm>
            <a:custGeom>
              <a:avLst/>
              <a:gdLst>
                <a:gd name="connsiteX0" fmla="*/ 0 w 6454"/>
                <a:gd name="connsiteY0" fmla="*/ 0 h 77800"/>
                <a:gd name="connsiteX1" fmla="*/ 6455 w 6454"/>
                <a:gd name="connsiteY1" fmla="*/ 0 h 77800"/>
                <a:gd name="connsiteX2" fmla="*/ 6455 w 6454"/>
                <a:gd name="connsiteY2" fmla="*/ 77801 h 77800"/>
                <a:gd name="connsiteX3" fmla="*/ 0 w 6454"/>
                <a:gd name="connsiteY3" fmla="*/ 77801 h 77800"/>
                <a:gd name="connsiteX4" fmla="*/ 0 w 6454"/>
                <a:gd name="connsiteY4" fmla="*/ 0 h 7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54" h="77800">
                  <a:moveTo>
                    <a:pt x="0" y="0"/>
                  </a:moveTo>
                  <a:lnTo>
                    <a:pt x="6455" y="0"/>
                  </a:lnTo>
                  <a:lnTo>
                    <a:pt x="6455" y="77801"/>
                  </a:lnTo>
                  <a:lnTo>
                    <a:pt x="0" y="778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3" name="Freeform: Shape 462">
              <a:extLst>
                <a:ext uri="{FF2B5EF4-FFF2-40B4-BE49-F238E27FC236}">
                  <a16:creationId xmlns:a16="http://schemas.microsoft.com/office/drawing/2014/main" id="{9129A3C1-E418-44E1-8FA0-FF2EF1D0D819}"/>
                </a:ext>
              </a:extLst>
            </p:cNvPr>
            <p:cNvSpPr/>
            <p:nvPr/>
          </p:nvSpPr>
          <p:spPr>
            <a:xfrm>
              <a:off x="1036191" y="6352583"/>
              <a:ext cx="49216" cy="52443"/>
            </a:xfrm>
            <a:custGeom>
              <a:avLst/>
              <a:gdLst>
                <a:gd name="connsiteX0" fmla="*/ 115 w 49216"/>
                <a:gd name="connsiteY0" fmla="*/ 26510 h 52443"/>
                <a:gd name="connsiteX1" fmla="*/ 25127 w 49216"/>
                <a:gd name="connsiteY1" fmla="*/ 0 h 52443"/>
                <a:gd name="connsiteX2" fmla="*/ 49216 w 49216"/>
                <a:gd name="connsiteY2" fmla="*/ 25587 h 52443"/>
                <a:gd name="connsiteX3" fmla="*/ 48986 w 49216"/>
                <a:gd name="connsiteY3" fmla="*/ 28700 h 52443"/>
                <a:gd name="connsiteX4" fmla="*/ 6800 w 49216"/>
                <a:gd name="connsiteY4" fmla="*/ 28700 h 52443"/>
                <a:gd name="connsiteX5" fmla="*/ 27086 w 49216"/>
                <a:gd name="connsiteY5" fmla="*/ 46565 h 52443"/>
                <a:gd name="connsiteX6" fmla="*/ 45643 w 49216"/>
                <a:gd name="connsiteY6" fmla="*/ 40341 h 52443"/>
                <a:gd name="connsiteX7" fmla="*/ 45643 w 49216"/>
                <a:gd name="connsiteY7" fmla="*/ 46680 h 52443"/>
                <a:gd name="connsiteX8" fmla="*/ 27086 w 49216"/>
                <a:gd name="connsiteY8" fmla="*/ 52443 h 52443"/>
                <a:gd name="connsiteX9" fmla="*/ 0 w 49216"/>
                <a:gd name="connsiteY9" fmla="*/ 26510 h 52443"/>
                <a:gd name="connsiteX10" fmla="*/ 42416 w 49216"/>
                <a:gd name="connsiteY10" fmla="*/ 23398 h 52443"/>
                <a:gd name="connsiteX11" fmla="*/ 25127 w 49216"/>
                <a:gd name="connsiteY11" fmla="*/ 5878 h 52443"/>
                <a:gd name="connsiteX12" fmla="*/ 6916 w 49216"/>
                <a:gd name="connsiteY12" fmla="*/ 23398 h 52443"/>
                <a:gd name="connsiteX13" fmla="*/ 42416 w 49216"/>
                <a:gd name="connsiteY13" fmla="*/ 23398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3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49"/>
                    <a:pt x="49216" y="25587"/>
                  </a:cubicBezTo>
                  <a:cubicBezTo>
                    <a:pt x="49216" y="26625"/>
                    <a:pt x="49216" y="27662"/>
                    <a:pt x="48986" y="28700"/>
                  </a:cubicBezTo>
                  <a:lnTo>
                    <a:pt x="6800" y="28700"/>
                  </a:lnTo>
                  <a:cubicBezTo>
                    <a:pt x="7838" y="39188"/>
                    <a:pt x="15675" y="46565"/>
                    <a:pt x="27086" y="46565"/>
                  </a:cubicBezTo>
                  <a:cubicBezTo>
                    <a:pt x="33771" y="46565"/>
                    <a:pt x="40226" y="44490"/>
                    <a:pt x="45643" y="40341"/>
                  </a:cubicBezTo>
                  <a:lnTo>
                    <a:pt x="45643" y="46680"/>
                  </a:lnTo>
                  <a:cubicBezTo>
                    <a:pt x="40226" y="50599"/>
                    <a:pt x="33771" y="52443"/>
                    <a:pt x="27086" y="52443"/>
                  </a:cubicBezTo>
                  <a:cubicBezTo>
                    <a:pt x="11065" y="52443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40" y="13485"/>
                    <a:pt x="35500" y="5878"/>
                    <a:pt x="25127" y="5878"/>
                  </a:cubicBezTo>
                  <a:cubicBezTo>
                    <a:pt x="14753" y="5878"/>
                    <a:pt x="7953" y="13485"/>
                    <a:pt x="6916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4" name="Freeform: Shape 463">
              <a:extLst>
                <a:ext uri="{FF2B5EF4-FFF2-40B4-BE49-F238E27FC236}">
                  <a16:creationId xmlns:a16="http://schemas.microsoft.com/office/drawing/2014/main" id="{95293912-55A4-4CAF-8759-E151A0AEC914}"/>
                </a:ext>
              </a:extLst>
            </p:cNvPr>
            <p:cNvSpPr/>
            <p:nvPr/>
          </p:nvSpPr>
          <p:spPr>
            <a:xfrm>
              <a:off x="1119986" y="6352468"/>
              <a:ext cx="52097" cy="52558"/>
            </a:xfrm>
            <a:custGeom>
              <a:avLst/>
              <a:gdLst>
                <a:gd name="connsiteX0" fmla="*/ 45643 w 52097"/>
                <a:gd name="connsiteY0" fmla="*/ 39995 h 52558"/>
                <a:gd name="connsiteX1" fmla="*/ 25473 w 52097"/>
                <a:gd name="connsiteY1" fmla="*/ 52559 h 52558"/>
                <a:gd name="connsiteX2" fmla="*/ 0 w 52097"/>
                <a:gd name="connsiteY2" fmla="*/ 26510 h 52558"/>
                <a:gd name="connsiteX3" fmla="*/ 25473 w 52097"/>
                <a:gd name="connsiteY3" fmla="*/ 0 h 52558"/>
                <a:gd name="connsiteX4" fmla="*/ 45643 w 52097"/>
                <a:gd name="connsiteY4" fmla="*/ 12678 h 52558"/>
                <a:gd name="connsiteX5" fmla="*/ 45643 w 52097"/>
                <a:gd name="connsiteY5" fmla="*/ 807 h 52558"/>
                <a:gd name="connsiteX6" fmla="*/ 52098 w 52097"/>
                <a:gd name="connsiteY6" fmla="*/ 807 h 52558"/>
                <a:gd name="connsiteX7" fmla="*/ 52098 w 52097"/>
                <a:gd name="connsiteY7" fmla="*/ 51636 h 52558"/>
                <a:gd name="connsiteX8" fmla="*/ 45643 w 52097"/>
                <a:gd name="connsiteY8" fmla="*/ 51636 h 52558"/>
                <a:gd name="connsiteX9" fmla="*/ 45643 w 52097"/>
                <a:gd name="connsiteY9" fmla="*/ 39880 h 52558"/>
                <a:gd name="connsiteX10" fmla="*/ 6685 w 52097"/>
                <a:gd name="connsiteY10" fmla="*/ 26394 h 52558"/>
                <a:gd name="connsiteX11" fmla="*/ 26049 w 52097"/>
                <a:gd name="connsiteY11" fmla="*/ 46565 h 52558"/>
                <a:gd name="connsiteX12" fmla="*/ 45643 w 52097"/>
                <a:gd name="connsiteY12" fmla="*/ 26394 h 52558"/>
                <a:gd name="connsiteX13" fmla="*/ 26049 w 52097"/>
                <a:gd name="connsiteY13" fmla="*/ 6108 h 52558"/>
                <a:gd name="connsiteX14" fmla="*/ 6685 w 52097"/>
                <a:gd name="connsiteY14" fmla="*/ 26394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52558">
                  <a:moveTo>
                    <a:pt x="45643" y="39995"/>
                  </a:moveTo>
                  <a:cubicBezTo>
                    <a:pt x="42070" y="47718"/>
                    <a:pt x="34693" y="52559"/>
                    <a:pt x="25473" y="52559"/>
                  </a:cubicBezTo>
                  <a:cubicBezTo>
                    <a:pt x="10604" y="52559"/>
                    <a:pt x="0" y="41609"/>
                    <a:pt x="0" y="26510"/>
                  </a:cubicBezTo>
                  <a:cubicBezTo>
                    <a:pt x="0" y="11411"/>
                    <a:pt x="10604" y="0"/>
                    <a:pt x="25473" y="0"/>
                  </a:cubicBezTo>
                  <a:cubicBezTo>
                    <a:pt x="34809" y="0"/>
                    <a:pt x="42070" y="4956"/>
                    <a:pt x="45643" y="12678"/>
                  </a:cubicBezTo>
                  <a:lnTo>
                    <a:pt x="45643" y="807"/>
                  </a:lnTo>
                  <a:lnTo>
                    <a:pt x="52098" y="807"/>
                  </a:lnTo>
                  <a:lnTo>
                    <a:pt x="52098" y="51636"/>
                  </a:lnTo>
                  <a:lnTo>
                    <a:pt x="45643" y="51636"/>
                  </a:lnTo>
                  <a:lnTo>
                    <a:pt x="45643" y="39880"/>
                  </a:lnTo>
                  <a:close/>
                  <a:moveTo>
                    <a:pt x="6685" y="26394"/>
                  </a:moveTo>
                  <a:cubicBezTo>
                    <a:pt x="6685" y="38036"/>
                    <a:pt x="14638" y="46565"/>
                    <a:pt x="26049" y="46565"/>
                  </a:cubicBezTo>
                  <a:cubicBezTo>
                    <a:pt x="37460" y="46565"/>
                    <a:pt x="45643" y="38036"/>
                    <a:pt x="45643" y="26394"/>
                  </a:cubicBezTo>
                  <a:cubicBezTo>
                    <a:pt x="45643" y="14753"/>
                    <a:pt x="37460" y="6108"/>
                    <a:pt x="26049" y="6108"/>
                  </a:cubicBezTo>
                  <a:cubicBezTo>
                    <a:pt x="14638" y="6108"/>
                    <a:pt x="6685" y="14638"/>
                    <a:pt x="6685" y="26394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5" name="Freeform: Shape 464">
              <a:extLst>
                <a:ext uri="{FF2B5EF4-FFF2-40B4-BE49-F238E27FC236}">
                  <a16:creationId xmlns:a16="http://schemas.microsoft.com/office/drawing/2014/main" id="{5886D1F4-4D37-4B69-91A6-E172EFEB39A4}"/>
                </a:ext>
              </a:extLst>
            </p:cNvPr>
            <p:cNvSpPr/>
            <p:nvPr/>
          </p:nvSpPr>
          <p:spPr>
            <a:xfrm>
              <a:off x="1188566" y="6353274"/>
              <a:ext cx="44605" cy="51636"/>
            </a:xfrm>
            <a:custGeom>
              <a:avLst/>
              <a:gdLst>
                <a:gd name="connsiteX0" fmla="*/ 38151 w 44605"/>
                <a:gd name="connsiteY0" fmla="*/ 0 h 51636"/>
                <a:gd name="connsiteX1" fmla="*/ 44606 w 44605"/>
                <a:gd name="connsiteY1" fmla="*/ 0 h 51636"/>
                <a:gd name="connsiteX2" fmla="*/ 44606 w 44605"/>
                <a:gd name="connsiteY2" fmla="*/ 28584 h 51636"/>
                <a:gd name="connsiteX3" fmla="*/ 22360 w 44605"/>
                <a:gd name="connsiteY3" fmla="*/ 51636 h 51636"/>
                <a:gd name="connsiteX4" fmla="*/ 0 w 44605"/>
                <a:gd name="connsiteY4" fmla="*/ 28584 h 51636"/>
                <a:gd name="connsiteX5" fmla="*/ 0 w 44605"/>
                <a:gd name="connsiteY5" fmla="*/ 0 h 51636"/>
                <a:gd name="connsiteX6" fmla="*/ 6455 w 44605"/>
                <a:gd name="connsiteY6" fmla="*/ 0 h 51636"/>
                <a:gd name="connsiteX7" fmla="*/ 6455 w 44605"/>
                <a:gd name="connsiteY7" fmla="*/ 29276 h 51636"/>
                <a:gd name="connsiteX8" fmla="*/ 22360 w 44605"/>
                <a:gd name="connsiteY8" fmla="*/ 45643 h 51636"/>
                <a:gd name="connsiteX9" fmla="*/ 38151 w 44605"/>
                <a:gd name="connsiteY9" fmla="*/ 29276 h 51636"/>
                <a:gd name="connsiteX10" fmla="*/ 38151 w 44605"/>
                <a:gd name="connsiteY10" fmla="*/ 0 h 5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605" h="51636">
                  <a:moveTo>
                    <a:pt x="38151" y="0"/>
                  </a:moveTo>
                  <a:lnTo>
                    <a:pt x="44606" y="0"/>
                  </a:lnTo>
                  <a:lnTo>
                    <a:pt x="44606" y="28584"/>
                  </a:lnTo>
                  <a:cubicBezTo>
                    <a:pt x="44606" y="42992"/>
                    <a:pt x="35846" y="51636"/>
                    <a:pt x="22360" y="51636"/>
                  </a:cubicBezTo>
                  <a:cubicBezTo>
                    <a:pt x="8875" y="51636"/>
                    <a:pt x="0" y="42992"/>
                    <a:pt x="0" y="28584"/>
                  </a:cubicBezTo>
                  <a:lnTo>
                    <a:pt x="0" y="0"/>
                  </a:lnTo>
                  <a:lnTo>
                    <a:pt x="6455" y="0"/>
                  </a:lnTo>
                  <a:lnTo>
                    <a:pt x="6455" y="29276"/>
                  </a:lnTo>
                  <a:cubicBezTo>
                    <a:pt x="6455" y="40110"/>
                    <a:pt x="12909" y="45643"/>
                    <a:pt x="22360" y="45643"/>
                  </a:cubicBezTo>
                  <a:cubicBezTo>
                    <a:pt x="31812" y="45643"/>
                    <a:pt x="38151" y="39995"/>
                    <a:pt x="38151" y="29276"/>
                  </a:cubicBezTo>
                  <a:lnTo>
                    <a:pt x="38151" y="0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6" name="Freeform: Shape 465">
              <a:extLst>
                <a:ext uri="{FF2B5EF4-FFF2-40B4-BE49-F238E27FC236}">
                  <a16:creationId xmlns:a16="http://schemas.microsoft.com/office/drawing/2014/main" id="{DE3C4686-5120-4D21-9CFF-F92C39D0C7F4}"/>
                </a:ext>
              </a:extLst>
            </p:cNvPr>
            <p:cNvSpPr/>
            <p:nvPr/>
          </p:nvSpPr>
          <p:spPr>
            <a:xfrm>
              <a:off x="1249078" y="6336792"/>
              <a:ext cx="29506" cy="68234"/>
            </a:xfrm>
            <a:custGeom>
              <a:avLst/>
              <a:gdLst>
                <a:gd name="connsiteX0" fmla="*/ 16597 w 29506"/>
                <a:gd name="connsiteY0" fmla="*/ 68234 h 68234"/>
                <a:gd name="connsiteX1" fmla="*/ 0 w 29506"/>
                <a:gd name="connsiteY1" fmla="*/ 50714 h 68234"/>
                <a:gd name="connsiteX2" fmla="*/ 0 w 29506"/>
                <a:gd name="connsiteY2" fmla="*/ 0 h 68234"/>
                <a:gd name="connsiteX3" fmla="*/ 6339 w 29506"/>
                <a:gd name="connsiteY3" fmla="*/ 0 h 68234"/>
                <a:gd name="connsiteX4" fmla="*/ 6339 w 29506"/>
                <a:gd name="connsiteY4" fmla="*/ 16597 h 68234"/>
                <a:gd name="connsiteX5" fmla="*/ 28700 w 29506"/>
                <a:gd name="connsiteY5" fmla="*/ 16597 h 68234"/>
                <a:gd name="connsiteX6" fmla="*/ 28700 w 29506"/>
                <a:gd name="connsiteY6" fmla="*/ 22591 h 68234"/>
                <a:gd name="connsiteX7" fmla="*/ 6339 w 29506"/>
                <a:gd name="connsiteY7" fmla="*/ 22591 h 68234"/>
                <a:gd name="connsiteX8" fmla="*/ 6339 w 29506"/>
                <a:gd name="connsiteY8" fmla="*/ 51175 h 68234"/>
                <a:gd name="connsiteX9" fmla="*/ 17289 w 29506"/>
                <a:gd name="connsiteY9" fmla="*/ 62125 h 68234"/>
                <a:gd name="connsiteX10" fmla="*/ 29507 w 29506"/>
                <a:gd name="connsiteY10" fmla="*/ 58322 h 68234"/>
                <a:gd name="connsiteX11" fmla="*/ 29507 w 29506"/>
                <a:gd name="connsiteY11" fmla="*/ 64546 h 68234"/>
                <a:gd name="connsiteX12" fmla="*/ 16597 w 29506"/>
                <a:gd name="connsiteY12" fmla="*/ 68234 h 6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506" h="68234">
                  <a:moveTo>
                    <a:pt x="16597" y="68234"/>
                  </a:moveTo>
                  <a:cubicBezTo>
                    <a:pt x="6339" y="68234"/>
                    <a:pt x="0" y="63508"/>
                    <a:pt x="0" y="50714"/>
                  </a:cubicBezTo>
                  <a:lnTo>
                    <a:pt x="0" y="0"/>
                  </a:lnTo>
                  <a:lnTo>
                    <a:pt x="6339" y="0"/>
                  </a:lnTo>
                  <a:lnTo>
                    <a:pt x="6339" y="16597"/>
                  </a:lnTo>
                  <a:lnTo>
                    <a:pt x="28700" y="16597"/>
                  </a:lnTo>
                  <a:lnTo>
                    <a:pt x="28700" y="22591"/>
                  </a:lnTo>
                  <a:lnTo>
                    <a:pt x="6339" y="22591"/>
                  </a:lnTo>
                  <a:lnTo>
                    <a:pt x="6339" y="51175"/>
                  </a:lnTo>
                  <a:cubicBezTo>
                    <a:pt x="6339" y="58898"/>
                    <a:pt x="10950" y="62125"/>
                    <a:pt x="17289" y="62125"/>
                  </a:cubicBezTo>
                  <a:cubicBezTo>
                    <a:pt x="21208" y="62125"/>
                    <a:pt x="25818" y="60973"/>
                    <a:pt x="29507" y="58322"/>
                  </a:cubicBezTo>
                  <a:lnTo>
                    <a:pt x="29507" y="64546"/>
                  </a:lnTo>
                  <a:cubicBezTo>
                    <a:pt x="25818" y="67081"/>
                    <a:pt x="20747" y="68234"/>
                    <a:pt x="16597" y="68234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7" name="Freeform: Shape 466">
              <a:extLst>
                <a:ext uri="{FF2B5EF4-FFF2-40B4-BE49-F238E27FC236}">
                  <a16:creationId xmlns:a16="http://schemas.microsoft.com/office/drawing/2014/main" id="{5EFB0612-7A12-4BEF-A3FF-83D2A436BEF4}"/>
                </a:ext>
              </a:extLst>
            </p:cNvPr>
            <p:cNvSpPr/>
            <p:nvPr/>
          </p:nvSpPr>
          <p:spPr>
            <a:xfrm>
              <a:off x="1285385" y="6352468"/>
              <a:ext cx="52443" cy="52558"/>
            </a:xfrm>
            <a:custGeom>
              <a:avLst/>
              <a:gdLst>
                <a:gd name="connsiteX0" fmla="*/ 0 w 52443"/>
                <a:gd name="connsiteY0" fmla="*/ 26164 h 52558"/>
                <a:gd name="connsiteX1" fmla="*/ 26395 w 52443"/>
                <a:gd name="connsiteY1" fmla="*/ 0 h 52558"/>
                <a:gd name="connsiteX2" fmla="*/ 52444 w 52443"/>
                <a:gd name="connsiteY2" fmla="*/ 26164 h 52558"/>
                <a:gd name="connsiteX3" fmla="*/ 26395 w 52443"/>
                <a:gd name="connsiteY3" fmla="*/ 52559 h 52558"/>
                <a:gd name="connsiteX4" fmla="*/ 0 w 52443"/>
                <a:gd name="connsiteY4" fmla="*/ 26164 h 52558"/>
                <a:gd name="connsiteX5" fmla="*/ 26279 w 52443"/>
                <a:gd name="connsiteY5" fmla="*/ 6108 h 52558"/>
                <a:gd name="connsiteX6" fmla="*/ 6685 w 52443"/>
                <a:gd name="connsiteY6" fmla="*/ 26279 h 52558"/>
                <a:gd name="connsiteX7" fmla="*/ 26279 w 52443"/>
                <a:gd name="connsiteY7" fmla="*/ 46565 h 52558"/>
                <a:gd name="connsiteX8" fmla="*/ 45758 w 52443"/>
                <a:gd name="connsiteY8" fmla="*/ 26279 h 52558"/>
                <a:gd name="connsiteX9" fmla="*/ 26279 w 52443"/>
                <a:gd name="connsiteY9" fmla="*/ 6108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443" h="52558">
                  <a:moveTo>
                    <a:pt x="0" y="26164"/>
                  </a:moveTo>
                  <a:cubicBezTo>
                    <a:pt x="0" y="11065"/>
                    <a:pt x="10950" y="0"/>
                    <a:pt x="26395" y="0"/>
                  </a:cubicBezTo>
                  <a:cubicBezTo>
                    <a:pt x="41840" y="0"/>
                    <a:pt x="52444" y="10950"/>
                    <a:pt x="52444" y="26164"/>
                  </a:cubicBezTo>
                  <a:cubicBezTo>
                    <a:pt x="52444" y="41378"/>
                    <a:pt x="41609" y="52559"/>
                    <a:pt x="26395" y="52559"/>
                  </a:cubicBezTo>
                  <a:cubicBezTo>
                    <a:pt x="11180" y="52559"/>
                    <a:pt x="0" y="41494"/>
                    <a:pt x="0" y="26164"/>
                  </a:cubicBezTo>
                  <a:close/>
                  <a:moveTo>
                    <a:pt x="26279" y="6108"/>
                  </a:moveTo>
                  <a:cubicBezTo>
                    <a:pt x="14753" y="6108"/>
                    <a:pt x="6685" y="14638"/>
                    <a:pt x="6685" y="26279"/>
                  </a:cubicBezTo>
                  <a:cubicBezTo>
                    <a:pt x="6685" y="37920"/>
                    <a:pt x="14753" y="46565"/>
                    <a:pt x="26279" y="46565"/>
                  </a:cubicBezTo>
                  <a:cubicBezTo>
                    <a:pt x="37806" y="46565"/>
                    <a:pt x="45758" y="38036"/>
                    <a:pt x="45758" y="26279"/>
                  </a:cubicBezTo>
                  <a:cubicBezTo>
                    <a:pt x="45758" y="14523"/>
                    <a:pt x="37690" y="6108"/>
                    <a:pt x="26279" y="6108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8" name="Freeform: Shape 467">
              <a:extLst>
                <a:ext uri="{FF2B5EF4-FFF2-40B4-BE49-F238E27FC236}">
                  <a16:creationId xmlns:a16="http://schemas.microsoft.com/office/drawing/2014/main" id="{9A291D58-2CF8-4F17-A165-2B381A87E70B}"/>
                </a:ext>
              </a:extLst>
            </p:cNvPr>
            <p:cNvSpPr/>
            <p:nvPr/>
          </p:nvSpPr>
          <p:spPr>
            <a:xfrm>
              <a:off x="1351890" y="6352468"/>
              <a:ext cx="78377" cy="51867"/>
            </a:xfrm>
            <a:custGeom>
              <a:avLst/>
              <a:gdLst>
                <a:gd name="connsiteX0" fmla="*/ 6455 w 78377"/>
                <a:gd name="connsiteY0" fmla="*/ 51636 h 51867"/>
                <a:gd name="connsiteX1" fmla="*/ 0 w 78377"/>
                <a:gd name="connsiteY1" fmla="*/ 51636 h 51867"/>
                <a:gd name="connsiteX2" fmla="*/ 0 w 78377"/>
                <a:gd name="connsiteY2" fmla="*/ 807 h 51867"/>
                <a:gd name="connsiteX3" fmla="*/ 6455 w 78377"/>
                <a:gd name="connsiteY3" fmla="*/ 807 h 51867"/>
                <a:gd name="connsiteX4" fmla="*/ 6455 w 78377"/>
                <a:gd name="connsiteY4" fmla="*/ 12218 h 51867"/>
                <a:gd name="connsiteX5" fmla="*/ 24320 w 78377"/>
                <a:gd name="connsiteY5" fmla="*/ 0 h 51867"/>
                <a:gd name="connsiteX6" fmla="*/ 40687 w 78377"/>
                <a:gd name="connsiteY6" fmla="*/ 12909 h 51867"/>
                <a:gd name="connsiteX7" fmla="*/ 59590 w 78377"/>
                <a:gd name="connsiteY7" fmla="*/ 0 h 51867"/>
                <a:gd name="connsiteX8" fmla="*/ 78377 w 78377"/>
                <a:gd name="connsiteY8" fmla="*/ 22591 h 51867"/>
                <a:gd name="connsiteX9" fmla="*/ 78377 w 78377"/>
                <a:gd name="connsiteY9" fmla="*/ 51636 h 51867"/>
                <a:gd name="connsiteX10" fmla="*/ 71923 w 78377"/>
                <a:gd name="connsiteY10" fmla="*/ 51636 h 51867"/>
                <a:gd name="connsiteX11" fmla="*/ 71923 w 78377"/>
                <a:gd name="connsiteY11" fmla="*/ 23513 h 51867"/>
                <a:gd name="connsiteX12" fmla="*/ 58322 w 78377"/>
                <a:gd name="connsiteY12" fmla="*/ 6224 h 51867"/>
                <a:gd name="connsiteX13" fmla="*/ 42416 w 78377"/>
                <a:gd name="connsiteY13" fmla="*/ 25242 h 51867"/>
                <a:gd name="connsiteX14" fmla="*/ 42416 w 78377"/>
                <a:gd name="connsiteY14" fmla="*/ 51752 h 51867"/>
                <a:gd name="connsiteX15" fmla="*/ 35961 w 78377"/>
                <a:gd name="connsiteY15" fmla="*/ 51752 h 51867"/>
                <a:gd name="connsiteX16" fmla="*/ 35961 w 78377"/>
                <a:gd name="connsiteY16" fmla="*/ 23628 h 51867"/>
                <a:gd name="connsiteX17" fmla="*/ 22361 w 78377"/>
                <a:gd name="connsiteY17" fmla="*/ 6339 h 51867"/>
                <a:gd name="connsiteX18" fmla="*/ 6339 w 78377"/>
                <a:gd name="connsiteY18" fmla="*/ 26394 h 51867"/>
                <a:gd name="connsiteX19" fmla="*/ 6339 w 78377"/>
                <a:gd name="connsiteY19" fmla="*/ 51867 h 5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8377" h="51867">
                  <a:moveTo>
                    <a:pt x="6455" y="51636"/>
                  </a:moveTo>
                  <a:lnTo>
                    <a:pt x="0" y="51636"/>
                  </a:lnTo>
                  <a:lnTo>
                    <a:pt x="0" y="807"/>
                  </a:lnTo>
                  <a:lnTo>
                    <a:pt x="6455" y="807"/>
                  </a:lnTo>
                  <a:lnTo>
                    <a:pt x="6455" y="12218"/>
                  </a:lnTo>
                  <a:cubicBezTo>
                    <a:pt x="9682" y="4841"/>
                    <a:pt x="16252" y="0"/>
                    <a:pt x="24320" y="0"/>
                  </a:cubicBezTo>
                  <a:cubicBezTo>
                    <a:pt x="33195" y="0"/>
                    <a:pt x="38382" y="5071"/>
                    <a:pt x="40687" y="12909"/>
                  </a:cubicBezTo>
                  <a:cubicBezTo>
                    <a:pt x="43799" y="5187"/>
                    <a:pt x="50830" y="0"/>
                    <a:pt x="59590" y="0"/>
                  </a:cubicBezTo>
                  <a:cubicBezTo>
                    <a:pt x="72153" y="0"/>
                    <a:pt x="78377" y="9451"/>
                    <a:pt x="78377" y="22591"/>
                  </a:cubicBezTo>
                  <a:lnTo>
                    <a:pt x="78377" y="51636"/>
                  </a:lnTo>
                  <a:lnTo>
                    <a:pt x="71923" y="51636"/>
                  </a:lnTo>
                  <a:lnTo>
                    <a:pt x="71923" y="23513"/>
                  </a:lnTo>
                  <a:cubicBezTo>
                    <a:pt x="71923" y="11987"/>
                    <a:pt x="67312" y="6224"/>
                    <a:pt x="58322" y="6224"/>
                  </a:cubicBezTo>
                  <a:cubicBezTo>
                    <a:pt x="49331" y="6224"/>
                    <a:pt x="42416" y="14523"/>
                    <a:pt x="42416" y="25242"/>
                  </a:cubicBezTo>
                  <a:lnTo>
                    <a:pt x="42416" y="51752"/>
                  </a:lnTo>
                  <a:lnTo>
                    <a:pt x="35961" y="51752"/>
                  </a:lnTo>
                  <a:lnTo>
                    <a:pt x="35961" y="23628"/>
                  </a:lnTo>
                  <a:cubicBezTo>
                    <a:pt x="35961" y="12102"/>
                    <a:pt x="31351" y="6339"/>
                    <a:pt x="22361" y="6339"/>
                  </a:cubicBezTo>
                  <a:cubicBezTo>
                    <a:pt x="13370" y="6339"/>
                    <a:pt x="6339" y="15099"/>
                    <a:pt x="6339" y="26394"/>
                  </a:cubicBezTo>
                  <a:lnTo>
                    <a:pt x="6339" y="51867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9" name="Freeform: Shape 468">
              <a:extLst>
                <a:ext uri="{FF2B5EF4-FFF2-40B4-BE49-F238E27FC236}">
                  <a16:creationId xmlns:a16="http://schemas.microsoft.com/office/drawing/2014/main" id="{DC964E4C-E005-43EE-8A8A-36F8691A2CED}"/>
                </a:ext>
              </a:extLst>
            </p:cNvPr>
            <p:cNvSpPr/>
            <p:nvPr/>
          </p:nvSpPr>
          <p:spPr>
            <a:xfrm>
              <a:off x="1443061" y="6352468"/>
              <a:ext cx="52097" cy="52558"/>
            </a:xfrm>
            <a:custGeom>
              <a:avLst/>
              <a:gdLst>
                <a:gd name="connsiteX0" fmla="*/ 45643 w 52097"/>
                <a:gd name="connsiteY0" fmla="*/ 39995 h 52558"/>
                <a:gd name="connsiteX1" fmla="*/ 25473 w 52097"/>
                <a:gd name="connsiteY1" fmla="*/ 52559 h 52558"/>
                <a:gd name="connsiteX2" fmla="*/ 0 w 52097"/>
                <a:gd name="connsiteY2" fmla="*/ 26510 h 52558"/>
                <a:gd name="connsiteX3" fmla="*/ 25473 w 52097"/>
                <a:gd name="connsiteY3" fmla="*/ 0 h 52558"/>
                <a:gd name="connsiteX4" fmla="*/ 45643 w 52097"/>
                <a:gd name="connsiteY4" fmla="*/ 12678 h 52558"/>
                <a:gd name="connsiteX5" fmla="*/ 45643 w 52097"/>
                <a:gd name="connsiteY5" fmla="*/ 807 h 52558"/>
                <a:gd name="connsiteX6" fmla="*/ 52098 w 52097"/>
                <a:gd name="connsiteY6" fmla="*/ 807 h 52558"/>
                <a:gd name="connsiteX7" fmla="*/ 52098 w 52097"/>
                <a:gd name="connsiteY7" fmla="*/ 51636 h 52558"/>
                <a:gd name="connsiteX8" fmla="*/ 45643 w 52097"/>
                <a:gd name="connsiteY8" fmla="*/ 51636 h 52558"/>
                <a:gd name="connsiteX9" fmla="*/ 45643 w 52097"/>
                <a:gd name="connsiteY9" fmla="*/ 39880 h 52558"/>
                <a:gd name="connsiteX10" fmla="*/ 6685 w 52097"/>
                <a:gd name="connsiteY10" fmla="*/ 26394 h 52558"/>
                <a:gd name="connsiteX11" fmla="*/ 26049 w 52097"/>
                <a:gd name="connsiteY11" fmla="*/ 46565 h 52558"/>
                <a:gd name="connsiteX12" fmla="*/ 45643 w 52097"/>
                <a:gd name="connsiteY12" fmla="*/ 26394 h 52558"/>
                <a:gd name="connsiteX13" fmla="*/ 26049 w 52097"/>
                <a:gd name="connsiteY13" fmla="*/ 6108 h 52558"/>
                <a:gd name="connsiteX14" fmla="*/ 6685 w 52097"/>
                <a:gd name="connsiteY14" fmla="*/ 26394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52558">
                  <a:moveTo>
                    <a:pt x="45643" y="39995"/>
                  </a:moveTo>
                  <a:cubicBezTo>
                    <a:pt x="42070" y="47718"/>
                    <a:pt x="34694" y="52559"/>
                    <a:pt x="25473" y="52559"/>
                  </a:cubicBezTo>
                  <a:cubicBezTo>
                    <a:pt x="10604" y="52559"/>
                    <a:pt x="0" y="41609"/>
                    <a:pt x="0" y="26510"/>
                  </a:cubicBezTo>
                  <a:cubicBezTo>
                    <a:pt x="0" y="11411"/>
                    <a:pt x="10604" y="0"/>
                    <a:pt x="25473" y="0"/>
                  </a:cubicBezTo>
                  <a:cubicBezTo>
                    <a:pt x="34809" y="0"/>
                    <a:pt x="42070" y="4956"/>
                    <a:pt x="45643" y="12678"/>
                  </a:cubicBezTo>
                  <a:lnTo>
                    <a:pt x="45643" y="807"/>
                  </a:lnTo>
                  <a:lnTo>
                    <a:pt x="52098" y="807"/>
                  </a:lnTo>
                  <a:lnTo>
                    <a:pt x="52098" y="51636"/>
                  </a:lnTo>
                  <a:lnTo>
                    <a:pt x="45643" y="51636"/>
                  </a:lnTo>
                  <a:lnTo>
                    <a:pt x="45643" y="39880"/>
                  </a:lnTo>
                  <a:close/>
                  <a:moveTo>
                    <a:pt x="6685" y="26394"/>
                  </a:moveTo>
                  <a:cubicBezTo>
                    <a:pt x="6685" y="38036"/>
                    <a:pt x="14638" y="46565"/>
                    <a:pt x="26049" y="46565"/>
                  </a:cubicBezTo>
                  <a:cubicBezTo>
                    <a:pt x="37460" y="46565"/>
                    <a:pt x="45643" y="38036"/>
                    <a:pt x="45643" y="26394"/>
                  </a:cubicBezTo>
                  <a:cubicBezTo>
                    <a:pt x="45643" y="14753"/>
                    <a:pt x="37460" y="6108"/>
                    <a:pt x="26049" y="6108"/>
                  </a:cubicBezTo>
                  <a:cubicBezTo>
                    <a:pt x="14638" y="6108"/>
                    <a:pt x="6685" y="14638"/>
                    <a:pt x="6685" y="26394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0" name="Freeform: Shape 469">
              <a:extLst>
                <a:ext uri="{FF2B5EF4-FFF2-40B4-BE49-F238E27FC236}">
                  <a16:creationId xmlns:a16="http://schemas.microsoft.com/office/drawing/2014/main" id="{1E03BD57-A16F-4186-BBB2-7472A3429B24}"/>
                </a:ext>
              </a:extLst>
            </p:cNvPr>
            <p:cNvSpPr/>
            <p:nvPr/>
          </p:nvSpPr>
          <p:spPr>
            <a:xfrm>
              <a:off x="1512563" y="6336792"/>
              <a:ext cx="29506" cy="68234"/>
            </a:xfrm>
            <a:custGeom>
              <a:avLst/>
              <a:gdLst>
                <a:gd name="connsiteX0" fmla="*/ 16598 w 29506"/>
                <a:gd name="connsiteY0" fmla="*/ 68234 h 68234"/>
                <a:gd name="connsiteX1" fmla="*/ 0 w 29506"/>
                <a:gd name="connsiteY1" fmla="*/ 50714 h 68234"/>
                <a:gd name="connsiteX2" fmla="*/ 0 w 29506"/>
                <a:gd name="connsiteY2" fmla="*/ 0 h 68234"/>
                <a:gd name="connsiteX3" fmla="*/ 6339 w 29506"/>
                <a:gd name="connsiteY3" fmla="*/ 0 h 68234"/>
                <a:gd name="connsiteX4" fmla="*/ 6339 w 29506"/>
                <a:gd name="connsiteY4" fmla="*/ 16597 h 68234"/>
                <a:gd name="connsiteX5" fmla="*/ 28700 w 29506"/>
                <a:gd name="connsiteY5" fmla="*/ 16597 h 68234"/>
                <a:gd name="connsiteX6" fmla="*/ 28700 w 29506"/>
                <a:gd name="connsiteY6" fmla="*/ 22591 h 68234"/>
                <a:gd name="connsiteX7" fmla="*/ 6339 w 29506"/>
                <a:gd name="connsiteY7" fmla="*/ 22591 h 68234"/>
                <a:gd name="connsiteX8" fmla="*/ 6339 w 29506"/>
                <a:gd name="connsiteY8" fmla="*/ 51175 h 68234"/>
                <a:gd name="connsiteX9" fmla="*/ 17289 w 29506"/>
                <a:gd name="connsiteY9" fmla="*/ 62125 h 68234"/>
                <a:gd name="connsiteX10" fmla="*/ 29507 w 29506"/>
                <a:gd name="connsiteY10" fmla="*/ 58322 h 68234"/>
                <a:gd name="connsiteX11" fmla="*/ 29507 w 29506"/>
                <a:gd name="connsiteY11" fmla="*/ 64546 h 68234"/>
                <a:gd name="connsiteX12" fmla="*/ 16598 w 29506"/>
                <a:gd name="connsiteY12" fmla="*/ 68234 h 6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506" h="68234">
                  <a:moveTo>
                    <a:pt x="16598" y="68234"/>
                  </a:moveTo>
                  <a:cubicBezTo>
                    <a:pt x="6339" y="68234"/>
                    <a:pt x="0" y="63508"/>
                    <a:pt x="0" y="50714"/>
                  </a:cubicBezTo>
                  <a:lnTo>
                    <a:pt x="0" y="0"/>
                  </a:lnTo>
                  <a:lnTo>
                    <a:pt x="6339" y="0"/>
                  </a:lnTo>
                  <a:lnTo>
                    <a:pt x="6339" y="16597"/>
                  </a:lnTo>
                  <a:lnTo>
                    <a:pt x="28700" y="16597"/>
                  </a:lnTo>
                  <a:lnTo>
                    <a:pt x="28700" y="22591"/>
                  </a:lnTo>
                  <a:lnTo>
                    <a:pt x="6339" y="22591"/>
                  </a:lnTo>
                  <a:lnTo>
                    <a:pt x="6339" y="51175"/>
                  </a:lnTo>
                  <a:cubicBezTo>
                    <a:pt x="6339" y="58898"/>
                    <a:pt x="10950" y="62125"/>
                    <a:pt x="17289" y="62125"/>
                  </a:cubicBezTo>
                  <a:cubicBezTo>
                    <a:pt x="21208" y="62125"/>
                    <a:pt x="25818" y="60973"/>
                    <a:pt x="29507" y="58322"/>
                  </a:cubicBezTo>
                  <a:lnTo>
                    <a:pt x="29507" y="64546"/>
                  </a:lnTo>
                  <a:cubicBezTo>
                    <a:pt x="25818" y="67081"/>
                    <a:pt x="20747" y="68234"/>
                    <a:pt x="16598" y="68234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1" name="Freeform: Shape 470">
              <a:extLst>
                <a:ext uri="{FF2B5EF4-FFF2-40B4-BE49-F238E27FC236}">
                  <a16:creationId xmlns:a16="http://schemas.microsoft.com/office/drawing/2014/main" id="{96063571-A6CA-4738-844E-CF6B8D3BDE2C}"/>
                </a:ext>
              </a:extLst>
            </p:cNvPr>
            <p:cNvSpPr/>
            <p:nvPr/>
          </p:nvSpPr>
          <p:spPr>
            <a:xfrm>
              <a:off x="1551175" y="6333449"/>
              <a:ext cx="12332" cy="70654"/>
            </a:xfrm>
            <a:custGeom>
              <a:avLst/>
              <a:gdLst>
                <a:gd name="connsiteX0" fmla="*/ 0 w 12332"/>
                <a:gd name="connsiteY0" fmla="*/ 4611 h 70654"/>
                <a:gd name="connsiteX1" fmla="*/ 4380 w 12332"/>
                <a:gd name="connsiteY1" fmla="*/ 0 h 70654"/>
                <a:gd name="connsiteX2" fmla="*/ 7377 w 12332"/>
                <a:gd name="connsiteY2" fmla="*/ 922 h 70654"/>
                <a:gd name="connsiteX3" fmla="*/ 12333 w 12332"/>
                <a:gd name="connsiteY3" fmla="*/ 4495 h 70654"/>
                <a:gd name="connsiteX4" fmla="*/ 7377 w 12332"/>
                <a:gd name="connsiteY4" fmla="*/ 8068 h 70654"/>
                <a:gd name="connsiteX5" fmla="*/ 4380 w 12332"/>
                <a:gd name="connsiteY5" fmla="*/ 9106 h 70654"/>
                <a:gd name="connsiteX6" fmla="*/ 0 w 12332"/>
                <a:gd name="connsiteY6" fmla="*/ 4611 h 70654"/>
                <a:gd name="connsiteX7" fmla="*/ 1498 w 12332"/>
                <a:gd name="connsiteY7" fmla="*/ 19825 h 70654"/>
                <a:gd name="connsiteX8" fmla="*/ 8068 w 12332"/>
                <a:gd name="connsiteY8" fmla="*/ 19825 h 70654"/>
                <a:gd name="connsiteX9" fmla="*/ 8068 w 12332"/>
                <a:gd name="connsiteY9" fmla="*/ 70655 h 70654"/>
                <a:gd name="connsiteX10" fmla="*/ 1498 w 12332"/>
                <a:gd name="connsiteY10" fmla="*/ 70655 h 70654"/>
                <a:gd name="connsiteX11" fmla="*/ 1498 w 12332"/>
                <a:gd name="connsiteY11" fmla="*/ 19825 h 70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32" h="70654">
                  <a:moveTo>
                    <a:pt x="0" y="4611"/>
                  </a:moveTo>
                  <a:cubicBezTo>
                    <a:pt x="0" y="2075"/>
                    <a:pt x="1844" y="0"/>
                    <a:pt x="4380" y="0"/>
                  </a:cubicBezTo>
                  <a:cubicBezTo>
                    <a:pt x="5532" y="0"/>
                    <a:pt x="6455" y="346"/>
                    <a:pt x="7377" y="922"/>
                  </a:cubicBezTo>
                  <a:lnTo>
                    <a:pt x="12333" y="4495"/>
                  </a:lnTo>
                  <a:lnTo>
                    <a:pt x="7377" y="8068"/>
                  </a:lnTo>
                  <a:cubicBezTo>
                    <a:pt x="6455" y="8645"/>
                    <a:pt x="5532" y="9106"/>
                    <a:pt x="4380" y="9106"/>
                  </a:cubicBezTo>
                  <a:cubicBezTo>
                    <a:pt x="1844" y="9106"/>
                    <a:pt x="0" y="7031"/>
                    <a:pt x="0" y="4611"/>
                  </a:cubicBezTo>
                  <a:close/>
                  <a:moveTo>
                    <a:pt x="1498" y="19825"/>
                  </a:moveTo>
                  <a:lnTo>
                    <a:pt x="8068" y="19825"/>
                  </a:lnTo>
                  <a:lnTo>
                    <a:pt x="8068" y="70655"/>
                  </a:lnTo>
                  <a:lnTo>
                    <a:pt x="1498" y="70655"/>
                  </a:lnTo>
                  <a:lnTo>
                    <a:pt x="1498" y="19825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2" name="Freeform: Shape 471">
              <a:extLst>
                <a:ext uri="{FF2B5EF4-FFF2-40B4-BE49-F238E27FC236}">
                  <a16:creationId xmlns:a16="http://schemas.microsoft.com/office/drawing/2014/main" id="{46B7242C-7675-4493-AF70-77018D15BC73}"/>
                </a:ext>
              </a:extLst>
            </p:cNvPr>
            <p:cNvSpPr/>
            <p:nvPr/>
          </p:nvSpPr>
          <p:spPr>
            <a:xfrm>
              <a:off x="1573305" y="6352468"/>
              <a:ext cx="43683" cy="52558"/>
            </a:xfrm>
            <a:custGeom>
              <a:avLst/>
              <a:gdLst>
                <a:gd name="connsiteX0" fmla="*/ 26856 w 43683"/>
                <a:gd name="connsiteY0" fmla="*/ 46450 h 52558"/>
                <a:gd name="connsiteX1" fmla="*/ 43684 w 43683"/>
                <a:gd name="connsiteY1" fmla="*/ 40457 h 52558"/>
                <a:gd name="connsiteX2" fmla="*/ 43684 w 43683"/>
                <a:gd name="connsiteY2" fmla="*/ 47141 h 52558"/>
                <a:gd name="connsiteX3" fmla="*/ 26395 w 43683"/>
                <a:gd name="connsiteY3" fmla="*/ 52559 h 52558"/>
                <a:gd name="connsiteX4" fmla="*/ 0 w 43683"/>
                <a:gd name="connsiteY4" fmla="*/ 26279 h 52558"/>
                <a:gd name="connsiteX5" fmla="*/ 26279 w 43683"/>
                <a:gd name="connsiteY5" fmla="*/ 0 h 52558"/>
                <a:gd name="connsiteX6" fmla="*/ 43223 w 43683"/>
                <a:gd name="connsiteY6" fmla="*/ 5763 h 52558"/>
                <a:gd name="connsiteX7" fmla="*/ 43223 w 43683"/>
                <a:gd name="connsiteY7" fmla="*/ 12909 h 52558"/>
                <a:gd name="connsiteX8" fmla="*/ 26741 w 43683"/>
                <a:gd name="connsiteY8" fmla="*/ 6108 h 52558"/>
                <a:gd name="connsiteX9" fmla="*/ 6685 w 43683"/>
                <a:gd name="connsiteY9" fmla="*/ 26279 h 52558"/>
                <a:gd name="connsiteX10" fmla="*/ 26971 w 43683"/>
                <a:gd name="connsiteY10" fmla="*/ 46565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683" h="52558">
                  <a:moveTo>
                    <a:pt x="26856" y="46450"/>
                  </a:moveTo>
                  <a:cubicBezTo>
                    <a:pt x="33310" y="46450"/>
                    <a:pt x="39073" y="44490"/>
                    <a:pt x="43684" y="40457"/>
                  </a:cubicBezTo>
                  <a:lnTo>
                    <a:pt x="43684" y="47141"/>
                  </a:lnTo>
                  <a:cubicBezTo>
                    <a:pt x="38728" y="50830"/>
                    <a:pt x="32734" y="52559"/>
                    <a:pt x="26395" y="52559"/>
                  </a:cubicBezTo>
                  <a:cubicBezTo>
                    <a:pt x="10835" y="52559"/>
                    <a:pt x="0" y="41609"/>
                    <a:pt x="0" y="26279"/>
                  </a:cubicBezTo>
                  <a:cubicBezTo>
                    <a:pt x="0" y="10950"/>
                    <a:pt x="10950" y="0"/>
                    <a:pt x="26279" y="0"/>
                  </a:cubicBezTo>
                  <a:cubicBezTo>
                    <a:pt x="32965" y="0"/>
                    <a:pt x="38728" y="1959"/>
                    <a:pt x="43223" y="5763"/>
                  </a:cubicBezTo>
                  <a:lnTo>
                    <a:pt x="43223" y="12909"/>
                  </a:lnTo>
                  <a:cubicBezTo>
                    <a:pt x="39189" y="8414"/>
                    <a:pt x="33310" y="6108"/>
                    <a:pt x="26741" y="6108"/>
                  </a:cubicBezTo>
                  <a:cubicBezTo>
                    <a:pt x="14984" y="6108"/>
                    <a:pt x="6685" y="14408"/>
                    <a:pt x="6685" y="26279"/>
                  </a:cubicBezTo>
                  <a:cubicBezTo>
                    <a:pt x="6685" y="38151"/>
                    <a:pt x="14984" y="46565"/>
                    <a:pt x="26971" y="46565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3" name="Freeform: Shape 472">
              <a:extLst>
                <a:ext uri="{FF2B5EF4-FFF2-40B4-BE49-F238E27FC236}">
                  <a16:creationId xmlns:a16="http://schemas.microsoft.com/office/drawing/2014/main" id="{92FC02C2-51E3-46AC-9FC6-924F5225706D}"/>
                </a:ext>
              </a:extLst>
            </p:cNvPr>
            <p:cNvSpPr/>
            <p:nvPr/>
          </p:nvSpPr>
          <p:spPr>
            <a:xfrm>
              <a:off x="1653411" y="6353274"/>
              <a:ext cx="44605" cy="51636"/>
            </a:xfrm>
            <a:custGeom>
              <a:avLst/>
              <a:gdLst>
                <a:gd name="connsiteX0" fmla="*/ 38151 w 44605"/>
                <a:gd name="connsiteY0" fmla="*/ 0 h 51636"/>
                <a:gd name="connsiteX1" fmla="*/ 44606 w 44605"/>
                <a:gd name="connsiteY1" fmla="*/ 0 h 51636"/>
                <a:gd name="connsiteX2" fmla="*/ 44606 w 44605"/>
                <a:gd name="connsiteY2" fmla="*/ 28584 h 51636"/>
                <a:gd name="connsiteX3" fmla="*/ 22361 w 44605"/>
                <a:gd name="connsiteY3" fmla="*/ 51636 h 51636"/>
                <a:gd name="connsiteX4" fmla="*/ 0 w 44605"/>
                <a:gd name="connsiteY4" fmla="*/ 28584 h 51636"/>
                <a:gd name="connsiteX5" fmla="*/ 0 w 44605"/>
                <a:gd name="connsiteY5" fmla="*/ 0 h 51636"/>
                <a:gd name="connsiteX6" fmla="*/ 6455 w 44605"/>
                <a:gd name="connsiteY6" fmla="*/ 0 h 51636"/>
                <a:gd name="connsiteX7" fmla="*/ 6455 w 44605"/>
                <a:gd name="connsiteY7" fmla="*/ 29276 h 51636"/>
                <a:gd name="connsiteX8" fmla="*/ 22361 w 44605"/>
                <a:gd name="connsiteY8" fmla="*/ 45643 h 51636"/>
                <a:gd name="connsiteX9" fmla="*/ 38151 w 44605"/>
                <a:gd name="connsiteY9" fmla="*/ 29276 h 51636"/>
                <a:gd name="connsiteX10" fmla="*/ 38151 w 44605"/>
                <a:gd name="connsiteY10" fmla="*/ 0 h 5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605" h="51636">
                  <a:moveTo>
                    <a:pt x="38151" y="0"/>
                  </a:moveTo>
                  <a:lnTo>
                    <a:pt x="44606" y="0"/>
                  </a:lnTo>
                  <a:lnTo>
                    <a:pt x="44606" y="28584"/>
                  </a:lnTo>
                  <a:cubicBezTo>
                    <a:pt x="44606" y="42992"/>
                    <a:pt x="35846" y="51636"/>
                    <a:pt x="22361" y="51636"/>
                  </a:cubicBezTo>
                  <a:cubicBezTo>
                    <a:pt x="8875" y="51636"/>
                    <a:pt x="0" y="42992"/>
                    <a:pt x="0" y="28584"/>
                  </a:cubicBezTo>
                  <a:lnTo>
                    <a:pt x="0" y="0"/>
                  </a:lnTo>
                  <a:lnTo>
                    <a:pt x="6455" y="0"/>
                  </a:lnTo>
                  <a:lnTo>
                    <a:pt x="6455" y="29276"/>
                  </a:lnTo>
                  <a:cubicBezTo>
                    <a:pt x="6455" y="40110"/>
                    <a:pt x="12909" y="45643"/>
                    <a:pt x="22361" y="45643"/>
                  </a:cubicBezTo>
                  <a:cubicBezTo>
                    <a:pt x="31812" y="45643"/>
                    <a:pt x="38151" y="39995"/>
                    <a:pt x="38151" y="29276"/>
                  </a:cubicBezTo>
                  <a:lnTo>
                    <a:pt x="38151" y="0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4" name="Freeform: Shape 473">
              <a:extLst>
                <a:ext uri="{FF2B5EF4-FFF2-40B4-BE49-F238E27FC236}">
                  <a16:creationId xmlns:a16="http://schemas.microsoft.com/office/drawing/2014/main" id="{7D5A5369-5C01-48A9-9C56-5F6DB453B00C}"/>
                </a:ext>
              </a:extLst>
            </p:cNvPr>
            <p:cNvSpPr/>
            <p:nvPr/>
          </p:nvSpPr>
          <p:spPr>
            <a:xfrm>
              <a:off x="1714615" y="6352583"/>
              <a:ext cx="52097" cy="77570"/>
            </a:xfrm>
            <a:custGeom>
              <a:avLst/>
              <a:gdLst>
                <a:gd name="connsiteX0" fmla="*/ 6455 w 52097"/>
                <a:gd name="connsiteY0" fmla="*/ 39764 h 77570"/>
                <a:gd name="connsiteX1" fmla="*/ 6455 w 52097"/>
                <a:gd name="connsiteY1" fmla="*/ 77570 h 77570"/>
                <a:gd name="connsiteX2" fmla="*/ 0 w 52097"/>
                <a:gd name="connsiteY2" fmla="*/ 77570 h 77570"/>
                <a:gd name="connsiteX3" fmla="*/ 0 w 52097"/>
                <a:gd name="connsiteY3" fmla="*/ 806 h 77570"/>
                <a:gd name="connsiteX4" fmla="*/ 6455 w 52097"/>
                <a:gd name="connsiteY4" fmla="*/ 806 h 77570"/>
                <a:gd name="connsiteX5" fmla="*/ 6455 w 52097"/>
                <a:gd name="connsiteY5" fmla="*/ 12678 h 77570"/>
                <a:gd name="connsiteX6" fmla="*/ 26625 w 52097"/>
                <a:gd name="connsiteY6" fmla="*/ 0 h 77570"/>
                <a:gd name="connsiteX7" fmla="*/ 52098 w 52097"/>
                <a:gd name="connsiteY7" fmla="*/ 26164 h 77570"/>
                <a:gd name="connsiteX8" fmla="*/ 26625 w 52097"/>
                <a:gd name="connsiteY8" fmla="*/ 52559 h 77570"/>
                <a:gd name="connsiteX9" fmla="*/ 6455 w 52097"/>
                <a:gd name="connsiteY9" fmla="*/ 39880 h 77570"/>
                <a:gd name="connsiteX10" fmla="*/ 26049 w 52097"/>
                <a:gd name="connsiteY10" fmla="*/ 5993 h 77570"/>
                <a:gd name="connsiteX11" fmla="*/ 6455 w 52097"/>
                <a:gd name="connsiteY11" fmla="*/ 26164 h 77570"/>
                <a:gd name="connsiteX12" fmla="*/ 26049 w 52097"/>
                <a:gd name="connsiteY12" fmla="*/ 46450 h 77570"/>
                <a:gd name="connsiteX13" fmla="*/ 45413 w 52097"/>
                <a:gd name="connsiteY13" fmla="*/ 26164 h 77570"/>
                <a:gd name="connsiteX14" fmla="*/ 26049 w 52097"/>
                <a:gd name="connsiteY14" fmla="*/ 5993 h 77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77570">
                  <a:moveTo>
                    <a:pt x="6455" y="39764"/>
                  </a:moveTo>
                  <a:lnTo>
                    <a:pt x="6455" y="77570"/>
                  </a:lnTo>
                  <a:lnTo>
                    <a:pt x="0" y="77570"/>
                  </a:lnTo>
                  <a:lnTo>
                    <a:pt x="0" y="806"/>
                  </a:lnTo>
                  <a:lnTo>
                    <a:pt x="6455" y="806"/>
                  </a:lnTo>
                  <a:lnTo>
                    <a:pt x="6455" y="12678"/>
                  </a:lnTo>
                  <a:cubicBezTo>
                    <a:pt x="10028" y="4956"/>
                    <a:pt x="17404" y="0"/>
                    <a:pt x="26625" y="0"/>
                  </a:cubicBezTo>
                  <a:cubicBezTo>
                    <a:pt x="41379" y="0"/>
                    <a:pt x="52098" y="11065"/>
                    <a:pt x="52098" y="26164"/>
                  </a:cubicBezTo>
                  <a:cubicBezTo>
                    <a:pt x="52098" y="41263"/>
                    <a:pt x="41379" y="52559"/>
                    <a:pt x="26625" y="52559"/>
                  </a:cubicBezTo>
                  <a:cubicBezTo>
                    <a:pt x="17289" y="52559"/>
                    <a:pt x="9912" y="47603"/>
                    <a:pt x="6455" y="39880"/>
                  </a:cubicBezTo>
                  <a:close/>
                  <a:moveTo>
                    <a:pt x="26049" y="5993"/>
                  </a:moveTo>
                  <a:cubicBezTo>
                    <a:pt x="14638" y="5993"/>
                    <a:pt x="6455" y="14522"/>
                    <a:pt x="6455" y="26164"/>
                  </a:cubicBezTo>
                  <a:cubicBezTo>
                    <a:pt x="6455" y="37805"/>
                    <a:pt x="14638" y="46450"/>
                    <a:pt x="26049" y="46450"/>
                  </a:cubicBezTo>
                  <a:cubicBezTo>
                    <a:pt x="37460" y="46450"/>
                    <a:pt x="45413" y="37920"/>
                    <a:pt x="45413" y="26164"/>
                  </a:cubicBezTo>
                  <a:cubicBezTo>
                    <a:pt x="45413" y="14408"/>
                    <a:pt x="37460" y="5993"/>
                    <a:pt x="26049" y="5993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5" name="Freeform: Shape 474">
              <a:extLst>
                <a:ext uri="{FF2B5EF4-FFF2-40B4-BE49-F238E27FC236}">
                  <a16:creationId xmlns:a16="http://schemas.microsoft.com/office/drawing/2014/main" id="{5D94CD6F-C2DC-43C2-AD46-5B8AE14D03A7}"/>
                </a:ext>
              </a:extLst>
            </p:cNvPr>
            <p:cNvSpPr/>
            <p:nvPr/>
          </p:nvSpPr>
          <p:spPr>
            <a:xfrm>
              <a:off x="1777086" y="6326303"/>
              <a:ext cx="52097" cy="78723"/>
            </a:xfrm>
            <a:custGeom>
              <a:avLst/>
              <a:gdLst>
                <a:gd name="connsiteX0" fmla="*/ 45643 w 52097"/>
                <a:gd name="connsiteY0" fmla="*/ 66159 h 78723"/>
                <a:gd name="connsiteX1" fmla="*/ 25473 w 52097"/>
                <a:gd name="connsiteY1" fmla="*/ 78723 h 78723"/>
                <a:gd name="connsiteX2" fmla="*/ 0 w 52097"/>
                <a:gd name="connsiteY2" fmla="*/ 52674 h 78723"/>
                <a:gd name="connsiteX3" fmla="*/ 25473 w 52097"/>
                <a:gd name="connsiteY3" fmla="*/ 26164 h 78723"/>
                <a:gd name="connsiteX4" fmla="*/ 45643 w 52097"/>
                <a:gd name="connsiteY4" fmla="*/ 38843 h 78723"/>
                <a:gd name="connsiteX5" fmla="*/ 45643 w 52097"/>
                <a:gd name="connsiteY5" fmla="*/ 0 h 78723"/>
                <a:gd name="connsiteX6" fmla="*/ 52098 w 52097"/>
                <a:gd name="connsiteY6" fmla="*/ 0 h 78723"/>
                <a:gd name="connsiteX7" fmla="*/ 52098 w 52097"/>
                <a:gd name="connsiteY7" fmla="*/ 77801 h 78723"/>
                <a:gd name="connsiteX8" fmla="*/ 45643 w 52097"/>
                <a:gd name="connsiteY8" fmla="*/ 77801 h 78723"/>
                <a:gd name="connsiteX9" fmla="*/ 45643 w 52097"/>
                <a:gd name="connsiteY9" fmla="*/ 66044 h 78723"/>
                <a:gd name="connsiteX10" fmla="*/ 6685 w 52097"/>
                <a:gd name="connsiteY10" fmla="*/ 52559 h 78723"/>
                <a:gd name="connsiteX11" fmla="*/ 26049 w 52097"/>
                <a:gd name="connsiteY11" fmla="*/ 72729 h 78723"/>
                <a:gd name="connsiteX12" fmla="*/ 45643 w 52097"/>
                <a:gd name="connsiteY12" fmla="*/ 52559 h 78723"/>
                <a:gd name="connsiteX13" fmla="*/ 26049 w 52097"/>
                <a:gd name="connsiteY13" fmla="*/ 32273 h 78723"/>
                <a:gd name="connsiteX14" fmla="*/ 6685 w 52097"/>
                <a:gd name="connsiteY14" fmla="*/ 52559 h 78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78723">
                  <a:moveTo>
                    <a:pt x="45643" y="66159"/>
                  </a:moveTo>
                  <a:cubicBezTo>
                    <a:pt x="42070" y="73767"/>
                    <a:pt x="34694" y="78723"/>
                    <a:pt x="25473" y="78723"/>
                  </a:cubicBezTo>
                  <a:cubicBezTo>
                    <a:pt x="10604" y="78723"/>
                    <a:pt x="0" y="67773"/>
                    <a:pt x="0" y="52674"/>
                  </a:cubicBezTo>
                  <a:cubicBezTo>
                    <a:pt x="0" y="37575"/>
                    <a:pt x="10604" y="26164"/>
                    <a:pt x="25473" y="26164"/>
                  </a:cubicBezTo>
                  <a:cubicBezTo>
                    <a:pt x="34809" y="26164"/>
                    <a:pt x="42070" y="31120"/>
                    <a:pt x="45643" y="38843"/>
                  </a:cubicBezTo>
                  <a:lnTo>
                    <a:pt x="45643" y="0"/>
                  </a:lnTo>
                  <a:lnTo>
                    <a:pt x="52098" y="0"/>
                  </a:lnTo>
                  <a:lnTo>
                    <a:pt x="52098" y="77801"/>
                  </a:lnTo>
                  <a:lnTo>
                    <a:pt x="45643" y="77801"/>
                  </a:lnTo>
                  <a:lnTo>
                    <a:pt x="45643" y="66044"/>
                  </a:lnTo>
                  <a:close/>
                  <a:moveTo>
                    <a:pt x="6685" y="52559"/>
                  </a:moveTo>
                  <a:cubicBezTo>
                    <a:pt x="6685" y="64200"/>
                    <a:pt x="14638" y="72729"/>
                    <a:pt x="26049" y="72729"/>
                  </a:cubicBezTo>
                  <a:cubicBezTo>
                    <a:pt x="37460" y="72729"/>
                    <a:pt x="45643" y="64200"/>
                    <a:pt x="45643" y="52559"/>
                  </a:cubicBezTo>
                  <a:cubicBezTo>
                    <a:pt x="45643" y="40917"/>
                    <a:pt x="37460" y="32273"/>
                    <a:pt x="26049" y="32273"/>
                  </a:cubicBezTo>
                  <a:cubicBezTo>
                    <a:pt x="14638" y="32273"/>
                    <a:pt x="6685" y="40802"/>
                    <a:pt x="6685" y="5255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6" name="Freeform: Shape 475">
              <a:extLst>
                <a:ext uri="{FF2B5EF4-FFF2-40B4-BE49-F238E27FC236}">
                  <a16:creationId xmlns:a16="http://schemas.microsoft.com/office/drawing/2014/main" id="{5B059A6A-C051-45A5-8BD5-2BC0A1F6662D}"/>
                </a:ext>
              </a:extLst>
            </p:cNvPr>
            <p:cNvSpPr/>
            <p:nvPr/>
          </p:nvSpPr>
          <p:spPr>
            <a:xfrm>
              <a:off x="1843361" y="6352468"/>
              <a:ext cx="52097" cy="52558"/>
            </a:xfrm>
            <a:custGeom>
              <a:avLst/>
              <a:gdLst>
                <a:gd name="connsiteX0" fmla="*/ 45643 w 52097"/>
                <a:gd name="connsiteY0" fmla="*/ 39995 h 52558"/>
                <a:gd name="connsiteX1" fmla="*/ 25473 w 52097"/>
                <a:gd name="connsiteY1" fmla="*/ 52559 h 52558"/>
                <a:gd name="connsiteX2" fmla="*/ 0 w 52097"/>
                <a:gd name="connsiteY2" fmla="*/ 26510 h 52558"/>
                <a:gd name="connsiteX3" fmla="*/ 25473 w 52097"/>
                <a:gd name="connsiteY3" fmla="*/ 0 h 52558"/>
                <a:gd name="connsiteX4" fmla="*/ 45643 w 52097"/>
                <a:gd name="connsiteY4" fmla="*/ 12678 h 52558"/>
                <a:gd name="connsiteX5" fmla="*/ 45643 w 52097"/>
                <a:gd name="connsiteY5" fmla="*/ 807 h 52558"/>
                <a:gd name="connsiteX6" fmla="*/ 52098 w 52097"/>
                <a:gd name="connsiteY6" fmla="*/ 807 h 52558"/>
                <a:gd name="connsiteX7" fmla="*/ 52098 w 52097"/>
                <a:gd name="connsiteY7" fmla="*/ 51636 h 52558"/>
                <a:gd name="connsiteX8" fmla="*/ 45643 w 52097"/>
                <a:gd name="connsiteY8" fmla="*/ 51636 h 52558"/>
                <a:gd name="connsiteX9" fmla="*/ 45643 w 52097"/>
                <a:gd name="connsiteY9" fmla="*/ 39880 h 52558"/>
                <a:gd name="connsiteX10" fmla="*/ 6685 w 52097"/>
                <a:gd name="connsiteY10" fmla="*/ 26394 h 52558"/>
                <a:gd name="connsiteX11" fmla="*/ 26049 w 52097"/>
                <a:gd name="connsiteY11" fmla="*/ 46565 h 52558"/>
                <a:gd name="connsiteX12" fmla="*/ 45643 w 52097"/>
                <a:gd name="connsiteY12" fmla="*/ 26394 h 52558"/>
                <a:gd name="connsiteX13" fmla="*/ 26049 w 52097"/>
                <a:gd name="connsiteY13" fmla="*/ 6108 h 52558"/>
                <a:gd name="connsiteX14" fmla="*/ 6685 w 52097"/>
                <a:gd name="connsiteY14" fmla="*/ 26394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52558">
                  <a:moveTo>
                    <a:pt x="45643" y="39995"/>
                  </a:moveTo>
                  <a:cubicBezTo>
                    <a:pt x="42070" y="47718"/>
                    <a:pt x="34694" y="52559"/>
                    <a:pt x="25473" y="52559"/>
                  </a:cubicBezTo>
                  <a:cubicBezTo>
                    <a:pt x="10604" y="52559"/>
                    <a:pt x="0" y="41609"/>
                    <a:pt x="0" y="26510"/>
                  </a:cubicBezTo>
                  <a:cubicBezTo>
                    <a:pt x="0" y="11411"/>
                    <a:pt x="10604" y="0"/>
                    <a:pt x="25473" y="0"/>
                  </a:cubicBezTo>
                  <a:cubicBezTo>
                    <a:pt x="34809" y="0"/>
                    <a:pt x="42070" y="4956"/>
                    <a:pt x="45643" y="12678"/>
                  </a:cubicBezTo>
                  <a:lnTo>
                    <a:pt x="45643" y="807"/>
                  </a:lnTo>
                  <a:lnTo>
                    <a:pt x="52098" y="807"/>
                  </a:lnTo>
                  <a:lnTo>
                    <a:pt x="52098" y="51636"/>
                  </a:lnTo>
                  <a:lnTo>
                    <a:pt x="45643" y="51636"/>
                  </a:lnTo>
                  <a:lnTo>
                    <a:pt x="45643" y="39880"/>
                  </a:lnTo>
                  <a:close/>
                  <a:moveTo>
                    <a:pt x="6685" y="26394"/>
                  </a:moveTo>
                  <a:cubicBezTo>
                    <a:pt x="6685" y="38036"/>
                    <a:pt x="14638" y="46565"/>
                    <a:pt x="26049" y="46565"/>
                  </a:cubicBezTo>
                  <a:cubicBezTo>
                    <a:pt x="37460" y="46565"/>
                    <a:pt x="45643" y="38036"/>
                    <a:pt x="45643" y="26394"/>
                  </a:cubicBezTo>
                  <a:cubicBezTo>
                    <a:pt x="45643" y="14753"/>
                    <a:pt x="37460" y="6108"/>
                    <a:pt x="26049" y="6108"/>
                  </a:cubicBezTo>
                  <a:cubicBezTo>
                    <a:pt x="14638" y="6108"/>
                    <a:pt x="6685" y="14638"/>
                    <a:pt x="6685" y="26394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7" name="Freeform: Shape 476">
              <a:extLst>
                <a:ext uri="{FF2B5EF4-FFF2-40B4-BE49-F238E27FC236}">
                  <a16:creationId xmlns:a16="http://schemas.microsoft.com/office/drawing/2014/main" id="{6C834EFC-9A84-466A-9740-DDF3129113C1}"/>
                </a:ext>
              </a:extLst>
            </p:cNvPr>
            <p:cNvSpPr/>
            <p:nvPr/>
          </p:nvSpPr>
          <p:spPr>
            <a:xfrm>
              <a:off x="1912863" y="6336792"/>
              <a:ext cx="29506" cy="68234"/>
            </a:xfrm>
            <a:custGeom>
              <a:avLst/>
              <a:gdLst>
                <a:gd name="connsiteX0" fmla="*/ 16597 w 29506"/>
                <a:gd name="connsiteY0" fmla="*/ 68234 h 68234"/>
                <a:gd name="connsiteX1" fmla="*/ 0 w 29506"/>
                <a:gd name="connsiteY1" fmla="*/ 50714 h 68234"/>
                <a:gd name="connsiteX2" fmla="*/ 0 w 29506"/>
                <a:gd name="connsiteY2" fmla="*/ 0 h 68234"/>
                <a:gd name="connsiteX3" fmla="*/ 6339 w 29506"/>
                <a:gd name="connsiteY3" fmla="*/ 0 h 68234"/>
                <a:gd name="connsiteX4" fmla="*/ 6339 w 29506"/>
                <a:gd name="connsiteY4" fmla="*/ 16597 h 68234"/>
                <a:gd name="connsiteX5" fmla="*/ 28700 w 29506"/>
                <a:gd name="connsiteY5" fmla="*/ 16597 h 68234"/>
                <a:gd name="connsiteX6" fmla="*/ 28700 w 29506"/>
                <a:gd name="connsiteY6" fmla="*/ 22591 h 68234"/>
                <a:gd name="connsiteX7" fmla="*/ 6339 w 29506"/>
                <a:gd name="connsiteY7" fmla="*/ 22591 h 68234"/>
                <a:gd name="connsiteX8" fmla="*/ 6339 w 29506"/>
                <a:gd name="connsiteY8" fmla="*/ 51175 h 68234"/>
                <a:gd name="connsiteX9" fmla="*/ 17289 w 29506"/>
                <a:gd name="connsiteY9" fmla="*/ 62125 h 68234"/>
                <a:gd name="connsiteX10" fmla="*/ 29507 w 29506"/>
                <a:gd name="connsiteY10" fmla="*/ 58322 h 68234"/>
                <a:gd name="connsiteX11" fmla="*/ 29507 w 29506"/>
                <a:gd name="connsiteY11" fmla="*/ 64546 h 68234"/>
                <a:gd name="connsiteX12" fmla="*/ 16597 w 29506"/>
                <a:gd name="connsiteY12" fmla="*/ 68234 h 6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506" h="68234">
                  <a:moveTo>
                    <a:pt x="16597" y="68234"/>
                  </a:moveTo>
                  <a:cubicBezTo>
                    <a:pt x="6339" y="68234"/>
                    <a:pt x="0" y="63508"/>
                    <a:pt x="0" y="50714"/>
                  </a:cubicBezTo>
                  <a:lnTo>
                    <a:pt x="0" y="0"/>
                  </a:lnTo>
                  <a:lnTo>
                    <a:pt x="6339" y="0"/>
                  </a:lnTo>
                  <a:lnTo>
                    <a:pt x="6339" y="16597"/>
                  </a:lnTo>
                  <a:lnTo>
                    <a:pt x="28700" y="16597"/>
                  </a:lnTo>
                  <a:lnTo>
                    <a:pt x="28700" y="22591"/>
                  </a:lnTo>
                  <a:lnTo>
                    <a:pt x="6339" y="22591"/>
                  </a:lnTo>
                  <a:lnTo>
                    <a:pt x="6339" y="51175"/>
                  </a:lnTo>
                  <a:cubicBezTo>
                    <a:pt x="6339" y="58898"/>
                    <a:pt x="10950" y="62125"/>
                    <a:pt x="17289" y="62125"/>
                  </a:cubicBezTo>
                  <a:cubicBezTo>
                    <a:pt x="21208" y="62125"/>
                    <a:pt x="25818" y="60973"/>
                    <a:pt x="29507" y="58322"/>
                  </a:cubicBezTo>
                  <a:lnTo>
                    <a:pt x="29507" y="64546"/>
                  </a:lnTo>
                  <a:cubicBezTo>
                    <a:pt x="25818" y="67081"/>
                    <a:pt x="20747" y="68234"/>
                    <a:pt x="16597" y="68234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8" name="Freeform: Shape 477">
              <a:extLst>
                <a:ext uri="{FF2B5EF4-FFF2-40B4-BE49-F238E27FC236}">
                  <a16:creationId xmlns:a16="http://schemas.microsoft.com/office/drawing/2014/main" id="{1D8114DA-232B-418C-ADA2-24F87A166438}"/>
                </a:ext>
              </a:extLst>
            </p:cNvPr>
            <p:cNvSpPr/>
            <p:nvPr/>
          </p:nvSpPr>
          <p:spPr>
            <a:xfrm>
              <a:off x="1949055" y="6352583"/>
              <a:ext cx="49216" cy="52443"/>
            </a:xfrm>
            <a:custGeom>
              <a:avLst/>
              <a:gdLst>
                <a:gd name="connsiteX0" fmla="*/ 115 w 49216"/>
                <a:gd name="connsiteY0" fmla="*/ 26510 h 52443"/>
                <a:gd name="connsiteX1" fmla="*/ 25127 w 49216"/>
                <a:gd name="connsiteY1" fmla="*/ 0 h 52443"/>
                <a:gd name="connsiteX2" fmla="*/ 49216 w 49216"/>
                <a:gd name="connsiteY2" fmla="*/ 25587 h 52443"/>
                <a:gd name="connsiteX3" fmla="*/ 48986 w 49216"/>
                <a:gd name="connsiteY3" fmla="*/ 28700 h 52443"/>
                <a:gd name="connsiteX4" fmla="*/ 6800 w 49216"/>
                <a:gd name="connsiteY4" fmla="*/ 28700 h 52443"/>
                <a:gd name="connsiteX5" fmla="*/ 27086 w 49216"/>
                <a:gd name="connsiteY5" fmla="*/ 46565 h 52443"/>
                <a:gd name="connsiteX6" fmla="*/ 45643 w 49216"/>
                <a:gd name="connsiteY6" fmla="*/ 40341 h 52443"/>
                <a:gd name="connsiteX7" fmla="*/ 45643 w 49216"/>
                <a:gd name="connsiteY7" fmla="*/ 46680 h 52443"/>
                <a:gd name="connsiteX8" fmla="*/ 27086 w 49216"/>
                <a:gd name="connsiteY8" fmla="*/ 52443 h 52443"/>
                <a:gd name="connsiteX9" fmla="*/ 0 w 49216"/>
                <a:gd name="connsiteY9" fmla="*/ 26510 h 52443"/>
                <a:gd name="connsiteX10" fmla="*/ 42416 w 49216"/>
                <a:gd name="connsiteY10" fmla="*/ 23398 h 52443"/>
                <a:gd name="connsiteX11" fmla="*/ 25127 w 49216"/>
                <a:gd name="connsiteY11" fmla="*/ 5878 h 52443"/>
                <a:gd name="connsiteX12" fmla="*/ 6916 w 49216"/>
                <a:gd name="connsiteY12" fmla="*/ 23398 h 52443"/>
                <a:gd name="connsiteX13" fmla="*/ 42416 w 49216"/>
                <a:gd name="connsiteY13" fmla="*/ 23398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3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49"/>
                    <a:pt x="49216" y="25587"/>
                  </a:cubicBezTo>
                  <a:cubicBezTo>
                    <a:pt x="49216" y="26625"/>
                    <a:pt x="49216" y="27662"/>
                    <a:pt x="48986" y="28700"/>
                  </a:cubicBezTo>
                  <a:lnTo>
                    <a:pt x="6800" y="28700"/>
                  </a:lnTo>
                  <a:cubicBezTo>
                    <a:pt x="7838" y="39188"/>
                    <a:pt x="15675" y="46565"/>
                    <a:pt x="27086" y="46565"/>
                  </a:cubicBezTo>
                  <a:cubicBezTo>
                    <a:pt x="33771" y="46565"/>
                    <a:pt x="40226" y="44490"/>
                    <a:pt x="45643" y="40341"/>
                  </a:cubicBezTo>
                  <a:lnTo>
                    <a:pt x="45643" y="46680"/>
                  </a:lnTo>
                  <a:cubicBezTo>
                    <a:pt x="40226" y="50599"/>
                    <a:pt x="33771" y="52443"/>
                    <a:pt x="27086" y="52443"/>
                  </a:cubicBezTo>
                  <a:cubicBezTo>
                    <a:pt x="11065" y="52443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39" y="13485"/>
                    <a:pt x="35500" y="5878"/>
                    <a:pt x="25127" y="5878"/>
                  </a:cubicBezTo>
                  <a:cubicBezTo>
                    <a:pt x="14753" y="5878"/>
                    <a:pt x="7953" y="13485"/>
                    <a:pt x="6916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9" name="Freeform: Shape 478">
              <a:extLst>
                <a:ext uri="{FF2B5EF4-FFF2-40B4-BE49-F238E27FC236}">
                  <a16:creationId xmlns:a16="http://schemas.microsoft.com/office/drawing/2014/main" id="{31E96F22-A890-4780-BCF9-B47B7F6E4D55}"/>
                </a:ext>
              </a:extLst>
            </p:cNvPr>
            <p:cNvSpPr/>
            <p:nvPr/>
          </p:nvSpPr>
          <p:spPr>
            <a:xfrm>
              <a:off x="2008299" y="6352468"/>
              <a:ext cx="35846" cy="52558"/>
            </a:xfrm>
            <a:custGeom>
              <a:avLst/>
              <a:gdLst>
                <a:gd name="connsiteX0" fmla="*/ 17519 w 35846"/>
                <a:gd name="connsiteY0" fmla="*/ 47257 h 52558"/>
                <a:gd name="connsiteX1" fmla="*/ 29507 w 35846"/>
                <a:gd name="connsiteY1" fmla="*/ 38612 h 52558"/>
                <a:gd name="connsiteX2" fmla="*/ 23398 w 35846"/>
                <a:gd name="connsiteY2" fmla="*/ 31120 h 52558"/>
                <a:gd name="connsiteX3" fmla="*/ 10373 w 35846"/>
                <a:gd name="connsiteY3" fmla="*/ 26049 h 52558"/>
                <a:gd name="connsiteX4" fmla="*/ 1037 w 35846"/>
                <a:gd name="connsiteY4" fmla="*/ 13946 h 52558"/>
                <a:gd name="connsiteX5" fmla="*/ 18211 w 35846"/>
                <a:gd name="connsiteY5" fmla="*/ 0 h 52558"/>
                <a:gd name="connsiteX6" fmla="*/ 33656 w 35846"/>
                <a:gd name="connsiteY6" fmla="*/ 4841 h 52558"/>
                <a:gd name="connsiteX7" fmla="*/ 33656 w 35846"/>
                <a:gd name="connsiteY7" fmla="*/ 11641 h 52558"/>
                <a:gd name="connsiteX8" fmla="*/ 18326 w 35846"/>
                <a:gd name="connsiteY8" fmla="*/ 5302 h 52558"/>
                <a:gd name="connsiteX9" fmla="*/ 7492 w 35846"/>
                <a:gd name="connsiteY9" fmla="*/ 13255 h 52558"/>
                <a:gd name="connsiteX10" fmla="*/ 13485 w 35846"/>
                <a:gd name="connsiteY10" fmla="*/ 20516 h 52558"/>
                <a:gd name="connsiteX11" fmla="*/ 26510 w 35846"/>
                <a:gd name="connsiteY11" fmla="*/ 25587 h 52558"/>
                <a:gd name="connsiteX12" fmla="*/ 35846 w 35846"/>
                <a:gd name="connsiteY12" fmla="*/ 37460 h 52558"/>
                <a:gd name="connsiteX13" fmla="*/ 17404 w 35846"/>
                <a:gd name="connsiteY13" fmla="*/ 52559 h 52558"/>
                <a:gd name="connsiteX14" fmla="*/ 0 w 35846"/>
                <a:gd name="connsiteY14" fmla="*/ 47141 h 52558"/>
                <a:gd name="connsiteX15" fmla="*/ 0 w 35846"/>
                <a:gd name="connsiteY15" fmla="*/ 40110 h 52558"/>
                <a:gd name="connsiteX16" fmla="*/ 17519 w 35846"/>
                <a:gd name="connsiteY16" fmla="*/ 47257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846" h="52558">
                  <a:moveTo>
                    <a:pt x="17519" y="47257"/>
                  </a:moveTo>
                  <a:cubicBezTo>
                    <a:pt x="24320" y="47257"/>
                    <a:pt x="29507" y="44260"/>
                    <a:pt x="29507" y="38612"/>
                  </a:cubicBezTo>
                  <a:cubicBezTo>
                    <a:pt x="29507" y="35385"/>
                    <a:pt x="27778" y="32849"/>
                    <a:pt x="23398" y="31120"/>
                  </a:cubicBezTo>
                  <a:lnTo>
                    <a:pt x="10373" y="26049"/>
                  </a:lnTo>
                  <a:cubicBezTo>
                    <a:pt x="4265" y="23513"/>
                    <a:pt x="1037" y="20055"/>
                    <a:pt x="1037" y="13946"/>
                  </a:cubicBezTo>
                  <a:cubicBezTo>
                    <a:pt x="1037" y="5302"/>
                    <a:pt x="8183" y="0"/>
                    <a:pt x="18211" y="0"/>
                  </a:cubicBezTo>
                  <a:cubicBezTo>
                    <a:pt x="24089" y="0"/>
                    <a:pt x="29737" y="1614"/>
                    <a:pt x="33656" y="4841"/>
                  </a:cubicBezTo>
                  <a:lnTo>
                    <a:pt x="33656" y="11641"/>
                  </a:lnTo>
                  <a:cubicBezTo>
                    <a:pt x="29161" y="7607"/>
                    <a:pt x="23628" y="5302"/>
                    <a:pt x="18326" y="5302"/>
                  </a:cubicBezTo>
                  <a:cubicBezTo>
                    <a:pt x="12102" y="5302"/>
                    <a:pt x="7492" y="8183"/>
                    <a:pt x="7492" y="13255"/>
                  </a:cubicBezTo>
                  <a:cubicBezTo>
                    <a:pt x="7492" y="16713"/>
                    <a:pt x="9106" y="18903"/>
                    <a:pt x="13485" y="20516"/>
                  </a:cubicBezTo>
                  <a:lnTo>
                    <a:pt x="26510" y="25587"/>
                  </a:lnTo>
                  <a:cubicBezTo>
                    <a:pt x="32965" y="28239"/>
                    <a:pt x="35846" y="32157"/>
                    <a:pt x="35846" y="37460"/>
                  </a:cubicBezTo>
                  <a:cubicBezTo>
                    <a:pt x="35846" y="46911"/>
                    <a:pt x="28123" y="52559"/>
                    <a:pt x="17404" y="52559"/>
                  </a:cubicBezTo>
                  <a:cubicBezTo>
                    <a:pt x="10719" y="52559"/>
                    <a:pt x="4495" y="50830"/>
                    <a:pt x="0" y="47141"/>
                  </a:cubicBezTo>
                  <a:lnTo>
                    <a:pt x="0" y="40110"/>
                  </a:lnTo>
                  <a:cubicBezTo>
                    <a:pt x="5302" y="45067"/>
                    <a:pt x="11411" y="47257"/>
                    <a:pt x="17519" y="47257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0" name="Freeform: Shape 479">
              <a:extLst>
                <a:ext uri="{FF2B5EF4-FFF2-40B4-BE49-F238E27FC236}">
                  <a16:creationId xmlns:a16="http://schemas.microsoft.com/office/drawing/2014/main" id="{1F5DAA5D-FB34-411D-8A1E-40154894627B}"/>
                </a:ext>
              </a:extLst>
            </p:cNvPr>
            <p:cNvSpPr/>
            <p:nvPr/>
          </p:nvSpPr>
          <p:spPr>
            <a:xfrm>
              <a:off x="2082065" y="6325612"/>
              <a:ext cx="29276" cy="78607"/>
            </a:xfrm>
            <a:custGeom>
              <a:avLst/>
              <a:gdLst>
                <a:gd name="connsiteX0" fmla="*/ 6455 w 29276"/>
                <a:gd name="connsiteY0" fmla="*/ 33771 h 78607"/>
                <a:gd name="connsiteX1" fmla="*/ 6455 w 29276"/>
                <a:gd name="connsiteY1" fmla="*/ 78608 h 78607"/>
                <a:gd name="connsiteX2" fmla="*/ 0 w 29276"/>
                <a:gd name="connsiteY2" fmla="*/ 78608 h 78607"/>
                <a:gd name="connsiteX3" fmla="*/ 0 w 29276"/>
                <a:gd name="connsiteY3" fmla="*/ 17289 h 78607"/>
                <a:gd name="connsiteX4" fmla="*/ 16943 w 29276"/>
                <a:gd name="connsiteY4" fmla="*/ 0 h 78607"/>
                <a:gd name="connsiteX5" fmla="*/ 29276 w 29276"/>
                <a:gd name="connsiteY5" fmla="*/ 3804 h 78607"/>
                <a:gd name="connsiteX6" fmla="*/ 29276 w 29276"/>
                <a:gd name="connsiteY6" fmla="*/ 10258 h 78607"/>
                <a:gd name="connsiteX7" fmla="*/ 17289 w 29276"/>
                <a:gd name="connsiteY7" fmla="*/ 6109 h 78607"/>
                <a:gd name="connsiteX8" fmla="*/ 6339 w 29276"/>
                <a:gd name="connsiteY8" fmla="*/ 17058 h 78607"/>
                <a:gd name="connsiteX9" fmla="*/ 6339 w 29276"/>
                <a:gd name="connsiteY9" fmla="*/ 27893 h 78607"/>
                <a:gd name="connsiteX10" fmla="*/ 27432 w 29276"/>
                <a:gd name="connsiteY10" fmla="*/ 27893 h 78607"/>
                <a:gd name="connsiteX11" fmla="*/ 27432 w 29276"/>
                <a:gd name="connsiteY11" fmla="*/ 33887 h 78607"/>
                <a:gd name="connsiteX12" fmla="*/ 6339 w 29276"/>
                <a:gd name="connsiteY12" fmla="*/ 33887 h 78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276" h="78607">
                  <a:moveTo>
                    <a:pt x="6455" y="33771"/>
                  </a:moveTo>
                  <a:lnTo>
                    <a:pt x="6455" y="78608"/>
                  </a:lnTo>
                  <a:lnTo>
                    <a:pt x="0" y="78608"/>
                  </a:lnTo>
                  <a:lnTo>
                    <a:pt x="0" y="17289"/>
                  </a:lnTo>
                  <a:cubicBezTo>
                    <a:pt x="0" y="7261"/>
                    <a:pt x="6455" y="0"/>
                    <a:pt x="16943" y="0"/>
                  </a:cubicBezTo>
                  <a:cubicBezTo>
                    <a:pt x="21323" y="0"/>
                    <a:pt x="25357" y="922"/>
                    <a:pt x="29276" y="3804"/>
                  </a:cubicBezTo>
                  <a:lnTo>
                    <a:pt x="29276" y="10258"/>
                  </a:lnTo>
                  <a:cubicBezTo>
                    <a:pt x="25588" y="7146"/>
                    <a:pt x="21554" y="6109"/>
                    <a:pt x="17289" y="6109"/>
                  </a:cubicBezTo>
                  <a:cubicBezTo>
                    <a:pt x="10604" y="6109"/>
                    <a:pt x="6339" y="10719"/>
                    <a:pt x="6339" y="17058"/>
                  </a:cubicBezTo>
                  <a:lnTo>
                    <a:pt x="6339" y="27893"/>
                  </a:lnTo>
                  <a:lnTo>
                    <a:pt x="27432" y="27893"/>
                  </a:lnTo>
                  <a:lnTo>
                    <a:pt x="27432" y="33887"/>
                  </a:lnTo>
                  <a:lnTo>
                    <a:pt x="6339" y="33887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1" name="Freeform: Shape 480">
              <a:extLst>
                <a:ext uri="{FF2B5EF4-FFF2-40B4-BE49-F238E27FC236}">
                  <a16:creationId xmlns:a16="http://schemas.microsoft.com/office/drawing/2014/main" id="{2CA01558-7A9C-4812-9486-9962A0B5AA34}"/>
                </a:ext>
              </a:extLst>
            </p:cNvPr>
            <p:cNvSpPr/>
            <p:nvPr/>
          </p:nvSpPr>
          <p:spPr>
            <a:xfrm>
              <a:off x="2114684" y="6352468"/>
              <a:ext cx="52443" cy="52558"/>
            </a:xfrm>
            <a:custGeom>
              <a:avLst/>
              <a:gdLst>
                <a:gd name="connsiteX0" fmla="*/ 0 w 52443"/>
                <a:gd name="connsiteY0" fmla="*/ 26164 h 52558"/>
                <a:gd name="connsiteX1" fmla="*/ 26395 w 52443"/>
                <a:gd name="connsiteY1" fmla="*/ 0 h 52558"/>
                <a:gd name="connsiteX2" fmla="*/ 52444 w 52443"/>
                <a:gd name="connsiteY2" fmla="*/ 26164 h 52558"/>
                <a:gd name="connsiteX3" fmla="*/ 26395 w 52443"/>
                <a:gd name="connsiteY3" fmla="*/ 52559 h 52558"/>
                <a:gd name="connsiteX4" fmla="*/ 0 w 52443"/>
                <a:gd name="connsiteY4" fmla="*/ 26164 h 52558"/>
                <a:gd name="connsiteX5" fmla="*/ 26279 w 52443"/>
                <a:gd name="connsiteY5" fmla="*/ 6108 h 52558"/>
                <a:gd name="connsiteX6" fmla="*/ 6685 w 52443"/>
                <a:gd name="connsiteY6" fmla="*/ 26279 h 52558"/>
                <a:gd name="connsiteX7" fmla="*/ 26279 w 52443"/>
                <a:gd name="connsiteY7" fmla="*/ 46565 h 52558"/>
                <a:gd name="connsiteX8" fmla="*/ 45758 w 52443"/>
                <a:gd name="connsiteY8" fmla="*/ 26279 h 52558"/>
                <a:gd name="connsiteX9" fmla="*/ 26279 w 52443"/>
                <a:gd name="connsiteY9" fmla="*/ 6108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443" h="52558">
                  <a:moveTo>
                    <a:pt x="0" y="26164"/>
                  </a:moveTo>
                  <a:cubicBezTo>
                    <a:pt x="0" y="11065"/>
                    <a:pt x="10950" y="0"/>
                    <a:pt x="26395" y="0"/>
                  </a:cubicBezTo>
                  <a:cubicBezTo>
                    <a:pt x="41840" y="0"/>
                    <a:pt x="52444" y="10950"/>
                    <a:pt x="52444" y="26164"/>
                  </a:cubicBezTo>
                  <a:cubicBezTo>
                    <a:pt x="52444" y="41378"/>
                    <a:pt x="41609" y="52559"/>
                    <a:pt x="26395" y="52559"/>
                  </a:cubicBezTo>
                  <a:cubicBezTo>
                    <a:pt x="11180" y="52559"/>
                    <a:pt x="0" y="41494"/>
                    <a:pt x="0" y="26164"/>
                  </a:cubicBezTo>
                  <a:close/>
                  <a:moveTo>
                    <a:pt x="26279" y="6108"/>
                  </a:moveTo>
                  <a:cubicBezTo>
                    <a:pt x="14753" y="6108"/>
                    <a:pt x="6685" y="14638"/>
                    <a:pt x="6685" y="26279"/>
                  </a:cubicBezTo>
                  <a:cubicBezTo>
                    <a:pt x="6685" y="37920"/>
                    <a:pt x="14753" y="46565"/>
                    <a:pt x="26279" y="46565"/>
                  </a:cubicBezTo>
                  <a:cubicBezTo>
                    <a:pt x="37805" y="46565"/>
                    <a:pt x="45758" y="38036"/>
                    <a:pt x="45758" y="26279"/>
                  </a:cubicBezTo>
                  <a:cubicBezTo>
                    <a:pt x="45758" y="14523"/>
                    <a:pt x="37690" y="6108"/>
                    <a:pt x="26279" y="6108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2" name="Freeform: Shape 481">
              <a:extLst>
                <a:ext uri="{FF2B5EF4-FFF2-40B4-BE49-F238E27FC236}">
                  <a16:creationId xmlns:a16="http://schemas.microsoft.com/office/drawing/2014/main" id="{6D4E1E47-C364-4661-9C03-022DFD055889}"/>
                </a:ext>
              </a:extLst>
            </p:cNvPr>
            <p:cNvSpPr/>
            <p:nvPr/>
          </p:nvSpPr>
          <p:spPr>
            <a:xfrm>
              <a:off x="2181305" y="6352352"/>
              <a:ext cx="25587" cy="51751"/>
            </a:xfrm>
            <a:custGeom>
              <a:avLst/>
              <a:gdLst>
                <a:gd name="connsiteX0" fmla="*/ 6455 w 25587"/>
                <a:gd name="connsiteY0" fmla="*/ 51752 h 51751"/>
                <a:gd name="connsiteX1" fmla="*/ 0 w 25587"/>
                <a:gd name="connsiteY1" fmla="*/ 51752 h 51751"/>
                <a:gd name="connsiteX2" fmla="*/ 0 w 25587"/>
                <a:gd name="connsiteY2" fmla="*/ 922 h 51751"/>
                <a:gd name="connsiteX3" fmla="*/ 6455 w 25587"/>
                <a:gd name="connsiteY3" fmla="*/ 922 h 51751"/>
                <a:gd name="connsiteX4" fmla="*/ 6455 w 25587"/>
                <a:gd name="connsiteY4" fmla="*/ 13947 h 51751"/>
                <a:gd name="connsiteX5" fmla="*/ 25588 w 25587"/>
                <a:gd name="connsiteY5" fmla="*/ 0 h 51751"/>
                <a:gd name="connsiteX6" fmla="*/ 25588 w 25587"/>
                <a:gd name="connsiteY6" fmla="*/ 7261 h 51751"/>
                <a:gd name="connsiteX7" fmla="*/ 6455 w 25587"/>
                <a:gd name="connsiteY7" fmla="*/ 27201 h 51751"/>
                <a:gd name="connsiteX8" fmla="*/ 6455 w 25587"/>
                <a:gd name="connsiteY8" fmla="*/ 51636 h 5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87" h="51751">
                  <a:moveTo>
                    <a:pt x="6455" y="51752"/>
                  </a:moveTo>
                  <a:lnTo>
                    <a:pt x="0" y="51752"/>
                  </a:lnTo>
                  <a:lnTo>
                    <a:pt x="0" y="922"/>
                  </a:lnTo>
                  <a:lnTo>
                    <a:pt x="6455" y="922"/>
                  </a:lnTo>
                  <a:lnTo>
                    <a:pt x="6455" y="13947"/>
                  </a:lnTo>
                  <a:cubicBezTo>
                    <a:pt x="10028" y="5302"/>
                    <a:pt x="17059" y="0"/>
                    <a:pt x="25588" y="0"/>
                  </a:cubicBezTo>
                  <a:lnTo>
                    <a:pt x="25588" y="7261"/>
                  </a:lnTo>
                  <a:cubicBezTo>
                    <a:pt x="15445" y="6224"/>
                    <a:pt x="6455" y="14061"/>
                    <a:pt x="6455" y="27201"/>
                  </a:cubicBezTo>
                  <a:lnTo>
                    <a:pt x="6455" y="51636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3" name="Freeform: Shape 482">
              <a:extLst>
                <a:ext uri="{FF2B5EF4-FFF2-40B4-BE49-F238E27FC236}">
                  <a16:creationId xmlns:a16="http://schemas.microsoft.com/office/drawing/2014/main" id="{BC839A0B-DB7C-40A8-8CBD-CF785E8283F4}"/>
                </a:ext>
              </a:extLst>
            </p:cNvPr>
            <p:cNvSpPr/>
            <p:nvPr/>
          </p:nvSpPr>
          <p:spPr>
            <a:xfrm>
              <a:off x="2240203" y="6336792"/>
              <a:ext cx="29506" cy="68234"/>
            </a:xfrm>
            <a:custGeom>
              <a:avLst/>
              <a:gdLst>
                <a:gd name="connsiteX0" fmla="*/ 16598 w 29506"/>
                <a:gd name="connsiteY0" fmla="*/ 68234 h 68234"/>
                <a:gd name="connsiteX1" fmla="*/ 0 w 29506"/>
                <a:gd name="connsiteY1" fmla="*/ 50714 h 68234"/>
                <a:gd name="connsiteX2" fmla="*/ 0 w 29506"/>
                <a:gd name="connsiteY2" fmla="*/ 0 h 68234"/>
                <a:gd name="connsiteX3" fmla="*/ 6339 w 29506"/>
                <a:gd name="connsiteY3" fmla="*/ 0 h 68234"/>
                <a:gd name="connsiteX4" fmla="*/ 6339 w 29506"/>
                <a:gd name="connsiteY4" fmla="*/ 16597 h 68234"/>
                <a:gd name="connsiteX5" fmla="*/ 28700 w 29506"/>
                <a:gd name="connsiteY5" fmla="*/ 16597 h 68234"/>
                <a:gd name="connsiteX6" fmla="*/ 28700 w 29506"/>
                <a:gd name="connsiteY6" fmla="*/ 22591 h 68234"/>
                <a:gd name="connsiteX7" fmla="*/ 6339 w 29506"/>
                <a:gd name="connsiteY7" fmla="*/ 22591 h 68234"/>
                <a:gd name="connsiteX8" fmla="*/ 6339 w 29506"/>
                <a:gd name="connsiteY8" fmla="*/ 51175 h 68234"/>
                <a:gd name="connsiteX9" fmla="*/ 17289 w 29506"/>
                <a:gd name="connsiteY9" fmla="*/ 62125 h 68234"/>
                <a:gd name="connsiteX10" fmla="*/ 29507 w 29506"/>
                <a:gd name="connsiteY10" fmla="*/ 58322 h 68234"/>
                <a:gd name="connsiteX11" fmla="*/ 29507 w 29506"/>
                <a:gd name="connsiteY11" fmla="*/ 64546 h 68234"/>
                <a:gd name="connsiteX12" fmla="*/ 16598 w 29506"/>
                <a:gd name="connsiteY12" fmla="*/ 68234 h 6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506" h="68234">
                  <a:moveTo>
                    <a:pt x="16598" y="68234"/>
                  </a:moveTo>
                  <a:cubicBezTo>
                    <a:pt x="6339" y="68234"/>
                    <a:pt x="0" y="63508"/>
                    <a:pt x="0" y="50714"/>
                  </a:cubicBezTo>
                  <a:lnTo>
                    <a:pt x="0" y="0"/>
                  </a:lnTo>
                  <a:lnTo>
                    <a:pt x="6339" y="0"/>
                  </a:lnTo>
                  <a:lnTo>
                    <a:pt x="6339" y="16597"/>
                  </a:lnTo>
                  <a:lnTo>
                    <a:pt x="28700" y="16597"/>
                  </a:lnTo>
                  <a:lnTo>
                    <a:pt x="28700" y="22591"/>
                  </a:lnTo>
                  <a:lnTo>
                    <a:pt x="6339" y="22591"/>
                  </a:lnTo>
                  <a:lnTo>
                    <a:pt x="6339" y="51175"/>
                  </a:lnTo>
                  <a:cubicBezTo>
                    <a:pt x="6339" y="58898"/>
                    <a:pt x="10950" y="62125"/>
                    <a:pt x="17289" y="62125"/>
                  </a:cubicBezTo>
                  <a:cubicBezTo>
                    <a:pt x="21208" y="62125"/>
                    <a:pt x="25818" y="60973"/>
                    <a:pt x="29507" y="58322"/>
                  </a:cubicBezTo>
                  <a:lnTo>
                    <a:pt x="29507" y="64546"/>
                  </a:lnTo>
                  <a:cubicBezTo>
                    <a:pt x="25818" y="67081"/>
                    <a:pt x="20747" y="68234"/>
                    <a:pt x="16598" y="68234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4" name="Freeform: Shape 483">
              <a:extLst>
                <a:ext uri="{FF2B5EF4-FFF2-40B4-BE49-F238E27FC236}">
                  <a16:creationId xmlns:a16="http://schemas.microsoft.com/office/drawing/2014/main" id="{6B86443E-1148-48A4-B701-4AFB18985D6E}"/>
                </a:ext>
              </a:extLst>
            </p:cNvPr>
            <p:cNvSpPr/>
            <p:nvPr/>
          </p:nvSpPr>
          <p:spPr>
            <a:xfrm>
              <a:off x="2280313" y="6326303"/>
              <a:ext cx="45412" cy="77916"/>
            </a:xfrm>
            <a:custGeom>
              <a:avLst/>
              <a:gdLst>
                <a:gd name="connsiteX0" fmla="*/ 6455 w 45412"/>
                <a:gd name="connsiteY0" fmla="*/ 77801 h 77916"/>
                <a:gd name="connsiteX1" fmla="*/ 0 w 45412"/>
                <a:gd name="connsiteY1" fmla="*/ 77801 h 77916"/>
                <a:gd name="connsiteX2" fmla="*/ 0 w 45412"/>
                <a:gd name="connsiteY2" fmla="*/ 0 h 77916"/>
                <a:gd name="connsiteX3" fmla="*/ 6455 w 45412"/>
                <a:gd name="connsiteY3" fmla="*/ 0 h 77916"/>
                <a:gd name="connsiteX4" fmla="*/ 6455 w 45412"/>
                <a:gd name="connsiteY4" fmla="*/ 38612 h 77916"/>
                <a:gd name="connsiteX5" fmla="*/ 25242 w 45412"/>
                <a:gd name="connsiteY5" fmla="*/ 26164 h 77916"/>
                <a:gd name="connsiteX6" fmla="*/ 45413 w 45412"/>
                <a:gd name="connsiteY6" fmla="*/ 48755 h 77916"/>
                <a:gd name="connsiteX7" fmla="*/ 45413 w 45412"/>
                <a:gd name="connsiteY7" fmla="*/ 77801 h 77916"/>
                <a:gd name="connsiteX8" fmla="*/ 38958 w 45412"/>
                <a:gd name="connsiteY8" fmla="*/ 77801 h 77916"/>
                <a:gd name="connsiteX9" fmla="*/ 38958 w 45412"/>
                <a:gd name="connsiteY9" fmla="*/ 49677 h 77916"/>
                <a:gd name="connsiteX10" fmla="*/ 23744 w 45412"/>
                <a:gd name="connsiteY10" fmla="*/ 32388 h 77916"/>
                <a:gd name="connsiteX11" fmla="*/ 6570 w 45412"/>
                <a:gd name="connsiteY11" fmla="*/ 52443 h 77916"/>
                <a:gd name="connsiteX12" fmla="*/ 6570 w 45412"/>
                <a:gd name="connsiteY12" fmla="*/ 77916 h 77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412" h="77916">
                  <a:moveTo>
                    <a:pt x="6455" y="77801"/>
                  </a:moveTo>
                  <a:lnTo>
                    <a:pt x="0" y="77801"/>
                  </a:lnTo>
                  <a:lnTo>
                    <a:pt x="0" y="0"/>
                  </a:lnTo>
                  <a:lnTo>
                    <a:pt x="6455" y="0"/>
                  </a:lnTo>
                  <a:lnTo>
                    <a:pt x="6455" y="38612"/>
                  </a:lnTo>
                  <a:cubicBezTo>
                    <a:pt x="9912" y="31120"/>
                    <a:pt x="16713" y="26164"/>
                    <a:pt x="25242" y="26164"/>
                  </a:cubicBezTo>
                  <a:cubicBezTo>
                    <a:pt x="38728" y="26164"/>
                    <a:pt x="45413" y="35616"/>
                    <a:pt x="45413" y="48755"/>
                  </a:cubicBezTo>
                  <a:lnTo>
                    <a:pt x="45413" y="77801"/>
                  </a:lnTo>
                  <a:lnTo>
                    <a:pt x="38958" y="77801"/>
                  </a:lnTo>
                  <a:lnTo>
                    <a:pt x="38958" y="49677"/>
                  </a:lnTo>
                  <a:cubicBezTo>
                    <a:pt x="38958" y="38151"/>
                    <a:pt x="33656" y="32388"/>
                    <a:pt x="23744" y="32388"/>
                  </a:cubicBezTo>
                  <a:cubicBezTo>
                    <a:pt x="13831" y="32388"/>
                    <a:pt x="6570" y="41148"/>
                    <a:pt x="6570" y="52443"/>
                  </a:cubicBezTo>
                  <a:lnTo>
                    <a:pt x="6570" y="77916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5" name="Freeform: Shape 484">
              <a:extLst>
                <a:ext uri="{FF2B5EF4-FFF2-40B4-BE49-F238E27FC236}">
                  <a16:creationId xmlns:a16="http://schemas.microsoft.com/office/drawing/2014/main" id="{A54BE509-007E-4C1A-BD1F-F87CC4B86B88}"/>
                </a:ext>
              </a:extLst>
            </p:cNvPr>
            <p:cNvSpPr/>
            <p:nvPr/>
          </p:nvSpPr>
          <p:spPr>
            <a:xfrm>
              <a:off x="2338405" y="6352583"/>
              <a:ext cx="49216" cy="52443"/>
            </a:xfrm>
            <a:custGeom>
              <a:avLst/>
              <a:gdLst>
                <a:gd name="connsiteX0" fmla="*/ 115 w 49216"/>
                <a:gd name="connsiteY0" fmla="*/ 26510 h 52443"/>
                <a:gd name="connsiteX1" fmla="*/ 25127 w 49216"/>
                <a:gd name="connsiteY1" fmla="*/ 0 h 52443"/>
                <a:gd name="connsiteX2" fmla="*/ 49216 w 49216"/>
                <a:gd name="connsiteY2" fmla="*/ 25587 h 52443"/>
                <a:gd name="connsiteX3" fmla="*/ 48986 w 49216"/>
                <a:gd name="connsiteY3" fmla="*/ 28700 h 52443"/>
                <a:gd name="connsiteX4" fmla="*/ 6800 w 49216"/>
                <a:gd name="connsiteY4" fmla="*/ 28700 h 52443"/>
                <a:gd name="connsiteX5" fmla="*/ 27086 w 49216"/>
                <a:gd name="connsiteY5" fmla="*/ 46565 h 52443"/>
                <a:gd name="connsiteX6" fmla="*/ 45643 w 49216"/>
                <a:gd name="connsiteY6" fmla="*/ 40341 h 52443"/>
                <a:gd name="connsiteX7" fmla="*/ 45643 w 49216"/>
                <a:gd name="connsiteY7" fmla="*/ 46680 h 52443"/>
                <a:gd name="connsiteX8" fmla="*/ 27086 w 49216"/>
                <a:gd name="connsiteY8" fmla="*/ 52443 h 52443"/>
                <a:gd name="connsiteX9" fmla="*/ 0 w 49216"/>
                <a:gd name="connsiteY9" fmla="*/ 26510 h 52443"/>
                <a:gd name="connsiteX10" fmla="*/ 42416 w 49216"/>
                <a:gd name="connsiteY10" fmla="*/ 23398 h 52443"/>
                <a:gd name="connsiteX11" fmla="*/ 25127 w 49216"/>
                <a:gd name="connsiteY11" fmla="*/ 5878 h 52443"/>
                <a:gd name="connsiteX12" fmla="*/ 6916 w 49216"/>
                <a:gd name="connsiteY12" fmla="*/ 23398 h 52443"/>
                <a:gd name="connsiteX13" fmla="*/ 42416 w 49216"/>
                <a:gd name="connsiteY13" fmla="*/ 23398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3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49"/>
                    <a:pt x="49216" y="25587"/>
                  </a:cubicBezTo>
                  <a:cubicBezTo>
                    <a:pt x="49216" y="26625"/>
                    <a:pt x="49216" y="27662"/>
                    <a:pt x="48986" y="28700"/>
                  </a:cubicBezTo>
                  <a:lnTo>
                    <a:pt x="6800" y="28700"/>
                  </a:lnTo>
                  <a:cubicBezTo>
                    <a:pt x="7838" y="39188"/>
                    <a:pt x="15675" y="46565"/>
                    <a:pt x="27086" y="46565"/>
                  </a:cubicBezTo>
                  <a:cubicBezTo>
                    <a:pt x="33771" y="46565"/>
                    <a:pt x="40226" y="44490"/>
                    <a:pt x="45643" y="40341"/>
                  </a:cubicBezTo>
                  <a:lnTo>
                    <a:pt x="45643" y="46680"/>
                  </a:lnTo>
                  <a:cubicBezTo>
                    <a:pt x="40226" y="50599"/>
                    <a:pt x="33771" y="52443"/>
                    <a:pt x="27086" y="52443"/>
                  </a:cubicBezTo>
                  <a:cubicBezTo>
                    <a:pt x="11065" y="52443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39" y="13485"/>
                    <a:pt x="35500" y="5878"/>
                    <a:pt x="25127" y="5878"/>
                  </a:cubicBezTo>
                  <a:cubicBezTo>
                    <a:pt x="14753" y="5878"/>
                    <a:pt x="7953" y="13485"/>
                    <a:pt x="6916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6" name="Freeform: Shape 485">
              <a:extLst>
                <a:ext uri="{FF2B5EF4-FFF2-40B4-BE49-F238E27FC236}">
                  <a16:creationId xmlns:a16="http://schemas.microsoft.com/office/drawing/2014/main" id="{C9EFA393-86B3-445C-AA8B-91B439B41338}"/>
                </a:ext>
              </a:extLst>
            </p:cNvPr>
            <p:cNvSpPr/>
            <p:nvPr/>
          </p:nvSpPr>
          <p:spPr>
            <a:xfrm>
              <a:off x="2426003" y="6326303"/>
              <a:ext cx="6454" cy="77800"/>
            </a:xfrm>
            <a:custGeom>
              <a:avLst/>
              <a:gdLst>
                <a:gd name="connsiteX0" fmla="*/ 0 w 6454"/>
                <a:gd name="connsiteY0" fmla="*/ 0 h 77800"/>
                <a:gd name="connsiteX1" fmla="*/ 6455 w 6454"/>
                <a:gd name="connsiteY1" fmla="*/ 0 h 77800"/>
                <a:gd name="connsiteX2" fmla="*/ 6455 w 6454"/>
                <a:gd name="connsiteY2" fmla="*/ 77801 h 77800"/>
                <a:gd name="connsiteX3" fmla="*/ 0 w 6454"/>
                <a:gd name="connsiteY3" fmla="*/ 77801 h 77800"/>
                <a:gd name="connsiteX4" fmla="*/ 0 w 6454"/>
                <a:gd name="connsiteY4" fmla="*/ 0 h 7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54" h="77800">
                  <a:moveTo>
                    <a:pt x="0" y="0"/>
                  </a:moveTo>
                  <a:lnTo>
                    <a:pt x="6455" y="0"/>
                  </a:lnTo>
                  <a:lnTo>
                    <a:pt x="6455" y="77801"/>
                  </a:lnTo>
                  <a:lnTo>
                    <a:pt x="0" y="778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7" name="Freeform: Shape 486">
              <a:extLst>
                <a:ext uri="{FF2B5EF4-FFF2-40B4-BE49-F238E27FC236}">
                  <a16:creationId xmlns:a16="http://schemas.microsoft.com/office/drawing/2014/main" id="{78D34792-8A63-44CC-88C4-D60FB0552633}"/>
                </a:ext>
              </a:extLst>
            </p:cNvPr>
            <p:cNvSpPr/>
            <p:nvPr/>
          </p:nvSpPr>
          <p:spPr>
            <a:xfrm>
              <a:off x="2446749" y="6352468"/>
              <a:ext cx="52097" cy="52558"/>
            </a:xfrm>
            <a:custGeom>
              <a:avLst/>
              <a:gdLst>
                <a:gd name="connsiteX0" fmla="*/ 45643 w 52097"/>
                <a:gd name="connsiteY0" fmla="*/ 39995 h 52558"/>
                <a:gd name="connsiteX1" fmla="*/ 25473 w 52097"/>
                <a:gd name="connsiteY1" fmla="*/ 52559 h 52558"/>
                <a:gd name="connsiteX2" fmla="*/ 0 w 52097"/>
                <a:gd name="connsiteY2" fmla="*/ 26510 h 52558"/>
                <a:gd name="connsiteX3" fmla="*/ 25473 w 52097"/>
                <a:gd name="connsiteY3" fmla="*/ 0 h 52558"/>
                <a:gd name="connsiteX4" fmla="*/ 45643 w 52097"/>
                <a:gd name="connsiteY4" fmla="*/ 12678 h 52558"/>
                <a:gd name="connsiteX5" fmla="*/ 45643 w 52097"/>
                <a:gd name="connsiteY5" fmla="*/ 807 h 52558"/>
                <a:gd name="connsiteX6" fmla="*/ 52098 w 52097"/>
                <a:gd name="connsiteY6" fmla="*/ 807 h 52558"/>
                <a:gd name="connsiteX7" fmla="*/ 52098 w 52097"/>
                <a:gd name="connsiteY7" fmla="*/ 51636 h 52558"/>
                <a:gd name="connsiteX8" fmla="*/ 45643 w 52097"/>
                <a:gd name="connsiteY8" fmla="*/ 51636 h 52558"/>
                <a:gd name="connsiteX9" fmla="*/ 45643 w 52097"/>
                <a:gd name="connsiteY9" fmla="*/ 39880 h 52558"/>
                <a:gd name="connsiteX10" fmla="*/ 6685 w 52097"/>
                <a:gd name="connsiteY10" fmla="*/ 26394 h 52558"/>
                <a:gd name="connsiteX11" fmla="*/ 26049 w 52097"/>
                <a:gd name="connsiteY11" fmla="*/ 46565 h 52558"/>
                <a:gd name="connsiteX12" fmla="*/ 45643 w 52097"/>
                <a:gd name="connsiteY12" fmla="*/ 26394 h 52558"/>
                <a:gd name="connsiteX13" fmla="*/ 26049 w 52097"/>
                <a:gd name="connsiteY13" fmla="*/ 6108 h 52558"/>
                <a:gd name="connsiteX14" fmla="*/ 6685 w 52097"/>
                <a:gd name="connsiteY14" fmla="*/ 26394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52558">
                  <a:moveTo>
                    <a:pt x="45643" y="39995"/>
                  </a:moveTo>
                  <a:cubicBezTo>
                    <a:pt x="42070" y="47718"/>
                    <a:pt x="34693" y="52559"/>
                    <a:pt x="25473" y="52559"/>
                  </a:cubicBezTo>
                  <a:cubicBezTo>
                    <a:pt x="10604" y="52559"/>
                    <a:pt x="0" y="41609"/>
                    <a:pt x="0" y="26510"/>
                  </a:cubicBezTo>
                  <a:cubicBezTo>
                    <a:pt x="0" y="11411"/>
                    <a:pt x="10604" y="0"/>
                    <a:pt x="25473" y="0"/>
                  </a:cubicBezTo>
                  <a:cubicBezTo>
                    <a:pt x="34809" y="0"/>
                    <a:pt x="42070" y="4956"/>
                    <a:pt x="45643" y="12678"/>
                  </a:cubicBezTo>
                  <a:lnTo>
                    <a:pt x="45643" y="807"/>
                  </a:lnTo>
                  <a:lnTo>
                    <a:pt x="52098" y="807"/>
                  </a:lnTo>
                  <a:lnTo>
                    <a:pt x="52098" y="51636"/>
                  </a:lnTo>
                  <a:lnTo>
                    <a:pt x="45643" y="51636"/>
                  </a:lnTo>
                  <a:lnTo>
                    <a:pt x="45643" y="39880"/>
                  </a:lnTo>
                  <a:close/>
                  <a:moveTo>
                    <a:pt x="6685" y="26394"/>
                  </a:moveTo>
                  <a:cubicBezTo>
                    <a:pt x="6685" y="38036"/>
                    <a:pt x="14638" y="46565"/>
                    <a:pt x="26049" y="46565"/>
                  </a:cubicBezTo>
                  <a:cubicBezTo>
                    <a:pt x="37460" y="46565"/>
                    <a:pt x="45643" y="38036"/>
                    <a:pt x="45643" y="26394"/>
                  </a:cubicBezTo>
                  <a:cubicBezTo>
                    <a:pt x="45643" y="14753"/>
                    <a:pt x="37460" y="6108"/>
                    <a:pt x="26049" y="6108"/>
                  </a:cubicBezTo>
                  <a:cubicBezTo>
                    <a:pt x="14638" y="6108"/>
                    <a:pt x="6685" y="14638"/>
                    <a:pt x="6685" y="26394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8" name="Freeform: Shape 487">
              <a:extLst>
                <a:ext uri="{FF2B5EF4-FFF2-40B4-BE49-F238E27FC236}">
                  <a16:creationId xmlns:a16="http://schemas.microsoft.com/office/drawing/2014/main" id="{FE19C9EE-3C23-48A3-88C3-11CA0D567347}"/>
                </a:ext>
              </a:extLst>
            </p:cNvPr>
            <p:cNvSpPr/>
            <p:nvPr/>
          </p:nvSpPr>
          <p:spPr>
            <a:xfrm>
              <a:off x="2516252" y="6336792"/>
              <a:ext cx="29506" cy="68234"/>
            </a:xfrm>
            <a:custGeom>
              <a:avLst/>
              <a:gdLst>
                <a:gd name="connsiteX0" fmla="*/ 16598 w 29506"/>
                <a:gd name="connsiteY0" fmla="*/ 68234 h 68234"/>
                <a:gd name="connsiteX1" fmla="*/ 0 w 29506"/>
                <a:gd name="connsiteY1" fmla="*/ 50714 h 68234"/>
                <a:gd name="connsiteX2" fmla="*/ 0 w 29506"/>
                <a:gd name="connsiteY2" fmla="*/ 0 h 68234"/>
                <a:gd name="connsiteX3" fmla="*/ 6339 w 29506"/>
                <a:gd name="connsiteY3" fmla="*/ 0 h 68234"/>
                <a:gd name="connsiteX4" fmla="*/ 6339 w 29506"/>
                <a:gd name="connsiteY4" fmla="*/ 16597 h 68234"/>
                <a:gd name="connsiteX5" fmla="*/ 28700 w 29506"/>
                <a:gd name="connsiteY5" fmla="*/ 16597 h 68234"/>
                <a:gd name="connsiteX6" fmla="*/ 28700 w 29506"/>
                <a:gd name="connsiteY6" fmla="*/ 22591 h 68234"/>
                <a:gd name="connsiteX7" fmla="*/ 6339 w 29506"/>
                <a:gd name="connsiteY7" fmla="*/ 22591 h 68234"/>
                <a:gd name="connsiteX8" fmla="*/ 6339 w 29506"/>
                <a:gd name="connsiteY8" fmla="*/ 51175 h 68234"/>
                <a:gd name="connsiteX9" fmla="*/ 17289 w 29506"/>
                <a:gd name="connsiteY9" fmla="*/ 62125 h 68234"/>
                <a:gd name="connsiteX10" fmla="*/ 29507 w 29506"/>
                <a:gd name="connsiteY10" fmla="*/ 58322 h 68234"/>
                <a:gd name="connsiteX11" fmla="*/ 29507 w 29506"/>
                <a:gd name="connsiteY11" fmla="*/ 64546 h 68234"/>
                <a:gd name="connsiteX12" fmla="*/ 16598 w 29506"/>
                <a:gd name="connsiteY12" fmla="*/ 68234 h 6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506" h="68234">
                  <a:moveTo>
                    <a:pt x="16598" y="68234"/>
                  </a:moveTo>
                  <a:cubicBezTo>
                    <a:pt x="6339" y="68234"/>
                    <a:pt x="0" y="63508"/>
                    <a:pt x="0" y="50714"/>
                  </a:cubicBezTo>
                  <a:lnTo>
                    <a:pt x="0" y="0"/>
                  </a:lnTo>
                  <a:lnTo>
                    <a:pt x="6339" y="0"/>
                  </a:lnTo>
                  <a:lnTo>
                    <a:pt x="6339" y="16597"/>
                  </a:lnTo>
                  <a:lnTo>
                    <a:pt x="28700" y="16597"/>
                  </a:lnTo>
                  <a:lnTo>
                    <a:pt x="28700" y="22591"/>
                  </a:lnTo>
                  <a:lnTo>
                    <a:pt x="6339" y="22591"/>
                  </a:lnTo>
                  <a:lnTo>
                    <a:pt x="6339" y="51175"/>
                  </a:lnTo>
                  <a:cubicBezTo>
                    <a:pt x="6339" y="58898"/>
                    <a:pt x="10950" y="62125"/>
                    <a:pt x="17289" y="62125"/>
                  </a:cubicBezTo>
                  <a:cubicBezTo>
                    <a:pt x="21208" y="62125"/>
                    <a:pt x="25818" y="60973"/>
                    <a:pt x="29507" y="58322"/>
                  </a:cubicBezTo>
                  <a:lnTo>
                    <a:pt x="29507" y="64546"/>
                  </a:lnTo>
                  <a:cubicBezTo>
                    <a:pt x="25818" y="67081"/>
                    <a:pt x="20747" y="68234"/>
                    <a:pt x="16598" y="68234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9" name="Freeform: Shape 488">
              <a:extLst>
                <a:ext uri="{FF2B5EF4-FFF2-40B4-BE49-F238E27FC236}">
                  <a16:creationId xmlns:a16="http://schemas.microsoft.com/office/drawing/2014/main" id="{FB865E61-9420-4115-9CED-146EB18E1B14}"/>
                </a:ext>
              </a:extLst>
            </p:cNvPr>
            <p:cNvSpPr/>
            <p:nvPr/>
          </p:nvSpPr>
          <p:spPr>
            <a:xfrm>
              <a:off x="2552443" y="6352583"/>
              <a:ext cx="49216" cy="52443"/>
            </a:xfrm>
            <a:custGeom>
              <a:avLst/>
              <a:gdLst>
                <a:gd name="connsiteX0" fmla="*/ 115 w 49216"/>
                <a:gd name="connsiteY0" fmla="*/ 26510 h 52443"/>
                <a:gd name="connsiteX1" fmla="*/ 25127 w 49216"/>
                <a:gd name="connsiteY1" fmla="*/ 0 h 52443"/>
                <a:gd name="connsiteX2" fmla="*/ 49216 w 49216"/>
                <a:gd name="connsiteY2" fmla="*/ 25587 h 52443"/>
                <a:gd name="connsiteX3" fmla="*/ 48986 w 49216"/>
                <a:gd name="connsiteY3" fmla="*/ 28700 h 52443"/>
                <a:gd name="connsiteX4" fmla="*/ 6800 w 49216"/>
                <a:gd name="connsiteY4" fmla="*/ 28700 h 52443"/>
                <a:gd name="connsiteX5" fmla="*/ 27086 w 49216"/>
                <a:gd name="connsiteY5" fmla="*/ 46565 h 52443"/>
                <a:gd name="connsiteX6" fmla="*/ 45643 w 49216"/>
                <a:gd name="connsiteY6" fmla="*/ 40341 h 52443"/>
                <a:gd name="connsiteX7" fmla="*/ 45643 w 49216"/>
                <a:gd name="connsiteY7" fmla="*/ 46680 h 52443"/>
                <a:gd name="connsiteX8" fmla="*/ 27086 w 49216"/>
                <a:gd name="connsiteY8" fmla="*/ 52443 h 52443"/>
                <a:gd name="connsiteX9" fmla="*/ 0 w 49216"/>
                <a:gd name="connsiteY9" fmla="*/ 26510 h 52443"/>
                <a:gd name="connsiteX10" fmla="*/ 42416 w 49216"/>
                <a:gd name="connsiteY10" fmla="*/ 23398 h 52443"/>
                <a:gd name="connsiteX11" fmla="*/ 25127 w 49216"/>
                <a:gd name="connsiteY11" fmla="*/ 5878 h 52443"/>
                <a:gd name="connsiteX12" fmla="*/ 6916 w 49216"/>
                <a:gd name="connsiteY12" fmla="*/ 23398 h 52443"/>
                <a:gd name="connsiteX13" fmla="*/ 42416 w 49216"/>
                <a:gd name="connsiteY13" fmla="*/ 23398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3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49"/>
                    <a:pt x="49216" y="25587"/>
                  </a:cubicBezTo>
                  <a:cubicBezTo>
                    <a:pt x="49216" y="26625"/>
                    <a:pt x="49216" y="27662"/>
                    <a:pt x="48986" y="28700"/>
                  </a:cubicBezTo>
                  <a:lnTo>
                    <a:pt x="6800" y="28700"/>
                  </a:lnTo>
                  <a:cubicBezTo>
                    <a:pt x="7838" y="39188"/>
                    <a:pt x="15675" y="46565"/>
                    <a:pt x="27086" y="46565"/>
                  </a:cubicBezTo>
                  <a:cubicBezTo>
                    <a:pt x="33771" y="46565"/>
                    <a:pt x="40226" y="44490"/>
                    <a:pt x="45643" y="40341"/>
                  </a:cubicBezTo>
                  <a:lnTo>
                    <a:pt x="45643" y="46680"/>
                  </a:lnTo>
                  <a:cubicBezTo>
                    <a:pt x="40226" y="50599"/>
                    <a:pt x="33771" y="52443"/>
                    <a:pt x="27086" y="52443"/>
                  </a:cubicBezTo>
                  <a:cubicBezTo>
                    <a:pt x="11065" y="52443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40" y="13485"/>
                    <a:pt x="35500" y="5878"/>
                    <a:pt x="25127" y="5878"/>
                  </a:cubicBezTo>
                  <a:cubicBezTo>
                    <a:pt x="14753" y="5878"/>
                    <a:pt x="7953" y="13485"/>
                    <a:pt x="6916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90" name="Freeform: Shape 489">
              <a:extLst>
                <a:ext uri="{FF2B5EF4-FFF2-40B4-BE49-F238E27FC236}">
                  <a16:creationId xmlns:a16="http://schemas.microsoft.com/office/drawing/2014/main" id="{DEED040F-BE6D-4177-9832-441ACEC0FAC5}"/>
                </a:ext>
              </a:extLst>
            </p:cNvPr>
            <p:cNvSpPr/>
            <p:nvPr/>
          </p:nvSpPr>
          <p:spPr>
            <a:xfrm>
              <a:off x="2611687" y="6352468"/>
              <a:ext cx="35846" cy="52558"/>
            </a:xfrm>
            <a:custGeom>
              <a:avLst/>
              <a:gdLst>
                <a:gd name="connsiteX0" fmla="*/ 17520 w 35846"/>
                <a:gd name="connsiteY0" fmla="*/ 47257 h 52558"/>
                <a:gd name="connsiteX1" fmla="*/ 29507 w 35846"/>
                <a:gd name="connsiteY1" fmla="*/ 38612 h 52558"/>
                <a:gd name="connsiteX2" fmla="*/ 23398 w 35846"/>
                <a:gd name="connsiteY2" fmla="*/ 31120 h 52558"/>
                <a:gd name="connsiteX3" fmla="*/ 10374 w 35846"/>
                <a:gd name="connsiteY3" fmla="*/ 26049 h 52558"/>
                <a:gd name="connsiteX4" fmla="*/ 1037 w 35846"/>
                <a:gd name="connsiteY4" fmla="*/ 13946 h 52558"/>
                <a:gd name="connsiteX5" fmla="*/ 18211 w 35846"/>
                <a:gd name="connsiteY5" fmla="*/ 0 h 52558"/>
                <a:gd name="connsiteX6" fmla="*/ 33656 w 35846"/>
                <a:gd name="connsiteY6" fmla="*/ 4841 h 52558"/>
                <a:gd name="connsiteX7" fmla="*/ 33656 w 35846"/>
                <a:gd name="connsiteY7" fmla="*/ 11641 h 52558"/>
                <a:gd name="connsiteX8" fmla="*/ 18326 w 35846"/>
                <a:gd name="connsiteY8" fmla="*/ 5302 h 52558"/>
                <a:gd name="connsiteX9" fmla="*/ 7492 w 35846"/>
                <a:gd name="connsiteY9" fmla="*/ 13255 h 52558"/>
                <a:gd name="connsiteX10" fmla="*/ 13485 w 35846"/>
                <a:gd name="connsiteY10" fmla="*/ 20516 h 52558"/>
                <a:gd name="connsiteX11" fmla="*/ 26510 w 35846"/>
                <a:gd name="connsiteY11" fmla="*/ 25587 h 52558"/>
                <a:gd name="connsiteX12" fmla="*/ 35846 w 35846"/>
                <a:gd name="connsiteY12" fmla="*/ 37460 h 52558"/>
                <a:gd name="connsiteX13" fmla="*/ 17404 w 35846"/>
                <a:gd name="connsiteY13" fmla="*/ 52559 h 52558"/>
                <a:gd name="connsiteX14" fmla="*/ 0 w 35846"/>
                <a:gd name="connsiteY14" fmla="*/ 47141 h 52558"/>
                <a:gd name="connsiteX15" fmla="*/ 0 w 35846"/>
                <a:gd name="connsiteY15" fmla="*/ 40110 h 52558"/>
                <a:gd name="connsiteX16" fmla="*/ 17520 w 35846"/>
                <a:gd name="connsiteY16" fmla="*/ 47257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846" h="52558">
                  <a:moveTo>
                    <a:pt x="17520" y="47257"/>
                  </a:moveTo>
                  <a:cubicBezTo>
                    <a:pt x="24320" y="47257"/>
                    <a:pt x="29507" y="44260"/>
                    <a:pt x="29507" y="38612"/>
                  </a:cubicBezTo>
                  <a:cubicBezTo>
                    <a:pt x="29507" y="35385"/>
                    <a:pt x="27778" y="32849"/>
                    <a:pt x="23398" y="31120"/>
                  </a:cubicBezTo>
                  <a:lnTo>
                    <a:pt x="10374" y="26049"/>
                  </a:lnTo>
                  <a:cubicBezTo>
                    <a:pt x="4265" y="23513"/>
                    <a:pt x="1037" y="20055"/>
                    <a:pt x="1037" y="13946"/>
                  </a:cubicBezTo>
                  <a:cubicBezTo>
                    <a:pt x="1037" y="5302"/>
                    <a:pt x="8184" y="0"/>
                    <a:pt x="18211" y="0"/>
                  </a:cubicBezTo>
                  <a:cubicBezTo>
                    <a:pt x="24089" y="0"/>
                    <a:pt x="29737" y="1614"/>
                    <a:pt x="33656" y="4841"/>
                  </a:cubicBezTo>
                  <a:lnTo>
                    <a:pt x="33656" y="11641"/>
                  </a:lnTo>
                  <a:cubicBezTo>
                    <a:pt x="29161" y="7607"/>
                    <a:pt x="23628" y="5302"/>
                    <a:pt x="18326" y="5302"/>
                  </a:cubicBezTo>
                  <a:cubicBezTo>
                    <a:pt x="12102" y="5302"/>
                    <a:pt x="7492" y="8183"/>
                    <a:pt x="7492" y="13255"/>
                  </a:cubicBezTo>
                  <a:cubicBezTo>
                    <a:pt x="7492" y="16713"/>
                    <a:pt x="9106" y="18903"/>
                    <a:pt x="13485" y="20516"/>
                  </a:cubicBezTo>
                  <a:lnTo>
                    <a:pt x="26510" y="25587"/>
                  </a:lnTo>
                  <a:cubicBezTo>
                    <a:pt x="32965" y="28239"/>
                    <a:pt x="35846" y="32157"/>
                    <a:pt x="35846" y="37460"/>
                  </a:cubicBezTo>
                  <a:cubicBezTo>
                    <a:pt x="35846" y="46911"/>
                    <a:pt x="28124" y="52559"/>
                    <a:pt x="17404" y="52559"/>
                  </a:cubicBezTo>
                  <a:cubicBezTo>
                    <a:pt x="10719" y="52559"/>
                    <a:pt x="4495" y="50830"/>
                    <a:pt x="0" y="47141"/>
                  </a:cubicBezTo>
                  <a:lnTo>
                    <a:pt x="0" y="40110"/>
                  </a:lnTo>
                  <a:cubicBezTo>
                    <a:pt x="5302" y="45067"/>
                    <a:pt x="11411" y="47257"/>
                    <a:pt x="17520" y="47257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91" name="Freeform: Shape 490">
              <a:extLst>
                <a:ext uri="{FF2B5EF4-FFF2-40B4-BE49-F238E27FC236}">
                  <a16:creationId xmlns:a16="http://schemas.microsoft.com/office/drawing/2014/main" id="{69950BE0-49A9-4FBE-BAFA-E3167C10733F}"/>
                </a:ext>
              </a:extLst>
            </p:cNvPr>
            <p:cNvSpPr/>
            <p:nvPr/>
          </p:nvSpPr>
          <p:spPr>
            <a:xfrm>
              <a:off x="2660097" y="6336792"/>
              <a:ext cx="29506" cy="68234"/>
            </a:xfrm>
            <a:custGeom>
              <a:avLst/>
              <a:gdLst>
                <a:gd name="connsiteX0" fmla="*/ 16598 w 29506"/>
                <a:gd name="connsiteY0" fmla="*/ 68234 h 68234"/>
                <a:gd name="connsiteX1" fmla="*/ 0 w 29506"/>
                <a:gd name="connsiteY1" fmla="*/ 50714 h 68234"/>
                <a:gd name="connsiteX2" fmla="*/ 0 w 29506"/>
                <a:gd name="connsiteY2" fmla="*/ 0 h 68234"/>
                <a:gd name="connsiteX3" fmla="*/ 6339 w 29506"/>
                <a:gd name="connsiteY3" fmla="*/ 0 h 68234"/>
                <a:gd name="connsiteX4" fmla="*/ 6339 w 29506"/>
                <a:gd name="connsiteY4" fmla="*/ 16597 h 68234"/>
                <a:gd name="connsiteX5" fmla="*/ 28700 w 29506"/>
                <a:gd name="connsiteY5" fmla="*/ 16597 h 68234"/>
                <a:gd name="connsiteX6" fmla="*/ 28700 w 29506"/>
                <a:gd name="connsiteY6" fmla="*/ 22591 h 68234"/>
                <a:gd name="connsiteX7" fmla="*/ 6339 w 29506"/>
                <a:gd name="connsiteY7" fmla="*/ 22591 h 68234"/>
                <a:gd name="connsiteX8" fmla="*/ 6339 w 29506"/>
                <a:gd name="connsiteY8" fmla="*/ 51175 h 68234"/>
                <a:gd name="connsiteX9" fmla="*/ 17289 w 29506"/>
                <a:gd name="connsiteY9" fmla="*/ 62125 h 68234"/>
                <a:gd name="connsiteX10" fmla="*/ 29507 w 29506"/>
                <a:gd name="connsiteY10" fmla="*/ 58322 h 68234"/>
                <a:gd name="connsiteX11" fmla="*/ 29507 w 29506"/>
                <a:gd name="connsiteY11" fmla="*/ 64546 h 68234"/>
                <a:gd name="connsiteX12" fmla="*/ 16598 w 29506"/>
                <a:gd name="connsiteY12" fmla="*/ 68234 h 6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506" h="68234">
                  <a:moveTo>
                    <a:pt x="16598" y="68234"/>
                  </a:moveTo>
                  <a:cubicBezTo>
                    <a:pt x="6339" y="68234"/>
                    <a:pt x="0" y="63508"/>
                    <a:pt x="0" y="50714"/>
                  </a:cubicBezTo>
                  <a:lnTo>
                    <a:pt x="0" y="0"/>
                  </a:lnTo>
                  <a:lnTo>
                    <a:pt x="6339" y="0"/>
                  </a:lnTo>
                  <a:lnTo>
                    <a:pt x="6339" y="16597"/>
                  </a:lnTo>
                  <a:lnTo>
                    <a:pt x="28700" y="16597"/>
                  </a:lnTo>
                  <a:lnTo>
                    <a:pt x="28700" y="22591"/>
                  </a:lnTo>
                  <a:lnTo>
                    <a:pt x="6339" y="22591"/>
                  </a:lnTo>
                  <a:lnTo>
                    <a:pt x="6339" y="51175"/>
                  </a:lnTo>
                  <a:cubicBezTo>
                    <a:pt x="6339" y="58898"/>
                    <a:pt x="10950" y="62125"/>
                    <a:pt x="17289" y="62125"/>
                  </a:cubicBezTo>
                  <a:cubicBezTo>
                    <a:pt x="21208" y="62125"/>
                    <a:pt x="25818" y="60973"/>
                    <a:pt x="29507" y="58322"/>
                  </a:cubicBezTo>
                  <a:lnTo>
                    <a:pt x="29507" y="64546"/>
                  </a:lnTo>
                  <a:cubicBezTo>
                    <a:pt x="25818" y="67081"/>
                    <a:pt x="20747" y="68234"/>
                    <a:pt x="16598" y="68234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92" name="Freeform: Shape 491">
              <a:extLst>
                <a:ext uri="{FF2B5EF4-FFF2-40B4-BE49-F238E27FC236}">
                  <a16:creationId xmlns:a16="http://schemas.microsoft.com/office/drawing/2014/main" id="{471F7EED-2434-4EBB-A573-9752803AAC0E}"/>
                </a:ext>
              </a:extLst>
            </p:cNvPr>
            <p:cNvSpPr/>
            <p:nvPr/>
          </p:nvSpPr>
          <p:spPr>
            <a:xfrm>
              <a:off x="2720608" y="6352468"/>
              <a:ext cx="35846" cy="52558"/>
            </a:xfrm>
            <a:custGeom>
              <a:avLst/>
              <a:gdLst>
                <a:gd name="connsiteX0" fmla="*/ 17520 w 35846"/>
                <a:gd name="connsiteY0" fmla="*/ 47257 h 52558"/>
                <a:gd name="connsiteX1" fmla="*/ 29507 w 35846"/>
                <a:gd name="connsiteY1" fmla="*/ 38612 h 52558"/>
                <a:gd name="connsiteX2" fmla="*/ 23398 w 35846"/>
                <a:gd name="connsiteY2" fmla="*/ 31120 h 52558"/>
                <a:gd name="connsiteX3" fmla="*/ 10374 w 35846"/>
                <a:gd name="connsiteY3" fmla="*/ 26049 h 52558"/>
                <a:gd name="connsiteX4" fmla="*/ 1037 w 35846"/>
                <a:gd name="connsiteY4" fmla="*/ 13946 h 52558"/>
                <a:gd name="connsiteX5" fmla="*/ 18211 w 35846"/>
                <a:gd name="connsiteY5" fmla="*/ 0 h 52558"/>
                <a:gd name="connsiteX6" fmla="*/ 33656 w 35846"/>
                <a:gd name="connsiteY6" fmla="*/ 4841 h 52558"/>
                <a:gd name="connsiteX7" fmla="*/ 33656 w 35846"/>
                <a:gd name="connsiteY7" fmla="*/ 11641 h 52558"/>
                <a:gd name="connsiteX8" fmla="*/ 18327 w 35846"/>
                <a:gd name="connsiteY8" fmla="*/ 5302 h 52558"/>
                <a:gd name="connsiteX9" fmla="*/ 7492 w 35846"/>
                <a:gd name="connsiteY9" fmla="*/ 13255 h 52558"/>
                <a:gd name="connsiteX10" fmla="*/ 13486 w 35846"/>
                <a:gd name="connsiteY10" fmla="*/ 20516 h 52558"/>
                <a:gd name="connsiteX11" fmla="*/ 26510 w 35846"/>
                <a:gd name="connsiteY11" fmla="*/ 25587 h 52558"/>
                <a:gd name="connsiteX12" fmla="*/ 35846 w 35846"/>
                <a:gd name="connsiteY12" fmla="*/ 37460 h 52558"/>
                <a:gd name="connsiteX13" fmla="*/ 17404 w 35846"/>
                <a:gd name="connsiteY13" fmla="*/ 52559 h 52558"/>
                <a:gd name="connsiteX14" fmla="*/ 0 w 35846"/>
                <a:gd name="connsiteY14" fmla="*/ 47141 h 52558"/>
                <a:gd name="connsiteX15" fmla="*/ 0 w 35846"/>
                <a:gd name="connsiteY15" fmla="*/ 40110 h 52558"/>
                <a:gd name="connsiteX16" fmla="*/ 17520 w 35846"/>
                <a:gd name="connsiteY16" fmla="*/ 47257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846" h="52558">
                  <a:moveTo>
                    <a:pt x="17520" y="47257"/>
                  </a:moveTo>
                  <a:cubicBezTo>
                    <a:pt x="24320" y="47257"/>
                    <a:pt x="29507" y="44260"/>
                    <a:pt x="29507" y="38612"/>
                  </a:cubicBezTo>
                  <a:cubicBezTo>
                    <a:pt x="29507" y="35385"/>
                    <a:pt x="27778" y="32849"/>
                    <a:pt x="23398" y="31120"/>
                  </a:cubicBezTo>
                  <a:lnTo>
                    <a:pt x="10374" y="26049"/>
                  </a:lnTo>
                  <a:cubicBezTo>
                    <a:pt x="4265" y="23513"/>
                    <a:pt x="1037" y="20055"/>
                    <a:pt x="1037" y="13946"/>
                  </a:cubicBezTo>
                  <a:cubicBezTo>
                    <a:pt x="1037" y="5302"/>
                    <a:pt x="8184" y="0"/>
                    <a:pt x="18211" y="0"/>
                  </a:cubicBezTo>
                  <a:cubicBezTo>
                    <a:pt x="24090" y="0"/>
                    <a:pt x="29737" y="1614"/>
                    <a:pt x="33656" y="4841"/>
                  </a:cubicBezTo>
                  <a:lnTo>
                    <a:pt x="33656" y="11641"/>
                  </a:lnTo>
                  <a:cubicBezTo>
                    <a:pt x="29161" y="7607"/>
                    <a:pt x="23628" y="5302"/>
                    <a:pt x="18327" y="5302"/>
                  </a:cubicBezTo>
                  <a:cubicBezTo>
                    <a:pt x="12102" y="5302"/>
                    <a:pt x="7492" y="8183"/>
                    <a:pt x="7492" y="13255"/>
                  </a:cubicBezTo>
                  <a:cubicBezTo>
                    <a:pt x="7492" y="16713"/>
                    <a:pt x="9106" y="18903"/>
                    <a:pt x="13486" y="20516"/>
                  </a:cubicBezTo>
                  <a:lnTo>
                    <a:pt x="26510" y="25587"/>
                  </a:lnTo>
                  <a:cubicBezTo>
                    <a:pt x="32965" y="28239"/>
                    <a:pt x="35846" y="32157"/>
                    <a:pt x="35846" y="37460"/>
                  </a:cubicBezTo>
                  <a:cubicBezTo>
                    <a:pt x="35846" y="46911"/>
                    <a:pt x="28124" y="52559"/>
                    <a:pt x="17404" y="52559"/>
                  </a:cubicBezTo>
                  <a:cubicBezTo>
                    <a:pt x="10719" y="52559"/>
                    <a:pt x="4495" y="50830"/>
                    <a:pt x="0" y="47141"/>
                  </a:cubicBezTo>
                  <a:lnTo>
                    <a:pt x="0" y="40110"/>
                  </a:lnTo>
                  <a:cubicBezTo>
                    <a:pt x="5302" y="45067"/>
                    <a:pt x="11411" y="47257"/>
                    <a:pt x="17520" y="47257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93" name="Freeform: Shape 492">
              <a:extLst>
                <a:ext uri="{FF2B5EF4-FFF2-40B4-BE49-F238E27FC236}">
                  <a16:creationId xmlns:a16="http://schemas.microsoft.com/office/drawing/2014/main" id="{6386C601-44FA-4FED-8011-0FE4D19C49AE}"/>
                </a:ext>
              </a:extLst>
            </p:cNvPr>
            <p:cNvSpPr/>
            <p:nvPr/>
          </p:nvSpPr>
          <p:spPr>
            <a:xfrm>
              <a:off x="2766136" y="6352583"/>
              <a:ext cx="49216" cy="52443"/>
            </a:xfrm>
            <a:custGeom>
              <a:avLst/>
              <a:gdLst>
                <a:gd name="connsiteX0" fmla="*/ 115 w 49216"/>
                <a:gd name="connsiteY0" fmla="*/ 26510 h 52443"/>
                <a:gd name="connsiteX1" fmla="*/ 25127 w 49216"/>
                <a:gd name="connsiteY1" fmla="*/ 0 h 52443"/>
                <a:gd name="connsiteX2" fmla="*/ 49216 w 49216"/>
                <a:gd name="connsiteY2" fmla="*/ 25587 h 52443"/>
                <a:gd name="connsiteX3" fmla="*/ 48986 w 49216"/>
                <a:gd name="connsiteY3" fmla="*/ 28700 h 52443"/>
                <a:gd name="connsiteX4" fmla="*/ 6800 w 49216"/>
                <a:gd name="connsiteY4" fmla="*/ 28700 h 52443"/>
                <a:gd name="connsiteX5" fmla="*/ 27086 w 49216"/>
                <a:gd name="connsiteY5" fmla="*/ 46565 h 52443"/>
                <a:gd name="connsiteX6" fmla="*/ 45643 w 49216"/>
                <a:gd name="connsiteY6" fmla="*/ 40341 h 52443"/>
                <a:gd name="connsiteX7" fmla="*/ 45643 w 49216"/>
                <a:gd name="connsiteY7" fmla="*/ 46680 h 52443"/>
                <a:gd name="connsiteX8" fmla="*/ 27086 w 49216"/>
                <a:gd name="connsiteY8" fmla="*/ 52443 h 52443"/>
                <a:gd name="connsiteX9" fmla="*/ 0 w 49216"/>
                <a:gd name="connsiteY9" fmla="*/ 26510 h 52443"/>
                <a:gd name="connsiteX10" fmla="*/ 42416 w 49216"/>
                <a:gd name="connsiteY10" fmla="*/ 23398 h 52443"/>
                <a:gd name="connsiteX11" fmla="*/ 25127 w 49216"/>
                <a:gd name="connsiteY11" fmla="*/ 5878 h 52443"/>
                <a:gd name="connsiteX12" fmla="*/ 6916 w 49216"/>
                <a:gd name="connsiteY12" fmla="*/ 23398 h 52443"/>
                <a:gd name="connsiteX13" fmla="*/ 42416 w 49216"/>
                <a:gd name="connsiteY13" fmla="*/ 23398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3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49"/>
                    <a:pt x="49216" y="25587"/>
                  </a:cubicBezTo>
                  <a:cubicBezTo>
                    <a:pt x="49216" y="26625"/>
                    <a:pt x="49216" y="27662"/>
                    <a:pt x="48986" y="28700"/>
                  </a:cubicBezTo>
                  <a:lnTo>
                    <a:pt x="6800" y="28700"/>
                  </a:lnTo>
                  <a:cubicBezTo>
                    <a:pt x="7838" y="39188"/>
                    <a:pt x="15675" y="46565"/>
                    <a:pt x="27086" y="46565"/>
                  </a:cubicBezTo>
                  <a:cubicBezTo>
                    <a:pt x="33771" y="46565"/>
                    <a:pt x="40226" y="44490"/>
                    <a:pt x="45643" y="40341"/>
                  </a:cubicBezTo>
                  <a:lnTo>
                    <a:pt x="45643" y="46680"/>
                  </a:lnTo>
                  <a:cubicBezTo>
                    <a:pt x="40226" y="50599"/>
                    <a:pt x="33771" y="52443"/>
                    <a:pt x="27086" y="52443"/>
                  </a:cubicBezTo>
                  <a:cubicBezTo>
                    <a:pt x="11065" y="52443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39" y="13485"/>
                    <a:pt x="35500" y="5878"/>
                    <a:pt x="25127" y="5878"/>
                  </a:cubicBezTo>
                  <a:cubicBezTo>
                    <a:pt x="14753" y="5878"/>
                    <a:pt x="7953" y="13485"/>
                    <a:pt x="6916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94" name="Freeform: Shape 493">
              <a:extLst>
                <a:ext uri="{FF2B5EF4-FFF2-40B4-BE49-F238E27FC236}">
                  <a16:creationId xmlns:a16="http://schemas.microsoft.com/office/drawing/2014/main" id="{C482FBE4-00B7-4CA9-A1B4-0D86F353A959}"/>
                </a:ext>
              </a:extLst>
            </p:cNvPr>
            <p:cNvSpPr/>
            <p:nvPr/>
          </p:nvSpPr>
          <p:spPr>
            <a:xfrm>
              <a:off x="2825611" y="6352468"/>
              <a:ext cx="43683" cy="52558"/>
            </a:xfrm>
            <a:custGeom>
              <a:avLst/>
              <a:gdLst>
                <a:gd name="connsiteX0" fmla="*/ 26856 w 43683"/>
                <a:gd name="connsiteY0" fmla="*/ 46450 h 52558"/>
                <a:gd name="connsiteX1" fmla="*/ 43684 w 43683"/>
                <a:gd name="connsiteY1" fmla="*/ 40457 h 52558"/>
                <a:gd name="connsiteX2" fmla="*/ 43684 w 43683"/>
                <a:gd name="connsiteY2" fmla="*/ 47141 h 52558"/>
                <a:gd name="connsiteX3" fmla="*/ 26395 w 43683"/>
                <a:gd name="connsiteY3" fmla="*/ 52559 h 52558"/>
                <a:gd name="connsiteX4" fmla="*/ 0 w 43683"/>
                <a:gd name="connsiteY4" fmla="*/ 26279 h 52558"/>
                <a:gd name="connsiteX5" fmla="*/ 26279 w 43683"/>
                <a:gd name="connsiteY5" fmla="*/ 0 h 52558"/>
                <a:gd name="connsiteX6" fmla="*/ 43223 w 43683"/>
                <a:gd name="connsiteY6" fmla="*/ 5763 h 52558"/>
                <a:gd name="connsiteX7" fmla="*/ 43223 w 43683"/>
                <a:gd name="connsiteY7" fmla="*/ 12909 h 52558"/>
                <a:gd name="connsiteX8" fmla="*/ 26741 w 43683"/>
                <a:gd name="connsiteY8" fmla="*/ 6108 h 52558"/>
                <a:gd name="connsiteX9" fmla="*/ 6685 w 43683"/>
                <a:gd name="connsiteY9" fmla="*/ 26279 h 52558"/>
                <a:gd name="connsiteX10" fmla="*/ 26971 w 43683"/>
                <a:gd name="connsiteY10" fmla="*/ 46565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683" h="52558">
                  <a:moveTo>
                    <a:pt x="26856" y="46450"/>
                  </a:moveTo>
                  <a:cubicBezTo>
                    <a:pt x="33310" y="46450"/>
                    <a:pt x="39073" y="44490"/>
                    <a:pt x="43684" y="40457"/>
                  </a:cubicBezTo>
                  <a:lnTo>
                    <a:pt x="43684" y="47141"/>
                  </a:lnTo>
                  <a:cubicBezTo>
                    <a:pt x="38728" y="50830"/>
                    <a:pt x="32734" y="52559"/>
                    <a:pt x="26395" y="52559"/>
                  </a:cubicBezTo>
                  <a:cubicBezTo>
                    <a:pt x="10835" y="52559"/>
                    <a:pt x="0" y="41609"/>
                    <a:pt x="0" y="26279"/>
                  </a:cubicBezTo>
                  <a:cubicBezTo>
                    <a:pt x="0" y="10950"/>
                    <a:pt x="10950" y="0"/>
                    <a:pt x="26279" y="0"/>
                  </a:cubicBezTo>
                  <a:cubicBezTo>
                    <a:pt x="32965" y="0"/>
                    <a:pt x="38728" y="1959"/>
                    <a:pt x="43223" y="5763"/>
                  </a:cubicBezTo>
                  <a:lnTo>
                    <a:pt x="43223" y="12909"/>
                  </a:lnTo>
                  <a:cubicBezTo>
                    <a:pt x="39189" y="8414"/>
                    <a:pt x="33310" y="6108"/>
                    <a:pt x="26741" y="6108"/>
                  </a:cubicBezTo>
                  <a:cubicBezTo>
                    <a:pt x="14984" y="6108"/>
                    <a:pt x="6685" y="14408"/>
                    <a:pt x="6685" y="26279"/>
                  </a:cubicBezTo>
                  <a:cubicBezTo>
                    <a:pt x="6685" y="38151"/>
                    <a:pt x="14984" y="46565"/>
                    <a:pt x="26971" y="46565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95" name="Freeform: Shape 494">
              <a:extLst>
                <a:ext uri="{FF2B5EF4-FFF2-40B4-BE49-F238E27FC236}">
                  <a16:creationId xmlns:a16="http://schemas.microsoft.com/office/drawing/2014/main" id="{5CE6CA96-EDF1-4434-B4FA-948359739F58}"/>
                </a:ext>
              </a:extLst>
            </p:cNvPr>
            <p:cNvSpPr/>
            <p:nvPr/>
          </p:nvSpPr>
          <p:spPr>
            <a:xfrm>
              <a:off x="2881282" y="6353274"/>
              <a:ext cx="44605" cy="51636"/>
            </a:xfrm>
            <a:custGeom>
              <a:avLst/>
              <a:gdLst>
                <a:gd name="connsiteX0" fmla="*/ 38151 w 44605"/>
                <a:gd name="connsiteY0" fmla="*/ 0 h 51636"/>
                <a:gd name="connsiteX1" fmla="*/ 44606 w 44605"/>
                <a:gd name="connsiteY1" fmla="*/ 0 h 51636"/>
                <a:gd name="connsiteX2" fmla="*/ 44606 w 44605"/>
                <a:gd name="connsiteY2" fmla="*/ 28584 h 51636"/>
                <a:gd name="connsiteX3" fmla="*/ 22361 w 44605"/>
                <a:gd name="connsiteY3" fmla="*/ 51636 h 51636"/>
                <a:gd name="connsiteX4" fmla="*/ 0 w 44605"/>
                <a:gd name="connsiteY4" fmla="*/ 28584 h 51636"/>
                <a:gd name="connsiteX5" fmla="*/ 0 w 44605"/>
                <a:gd name="connsiteY5" fmla="*/ 0 h 51636"/>
                <a:gd name="connsiteX6" fmla="*/ 6455 w 44605"/>
                <a:gd name="connsiteY6" fmla="*/ 0 h 51636"/>
                <a:gd name="connsiteX7" fmla="*/ 6455 w 44605"/>
                <a:gd name="connsiteY7" fmla="*/ 29276 h 51636"/>
                <a:gd name="connsiteX8" fmla="*/ 22361 w 44605"/>
                <a:gd name="connsiteY8" fmla="*/ 45643 h 51636"/>
                <a:gd name="connsiteX9" fmla="*/ 38151 w 44605"/>
                <a:gd name="connsiteY9" fmla="*/ 29276 h 51636"/>
                <a:gd name="connsiteX10" fmla="*/ 38151 w 44605"/>
                <a:gd name="connsiteY10" fmla="*/ 0 h 5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605" h="51636">
                  <a:moveTo>
                    <a:pt x="38151" y="0"/>
                  </a:moveTo>
                  <a:lnTo>
                    <a:pt x="44606" y="0"/>
                  </a:lnTo>
                  <a:lnTo>
                    <a:pt x="44606" y="28584"/>
                  </a:lnTo>
                  <a:cubicBezTo>
                    <a:pt x="44606" y="42992"/>
                    <a:pt x="35846" y="51636"/>
                    <a:pt x="22361" y="51636"/>
                  </a:cubicBezTo>
                  <a:cubicBezTo>
                    <a:pt x="8875" y="51636"/>
                    <a:pt x="0" y="42992"/>
                    <a:pt x="0" y="28584"/>
                  </a:cubicBezTo>
                  <a:lnTo>
                    <a:pt x="0" y="0"/>
                  </a:lnTo>
                  <a:lnTo>
                    <a:pt x="6455" y="0"/>
                  </a:lnTo>
                  <a:lnTo>
                    <a:pt x="6455" y="29276"/>
                  </a:lnTo>
                  <a:cubicBezTo>
                    <a:pt x="6455" y="40110"/>
                    <a:pt x="12909" y="45643"/>
                    <a:pt x="22361" y="45643"/>
                  </a:cubicBezTo>
                  <a:cubicBezTo>
                    <a:pt x="31812" y="45643"/>
                    <a:pt x="38151" y="39995"/>
                    <a:pt x="38151" y="29276"/>
                  </a:cubicBezTo>
                  <a:lnTo>
                    <a:pt x="38151" y="0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96" name="Freeform: Shape 495">
              <a:extLst>
                <a:ext uri="{FF2B5EF4-FFF2-40B4-BE49-F238E27FC236}">
                  <a16:creationId xmlns:a16="http://schemas.microsoft.com/office/drawing/2014/main" id="{2A0B68BA-3313-4F40-8C17-855FBEBFD6AD}"/>
                </a:ext>
              </a:extLst>
            </p:cNvPr>
            <p:cNvSpPr/>
            <p:nvPr/>
          </p:nvSpPr>
          <p:spPr>
            <a:xfrm>
              <a:off x="2942485" y="6352352"/>
              <a:ext cx="25588" cy="51751"/>
            </a:xfrm>
            <a:custGeom>
              <a:avLst/>
              <a:gdLst>
                <a:gd name="connsiteX0" fmla="*/ 6455 w 25588"/>
                <a:gd name="connsiteY0" fmla="*/ 51752 h 51751"/>
                <a:gd name="connsiteX1" fmla="*/ 0 w 25588"/>
                <a:gd name="connsiteY1" fmla="*/ 51752 h 51751"/>
                <a:gd name="connsiteX2" fmla="*/ 0 w 25588"/>
                <a:gd name="connsiteY2" fmla="*/ 922 h 51751"/>
                <a:gd name="connsiteX3" fmla="*/ 6455 w 25588"/>
                <a:gd name="connsiteY3" fmla="*/ 922 h 51751"/>
                <a:gd name="connsiteX4" fmla="*/ 6455 w 25588"/>
                <a:gd name="connsiteY4" fmla="*/ 13947 h 51751"/>
                <a:gd name="connsiteX5" fmla="*/ 25588 w 25588"/>
                <a:gd name="connsiteY5" fmla="*/ 0 h 51751"/>
                <a:gd name="connsiteX6" fmla="*/ 25588 w 25588"/>
                <a:gd name="connsiteY6" fmla="*/ 7261 h 51751"/>
                <a:gd name="connsiteX7" fmla="*/ 6455 w 25588"/>
                <a:gd name="connsiteY7" fmla="*/ 27201 h 51751"/>
                <a:gd name="connsiteX8" fmla="*/ 6455 w 25588"/>
                <a:gd name="connsiteY8" fmla="*/ 51636 h 5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88" h="51751">
                  <a:moveTo>
                    <a:pt x="6455" y="51752"/>
                  </a:moveTo>
                  <a:lnTo>
                    <a:pt x="0" y="51752"/>
                  </a:lnTo>
                  <a:lnTo>
                    <a:pt x="0" y="922"/>
                  </a:lnTo>
                  <a:lnTo>
                    <a:pt x="6455" y="922"/>
                  </a:lnTo>
                  <a:lnTo>
                    <a:pt x="6455" y="13947"/>
                  </a:lnTo>
                  <a:cubicBezTo>
                    <a:pt x="10028" y="5302"/>
                    <a:pt x="17059" y="0"/>
                    <a:pt x="25588" y="0"/>
                  </a:cubicBezTo>
                  <a:lnTo>
                    <a:pt x="25588" y="7261"/>
                  </a:lnTo>
                  <a:cubicBezTo>
                    <a:pt x="15445" y="6224"/>
                    <a:pt x="6455" y="14061"/>
                    <a:pt x="6455" y="27201"/>
                  </a:cubicBezTo>
                  <a:lnTo>
                    <a:pt x="6455" y="51636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97" name="Freeform: Shape 496">
              <a:extLst>
                <a:ext uri="{FF2B5EF4-FFF2-40B4-BE49-F238E27FC236}">
                  <a16:creationId xmlns:a16="http://schemas.microsoft.com/office/drawing/2014/main" id="{24E84CBC-CCC9-4986-A921-75AE320834EB}"/>
                </a:ext>
              </a:extLst>
            </p:cNvPr>
            <p:cNvSpPr/>
            <p:nvPr/>
          </p:nvSpPr>
          <p:spPr>
            <a:xfrm>
              <a:off x="2976141" y="6333449"/>
              <a:ext cx="12332" cy="70654"/>
            </a:xfrm>
            <a:custGeom>
              <a:avLst/>
              <a:gdLst>
                <a:gd name="connsiteX0" fmla="*/ 0 w 12332"/>
                <a:gd name="connsiteY0" fmla="*/ 4611 h 70654"/>
                <a:gd name="connsiteX1" fmla="*/ 4380 w 12332"/>
                <a:gd name="connsiteY1" fmla="*/ 0 h 70654"/>
                <a:gd name="connsiteX2" fmla="*/ 7377 w 12332"/>
                <a:gd name="connsiteY2" fmla="*/ 922 h 70654"/>
                <a:gd name="connsiteX3" fmla="*/ 12333 w 12332"/>
                <a:gd name="connsiteY3" fmla="*/ 4495 h 70654"/>
                <a:gd name="connsiteX4" fmla="*/ 7377 w 12332"/>
                <a:gd name="connsiteY4" fmla="*/ 8068 h 70654"/>
                <a:gd name="connsiteX5" fmla="*/ 4380 w 12332"/>
                <a:gd name="connsiteY5" fmla="*/ 9106 h 70654"/>
                <a:gd name="connsiteX6" fmla="*/ 0 w 12332"/>
                <a:gd name="connsiteY6" fmla="*/ 4611 h 70654"/>
                <a:gd name="connsiteX7" fmla="*/ 1498 w 12332"/>
                <a:gd name="connsiteY7" fmla="*/ 19825 h 70654"/>
                <a:gd name="connsiteX8" fmla="*/ 8068 w 12332"/>
                <a:gd name="connsiteY8" fmla="*/ 19825 h 70654"/>
                <a:gd name="connsiteX9" fmla="*/ 8068 w 12332"/>
                <a:gd name="connsiteY9" fmla="*/ 70655 h 70654"/>
                <a:gd name="connsiteX10" fmla="*/ 1498 w 12332"/>
                <a:gd name="connsiteY10" fmla="*/ 70655 h 70654"/>
                <a:gd name="connsiteX11" fmla="*/ 1498 w 12332"/>
                <a:gd name="connsiteY11" fmla="*/ 19825 h 70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32" h="70654">
                  <a:moveTo>
                    <a:pt x="0" y="4611"/>
                  </a:moveTo>
                  <a:cubicBezTo>
                    <a:pt x="0" y="2075"/>
                    <a:pt x="1844" y="0"/>
                    <a:pt x="4380" y="0"/>
                  </a:cubicBezTo>
                  <a:cubicBezTo>
                    <a:pt x="5533" y="0"/>
                    <a:pt x="6455" y="346"/>
                    <a:pt x="7377" y="922"/>
                  </a:cubicBezTo>
                  <a:lnTo>
                    <a:pt x="12333" y="4495"/>
                  </a:lnTo>
                  <a:lnTo>
                    <a:pt x="7377" y="8068"/>
                  </a:lnTo>
                  <a:cubicBezTo>
                    <a:pt x="6455" y="8645"/>
                    <a:pt x="5533" y="9106"/>
                    <a:pt x="4380" y="9106"/>
                  </a:cubicBezTo>
                  <a:cubicBezTo>
                    <a:pt x="1844" y="9106"/>
                    <a:pt x="0" y="7031"/>
                    <a:pt x="0" y="4611"/>
                  </a:cubicBezTo>
                  <a:close/>
                  <a:moveTo>
                    <a:pt x="1498" y="19825"/>
                  </a:moveTo>
                  <a:lnTo>
                    <a:pt x="8068" y="19825"/>
                  </a:lnTo>
                  <a:lnTo>
                    <a:pt x="8068" y="70655"/>
                  </a:lnTo>
                  <a:lnTo>
                    <a:pt x="1498" y="70655"/>
                  </a:lnTo>
                  <a:lnTo>
                    <a:pt x="1498" y="19825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98" name="Freeform: Shape 497">
              <a:extLst>
                <a:ext uri="{FF2B5EF4-FFF2-40B4-BE49-F238E27FC236}">
                  <a16:creationId xmlns:a16="http://schemas.microsoft.com/office/drawing/2014/main" id="{96571F1C-5D3F-4A27-98A2-CA60915C3506}"/>
                </a:ext>
              </a:extLst>
            </p:cNvPr>
            <p:cNvSpPr/>
            <p:nvPr/>
          </p:nvSpPr>
          <p:spPr>
            <a:xfrm>
              <a:off x="3001498" y="6336792"/>
              <a:ext cx="29506" cy="68234"/>
            </a:xfrm>
            <a:custGeom>
              <a:avLst/>
              <a:gdLst>
                <a:gd name="connsiteX0" fmla="*/ 16598 w 29506"/>
                <a:gd name="connsiteY0" fmla="*/ 68234 h 68234"/>
                <a:gd name="connsiteX1" fmla="*/ 0 w 29506"/>
                <a:gd name="connsiteY1" fmla="*/ 50714 h 68234"/>
                <a:gd name="connsiteX2" fmla="*/ 0 w 29506"/>
                <a:gd name="connsiteY2" fmla="*/ 0 h 68234"/>
                <a:gd name="connsiteX3" fmla="*/ 6339 w 29506"/>
                <a:gd name="connsiteY3" fmla="*/ 0 h 68234"/>
                <a:gd name="connsiteX4" fmla="*/ 6339 w 29506"/>
                <a:gd name="connsiteY4" fmla="*/ 16597 h 68234"/>
                <a:gd name="connsiteX5" fmla="*/ 28700 w 29506"/>
                <a:gd name="connsiteY5" fmla="*/ 16597 h 68234"/>
                <a:gd name="connsiteX6" fmla="*/ 28700 w 29506"/>
                <a:gd name="connsiteY6" fmla="*/ 22591 h 68234"/>
                <a:gd name="connsiteX7" fmla="*/ 6339 w 29506"/>
                <a:gd name="connsiteY7" fmla="*/ 22591 h 68234"/>
                <a:gd name="connsiteX8" fmla="*/ 6339 w 29506"/>
                <a:gd name="connsiteY8" fmla="*/ 51175 h 68234"/>
                <a:gd name="connsiteX9" fmla="*/ 17289 w 29506"/>
                <a:gd name="connsiteY9" fmla="*/ 62125 h 68234"/>
                <a:gd name="connsiteX10" fmla="*/ 29507 w 29506"/>
                <a:gd name="connsiteY10" fmla="*/ 58322 h 68234"/>
                <a:gd name="connsiteX11" fmla="*/ 29507 w 29506"/>
                <a:gd name="connsiteY11" fmla="*/ 64546 h 68234"/>
                <a:gd name="connsiteX12" fmla="*/ 16598 w 29506"/>
                <a:gd name="connsiteY12" fmla="*/ 68234 h 6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506" h="68234">
                  <a:moveTo>
                    <a:pt x="16598" y="68234"/>
                  </a:moveTo>
                  <a:cubicBezTo>
                    <a:pt x="6339" y="68234"/>
                    <a:pt x="0" y="63508"/>
                    <a:pt x="0" y="50714"/>
                  </a:cubicBezTo>
                  <a:lnTo>
                    <a:pt x="0" y="0"/>
                  </a:lnTo>
                  <a:lnTo>
                    <a:pt x="6339" y="0"/>
                  </a:lnTo>
                  <a:lnTo>
                    <a:pt x="6339" y="16597"/>
                  </a:lnTo>
                  <a:lnTo>
                    <a:pt x="28700" y="16597"/>
                  </a:lnTo>
                  <a:lnTo>
                    <a:pt x="28700" y="22591"/>
                  </a:lnTo>
                  <a:lnTo>
                    <a:pt x="6339" y="22591"/>
                  </a:lnTo>
                  <a:lnTo>
                    <a:pt x="6339" y="51175"/>
                  </a:lnTo>
                  <a:cubicBezTo>
                    <a:pt x="6339" y="58898"/>
                    <a:pt x="10950" y="62125"/>
                    <a:pt x="17289" y="62125"/>
                  </a:cubicBezTo>
                  <a:cubicBezTo>
                    <a:pt x="21208" y="62125"/>
                    <a:pt x="25818" y="60973"/>
                    <a:pt x="29507" y="58322"/>
                  </a:cubicBezTo>
                  <a:lnTo>
                    <a:pt x="29507" y="64546"/>
                  </a:lnTo>
                  <a:cubicBezTo>
                    <a:pt x="25818" y="67081"/>
                    <a:pt x="20747" y="68234"/>
                    <a:pt x="16598" y="68234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99" name="Freeform: Shape 498">
              <a:extLst>
                <a:ext uri="{FF2B5EF4-FFF2-40B4-BE49-F238E27FC236}">
                  <a16:creationId xmlns:a16="http://schemas.microsoft.com/office/drawing/2014/main" id="{DEB3634A-36D0-480A-9444-F57020F99871}"/>
                </a:ext>
              </a:extLst>
            </p:cNvPr>
            <p:cNvSpPr/>
            <p:nvPr/>
          </p:nvSpPr>
          <p:spPr>
            <a:xfrm>
              <a:off x="3033887" y="6353389"/>
              <a:ext cx="50368" cy="76763"/>
            </a:xfrm>
            <a:custGeom>
              <a:avLst/>
              <a:gdLst>
                <a:gd name="connsiteX0" fmla="*/ 13024 w 50368"/>
                <a:gd name="connsiteY0" fmla="*/ 76764 h 76763"/>
                <a:gd name="connsiteX1" fmla="*/ 6339 w 50368"/>
                <a:gd name="connsiteY1" fmla="*/ 76764 h 76763"/>
                <a:gd name="connsiteX2" fmla="*/ 22476 w 50368"/>
                <a:gd name="connsiteY2" fmla="*/ 43338 h 76763"/>
                <a:gd name="connsiteX3" fmla="*/ 0 w 50368"/>
                <a:gd name="connsiteY3" fmla="*/ 0 h 76763"/>
                <a:gd name="connsiteX4" fmla="*/ 7607 w 50368"/>
                <a:gd name="connsiteY4" fmla="*/ 0 h 76763"/>
                <a:gd name="connsiteX5" fmla="*/ 26049 w 50368"/>
                <a:gd name="connsiteY5" fmla="*/ 36077 h 76763"/>
                <a:gd name="connsiteX6" fmla="*/ 43568 w 50368"/>
                <a:gd name="connsiteY6" fmla="*/ 0 h 76763"/>
                <a:gd name="connsiteX7" fmla="*/ 50369 w 50368"/>
                <a:gd name="connsiteY7" fmla="*/ 0 h 76763"/>
                <a:gd name="connsiteX8" fmla="*/ 13255 w 50368"/>
                <a:gd name="connsiteY8" fmla="*/ 76764 h 76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368" h="76763">
                  <a:moveTo>
                    <a:pt x="13024" y="76764"/>
                  </a:moveTo>
                  <a:lnTo>
                    <a:pt x="6339" y="76764"/>
                  </a:lnTo>
                  <a:lnTo>
                    <a:pt x="22476" y="43338"/>
                  </a:lnTo>
                  <a:lnTo>
                    <a:pt x="0" y="0"/>
                  </a:lnTo>
                  <a:lnTo>
                    <a:pt x="7607" y="0"/>
                  </a:lnTo>
                  <a:lnTo>
                    <a:pt x="26049" y="36077"/>
                  </a:lnTo>
                  <a:lnTo>
                    <a:pt x="43568" y="0"/>
                  </a:lnTo>
                  <a:lnTo>
                    <a:pt x="50369" y="0"/>
                  </a:lnTo>
                  <a:lnTo>
                    <a:pt x="13255" y="76764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00" name="Freeform: Shape 499">
              <a:extLst>
                <a:ext uri="{FF2B5EF4-FFF2-40B4-BE49-F238E27FC236}">
                  <a16:creationId xmlns:a16="http://schemas.microsoft.com/office/drawing/2014/main" id="{C169798B-A820-432E-B203-D72E655A3477}"/>
                </a:ext>
              </a:extLst>
            </p:cNvPr>
            <p:cNvSpPr/>
            <p:nvPr/>
          </p:nvSpPr>
          <p:spPr>
            <a:xfrm>
              <a:off x="759451" y="6477064"/>
              <a:ext cx="49216" cy="52443"/>
            </a:xfrm>
            <a:custGeom>
              <a:avLst/>
              <a:gdLst>
                <a:gd name="connsiteX0" fmla="*/ 115 w 49216"/>
                <a:gd name="connsiteY0" fmla="*/ 26510 h 52443"/>
                <a:gd name="connsiteX1" fmla="*/ 25127 w 49216"/>
                <a:gd name="connsiteY1" fmla="*/ 0 h 52443"/>
                <a:gd name="connsiteX2" fmla="*/ 49216 w 49216"/>
                <a:gd name="connsiteY2" fmla="*/ 25587 h 52443"/>
                <a:gd name="connsiteX3" fmla="*/ 48986 w 49216"/>
                <a:gd name="connsiteY3" fmla="*/ 28700 h 52443"/>
                <a:gd name="connsiteX4" fmla="*/ 6800 w 49216"/>
                <a:gd name="connsiteY4" fmla="*/ 28700 h 52443"/>
                <a:gd name="connsiteX5" fmla="*/ 27086 w 49216"/>
                <a:gd name="connsiteY5" fmla="*/ 46565 h 52443"/>
                <a:gd name="connsiteX6" fmla="*/ 45643 w 49216"/>
                <a:gd name="connsiteY6" fmla="*/ 40341 h 52443"/>
                <a:gd name="connsiteX7" fmla="*/ 45643 w 49216"/>
                <a:gd name="connsiteY7" fmla="*/ 46680 h 52443"/>
                <a:gd name="connsiteX8" fmla="*/ 27086 w 49216"/>
                <a:gd name="connsiteY8" fmla="*/ 52443 h 52443"/>
                <a:gd name="connsiteX9" fmla="*/ 0 w 49216"/>
                <a:gd name="connsiteY9" fmla="*/ 26510 h 52443"/>
                <a:gd name="connsiteX10" fmla="*/ 42416 w 49216"/>
                <a:gd name="connsiteY10" fmla="*/ 23398 h 52443"/>
                <a:gd name="connsiteX11" fmla="*/ 25127 w 49216"/>
                <a:gd name="connsiteY11" fmla="*/ 5878 h 52443"/>
                <a:gd name="connsiteX12" fmla="*/ 6916 w 49216"/>
                <a:gd name="connsiteY12" fmla="*/ 23398 h 52443"/>
                <a:gd name="connsiteX13" fmla="*/ 42416 w 49216"/>
                <a:gd name="connsiteY13" fmla="*/ 23398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3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50"/>
                    <a:pt x="49216" y="25587"/>
                  </a:cubicBezTo>
                  <a:cubicBezTo>
                    <a:pt x="49216" y="26625"/>
                    <a:pt x="49216" y="27662"/>
                    <a:pt x="48986" y="28700"/>
                  </a:cubicBezTo>
                  <a:lnTo>
                    <a:pt x="6800" y="28700"/>
                  </a:lnTo>
                  <a:cubicBezTo>
                    <a:pt x="7838" y="39188"/>
                    <a:pt x="15675" y="46565"/>
                    <a:pt x="27086" y="46565"/>
                  </a:cubicBezTo>
                  <a:cubicBezTo>
                    <a:pt x="33771" y="46565"/>
                    <a:pt x="40226" y="44490"/>
                    <a:pt x="45643" y="40341"/>
                  </a:cubicBezTo>
                  <a:lnTo>
                    <a:pt x="45643" y="46680"/>
                  </a:lnTo>
                  <a:cubicBezTo>
                    <a:pt x="40226" y="50600"/>
                    <a:pt x="33771" y="52443"/>
                    <a:pt x="27086" y="52443"/>
                  </a:cubicBezTo>
                  <a:cubicBezTo>
                    <a:pt x="11065" y="52443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40" y="13370"/>
                    <a:pt x="35500" y="5878"/>
                    <a:pt x="25127" y="5878"/>
                  </a:cubicBezTo>
                  <a:cubicBezTo>
                    <a:pt x="14753" y="5878"/>
                    <a:pt x="7953" y="13485"/>
                    <a:pt x="6916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01" name="Freeform: Shape 500">
              <a:extLst>
                <a:ext uri="{FF2B5EF4-FFF2-40B4-BE49-F238E27FC236}">
                  <a16:creationId xmlns:a16="http://schemas.microsoft.com/office/drawing/2014/main" id="{3EBF6A4F-59A6-41F3-A750-B1DC2E88CEF9}"/>
                </a:ext>
              </a:extLst>
            </p:cNvPr>
            <p:cNvSpPr/>
            <p:nvPr/>
          </p:nvSpPr>
          <p:spPr>
            <a:xfrm>
              <a:off x="822729" y="6476949"/>
              <a:ext cx="45412" cy="51751"/>
            </a:xfrm>
            <a:custGeom>
              <a:avLst/>
              <a:gdLst>
                <a:gd name="connsiteX0" fmla="*/ 6455 w 45412"/>
                <a:gd name="connsiteY0" fmla="*/ 51636 h 51751"/>
                <a:gd name="connsiteX1" fmla="*/ 0 w 45412"/>
                <a:gd name="connsiteY1" fmla="*/ 51636 h 51751"/>
                <a:gd name="connsiteX2" fmla="*/ 0 w 45412"/>
                <a:gd name="connsiteY2" fmla="*/ 807 h 51751"/>
                <a:gd name="connsiteX3" fmla="*/ 6455 w 45412"/>
                <a:gd name="connsiteY3" fmla="*/ 807 h 51751"/>
                <a:gd name="connsiteX4" fmla="*/ 6455 w 45412"/>
                <a:gd name="connsiteY4" fmla="*/ 12448 h 51751"/>
                <a:gd name="connsiteX5" fmla="*/ 25242 w 45412"/>
                <a:gd name="connsiteY5" fmla="*/ 0 h 51751"/>
                <a:gd name="connsiteX6" fmla="*/ 45413 w 45412"/>
                <a:gd name="connsiteY6" fmla="*/ 22591 h 51751"/>
                <a:gd name="connsiteX7" fmla="*/ 45413 w 45412"/>
                <a:gd name="connsiteY7" fmla="*/ 51636 h 51751"/>
                <a:gd name="connsiteX8" fmla="*/ 38958 w 45412"/>
                <a:gd name="connsiteY8" fmla="*/ 51636 h 51751"/>
                <a:gd name="connsiteX9" fmla="*/ 38958 w 45412"/>
                <a:gd name="connsiteY9" fmla="*/ 23513 h 51751"/>
                <a:gd name="connsiteX10" fmla="*/ 23744 w 45412"/>
                <a:gd name="connsiteY10" fmla="*/ 6224 h 51751"/>
                <a:gd name="connsiteX11" fmla="*/ 6570 w 45412"/>
                <a:gd name="connsiteY11" fmla="*/ 26279 h 51751"/>
                <a:gd name="connsiteX12" fmla="*/ 6570 w 45412"/>
                <a:gd name="connsiteY12" fmla="*/ 51752 h 5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412" h="51751">
                  <a:moveTo>
                    <a:pt x="6455" y="51636"/>
                  </a:moveTo>
                  <a:lnTo>
                    <a:pt x="0" y="51636"/>
                  </a:lnTo>
                  <a:lnTo>
                    <a:pt x="0" y="807"/>
                  </a:lnTo>
                  <a:lnTo>
                    <a:pt x="6455" y="807"/>
                  </a:lnTo>
                  <a:lnTo>
                    <a:pt x="6455" y="12448"/>
                  </a:lnTo>
                  <a:cubicBezTo>
                    <a:pt x="9912" y="4956"/>
                    <a:pt x="16713" y="0"/>
                    <a:pt x="25242" y="0"/>
                  </a:cubicBezTo>
                  <a:cubicBezTo>
                    <a:pt x="38728" y="0"/>
                    <a:pt x="45413" y="9451"/>
                    <a:pt x="45413" y="22591"/>
                  </a:cubicBezTo>
                  <a:lnTo>
                    <a:pt x="45413" y="51636"/>
                  </a:lnTo>
                  <a:lnTo>
                    <a:pt x="38958" y="51636"/>
                  </a:lnTo>
                  <a:lnTo>
                    <a:pt x="38958" y="23513"/>
                  </a:lnTo>
                  <a:cubicBezTo>
                    <a:pt x="38958" y="11987"/>
                    <a:pt x="33656" y="6224"/>
                    <a:pt x="23744" y="6224"/>
                  </a:cubicBezTo>
                  <a:cubicBezTo>
                    <a:pt x="13831" y="6224"/>
                    <a:pt x="6570" y="14984"/>
                    <a:pt x="6570" y="26279"/>
                  </a:cubicBezTo>
                  <a:lnTo>
                    <a:pt x="6570" y="51752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02" name="Freeform: Shape 501">
              <a:extLst>
                <a:ext uri="{FF2B5EF4-FFF2-40B4-BE49-F238E27FC236}">
                  <a16:creationId xmlns:a16="http://schemas.microsoft.com/office/drawing/2014/main" id="{D81CC89A-9753-458D-95AA-DCC59C2B872F}"/>
                </a:ext>
              </a:extLst>
            </p:cNvPr>
            <p:cNvSpPr/>
            <p:nvPr/>
          </p:nvSpPr>
          <p:spPr>
            <a:xfrm>
              <a:off x="885085" y="6450784"/>
              <a:ext cx="45412" cy="77916"/>
            </a:xfrm>
            <a:custGeom>
              <a:avLst/>
              <a:gdLst>
                <a:gd name="connsiteX0" fmla="*/ 6455 w 45412"/>
                <a:gd name="connsiteY0" fmla="*/ 77801 h 77916"/>
                <a:gd name="connsiteX1" fmla="*/ 0 w 45412"/>
                <a:gd name="connsiteY1" fmla="*/ 77801 h 77916"/>
                <a:gd name="connsiteX2" fmla="*/ 0 w 45412"/>
                <a:gd name="connsiteY2" fmla="*/ 0 h 77916"/>
                <a:gd name="connsiteX3" fmla="*/ 6455 w 45412"/>
                <a:gd name="connsiteY3" fmla="*/ 0 h 77916"/>
                <a:gd name="connsiteX4" fmla="*/ 6455 w 45412"/>
                <a:gd name="connsiteY4" fmla="*/ 38613 h 77916"/>
                <a:gd name="connsiteX5" fmla="*/ 25242 w 45412"/>
                <a:gd name="connsiteY5" fmla="*/ 26164 h 77916"/>
                <a:gd name="connsiteX6" fmla="*/ 45413 w 45412"/>
                <a:gd name="connsiteY6" fmla="*/ 48756 h 77916"/>
                <a:gd name="connsiteX7" fmla="*/ 45413 w 45412"/>
                <a:gd name="connsiteY7" fmla="*/ 77801 h 77916"/>
                <a:gd name="connsiteX8" fmla="*/ 38958 w 45412"/>
                <a:gd name="connsiteY8" fmla="*/ 77801 h 77916"/>
                <a:gd name="connsiteX9" fmla="*/ 38958 w 45412"/>
                <a:gd name="connsiteY9" fmla="*/ 49677 h 77916"/>
                <a:gd name="connsiteX10" fmla="*/ 23744 w 45412"/>
                <a:gd name="connsiteY10" fmla="*/ 32388 h 77916"/>
                <a:gd name="connsiteX11" fmla="*/ 6570 w 45412"/>
                <a:gd name="connsiteY11" fmla="*/ 52443 h 77916"/>
                <a:gd name="connsiteX12" fmla="*/ 6570 w 45412"/>
                <a:gd name="connsiteY12" fmla="*/ 77916 h 77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412" h="77916">
                  <a:moveTo>
                    <a:pt x="6455" y="77801"/>
                  </a:moveTo>
                  <a:lnTo>
                    <a:pt x="0" y="77801"/>
                  </a:lnTo>
                  <a:lnTo>
                    <a:pt x="0" y="0"/>
                  </a:lnTo>
                  <a:lnTo>
                    <a:pt x="6455" y="0"/>
                  </a:lnTo>
                  <a:lnTo>
                    <a:pt x="6455" y="38613"/>
                  </a:lnTo>
                  <a:cubicBezTo>
                    <a:pt x="9912" y="31120"/>
                    <a:pt x="16713" y="26164"/>
                    <a:pt x="25242" y="26164"/>
                  </a:cubicBezTo>
                  <a:cubicBezTo>
                    <a:pt x="38728" y="26164"/>
                    <a:pt x="45413" y="35616"/>
                    <a:pt x="45413" y="48756"/>
                  </a:cubicBezTo>
                  <a:lnTo>
                    <a:pt x="45413" y="77801"/>
                  </a:lnTo>
                  <a:lnTo>
                    <a:pt x="38958" y="77801"/>
                  </a:lnTo>
                  <a:lnTo>
                    <a:pt x="38958" y="49677"/>
                  </a:lnTo>
                  <a:cubicBezTo>
                    <a:pt x="38958" y="38151"/>
                    <a:pt x="33656" y="32388"/>
                    <a:pt x="23744" y="32388"/>
                  </a:cubicBezTo>
                  <a:cubicBezTo>
                    <a:pt x="13831" y="32388"/>
                    <a:pt x="6570" y="41148"/>
                    <a:pt x="6570" y="52443"/>
                  </a:cubicBezTo>
                  <a:lnTo>
                    <a:pt x="6570" y="77916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03" name="Freeform: Shape 502">
              <a:extLst>
                <a:ext uri="{FF2B5EF4-FFF2-40B4-BE49-F238E27FC236}">
                  <a16:creationId xmlns:a16="http://schemas.microsoft.com/office/drawing/2014/main" id="{4ED2CEFE-BCED-4C00-8FE6-2FC50F2460BD}"/>
                </a:ext>
              </a:extLst>
            </p:cNvPr>
            <p:cNvSpPr/>
            <p:nvPr/>
          </p:nvSpPr>
          <p:spPr>
            <a:xfrm>
              <a:off x="943176" y="6476949"/>
              <a:ext cx="52097" cy="52558"/>
            </a:xfrm>
            <a:custGeom>
              <a:avLst/>
              <a:gdLst>
                <a:gd name="connsiteX0" fmla="*/ 45643 w 52097"/>
                <a:gd name="connsiteY0" fmla="*/ 39995 h 52558"/>
                <a:gd name="connsiteX1" fmla="*/ 25473 w 52097"/>
                <a:gd name="connsiteY1" fmla="*/ 52559 h 52558"/>
                <a:gd name="connsiteX2" fmla="*/ 0 w 52097"/>
                <a:gd name="connsiteY2" fmla="*/ 26510 h 52558"/>
                <a:gd name="connsiteX3" fmla="*/ 25473 w 52097"/>
                <a:gd name="connsiteY3" fmla="*/ 0 h 52558"/>
                <a:gd name="connsiteX4" fmla="*/ 45643 w 52097"/>
                <a:gd name="connsiteY4" fmla="*/ 12678 h 52558"/>
                <a:gd name="connsiteX5" fmla="*/ 45643 w 52097"/>
                <a:gd name="connsiteY5" fmla="*/ 807 h 52558"/>
                <a:gd name="connsiteX6" fmla="*/ 52098 w 52097"/>
                <a:gd name="connsiteY6" fmla="*/ 807 h 52558"/>
                <a:gd name="connsiteX7" fmla="*/ 52098 w 52097"/>
                <a:gd name="connsiteY7" fmla="*/ 51636 h 52558"/>
                <a:gd name="connsiteX8" fmla="*/ 45643 w 52097"/>
                <a:gd name="connsiteY8" fmla="*/ 51636 h 52558"/>
                <a:gd name="connsiteX9" fmla="*/ 45643 w 52097"/>
                <a:gd name="connsiteY9" fmla="*/ 39880 h 52558"/>
                <a:gd name="connsiteX10" fmla="*/ 6685 w 52097"/>
                <a:gd name="connsiteY10" fmla="*/ 26394 h 52558"/>
                <a:gd name="connsiteX11" fmla="*/ 26049 w 52097"/>
                <a:gd name="connsiteY11" fmla="*/ 46565 h 52558"/>
                <a:gd name="connsiteX12" fmla="*/ 45643 w 52097"/>
                <a:gd name="connsiteY12" fmla="*/ 26394 h 52558"/>
                <a:gd name="connsiteX13" fmla="*/ 26049 w 52097"/>
                <a:gd name="connsiteY13" fmla="*/ 6108 h 52558"/>
                <a:gd name="connsiteX14" fmla="*/ 6685 w 52097"/>
                <a:gd name="connsiteY14" fmla="*/ 26394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52558">
                  <a:moveTo>
                    <a:pt x="45643" y="39995"/>
                  </a:moveTo>
                  <a:cubicBezTo>
                    <a:pt x="42070" y="47718"/>
                    <a:pt x="34693" y="52559"/>
                    <a:pt x="25473" y="52559"/>
                  </a:cubicBezTo>
                  <a:cubicBezTo>
                    <a:pt x="10604" y="52559"/>
                    <a:pt x="0" y="41609"/>
                    <a:pt x="0" y="26510"/>
                  </a:cubicBezTo>
                  <a:cubicBezTo>
                    <a:pt x="0" y="11411"/>
                    <a:pt x="10604" y="0"/>
                    <a:pt x="25473" y="0"/>
                  </a:cubicBezTo>
                  <a:cubicBezTo>
                    <a:pt x="34809" y="0"/>
                    <a:pt x="42070" y="4956"/>
                    <a:pt x="45643" y="12678"/>
                  </a:cubicBezTo>
                  <a:lnTo>
                    <a:pt x="45643" y="807"/>
                  </a:lnTo>
                  <a:lnTo>
                    <a:pt x="52098" y="807"/>
                  </a:lnTo>
                  <a:lnTo>
                    <a:pt x="52098" y="51636"/>
                  </a:lnTo>
                  <a:lnTo>
                    <a:pt x="45643" y="51636"/>
                  </a:lnTo>
                  <a:lnTo>
                    <a:pt x="45643" y="39880"/>
                  </a:lnTo>
                  <a:close/>
                  <a:moveTo>
                    <a:pt x="6685" y="26394"/>
                  </a:moveTo>
                  <a:cubicBezTo>
                    <a:pt x="6685" y="38036"/>
                    <a:pt x="14638" y="46565"/>
                    <a:pt x="26049" y="46565"/>
                  </a:cubicBezTo>
                  <a:cubicBezTo>
                    <a:pt x="37460" y="46565"/>
                    <a:pt x="45643" y="38036"/>
                    <a:pt x="45643" y="26394"/>
                  </a:cubicBezTo>
                  <a:cubicBezTo>
                    <a:pt x="45643" y="14753"/>
                    <a:pt x="37460" y="6108"/>
                    <a:pt x="26049" y="6108"/>
                  </a:cubicBezTo>
                  <a:cubicBezTo>
                    <a:pt x="14638" y="6108"/>
                    <a:pt x="6685" y="14638"/>
                    <a:pt x="6685" y="26394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04" name="Freeform: Shape 503">
              <a:extLst>
                <a:ext uri="{FF2B5EF4-FFF2-40B4-BE49-F238E27FC236}">
                  <a16:creationId xmlns:a16="http://schemas.microsoft.com/office/drawing/2014/main" id="{E6816C22-A2E7-495F-AC16-238199E6FABA}"/>
                </a:ext>
              </a:extLst>
            </p:cNvPr>
            <p:cNvSpPr/>
            <p:nvPr/>
          </p:nvSpPr>
          <p:spPr>
            <a:xfrm>
              <a:off x="1013255" y="6476949"/>
              <a:ext cx="45412" cy="51751"/>
            </a:xfrm>
            <a:custGeom>
              <a:avLst/>
              <a:gdLst>
                <a:gd name="connsiteX0" fmla="*/ 6455 w 45412"/>
                <a:gd name="connsiteY0" fmla="*/ 51636 h 51751"/>
                <a:gd name="connsiteX1" fmla="*/ 0 w 45412"/>
                <a:gd name="connsiteY1" fmla="*/ 51636 h 51751"/>
                <a:gd name="connsiteX2" fmla="*/ 0 w 45412"/>
                <a:gd name="connsiteY2" fmla="*/ 807 h 51751"/>
                <a:gd name="connsiteX3" fmla="*/ 6455 w 45412"/>
                <a:gd name="connsiteY3" fmla="*/ 807 h 51751"/>
                <a:gd name="connsiteX4" fmla="*/ 6455 w 45412"/>
                <a:gd name="connsiteY4" fmla="*/ 12448 h 51751"/>
                <a:gd name="connsiteX5" fmla="*/ 25242 w 45412"/>
                <a:gd name="connsiteY5" fmla="*/ 0 h 51751"/>
                <a:gd name="connsiteX6" fmla="*/ 45413 w 45412"/>
                <a:gd name="connsiteY6" fmla="*/ 22591 h 51751"/>
                <a:gd name="connsiteX7" fmla="*/ 45413 w 45412"/>
                <a:gd name="connsiteY7" fmla="*/ 51636 h 51751"/>
                <a:gd name="connsiteX8" fmla="*/ 38958 w 45412"/>
                <a:gd name="connsiteY8" fmla="*/ 51636 h 51751"/>
                <a:gd name="connsiteX9" fmla="*/ 38958 w 45412"/>
                <a:gd name="connsiteY9" fmla="*/ 23513 h 51751"/>
                <a:gd name="connsiteX10" fmla="*/ 23744 w 45412"/>
                <a:gd name="connsiteY10" fmla="*/ 6224 h 51751"/>
                <a:gd name="connsiteX11" fmla="*/ 6570 w 45412"/>
                <a:gd name="connsiteY11" fmla="*/ 26279 h 51751"/>
                <a:gd name="connsiteX12" fmla="*/ 6570 w 45412"/>
                <a:gd name="connsiteY12" fmla="*/ 51752 h 5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412" h="51751">
                  <a:moveTo>
                    <a:pt x="6455" y="51636"/>
                  </a:moveTo>
                  <a:lnTo>
                    <a:pt x="0" y="51636"/>
                  </a:lnTo>
                  <a:lnTo>
                    <a:pt x="0" y="807"/>
                  </a:lnTo>
                  <a:lnTo>
                    <a:pt x="6455" y="807"/>
                  </a:lnTo>
                  <a:lnTo>
                    <a:pt x="6455" y="12448"/>
                  </a:lnTo>
                  <a:cubicBezTo>
                    <a:pt x="9912" y="4956"/>
                    <a:pt x="16713" y="0"/>
                    <a:pt x="25242" y="0"/>
                  </a:cubicBezTo>
                  <a:cubicBezTo>
                    <a:pt x="38727" y="0"/>
                    <a:pt x="45413" y="9451"/>
                    <a:pt x="45413" y="22591"/>
                  </a:cubicBezTo>
                  <a:lnTo>
                    <a:pt x="45413" y="51636"/>
                  </a:lnTo>
                  <a:lnTo>
                    <a:pt x="38958" y="51636"/>
                  </a:lnTo>
                  <a:lnTo>
                    <a:pt x="38958" y="23513"/>
                  </a:lnTo>
                  <a:cubicBezTo>
                    <a:pt x="38958" y="11987"/>
                    <a:pt x="33656" y="6224"/>
                    <a:pt x="23744" y="6224"/>
                  </a:cubicBezTo>
                  <a:cubicBezTo>
                    <a:pt x="13831" y="6224"/>
                    <a:pt x="6570" y="14984"/>
                    <a:pt x="6570" y="26279"/>
                  </a:cubicBezTo>
                  <a:lnTo>
                    <a:pt x="6570" y="51752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05" name="Freeform: Shape 504">
              <a:extLst>
                <a:ext uri="{FF2B5EF4-FFF2-40B4-BE49-F238E27FC236}">
                  <a16:creationId xmlns:a16="http://schemas.microsoft.com/office/drawing/2014/main" id="{12DDE025-C841-4DD7-B2A6-7EBA892B8FCA}"/>
                </a:ext>
              </a:extLst>
            </p:cNvPr>
            <p:cNvSpPr/>
            <p:nvPr/>
          </p:nvSpPr>
          <p:spPr>
            <a:xfrm>
              <a:off x="1071461" y="6476949"/>
              <a:ext cx="43683" cy="52558"/>
            </a:xfrm>
            <a:custGeom>
              <a:avLst/>
              <a:gdLst>
                <a:gd name="connsiteX0" fmla="*/ 26856 w 43683"/>
                <a:gd name="connsiteY0" fmla="*/ 46450 h 52558"/>
                <a:gd name="connsiteX1" fmla="*/ 43684 w 43683"/>
                <a:gd name="connsiteY1" fmla="*/ 40457 h 52558"/>
                <a:gd name="connsiteX2" fmla="*/ 43684 w 43683"/>
                <a:gd name="connsiteY2" fmla="*/ 47142 h 52558"/>
                <a:gd name="connsiteX3" fmla="*/ 26395 w 43683"/>
                <a:gd name="connsiteY3" fmla="*/ 52559 h 52558"/>
                <a:gd name="connsiteX4" fmla="*/ 0 w 43683"/>
                <a:gd name="connsiteY4" fmla="*/ 26279 h 52558"/>
                <a:gd name="connsiteX5" fmla="*/ 26279 w 43683"/>
                <a:gd name="connsiteY5" fmla="*/ 0 h 52558"/>
                <a:gd name="connsiteX6" fmla="*/ 43223 w 43683"/>
                <a:gd name="connsiteY6" fmla="*/ 5763 h 52558"/>
                <a:gd name="connsiteX7" fmla="*/ 43223 w 43683"/>
                <a:gd name="connsiteY7" fmla="*/ 12909 h 52558"/>
                <a:gd name="connsiteX8" fmla="*/ 26740 w 43683"/>
                <a:gd name="connsiteY8" fmla="*/ 6108 h 52558"/>
                <a:gd name="connsiteX9" fmla="*/ 6685 w 43683"/>
                <a:gd name="connsiteY9" fmla="*/ 26279 h 52558"/>
                <a:gd name="connsiteX10" fmla="*/ 26971 w 43683"/>
                <a:gd name="connsiteY10" fmla="*/ 46565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683" h="52558">
                  <a:moveTo>
                    <a:pt x="26856" y="46450"/>
                  </a:moveTo>
                  <a:cubicBezTo>
                    <a:pt x="33310" y="46450"/>
                    <a:pt x="39073" y="44490"/>
                    <a:pt x="43684" y="40457"/>
                  </a:cubicBezTo>
                  <a:lnTo>
                    <a:pt x="43684" y="47142"/>
                  </a:lnTo>
                  <a:cubicBezTo>
                    <a:pt x="38728" y="50830"/>
                    <a:pt x="32734" y="52559"/>
                    <a:pt x="26395" y="52559"/>
                  </a:cubicBezTo>
                  <a:cubicBezTo>
                    <a:pt x="10835" y="52559"/>
                    <a:pt x="0" y="41609"/>
                    <a:pt x="0" y="26279"/>
                  </a:cubicBezTo>
                  <a:cubicBezTo>
                    <a:pt x="0" y="10950"/>
                    <a:pt x="10950" y="0"/>
                    <a:pt x="26279" y="0"/>
                  </a:cubicBezTo>
                  <a:cubicBezTo>
                    <a:pt x="32965" y="0"/>
                    <a:pt x="38728" y="1959"/>
                    <a:pt x="43223" y="5763"/>
                  </a:cubicBezTo>
                  <a:lnTo>
                    <a:pt x="43223" y="12909"/>
                  </a:lnTo>
                  <a:cubicBezTo>
                    <a:pt x="39189" y="8414"/>
                    <a:pt x="33310" y="6108"/>
                    <a:pt x="26740" y="6108"/>
                  </a:cubicBezTo>
                  <a:cubicBezTo>
                    <a:pt x="14984" y="6108"/>
                    <a:pt x="6685" y="14408"/>
                    <a:pt x="6685" y="26279"/>
                  </a:cubicBezTo>
                  <a:cubicBezTo>
                    <a:pt x="6685" y="38151"/>
                    <a:pt x="14984" y="46565"/>
                    <a:pt x="26971" y="46565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06" name="Freeform: Shape 505">
              <a:extLst>
                <a:ext uri="{FF2B5EF4-FFF2-40B4-BE49-F238E27FC236}">
                  <a16:creationId xmlns:a16="http://schemas.microsoft.com/office/drawing/2014/main" id="{C190785D-2D76-403B-8D7F-9B886E1763E9}"/>
                </a:ext>
              </a:extLst>
            </p:cNvPr>
            <p:cNvSpPr/>
            <p:nvPr/>
          </p:nvSpPr>
          <p:spPr>
            <a:xfrm>
              <a:off x="1124827" y="6477064"/>
              <a:ext cx="49216" cy="52443"/>
            </a:xfrm>
            <a:custGeom>
              <a:avLst/>
              <a:gdLst>
                <a:gd name="connsiteX0" fmla="*/ 115 w 49216"/>
                <a:gd name="connsiteY0" fmla="*/ 26510 h 52443"/>
                <a:gd name="connsiteX1" fmla="*/ 25127 w 49216"/>
                <a:gd name="connsiteY1" fmla="*/ 0 h 52443"/>
                <a:gd name="connsiteX2" fmla="*/ 49216 w 49216"/>
                <a:gd name="connsiteY2" fmla="*/ 25587 h 52443"/>
                <a:gd name="connsiteX3" fmla="*/ 48986 w 49216"/>
                <a:gd name="connsiteY3" fmla="*/ 28700 h 52443"/>
                <a:gd name="connsiteX4" fmla="*/ 6800 w 49216"/>
                <a:gd name="connsiteY4" fmla="*/ 28700 h 52443"/>
                <a:gd name="connsiteX5" fmla="*/ 27086 w 49216"/>
                <a:gd name="connsiteY5" fmla="*/ 46565 h 52443"/>
                <a:gd name="connsiteX6" fmla="*/ 45643 w 49216"/>
                <a:gd name="connsiteY6" fmla="*/ 40341 h 52443"/>
                <a:gd name="connsiteX7" fmla="*/ 45643 w 49216"/>
                <a:gd name="connsiteY7" fmla="*/ 46680 h 52443"/>
                <a:gd name="connsiteX8" fmla="*/ 27086 w 49216"/>
                <a:gd name="connsiteY8" fmla="*/ 52443 h 52443"/>
                <a:gd name="connsiteX9" fmla="*/ 0 w 49216"/>
                <a:gd name="connsiteY9" fmla="*/ 26510 h 52443"/>
                <a:gd name="connsiteX10" fmla="*/ 42416 w 49216"/>
                <a:gd name="connsiteY10" fmla="*/ 23398 h 52443"/>
                <a:gd name="connsiteX11" fmla="*/ 25127 w 49216"/>
                <a:gd name="connsiteY11" fmla="*/ 5878 h 52443"/>
                <a:gd name="connsiteX12" fmla="*/ 6916 w 49216"/>
                <a:gd name="connsiteY12" fmla="*/ 23398 h 52443"/>
                <a:gd name="connsiteX13" fmla="*/ 42416 w 49216"/>
                <a:gd name="connsiteY13" fmla="*/ 23398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3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50"/>
                    <a:pt x="49216" y="25587"/>
                  </a:cubicBezTo>
                  <a:cubicBezTo>
                    <a:pt x="49216" y="26625"/>
                    <a:pt x="49216" y="27662"/>
                    <a:pt x="48986" y="28700"/>
                  </a:cubicBezTo>
                  <a:lnTo>
                    <a:pt x="6800" y="28700"/>
                  </a:lnTo>
                  <a:cubicBezTo>
                    <a:pt x="7838" y="39188"/>
                    <a:pt x="15675" y="46565"/>
                    <a:pt x="27086" y="46565"/>
                  </a:cubicBezTo>
                  <a:cubicBezTo>
                    <a:pt x="33771" y="46565"/>
                    <a:pt x="40226" y="44490"/>
                    <a:pt x="45643" y="40341"/>
                  </a:cubicBezTo>
                  <a:lnTo>
                    <a:pt x="45643" y="46680"/>
                  </a:lnTo>
                  <a:cubicBezTo>
                    <a:pt x="40226" y="50600"/>
                    <a:pt x="33771" y="52443"/>
                    <a:pt x="27086" y="52443"/>
                  </a:cubicBezTo>
                  <a:cubicBezTo>
                    <a:pt x="11065" y="52443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40" y="13370"/>
                    <a:pt x="35500" y="5878"/>
                    <a:pt x="25127" y="5878"/>
                  </a:cubicBezTo>
                  <a:cubicBezTo>
                    <a:pt x="14753" y="5878"/>
                    <a:pt x="7953" y="13485"/>
                    <a:pt x="6916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07" name="Freeform: Shape 506">
              <a:extLst>
                <a:ext uri="{FF2B5EF4-FFF2-40B4-BE49-F238E27FC236}">
                  <a16:creationId xmlns:a16="http://schemas.microsoft.com/office/drawing/2014/main" id="{288620EE-2EDC-4AF7-B90E-3DAB345DA750}"/>
                </a:ext>
              </a:extLst>
            </p:cNvPr>
            <p:cNvSpPr/>
            <p:nvPr/>
          </p:nvSpPr>
          <p:spPr>
            <a:xfrm>
              <a:off x="1188105" y="6476949"/>
              <a:ext cx="78377" cy="51867"/>
            </a:xfrm>
            <a:custGeom>
              <a:avLst/>
              <a:gdLst>
                <a:gd name="connsiteX0" fmla="*/ 6455 w 78377"/>
                <a:gd name="connsiteY0" fmla="*/ 51636 h 51867"/>
                <a:gd name="connsiteX1" fmla="*/ 0 w 78377"/>
                <a:gd name="connsiteY1" fmla="*/ 51636 h 51867"/>
                <a:gd name="connsiteX2" fmla="*/ 0 w 78377"/>
                <a:gd name="connsiteY2" fmla="*/ 807 h 51867"/>
                <a:gd name="connsiteX3" fmla="*/ 6455 w 78377"/>
                <a:gd name="connsiteY3" fmla="*/ 807 h 51867"/>
                <a:gd name="connsiteX4" fmla="*/ 6455 w 78377"/>
                <a:gd name="connsiteY4" fmla="*/ 12218 h 51867"/>
                <a:gd name="connsiteX5" fmla="*/ 24320 w 78377"/>
                <a:gd name="connsiteY5" fmla="*/ 0 h 51867"/>
                <a:gd name="connsiteX6" fmla="*/ 40687 w 78377"/>
                <a:gd name="connsiteY6" fmla="*/ 12909 h 51867"/>
                <a:gd name="connsiteX7" fmla="*/ 59590 w 78377"/>
                <a:gd name="connsiteY7" fmla="*/ 0 h 51867"/>
                <a:gd name="connsiteX8" fmla="*/ 78377 w 78377"/>
                <a:gd name="connsiteY8" fmla="*/ 22591 h 51867"/>
                <a:gd name="connsiteX9" fmla="*/ 78377 w 78377"/>
                <a:gd name="connsiteY9" fmla="*/ 51636 h 51867"/>
                <a:gd name="connsiteX10" fmla="*/ 71923 w 78377"/>
                <a:gd name="connsiteY10" fmla="*/ 51636 h 51867"/>
                <a:gd name="connsiteX11" fmla="*/ 71923 w 78377"/>
                <a:gd name="connsiteY11" fmla="*/ 23513 h 51867"/>
                <a:gd name="connsiteX12" fmla="*/ 58322 w 78377"/>
                <a:gd name="connsiteY12" fmla="*/ 6224 h 51867"/>
                <a:gd name="connsiteX13" fmla="*/ 42416 w 78377"/>
                <a:gd name="connsiteY13" fmla="*/ 25242 h 51867"/>
                <a:gd name="connsiteX14" fmla="*/ 42416 w 78377"/>
                <a:gd name="connsiteY14" fmla="*/ 51752 h 51867"/>
                <a:gd name="connsiteX15" fmla="*/ 35961 w 78377"/>
                <a:gd name="connsiteY15" fmla="*/ 51752 h 51867"/>
                <a:gd name="connsiteX16" fmla="*/ 35961 w 78377"/>
                <a:gd name="connsiteY16" fmla="*/ 23628 h 51867"/>
                <a:gd name="connsiteX17" fmla="*/ 22360 w 78377"/>
                <a:gd name="connsiteY17" fmla="*/ 6339 h 51867"/>
                <a:gd name="connsiteX18" fmla="*/ 6339 w 78377"/>
                <a:gd name="connsiteY18" fmla="*/ 26394 h 51867"/>
                <a:gd name="connsiteX19" fmla="*/ 6339 w 78377"/>
                <a:gd name="connsiteY19" fmla="*/ 51867 h 5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8377" h="51867">
                  <a:moveTo>
                    <a:pt x="6455" y="51636"/>
                  </a:moveTo>
                  <a:lnTo>
                    <a:pt x="0" y="51636"/>
                  </a:lnTo>
                  <a:lnTo>
                    <a:pt x="0" y="807"/>
                  </a:lnTo>
                  <a:lnTo>
                    <a:pt x="6455" y="807"/>
                  </a:lnTo>
                  <a:lnTo>
                    <a:pt x="6455" y="12218"/>
                  </a:lnTo>
                  <a:cubicBezTo>
                    <a:pt x="9682" y="4841"/>
                    <a:pt x="16252" y="0"/>
                    <a:pt x="24320" y="0"/>
                  </a:cubicBezTo>
                  <a:cubicBezTo>
                    <a:pt x="33195" y="0"/>
                    <a:pt x="38382" y="5071"/>
                    <a:pt x="40687" y="12909"/>
                  </a:cubicBezTo>
                  <a:cubicBezTo>
                    <a:pt x="43799" y="5187"/>
                    <a:pt x="50830" y="0"/>
                    <a:pt x="59590" y="0"/>
                  </a:cubicBezTo>
                  <a:cubicBezTo>
                    <a:pt x="72153" y="0"/>
                    <a:pt x="78377" y="9451"/>
                    <a:pt x="78377" y="22591"/>
                  </a:cubicBezTo>
                  <a:lnTo>
                    <a:pt x="78377" y="51636"/>
                  </a:lnTo>
                  <a:lnTo>
                    <a:pt x="71923" y="51636"/>
                  </a:lnTo>
                  <a:lnTo>
                    <a:pt x="71923" y="23513"/>
                  </a:lnTo>
                  <a:cubicBezTo>
                    <a:pt x="71923" y="11987"/>
                    <a:pt x="67312" y="6224"/>
                    <a:pt x="58322" y="6224"/>
                  </a:cubicBezTo>
                  <a:cubicBezTo>
                    <a:pt x="49331" y="6224"/>
                    <a:pt x="42416" y="14523"/>
                    <a:pt x="42416" y="25242"/>
                  </a:cubicBezTo>
                  <a:lnTo>
                    <a:pt x="42416" y="51752"/>
                  </a:lnTo>
                  <a:lnTo>
                    <a:pt x="35961" y="51752"/>
                  </a:lnTo>
                  <a:lnTo>
                    <a:pt x="35961" y="23628"/>
                  </a:lnTo>
                  <a:cubicBezTo>
                    <a:pt x="35961" y="12102"/>
                    <a:pt x="31351" y="6339"/>
                    <a:pt x="22360" y="6339"/>
                  </a:cubicBezTo>
                  <a:cubicBezTo>
                    <a:pt x="13370" y="6339"/>
                    <a:pt x="6339" y="15099"/>
                    <a:pt x="6339" y="26394"/>
                  </a:cubicBezTo>
                  <a:lnTo>
                    <a:pt x="6339" y="51867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08" name="Freeform: Shape 507">
              <a:extLst>
                <a:ext uri="{FF2B5EF4-FFF2-40B4-BE49-F238E27FC236}">
                  <a16:creationId xmlns:a16="http://schemas.microsoft.com/office/drawing/2014/main" id="{12D07AE4-C95A-4607-AD34-5D07448797F1}"/>
                </a:ext>
              </a:extLst>
            </p:cNvPr>
            <p:cNvSpPr/>
            <p:nvPr/>
          </p:nvSpPr>
          <p:spPr>
            <a:xfrm>
              <a:off x="1279276" y="6477064"/>
              <a:ext cx="49216" cy="52443"/>
            </a:xfrm>
            <a:custGeom>
              <a:avLst/>
              <a:gdLst>
                <a:gd name="connsiteX0" fmla="*/ 115 w 49216"/>
                <a:gd name="connsiteY0" fmla="*/ 26510 h 52443"/>
                <a:gd name="connsiteX1" fmla="*/ 25127 w 49216"/>
                <a:gd name="connsiteY1" fmla="*/ 0 h 52443"/>
                <a:gd name="connsiteX2" fmla="*/ 49216 w 49216"/>
                <a:gd name="connsiteY2" fmla="*/ 25587 h 52443"/>
                <a:gd name="connsiteX3" fmla="*/ 48986 w 49216"/>
                <a:gd name="connsiteY3" fmla="*/ 28700 h 52443"/>
                <a:gd name="connsiteX4" fmla="*/ 6800 w 49216"/>
                <a:gd name="connsiteY4" fmla="*/ 28700 h 52443"/>
                <a:gd name="connsiteX5" fmla="*/ 27086 w 49216"/>
                <a:gd name="connsiteY5" fmla="*/ 46565 h 52443"/>
                <a:gd name="connsiteX6" fmla="*/ 45643 w 49216"/>
                <a:gd name="connsiteY6" fmla="*/ 40341 h 52443"/>
                <a:gd name="connsiteX7" fmla="*/ 45643 w 49216"/>
                <a:gd name="connsiteY7" fmla="*/ 46680 h 52443"/>
                <a:gd name="connsiteX8" fmla="*/ 27086 w 49216"/>
                <a:gd name="connsiteY8" fmla="*/ 52443 h 52443"/>
                <a:gd name="connsiteX9" fmla="*/ 0 w 49216"/>
                <a:gd name="connsiteY9" fmla="*/ 26510 h 52443"/>
                <a:gd name="connsiteX10" fmla="*/ 42416 w 49216"/>
                <a:gd name="connsiteY10" fmla="*/ 23398 h 52443"/>
                <a:gd name="connsiteX11" fmla="*/ 25127 w 49216"/>
                <a:gd name="connsiteY11" fmla="*/ 5878 h 52443"/>
                <a:gd name="connsiteX12" fmla="*/ 6916 w 49216"/>
                <a:gd name="connsiteY12" fmla="*/ 23398 h 52443"/>
                <a:gd name="connsiteX13" fmla="*/ 42416 w 49216"/>
                <a:gd name="connsiteY13" fmla="*/ 23398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3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50"/>
                    <a:pt x="49216" y="25587"/>
                  </a:cubicBezTo>
                  <a:cubicBezTo>
                    <a:pt x="49216" y="26625"/>
                    <a:pt x="49216" y="27662"/>
                    <a:pt x="48986" y="28700"/>
                  </a:cubicBezTo>
                  <a:lnTo>
                    <a:pt x="6800" y="28700"/>
                  </a:lnTo>
                  <a:cubicBezTo>
                    <a:pt x="7838" y="39188"/>
                    <a:pt x="15675" y="46565"/>
                    <a:pt x="27086" y="46565"/>
                  </a:cubicBezTo>
                  <a:cubicBezTo>
                    <a:pt x="33771" y="46565"/>
                    <a:pt x="40226" y="44490"/>
                    <a:pt x="45643" y="40341"/>
                  </a:cubicBezTo>
                  <a:lnTo>
                    <a:pt x="45643" y="46680"/>
                  </a:lnTo>
                  <a:cubicBezTo>
                    <a:pt x="40226" y="50600"/>
                    <a:pt x="33771" y="52443"/>
                    <a:pt x="27086" y="52443"/>
                  </a:cubicBezTo>
                  <a:cubicBezTo>
                    <a:pt x="11065" y="52443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40" y="13370"/>
                    <a:pt x="35500" y="5878"/>
                    <a:pt x="25127" y="5878"/>
                  </a:cubicBezTo>
                  <a:cubicBezTo>
                    <a:pt x="14753" y="5878"/>
                    <a:pt x="7953" y="13485"/>
                    <a:pt x="6916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09" name="Freeform: Shape 508">
              <a:extLst>
                <a:ext uri="{FF2B5EF4-FFF2-40B4-BE49-F238E27FC236}">
                  <a16:creationId xmlns:a16="http://schemas.microsoft.com/office/drawing/2014/main" id="{0E036D12-6C6F-4A74-BE5E-1C77F2209D36}"/>
                </a:ext>
              </a:extLst>
            </p:cNvPr>
            <p:cNvSpPr/>
            <p:nvPr/>
          </p:nvSpPr>
          <p:spPr>
            <a:xfrm>
              <a:off x="1342554" y="6476949"/>
              <a:ext cx="45412" cy="51751"/>
            </a:xfrm>
            <a:custGeom>
              <a:avLst/>
              <a:gdLst>
                <a:gd name="connsiteX0" fmla="*/ 6455 w 45412"/>
                <a:gd name="connsiteY0" fmla="*/ 51636 h 51751"/>
                <a:gd name="connsiteX1" fmla="*/ 0 w 45412"/>
                <a:gd name="connsiteY1" fmla="*/ 51636 h 51751"/>
                <a:gd name="connsiteX2" fmla="*/ 0 w 45412"/>
                <a:gd name="connsiteY2" fmla="*/ 807 h 51751"/>
                <a:gd name="connsiteX3" fmla="*/ 6455 w 45412"/>
                <a:gd name="connsiteY3" fmla="*/ 807 h 51751"/>
                <a:gd name="connsiteX4" fmla="*/ 6455 w 45412"/>
                <a:gd name="connsiteY4" fmla="*/ 12448 h 51751"/>
                <a:gd name="connsiteX5" fmla="*/ 25242 w 45412"/>
                <a:gd name="connsiteY5" fmla="*/ 0 h 51751"/>
                <a:gd name="connsiteX6" fmla="*/ 45413 w 45412"/>
                <a:gd name="connsiteY6" fmla="*/ 22591 h 51751"/>
                <a:gd name="connsiteX7" fmla="*/ 45413 w 45412"/>
                <a:gd name="connsiteY7" fmla="*/ 51636 h 51751"/>
                <a:gd name="connsiteX8" fmla="*/ 38958 w 45412"/>
                <a:gd name="connsiteY8" fmla="*/ 51636 h 51751"/>
                <a:gd name="connsiteX9" fmla="*/ 38958 w 45412"/>
                <a:gd name="connsiteY9" fmla="*/ 23513 h 51751"/>
                <a:gd name="connsiteX10" fmla="*/ 23744 w 45412"/>
                <a:gd name="connsiteY10" fmla="*/ 6224 h 51751"/>
                <a:gd name="connsiteX11" fmla="*/ 6570 w 45412"/>
                <a:gd name="connsiteY11" fmla="*/ 26279 h 51751"/>
                <a:gd name="connsiteX12" fmla="*/ 6570 w 45412"/>
                <a:gd name="connsiteY12" fmla="*/ 51752 h 5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412" h="51751">
                  <a:moveTo>
                    <a:pt x="6455" y="51636"/>
                  </a:moveTo>
                  <a:lnTo>
                    <a:pt x="0" y="51636"/>
                  </a:lnTo>
                  <a:lnTo>
                    <a:pt x="0" y="807"/>
                  </a:lnTo>
                  <a:lnTo>
                    <a:pt x="6455" y="807"/>
                  </a:lnTo>
                  <a:lnTo>
                    <a:pt x="6455" y="12448"/>
                  </a:lnTo>
                  <a:cubicBezTo>
                    <a:pt x="9912" y="4956"/>
                    <a:pt x="16713" y="0"/>
                    <a:pt x="25242" y="0"/>
                  </a:cubicBezTo>
                  <a:cubicBezTo>
                    <a:pt x="38727" y="0"/>
                    <a:pt x="45413" y="9451"/>
                    <a:pt x="45413" y="22591"/>
                  </a:cubicBezTo>
                  <a:lnTo>
                    <a:pt x="45413" y="51636"/>
                  </a:lnTo>
                  <a:lnTo>
                    <a:pt x="38958" y="51636"/>
                  </a:lnTo>
                  <a:lnTo>
                    <a:pt x="38958" y="23513"/>
                  </a:lnTo>
                  <a:cubicBezTo>
                    <a:pt x="38958" y="11987"/>
                    <a:pt x="33656" y="6224"/>
                    <a:pt x="23744" y="6224"/>
                  </a:cubicBezTo>
                  <a:cubicBezTo>
                    <a:pt x="13831" y="6224"/>
                    <a:pt x="6570" y="14984"/>
                    <a:pt x="6570" y="26279"/>
                  </a:cubicBezTo>
                  <a:lnTo>
                    <a:pt x="6570" y="51752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10" name="Freeform: Shape 509">
              <a:extLst>
                <a:ext uri="{FF2B5EF4-FFF2-40B4-BE49-F238E27FC236}">
                  <a16:creationId xmlns:a16="http://schemas.microsoft.com/office/drawing/2014/main" id="{E8669DEA-6B60-4E36-B429-03ED2C0E9649}"/>
                </a:ext>
              </a:extLst>
            </p:cNvPr>
            <p:cNvSpPr/>
            <p:nvPr/>
          </p:nvSpPr>
          <p:spPr>
            <a:xfrm>
              <a:off x="1401913" y="6461273"/>
              <a:ext cx="29506" cy="68349"/>
            </a:xfrm>
            <a:custGeom>
              <a:avLst/>
              <a:gdLst>
                <a:gd name="connsiteX0" fmla="*/ 16598 w 29506"/>
                <a:gd name="connsiteY0" fmla="*/ 68234 h 68349"/>
                <a:gd name="connsiteX1" fmla="*/ 0 w 29506"/>
                <a:gd name="connsiteY1" fmla="*/ 50714 h 68349"/>
                <a:gd name="connsiteX2" fmla="*/ 0 w 29506"/>
                <a:gd name="connsiteY2" fmla="*/ 0 h 68349"/>
                <a:gd name="connsiteX3" fmla="*/ 6339 w 29506"/>
                <a:gd name="connsiteY3" fmla="*/ 0 h 68349"/>
                <a:gd name="connsiteX4" fmla="*/ 6339 w 29506"/>
                <a:gd name="connsiteY4" fmla="*/ 16598 h 68349"/>
                <a:gd name="connsiteX5" fmla="*/ 28700 w 29506"/>
                <a:gd name="connsiteY5" fmla="*/ 16598 h 68349"/>
                <a:gd name="connsiteX6" fmla="*/ 28700 w 29506"/>
                <a:gd name="connsiteY6" fmla="*/ 22591 h 68349"/>
                <a:gd name="connsiteX7" fmla="*/ 6339 w 29506"/>
                <a:gd name="connsiteY7" fmla="*/ 22591 h 68349"/>
                <a:gd name="connsiteX8" fmla="*/ 6339 w 29506"/>
                <a:gd name="connsiteY8" fmla="*/ 51291 h 68349"/>
                <a:gd name="connsiteX9" fmla="*/ 17289 w 29506"/>
                <a:gd name="connsiteY9" fmla="*/ 62240 h 68349"/>
                <a:gd name="connsiteX10" fmla="*/ 29507 w 29506"/>
                <a:gd name="connsiteY10" fmla="*/ 58437 h 68349"/>
                <a:gd name="connsiteX11" fmla="*/ 29507 w 29506"/>
                <a:gd name="connsiteY11" fmla="*/ 64661 h 68349"/>
                <a:gd name="connsiteX12" fmla="*/ 16598 w 29506"/>
                <a:gd name="connsiteY12" fmla="*/ 68349 h 68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506" h="68349">
                  <a:moveTo>
                    <a:pt x="16598" y="68234"/>
                  </a:moveTo>
                  <a:cubicBezTo>
                    <a:pt x="6339" y="68234"/>
                    <a:pt x="0" y="63509"/>
                    <a:pt x="0" y="50714"/>
                  </a:cubicBezTo>
                  <a:lnTo>
                    <a:pt x="0" y="0"/>
                  </a:lnTo>
                  <a:lnTo>
                    <a:pt x="6339" y="0"/>
                  </a:lnTo>
                  <a:lnTo>
                    <a:pt x="6339" y="16598"/>
                  </a:lnTo>
                  <a:lnTo>
                    <a:pt x="28700" y="16598"/>
                  </a:lnTo>
                  <a:lnTo>
                    <a:pt x="28700" y="22591"/>
                  </a:lnTo>
                  <a:lnTo>
                    <a:pt x="6339" y="22591"/>
                  </a:lnTo>
                  <a:lnTo>
                    <a:pt x="6339" y="51291"/>
                  </a:lnTo>
                  <a:cubicBezTo>
                    <a:pt x="6339" y="59013"/>
                    <a:pt x="10950" y="62240"/>
                    <a:pt x="17289" y="62240"/>
                  </a:cubicBezTo>
                  <a:cubicBezTo>
                    <a:pt x="21208" y="62240"/>
                    <a:pt x="25818" y="61088"/>
                    <a:pt x="29507" y="58437"/>
                  </a:cubicBezTo>
                  <a:lnTo>
                    <a:pt x="29507" y="64661"/>
                  </a:lnTo>
                  <a:cubicBezTo>
                    <a:pt x="25818" y="67196"/>
                    <a:pt x="20747" y="68349"/>
                    <a:pt x="16598" y="6834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11" name="Freeform: Shape 510">
              <a:extLst>
                <a:ext uri="{FF2B5EF4-FFF2-40B4-BE49-F238E27FC236}">
                  <a16:creationId xmlns:a16="http://schemas.microsoft.com/office/drawing/2014/main" id="{A171A36E-DCE5-47FC-AA6C-87E48BDAC3C3}"/>
                </a:ext>
              </a:extLst>
            </p:cNvPr>
            <p:cNvSpPr/>
            <p:nvPr/>
          </p:nvSpPr>
          <p:spPr>
            <a:xfrm>
              <a:off x="1437990" y="6476949"/>
              <a:ext cx="35846" cy="52558"/>
            </a:xfrm>
            <a:custGeom>
              <a:avLst/>
              <a:gdLst>
                <a:gd name="connsiteX0" fmla="*/ 17520 w 35846"/>
                <a:gd name="connsiteY0" fmla="*/ 47257 h 52558"/>
                <a:gd name="connsiteX1" fmla="*/ 29507 w 35846"/>
                <a:gd name="connsiteY1" fmla="*/ 38612 h 52558"/>
                <a:gd name="connsiteX2" fmla="*/ 23398 w 35846"/>
                <a:gd name="connsiteY2" fmla="*/ 31120 h 52558"/>
                <a:gd name="connsiteX3" fmla="*/ 10373 w 35846"/>
                <a:gd name="connsiteY3" fmla="*/ 26049 h 52558"/>
                <a:gd name="connsiteX4" fmla="*/ 1037 w 35846"/>
                <a:gd name="connsiteY4" fmla="*/ 13947 h 52558"/>
                <a:gd name="connsiteX5" fmla="*/ 18211 w 35846"/>
                <a:gd name="connsiteY5" fmla="*/ 0 h 52558"/>
                <a:gd name="connsiteX6" fmla="*/ 33656 w 35846"/>
                <a:gd name="connsiteY6" fmla="*/ 4841 h 52558"/>
                <a:gd name="connsiteX7" fmla="*/ 33656 w 35846"/>
                <a:gd name="connsiteY7" fmla="*/ 11641 h 52558"/>
                <a:gd name="connsiteX8" fmla="*/ 18326 w 35846"/>
                <a:gd name="connsiteY8" fmla="*/ 5302 h 52558"/>
                <a:gd name="connsiteX9" fmla="*/ 7492 w 35846"/>
                <a:gd name="connsiteY9" fmla="*/ 13255 h 52558"/>
                <a:gd name="connsiteX10" fmla="*/ 13485 w 35846"/>
                <a:gd name="connsiteY10" fmla="*/ 20516 h 52558"/>
                <a:gd name="connsiteX11" fmla="*/ 26510 w 35846"/>
                <a:gd name="connsiteY11" fmla="*/ 25587 h 52558"/>
                <a:gd name="connsiteX12" fmla="*/ 35846 w 35846"/>
                <a:gd name="connsiteY12" fmla="*/ 37460 h 52558"/>
                <a:gd name="connsiteX13" fmla="*/ 17404 w 35846"/>
                <a:gd name="connsiteY13" fmla="*/ 52559 h 52558"/>
                <a:gd name="connsiteX14" fmla="*/ 0 w 35846"/>
                <a:gd name="connsiteY14" fmla="*/ 47142 h 52558"/>
                <a:gd name="connsiteX15" fmla="*/ 0 w 35846"/>
                <a:gd name="connsiteY15" fmla="*/ 40110 h 52558"/>
                <a:gd name="connsiteX16" fmla="*/ 17520 w 35846"/>
                <a:gd name="connsiteY16" fmla="*/ 47257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846" h="52558">
                  <a:moveTo>
                    <a:pt x="17520" y="47257"/>
                  </a:moveTo>
                  <a:cubicBezTo>
                    <a:pt x="24320" y="47257"/>
                    <a:pt x="29507" y="44260"/>
                    <a:pt x="29507" y="38612"/>
                  </a:cubicBezTo>
                  <a:cubicBezTo>
                    <a:pt x="29507" y="35385"/>
                    <a:pt x="27778" y="32849"/>
                    <a:pt x="23398" y="31120"/>
                  </a:cubicBezTo>
                  <a:lnTo>
                    <a:pt x="10373" y="26049"/>
                  </a:lnTo>
                  <a:cubicBezTo>
                    <a:pt x="4265" y="23513"/>
                    <a:pt x="1037" y="20055"/>
                    <a:pt x="1037" y="13947"/>
                  </a:cubicBezTo>
                  <a:cubicBezTo>
                    <a:pt x="1037" y="5302"/>
                    <a:pt x="8183" y="0"/>
                    <a:pt x="18211" y="0"/>
                  </a:cubicBezTo>
                  <a:cubicBezTo>
                    <a:pt x="24089" y="0"/>
                    <a:pt x="29737" y="1614"/>
                    <a:pt x="33656" y="4841"/>
                  </a:cubicBezTo>
                  <a:lnTo>
                    <a:pt x="33656" y="11641"/>
                  </a:lnTo>
                  <a:cubicBezTo>
                    <a:pt x="29161" y="7607"/>
                    <a:pt x="23628" y="5302"/>
                    <a:pt x="18326" y="5302"/>
                  </a:cubicBezTo>
                  <a:cubicBezTo>
                    <a:pt x="12102" y="5302"/>
                    <a:pt x="7492" y="8184"/>
                    <a:pt x="7492" y="13255"/>
                  </a:cubicBezTo>
                  <a:cubicBezTo>
                    <a:pt x="7492" y="16713"/>
                    <a:pt x="9106" y="18903"/>
                    <a:pt x="13485" y="20516"/>
                  </a:cubicBezTo>
                  <a:lnTo>
                    <a:pt x="26510" y="25587"/>
                  </a:lnTo>
                  <a:cubicBezTo>
                    <a:pt x="32965" y="28239"/>
                    <a:pt x="35846" y="32157"/>
                    <a:pt x="35846" y="37460"/>
                  </a:cubicBezTo>
                  <a:cubicBezTo>
                    <a:pt x="35846" y="46911"/>
                    <a:pt x="28124" y="52559"/>
                    <a:pt x="17404" y="52559"/>
                  </a:cubicBezTo>
                  <a:cubicBezTo>
                    <a:pt x="10719" y="52559"/>
                    <a:pt x="4495" y="50830"/>
                    <a:pt x="0" y="47142"/>
                  </a:cubicBezTo>
                  <a:lnTo>
                    <a:pt x="0" y="40110"/>
                  </a:lnTo>
                  <a:cubicBezTo>
                    <a:pt x="5302" y="45067"/>
                    <a:pt x="11411" y="47257"/>
                    <a:pt x="17520" y="47257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12" name="Freeform: Shape 511">
              <a:extLst>
                <a:ext uri="{FF2B5EF4-FFF2-40B4-BE49-F238E27FC236}">
                  <a16:creationId xmlns:a16="http://schemas.microsoft.com/office/drawing/2014/main" id="{60623E74-BB8E-4E44-ADAE-D89DB022261F}"/>
                </a:ext>
              </a:extLst>
            </p:cNvPr>
            <p:cNvSpPr/>
            <p:nvPr/>
          </p:nvSpPr>
          <p:spPr>
            <a:xfrm>
              <a:off x="1504841" y="6495275"/>
              <a:ext cx="47717" cy="5763"/>
            </a:xfrm>
            <a:custGeom>
              <a:avLst/>
              <a:gdLst>
                <a:gd name="connsiteX0" fmla="*/ 0 w 47717"/>
                <a:gd name="connsiteY0" fmla="*/ 0 h 5763"/>
                <a:gd name="connsiteX1" fmla="*/ 47718 w 47717"/>
                <a:gd name="connsiteY1" fmla="*/ 0 h 5763"/>
                <a:gd name="connsiteX2" fmla="*/ 47718 w 47717"/>
                <a:gd name="connsiteY2" fmla="*/ 5763 h 5763"/>
                <a:gd name="connsiteX3" fmla="*/ 0 w 47717"/>
                <a:gd name="connsiteY3" fmla="*/ 5763 h 5763"/>
                <a:gd name="connsiteX4" fmla="*/ 0 w 47717"/>
                <a:gd name="connsiteY4" fmla="*/ 0 h 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717" h="5763">
                  <a:moveTo>
                    <a:pt x="0" y="0"/>
                  </a:moveTo>
                  <a:lnTo>
                    <a:pt x="47718" y="0"/>
                  </a:lnTo>
                  <a:lnTo>
                    <a:pt x="47718" y="5763"/>
                  </a:lnTo>
                  <a:lnTo>
                    <a:pt x="0" y="57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13" name="Freeform: Shape 512">
              <a:extLst>
                <a:ext uri="{FF2B5EF4-FFF2-40B4-BE49-F238E27FC236}">
                  <a16:creationId xmlns:a16="http://schemas.microsoft.com/office/drawing/2014/main" id="{6DCA1D29-3048-4B69-917E-6586F025E758}"/>
                </a:ext>
              </a:extLst>
            </p:cNvPr>
            <p:cNvSpPr/>
            <p:nvPr/>
          </p:nvSpPr>
          <p:spPr>
            <a:xfrm>
              <a:off x="1587482" y="6461273"/>
              <a:ext cx="29506" cy="68349"/>
            </a:xfrm>
            <a:custGeom>
              <a:avLst/>
              <a:gdLst>
                <a:gd name="connsiteX0" fmla="*/ 16598 w 29506"/>
                <a:gd name="connsiteY0" fmla="*/ 68234 h 68349"/>
                <a:gd name="connsiteX1" fmla="*/ 0 w 29506"/>
                <a:gd name="connsiteY1" fmla="*/ 50714 h 68349"/>
                <a:gd name="connsiteX2" fmla="*/ 0 w 29506"/>
                <a:gd name="connsiteY2" fmla="*/ 0 h 68349"/>
                <a:gd name="connsiteX3" fmla="*/ 6339 w 29506"/>
                <a:gd name="connsiteY3" fmla="*/ 0 h 68349"/>
                <a:gd name="connsiteX4" fmla="*/ 6339 w 29506"/>
                <a:gd name="connsiteY4" fmla="*/ 16598 h 68349"/>
                <a:gd name="connsiteX5" fmla="*/ 28700 w 29506"/>
                <a:gd name="connsiteY5" fmla="*/ 16598 h 68349"/>
                <a:gd name="connsiteX6" fmla="*/ 28700 w 29506"/>
                <a:gd name="connsiteY6" fmla="*/ 22591 h 68349"/>
                <a:gd name="connsiteX7" fmla="*/ 6339 w 29506"/>
                <a:gd name="connsiteY7" fmla="*/ 22591 h 68349"/>
                <a:gd name="connsiteX8" fmla="*/ 6339 w 29506"/>
                <a:gd name="connsiteY8" fmla="*/ 51291 h 68349"/>
                <a:gd name="connsiteX9" fmla="*/ 17289 w 29506"/>
                <a:gd name="connsiteY9" fmla="*/ 62240 h 68349"/>
                <a:gd name="connsiteX10" fmla="*/ 29507 w 29506"/>
                <a:gd name="connsiteY10" fmla="*/ 58437 h 68349"/>
                <a:gd name="connsiteX11" fmla="*/ 29507 w 29506"/>
                <a:gd name="connsiteY11" fmla="*/ 64661 h 68349"/>
                <a:gd name="connsiteX12" fmla="*/ 16598 w 29506"/>
                <a:gd name="connsiteY12" fmla="*/ 68349 h 68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506" h="68349">
                  <a:moveTo>
                    <a:pt x="16598" y="68234"/>
                  </a:moveTo>
                  <a:cubicBezTo>
                    <a:pt x="6339" y="68234"/>
                    <a:pt x="0" y="63509"/>
                    <a:pt x="0" y="50714"/>
                  </a:cubicBezTo>
                  <a:lnTo>
                    <a:pt x="0" y="0"/>
                  </a:lnTo>
                  <a:lnTo>
                    <a:pt x="6339" y="0"/>
                  </a:lnTo>
                  <a:lnTo>
                    <a:pt x="6339" y="16598"/>
                  </a:lnTo>
                  <a:lnTo>
                    <a:pt x="28700" y="16598"/>
                  </a:lnTo>
                  <a:lnTo>
                    <a:pt x="28700" y="22591"/>
                  </a:lnTo>
                  <a:lnTo>
                    <a:pt x="6339" y="22591"/>
                  </a:lnTo>
                  <a:lnTo>
                    <a:pt x="6339" y="51291"/>
                  </a:lnTo>
                  <a:cubicBezTo>
                    <a:pt x="6339" y="59013"/>
                    <a:pt x="10950" y="62240"/>
                    <a:pt x="17289" y="62240"/>
                  </a:cubicBezTo>
                  <a:cubicBezTo>
                    <a:pt x="21208" y="62240"/>
                    <a:pt x="25818" y="61088"/>
                    <a:pt x="29507" y="58437"/>
                  </a:cubicBezTo>
                  <a:lnTo>
                    <a:pt x="29507" y="64661"/>
                  </a:lnTo>
                  <a:cubicBezTo>
                    <a:pt x="25818" y="67196"/>
                    <a:pt x="20747" y="68349"/>
                    <a:pt x="16598" y="6834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14" name="Freeform: Shape 513">
              <a:extLst>
                <a:ext uri="{FF2B5EF4-FFF2-40B4-BE49-F238E27FC236}">
                  <a16:creationId xmlns:a16="http://schemas.microsoft.com/office/drawing/2014/main" id="{30AA7861-98BC-41CF-9B0A-E6DA94EDE60F}"/>
                </a:ext>
              </a:extLst>
            </p:cNvPr>
            <p:cNvSpPr/>
            <p:nvPr/>
          </p:nvSpPr>
          <p:spPr>
            <a:xfrm>
              <a:off x="1627593" y="6450784"/>
              <a:ext cx="45412" cy="77916"/>
            </a:xfrm>
            <a:custGeom>
              <a:avLst/>
              <a:gdLst>
                <a:gd name="connsiteX0" fmla="*/ 6455 w 45412"/>
                <a:gd name="connsiteY0" fmla="*/ 77801 h 77916"/>
                <a:gd name="connsiteX1" fmla="*/ 0 w 45412"/>
                <a:gd name="connsiteY1" fmla="*/ 77801 h 77916"/>
                <a:gd name="connsiteX2" fmla="*/ 0 w 45412"/>
                <a:gd name="connsiteY2" fmla="*/ 0 h 77916"/>
                <a:gd name="connsiteX3" fmla="*/ 6455 w 45412"/>
                <a:gd name="connsiteY3" fmla="*/ 0 h 77916"/>
                <a:gd name="connsiteX4" fmla="*/ 6455 w 45412"/>
                <a:gd name="connsiteY4" fmla="*/ 38613 h 77916"/>
                <a:gd name="connsiteX5" fmla="*/ 25242 w 45412"/>
                <a:gd name="connsiteY5" fmla="*/ 26164 h 77916"/>
                <a:gd name="connsiteX6" fmla="*/ 45412 w 45412"/>
                <a:gd name="connsiteY6" fmla="*/ 48756 h 77916"/>
                <a:gd name="connsiteX7" fmla="*/ 45412 w 45412"/>
                <a:gd name="connsiteY7" fmla="*/ 77801 h 77916"/>
                <a:gd name="connsiteX8" fmla="*/ 38958 w 45412"/>
                <a:gd name="connsiteY8" fmla="*/ 77801 h 77916"/>
                <a:gd name="connsiteX9" fmla="*/ 38958 w 45412"/>
                <a:gd name="connsiteY9" fmla="*/ 49677 h 77916"/>
                <a:gd name="connsiteX10" fmla="*/ 23744 w 45412"/>
                <a:gd name="connsiteY10" fmla="*/ 32388 h 77916"/>
                <a:gd name="connsiteX11" fmla="*/ 6570 w 45412"/>
                <a:gd name="connsiteY11" fmla="*/ 52443 h 77916"/>
                <a:gd name="connsiteX12" fmla="*/ 6570 w 45412"/>
                <a:gd name="connsiteY12" fmla="*/ 77916 h 77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412" h="77916">
                  <a:moveTo>
                    <a:pt x="6455" y="77801"/>
                  </a:moveTo>
                  <a:lnTo>
                    <a:pt x="0" y="77801"/>
                  </a:lnTo>
                  <a:lnTo>
                    <a:pt x="0" y="0"/>
                  </a:lnTo>
                  <a:lnTo>
                    <a:pt x="6455" y="0"/>
                  </a:lnTo>
                  <a:lnTo>
                    <a:pt x="6455" y="38613"/>
                  </a:lnTo>
                  <a:cubicBezTo>
                    <a:pt x="9912" y="31120"/>
                    <a:pt x="16713" y="26164"/>
                    <a:pt x="25242" y="26164"/>
                  </a:cubicBezTo>
                  <a:cubicBezTo>
                    <a:pt x="38728" y="26164"/>
                    <a:pt x="45412" y="35616"/>
                    <a:pt x="45412" y="48756"/>
                  </a:cubicBezTo>
                  <a:lnTo>
                    <a:pt x="45412" y="77801"/>
                  </a:lnTo>
                  <a:lnTo>
                    <a:pt x="38958" y="77801"/>
                  </a:lnTo>
                  <a:lnTo>
                    <a:pt x="38958" y="49677"/>
                  </a:lnTo>
                  <a:cubicBezTo>
                    <a:pt x="38958" y="38151"/>
                    <a:pt x="33656" y="32388"/>
                    <a:pt x="23744" y="32388"/>
                  </a:cubicBezTo>
                  <a:cubicBezTo>
                    <a:pt x="13831" y="32388"/>
                    <a:pt x="6570" y="41148"/>
                    <a:pt x="6570" y="52443"/>
                  </a:cubicBezTo>
                  <a:lnTo>
                    <a:pt x="6570" y="77916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15" name="Freeform: Shape 514">
              <a:extLst>
                <a:ext uri="{FF2B5EF4-FFF2-40B4-BE49-F238E27FC236}">
                  <a16:creationId xmlns:a16="http://schemas.microsoft.com/office/drawing/2014/main" id="{47A7E456-5019-4E35-BE1A-81026F3BE9A8}"/>
                </a:ext>
              </a:extLst>
            </p:cNvPr>
            <p:cNvSpPr/>
            <p:nvPr/>
          </p:nvSpPr>
          <p:spPr>
            <a:xfrm>
              <a:off x="1688335" y="6457930"/>
              <a:ext cx="12332" cy="70654"/>
            </a:xfrm>
            <a:custGeom>
              <a:avLst/>
              <a:gdLst>
                <a:gd name="connsiteX0" fmla="*/ 0 w 12332"/>
                <a:gd name="connsiteY0" fmla="*/ 4611 h 70654"/>
                <a:gd name="connsiteX1" fmla="*/ 4380 w 12332"/>
                <a:gd name="connsiteY1" fmla="*/ 0 h 70654"/>
                <a:gd name="connsiteX2" fmla="*/ 7377 w 12332"/>
                <a:gd name="connsiteY2" fmla="*/ 922 h 70654"/>
                <a:gd name="connsiteX3" fmla="*/ 12333 w 12332"/>
                <a:gd name="connsiteY3" fmla="*/ 4495 h 70654"/>
                <a:gd name="connsiteX4" fmla="*/ 7377 w 12332"/>
                <a:gd name="connsiteY4" fmla="*/ 8068 h 70654"/>
                <a:gd name="connsiteX5" fmla="*/ 4380 w 12332"/>
                <a:gd name="connsiteY5" fmla="*/ 9106 h 70654"/>
                <a:gd name="connsiteX6" fmla="*/ 0 w 12332"/>
                <a:gd name="connsiteY6" fmla="*/ 4611 h 70654"/>
                <a:gd name="connsiteX7" fmla="*/ 1498 w 12332"/>
                <a:gd name="connsiteY7" fmla="*/ 19825 h 70654"/>
                <a:gd name="connsiteX8" fmla="*/ 8068 w 12332"/>
                <a:gd name="connsiteY8" fmla="*/ 19825 h 70654"/>
                <a:gd name="connsiteX9" fmla="*/ 8068 w 12332"/>
                <a:gd name="connsiteY9" fmla="*/ 70655 h 70654"/>
                <a:gd name="connsiteX10" fmla="*/ 1498 w 12332"/>
                <a:gd name="connsiteY10" fmla="*/ 70655 h 70654"/>
                <a:gd name="connsiteX11" fmla="*/ 1498 w 12332"/>
                <a:gd name="connsiteY11" fmla="*/ 19825 h 70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32" h="70654">
                  <a:moveTo>
                    <a:pt x="0" y="4611"/>
                  </a:moveTo>
                  <a:cubicBezTo>
                    <a:pt x="0" y="2075"/>
                    <a:pt x="1844" y="0"/>
                    <a:pt x="4380" y="0"/>
                  </a:cubicBezTo>
                  <a:cubicBezTo>
                    <a:pt x="5533" y="0"/>
                    <a:pt x="6455" y="346"/>
                    <a:pt x="7377" y="922"/>
                  </a:cubicBezTo>
                  <a:lnTo>
                    <a:pt x="12333" y="4495"/>
                  </a:lnTo>
                  <a:lnTo>
                    <a:pt x="7377" y="8068"/>
                  </a:lnTo>
                  <a:cubicBezTo>
                    <a:pt x="6455" y="8645"/>
                    <a:pt x="5533" y="9106"/>
                    <a:pt x="4380" y="9106"/>
                  </a:cubicBezTo>
                  <a:cubicBezTo>
                    <a:pt x="1844" y="9106"/>
                    <a:pt x="0" y="7031"/>
                    <a:pt x="0" y="4611"/>
                  </a:cubicBezTo>
                  <a:close/>
                  <a:moveTo>
                    <a:pt x="1498" y="19825"/>
                  </a:moveTo>
                  <a:lnTo>
                    <a:pt x="8068" y="19825"/>
                  </a:lnTo>
                  <a:lnTo>
                    <a:pt x="8068" y="70655"/>
                  </a:lnTo>
                  <a:lnTo>
                    <a:pt x="1498" y="70655"/>
                  </a:lnTo>
                  <a:lnTo>
                    <a:pt x="1498" y="19825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16" name="Freeform: Shape 515">
              <a:extLst>
                <a:ext uri="{FF2B5EF4-FFF2-40B4-BE49-F238E27FC236}">
                  <a16:creationId xmlns:a16="http://schemas.microsoft.com/office/drawing/2014/main" id="{D74A04B7-D43D-4EBF-A15C-441548FAD324}"/>
                </a:ext>
              </a:extLst>
            </p:cNvPr>
            <p:cNvSpPr/>
            <p:nvPr/>
          </p:nvSpPr>
          <p:spPr>
            <a:xfrm>
              <a:off x="1710350" y="6476949"/>
              <a:ext cx="35846" cy="52558"/>
            </a:xfrm>
            <a:custGeom>
              <a:avLst/>
              <a:gdLst>
                <a:gd name="connsiteX0" fmla="*/ 17520 w 35846"/>
                <a:gd name="connsiteY0" fmla="*/ 47257 h 52558"/>
                <a:gd name="connsiteX1" fmla="*/ 29507 w 35846"/>
                <a:gd name="connsiteY1" fmla="*/ 38612 h 52558"/>
                <a:gd name="connsiteX2" fmla="*/ 23398 w 35846"/>
                <a:gd name="connsiteY2" fmla="*/ 31120 h 52558"/>
                <a:gd name="connsiteX3" fmla="*/ 10373 w 35846"/>
                <a:gd name="connsiteY3" fmla="*/ 26049 h 52558"/>
                <a:gd name="connsiteX4" fmla="*/ 1037 w 35846"/>
                <a:gd name="connsiteY4" fmla="*/ 13947 h 52558"/>
                <a:gd name="connsiteX5" fmla="*/ 18211 w 35846"/>
                <a:gd name="connsiteY5" fmla="*/ 0 h 52558"/>
                <a:gd name="connsiteX6" fmla="*/ 33656 w 35846"/>
                <a:gd name="connsiteY6" fmla="*/ 4841 h 52558"/>
                <a:gd name="connsiteX7" fmla="*/ 33656 w 35846"/>
                <a:gd name="connsiteY7" fmla="*/ 11641 h 52558"/>
                <a:gd name="connsiteX8" fmla="*/ 18326 w 35846"/>
                <a:gd name="connsiteY8" fmla="*/ 5302 h 52558"/>
                <a:gd name="connsiteX9" fmla="*/ 7492 w 35846"/>
                <a:gd name="connsiteY9" fmla="*/ 13255 h 52558"/>
                <a:gd name="connsiteX10" fmla="*/ 13485 w 35846"/>
                <a:gd name="connsiteY10" fmla="*/ 20516 h 52558"/>
                <a:gd name="connsiteX11" fmla="*/ 26510 w 35846"/>
                <a:gd name="connsiteY11" fmla="*/ 25587 h 52558"/>
                <a:gd name="connsiteX12" fmla="*/ 35846 w 35846"/>
                <a:gd name="connsiteY12" fmla="*/ 37460 h 52558"/>
                <a:gd name="connsiteX13" fmla="*/ 17404 w 35846"/>
                <a:gd name="connsiteY13" fmla="*/ 52559 h 52558"/>
                <a:gd name="connsiteX14" fmla="*/ 0 w 35846"/>
                <a:gd name="connsiteY14" fmla="*/ 47142 h 52558"/>
                <a:gd name="connsiteX15" fmla="*/ 0 w 35846"/>
                <a:gd name="connsiteY15" fmla="*/ 40110 h 52558"/>
                <a:gd name="connsiteX16" fmla="*/ 17520 w 35846"/>
                <a:gd name="connsiteY16" fmla="*/ 47257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846" h="52558">
                  <a:moveTo>
                    <a:pt x="17520" y="47257"/>
                  </a:moveTo>
                  <a:cubicBezTo>
                    <a:pt x="24320" y="47257"/>
                    <a:pt x="29507" y="44260"/>
                    <a:pt x="29507" y="38612"/>
                  </a:cubicBezTo>
                  <a:cubicBezTo>
                    <a:pt x="29507" y="35385"/>
                    <a:pt x="27778" y="32849"/>
                    <a:pt x="23398" y="31120"/>
                  </a:cubicBezTo>
                  <a:lnTo>
                    <a:pt x="10373" y="26049"/>
                  </a:lnTo>
                  <a:cubicBezTo>
                    <a:pt x="4265" y="23513"/>
                    <a:pt x="1037" y="20055"/>
                    <a:pt x="1037" y="13947"/>
                  </a:cubicBezTo>
                  <a:cubicBezTo>
                    <a:pt x="1037" y="5302"/>
                    <a:pt x="8184" y="0"/>
                    <a:pt x="18211" y="0"/>
                  </a:cubicBezTo>
                  <a:cubicBezTo>
                    <a:pt x="24089" y="0"/>
                    <a:pt x="29737" y="1614"/>
                    <a:pt x="33656" y="4841"/>
                  </a:cubicBezTo>
                  <a:lnTo>
                    <a:pt x="33656" y="11641"/>
                  </a:lnTo>
                  <a:cubicBezTo>
                    <a:pt x="29161" y="7607"/>
                    <a:pt x="23628" y="5302"/>
                    <a:pt x="18326" y="5302"/>
                  </a:cubicBezTo>
                  <a:cubicBezTo>
                    <a:pt x="12102" y="5302"/>
                    <a:pt x="7492" y="8184"/>
                    <a:pt x="7492" y="13255"/>
                  </a:cubicBezTo>
                  <a:cubicBezTo>
                    <a:pt x="7492" y="16713"/>
                    <a:pt x="9106" y="18903"/>
                    <a:pt x="13485" y="20516"/>
                  </a:cubicBezTo>
                  <a:lnTo>
                    <a:pt x="26510" y="25587"/>
                  </a:lnTo>
                  <a:cubicBezTo>
                    <a:pt x="32965" y="28239"/>
                    <a:pt x="35846" y="32157"/>
                    <a:pt x="35846" y="37460"/>
                  </a:cubicBezTo>
                  <a:cubicBezTo>
                    <a:pt x="35846" y="46911"/>
                    <a:pt x="28124" y="52559"/>
                    <a:pt x="17404" y="52559"/>
                  </a:cubicBezTo>
                  <a:cubicBezTo>
                    <a:pt x="10719" y="52559"/>
                    <a:pt x="4495" y="50830"/>
                    <a:pt x="0" y="47142"/>
                  </a:cubicBezTo>
                  <a:lnTo>
                    <a:pt x="0" y="40110"/>
                  </a:lnTo>
                  <a:cubicBezTo>
                    <a:pt x="5302" y="45067"/>
                    <a:pt x="11411" y="47257"/>
                    <a:pt x="17520" y="47257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17" name="Freeform: Shape 516">
              <a:extLst>
                <a:ext uri="{FF2B5EF4-FFF2-40B4-BE49-F238E27FC236}">
                  <a16:creationId xmlns:a16="http://schemas.microsoft.com/office/drawing/2014/main" id="{029FEC10-E75D-48EC-87F0-A407D773E51A}"/>
                </a:ext>
              </a:extLst>
            </p:cNvPr>
            <p:cNvSpPr/>
            <p:nvPr/>
          </p:nvSpPr>
          <p:spPr>
            <a:xfrm>
              <a:off x="1780429" y="6476949"/>
              <a:ext cx="52443" cy="52558"/>
            </a:xfrm>
            <a:custGeom>
              <a:avLst/>
              <a:gdLst>
                <a:gd name="connsiteX0" fmla="*/ 0 w 52443"/>
                <a:gd name="connsiteY0" fmla="*/ 26164 h 52558"/>
                <a:gd name="connsiteX1" fmla="*/ 26395 w 52443"/>
                <a:gd name="connsiteY1" fmla="*/ 0 h 52558"/>
                <a:gd name="connsiteX2" fmla="*/ 52444 w 52443"/>
                <a:gd name="connsiteY2" fmla="*/ 26164 h 52558"/>
                <a:gd name="connsiteX3" fmla="*/ 26395 w 52443"/>
                <a:gd name="connsiteY3" fmla="*/ 52559 h 52558"/>
                <a:gd name="connsiteX4" fmla="*/ 0 w 52443"/>
                <a:gd name="connsiteY4" fmla="*/ 26164 h 52558"/>
                <a:gd name="connsiteX5" fmla="*/ 26279 w 52443"/>
                <a:gd name="connsiteY5" fmla="*/ 6108 h 52558"/>
                <a:gd name="connsiteX6" fmla="*/ 6685 w 52443"/>
                <a:gd name="connsiteY6" fmla="*/ 26279 h 52558"/>
                <a:gd name="connsiteX7" fmla="*/ 26279 w 52443"/>
                <a:gd name="connsiteY7" fmla="*/ 46565 h 52558"/>
                <a:gd name="connsiteX8" fmla="*/ 45758 w 52443"/>
                <a:gd name="connsiteY8" fmla="*/ 26279 h 52558"/>
                <a:gd name="connsiteX9" fmla="*/ 26279 w 52443"/>
                <a:gd name="connsiteY9" fmla="*/ 6108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443" h="52558">
                  <a:moveTo>
                    <a:pt x="0" y="26164"/>
                  </a:moveTo>
                  <a:cubicBezTo>
                    <a:pt x="0" y="11065"/>
                    <a:pt x="10950" y="0"/>
                    <a:pt x="26395" y="0"/>
                  </a:cubicBezTo>
                  <a:cubicBezTo>
                    <a:pt x="41840" y="0"/>
                    <a:pt x="52444" y="10950"/>
                    <a:pt x="52444" y="26164"/>
                  </a:cubicBezTo>
                  <a:cubicBezTo>
                    <a:pt x="52444" y="41379"/>
                    <a:pt x="41609" y="52559"/>
                    <a:pt x="26395" y="52559"/>
                  </a:cubicBezTo>
                  <a:cubicBezTo>
                    <a:pt x="11180" y="52559"/>
                    <a:pt x="0" y="41494"/>
                    <a:pt x="0" y="26164"/>
                  </a:cubicBezTo>
                  <a:close/>
                  <a:moveTo>
                    <a:pt x="26279" y="6108"/>
                  </a:moveTo>
                  <a:cubicBezTo>
                    <a:pt x="14753" y="6108"/>
                    <a:pt x="6685" y="14638"/>
                    <a:pt x="6685" y="26279"/>
                  </a:cubicBezTo>
                  <a:cubicBezTo>
                    <a:pt x="6685" y="37920"/>
                    <a:pt x="14753" y="46565"/>
                    <a:pt x="26279" y="46565"/>
                  </a:cubicBezTo>
                  <a:cubicBezTo>
                    <a:pt x="37805" y="46565"/>
                    <a:pt x="45758" y="38036"/>
                    <a:pt x="45758" y="26279"/>
                  </a:cubicBezTo>
                  <a:cubicBezTo>
                    <a:pt x="45758" y="14523"/>
                    <a:pt x="37690" y="6108"/>
                    <a:pt x="26279" y="6108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18" name="Freeform: Shape 517">
              <a:extLst>
                <a:ext uri="{FF2B5EF4-FFF2-40B4-BE49-F238E27FC236}">
                  <a16:creationId xmlns:a16="http://schemas.microsoft.com/office/drawing/2014/main" id="{9A08AE7C-FD45-4E23-8C57-9F315FA2781E}"/>
                </a:ext>
              </a:extLst>
            </p:cNvPr>
            <p:cNvSpPr/>
            <p:nvPr/>
          </p:nvSpPr>
          <p:spPr>
            <a:xfrm>
              <a:off x="1846934" y="6477064"/>
              <a:ext cx="52097" cy="77570"/>
            </a:xfrm>
            <a:custGeom>
              <a:avLst/>
              <a:gdLst>
                <a:gd name="connsiteX0" fmla="*/ 6455 w 52097"/>
                <a:gd name="connsiteY0" fmla="*/ 39765 h 77570"/>
                <a:gd name="connsiteX1" fmla="*/ 6455 w 52097"/>
                <a:gd name="connsiteY1" fmla="*/ 77570 h 77570"/>
                <a:gd name="connsiteX2" fmla="*/ 0 w 52097"/>
                <a:gd name="connsiteY2" fmla="*/ 77570 h 77570"/>
                <a:gd name="connsiteX3" fmla="*/ 0 w 52097"/>
                <a:gd name="connsiteY3" fmla="*/ 807 h 77570"/>
                <a:gd name="connsiteX4" fmla="*/ 6455 w 52097"/>
                <a:gd name="connsiteY4" fmla="*/ 807 h 77570"/>
                <a:gd name="connsiteX5" fmla="*/ 6455 w 52097"/>
                <a:gd name="connsiteY5" fmla="*/ 12678 h 77570"/>
                <a:gd name="connsiteX6" fmla="*/ 26625 w 52097"/>
                <a:gd name="connsiteY6" fmla="*/ 0 h 77570"/>
                <a:gd name="connsiteX7" fmla="*/ 52098 w 52097"/>
                <a:gd name="connsiteY7" fmla="*/ 26164 h 77570"/>
                <a:gd name="connsiteX8" fmla="*/ 26625 w 52097"/>
                <a:gd name="connsiteY8" fmla="*/ 52559 h 77570"/>
                <a:gd name="connsiteX9" fmla="*/ 6455 w 52097"/>
                <a:gd name="connsiteY9" fmla="*/ 39880 h 77570"/>
                <a:gd name="connsiteX10" fmla="*/ 26049 w 52097"/>
                <a:gd name="connsiteY10" fmla="*/ 5993 h 77570"/>
                <a:gd name="connsiteX11" fmla="*/ 6455 w 52097"/>
                <a:gd name="connsiteY11" fmla="*/ 26164 h 77570"/>
                <a:gd name="connsiteX12" fmla="*/ 26049 w 52097"/>
                <a:gd name="connsiteY12" fmla="*/ 46450 h 77570"/>
                <a:gd name="connsiteX13" fmla="*/ 45412 w 52097"/>
                <a:gd name="connsiteY13" fmla="*/ 26164 h 77570"/>
                <a:gd name="connsiteX14" fmla="*/ 26049 w 52097"/>
                <a:gd name="connsiteY14" fmla="*/ 5993 h 77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77570">
                  <a:moveTo>
                    <a:pt x="6455" y="39765"/>
                  </a:moveTo>
                  <a:lnTo>
                    <a:pt x="6455" y="77570"/>
                  </a:lnTo>
                  <a:lnTo>
                    <a:pt x="0" y="77570"/>
                  </a:lnTo>
                  <a:lnTo>
                    <a:pt x="0" y="807"/>
                  </a:lnTo>
                  <a:lnTo>
                    <a:pt x="6455" y="807"/>
                  </a:lnTo>
                  <a:lnTo>
                    <a:pt x="6455" y="12678"/>
                  </a:lnTo>
                  <a:cubicBezTo>
                    <a:pt x="10028" y="4956"/>
                    <a:pt x="17404" y="0"/>
                    <a:pt x="26625" y="0"/>
                  </a:cubicBezTo>
                  <a:cubicBezTo>
                    <a:pt x="41378" y="0"/>
                    <a:pt x="52098" y="11065"/>
                    <a:pt x="52098" y="26164"/>
                  </a:cubicBezTo>
                  <a:cubicBezTo>
                    <a:pt x="52098" y="41263"/>
                    <a:pt x="41378" y="52559"/>
                    <a:pt x="26625" y="52559"/>
                  </a:cubicBezTo>
                  <a:cubicBezTo>
                    <a:pt x="17289" y="52559"/>
                    <a:pt x="9912" y="47603"/>
                    <a:pt x="6455" y="39880"/>
                  </a:cubicBezTo>
                  <a:close/>
                  <a:moveTo>
                    <a:pt x="26049" y="5993"/>
                  </a:moveTo>
                  <a:cubicBezTo>
                    <a:pt x="14638" y="5993"/>
                    <a:pt x="6455" y="14523"/>
                    <a:pt x="6455" y="26164"/>
                  </a:cubicBezTo>
                  <a:cubicBezTo>
                    <a:pt x="6455" y="37805"/>
                    <a:pt x="14638" y="46450"/>
                    <a:pt x="26049" y="46450"/>
                  </a:cubicBezTo>
                  <a:cubicBezTo>
                    <a:pt x="37460" y="46450"/>
                    <a:pt x="45412" y="37920"/>
                    <a:pt x="45412" y="26164"/>
                  </a:cubicBezTo>
                  <a:cubicBezTo>
                    <a:pt x="45412" y="14408"/>
                    <a:pt x="37460" y="5993"/>
                    <a:pt x="26049" y="5993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19" name="Freeform: Shape 518">
              <a:extLst>
                <a:ext uri="{FF2B5EF4-FFF2-40B4-BE49-F238E27FC236}">
                  <a16:creationId xmlns:a16="http://schemas.microsoft.com/office/drawing/2014/main" id="{65890C1C-1153-409F-B88F-8E279DF78A41}"/>
                </a:ext>
              </a:extLst>
            </p:cNvPr>
            <p:cNvSpPr/>
            <p:nvPr/>
          </p:nvSpPr>
          <p:spPr>
            <a:xfrm>
              <a:off x="1911249" y="6461273"/>
              <a:ext cx="29506" cy="68349"/>
            </a:xfrm>
            <a:custGeom>
              <a:avLst/>
              <a:gdLst>
                <a:gd name="connsiteX0" fmla="*/ 16597 w 29506"/>
                <a:gd name="connsiteY0" fmla="*/ 68234 h 68349"/>
                <a:gd name="connsiteX1" fmla="*/ 0 w 29506"/>
                <a:gd name="connsiteY1" fmla="*/ 50714 h 68349"/>
                <a:gd name="connsiteX2" fmla="*/ 0 w 29506"/>
                <a:gd name="connsiteY2" fmla="*/ 0 h 68349"/>
                <a:gd name="connsiteX3" fmla="*/ 6339 w 29506"/>
                <a:gd name="connsiteY3" fmla="*/ 0 h 68349"/>
                <a:gd name="connsiteX4" fmla="*/ 6339 w 29506"/>
                <a:gd name="connsiteY4" fmla="*/ 16598 h 68349"/>
                <a:gd name="connsiteX5" fmla="*/ 28700 w 29506"/>
                <a:gd name="connsiteY5" fmla="*/ 16598 h 68349"/>
                <a:gd name="connsiteX6" fmla="*/ 28700 w 29506"/>
                <a:gd name="connsiteY6" fmla="*/ 22591 h 68349"/>
                <a:gd name="connsiteX7" fmla="*/ 6339 w 29506"/>
                <a:gd name="connsiteY7" fmla="*/ 22591 h 68349"/>
                <a:gd name="connsiteX8" fmla="*/ 6339 w 29506"/>
                <a:gd name="connsiteY8" fmla="*/ 51291 h 68349"/>
                <a:gd name="connsiteX9" fmla="*/ 17289 w 29506"/>
                <a:gd name="connsiteY9" fmla="*/ 62240 h 68349"/>
                <a:gd name="connsiteX10" fmla="*/ 29507 w 29506"/>
                <a:gd name="connsiteY10" fmla="*/ 58437 h 68349"/>
                <a:gd name="connsiteX11" fmla="*/ 29507 w 29506"/>
                <a:gd name="connsiteY11" fmla="*/ 64661 h 68349"/>
                <a:gd name="connsiteX12" fmla="*/ 16597 w 29506"/>
                <a:gd name="connsiteY12" fmla="*/ 68349 h 68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506" h="68349">
                  <a:moveTo>
                    <a:pt x="16597" y="68234"/>
                  </a:moveTo>
                  <a:cubicBezTo>
                    <a:pt x="6339" y="68234"/>
                    <a:pt x="0" y="63509"/>
                    <a:pt x="0" y="50714"/>
                  </a:cubicBezTo>
                  <a:lnTo>
                    <a:pt x="0" y="0"/>
                  </a:lnTo>
                  <a:lnTo>
                    <a:pt x="6339" y="0"/>
                  </a:lnTo>
                  <a:lnTo>
                    <a:pt x="6339" y="16598"/>
                  </a:lnTo>
                  <a:lnTo>
                    <a:pt x="28700" y="16598"/>
                  </a:lnTo>
                  <a:lnTo>
                    <a:pt x="28700" y="22591"/>
                  </a:lnTo>
                  <a:lnTo>
                    <a:pt x="6339" y="22591"/>
                  </a:lnTo>
                  <a:lnTo>
                    <a:pt x="6339" y="51291"/>
                  </a:lnTo>
                  <a:cubicBezTo>
                    <a:pt x="6339" y="59013"/>
                    <a:pt x="10950" y="62240"/>
                    <a:pt x="17289" y="62240"/>
                  </a:cubicBezTo>
                  <a:cubicBezTo>
                    <a:pt x="21208" y="62240"/>
                    <a:pt x="25818" y="61088"/>
                    <a:pt x="29507" y="58437"/>
                  </a:cubicBezTo>
                  <a:lnTo>
                    <a:pt x="29507" y="64661"/>
                  </a:lnTo>
                  <a:cubicBezTo>
                    <a:pt x="25818" y="67196"/>
                    <a:pt x="20747" y="68349"/>
                    <a:pt x="16597" y="6834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20" name="Freeform: Shape 519">
              <a:extLst>
                <a:ext uri="{FF2B5EF4-FFF2-40B4-BE49-F238E27FC236}">
                  <a16:creationId xmlns:a16="http://schemas.microsoft.com/office/drawing/2014/main" id="{B6BDD735-F154-48BC-8C79-6542C13851BF}"/>
                </a:ext>
              </a:extLst>
            </p:cNvPr>
            <p:cNvSpPr/>
            <p:nvPr/>
          </p:nvSpPr>
          <p:spPr>
            <a:xfrm>
              <a:off x="1949861" y="6457930"/>
              <a:ext cx="12332" cy="70654"/>
            </a:xfrm>
            <a:custGeom>
              <a:avLst/>
              <a:gdLst>
                <a:gd name="connsiteX0" fmla="*/ 0 w 12332"/>
                <a:gd name="connsiteY0" fmla="*/ 4611 h 70654"/>
                <a:gd name="connsiteX1" fmla="*/ 4380 w 12332"/>
                <a:gd name="connsiteY1" fmla="*/ 0 h 70654"/>
                <a:gd name="connsiteX2" fmla="*/ 7377 w 12332"/>
                <a:gd name="connsiteY2" fmla="*/ 922 h 70654"/>
                <a:gd name="connsiteX3" fmla="*/ 12333 w 12332"/>
                <a:gd name="connsiteY3" fmla="*/ 4495 h 70654"/>
                <a:gd name="connsiteX4" fmla="*/ 7377 w 12332"/>
                <a:gd name="connsiteY4" fmla="*/ 8068 h 70654"/>
                <a:gd name="connsiteX5" fmla="*/ 4380 w 12332"/>
                <a:gd name="connsiteY5" fmla="*/ 9106 h 70654"/>
                <a:gd name="connsiteX6" fmla="*/ 0 w 12332"/>
                <a:gd name="connsiteY6" fmla="*/ 4611 h 70654"/>
                <a:gd name="connsiteX7" fmla="*/ 1498 w 12332"/>
                <a:gd name="connsiteY7" fmla="*/ 19825 h 70654"/>
                <a:gd name="connsiteX8" fmla="*/ 8068 w 12332"/>
                <a:gd name="connsiteY8" fmla="*/ 19825 h 70654"/>
                <a:gd name="connsiteX9" fmla="*/ 8068 w 12332"/>
                <a:gd name="connsiteY9" fmla="*/ 70655 h 70654"/>
                <a:gd name="connsiteX10" fmla="*/ 1498 w 12332"/>
                <a:gd name="connsiteY10" fmla="*/ 70655 h 70654"/>
                <a:gd name="connsiteX11" fmla="*/ 1498 w 12332"/>
                <a:gd name="connsiteY11" fmla="*/ 19825 h 70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32" h="70654">
                  <a:moveTo>
                    <a:pt x="0" y="4611"/>
                  </a:moveTo>
                  <a:cubicBezTo>
                    <a:pt x="0" y="2075"/>
                    <a:pt x="1844" y="0"/>
                    <a:pt x="4380" y="0"/>
                  </a:cubicBezTo>
                  <a:cubicBezTo>
                    <a:pt x="5532" y="0"/>
                    <a:pt x="6455" y="346"/>
                    <a:pt x="7377" y="922"/>
                  </a:cubicBezTo>
                  <a:lnTo>
                    <a:pt x="12333" y="4495"/>
                  </a:lnTo>
                  <a:lnTo>
                    <a:pt x="7377" y="8068"/>
                  </a:lnTo>
                  <a:cubicBezTo>
                    <a:pt x="6455" y="8645"/>
                    <a:pt x="5532" y="9106"/>
                    <a:pt x="4380" y="9106"/>
                  </a:cubicBezTo>
                  <a:cubicBezTo>
                    <a:pt x="1844" y="9106"/>
                    <a:pt x="0" y="7031"/>
                    <a:pt x="0" y="4611"/>
                  </a:cubicBezTo>
                  <a:close/>
                  <a:moveTo>
                    <a:pt x="1498" y="19825"/>
                  </a:moveTo>
                  <a:lnTo>
                    <a:pt x="8068" y="19825"/>
                  </a:lnTo>
                  <a:lnTo>
                    <a:pt x="8068" y="70655"/>
                  </a:lnTo>
                  <a:lnTo>
                    <a:pt x="1498" y="70655"/>
                  </a:lnTo>
                  <a:lnTo>
                    <a:pt x="1498" y="19825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21" name="Freeform: Shape 520">
              <a:extLst>
                <a:ext uri="{FF2B5EF4-FFF2-40B4-BE49-F238E27FC236}">
                  <a16:creationId xmlns:a16="http://schemas.microsoft.com/office/drawing/2014/main" id="{AF0C4C3A-F887-4ABD-964B-40586846BF85}"/>
                </a:ext>
              </a:extLst>
            </p:cNvPr>
            <p:cNvSpPr/>
            <p:nvPr/>
          </p:nvSpPr>
          <p:spPr>
            <a:xfrm>
              <a:off x="1972107" y="6476949"/>
              <a:ext cx="52443" cy="52558"/>
            </a:xfrm>
            <a:custGeom>
              <a:avLst/>
              <a:gdLst>
                <a:gd name="connsiteX0" fmla="*/ 0 w 52443"/>
                <a:gd name="connsiteY0" fmla="*/ 26164 h 52558"/>
                <a:gd name="connsiteX1" fmla="*/ 26395 w 52443"/>
                <a:gd name="connsiteY1" fmla="*/ 0 h 52558"/>
                <a:gd name="connsiteX2" fmla="*/ 52443 w 52443"/>
                <a:gd name="connsiteY2" fmla="*/ 26164 h 52558"/>
                <a:gd name="connsiteX3" fmla="*/ 26395 w 52443"/>
                <a:gd name="connsiteY3" fmla="*/ 52559 h 52558"/>
                <a:gd name="connsiteX4" fmla="*/ 0 w 52443"/>
                <a:gd name="connsiteY4" fmla="*/ 26164 h 52558"/>
                <a:gd name="connsiteX5" fmla="*/ 26279 w 52443"/>
                <a:gd name="connsiteY5" fmla="*/ 6108 h 52558"/>
                <a:gd name="connsiteX6" fmla="*/ 6685 w 52443"/>
                <a:gd name="connsiteY6" fmla="*/ 26279 h 52558"/>
                <a:gd name="connsiteX7" fmla="*/ 26279 w 52443"/>
                <a:gd name="connsiteY7" fmla="*/ 46565 h 52558"/>
                <a:gd name="connsiteX8" fmla="*/ 45758 w 52443"/>
                <a:gd name="connsiteY8" fmla="*/ 26279 h 52558"/>
                <a:gd name="connsiteX9" fmla="*/ 26279 w 52443"/>
                <a:gd name="connsiteY9" fmla="*/ 6108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443" h="52558">
                  <a:moveTo>
                    <a:pt x="0" y="26164"/>
                  </a:moveTo>
                  <a:cubicBezTo>
                    <a:pt x="0" y="11065"/>
                    <a:pt x="10950" y="0"/>
                    <a:pt x="26395" y="0"/>
                  </a:cubicBezTo>
                  <a:cubicBezTo>
                    <a:pt x="41839" y="0"/>
                    <a:pt x="52443" y="10950"/>
                    <a:pt x="52443" y="26164"/>
                  </a:cubicBezTo>
                  <a:cubicBezTo>
                    <a:pt x="52443" y="41379"/>
                    <a:pt x="41609" y="52559"/>
                    <a:pt x="26395" y="52559"/>
                  </a:cubicBezTo>
                  <a:cubicBezTo>
                    <a:pt x="11180" y="52559"/>
                    <a:pt x="0" y="41494"/>
                    <a:pt x="0" y="26164"/>
                  </a:cubicBezTo>
                  <a:close/>
                  <a:moveTo>
                    <a:pt x="26279" y="6108"/>
                  </a:moveTo>
                  <a:cubicBezTo>
                    <a:pt x="14753" y="6108"/>
                    <a:pt x="6685" y="14638"/>
                    <a:pt x="6685" y="26279"/>
                  </a:cubicBezTo>
                  <a:cubicBezTo>
                    <a:pt x="6685" y="37920"/>
                    <a:pt x="14753" y="46565"/>
                    <a:pt x="26279" y="46565"/>
                  </a:cubicBezTo>
                  <a:cubicBezTo>
                    <a:pt x="37805" y="46565"/>
                    <a:pt x="45758" y="38036"/>
                    <a:pt x="45758" y="26279"/>
                  </a:cubicBezTo>
                  <a:cubicBezTo>
                    <a:pt x="45758" y="14523"/>
                    <a:pt x="37690" y="6108"/>
                    <a:pt x="26279" y="6108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22" name="Freeform: Shape 521">
              <a:extLst>
                <a:ext uri="{FF2B5EF4-FFF2-40B4-BE49-F238E27FC236}">
                  <a16:creationId xmlns:a16="http://schemas.microsoft.com/office/drawing/2014/main" id="{63769A16-F292-4CAF-9E2B-AA7FCAD124CF}"/>
                </a:ext>
              </a:extLst>
            </p:cNvPr>
            <p:cNvSpPr/>
            <p:nvPr/>
          </p:nvSpPr>
          <p:spPr>
            <a:xfrm>
              <a:off x="2038612" y="6476949"/>
              <a:ext cx="45412" cy="51751"/>
            </a:xfrm>
            <a:custGeom>
              <a:avLst/>
              <a:gdLst>
                <a:gd name="connsiteX0" fmla="*/ 6455 w 45412"/>
                <a:gd name="connsiteY0" fmla="*/ 51636 h 51751"/>
                <a:gd name="connsiteX1" fmla="*/ 0 w 45412"/>
                <a:gd name="connsiteY1" fmla="*/ 51636 h 51751"/>
                <a:gd name="connsiteX2" fmla="*/ 0 w 45412"/>
                <a:gd name="connsiteY2" fmla="*/ 807 h 51751"/>
                <a:gd name="connsiteX3" fmla="*/ 6455 w 45412"/>
                <a:gd name="connsiteY3" fmla="*/ 807 h 51751"/>
                <a:gd name="connsiteX4" fmla="*/ 6455 w 45412"/>
                <a:gd name="connsiteY4" fmla="*/ 12448 h 51751"/>
                <a:gd name="connsiteX5" fmla="*/ 25242 w 45412"/>
                <a:gd name="connsiteY5" fmla="*/ 0 h 51751"/>
                <a:gd name="connsiteX6" fmla="*/ 45413 w 45412"/>
                <a:gd name="connsiteY6" fmla="*/ 22591 h 51751"/>
                <a:gd name="connsiteX7" fmla="*/ 45413 w 45412"/>
                <a:gd name="connsiteY7" fmla="*/ 51636 h 51751"/>
                <a:gd name="connsiteX8" fmla="*/ 38958 w 45412"/>
                <a:gd name="connsiteY8" fmla="*/ 51636 h 51751"/>
                <a:gd name="connsiteX9" fmla="*/ 38958 w 45412"/>
                <a:gd name="connsiteY9" fmla="*/ 23513 h 51751"/>
                <a:gd name="connsiteX10" fmla="*/ 23744 w 45412"/>
                <a:gd name="connsiteY10" fmla="*/ 6224 h 51751"/>
                <a:gd name="connsiteX11" fmla="*/ 6570 w 45412"/>
                <a:gd name="connsiteY11" fmla="*/ 26279 h 51751"/>
                <a:gd name="connsiteX12" fmla="*/ 6570 w 45412"/>
                <a:gd name="connsiteY12" fmla="*/ 51752 h 5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412" h="51751">
                  <a:moveTo>
                    <a:pt x="6455" y="51636"/>
                  </a:moveTo>
                  <a:lnTo>
                    <a:pt x="0" y="51636"/>
                  </a:lnTo>
                  <a:lnTo>
                    <a:pt x="0" y="807"/>
                  </a:lnTo>
                  <a:lnTo>
                    <a:pt x="6455" y="807"/>
                  </a:lnTo>
                  <a:lnTo>
                    <a:pt x="6455" y="12448"/>
                  </a:lnTo>
                  <a:cubicBezTo>
                    <a:pt x="9912" y="4956"/>
                    <a:pt x="16713" y="0"/>
                    <a:pt x="25242" y="0"/>
                  </a:cubicBezTo>
                  <a:cubicBezTo>
                    <a:pt x="38728" y="0"/>
                    <a:pt x="45413" y="9451"/>
                    <a:pt x="45413" y="22591"/>
                  </a:cubicBezTo>
                  <a:lnTo>
                    <a:pt x="45413" y="51636"/>
                  </a:lnTo>
                  <a:lnTo>
                    <a:pt x="38958" y="51636"/>
                  </a:lnTo>
                  <a:lnTo>
                    <a:pt x="38958" y="23513"/>
                  </a:lnTo>
                  <a:cubicBezTo>
                    <a:pt x="38958" y="11987"/>
                    <a:pt x="33656" y="6224"/>
                    <a:pt x="23744" y="6224"/>
                  </a:cubicBezTo>
                  <a:cubicBezTo>
                    <a:pt x="13831" y="6224"/>
                    <a:pt x="6570" y="14984"/>
                    <a:pt x="6570" y="26279"/>
                  </a:cubicBezTo>
                  <a:lnTo>
                    <a:pt x="6570" y="51752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23" name="Freeform: Shape 522">
              <a:extLst>
                <a:ext uri="{FF2B5EF4-FFF2-40B4-BE49-F238E27FC236}">
                  <a16:creationId xmlns:a16="http://schemas.microsoft.com/office/drawing/2014/main" id="{BAEC78BE-E4F4-4761-A811-FAD7BCF96F8E}"/>
                </a:ext>
              </a:extLst>
            </p:cNvPr>
            <p:cNvSpPr/>
            <p:nvPr/>
          </p:nvSpPr>
          <p:spPr>
            <a:xfrm>
              <a:off x="2121600" y="6476949"/>
              <a:ext cx="43683" cy="52558"/>
            </a:xfrm>
            <a:custGeom>
              <a:avLst/>
              <a:gdLst>
                <a:gd name="connsiteX0" fmla="*/ 26856 w 43683"/>
                <a:gd name="connsiteY0" fmla="*/ 46450 h 52558"/>
                <a:gd name="connsiteX1" fmla="*/ 43684 w 43683"/>
                <a:gd name="connsiteY1" fmla="*/ 40457 h 52558"/>
                <a:gd name="connsiteX2" fmla="*/ 43684 w 43683"/>
                <a:gd name="connsiteY2" fmla="*/ 47142 h 52558"/>
                <a:gd name="connsiteX3" fmla="*/ 26395 w 43683"/>
                <a:gd name="connsiteY3" fmla="*/ 52559 h 52558"/>
                <a:gd name="connsiteX4" fmla="*/ 0 w 43683"/>
                <a:gd name="connsiteY4" fmla="*/ 26279 h 52558"/>
                <a:gd name="connsiteX5" fmla="*/ 26279 w 43683"/>
                <a:gd name="connsiteY5" fmla="*/ 0 h 52558"/>
                <a:gd name="connsiteX6" fmla="*/ 43223 w 43683"/>
                <a:gd name="connsiteY6" fmla="*/ 5763 h 52558"/>
                <a:gd name="connsiteX7" fmla="*/ 43223 w 43683"/>
                <a:gd name="connsiteY7" fmla="*/ 12909 h 52558"/>
                <a:gd name="connsiteX8" fmla="*/ 26740 w 43683"/>
                <a:gd name="connsiteY8" fmla="*/ 6108 h 52558"/>
                <a:gd name="connsiteX9" fmla="*/ 6685 w 43683"/>
                <a:gd name="connsiteY9" fmla="*/ 26279 h 52558"/>
                <a:gd name="connsiteX10" fmla="*/ 26971 w 43683"/>
                <a:gd name="connsiteY10" fmla="*/ 46565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683" h="52558">
                  <a:moveTo>
                    <a:pt x="26856" y="46450"/>
                  </a:moveTo>
                  <a:cubicBezTo>
                    <a:pt x="33310" y="46450"/>
                    <a:pt x="39073" y="44490"/>
                    <a:pt x="43684" y="40457"/>
                  </a:cubicBezTo>
                  <a:lnTo>
                    <a:pt x="43684" y="47142"/>
                  </a:lnTo>
                  <a:cubicBezTo>
                    <a:pt x="38727" y="50830"/>
                    <a:pt x="32734" y="52559"/>
                    <a:pt x="26395" y="52559"/>
                  </a:cubicBezTo>
                  <a:cubicBezTo>
                    <a:pt x="10834" y="52559"/>
                    <a:pt x="0" y="41609"/>
                    <a:pt x="0" y="26279"/>
                  </a:cubicBezTo>
                  <a:cubicBezTo>
                    <a:pt x="0" y="10950"/>
                    <a:pt x="10950" y="0"/>
                    <a:pt x="26279" y="0"/>
                  </a:cubicBezTo>
                  <a:cubicBezTo>
                    <a:pt x="32964" y="0"/>
                    <a:pt x="38727" y="1959"/>
                    <a:pt x="43223" y="5763"/>
                  </a:cubicBezTo>
                  <a:lnTo>
                    <a:pt x="43223" y="12909"/>
                  </a:lnTo>
                  <a:cubicBezTo>
                    <a:pt x="39189" y="8414"/>
                    <a:pt x="33310" y="6108"/>
                    <a:pt x="26740" y="6108"/>
                  </a:cubicBezTo>
                  <a:cubicBezTo>
                    <a:pt x="14984" y="6108"/>
                    <a:pt x="6685" y="14408"/>
                    <a:pt x="6685" y="26279"/>
                  </a:cubicBezTo>
                  <a:cubicBezTo>
                    <a:pt x="6685" y="38151"/>
                    <a:pt x="14984" y="46565"/>
                    <a:pt x="26971" y="46565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24" name="Freeform: Shape 523">
              <a:extLst>
                <a:ext uri="{FF2B5EF4-FFF2-40B4-BE49-F238E27FC236}">
                  <a16:creationId xmlns:a16="http://schemas.microsoft.com/office/drawing/2014/main" id="{6B1FDDE9-5E6B-4EED-88BA-A0D3E9A0F6AF}"/>
                </a:ext>
              </a:extLst>
            </p:cNvPr>
            <p:cNvSpPr/>
            <p:nvPr/>
          </p:nvSpPr>
          <p:spPr>
            <a:xfrm>
              <a:off x="2175081" y="6476949"/>
              <a:ext cx="52097" cy="52558"/>
            </a:xfrm>
            <a:custGeom>
              <a:avLst/>
              <a:gdLst>
                <a:gd name="connsiteX0" fmla="*/ 45643 w 52097"/>
                <a:gd name="connsiteY0" fmla="*/ 39995 h 52558"/>
                <a:gd name="connsiteX1" fmla="*/ 25472 w 52097"/>
                <a:gd name="connsiteY1" fmla="*/ 52559 h 52558"/>
                <a:gd name="connsiteX2" fmla="*/ 0 w 52097"/>
                <a:gd name="connsiteY2" fmla="*/ 26510 h 52558"/>
                <a:gd name="connsiteX3" fmla="*/ 25472 w 52097"/>
                <a:gd name="connsiteY3" fmla="*/ 0 h 52558"/>
                <a:gd name="connsiteX4" fmla="*/ 45643 w 52097"/>
                <a:gd name="connsiteY4" fmla="*/ 12678 h 52558"/>
                <a:gd name="connsiteX5" fmla="*/ 45643 w 52097"/>
                <a:gd name="connsiteY5" fmla="*/ 807 h 52558"/>
                <a:gd name="connsiteX6" fmla="*/ 52098 w 52097"/>
                <a:gd name="connsiteY6" fmla="*/ 807 h 52558"/>
                <a:gd name="connsiteX7" fmla="*/ 52098 w 52097"/>
                <a:gd name="connsiteY7" fmla="*/ 51636 h 52558"/>
                <a:gd name="connsiteX8" fmla="*/ 45643 w 52097"/>
                <a:gd name="connsiteY8" fmla="*/ 51636 h 52558"/>
                <a:gd name="connsiteX9" fmla="*/ 45643 w 52097"/>
                <a:gd name="connsiteY9" fmla="*/ 39880 h 52558"/>
                <a:gd name="connsiteX10" fmla="*/ 6685 w 52097"/>
                <a:gd name="connsiteY10" fmla="*/ 26394 h 52558"/>
                <a:gd name="connsiteX11" fmla="*/ 26049 w 52097"/>
                <a:gd name="connsiteY11" fmla="*/ 46565 h 52558"/>
                <a:gd name="connsiteX12" fmla="*/ 45643 w 52097"/>
                <a:gd name="connsiteY12" fmla="*/ 26394 h 52558"/>
                <a:gd name="connsiteX13" fmla="*/ 26049 w 52097"/>
                <a:gd name="connsiteY13" fmla="*/ 6108 h 52558"/>
                <a:gd name="connsiteX14" fmla="*/ 6685 w 52097"/>
                <a:gd name="connsiteY14" fmla="*/ 26394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52558">
                  <a:moveTo>
                    <a:pt x="45643" y="39995"/>
                  </a:moveTo>
                  <a:cubicBezTo>
                    <a:pt x="42070" y="47718"/>
                    <a:pt x="34693" y="52559"/>
                    <a:pt x="25472" y="52559"/>
                  </a:cubicBezTo>
                  <a:cubicBezTo>
                    <a:pt x="10604" y="52559"/>
                    <a:pt x="0" y="41609"/>
                    <a:pt x="0" y="26510"/>
                  </a:cubicBezTo>
                  <a:cubicBezTo>
                    <a:pt x="0" y="11411"/>
                    <a:pt x="10604" y="0"/>
                    <a:pt x="25472" y="0"/>
                  </a:cubicBezTo>
                  <a:cubicBezTo>
                    <a:pt x="34809" y="0"/>
                    <a:pt x="42070" y="4956"/>
                    <a:pt x="45643" y="12678"/>
                  </a:cubicBezTo>
                  <a:lnTo>
                    <a:pt x="45643" y="807"/>
                  </a:lnTo>
                  <a:lnTo>
                    <a:pt x="52098" y="807"/>
                  </a:lnTo>
                  <a:lnTo>
                    <a:pt x="52098" y="51636"/>
                  </a:lnTo>
                  <a:lnTo>
                    <a:pt x="45643" y="51636"/>
                  </a:lnTo>
                  <a:lnTo>
                    <a:pt x="45643" y="39880"/>
                  </a:lnTo>
                  <a:close/>
                  <a:moveTo>
                    <a:pt x="6685" y="26394"/>
                  </a:moveTo>
                  <a:cubicBezTo>
                    <a:pt x="6685" y="38036"/>
                    <a:pt x="14638" y="46565"/>
                    <a:pt x="26049" y="46565"/>
                  </a:cubicBezTo>
                  <a:cubicBezTo>
                    <a:pt x="37460" y="46565"/>
                    <a:pt x="45643" y="38036"/>
                    <a:pt x="45643" y="26394"/>
                  </a:cubicBezTo>
                  <a:cubicBezTo>
                    <a:pt x="45643" y="14753"/>
                    <a:pt x="37460" y="6108"/>
                    <a:pt x="26049" y="6108"/>
                  </a:cubicBezTo>
                  <a:cubicBezTo>
                    <a:pt x="14638" y="6108"/>
                    <a:pt x="6685" y="14638"/>
                    <a:pt x="6685" y="26394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25" name="Freeform: Shape 524">
              <a:extLst>
                <a:ext uri="{FF2B5EF4-FFF2-40B4-BE49-F238E27FC236}">
                  <a16:creationId xmlns:a16="http://schemas.microsoft.com/office/drawing/2014/main" id="{5945067F-FBE6-4A93-98B2-FA56B613E974}"/>
                </a:ext>
              </a:extLst>
            </p:cNvPr>
            <p:cNvSpPr/>
            <p:nvPr/>
          </p:nvSpPr>
          <p:spPr>
            <a:xfrm>
              <a:off x="2245159" y="6476949"/>
              <a:ext cx="45412" cy="51751"/>
            </a:xfrm>
            <a:custGeom>
              <a:avLst/>
              <a:gdLst>
                <a:gd name="connsiteX0" fmla="*/ 6455 w 45412"/>
                <a:gd name="connsiteY0" fmla="*/ 51636 h 51751"/>
                <a:gd name="connsiteX1" fmla="*/ 0 w 45412"/>
                <a:gd name="connsiteY1" fmla="*/ 51636 h 51751"/>
                <a:gd name="connsiteX2" fmla="*/ 0 w 45412"/>
                <a:gd name="connsiteY2" fmla="*/ 807 h 51751"/>
                <a:gd name="connsiteX3" fmla="*/ 6455 w 45412"/>
                <a:gd name="connsiteY3" fmla="*/ 807 h 51751"/>
                <a:gd name="connsiteX4" fmla="*/ 6455 w 45412"/>
                <a:gd name="connsiteY4" fmla="*/ 12448 h 51751"/>
                <a:gd name="connsiteX5" fmla="*/ 25242 w 45412"/>
                <a:gd name="connsiteY5" fmla="*/ 0 h 51751"/>
                <a:gd name="connsiteX6" fmla="*/ 45413 w 45412"/>
                <a:gd name="connsiteY6" fmla="*/ 22591 h 51751"/>
                <a:gd name="connsiteX7" fmla="*/ 45413 w 45412"/>
                <a:gd name="connsiteY7" fmla="*/ 51636 h 51751"/>
                <a:gd name="connsiteX8" fmla="*/ 38958 w 45412"/>
                <a:gd name="connsiteY8" fmla="*/ 51636 h 51751"/>
                <a:gd name="connsiteX9" fmla="*/ 38958 w 45412"/>
                <a:gd name="connsiteY9" fmla="*/ 23513 h 51751"/>
                <a:gd name="connsiteX10" fmla="*/ 23744 w 45412"/>
                <a:gd name="connsiteY10" fmla="*/ 6224 h 51751"/>
                <a:gd name="connsiteX11" fmla="*/ 6570 w 45412"/>
                <a:gd name="connsiteY11" fmla="*/ 26279 h 51751"/>
                <a:gd name="connsiteX12" fmla="*/ 6570 w 45412"/>
                <a:gd name="connsiteY12" fmla="*/ 51752 h 5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412" h="51751">
                  <a:moveTo>
                    <a:pt x="6455" y="51636"/>
                  </a:moveTo>
                  <a:lnTo>
                    <a:pt x="0" y="51636"/>
                  </a:lnTo>
                  <a:lnTo>
                    <a:pt x="0" y="807"/>
                  </a:lnTo>
                  <a:lnTo>
                    <a:pt x="6455" y="807"/>
                  </a:lnTo>
                  <a:lnTo>
                    <a:pt x="6455" y="12448"/>
                  </a:lnTo>
                  <a:cubicBezTo>
                    <a:pt x="9912" y="4956"/>
                    <a:pt x="16713" y="0"/>
                    <a:pt x="25242" y="0"/>
                  </a:cubicBezTo>
                  <a:cubicBezTo>
                    <a:pt x="38728" y="0"/>
                    <a:pt x="45413" y="9451"/>
                    <a:pt x="45413" y="22591"/>
                  </a:cubicBezTo>
                  <a:lnTo>
                    <a:pt x="45413" y="51636"/>
                  </a:lnTo>
                  <a:lnTo>
                    <a:pt x="38958" y="51636"/>
                  </a:lnTo>
                  <a:lnTo>
                    <a:pt x="38958" y="23513"/>
                  </a:lnTo>
                  <a:cubicBezTo>
                    <a:pt x="38958" y="11987"/>
                    <a:pt x="33656" y="6224"/>
                    <a:pt x="23744" y="6224"/>
                  </a:cubicBezTo>
                  <a:cubicBezTo>
                    <a:pt x="13831" y="6224"/>
                    <a:pt x="6570" y="14984"/>
                    <a:pt x="6570" y="26279"/>
                  </a:cubicBezTo>
                  <a:lnTo>
                    <a:pt x="6570" y="51752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26" name="Freeform: Shape 525">
              <a:extLst>
                <a:ext uri="{FF2B5EF4-FFF2-40B4-BE49-F238E27FC236}">
                  <a16:creationId xmlns:a16="http://schemas.microsoft.com/office/drawing/2014/main" id="{03702BBF-5524-45CB-87C4-83DF4F2CBAE3}"/>
                </a:ext>
              </a:extLst>
            </p:cNvPr>
            <p:cNvSpPr/>
            <p:nvPr/>
          </p:nvSpPr>
          <p:spPr>
            <a:xfrm>
              <a:off x="2331950" y="6450900"/>
              <a:ext cx="52097" cy="78723"/>
            </a:xfrm>
            <a:custGeom>
              <a:avLst/>
              <a:gdLst>
                <a:gd name="connsiteX0" fmla="*/ 26625 w 52097"/>
                <a:gd name="connsiteY0" fmla="*/ 78608 h 78723"/>
                <a:gd name="connsiteX1" fmla="*/ 6455 w 52097"/>
                <a:gd name="connsiteY1" fmla="*/ 65929 h 78723"/>
                <a:gd name="connsiteX2" fmla="*/ 6455 w 52097"/>
                <a:gd name="connsiteY2" fmla="*/ 77801 h 78723"/>
                <a:gd name="connsiteX3" fmla="*/ 0 w 52097"/>
                <a:gd name="connsiteY3" fmla="*/ 77801 h 78723"/>
                <a:gd name="connsiteX4" fmla="*/ 0 w 52097"/>
                <a:gd name="connsiteY4" fmla="*/ 0 h 78723"/>
                <a:gd name="connsiteX5" fmla="*/ 6455 w 52097"/>
                <a:gd name="connsiteY5" fmla="*/ 0 h 78723"/>
                <a:gd name="connsiteX6" fmla="*/ 6455 w 52097"/>
                <a:gd name="connsiteY6" fmla="*/ 38843 h 78723"/>
                <a:gd name="connsiteX7" fmla="*/ 26625 w 52097"/>
                <a:gd name="connsiteY7" fmla="*/ 26164 h 78723"/>
                <a:gd name="connsiteX8" fmla="*/ 52098 w 52097"/>
                <a:gd name="connsiteY8" fmla="*/ 52328 h 78723"/>
                <a:gd name="connsiteX9" fmla="*/ 26625 w 52097"/>
                <a:gd name="connsiteY9" fmla="*/ 78723 h 78723"/>
                <a:gd name="connsiteX10" fmla="*/ 45412 w 52097"/>
                <a:gd name="connsiteY10" fmla="*/ 52328 h 78723"/>
                <a:gd name="connsiteX11" fmla="*/ 26049 w 52097"/>
                <a:gd name="connsiteY11" fmla="*/ 32157 h 78723"/>
                <a:gd name="connsiteX12" fmla="*/ 6455 w 52097"/>
                <a:gd name="connsiteY12" fmla="*/ 52328 h 78723"/>
                <a:gd name="connsiteX13" fmla="*/ 26049 w 52097"/>
                <a:gd name="connsiteY13" fmla="*/ 72614 h 78723"/>
                <a:gd name="connsiteX14" fmla="*/ 45412 w 52097"/>
                <a:gd name="connsiteY14" fmla="*/ 52328 h 78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78723">
                  <a:moveTo>
                    <a:pt x="26625" y="78608"/>
                  </a:moveTo>
                  <a:cubicBezTo>
                    <a:pt x="17289" y="78608"/>
                    <a:pt x="9912" y="73652"/>
                    <a:pt x="6455" y="65929"/>
                  </a:cubicBezTo>
                  <a:lnTo>
                    <a:pt x="6455" y="77801"/>
                  </a:lnTo>
                  <a:lnTo>
                    <a:pt x="0" y="77801"/>
                  </a:lnTo>
                  <a:lnTo>
                    <a:pt x="0" y="0"/>
                  </a:lnTo>
                  <a:lnTo>
                    <a:pt x="6455" y="0"/>
                  </a:lnTo>
                  <a:lnTo>
                    <a:pt x="6455" y="38843"/>
                  </a:lnTo>
                  <a:cubicBezTo>
                    <a:pt x="10028" y="31120"/>
                    <a:pt x="17404" y="26164"/>
                    <a:pt x="26625" y="26164"/>
                  </a:cubicBezTo>
                  <a:cubicBezTo>
                    <a:pt x="41494" y="26164"/>
                    <a:pt x="52098" y="37114"/>
                    <a:pt x="52098" y="52328"/>
                  </a:cubicBezTo>
                  <a:cubicBezTo>
                    <a:pt x="52098" y="67542"/>
                    <a:pt x="41494" y="78723"/>
                    <a:pt x="26625" y="78723"/>
                  </a:cubicBezTo>
                  <a:close/>
                  <a:moveTo>
                    <a:pt x="45412" y="52328"/>
                  </a:moveTo>
                  <a:cubicBezTo>
                    <a:pt x="45412" y="40687"/>
                    <a:pt x="37460" y="32157"/>
                    <a:pt x="26049" y="32157"/>
                  </a:cubicBezTo>
                  <a:cubicBezTo>
                    <a:pt x="14638" y="32157"/>
                    <a:pt x="6455" y="40687"/>
                    <a:pt x="6455" y="52328"/>
                  </a:cubicBezTo>
                  <a:cubicBezTo>
                    <a:pt x="6455" y="63969"/>
                    <a:pt x="14638" y="72614"/>
                    <a:pt x="26049" y="72614"/>
                  </a:cubicBezTo>
                  <a:cubicBezTo>
                    <a:pt x="37460" y="72614"/>
                    <a:pt x="45412" y="64085"/>
                    <a:pt x="45412" y="52328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27" name="Freeform: Shape 526">
              <a:extLst>
                <a:ext uri="{FF2B5EF4-FFF2-40B4-BE49-F238E27FC236}">
                  <a16:creationId xmlns:a16="http://schemas.microsoft.com/office/drawing/2014/main" id="{44DD1BEB-6B63-4409-9D68-FDFAAA687804}"/>
                </a:ext>
              </a:extLst>
            </p:cNvPr>
            <p:cNvSpPr/>
            <p:nvPr/>
          </p:nvSpPr>
          <p:spPr>
            <a:xfrm>
              <a:off x="2394306" y="6477064"/>
              <a:ext cx="49216" cy="52443"/>
            </a:xfrm>
            <a:custGeom>
              <a:avLst/>
              <a:gdLst>
                <a:gd name="connsiteX0" fmla="*/ 115 w 49216"/>
                <a:gd name="connsiteY0" fmla="*/ 26510 h 52443"/>
                <a:gd name="connsiteX1" fmla="*/ 25127 w 49216"/>
                <a:gd name="connsiteY1" fmla="*/ 0 h 52443"/>
                <a:gd name="connsiteX2" fmla="*/ 49216 w 49216"/>
                <a:gd name="connsiteY2" fmla="*/ 25587 h 52443"/>
                <a:gd name="connsiteX3" fmla="*/ 48986 w 49216"/>
                <a:gd name="connsiteY3" fmla="*/ 28700 h 52443"/>
                <a:gd name="connsiteX4" fmla="*/ 6801 w 49216"/>
                <a:gd name="connsiteY4" fmla="*/ 28700 h 52443"/>
                <a:gd name="connsiteX5" fmla="*/ 27086 w 49216"/>
                <a:gd name="connsiteY5" fmla="*/ 46565 h 52443"/>
                <a:gd name="connsiteX6" fmla="*/ 45643 w 49216"/>
                <a:gd name="connsiteY6" fmla="*/ 40341 h 52443"/>
                <a:gd name="connsiteX7" fmla="*/ 45643 w 49216"/>
                <a:gd name="connsiteY7" fmla="*/ 46680 h 52443"/>
                <a:gd name="connsiteX8" fmla="*/ 27086 w 49216"/>
                <a:gd name="connsiteY8" fmla="*/ 52443 h 52443"/>
                <a:gd name="connsiteX9" fmla="*/ 0 w 49216"/>
                <a:gd name="connsiteY9" fmla="*/ 26510 h 52443"/>
                <a:gd name="connsiteX10" fmla="*/ 42416 w 49216"/>
                <a:gd name="connsiteY10" fmla="*/ 23398 h 52443"/>
                <a:gd name="connsiteX11" fmla="*/ 25127 w 49216"/>
                <a:gd name="connsiteY11" fmla="*/ 5878 h 52443"/>
                <a:gd name="connsiteX12" fmla="*/ 6916 w 49216"/>
                <a:gd name="connsiteY12" fmla="*/ 23398 h 52443"/>
                <a:gd name="connsiteX13" fmla="*/ 42416 w 49216"/>
                <a:gd name="connsiteY13" fmla="*/ 23398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3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50"/>
                    <a:pt x="49216" y="25587"/>
                  </a:cubicBezTo>
                  <a:cubicBezTo>
                    <a:pt x="49216" y="26625"/>
                    <a:pt x="49216" y="27662"/>
                    <a:pt x="48986" y="28700"/>
                  </a:cubicBezTo>
                  <a:lnTo>
                    <a:pt x="6801" y="28700"/>
                  </a:lnTo>
                  <a:cubicBezTo>
                    <a:pt x="7838" y="39188"/>
                    <a:pt x="15675" y="46565"/>
                    <a:pt x="27086" y="46565"/>
                  </a:cubicBezTo>
                  <a:cubicBezTo>
                    <a:pt x="33771" y="46565"/>
                    <a:pt x="40226" y="44490"/>
                    <a:pt x="45643" y="40341"/>
                  </a:cubicBezTo>
                  <a:lnTo>
                    <a:pt x="45643" y="46680"/>
                  </a:lnTo>
                  <a:cubicBezTo>
                    <a:pt x="40226" y="50600"/>
                    <a:pt x="33771" y="52443"/>
                    <a:pt x="27086" y="52443"/>
                  </a:cubicBezTo>
                  <a:cubicBezTo>
                    <a:pt x="11065" y="52443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40" y="13370"/>
                    <a:pt x="35500" y="5878"/>
                    <a:pt x="25127" y="5878"/>
                  </a:cubicBezTo>
                  <a:cubicBezTo>
                    <a:pt x="14753" y="5878"/>
                    <a:pt x="7953" y="13485"/>
                    <a:pt x="6916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28" name="Freeform: Shape 527">
              <a:extLst>
                <a:ext uri="{FF2B5EF4-FFF2-40B4-BE49-F238E27FC236}">
                  <a16:creationId xmlns:a16="http://schemas.microsoft.com/office/drawing/2014/main" id="{4562D64B-647D-4B46-A48A-7643C6527436}"/>
                </a:ext>
              </a:extLst>
            </p:cNvPr>
            <p:cNvSpPr/>
            <p:nvPr/>
          </p:nvSpPr>
          <p:spPr>
            <a:xfrm>
              <a:off x="2481904" y="6449977"/>
              <a:ext cx="29276" cy="78607"/>
            </a:xfrm>
            <a:custGeom>
              <a:avLst/>
              <a:gdLst>
                <a:gd name="connsiteX0" fmla="*/ 6455 w 29276"/>
                <a:gd name="connsiteY0" fmla="*/ 33772 h 78607"/>
                <a:gd name="connsiteX1" fmla="*/ 6455 w 29276"/>
                <a:gd name="connsiteY1" fmla="*/ 78608 h 78607"/>
                <a:gd name="connsiteX2" fmla="*/ 0 w 29276"/>
                <a:gd name="connsiteY2" fmla="*/ 78608 h 78607"/>
                <a:gd name="connsiteX3" fmla="*/ 0 w 29276"/>
                <a:gd name="connsiteY3" fmla="*/ 17289 h 78607"/>
                <a:gd name="connsiteX4" fmla="*/ 16943 w 29276"/>
                <a:gd name="connsiteY4" fmla="*/ 0 h 78607"/>
                <a:gd name="connsiteX5" fmla="*/ 29276 w 29276"/>
                <a:gd name="connsiteY5" fmla="*/ 3804 h 78607"/>
                <a:gd name="connsiteX6" fmla="*/ 29276 w 29276"/>
                <a:gd name="connsiteY6" fmla="*/ 10258 h 78607"/>
                <a:gd name="connsiteX7" fmla="*/ 17289 w 29276"/>
                <a:gd name="connsiteY7" fmla="*/ 6109 h 78607"/>
                <a:gd name="connsiteX8" fmla="*/ 6339 w 29276"/>
                <a:gd name="connsiteY8" fmla="*/ 17059 h 78607"/>
                <a:gd name="connsiteX9" fmla="*/ 6339 w 29276"/>
                <a:gd name="connsiteY9" fmla="*/ 27894 h 78607"/>
                <a:gd name="connsiteX10" fmla="*/ 27432 w 29276"/>
                <a:gd name="connsiteY10" fmla="*/ 27894 h 78607"/>
                <a:gd name="connsiteX11" fmla="*/ 27432 w 29276"/>
                <a:gd name="connsiteY11" fmla="*/ 33887 h 78607"/>
                <a:gd name="connsiteX12" fmla="*/ 6339 w 29276"/>
                <a:gd name="connsiteY12" fmla="*/ 33887 h 78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276" h="78607">
                  <a:moveTo>
                    <a:pt x="6455" y="33772"/>
                  </a:moveTo>
                  <a:lnTo>
                    <a:pt x="6455" y="78608"/>
                  </a:lnTo>
                  <a:lnTo>
                    <a:pt x="0" y="78608"/>
                  </a:lnTo>
                  <a:lnTo>
                    <a:pt x="0" y="17289"/>
                  </a:lnTo>
                  <a:cubicBezTo>
                    <a:pt x="0" y="7261"/>
                    <a:pt x="6455" y="0"/>
                    <a:pt x="16943" y="0"/>
                  </a:cubicBezTo>
                  <a:cubicBezTo>
                    <a:pt x="21323" y="0"/>
                    <a:pt x="25357" y="922"/>
                    <a:pt x="29276" y="3804"/>
                  </a:cubicBezTo>
                  <a:lnTo>
                    <a:pt x="29276" y="10258"/>
                  </a:lnTo>
                  <a:cubicBezTo>
                    <a:pt x="25588" y="7146"/>
                    <a:pt x="21554" y="6109"/>
                    <a:pt x="17289" y="6109"/>
                  </a:cubicBezTo>
                  <a:cubicBezTo>
                    <a:pt x="10604" y="6109"/>
                    <a:pt x="6339" y="10720"/>
                    <a:pt x="6339" y="17059"/>
                  </a:cubicBezTo>
                  <a:lnTo>
                    <a:pt x="6339" y="27894"/>
                  </a:lnTo>
                  <a:lnTo>
                    <a:pt x="27432" y="27894"/>
                  </a:lnTo>
                  <a:lnTo>
                    <a:pt x="27432" y="33887"/>
                  </a:lnTo>
                  <a:lnTo>
                    <a:pt x="6339" y="33887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29" name="Freeform: Shape 528">
              <a:extLst>
                <a:ext uri="{FF2B5EF4-FFF2-40B4-BE49-F238E27FC236}">
                  <a16:creationId xmlns:a16="http://schemas.microsoft.com/office/drawing/2014/main" id="{28B4A7A0-47FC-4F0A-B5D0-69403FC39D5F}"/>
                </a:ext>
              </a:extLst>
            </p:cNvPr>
            <p:cNvSpPr/>
            <p:nvPr/>
          </p:nvSpPr>
          <p:spPr>
            <a:xfrm>
              <a:off x="2514523" y="6476949"/>
              <a:ext cx="52443" cy="52558"/>
            </a:xfrm>
            <a:custGeom>
              <a:avLst/>
              <a:gdLst>
                <a:gd name="connsiteX0" fmla="*/ 0 w 52443"/>
                <a:gd name="connsiteY0" fmla="*/ 26164 h 52558"/>
                <a:gd name="connsiteX1" fmla="*/ 26395 w 52443"/>
                <a:gd name="connsiteY1" fmla="*/ 0 h 52558"/>
                <a:gd name="connsiteX2" fmla="*/ 52444 w 52443"/>
                <a:gd name="connsiteY2" fmla="*/ 26164 h 52558"/>
                <a:gd name="connsiteX3" fmla="*/ 26395 w 52443"/>
                <a:gd name="connsiteY3" fmla="*/ 52559 h 52558"/>
                <a:gd name="connsiteX4" fmla="*/ 0 w 52443"/>
                <a:gd name="connsiteY4" fmla="*/ 26164 h 52558"/>
                <a:gd name="connsiteX5" fmla="*/ 26279 w 52443"/>
                <a:gd name="connsiteY5" fmla="*/ 6108 h 52558"/>
                <a:gd name="connsiteX6" fmla="*/ 6685 w 52443"/>
                <a:gd name="connsiteY6" fmla="*/ 26279 h 52558"/>
                <a:gd name="connsiteX7" fmla="*/ 26279 w 52443"/>
                <a:gd name="connsiteY7" fmla="*/ 46565 h 52558"/>
                <a:gd name="connsiteX8" fmla="*/ 45758 w 52443"/>
                <a:gd name="connsiteY8" fmla="*/ 26279 h 52558"/>
                <a:gd name="connsiteX9" fmla="*/ 26279 w 52443"/>
                <a:gd name="connsiteY9" fmla="*/ 6108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443" h="52558">
                  <a:moveTo>
                    <a:pt x="0" y="26164"/>
                  </a:moveTo>
                  <a:cubicBezTo>
                    <a:pt x="0" y="11065"/>
                    <a:pt x="10950" y="0"/>
                    <a:pt x="26395" y="0"/>
                  </a:cubicBezTo>
                  <a:cubicBezTo>
                    <a:pt x="41839" y="0"/>
                    <a:pt x="52444" y="10950"/>
                    <a:pt x="52444" y="26164"/>
                  </a:cubicBezTo>
                  <a:cubicBezTo>
                    <a:pt x="52444" y="41379"/>
                    <a:pt x="41609" y="52559"/>
                    <a:pt x="26395" y="52559"/>
                  </a:cubicBezTo>
                  <a:cubicBezTo>
                    <a:pt x="11180" y="52559"/>
                    <a:pt x="0" y="41494"/>
                    <a:pt x="0" y="26164"/>
                  </a:cubicBezTo>
                  <a:close/>
                  <a:moveTo>
                    <a:pt x="26279" y="6108"/>
                  </a:moveTo>
                  <a:cubicBezTo>
                    <a:pt x="14753" y="6108"/>
                    <a:pt x="6685" y="14638"/>
                    <a:pt x="6685" y="26279"/>
                  </a:cubicBezTo>
                  <a:cubicBezTo>
                    <a:pt x="6685" y="37920"/>
                    <a:pt x="14753" y="46565"/>
                    <a:pt x="26279" y="46565"/>
                  </a:cubicBezTo>
                  <a:cubicBezTo>
                    <a:pt x="37805" y="46565"/>
                    <a:pt x="45758" y="38036"/>
                    <a:pt x="45758" y="26279"/>
                  </a:cubicBezTo>
                  <a:cubicBezTo>
                    <a:pt x="45758" y="14523"/>
                    <a:pt x="37690" y="6108"/>
                    <a:pt x="26279" y="6108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30" name="Freeform: Shape 529">
              <a:extLst>
                <a:ext uri="{FF2B5EF4-FFF2-40B4-BE49-F238E27FC236}">
                  <a16:creationId xmlns:a16="http://schemas.microsoft.com/office/drawing/2014/main" id="{0236AF6B-3BC3-4F3B-AD05-73EA870DC93C}"/>
                </a:ext>
              </a:extLst>
            </p:cNvPr>
            <p:cNvSpPr/>
            <p:nvPr/>
          </p:nvSpPr>
          <p:spPr>
            <a:xfrm>
              <a:off x="2579068" y="6477756"/>
              <a:ext cx="44605" cy="51636"/>
            </a:xfrm>
            <a:custGeom>
              <a:avLst/>
              <a:gdLst>
                <a:gd name="connsiteX0" fmla="*/ 38151 w 44605"/>
                <a:gd name="connsiteY0" fmla="*/ 0 h 51636"/>
                <a:gd name="connsiteX1" fmla="*/ 44606 w 44605"/>
                <a:gd name="connsiteY1" fmla="*/ 0 h 51636"/>
                <a:gd name="connsiteX2" fmla="*/ 44606 w 44605"/>
                <a:gd name="connsiteY2" fmla="*/ 28584 h 51636"/>
                <a:gd name="connsiteX3" fmla="*/ 22361 w 44605"/>
                <a:gd name="connsiteY3" fmla="*/ 51636 h 51636"/>
                <a:gd name="connsiteX4" fmla="*/ 0 w 44605"/>
                <a:gd name="connsiteY4" fmla="*/ 28584 h 51636"/>
                <a:gd name="connsiteX5" fmla="*/ 0 w 44605"/>
                <a:gd name="connsiteY5" fmla="*/ 0 h 51636"/>
                <a:gd name="connsiteX6" fmla="*/ 6455 w 44605"/>
                <a:gd name="connsiteY6" fmla="*/ 0 h 51636"/>
                <a:gd name="connsiteX7" fmla="*/ 6455 w 44605"/>
                <a:gd name="connsiteY7" fmla="*/ 29276 h 51636"/>
                <a:gd name="connsiteX8" fmla="*/ 22361 w 44605"/>
                <a:gd name="connsiteY8" fmla="*/ 45643 h 51636"/>
                <a:gd name="connsiteX9" fmla="*/ 38151 w 44605"/>
                <a:gd name="connsiteY9" fmla="*/ 29276 h 51636"/>
                <a:gd name="connsiteX10" fmla="*/ 38151 w 44605"/>
                <a:gd name="connsiteY10" fmla="*/ 0 h 5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605" h="51636">
                  <a:moveTo>
                    <a:pt x="38151" y="0"/>
                  </a:moveTo>
                  <a:lnTo>
                    <a:pt x="44606" y="0"/>
                  </a:lnTo>
                  <a:lnTo>
                    <a:pt x="44606" y="28584"/>
                  </a:lnTo>
                  <a:cubicBezTo>
                    <a:pt x="44606" y="42992"/>
                    <a:pt x="35846" y="51636"/>
                    <a:pt x="22361" y="51636"/>
                  </a:cubicBezTo>
                  <a:cubicBezTo>
                    <a:pt x="8875" y="51636"/>
                    <a:pt x="0" y="42992"/>
                    <a:pt x="0" y="28584"/>
                  </a:cubicBezTo>
                  <a:lnTo>
                    <a:pt x="0" y="0"/>
                  </a:lnTo>
                  <a:lnTo>
                    <a:pt x="6455" y="0"/>
                  </a:lnTo>
                  <a:lnTo>
                    <a:pt x="6455" y="29276"/>
                  </a:lnTo>
                  <a:cubicBezTo>
                    <a:pt x="6455" y="40110"/>
                    <a:pt x="12909" y="45643"/>
                    <a:pt x="22361" y="45643"/>
                  </a:cubicBezTo>
                  <a:cubicBezTo>
                    <a:pt x="31812" y="45643"/>
                    <a:pt x="38151" y="39995"/>
                    <a:pt x="38151" y="29276"/>
                  </a:cubicBezTo>
                  <a:lnTo>
                    <a:pt x="38151" y="0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31" name="Freeform: Shape 530">
              <a:extLst>
                <a:ext uri="{FF2B5EF4-FFF2-40B4-BE49-F238E27FC236}">
                  <a16:creationId xmlns:a16="http://schemas.microsoft.com/office/drawing/2014/main" id="{65DBDAEE-EB57-498B-A0C9-2298D714087B}"/>
                </a:ext>
              </a:extLst>
            </p:cNvPr>
            <p:cNvSpPr/>
            <p:nvPr/>
          </p:nvSpPr>
          <p:spPr>
            <a:xfrm>
              <a:off x="2640157" y="6476949"/>
              <a:ext cx="45412" cy="51751"/>
            </a:xfrm>
            <a:custGeom>
              <a:avLst/>
              <a:gdLst>
                <a:gd name="connsiteX0" fmla="*/ 6455 w 45412"/>
                <a:gd name="connsiteY0" fmla="*/ 51636 h 51751"/>
                <a:gd name="connsiteX1" fmla="*/ 0 w 45412"/>
                <a:gd name="connsiteY1" fmla="*/ 51636 h 51751"/>
                <a:gd name="connsiteX2" fmla="*/ 0 w 45412"/>
                <a:gd name="connsiteY2" fmla="*/ 807 h 51751"/>
                <a:gd name="connsiteX3" fmla="*/ 6455 w 45412"/>
                <a:gd name="connsiteY3" fmla="*/ 807 h 51751"/>
                <a:gd name="connsiteX4" fmla="*/ 6455 w 45412"/>
                <a:gd name="connsiteY4" fmla="*/ 12448 h 51751"/>
                <a:gd name="connsiteX5" fmla="*/ 25242 w 45412"/>
                <a:gd name="connsiteY5" fmla="*/ 0 h 51751"/>
                <a:gd name="connsiteX6" fmla="*/ 45413 w 45412"/>
                <a:gd name="connsiteY6" fmla="*/ 22591 h 51751"/>
                <a:gd name="connsiteX7" fmla="*/ 45413 w 45412"/>
                <a:gd name="connsiteY7" fmla="*/ 51636 h 51751"/>
                <a:gd name="connsiteX8" fmla="*/ 38958 w 45412"/>
                <a:gd name="connsiteY8" fmla="*/ 51636 h 51751"/>
                <a:gd name="connsiteX9" fmla="*/ 38958 w 45412"/>
                <a:gd name="connsiteY9" fmla="*/ 23513 h 51751"/>
                <a:gd name="connsiteX10" fmla="*/ 23744 w 45412"/>
                <a:gd name="connsiteY10" fmla="*/ 6224 h 51751"/>
                <a:gd name="connsiteX11" fmla="*/ 6570 w 45412"/>
                <a:gd name="connsiteY11" fmla="*/ 26279 h 51751"/>
                <a:gd name="connsiteX12" fmla="*/ 6570 w 45412"/>
                <a:gd name="connsiteY12" fmla="*/ 51752 h 5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412" h="51751">
                  <a:moveTo>
                    <a:pt x="6455" y="51636"/>
                  </a:moveTo>
                  <a:lnTo>
                    <a:pt x="0" y="51636"/>
                  </a:lnTo>
                  <a:lnTo>
                    <a:pt x="0" y="807"/>
                  </a:lnTo>
                  <a:lnTo>
                    <a:pt x="6455" y="807"/>
                  </a:lnTo>
                  <a:lnTo>
                    <a:pt x="6455" y="12448"/>
                  </a:lnTo>
                  <a:cubicBezTo>
                    <a:pt x="9912" y="4956"/>
                    <a:pt x="16713" y="0"/>
                    <a:pt x="25242" y="0"/>
                  </a:cubicBezTo>
                  <a:cubicBezTo>
                    <a:pt x="38728" y="0"/>
                    <a:pt x="45413" y="9451"/>
                    <a:pt x="45413" y="22591"/>
                  </a:cubicBezTo>
                  <a:lnTo>
                    <a:pt x="45413" y="51636"/>
                  </a:lnTo>
                  <a:lnTo>
                    <a:pt x="38958" y="51636"/>
                  </a:lnTo>
                  <a:lnTo>
                    <a:pt x="38958" y="23513"/>
                  </a:lnTo>
                  <a:cubicBezTo>
                    <a:pt x="38958" y="11987"/>
                    <a:pt x="33656" y="6224"/>
                    <a:pt x="23744" y="6224"/>
                  </a:cubicBezTo>
                  <a:cubicBezTo>
                    <a:pt x="13831" y="6224"/>
                    <a:pt x="6570" y="14984"/>
                    <a:pt x="6570" y="26279"/>
                  </a:cubicBezTo>
                  <a:lnTo>
                    <a:pt x="6570" y="51752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32" name="Freeform: Shape 531">
              <a:extLst>
                <a:ext uri="{FF2B5EF4-FFF2-40B4-BE49-F238E27FC236}">
                  <a16:creationId xmlns:a16="http://schemas.microsoft.com/office/drawing/2014/main" id="{3EE409C2-000F-4B14-AF40-79769BC46175}"/>
                </a:ext>
              </a:extLst>
            </p:cNvPr>
            <p:cNvSpPr/>
            <p:nvPr/>
          </p:nvSpPr>
          <p:spPr>
            <a:xfrm>
              <a:off x="2698363" y="6450784"/>
              <a:ext cx="52097" cy="78723"/>
            </a:xfrm>
            <a:custGeom>
              <a:avLst/>
              <a:gdLst>
                <a:gd name="connsiteX0" fmla="*/ 45643 w 52097"/>
                <a:gd name="connsiteY0" fmla="*/ 66159 h 78723"/>
                <a:gd name="connsiteX1" fmla="*/ 25473 w 52097"/>
                <a:gd name="connsiteY1" fmla="*/ 78723 h 78723"/>
                <a:gd name="connsiteX2" fmla="*/ 0 w 52097"/>
                <a:gd name="connsiteY2" fmla="*/ 52674 h 78723"/>
                <a:gd name="connsiteX3" fmla="*/ 25473 w 52097"/>
                <a:gd name="connsiteY3" fmla="*/ 26164 h 78723"/>
                <a:gd name="connsiteX4" fmla="*/ 45643 w 52097"/>
                <a:gd name="connsiteY4" fmla="*/ 38843 h 78723"/>
                <a:gd name="connsiteX5" fmla="*/ 45643 w 52097"/>
                <a:gd name="connsiteY5" fmla="*/ 0 h 78723"/>
                <a:gd name="connsiteX6" fmla="*/ 52098 w 52097"/>
                <a:gd name="connsiteY6" fmla="*/ 0 h 78723"/>
                <a:gd name="connsiteX7" fmla="*/ 52098 w 52097"/>
                <a:gd name="connsiteY7" fmla="*/ 77801 h 78723"/>
                <a:gd name="connsiteX8" fmla="*/ 45643 w 52097"/>
                <a:gd name="connsiteY8" fmla="*/ 77801 h 78723"/>
                <a:gd name="connsiteX9" fmla="*/ 45643 w 52097"/>
                <a:gd name="connsiteY9" fmla="*/ 66045 h 78723"/>
                <a:gd name="connsiteX10" fmla="*/ 6685 w 52097"/>
                <a:gd name="connsiteY10" fmla="*/ 52559 h 78723"/>
                <a:gd name="connsiteX11" fmla="*/ 26049 w 52097"/>
                <a:gd name="connsiteY11" fmla="*/ 72729 h 78723"/>
                <a:gd name="connsiteX12" fmla="*/ 45643 w 52097"/>
                <a:gd name="connsiteY12" fmla="*/ 52559 h 78723"/>
                <a:gd name="connsiteX13" fmla="*/ 26049 w 52097"/>
                <a:gd name="connsiteY13" fmla="*/ 32273 h 78723"/>
                <a:gd name="connsiteX14" fmla="*/ 6685 w 52097"/>
                <a:gd name="connsiteY14" fmla="*/ 52559 h 78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78723">
                  <a:moveTo>
                    <a:pt x="45643" y="66159"/>
                  </a:moveTo>
                  <a:cubicBezTo>
                    <a:pt x="42070" y="73767"/>
                    <a:pt x="34693" y="78723"/>
                    <a:pt x="25473" y="78723"/>
                  </a:cubicBezTo>
                  <a:cubicBezTo>
                    <a:pt x="10604" y="78723"/>
                    <a:pt x="0" y="67773"/>
                    <a:pt x="0" y="52674"/>
                  </a:cubicBezTo>
                  <a:cubicBezTo>
                    <a:pt x="0" y="37575"/>
                    <a:pt x="10604" y="26164"/>
                    <a:pt x="25473" y="26164"/>
                  </a:cubicBezTo>
                  <a:cubicBezTo>
                    <a:pt x="34809" y="26164"/>
                    <a:pt x="42070" y="31120"/>
                    <a:pt x="45643" y="38843"/>
                  </a:cubicBezTo>
                  <a:lnTo>
                    <a:pt x="45643" y="0"/>
                  </a:lnTo>
                  <a:lnTo>
                    <a:pt x="52098" y="0"/>
                  </a:lnTo>
                  <a:lnTo>
                    <a:pt x="52098" y="77801"/>
                  </a:lnTo>
                  <a:lnTo>
                    <a:pt x="45643" y="77801"/>
                  </a:lnTo>
                  <a:lnTo>
                    <a:pt x="45643" y="66045"/>
                  </a:lnTo>
                  <a:close/>
                  <a:moveTo>
                    <a:pt x="6685" y="52559"/>
                  </a:moveTo>
                  <a:cubicBezTo>
                    <a:pt x="6685" y="64200"/>
                    <a:pt x="14638" y="72729"/>
                    <a:pt x="26049" y="72729"/>
                  </a:cubicBezTo>
                  <a:cubicBezTo>
                    <a:pt x="37460" y="72729"/>
                    <a:pt x="45643" y="64200"/>
                    <a:pt x="45643" y="52559"/>
                  </a:cubicBezTo>
                  <a:cubicBezTo>
                    <a:pt x="45643" y="40917"/>
                    <a:pt x="37460" y="32273"/>
                    <a:pt x="26049" y="32273"/>
                  </a:cubicBezTo>
                  <a:cubicBezTo>
                    <a:pt x="14638" y="32273"/>
                    <a:pt x="6685" y="40803"/>
                    <a:pt x="6685" y="5255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33" name="Freeform: Shape 532">
              <a:extLst>
                <a:ext uri="{FF2B5EF4-FFF2-40B4-BE49-F238E27FC236}">
                  <a16:creationId xmlns:a16="http://schemas.microsoft.com/office/drawing/2014/main" id="{437D3228-522E-4A5C-A831-CCB6EADC0D05}"/>
                </a:ext>
              </a:extLst>
            </p:cNvPr>
            <p:cNvSpPr/>
            <p:nvPr/>
          </p:nvSpPr>
          <p:spPr>
            <a:xfrm>
              <a:off x="2791263" y="6457930"/>
              <a:ext cx="12332" cy="70654"/>
            </a:xfrm>
            <a:custGeom>
              <a:avLst/>
              <a:gdLst>
                <a:gd name="connsiteX0" fmla="*/ 0 w 12332"/>
                <a:gd name="connsiteY0" fmla="*/ 4611 h 70654"/>
                <a:gd name="connsiteX1" fmla="*/ 4380 w 12332"/>
                <a:gd name="connsiteY1" fmla="*/ 0 h 70654"/>
                <a:gd name="connsiteX2" fmla="*/ 7377 w 12332"/>
                <a:gd name="connsiteY2" fmla="*/ 922 h 70654"/>
                <a:gd name="connsiteX3" fmla="*/ 12333 w 12332"/>
                <a:gd name="connsiteY3" fmla="*/ 4495 h 70654"/>
                <a:gd name="connsiteX4" fmla="*/ 7377 w 12332"/>
                <a:gd name="connsiteY4" fmla="*/ 8068 h 70654"/>
                <a:gd name="connsiteX5" fmla="*/ 4380 w 12332"/>
                <a:gd name="connsiteY5" fmla="*/ 9106 h 70654"/>
                <a:gd name="connsiteX6" fmla="*/ 0 w 12332"/>
                <a:gd name="connsiteY6" fmla="*/ 4611 h 70654"/>
                <a:gd name="connsiteX7" fmla="*/ 1498 w 12332"/>
                <a:gd name="connsiteY7" fmla="*/ 19825 h 70654"/>
                <a:gd name="connsiteX8" fmla="*/ 8068 w 12332"/>
                <a:gd name="connsiteY8" fmla="*/ 19825 h 70654"/>
                <a:gd name="connsiteX9" fmla="*/ 8068 w 12332"/>
                <a:gd name="connsiteY9" fmla="*/ 70655 h 70654"/>
                <a:gd name="connsiteX10" fmla="*/ 1498 w 12332"/>
                <a:gd name="connsiteY10" fmla="*/ 70655 h 70654"/>
                <a:gd name="connsiteX11" fmla="*/ 1498 w 12332"/>
                <a:gd name="connsiteY11" fmla="*/ 19825 h 70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32" h="70654">
                  <a:moveTo>
                    <a:pt x="0" y="4611"/>
                  </a:moveTo>
                  <a:cubicBezTo>
                    <a:pt x="0" y="2075"/>
                    <a:pt x="1844" y="0"/>
                    <a:pt x="4380" y="0"/>
                  </a:cubicBezTo>
                  <a:cubicBezTo>
                    <a:pt x="5532" y="0"/>
                    <a:pt x="6455" y="346"/>
                    <a:pt x="7377" y="922"/>
                  </a:cubicBezTo>
                  <a:lnTo>
                    <a:pt x="12333" y="4495"/>
                  </a:lnTo>
                  <a:lnTo>
                    <a:pt x="7377" y="8068"/>
                  </a:lnTo>
                  <a:cubicBezTo>
                    <a:pt x="6455" y="8645"/>
                    <a:pt x="5532" y="9106"/>
                    <a:pt x="4380" y="9106"/>
                  </a:cubicBezTo>
                  <a:cubicBezTo>
                    <a:pt x="1844" y="9106"/>
                    <a:pt x="0" y="7031"/>
                    <a:pt x="0" y="4611"/>
                  </a:cubicBezTo>
                  <a:close/>
                  <a:moveTo>
                    <a:pt x="1498" y="19825"/>
                  </a:moveTo>
                  <a:lnTo>
                    <a:pt x="8068" y="19825"/>
                  </a:lnTo>
                  <a:lnTo>
                    <a:pt x="8068" y="70655"/>
                  </a:lnTo>
                  <a:lnTo>
                    <a:pt x="1498" y="70655"/>
                  </a:lnTo>
                  <a:lnTo>
                    <a:pt x="1498" y="19825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34" name="Freeform: Shape 533">
              <a:extLst>
                <a:ext uri="{FF2B5EF4-FFF2-40B4-BE49-F238E27FC236}">
                  <a16:creationId xmlns:a16="http://schemas.microsoft.com/office/drawing/2014/main" id="{2D91CDAF-9A35-4B27-8436-6C010BCDB4F0}"/>
                </a:ext>
              </a:extLst>
            </p:cNvPr>
            <p:cNvSpPr/>
            <p:nvPr/>
          </p:nvSpPr>
          <p:spPr>
            <a:xfrm>
              <a:off x="2817312" y="6476949"/>
              <a:ext cx="45412" cy="51751"/>
            </a:xfrm>
            <a:custGeom>
              <a:avLst/>
              <a:gdLst>
                <a:gd name="connsiteX0" fmla="*/ 6455 w 45412"/>
                <a:gd name="connsiteY0" fmla="*/ 51636 h 51751"/>
                <a:gd name="connsiteX1" fmla="*/ 0 w 45412"/>
                <a:gd name="connsiteY1" fmla="*/ 51636 h 51751"/>
                <a:gd name="connsiteX2" fmla="*/ 0 w 45412"/>
                <a:gd name="connsiteY2" fmla="*/ 807 h 51751"/>
                <a:gd name="connsiteX3" fmla="*/ 6455 w 45412"/>
                <a:gd name="connsiteY3" fmla="*/ 807 h 51751"/>
                <a:gd name="connsiteX4" fmla="*/ 6455 w 45412"/>
                <a:gd name="connsiteY4" fmla="*/ 12448 h 51751"/>
                <a:gd name="connsiteX5" fmla="*/ 25242 w 45412"/>
                <a:gd name="connsiteY5" fmla="*/ 0 h 51751"/>
                <a:gd name="connsiteX6" fmla="*/ 45413 w 45412"/>
                <a:gd name="connsiteY6" fmla="*/ 22591 h 51751"/>
                <a:gd name="connsiteX7" fmla="*/ 45413 w 45412"/>
                <a:gd name="connsiteY7" fmla="*/ 51636 h 51751"/>
                <a:gd name="connsiteX8" fmla="*/ 38958 w 45412"/>
                <a:gd name="connsiteY8" fmla="*/ 51636 h 51751"/>
                <a:gd name="connsiteX9" fmla="*/ 38958 w 45412"/>
                <a:gd name="connsiteY9" fmla="*/ 23513 h 51751"/>
                <a:gd name="connsiteX10" fmla="*/ 23744 w 45412"/>
                <a:gd name="connsiteY10" fmla="*/ 6224 h 51751"/>
                <a:gd name="connsiteX11" fmla="*/ 6570 w 45412"/>
                <a:gd name="connsiteY11" fmla="*/ 26279 h 51751"/>
                <a:gd name="connsiteX12" fmla="*/ 6570 w 45412"/>
                <a:gd name="connsiteY12" fmla="*/ 51752 h 5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412" h="51751">
                  <a:moveTo>
                    <a:pt x="6455" y="51636"/>
                  </a:moveTo>
                  <a:lnTo>
                    <a:pt x="0" y="51636"/>
                  </a:lnTo>
                  <a:lnTo>
                    <a:pt x="0" y="807"/>
                  </a:lnTo>
                  <a:lnTo>
                    <a:pt x="6455" y="807"/>
                  </a:lnTo>
                  <a:lnTo>
                    <a:pt x="6455" y="12448"/>
                  </a:lnTo>
                  <a:cubicBezTo>
                    <a:pt x="9912" y="4956"/>
                    <a:pt x="16713" y="0"/>
                    <a:pt x="25242" y="0"/>
                  </a:cubicBezTo>
                  <a:cubicBezTo>
                    <a:pt x="38728" y="0"/>
                    <a:pt x="45413" y="9451"/>
                    <a:pt x="45413" y="22591"/>
                  </a:cubicBezTo>
                  <a:lnTo>
                    <a:pt x="45413" y="51636"/>
                  </a:lnTo>
                  <a:lnTo>
                    <a:pt x="38958" y="51636"/>
                  </a:lnTo>
                  <a:lnTo>
                    <a:pt x="38958" y="23513"/>
                  </a:lnTo>
                  <a:cubicBezTo>
                    <a:pt x="38958" y="11987"/>
                    <a:pt x="33656" y="6224"/>
                    <a:pt x="23744" y="6224"/>
                  </a:cubicBezTo>
                  <a:cubicBezTo>
                    <a:pt x="13831" y="6224"/>
                    <a:pt x="6570" y="14984"/>
                    <a:pt x="6570" y="26279"/>
                  </a:cubicBezTo>
                  <a:lnTo>
                    <a:pt x="6570" y="51752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35" name="Freeform: Shape 534">
              <a:extLst>
                <a:ext uri="{FF2B5EF4-FFF2-40B4-BE49-F238E27FC236}">
                  <a16:creationId xmlns:a16="http://schemas.microsoft.com/office/drawing/2014/main" id="{9CCC6B68-4802-4804-9A00-91435FA7E45A}"/>
                </a:ext>
              </a:extLst>
            </p:cNvPr>
            <p:cNvSpPr/>
            <p:nvPr/>
          </p:nvSpPr>
          <p:spPr>
            <a:xfrm>
              <a:off x="2903412" y="6461273"/>
              <a:ext cx="29506" cy="68349"/>
            </a:xfrm>
            <a:custGeom>
              <a:avLst/>
              <a:gdLst>
                <a:gd name="connsiteX0" fmla="*/ 16598 w 29506"/>
                <a:gd name="connsiteY0" fmla="*/ 68234 h 68349"/>
                <a:gd name="connsiteX1" fmla="*/ 0 w 29506"/>
                <a:gd name="connsiteY1" fmla="*/ 50714 h 68349"/>
                <a:gd name="connsiteX2" fmla="*/ 0 w 29506"/>
                <a:gd name="connsiteY2" fmla="*/ 0 h 68349"/>
                <a:gd name="connsiteX3" fmla="*/ 6339 w 29506"/>
                <a:gd name="connsiteY3" fmla="*/ 0 h 68349"/>
                <a:gd name="connsiteX4" fmla="*/ 6339 w 29506"/>
                <a:gd name="connsiteY4" fmla="*/ 16598 h 68349"/>
                <a:gd name="connsiteX5" fmla="*/ 28700 w 29506"/>
                <a:gd name="connsiteY5" fmla="*/ 16598 h 68349"/>
                <a:gd name="connsiteX6" fmla="*/ 28700 w 29506"/>
                <a:gd name="connsiteY6" fmla="*/ 22591 h 68349"/>
                <a:gd name="connsiteX7" fmla="*/ 6339 w 29506"/>
                <a:gd name="connsiteY7" fmla="*/ 22591 h 68349"/>
                <a:gd name="connsiteX8" fmla="*/ 6339 w 29506"/>
                <a:gd name="connsiteY8" fmla="*/ 51291 h 68349"/>
                <a:gd name="connsiteX9" fmla="*/ 17289 w 29506"/>
                <a:gd name="connsiteY9" fmla="*/ 62240 h 68349"/>
                <a:gd name="connsiteX10" fmla="*/ 29507 w 29506"/>
                <a:gd name="connsiteY10" fmla="*/ 58437 h 68349"/>
                <a:gd name="connsiteX11" fmla="*/ 29507 w 29506"/>
                <a:gd name="connsiteY11" fmla="*/ 64661 h 68349"/>
                <a:gd name="connsiteX12" fmla="*/ 16598 w 29506"/>
                <a:gd name="connsiteY12" fmla="*/ 68349 h 68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506" h="68349">
                  <a:moveTo>
                    <a:pt x="16598" y="68234"/>
                  </a:moveTo>
                  <a:cubicBezTo>
                    <a:pt x="6339" y="68234"/>
                    <a:pt x="0" y="63509"/>
                    <a:pt x="0" y="50714"/>
                  </a:cubicBezTo>
                  <a:lnTo>
                    <a:pt x="0" y="0"/>
                  </a:lnTo>
                  <a:lnTo>
                    <a:pt x="6339" y="0"/>
                  </a:lnTo>
                  <a:lnTo>
                    <a:pt x="6339" y="16598"/>
                  </a:lnTo>
                  <a:lnTo>
                    <a:pt x="28700" y="16598"/>
                  </a:lnTo>
                  <a:lnTo>
                    <a:pt x="28700" y="22591"/>
                  </a:lnTo>
                  <a:lnTo>
                    <a:pt x="6339" y="22591"/>
                  </a:lnTo>
                  <a:lnTo>
                    <a:pt x="6339" y="51291"/>
                  </a:lnTo>
                  <a:cubicBezTo>
                    <a:pt x="6339" y="59013"/>
                    <a:pt x="10950" y="62240"/>
                    <a:pt x="17289" y="62240"/>
                  </a:cubicBezTo>
                  <a:cubicBezTo>
                    <a:pt x="21208" y="62240"/>
                    <a:pt x="25818" y="61088"/>
                    <a:pt x="29507" y="58437"/>
                  </a:cubicBezTo>
                  <a:lnTo>
                    <a:pt x="29507" y="64661"/>
                  </a:lnTo>
                  <a:cubicBezTo>
                    <a:pt x="25818" y="67196"/>
                    <a:pt x="20747" y="68349"/>
                    <a:pt x="16598" y="6834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36" name="Freeform: Shape 535">
              <a:extLst>
                <a:ext uri="{FF2B5EF4-FFF2-40B4-BE49-F238E27FC236}">
                  <a16:creationId xmlns:a16="http://schemas.microsoft.com/office/drawing/2014/main" id="{4941B538-8E68-4DDB-B1AF-8D72952A5153}"/>
                </a:ext>
              </a:extLst>
            </p:cNvPr>
            <p:cNvSpPr/>
            <p:nvPr/>
          </p:nvSpPr>
          <p:spPr>
            <a:xfrm>
              <a:off x="2943522" y="6450784"/>
              <a:ext cx="45412" cy="77916"/>
            </a:xfrm>
            <a:custGeom>
              <a:avLst/>
              <a:gdLst>
                <a:gd name="connsiteX0" fmla="*/ 6455 w 45412"/>
                <a:gd name="connsiteY0" fmla="*/ 77801 h 77916"/>
                <a:gd name="connsiteX1" fmla="*/ 0 w 45412"/>
                <a:gd name="connsiteY1" fmla="*/ 77801 h 77916"/>
                <a:gd name="connsiteX2" fmla="*/ 0 w 45412"/>
                <a:gd name="connsiteY2" fmla="*/ 0 h 77916"/>
                <a:gd name="connsiteX3" fmla="*/ 6455 w 45412"/>
                <a:gd name="connsiteY3" fmla="*/ 0 h 77916"/>
                <a:gd name="connsiteX4" fmla="*/ 6455 w 45412"/>
                <a:gd name="connsiteY4" fmla="*/ 38613 h 77916"/>
                <a:gd name="connsiteX5" fmla="*/ 25242 w 45412"/>
                <a:gd name="connsiteY5" fmla="*/ 26164 h 77916"/>
                <a:gd name="connsiteX6" fmla="*/ 45413 w 45412"/>
                <a:gd name="connsiteY6" fmla="*/ 48756 h 77916"/>
                <a:gd name="connsiteX7" fmla="*/ 45413 w 45412"/>
                <a:gd name="connsiteY7" fmla="*/ 77801 h 77916"/>
                <a:gd name="connsiteX8" fmla="*/ 38958 w 45412"/>
                <a:gd name="connsiteY8" fmla="*/ 77801 h 77916"/>
                <a:gd name="connsiteX9" fmla="*/ 38958 w 45412"/>
                <a:gd name="connsiteY9" fmla="*/ 49677 h 77916"/>
                <a:gd name="connsiteX10" fmla="*/ 23744 w 45412"/>
                <a:gd name="connsiteY10" fmla="*/ 32388 h 77916"/>
                <a:gd name="connsiteX11" fmla="*/ 6570 w 45412"/>
                <a:gd name="connsiteY11" fmla="*/ 52443 h 77916"/>
                <a:gd name="connsiteX12" fmla="*/ 6570 w 45412"/>
                <a:gd name="connsiteY12" fmla="*/ 77916 h 77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412" h="77916">
                  <a:moveTo>
                    <a:pt x="6455" y="77801"/>
                  </a:moveTo>
                  <a:lnTo>
                    <a:pt x="0" y="77801"/>
                  </a:lnTo>
                  <a:lnTo>
                    <a:pt x="0" y="0"/>
                  </a:lnTo>
                  <a:lnTo>
                    <a:pt x="6455" y="0"/>
                  </a:lnTo>
                  <a:lnTo>
                    <a:pt x="6455" y="38613"/>
                  </a:lnTo>
                  <a:cubicBezTo>
                    <a:pt x="9912" y="31120"/>
                    <a:pt x="16713" y="26164"/>
                    <a:pt x="25242" y="26164"/>
                  </a:cubicBezTo>
                  <a:cubicBezTo>
                    <a:pt x="38727" y="26164"/>
                    <a:pt x="45413" y="35616"/>
                    <a:pt x="45413" y="48756"/>
                  </a:cubicBezTo>
                  <a:lnTo>
                    <a:pt x="45413" y="77801"/>
                  </a:lnTo>
                  <a:lnTo>
                    <a:pt x="38958" y="77801"/>
                  </a:lnTo>
                  <a:lnTo>
                    <a:pt x="38958" y="49677"/>
                  </a:lnTo>
                  <a:cubicBezTo>
                    <a:pt x="38958" y="38151"/>
                    <a:pt x="33656" y="32388"/>
                    <a:pt x="23744" y="32388"/>
                  </a:cubicBezTo>
                  <a:cubicBezTo>
                    <a:pt x="13831" y="32388"/>
                    <a:pt x="6570" y="41148"/>
                    <a:pt x="6570" y="52443"/>
                  </a:cubicBezTo>
                  <a:lnTo>
                    <a:pt x="6570" y="77916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37" name="Freeform: Shape 536">
              <a:extLst>
                <a:ext uri="{FF2B5EF4-FFF2-40B4-BE49-F238E27FC236}">
                  <a16:creationId xmlns:a16="http://schemas.microsoft.com/office/drawing/2014/main" id="{5BE5BE9A-1096-4891-9B54-B3C8B203146F}"/>
                </a:ext>
              </a:extLst>
            </p:cNvPr>
            <p:cNvSpPr/>
            <p:nvPr/>
          </p:nvSpPr>
          <p:spPr>
            <a:xfrm>
              <a:off x="3001498" y="6477064"/>
              <a:ext cx="49216" cy="52443"/>
            </a:xfrm>
            <a:custGeom>
              <a:avLst/>
              <a:gdLst>
                <a:gd name="connsiteX0" fmla="*/ 115 w 49216"/>
                <a:gd name="connsiteY0" fmla="*/ 26510 h 52443"/>
                <a:gd name="connsiteX1" fmla="*/ 25127 w 49216"/>
                <a:gd name="connsiteY1" fmla="*/ 0 h 52443"/>
                <a:gd name="connsiteX2" fmla="*/ 49216 w 49216"/>
                <a:gd name="connsiteY2" fmla="*/ 25587 h 52443"/>
                <a:gd name="connsiteX3" fmla="*/ 48986 w 49216"/>
                <a:gd name="connsiteY3" fmla="*/ 28700 h 52443"/>
                <a:gd name="connsiteX4" fmla="*/ 6800 w 49216"/>
                <a:gd name="connsiteY4" fmla="*/ 28700 h 52443"/>
                <a:gd name="connsiteX5" fmla="*/ 27086 w 49216"/>
                <a:gd name="connsiteY5" fmla="*/ 46565 h 52443"/>
                <a:gd name="connsiteX6" fmla="*/ 45643 w 49216"/>
                <a:gd name="connsiteY6" fmla="*/ 40341 h 52443"/>
                <a:gd name="connsiteX7" fmla="*/ 45643 w 49216"/>
                <a:gd name="connsiteY7" fmla="*/ 46680 h 52443"/>
                <a:gd name="connsiteX8" fmla="*/ 27086 w 49216"/>
                <a:gd name="connsiteY8" fmla="*/ 52443 h 52443"/>
                <a:gd name="connsiteX9" fmla="*/ 0 w 49216"/>
                <a:gd name="connsiteY9" fmla="*/ 26510 h 52443"/>
                <a:gd name="connsiteX10" fmla="*/ 42416 w 49216"/>
                <a:gd name="connsiteY10" fmla="*/ 23398 h 52443"/>
                <a:gd name="connsiteX11" fmla="*/ 25127 w 49216"/>
                <a:gd name="connsiteY11" fmla="*/ 5878 h 52443"/>
                <a:gd name="connsiteX12" fmla="*/ 6916 w 49216"/>
                <a:gd name="connsiteY12" fmla="*/ 23398 h 52443"/>
                <a:gd name="connsiteX13" fmla="*/ 42416 w 49216"/>
                <a:gd name="connsiteY13" fmla="*/ 23398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3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50"/>
                    <a:pt x="49216" y="25587"/>
                  </a:cubicBezTo>
                  <a:cubicBezTo>
                    <a:pt x="49216" y="26625"/>
                    <a:pt x="49216" y="27662"/>
                    <a:pt x="48986" y="28700"/>
                  </a:cubicBezTo>
                  <a:lnTo>
                    <a:pt x="6800" y="28700"/>
                  </a:lnTo>
                  <a:cubicBezTo>
                    <a:pt x="7838" y="39188"/>
                    <a:pt x="15675" y="46565"/>
                    <a:pt x="27086" y="46565"/>
                  </a:cubicBezTo>
                  <a:cubicBezTo>
                    <a:pt x="33771" y="46565"/>
                    <a:pt x="40226" y="44490"/>
                    <a:pt x="45643" y="40341"/>
                  </a:cubicBezTo>
                  <a:lnTo>
                    <a:pt x="45643" y="46680"/>
                  </a:lnTo>
                  <a:cubicBezTo>
                    <a:pt x="40226" y="50600"/>
                    <a:pt x="33771" y="52443"/>
                    <a:pt x="27086" y="52443"/>
                  </a:cubicBezTo>
                  <a:cubicBezTo>
                    <a:pt x="11065" y="52443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40" y="13370"/>
                    <a:pt x="35500" y="5878"/>
                    <a:pt x="25127" y="5878"/>
                  </a:cubicBezTo>
                  <a:cubicBezTo>
                    <a:pt x="14753" y="5878"/>
                    <a:pt x="7953" y="13485"/>
                    <a:pt x="6916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38" name="Freeform: Shape 537">
              <a:extLst>
                <a:ext uri="{FF2B5EF4-FFF2-40B4-BE49-F238E27FC236}">
                  <a16:creationId xmlns:a16="http://schemas.microsoft.com/office/drawing/2014/main" id="{E500EC41-8A5B-40FC-812B-2CCB301BB39D}"/>
                </a:ext>
              </a:extLst>
            </p:cNvPr>
            <p:cNvSpPr/>
            <p:nvPr/>
          </p:nvSpPr>
          <p:spPr>
            <a:xfrm>
              <a:off x="758759" y="6575266"/>
              <a:ext cx="13024" cy="22937"/>
            </a:xfrm>
            <a:custGeom>
              <a:avLst/>
              <a:gdLst>
                <a:gd name="connsiteX0" fmla="*/ 13024 w 13024"/>
                <a:gd name="connsiteY0" fmla="*/ 0 h 22937"/>
                <a:gd name="connsiteX1" fmla="*/ 6339 w 13024"/>
                <a:gd name="connsiteY1" fmla="*/ 13486 h 22937"/>
                <a:gd name="connsiteX2" fmla="*/ 10028 w 13024"/>
                <a:gd name="connsiteY2" fmla="*/ 18211 h 22937"/>
                <a:gd name="connsiteX3" fmla="*/ 5071 w 13024"/>
                <a:gd name="connsiteY3" fmla="*/ 22937 h 22937"/>
                <a:gd name="connsiteX4" fmla="*/ 0 w 13024"/>
                <a:gd name="connsiteY4" fmla="*/ 17981 h 22937"/>
                <a:gd name="connsiteX5" fmla="*/ 1614 w 13024"/>
                <a:gd name="connsiteY5" fmla="*/ 13024 h 22937"/>
                <a:gd name="connsiteX6" fmla="*/ 8299 w 13024"/>
                <a:gd name="connsiteY6" fmla="*/ 115 h 22937"/>
                <a:gd name="connsiteX7" fmla="*/ 13024 w 13024"/>
                <a:gd name="connsiteY7" fmla="*/ 115 h 22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24" h="22937">
                  <a:moveTo>
                    <a:pt x="13024" y="0"/>
                  </a:moveTo>
                  <a:lnTo>
                    <a:pt x="6339" y="13486"/>
                  </a:lnTo>
                  <a:cubicBezTo>
                    <a:pt x="8529" y="14062"/>
                    <a:pt x="10028" y="15676"/>
                    <a:pt x="10028" y="18211"/>
                  </a:cubicBezTo>
                  <a:cubicBezTo>
                    <a:pt x="10028" y="20977"/>
                    <a:pt x="7838" y="22937"/>
                    <a:pt x="5071" y="22937"/>
                  </a:cubicBezTo>
                  <a:cubicBezTo>
                    <a:pt x="2075" y="22937"/>
                    <a:pt x="0" y="20863"/>
                    <a:pt x="0" y="17981"/>
                  </a:cubicBezTo>
                  <a:cubicBezTo>
                    <a:pt x="0" y="16252"/>
                    <a:pt x="576" y="14638"/>
                    <a:pt x="1614" y="13024"/>
                  </a:cubicBezTo>
                  <a:lnTo>
                    <a:pt x="8299" y="115"/>
                  </a:lnTo>
                  <a:lnTo>
                    <a:pt x="13024" y="115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39" name="Freeform: Shape 538">
              <a:extLst>
                <a:ext uri="{FF2B5EF4-FFF2-40B4-BE49-F238E27FC236}">
                  <a16:creationId xmlns:a16="http://schemas.microsoft.com/office/drawing/2014/main" id="{863B04A5-9D6E-4372-888D-0DC9EEA07194}"/>
                </a:ext>
              </a:extLst>
            </p:cNvPr>
            <p:cNvSpPr/>
            <p:nvPr/>
          </p:nvSpPr>
          <p:spPr>
            <a:xfrm>
              <a:off x="777662" y="6601430"/>
              <a:ext cx="35846" cy="52558"/>
            </a:xfrm>
            <a:custGeom>
              <a:avLst/>
              <a:gdLst>
                <a:gd name="connsiteX0" fmla="*/ 17520 w 35846"/>
                <a:gd name="connsiteY0" fmla="*/ 47257 h 52558"/>
                <a:gd name="connsiteX1" fmla="*/ 29507 w 35846"/>
                <a:gd name="connsiteY1" fmla="*/ 38613 h 52558"/>
                <a:gd name="connsiteX2" fmla="*/ 23398 w 35846"/>
                <a:gd name="connsiteY2" fmla="*/ 31120 h 52558"/>
                <a:gd name="connsiteX3" fmla="*/ 10373 w 35846"/>
                <a:gd name="connsiteY3" fmla="*/ 26049 h 52558"/>
                <a:gd name="connsiteX4" fmla="*/ 1037 w 35846"/>
                <a:gd name="connsiteY4" fmla="*/ 13947 h 52558"/>
                <a:gd name="connsiteX5" fmla="*/ 18211 w 35846"/>
                <a:gd name="connsiteY5" fmla="*/ 0 h 52558"/>
                <a:gd name="connsiteX6" fmla="*/ 33656 w 35846"/>
                <a:gd name="connsiteY6" fmla="*/ 4841 h 52558"/>
                <a:gd name="connsiteX7" fmla="*/ 33656 w 35846"/>
                <a:gd name="connsiteY7" fmla="*/ 11641 h 52558"/>
                <a:gd name="connsiteX8" fmla="*/ 18326 w 35846"/>
                <a:gd name="connsiteY8" fmla="*/ 5302 h 52558"/>
                <a:gd name="connsiteX9" fmla="*/ 7492 w 35846"/>
                <a:gd name="connsiteY9" fmla="*/ 13255 h 52558"/>
                <a:gd name="connsiteX10" fmla="*/ 13485 w 35846"/>
                <a:gd name="connsiteY10" fmla="*/ 20517 h 52558"/>
                <a:gd name="connsiteX11" fmla="*/ 26510 w 35846"/>
                <a:gd name="connsiteY11" fmla="*/ 25588 h 52558"/>
                <a:gd name="connsiteX12" fmla="*/ 35846 w 35846"/>
                <a:gd name="connsiteY12" fmla="*/ 37460 h 52558"/>
                <a:gd name="connsiteX13" fmla="*/ 17404 w 35846"/>
                <a:gd name="connsiteY13" fmla="*/ 52559 h 52558"/>
                <a:gd name="connsiteX14" fmla="*/ 0 w 35846"/>
                <a:gd name="connsiteY14" fmla="*/ 47142 h 52558"/>
                <a:gd name="connsiteX15" fmla="*/ 0 w 35846"/>
                <a:gd name="connsiteY15" fmla="*/ 40110 h 52558"/>
                <a:gd name="connsiteX16" fmla="*/ 17520 w 35846"/>
                <a:gd name="connsiteY16" fmla="*/ 47257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846" h="52558">
                  <a:moveTo>
                    <a:pt x="17520" y="47257"/>
                  </a:moveTo>
                  <a:cubicBezTo>
                    <a:pt x="24320" y="47257"/>
                    <a:pt x="29507" y="44260"/>
                    <a:pt x="29507" y="38613"/>
                  </a:cubicBezTo>
                  <a:cubicBezTo>
                    <a:pt x="29507" y="35385"/>
                    <a:pt x="27778" y="32850"/>
                    <a:pt x="23398" y="31120"/>
                  </a:cubicBezTo>
                  <a:lnTo>
                    <a:pt x="10373" y="26049"/>
                  </a:lnTo>
                  <a:cubicBezTo>
                    <a:pt x="4265" y="23514"/>
                    <a:pt x="1037" y="20055"/>
                    <a:pt x="1037" y="13947"/>
                  </a:cubicBezTo>
                  <a:cubicBezTo>
                    <a:pt x="1037" y="5302"/>
                    <a:pt x="8183" y="0"/>
                    <a:pt x="18211" y="0"/>
                  </a:cubicBezTo>
                  <a:cubicBezTo>
                    <a:pt x="24089" y="0"/>
                    <a:pt x="29737" y="1614"/>
                    <a:pt x="33656" y="4841"/>
                  </a:cubicBezTo>
                  <a:lnTo>
                    <a:pt x="33656" y="11641"/>
                  </a:lnTo>
                  <a:cubicBezTo>
                    <a:pt x="29161" y="7608"/>
                    <a:pt x="23628" y="5302"/>
                    <a:pt x="18326" y="5302"/>
                  </a:cubicBezTo>
                  <a:cubicBezTo>
                    <a:pt x="12102" y="5302"/>
                    <a:pt x="7492" y="8184"/>
                    <a:pt x="7492" y="13255"/>
                  </a:cubicBezTo>
                  <a:cubicBezTo>
                    <a:pt x="7492" y="16713"/>
                    <a:pt x="9106" y="18903"/>
                    <a:pt x="13485" y="20517"/>
                  </a:cubicBezTo>
                  <a:lnTo>
                    <a:pt x="26510" y="25588"/>
                  </a:lnTo>
                  <a:cubicBezTo>
                    <a:pt x="32965" y="28239"/>
                    <a:pt x="35846" y="32158"/>
                    <a:pt x="35846" y="37460"/>
                  </a:cubicBezTo>
                  <a:cubicBezTo>
                    <a:pt x="35846" y="46911"/>
                    <a:pt x="28124" y="52559"/>
                    <a:pt x="17404" y="52559"/>
                  </a:cubicBezTo>
                  <a:cubicBezTo>
                    <a:pt x="10719" y="52559"/>
                    <a:pt x="4495" y="50830"/>
                    <a:pt x="0" y="47142"/>
                  </a:cubicBezTo>
                  <a:lnTo>
                    <a:pt x="0" y="40110"/>
                  </a:lnTo>
                  <a:cubicBezTo>
                    <a:pt x="5302" y="45067"/>
                    <a:pt x="11411" y="47257"/>
                    <a:pt x="17520" y="47257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40" name="Freeform: Shape 539">
              <a:extLst>
                <a:ext uri="{FF2B5EF4-FFF2-40B4-BE49-F238E27FC236}">
                  <a16:creationId xmlns:a16="http://schemas.microsoft.com/office/drawing/2014/main" id="{AFF823E6-9AEE-44E3-A374-598124DA6E53}"/>
                </a:ext>
              </a:extLst>
            </p:cNvPr>
            <p:cNvSpPr/>
            <p:nvPr/>
          </p:nvSpPr>
          <p:spPr>
            <a:xfrm>
              <a:off x="823190" y="6601545"/>
              <a:ext cx="49216" cy="52443"/>
            </a:xfrm>
            <a:custGeom>
              <a:avLst/>
              <a:gdLst>
                <a:gd name="connsiteX0" fmla="*/ 115 w 49216"/>
                <a:gd name="connsiteY0" fmla="*/ 26510 h 52443"/>
                <a:gd name="connsiteX1" fmla="*/ 25127 w 49216"/>
                <a:gd name="connsiteY1" fmla="*/ 0 h 52443"/>
                <a:gd name="connsiteX2" fmla="*/ 49216 w 49216"/>
                <a:gd name="connsiteY2" fmla="*/ 25587 h 52443"/>
                <a:gd name="connsiteX3" fmla="*/ 48986 w 49216"/>
                <a:gd name="connsiteY3" fmla="*/ 28700 h 52443"/>
                <a:gd name="connsiteX4" fmla="*/ 6800 w 49216"/>
                <a:gd name="connsiteY4" fmla="*/ 28700 h 52443"/>
                <a:gd name="connsiteX5" fmla="*/ 27086 w 49216"/>
                <a:gd name="connsiteY5" fmla="*/ 46565 h 52443"/>
                <a:gd name="connsiteX6" fmla="*/ 45643 w 49216"/>
                <a:gd name="connsiteY6" fmla="*/ 40341 h 52443"/>
                <a:gd name="connsiteX7" fmla="*/ 45643 w 49216"/>
                <a:gd name="connsiteY7" fmla="*/ 46680 h 52443"/>
                <a:gd name="connsiteX8" fmla="*/ 27086 w 49216"/>
                <a:gd name="connsiteY8" fmla="*/ 52443 h 52443"/>
                <a:gd name="connsiteX9" fmla="*/ 0 w 49216"/>
                <a:gd name="connsiteY9" fmla="*/ 26510 h 52443"/>
                <a:gd name="connsiteX10" fmla="*/ 42416 w 49216"/>
                <a:gd name="connsiteY10" fmla="*/ 23398 h 52443"/>
                <a:gd name="connsiteX11" fmla="*/ 25127 w 49216"/>
                <a:gd name="connsiteY11" fmla="*/ 5878 h 52443"/>
                <a:gd name="connsiteX12" fmla="*/ 6916 w 49216"/>
                <a:gd name="connsiteY12" fmla="*/ 23398 h 52443"/>
                <a:gd name="connsiteX13" fmla="*/ 42416 w 49216"/>
                <a:gd name="connsiteY13" fmla="*/ 23398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3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50"/>
                    <a:pt x="49216" y="25587"/>
                  </a:cubicBezTo>
                  <a:cubicBezTo>
                    <a:pt x="49216" y="26625"/>
                    <a:pt x="49216" y="27663"/>
                    <a:pt x="48986" y="28700"/>
                  </a:cubicBezTo>
                  <a:lnTo>
                    <a:pt x="6800" y="28700"/>
                  </a:lnTo>
                  <a:cubicBezTo>
                    <a:pt x="7838" y="39189"/>
                    <a:pt x="15675" y="46565"/>
                    <a:pt x="27086" y="46565"/>
                  </a:cubicBezTo>
                  <a:cubicBezTo>
                    <a:pt x="33771" y="46565"/>
                    <a:pt x="40226" y="44490"/>
                    <a:pt x="45643" y="40341"/>
                  </a:cubicBezTo>
                  <a:lnTo>
                    <a:pt x="45643" y="46680"/>
                  </a:lnTo>
                  <a:cubicBezTo>
                    <a:pt x="40226" y="50600"/>
                    <a:pt x="33771" y="52443"/>
                    <a:pt x="27086" y="52443"/>
                  </a:cubicBezTo>
                  <a:cubicBezTo>
                    <a:pt x="11065" y="52443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40" y="13370"/>
                    <a:pt x="35500" y="5878"/>
                    <a:pt x="25127" y="5878"/>
                  </a:cubicBezTo>
                  <a:cubicBezTo>
                    <a:pt x="14753" y="5878"/>
                    <a:pt x="7953" y="13485"/>
                    <a:pt x="6916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41" name="Freeform: Shape 540">
              <a:extLst>
                <a:ext uri="{FF2B5EF4-FFF2-40B4-BE49-F238E27FC236}">
                  <a16:creationId xmlns:a16="http://schemas.microsoft.com/office/drawing/2014/main" id="{FC3514D0-FA0A-4BA1-A052-00A6A9DA3AB2}"/>
                </a:ext>
              </a:extLst>
            </p:cNvPr>
            <p:cNvSpPr/>
            <p:nvPr/>
          </p:nvSpPr>
          <p:spPr>
            <a:xfrm>
              <a:off x="885085" y="6585755"/>
              <a:ext cx="29506" cy="68349"/>
            </a:xfrm>
            <a:custGeom>
              <a:avLst/>
              <a:gdLst>
                <a:gd name="connsiteX0" fmla="*/ 16598 w 29506"/>
                <a:gd name="connsiteY0" fmla="*/ 68234 h 68349"/>
                <a:gd name="connsiteX1" fmla="*/ 0 w 29506"/>
                <a:gd name="connsiteY1" fmla="*/ 50715 h 68349"/>
                <a:gd name="connsiteX2" fmla="*/ 0 w 29506"/>
                <a:gd name="connsiteY2" fmla="*/ 0 h 68349"/>
                <a:gd name="connsiteX3" fmla="*/ 6339 w 29506"/>
                <a:gd name="connsiteY3" fmla="*/ 0 h 68349"/>
                <a:gd name="connsiteX4" fmla="*/ 6339 w 29506"/>
                <a:gd name="connsiteY4" fmla="*/ 16598 h 68349"/>
                <a:gd name="connsiteX5" fmla="*/ 28700 w 29506"/>
                <a:gd name="connsiteY5" fmla="*/ 16598 h 68349"/>
                <a:gd name="connsiteX6" fmla="*/ 28700 w 29506"/>
                <a:gd name="connsiteY6" fmla="*/ 22591 h 68349"/>
                <a:gd name="connsiteX7" fmla="*/ 6339 w 29506"/>
                <a:gd name="connsiteY7" fmla="*/ 22591 h 68349"/>
                <a:gd name="connsiteX8" fmla="*/ 6339 w 29506"/>
                <a:gd name="connsiteY8" fmla="*/ 51291 h 68349"/>
                <a:gd name="connsiteX9" fmla="*/ 17289 w 29506"/>
                <a:gd name="connsiteY9" fmla="*/ 62241 h 68349"/>
                <a:gd name="connsiteX10" fmla="*/ 29507 w 29506"/>
                <a:gd name="connsiteY10" fmla="*/ 58437 h 68349"/>
                <a:gd name="connsiteX11" fmla="*/ 29507 w 29506"/>
                <a:gd name="connsiteY11" fmla="*/ 64661 h 68349"/>
                <a:gd name="connsiteX12" fmla="*/ 16598 w 29506"/>
                <a:gd name="connsiteY12" fmla="*/ 68349 h 68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506" h="68349">
                  <a:moveTo>
                    <a:pt x="16598" y="68234"/>
                  </a:moveTo>
                  <a:cubicBezTo>
                    <a:pt x="6339" y="68234"/>
                    <a:pt x="0" y="63509"/>
                    <a:pt x="0" y="50715"/>
                  </a:cubicBezTo>
                  <a:lnTo>
                    <a:pt x="0" y="0"/>
                  </a:lnTo>
                  <a:lnTo>
                    <a:pt x="6339" y="0"/>
                  </a:lnTo>
                  <a:lnTo>
                    <a:pt x="6339" y="16598"/>
                  </a:lnTo>
                  <a:lnTo>
                    <a:pt x="28700" y="16598"/>
                  </a:lnTo>
                  <a:lnTo>
                    <a:pt x="28700" y="22591"/>
                  </a:lnTo>
                  <a:lnTo>
                    <a:pt x="6339" y="22591"/>
                  </a:lnTo>
                  <a:lnTo>
                    <a:pt x="6339" y="51291"/>
                  </a:lnTo>
                  <a:cubicBezTo>
                    <a:pt x="6339" y="59013"/>
                    <a:pt x="10950" y="62241"/>
                    <a:pt x="17289" y="62241"/>
                  </a:cubicBezTo>
                  <a:cubicBezTo>
                    <a:pt x="21208" y="62241"/>
                    <a:pt x="25818" y="61088"/>
                    <a:pt x="29507" y="58437"/>
                  </a:cubicBezTo>
                  <a:lnTo>
                    <a:pt x="29507" y="64661"/>
                  </a:lnTo>
                  <a:cubicBezTo>
                    <a:pt x="25818" y="67197"/>
                    <a:pt x="20747" y="68349"/>
                    <a:pt x="16598" y="6834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42" name="Freeform: Shape 541">
              <a:extLst>
                <a:ext uri="{FF2B5EF4-FFF2-40B4-BE49-F238E27FC236}">
                  <a16:creationId xmlns:a16="http://schemas.microsoft.com/office/drawing/2014/main" id="{D60F6CB9-4E4C-4E16-9410-16B2A0519EE7}"/>
                </a:ext>
              </a:extLst>
            </p:cNvPr>
            <p:cNvSpPr/>
            <p:nvPr/>
          </p:nvSpPr>
          <p:spPr>
            <a:xfrm>
              <a:off x="924619" y="6585755"/>
              <a:ext cx="29506" cy="68349"/>
            </a:xfrm>
            <a:custGeom>
              <a:avLst/>
              <a:gdLst>
                <a:gd name="connsiteX0" fmla="*/ 16598 w 29506"/>
                <a:gd name="connsiteY0" fmla="*/ 68234 h 68349"/>
                <a:gd name="connsiteX1" fmla="*/ 0 w 29506"/>
                <a:gd name="connsiteY1" fmla="*/ 50715 h 68349"/>
                <a:gd name="connsiteX2" fmla="*/ 0 w 29506"/>
                <a:gd name="connsiteY2" fmla="*/ 0 h 68349"/>
                <a:gd name="connsiteX3" fmla="*/ 6339 w 29506"/>
                <a:gd name="connsiteY3" fmla="*/ 0 h 68349"/>
                <a:gd name="connsiteX4" fmla="*/ 6339 w 29506"/>
                <a:gd name="connsiteY4" fmla="*/ 16598 h 68349"/>
                <a:gd name="connsiteX5" fmla="*/ 28700 w 29506"/>
                <a:gd name="connsiteY5" fmla="*/ 16598 h 68349"/>
                <a:gd name="connsiteX6" fmla="*/ 28700 w 29506"/>
                <a:gd name="connsiteY6" fmla="*/ 22591 h 68349"/>
                <a:gd name="connsiteX7" fmla="*/ 6339 w 29506"/>
                <a:gd name="connsiteY7" fmla="*/ 22591 h 68349"/>
                <a:gd name="connsiteX8" fmla="*/ 6339 w 29506"/>
                <a:gd name="connsiteY8" fmla="*/ 51291 h 68349"/>
                <a:gd name="connsiteX9" fmla="*/ 17289 w 29506"/>
                <a:gd name="connsiteY9" fmla="*/ 62241 h 68349"/>
                <a:gd name="connsiteX10" fmla="*/ 29507 w 29506"/>
                <a:gd name="connsiteY10" fmla="*/ 58437 h 68349"/>
                <a:gd name="connsiteX11" fmla="*/ 29507 w 29506"/>
                <a:gd name="connsiteY11" fmla="*/ 64661 h 68349"/>
                <a:gd name="connsiteX12" fmla="*/ 16598 w 29506"/>
                <a:gd name="connsiteY12" fmla="*/ 68349 h 68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506" h="68349">
                  <a:moveTo>
                    <a:pt x="16598" y="68234"/>
                  </a:moveTo>
                  <a:cubicBezTo>
                    <a:pt x="6339" y="68234"/>
                    <a:pt x="0" y="63509"/>
                    <a:pt x="0" y="50715"/>
                  </a:cubicBezTo>
                  <a:lnTo>
                    <a:pt x="0" y="0"/>
                  </a:lnTo>
                  <a:lnTo>
                    <a:pt x="6339" y="0"/>
                  </a:lnTo>
                  <a:lnTo>
                    <a:pt x="6339" y="16598"/>
                  </a:lnTo>
                  <a:lnTo>
                    <a:pt x="28700" y="16598"/>
                  </a:lnTo>
                  <a:lnTo>
                    <a:pt x="28700" y="22591"/>
                  </a:lnTo>
                  <a:lnTo>
                    <a:pt x="6339" y="22591"/>
                  </a:lnTo>
                  <a:lnTo>
                    <a:pt x="6339" y="51291"/>
                  </a:lnTo>
                  <a:cubicBezTo>
                    <a:pt x="6339" y="59013"/>
                    <a:pt x="10950" y="62241"/>
                    <a:pt x="17289" y="62241"/>
                  </a:cubicBezTo>
                  <a:cubicBezTo>
                    <a:pt x="21208" y="62241"/>
                    <a:pt x="25818" y="61088"/>
                    <a:pt x="29507" y="58437"/>
                  </a:cubicBezTo>
                  <a:lnTo>
                    <a:pt x="29507" y="64661"/>
                  </a:lnTo>
                  <a:cubicBezTo>
                    <a:pt x="25818" y="67197"/>
                    <a:pt x="20747" y="68349"/>
                    <a:pt x="16598" y="6834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43" name="Freeform: Shape 542">
              <a:extLst>
                <a:ext uri="{FF2B5EF4-FFF2-40B4-BE49-F238E27FC236}">
                  <a16:creationId xmlns:a16="http://schemas.microsoft.com/office/drawing/2014/main" id="{6F5AFFBF-EDEE-443B-9F74-88298FF2FF8D}"/>
                </a:ext>
              </a:extLst>
            </p:cNvPr>
            <p:cNvSpPr/>
            <p:nvPr/>
          </p:nvSpPr>
          <p:spPr>
            <a:xfrm>
              <a:off x="963116" y="6582412"/>
              <a:ext cx="12332" cy="70654"/>
            </a:xfrm>
            <a:custGeom>
              <a:avLst/>
              <a:gdLst>
                <a:gd name="connsiteX0" fmla="*/ 0 w 12332"/>
                <a:gd name="connsiteY0" fmla="*/ 4610 h 70654"/>
                <a:gd name="connsiteX1" fmla="*/ 4380 w 12332"/>
                <a:gd name="connsiteY1" fmla="*/ 0 h 70654"/>
                <a:gd name="connsiteX2" fmla="*/ 7377 w 12332"/>
                <a:gd name="connsiteY2" fmla="*/ 922 h 70654"/>
                <a:gd name="connsiteX3" fmla="*/ 12333 w 12332"/>
                <a:gd name="connsiteY3" fmla="*/ 4495 h 70654"/>
                <a:gd name="connsiteX4" fmla="*/ 7377 w 12332"/>
                <a:gd name="connsiteY4" fmla="*/ 8068 h 70654"/>
                <a:gd name="connsiteX5" fmla="*/ 4380 w 12332"/>
                <a:gd name="connsiteY5" fmla="*/ 9105 h 70654"/>
                <a:gd name="connsiteX6" fmla="*/ 0 w 12332"/>
                <a:gd name="connsiteY6" fmla="*/ 4610 h 70654"/>
                <a:gd name="connsiteX7" fmla="*/ 1498 w 12332"/>
                <a:gd name="connsiteY7" fmla="*/ 19824 h 70654"/>
                <a:gd name="connsiteX8" fmla="*/ 8068 w 12332"/>
                <a:gd name="connsiteY8" fmla="*/ 19824 h 70654"/>
                <a:gd name="connsiteX9" fmla="*/ 8068 w 12332"/>
                <a:gd name="connsiteY9" fmla="*/ 70654 h 70654"/>
                <a:gd name="connsiteX10" fmla="*/ 1498 w 12332"/>
                <a:gd name="connsiteY10" fmla="*/ 70654 h 70654"/>
                <a:gd name="connsiteX11" fmla="*/ 1498 w 12332"/>
                <a:gd name="connsiteY11" fmla="*/ 19824 h 70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32" h="70654">
                  <a:moveTo>
                    <a:pt x="0" y="4610"/>
                  </a:moveTo>
                  <a:cubicBezTo>
                    <a:pt x="0" y="2075"/>
                    <a:pt x="1844" y="0"/>
                    <a:pt x="4380" y="0"/>
                  </a:cubicBezTo>
                  <a:cubicBezTo>
                    <a:pt x="5533" y="0"/>
                    <a:pt x="6455" y="345"/>
                    <a:pt x="7377" y="922"/>
                  </a:cubicBezTo>
                  <a:lnTo>
                    <a:pt x="12333" y="4495"/>
                  </a:lnTo>
                  <a:lnTo>
                    <a:pt x="7377" y="8068"/>
                  </a:lnTo>
                  <a:cubicBezTo>
                    <a:pt x="6455" y="8645"/>
                    <a:pt x="5533" y="9105"/>
                    <a:pt x="4380" y="9105"/>
                  </a:cubicBezTo>
                  <a:cubicBezTo>
                    <a:pt x="1844" y="9105"/>
                    <a:pt x="0" y="7031"/>
                    <a:pt x="0" y="4610"/>
                  </a:cubicBezTo>
                  <a:close/>
                  <a:moveTo>
                    <a:pt x="1498" y="19824"/>
                  </a:moveTo>
                  <a:lnTo>
                    <a:pt x="8068" y="19824"/>
                  </a:lnTo>
                  <a:lnTo>
                    <a:pt x="8068" y="70654"/>
                  </a:lnTo>
                  <a:lnTo>
                    <a:pt x="1498" y="70654"/>
                  </a:lnTo>
                  <a:lnTo>
                    <a:pt x="1498" y="19824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44" name="Freeform: Shape 543">
              <a:extLst>
                <a:ext uri="{FF2B5EF4-FFF2-40B4-BE49-F238E27FC236}">
                  <a16:creationId xmlns:a16="http://schemas.microsoft.com/office/drawing/2014/main" id="{A6C1B58B-F7DF-4EE6-A538-6D0BC18F1466}"/>
                </a:ext>
              </a:extLst>
            </p:cNvPr>
            <p:cNvSpPr/>
            <p:nvPr/>
          </p:nvSpPr>
          <p:spPr>
            <a:xfrm>
              <a:off x="989165" y="6601430"/>
              <a:ext cx="45412" cy="51751"/>
            </a:xfrm>
            <a:custGeom>
              <a:avLst/>
              <a:gdLst>
                <a:gd name="connsiteX0" fmla="*/ 6455 w 45412"/>
                <a:gd name="connsiteY0" fmla="*/ 51636 h 51751"/>
                <a:gd name="connsiteX1" fmla="*/ 0 w 45412"/>
                <a:gd name="connsiteY1" fmla="*/ 51636 h 51751"/>
                <a:gd name="connsiteX2" fmla="*/ 0 w 45412"/>
                <a:gd name="connsiteY2" fmla="*/ 807 h 51751"/>
                <a:gd name="connsiteX3" fmla="*/ 6455 w 45412"/>
                <a:gd name="connsiteY3" fmla="*/ 807 h 51751"/>
                <a:gd name="connsiteX4" fmla="*/ 6455 w 45412"/>
                <a:gd name="connsiteY4" fmla="*/ 12448 h 51751"/>
                <a:gd name="connsiteX5" fmla="*/ 25242 w 45412"/>
                <a:gd name="connsiteY5" fmla="*/ 0 h 51751"/>
                <a:gd name="connsiteX6" fmla="*/ 45413 w 45412"/>
                <a:gd name="connsiteY6" fmla="*/ 22591 h 51751"/>
                <a:gd name="connsiteX7" fmla="*/ 45413 w 45412"/>
                <a:gd name="connsiteY7" fmla="*/ 51636 h 51751"/>
                <a:gd name="connsiteX8" fmla="*/ 38958 w 45412"/>
                <a:gd name="connsiteY8" fmla="*/ 51636 h 51751"/>
                <a:gd name="connsiteX9" fmla="*/ 38958 w 45412"/>
                <a:gd name="connsiteY9" fmla="*/ 23514 h 51751"/>
                <a:gd name="connsiteX10" fmla="*/ 23744 w 45412"/>
                <a:gd name="connsiteY10" fmla="*/ 6225 h 51751"/>
                <a:gd name="connsiteX11" fmla="*/ 6570 w 45412"/>
                <a:gd name="connsiteY11" fmla="*/ 26280 h 51751"/>
                <a:gd name="connsiteX12" fmla="*/ 6570 w 45412"/>
                <a:gd name="connsiteY12" fmla="*/ 51752 h 5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412" h="51751">
                  <a:moveTo>
                    <a:pt x="6455" y="51636"/>
                  </a:moveTo>
                  <a:lnTo>
                    <a:pt x="0" y="51636"/>
                  </a:lnTo>
                  <a:lnTo>
                    <a:pt x="0" y="807"/>
                  </a:lnTo>
                  <a:lnTo>
                    <a:pt x="6455" y="807"/>
                  </a:lnTo>
                  <a:lnTo>
                    <a:pt x="6455" y="12448"/>
                  </a:lnTo>
                  <a:cubicBezTo>
                    <a:pt x="9912" y="4956"/>
                    <a:pt x="16713" y="0"/>
                    <a:pt x="25242" y="0"/>
                  </a:cubicBezTo>
                  <a:cubicBezTo>
                    <a:pt x="38728" y="0"/>
                    <a:pt x="45413" y="9451"/>
                    <a:pt x="45413" y="22591"/>
                  </a:cubicBezTo>
                  <a:lnTo>
                    <a:pt x="45413" y="51636"/>
                  </a:lnTo>
                  <a:lnTo>
                    <a:pt x="38958" y="51636"/>
                  </a:lnTo>
                  <a:lnTo>
                    <a:pt x="38958" y="23514"/>
                  </a:lnTo>
                  <a:cubicBezTo>
                    <a:pt x="38958" y="11988"/>
                    <a:pt x="33656" y="6225"/>
                    <a:pt x="23744" y="6225"/>
                  </a:cubicBezTo>
                  <a:cubicBezTo>
                    <a:pt x="13831" y="6225"/>
                    <a:pt x="6570" y="14984"/>
                    <a:pt x="6570" y="26280"/>
                  </a:cubicBezTo>
                  <a:lnTo>
                    <a:pt x="6570" y="51752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45" name="Freeform: Shape 544">
              <a:extLst>
                <a:ext uri="{FF2B5EF4-FFF2-40B4-BE49-F238E27FC236}">
                  <a16:creationId xmlns:a16="http://schemas.microsoft.com/office/drawing/2014/main" id="{F7C1FB31-A17A-4896-B9BC-CA7D48B1C2F5}"/>
                </a:ext>
              </a:extLst>
            </p:cNvPr>
            <p:cNvSpPr/>
            <p:nvPr/>
          </p:nvSpPr>
          <p:spPr>
            <a:xfrm>
              <a:off x="1047256" y="6601430"/>
              <a:ext cx="52097" cy="78377"/>
            </a:xfrm>
            <a:custGeom>
              <a:avLst/>
              <a:gdLst>
                <a:gd name="connsiteX0" fmla="*/ 25473 w 52097"/>
                <a:gd name="connsiteY0" fmla="*/ 78377 h 78377"/>
                <a:gd name="connsiteX1" fmla="*/ 4956 w 52097"/>
                <a:gd name="connsiteY1" fmla="*/ 71462 h 78377"/>
                <a:gd name="connsiteX2" fmla="*/ 4956 w 52097"/>
                <a:gd name="connsiteY2" fmla="*/ 64431 h 78377"/>
                <a:gd name="connsiteX3" fmla="*/ 25473 w 52097"/>
                <a:gd name="connsiteY3" fmla="*/ 72269 h 78377"/>
                <a:gd name="connsiteX4" fmla="*/ 45643 w 52097"/>
                <a:gd name="connsiteY4" fmla="*/ 53020 h 78377"/>
                <a:gd name="connsiteX5" fmla="*/ 45643 w 52097"/>
                <a:gd name="connsiteY5" fmla="*/ 39996 h 78377"/>
                <a:gd name="connsiteX6" fmla="*/ 25473 w 52097"/>
                <a:gd name="connsiteY6" fmla="*/ 52559 h 78377"/>
                <a:gd name="connsiteX7" fmla="*/ 0 w 52097"/>
                <a:gd name="connsiteY7" fmla="*/ 26510 h 78377"/>
                <a:gd name="connsiteX8" fmla="*/ 25473 w 52097"/>
                <a:gd name="connsiteY8" fmla="*/ 0 h 78377"/>
                <a:gd name="connsiteX9" fmla="*/ 45643 w 52097"/>
                <a:gd name="connsiteY9" fmla="*/ 12679 h 78377"/>
                <a:gd name="connsiteX10" fmla="*/ 45643 w 52097"/>
                <a:gd name="connsiteY10" fmla="*/ 807 h 78377"/>
                <a:gd name="connsiteX11" fmla="*/ 52098 w 52097"/>
                <a:gd name="connsiteY11" fmla="*/ 807 h 78377"/>
                <a:gd name="connsiteX12" fmla="*/ 52098 w 52097"/>
                <a:gd name="connsiteY12" fmla="*/ 52443 h 78377"/>
                <a:gd name="connsiteX13" fmla="*/ 25473 w 52097"/>
                <a:gd name="connsiteY13" fmla="*/ 78262 h 78377"/>
                <a:gd name="connsiteX14" fmla="*/ 26049 w 52097"/>
                <a:gd name="connsiteY14" fmla="*/ 6109 h 78377"/>
                <a:gd name="connsiteX15" fmla="*/ 6685 w 52097"/>
                <a:gd name="connsiteY15" fmla="*/ 26395 h 78377"/>
                <a:gd name="connsiteX16" fmla="*/ 26049 w 52097"/>
                <a:gd name="connsiteY16" fmla="*/ 46566 h 78377"/>
                <a:gd name="connsiteX17" fmla="*/ 45643 w 52097"/>
                <a:gd name="connsiteY17" fmla="*/ 26395 h 78377"/>
                <a:gd name="connsiteX18" fmla="*/ 26049 w 52097"/>
                <a:gd name="connsiteY18" fmla="*/ 6109 h 78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097" h="78377">
                  <a:moveTo>
                    <a:pt x="25473" y="78377"/>
                  </a:moveTo>
                  <a:cubicBezTo>
                    <a:pt x="17750" y="78377"/>
                    <a:pt x="10373" y="76072"/>
                    <a:pt x="4956" y="71462"/>
                  </a:cubicBezTo>
                  <a:lnTo>
                    <a:pt x="4956" y="64431"/>
                  </a:lnTo>
                  <a:cubicBezTo>
                    <a:pt x="10373" y="69732"/>
                    <a:pt x="18211" y="72269"/>
                    <a:pt x="25473" y="72269"/>
                  </a:cubicBezTo>
                  <a:cubicBezTo>
                    <a:pt x="38382" y="72269"/>
                    <a:pt x="45643" y="65583"/>
                    <a:pt x="45643" y="53020"/>
                  </a:cubicBezTo>
                  <a:lnTo>
                    <a:pt x="45643" y="39996"/>
                  </a:lnTo>
                  <a:cubicBezTo>
                    <a:pt x="42070" y="47603"/>
                    <a:pt x="34693" y="52559"/>
                    <a:pt x="25473" y="52559"/>
                  </a:cubicBezTo>
                  <a:cubicBezTo>
                    <a:pt x="10604" y="52559"/>
                    <a:pt x="0" y="41609"/>
                    <a:pt x="0" y="26510"/>
                  </a:cubicBezTo>
                  <a:cubicBezTo>
                    <a:pt x="0" y="11411"/>
                    <a:pt x="10604" y="0"/>
                    <a:pt x="25473" y="0"/>
                  </a:cubicBezTo>
                  <a:cubicBezTo>
                    <a:pt x="34693" y="0"/>
                    <a:pt x="42070" y="4956"/>
                    <a:pt x="45643" y="12679"/>
                  </a:cubicBezTo>
                  <a:lnTo>
                    <a:pt x="45643" y="807"/>
                  </a:lnTo>
                  <a:lnTo>
                    <a:pt x="52098" y="807"/>
                  </a:lnTo>
                  <a:lnTo>
                    <a:pt x="52098" y="52443"/>
                  </a:lnTo>
                  <a:cubicBezTo>
                    <a:pt x="52098" y="69041"/>
                    <a:pt x="42301" y="78262"/>
                    <a:pt x="25473" y="78262"/>
                  </a:cubicBezTo>
                  <a:close/>
                  <a:moveTo>
                    <a:pt x="26049" y="6109"/>
                  </a:moveTo>
                  <a:cubicBezTo>
                    <a:pt x="14638" y="6109"/>
                    <a:pt x="6685" y="14638"/>
                    <a:pt x="6685" y="26395"/>
                  </a:cubicBezTo>
                  <a:cubicBezTo>
                    <a:pt x="6685" y="38151"/>
                    <a:pt x="14638" y="46566"/>
                    <a:pt x="26049" y="46566"/>
                  </a:cubicBezTo>
                  <a:cubicBezTo>
                    <a:pt x="37460" y="46566"/>
                    <a:pt x="45643" y="38036"/>
                    <a:pt x="45643" y="26395"/>
                  </a:cubicBezTo>
                  <a:cubicBezTo>
                    <a:pt x="45643" y="14754"/>
                    <a:pt x="37460" y="6109"/>
                    <a:pt x="26049" y="610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46" name="Freeform: Shape 545">
              <a:extLst>
                <a:ext uri="{FF2B5EF4-FFF2-40B4-BE49-F238E27FC236}">
                  <a16:creationId xmlns:a16="http://schemas.microsoft.com/office/drawing/2014/main" id="{4CA80E5A-F2F9-4AC5-ADCB-C3355494C15B}"/>
                </a:ext>
              </a:extLst>
            </p:cNvPr>
            <p:cNvSpPr/>
            <p:nvPr/>
          </p:nvSpPr>
          <p:spPr>
            <a:xfrm>
              <a:off x="1113416" y="6601430"/>
              <a:ext cx="35846" cy="52558"/>
            </a:xfrm>
            <a:custGeom>
              <a:avLst/>
              <a:gdLst>
                <a:gd name="connsiteX0" fmla="*/ 17520 w 35846"/>
                <a:gd name="connsiteY0" fmla="*/ 47257 h 52558"/>
                <a:gd name="connsiteX1" fmla="*/ 29507 w 35846"/>
                <a:gd name="connsiteY1" fmla="*/ 38613 h 52558"/>
                <a:gd name="connsiteX2" fmla="*/ 23398 w 35846"/>
                <a:gd name="connsiteY2" fmla="*/ 31120 h 52558"/>
                <a:gd name="connsiteX3" fmla="*/ 10373 w 35846"/>
                <a:gd name="connsiteY3" fmla="*/ 26049 h 52558"/>
                <a:gd name="connsiteX4" fmla="*/ 1037 w 35846"/>
                <a:gd name="connsiteY4" fmla="*/ 13947 h 52558"/>
                <a:gd name="connsiteX5" fmla="*/ 18211 w 35846"/>
                <a:gd name="connsiteY5" fmla="*/ 0 h 52558"/>
                <a:gd name="connsiteX6" fmla="*/ 33656 w 35846"/>
                <a:gd name="connsiteY6" fmla="*/ 4841 h 52558"/>
                <a:gd name="connsiteX7" fmla="*/ 33656 w 35846"/>
                <a:gd name="connsiteY7" fmla="*/ 11641 h 52558"/>
                <a:gd name="connsiteX8" fmla="*/ 18326 w 35846"/>
                <a:gd name="connsiteY8" fmla="*/ 5302 h 52558"/>
                <a:gd name="connsiteX9" fmla="*/ 7492 w 35846"/>
                <a:gd name="connsiteY9" fmla="*/ 13255 h 52558"/>
                <a:gd name="connsiteX10" fmla="*/ 13485 w 35846"/>
                <a:gd name="connsiteY10" fmla="*/ 20517 h 52558"/>
                <a:gd name="connsiteX11" fmla="*/ 26510 w 35846"/>
                <a:gd name="connsiteY11" fmla="*/ 25588 h 52558"/>
                <a:gd name="connsiteX12" fmla="*/ 35846 w 35846"/>
                <a:gd name="connsiteY12" fmla="*/ 37460 h 52558"/>
                <a:gd name="connsiteX13" fmla="*/ 17404 w 35846"/>
                <a:gd name="connsiteY13" fmla="*/ 52559 h 52558"/>
                <a:gd name="connsiteX14" fmla="*/ 0 w 35846"/>
                <a:gd name="connsiteY14" fmla="*/ 47142 h 52558"/>
                <a:gd name="connsiteX15" fmla="*/ 0 w 35846"/>
                <a:gd name="connsiteY15" fmla="*/ 40110 h 52558"/>
                <a:gd name="connsiteX16" fmla="*/ 17520 w 35846"/>
                <a:gd name="connsiteY16" fmla="*/ 47257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846" h="52558">
                  <a:moveTo>
                    <a:pt x="17520" y="47257"/>
                  </a:moveTo>
                  <a:cubicBezTo>
                    <a:pt x="24320" y="47257"/>
                    <a:pt x="29507" y="44260"/>
                    <a:pt x="29507" y="38613"/>
                  </a:cubicBezTo>
                  <a:cubicBezTo>
                    <a:pt x="29507" y="35385"/>
                    <a:pt x="27778" y="32850"/>
                    <a:pt x="23398" y="31120"/>
                  </a:cubicBezTo>
                  <a:lnTo>
                    <a:pt x="10373" y="26049"/>
                  </a:lnTo>
                  <a:cubicBezTo>
                    <a:pt x="4265" y="23514"/>
                    <a:pt x="1037" y="20055"/>
                    <a:pt x="1037" y="13947"/>
                  </a:cubicBezTo>
                  <a:cubicBezTo>
                    <a:pt x="1037" y="5302"/>
                    <a:pt x="8183" y="0"/>
                    <a:pt x="18211" y="0"/>
                  </a:cubicBezTo>
                  <a:cubicBezTo>
                    <a:pt x="24089" y="0"/>
                    <a:pt x="29737" y="1614"/>
                    <a:pt x="33656" y="4841"/>
                  </a:cubicBezTo>
                  <a:lnTo>
                    <a:pt x="33656" y="11641"/>
                  </a:lnTo>
                  <a:cubicBezTo>
                    <a:pt x="29161" y="7608"/>
                    <a:pt x="23628" y="5302"/>
                    <a:pt x="18326" y="5302"/>
                  </a:cubicBezTo>
                  <a:cubicBezTo>
                    <a:pt x="12102" y="5302"/>
                    <a:pt x="7492" y="8184"/>
                    <a:pt x="7492" y="13255"/>
                  </a:cubicBezTo>
                  <a:cubicBezTo>
                    <a:pt x="7492" y="16713"/>
                    <a:pt x="9106" y="18903"/>
                    <a:pt x="13485" y="20517"/>
                  </a:cubicBezTo>
                  <a:lnTo>
                    <a:pt x="26510" y="25588"/>
                  </a:lnTo>
                  <a:cubicBezTo>
                    <a:pt x="32965" y="28239"/>
                    <a:pt x="35846" y="32158"/>
                    <a:pt x="35846" y="37460"/>
                  </a:cubicBezTo>
                  <a:cubicBezTo>
                    <a:pt x="35846" y="46911"/>
                    <a:pt x="28124" y="52559"/>
                    <a:pt x="17404" y="52559"/>
                  </a:cubicBezTo>
                  <a:cubicBezTo>
                    <a:pt x="10719" y="52559"/>
                    <a:pt x="4495" y="50830"/>
                    <a:pt x="0" y="47142"/>
                  </a:cubicBezTo>
                  <a:lnTo>
                    <a:pt x="0" y="40110"/>
                  </a:lnTo>
                  <a:cubicBezTo>
                    <a:pt x="5302" y="45067"/>
                    <a:pt x="11411" y="47257"/>
                    <a:pt x="17520" y="47257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47" name="Freeform: Shape 546">
              <a:extLst>
                <a:ext uri="{FF2B5EF4-FFF2-40B4-BE49-F238E27FC236}">
                  <a16:creationId xmlns:a16="http://schemas.microsoft.com/office/drawing/2014/main" id="{C12FF586-5E15-4B49-B943-EA8D1F7DCF3F}"/>
                </a:ext>
              </a:extLst>
            </p:cNvPr>
            <p:cNvSpPr/>
            <p:nvPr/>
          </p:nvSpPr>
          <p:spPr>
            <a:xfrm>
              <a:off x="1154679" y="6574459"/>
              <a:ext cx="12909" cy="22821"/>
            </a:xfrm>
            <a:custGeom>
              <a:avLst/>
              <a:gdLst>
                <a:gd name="connsiteX0" fmla="*/ 0 w 12909"/>
                <a:gd name="connsiteY0" fmla="*/ 22821 h 22821"/>
                <a:gd name="connsiteX1" fmla="*/ 6685 w 12909"/>
                <a:gd name="connsiteY1" fmla="*/ 9451 h 22821"/>
                <a:gd name="connsiteX2" fmla="*/ 2882 w 12909"/>
                <a:gd name="connsiteY2" fmla="*/ 4725 h 22821"/>
                <a:gd name="connsiteX3" fmla="*/ 7838 w 12909"/>
                <a:gd name="connsiteY3" fmla="*/ 0 h 22821"/>
                <a:gd name="connsiteX4" fmla="*/ 12909 w 12909"/>
                <a:gd name="connsiteY4" fmla="*/ 4956 h 22821"/>
                <a:gd name="connsiteX5" fmla="*/ 11411 w 12909"/>
                <a:gd name="connsiteY5" fmla="*/ 9912 h 22821"/>
                <a:gd name="connsiteX6" fmla="*/ 4610 w 12909"/>
                <a:gd name="connsiteY6" fmla="*/ 22821 h 22821"/>
                <a:gd name="connsiteX7" fmla="*/ 0 w 12909"/>
                <a:gd name="connsiteY7" fmla="*/ 22821 h 22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09" h="22821">
                  <a:moveTo>
                    <a:pt x="0" y="22821"/>
                  </a:moveTo>
                  <a:lnTo>
                    <a:pt x="6685" y="9451"/>
                  </a:lnTo>
                  <a:cubicBezTo>
                    <a:pt x="4495" y="8759"/>
                    <a:pt x="2882" y="7146"/>
                    <a:pt x="2882" y="4725"/>
                  </a:cubicBezTo>
                  <a:cubicBezTo>
                    <a:pt x="2882" y="1844"/>
                    <a:pt x="5071" y="0"/>
                    <a:pt x="7838" y="0"/>
                  </a:cubicBezTo>
                  <a:cubicBezTo>
                    <a:pt x="10835" y="0"/>
                    <a:pt x="12909" y="1959"/>
                    <a:pt x="12909" y="4956"/>
                  </a:cubicBezTo>
                  <a:cubicBezTo>
                    <a:pt x="12909" y="6569"/>
                    <a:pt x="12218" y="8298"/>
                    <a:pt x="11411" y="9912"/>
                  </a:cubicBezTo>
                  <a:lnTo>
                    <a:pt x="4610" y="22821"/>
                  </a:lnTo>
                  <a:lnTo>
                    <a:pt x="0" y="22821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48" name="Freeform: Shape 547">
              <a:extLst>
                <a:ext uri="{FF2B5EF4-FFF2-40B4-BE49-F238E27FC236}">
                  <a16:creationId xmlns:a16="http://schemas.microsoft.com/office/drawing/2014/main" id="{03871DEF-BE0C-4623-B2AD-52AD61A14947}"/>
                </a:ext>
              </a:extLst>
            </p:cNvPr>
            <p:cNvSpPr/>
            <p:nvPr/>
          </p:nvSpPr>
          <p:spPr>
            <a:xfrm>
              <a:off x="1201475" y="6601430"/>
              <a:ext cx="35846" cy="52558"/>
            </a:xfrm>
            <a:custGeom>
              <a:avLst/>
              <a:gdLst>
                <a:gd name="connsiteX0" fmla="*/ 17520 w 35846"/>
                <a:gd name="connsiteY0" fmla="*/ 47257 h 52558"/>
                <a:gd name="connsiteX1" fmla="*/ 29507 w 35846"/>
                <a:gd name="connsiteY1" fmla="*/ 38613 h 52558"/>
                <a:gd name="connsiteX2" fmla="*/ 23398 w 35846"/>
                <a:gd name="connsiteY2" fmla="*/ 31120 h 52558"/>
                <a:gd name="connsiteX3" fmla="*/ 10373 w 35846"/>
                <a:gd name="connsiteY3" fmla="*/ 26049 h 52558"/>
                <a:gd name="connsiteX4" fmla="*/ 1037 w 35846"/>
                <a:gd name="connsiteY4" fmla="*/ 13947 h 52558"/>
                <a:gd name="connsiteX5" fmla="*/ 18211 w 35846"/>
                <a:gd name="connsiteY5" fmla="*/ 0 h 52558"/>
                <a:gd name="connsiteX6" fmla="*/ 33656 w 35846"/>
                <a:gd name="connsiteY6" fmla="*/ 4841 h 52558"/>
                <a:gd name="connsiteX7" fmla="*/ 33656 w 35846"/>
                <a:gd name="connsiteY7" fmla="*/ 11641 h 52558"/>
                <a:gd name="connsiteX8" fmla="*/ 18326 w 35846"/>
                <a:gd name="connsiteY8" fmla="*/ 5302 h 52558"/>
                <a:gd name="connsiteX9" fmla="*/ 7492 w 35846"/>
                <a:gd name="connsiteY9" fmla="*/ 13255 h 52558"/>
                <a:gd name="connsiteX10" fmla="*/ 13486 w 35846"/>
                <a:gd name="connsiteY10" fmla="*/ 20517 h 52558"/>
                <a:gd name="connsiteX11" fmla="*/ 26510 w 35846"/>
                <a:gd name="connsiteY11" fmla="*/ 25588 h 52558"/>
                <a:gd name="connsiteX12" fmla="*/ 35846 w 35846"/>
                <a:gd name="connsiteY12" fmla="*/ 37460 h 52558"/>
                <a:gd name="connsiteX13" fmla="*/ 17404 w 35846"/>
                <a:gd name="connsiteY13" fmla="*/ 52559 h 52558"/>
                <a:gd name="connsiteX14" fmla="*/ 0 w 35846"/>
                <a:gd name="connsiteY14" fmla="*/ 47142 h 52558"/>
                <a:gd name="connsiteX15" fmla="*/ 0 w 35846"/>
                <a:gd name="connsiteY15" fmla="*/ 40110 h 52558"/>
                <a:gd name="connsiteX16" fmla="*/ 17520 w 35846"/>
                <a:gd name="connsiteY16" fmla="*/ 47257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846" h="52558">
                  <a:moveTo>
                    <a:pt x="17520" y="47257"/>
                  </a:moveTo>
                  <a:cubicBezTo>
                    <a:pt x="24320" y="47257"/>
                    <a:pt x="29507" y="44260"/>
                    <a:pt x="29507" y="38613"/>
                  </a:cubicBezTo>
                  <a:cubicBezTo>
                    <a:pt x="29507" y="35385"/>
                    <a:pt x="27778" y="32850"/>
                    <a:pt x="23398" y="31120"/>
                  </a:cubicBezTo>
                  <a:lnTo>
                    <a:pt x="10373" y="26049"/>
                  </a:lnTo>
                  <a:cubicBezTo>
                    <a:pt x="4265" y="23514"/>
                    <a:pt x="1037" y="20055"/>
                    <a:pt x="1037" y="13947"/>
                  </a:cubicBezTo>
                  <a:cubicBezTo>
                    <a:pt x="1037" y="5302"/>
                    <a:pt x="8183" y="0"/>
                    <a:pt x="18211" y="0"/>
                  </a:cubicBezTo>
                  <a:cubicBezTo>
                    <a:pt x="24089" y="0"/>
                    <a:pt x="29737" y="1614"/>
                    <a:pt x="33656" y="4841"/>
                  </a:cubicBezTo>
                  <a:lnTo>
                    <a:pt x="33656" y="11641"/>
                  </a:lnTo>
                  <a:cubicBezTo>
                    <a:pt x="29161" y="7608"/>
                    <a:pt x="23628" y="5302"/>
                    <a:pt x="18326" y="5302"/>
                  </a:cubicBezTo>
                  <a:cubicBezTo>
                    <a:pt x="12102" y="5302"/>
                    <a:pt x="7492" y="8184"/>
                    <a:pt x="7492" y="13255"/>
                  </a:cubicBezTo>
                  <a:cubicBezTo>
                    <a:pt x="7492" y="16713"/>
                    <a:pt x="9106" y="18903"/>
                    <a:pt x="13486" y="20517"/>
                  </a:cubicBezTo>
                  <a:lnTo>
                    <a:pt x="26510" y="25588"/>
                  </a:lnTo>
                  <a:cubicBezTo>
                    <a:pt x="32965" y="28239"/>
                    <a:pt x="35846" y="32158"/>
                    <a:pt x="35846" y="37460"/>
                  </a:cubicBezTo>
                  <a:cubicBezTo>
                    <a:pt x="35846" y="46911"/>
                    <a:pt x="28124" y="52559"/>
                    <a:pt x="17404" y="52559"/>
                  </a:cubicBezTo>
                  <a:cubicBezTo>
                    <a:pt x="10719" y="52559"/>
                    <a:pt x="4495" y="50830"/>
                    <a:pt x="0" y="47142"/>
                  </a:cubicBezTo>
                  <a:lnTo>
                    <a:pt x="0" y="40110"/>
                  </a:lnTo>
                  <a:cubicBezTo>
                    <a:pt x="5302" y="45067"/>
                    <a:pt x="11411" y="47257"/>
                    <a:pt x="17520" y="47257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49" name="Freeform: Shape 548">
              <a:extLst>
                <a:ext uri="{FF2B5EF4-FFF2-40B4-BE49-F238E27FC236}">
                  <a16:creationId xmlns:a16="http://schemas.microsoft.com/office/drawing/2014/main" id="{B384C813-60E6-4F88-8E4C-7CA3F173D86B}"/>
                </a:ext>
              </a:extLst>
            </p:cNvPr>
            <p:cNvSpPr/>
            <p:nvPr/>
          </p:nvSpPr>
          <p:spPr>
            <a:xfrm>
              <a:off x="1247003" y="6601545"/>
              <a:ext cx="49216" cy="52443"/>
            </a:xfrm>
            <a:custGeom>
              <a:avLst/>
              <a:gdLst>
                <a:gd name="connsiteX0" fmla="*/ 115 w 49216"/>
                <a:gd name="connsiteY0" fmla="*/ 26510 h 52443"/>
                <a:gd name="connsiteX1" fmla="*/ 25127 w 49216"/>
                <a:gd name="connsiteY1" fmla="*/ 0 h 52443"/>
                <a:gd name="connsiteX2" fmla="*/ 49216 w 49216"/>
                <a:gd name="connsiteY2" fmla="*/ 25587 h 52443"/>
                <a:gd name="connsiteX3" fmla="*/ 48986 w 49216"/>
                <a:gd name="connsiteY3" fmla="*/ 28700 h 52443"/>
                <a:gd name="connsiteX4" fmla="*/ 6800 w 49216"/>
                <a:gd name="connsiteY4" fmla="*/ 28700 h 52443"/>
                <a:gd name="connsiteX5" fmla="*/ 27086 w 49216"/>
                <a:gd name="connsiteY5" fmla="*/ 46565 h 52443"/>
                <a:gd name="connsiteX6" fmla="*/ 45643 w 49216"/>
                <a:gd name="connsiteY6" fmla="*/ 40341 h 52443"/>
                <a:gd name="connsiteX7" fmla="*/ 45643 w 49216"/>
                <a:gd name="connsiteY7" fmla="*/ 46680 h 52443"/>
                <a:gd name="connsiteX8" fmla="*/ 27086 w 49216"/>
                <a:gd name="connsiteY8" fmla="*/ 52443 h 52443"/>
                <a:gd name="connsiteX9" fmla="*/ 0 w 49216"/>
                <a:gd name="connsiteY9" fmla="*/ 26510 h 52443"/>
                <a:gd name="connsiteX10" fmla="*/ 42416 w 49216"/>
                <a:gd name="connsiteY10" fmla="*/ 23398 h 52443"/>
                <a:gd name="connsiteX11" fmla="*/ 25127 w 49216"/>
                <a:gd name="connsiteY11" fmla="*/ 5878 h 52443"/>
                <a:gd name="connsiteX12" fmla="*/ 6916 w 49216"/>
                <a:gd name="connsiteY12" fmla="*/ 23398 h 52443"/>
                <a:gd name="connsiteX13" fmla="*/ 42416 w 49216"/>
                <a:gd name="connsiteY13" fmla="*/ 23398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3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50"/>
                    <a:pt x="49216" y="25587"/>
                  </a:cubicBezTo>
                  <a:cubicBezTo>
                    <a:pt x="49216" y="26625"/>
                    <a:pt x="49216" y="27663"/>
                    <a:pt x="48986" y="28700"/>
                  </a:cubicBezTo>
                  <a:lnTo>
                    <a:pt x="6800" y="28700"/>
                  </a:lnTo>
                  <a:cubicBezTo>
                    <a:pt x="7838" y="39189"/>
                    <a:pt x="15675" y="46565"/>
                    <a:pt x="27086" y="46565"/>
                  </a:cubicBezTo>
                  <a:cubicBezTo>
                    <a:pt x="33771" y="46565"/>
                    <a:pt x="40226" y="44490"/>
                    <a:pt x="45643" y="40341"/>
                  </a:cubicBezTo>
                  <a:lnTo>
                    <a:pt x="45643" y="46680"/>
                  </a:lnTo>
                  <a:cubicBezTo>
                    <a:pt x="40226" y="50600"/>
                    <a:pt x="33771" y="52443"/>
                    <a:pt x="27086" y="52443"/>
                  </a:cubicBezTo>
                  <a:cubicBezTo>
                    <a:pt x="11065" y="52443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40" y="13370"/>
                    <a:pt x="35500" y="5878"/>
                    <a:pt x="25127" y="5878"/>
                  </a:cubicBezTo>
                  <a:cubicBezTo>
                    <a:pt x="14753" y="5878"/>
                    <a:pt x="7953" y="13485"/>
                    <a:pt x="6916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50" name="Freeform: Shape 549">
              <a:extLst>
                <a:ext uri="{FF2B5EF4-FFF2-40B4-BE49-F238E27FC236}">
                  <a16:creationId xmlns:a16="http://schemas.microsoft.com/office/drawing/2014/main" id="{6B736758-ED98-48A9-BD22-72E5201AB2AB}"/>
                </a:ext>
              </a:extLst>
            </p:cNvPr>
            <p:cNvSpPr/>
            <p:nvPr/>
          </p:nvSpPr>
          <p:spPr>
            <a:xfrm>
              <a:off x="1306477" y="6601430"/>
              <a:ext cx="43683" cy="52558"/>
            </a:xfrm>
            <a:custGeom>
              <a:avLst/>
              <a:gdLst>
                <a:gd name="connsiteX0" fmla="*/ 26856 w 43683"/>
                <a:gd name="connsiteY0" fmla="*/ 46450 h 52558"/>
                <a:gd name="connsiteX1" fmla="*/ 43684 w 43683"/>
                <a:gd name="connsiteY1" fmla="*/ 40457 h 52558"/>
                <a:gd name="connsiteX2" fmla="*/ 43684 w 43683"/>
                <a:gd name="connsiteY2" fmla="*/ 47142 h 52558"/>
                <a:gd name="connsiteX3" fmla="*/ 26395 w 43683"/>
                <a:gd name="connsiteY3" fmla="*/ 52559 h 52558"/>
                <a:gd name="connsiteX4" fmla="*/ 0 w 43683"/>
                <a:gd name="connsiteY4" fmla="*/ 26280 h 52558"/>
                <a:gd name="connsiteX5" fmla="*/ 26279 w 43683"/>
                <a:gd name="connsiteY5" fmla="*/ 0 h 52558"/>
                <a:gd name="connsiteX6" fmla="*/ 43223 w 43683"/>
                <a:gd name="connsiteY6" fmla="*/ 5763 h 52558"/>
                <a:gd name="connsiteX7" fmla="*/ 43223 w 43683"/>
                <a:gd name="connsiteY7" fmla="*/ 12909 h 52558"/>
                <a:gd name="connsiteX8" fmla="*/ 26740 w 43683"/>
                <a:gd name="connsiteY8" fmla="*/ 6109 h 52558"/>
                <a:gd name="connsiteX9" fmla="*/ 6685 w 43683"/>
                <a:gd name="connsiteY9" fmla="*/ 26280 h 52558"/>
                <a:gd name="connsiteX10" fmla="*/ 26971 w 43683"/>
                <a:gd name="connsiteY10" fmla="*/ 46566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683" h="52558">
                  <a:moveTo>
                    <a:pt x="26856" y="46450"/>
                  </a:moveTo>
                  <a:cubicBezTo>
                    <a:pt x="33310" y="46450"/>
                    <a:pt x="39073" y="44490"/>
                    <a:pt x="43684" y="40457"/>
                  </a:cubicBezTo>
                  <a:lnTo>
                    <a:pt x="43684" y="47142"/>
                  </a:lnTo>
                  <a:cubicBezTo>
                    <a:pt x="38728" y="50830"/>
                    <a:pt x="32734" y="52559"/>
                    <a:pt x="26395" y="52559"/>
                  </a:cubicBezTo>
                  <a:cubicBezTo>
                    <a:pt x="10835" y="52559"/>
                    <a:pt x="0" y="41609"/>
                    <a:pt x="0" y="26280"/>
                  </a:cubicBezTo>
                  <a:cubicBezTo>
                    <a:pt x="0" y="10950"/>
                    <a:pt x="10950" y="0"/>
                    <a:pt x="26279" y="0"/>
                  </a:cubicBezTo>
                  <a:cubicBezTo>
                    <a:pt x="32965" y="0"/>
                    <a:pt x="38728" y="1959"/>
                    <a:pt x="43223" y="5763"/>
                  </a:cubicBezTo>
                  <a:lnTo>
                    <a:pt x="43223" y="12909"/>
                  </a:lnTo>
                  <a:cubicBezTo>
                    <a:pt x="39189" y="8414"/>
                    <a:pt x="33310" y="6109"/>
                    <a:pt x="26740" y="6109"/>
                  </a:cubicBezTo>
                  <a:cubicBezTo>
                    <a:pt x="14984" y="6109"/>
                    <a:pt x="6685" y="14408"/>
                    <a:pt x="6685" y="26280"/>
                  </a:cubicBezTo>
                  <a:cubicBezTo>
                    <a:pt x="6685" y="38151"/>
                    <a:pt x="14984" y="46566"/>
                    <a:pt x="26971" y="46566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51" name="Freeform: Shape 550">
              <a:extLst>
                <a:ext uri="{FF2B5EF4-FFF2-40B4-BE49-F238E27FC236}">
                  <a16:creationId xmlns:a16="http://schemas.microsoft.com/office/drawing/2014/main" id="{5B666B67-5E0D-4E6E-AFD3-983357930D4E}"/>
                </a:ext>
              </a:extLst>
            </p:cNvPr>
            <p:cNvSpPr/>
            <p:nvPr/>
          </p:nvSpPr>
          <p:spPr>
            <a:xfrm>
              <a:off x="1363185" y="6585755"/>
              <a:ext cx="29506" cy="68349"/>
            </a:xfrm>
            <a:custGeom>
              <a:avLst/>
              <a:gdLst>
                <a:gd name="connsiteX0" fmla="*/ 16598 w 29506"/>
                <a:gd name="connsiteY0" fmla="*/ 68234 h 68349"/>
                <a:gd name="connsiteX1" fmla="*/ 0 w 29506"/>
                <a:gd name="connsiteY1" fmla="*/ 50715 h 68349"/>
                <a:gd name="connsiteX2" fmla="*/ 0 w 29506"/>
                <a:gd name="connsiteY2" fmla="*/ 0 h 68349"/>
                <a:gd name="connsiteX3" fmla="*/ 6339 w 29506"/>
                <a:gd name="connsiteY3" fmla="*/ 0 h 68349"/>
                <a:gd name="connsiteX4" fmla="*/ 6339 w 29506"/>
                <a:gd name="connsiteY4" fmla="*/ 16598 h 68349"/>
                <a:gd name="connsiteX5" fmla="*/ 28700 w 29506"/>
                <a:gd name="connsiteY5" fmla="*/ 16598 h 68349"/>
                <a:gd name="connsiteX6" fmla="*/ 28700 w 29506"/>
                <a:gd name="connsiteY6" fmla="*/ 22591 h 68349"/>
                <a:gd name="connsiteX7" fmla="*/ 6339 w 29506"/>
                <a:gd name="connsiteY7" fmla="*/ 22591 h 68349"/>
                <a:gd name="connsiteX8" fmla="*/ 6339 w 29506"/>
                <a:gd name="connsiteY8" fmla="*/ 51291 h 68349"/>
                <a:gd name="connsiteX9" fmla="*/ 17289 w 29506"/>
                <a:gd name="connsiteY9" fmla="*/ 62241 h 68349"/>
                <a:gd name="connsiteX10" fmla="*/ 29507 w 29506"/>
                <a:gd name="connsiteY10" fmla="*/ 58437 h 68349"/>
                <a:gd name="connsiteX11" fmla="*/ 29507 w 29506"/>
                <a:gd name="connsiteY11" fmla="*/ 64661 h 68349"/>
                <a:gd name="connsiteX12" fmla="*/ 16598 w 29506"/>
                <a:gd name="connsiteY12" fmla="*/ 68349 h 68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506" h="68349">
                  <a:moveTo>
                    <a:pt x="16598" y="68234"/>
                  </a:moveTo>
                  <a:cubicBezTo>
                    <a:pt x="6339" y="68234"/>
                    <a:pt x="0" y="63509"/>
                    <a:pt x="0" y="50715"/>
                  </a:cubicBezTo>
                  <a:lnTo>
                    <a:pt x="0" y="0"/>
                  </a:lnTo>
                  <a:lnTo>
                    <a:pt x="6339" y="0"/>
                  </a:lnTo>
                  <a:lnTo>
                    <a:pt x="6339" y="16598"/>
                  </a:lnTo>
                  <a:lnTo>
                    <a:pt x="28700" y="16598"/>
                  </a:lnTo>
                  <a:lnTo>
                    <a:pt x="28700" y="22591"/>
                  </a:lnTo>
                  <a:lnTo>
                    <a:pt x="6339" y="22591"/>
                  </a:lnTo>
                  <a:lnTo>
                    <a:pt x="6339" y="51291"/>
                  </a:lnTo>
                  <a:cubicBezTo>
                    <a:pt x="6339" y="59013"/>
                    <a:pt x="10950" y="62241"/>
                    <a:pt x="17289" y="62241"/>
                  </a:cubicBezTo>
                  <a:cubicBezTo>
                    <a:pt x="21208" y="62241"/>
                    <a:pt x="25818" y="61088"/>
                    <a:pt x="29507" y="58437"/>
                  </a:cubicBezTo>
                  <a:lnTo>
                    <a:pt x="29507" y="64661"/>
                  </a:lnTo>
                  <a:cubicBezTo>
                    <a:pt x="25818" y="67197"/>
                    <a:pt x="20747" y="68349"/>
                    <a:pt x="16598" y="6834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52" name="Freeform: Shape 551">
              <a:extLst>
                <a:ext uri="{FF2B5EF4-FFF2-40B4-BE49-F238E27FC236}">
                  <a16:creationId xmlns:a16="http://schemas.microsoft.com/office/drawing/2014/main" id="{D516C6D6-9505-4672-BD51-0DAE0D80DFA5}"/>
                </a:ext>
              </a:extLst>
            </p:cNvPr>
            <p:cNvSpPr/>
            <p:nvPr/>
          </p:nvSpPr>
          <p:spPr>
            <a:xfrm>
              <a:off x="1401798" y="6582412"/>
              <a:ext cx="12332" cy="70654"/>
            </a:xfrm>
            <a:custGeom>
              <a:avLst/>
              <a:gdLst>
                <a:gd name="connsiteX0" fmla="*/ 0 w 12332"/>
                <a:gd name="connsiteY0" fmla="*/ 4610 h 70654"/>
                <a:gd name="connsiteX1" fmla="*/ 4380 w 12332"/>
                <a:gd name="connsiteY1" fmla="*/ 0 h 70654"/>
                <a:gd name="connsiteX2" fmla="*/ 7377 w 12332"/>
                <a:gd name="connsiteY2" fmla="*/ 922 h 70654"/>
                <a:gd name="connsiteX3" fmla="*/ 12333 w 12332"/>
                <a:gd name="connsiteY3" fmla="*/ 4495 h 70654"/>
                <a:gd name="connsiteX4" fmla="*/ 7377 w 12332"/>
                <a:gd name="connsiteY4" fmla="*/ 8068 h 70654"/>
                <a:gd name="connsiteX5" fmla="*/ 4380 w 12332"/>
                <a:gd name="connsiteY5" fmla="*/ 9105 h 70654"/>
                <a:gd name="connsiteX6" fmla="*/ 0 w 12332"/>
                <a:gd name="connsiteY6" fmla="*/ 4610 h 70654"/>
                <a:gd name="connsiteX7" fmla="*/ 1498 w 12332"/>
                <a:gd name="connsiteY7" fmla="*/ 19824 h 70654"/>
                <a:gd name="connsiteX8" fmla="*/ 8068 w 12332"/>
                <a:gd name="connsiteY8" fmla="*/ 19824 h 70654"/>
                <a:gd name="connsiteX9" fmla="*/ 8068 w 12332"/>
                <a:gd name="connsiteY9" fmla="*/ 70654 h 70654"/>
                <a:gd name="connsiteX10" fmla="*/ 1498 w 12332"/>
                <a:gd name="connsiteY10" fmla="*/ 70654 h 70654"/>
                <a:gd name="connsiteX11" fmla="*/ 1498 w 12332"/>
                <a:gd name="connsiteY11" fmla="*/ 19824 h 70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32" h="70654">
                  <a:moveTo>
                    <a:pt x="0" y="4610"/>
                  </a:moveTo>
                  <a:cubicBezTo>
                    <a:pt x="0" y="2075"/>
                    <a:pt x="1844" y="0"/>
                    <a:pt x="4380" y="0"/>
                  </a:cubicBezTo>
                  <a:cubicBezTo>
                    <a:pt x="5532" y="0"/>
                    <a:pt x="6455" y="345"/>
                    <a:pt x="7377" y="922"/>
                  </a:cubicBezTo>
                  <a:lnTo>
                    <a:pt x="12333" y="4495"/>
                  </a:lnTo>
                  <a:lnTo>
                    <a:pt x="7377" y="8068"/>
                  </a:lnTo>
                  <a:cubicBezTo>
                    <a:pt x="6455" y="8645"/>
                    <a:pt x="5532" y="9105"/>
                    <a:pt x="4380" y="9105"/>
                  </a:cubicBezTo>
                  <a:cubicBezTo>
                    <a:pt x="1844" y="9105"/>
                    <a:pt x="0" y="7031"/>
                    <a:pt x="0" y="4610"/>
                  </a:cubicBezTo>
                  <a:close/>
                  <a:moveTo>
                    <a:pt x="1498" y="19824"/>
                  </a:moveTo>
                  <a:lnTo>
                    <a:pt x="8068" y="19824"/>
                  </a:lnTo>
                  <a:lnTo>
                    <a:pt x="8068" y="70654"/>
                  </a:lnTo>
                  <a:lnTo>
                    <a:pt x="1498" y="70654"/>
                  </a:lnTo>
                  <a:lnTo>
                    <a:pt x="1498" y="19824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53" name="Freeform: Shape 552">
              <a:extLst>
                <a:ext uri="{FF2B5EF4-FFF2-40B4-BE49-F238E27FC236}">
                  <a16:creationId xmlns:a16="http://schemas.microsoft.com/office/drawing/2014/main" id="{FC6B1C05-39B7-4261-8AAA-9DF8054DCEDE}"/>
                </a:ext>
              </a:extLst>
            </p:cNvPr>
            <p:cNvSpPr/>
            <p:nvPr/>
          </p:nvSpPr>
          <p:spPr>
            <a:xfrm>
              <a:off x="1423928" y="6601430"/>
              <a:ext cx="52443" cy="52558"/>
            </a:xfrm>
            <a:custGeom>
              <a:avLst/>
              <a:gdLst>
                <a:gd name="connsiteX0" fmla="*/ 0 w 52443"/>
                <a:gd name="connsiteY0" fmla="*/ 26164 h 52558"/>
                <a:gd name="connsiteX1" fmla="*/ 26395 w 52443"/>
                <a:gd name="connsiteY1" fmla="*/ 0 h 52558"/>
                <a:gd name="connsiteX2" fmla="*/ 52443 w 52443"/>
                <a:gd name="connsiteY2" fmla="*/ 26164 h 52558"/>
                <a:gd name="connsiteX3" fmla="*/ 26395 w 52443"/>
                <a:gd name="connsiteY3" fmla="*/ 52559 h 52558"/>
                <a:gd name="connsiteX4" fmla="*/ 0 w 52443"/>
                <a:gd name="connsiteY4" fmla="*/ 26164 h 52558"/>
                <a:gd name="connsiteX5" fmla="*/ 26279 w 52443"/>
                <a:gd name="connsiteY5" fmla="*/ 6109 h 52558"/>
                <a:gd name="connsiteX6" fmla="*/ 6685 w 52443"/>
                <a:gd name="connsiteY6" fmla="*/ 26280 h 52558"/>
                <a:gd name="connsiteX7" fmla="*/ 26279 w 52443"/>
                <a:gd name="connsiteY7" fmla="*/ 46566 h 52558"/>
                <a:gd name="connsiteX8" fmla="*/ 45758 w 52443"/>
                <a:gd name="connsiteY8" fmla="*/ 26280 h 52558"/>
                <a:gd name="connsiteX9" fmla="*/ 26279 w 52443"/>
                <a:gd name="connsiteY9" fmla="*/ 6109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443" h="52558">
                  <a:moveTo>
                    <a:pt x="0" y="26164"/>
                  </a:moveTo>
                  <a:cubicBezTo>
                    <a:pt x="0" y="11065"/>
                    <a:pt x="10950" y="0"/>
                    <a:pt x="26395" y="0"/>
                  </a:cubicBezTo>
                  <a:cubicBezTo>
                    <a:pt x="41840" y="0"/>
                    <a:pt x="52443" y="10950"/>
                    <a:pt x="52443" y="26164"/>
                  </a:cubicBezTo>
                  <a:cubicBezTo>
                    <a:pt x="52443" y="41379"/>
                    <a:pt x="41609" y="52559"/>
                    <a:pt x="26395" y="52559"/>
                  </a:cubicBezTo>
                  <a:cubicBezTo>
                    <a:pt x="11180" y="52559"/>
                    <a:pt x="0" y="41494"/>
                    <a:pt x="0" y="26164"/>
                  </a:cubicBezTo>
                  <a:close/>
                  <a:moveTo>
                    <a:pt x="26279" y="6109"/>
                  </a:moveTo>
                  <a:cubicBezTo>
                    <a:pt x="14753" y="6109"/>
                    <a:pt x="6685" y="14638"/>
                    <a:pt x="6685" y="26280"/>
                  </a:cubicBezTo>
                  <a:cubicBezTo>
                    <a:pt x="6685" y="37921"/>
                    <a:pt x="14753" y="46566"/>
                    <a:pt x="26279" y="46566"/>
                  </a:cubicBezTo>
                  <a:cubicBezTo>
                    <a:pt x="37805" y="46566"/>
                    <a:pt x="45758" y="38036"/>
                    <a:pt x="45758" y="26280"/>
                  </a:cubicBezTo>
                  <a:cubicBezTo>
                    <a:pt x="45758" y="14523"/>
                    <a:pt x="37690" y="6109"/>
                    <a:pt x="26279" y="610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54" name="Freeform: Shape 553">
              <a:extLst>
                <a:ext uri="{FF2B5EF4-FFF2-40B4-BE49-F238E27FC236}">
                  <a16:creationId xmlns:a16="http://schemas.microsoft.com/office/drawing/2014/main" id="{BF8E1485-A630-4A74-9939-804CA62F81BC}"/>
                </a:ext>
              </a:extLst>
            </p:cNvPr>
            <p:cNvSpPr/>
            <p:nvPr/>
          </p:nvSpPr>
          <p:spPr>
            <a:xfrm>
              <a:off x="1490548" y="6601430"/>
              <a:ext cx="45412" cy="51751"/>
            </a:xfrm>
            <a:custGeom>
              <a:avLst/>
              <a:gdLst>
                <a:gd name="connsiteX0" fmla="*/ 6455 w 45412"/>
                <a:gd name="connsiteY0" fmla="*/ 51636 h 51751"/>
                <a:gd name="connsiteX1" fmla="*/ 0 w 45412"/>
                <a:gd name="connsiteY1" fmla="*/ 51636 h 51751"/>
                <a:gd name="connsiteX2" fmla="*/ 0 w 45412"/>
                <a:gd name="connsiteY2" fmla="*/ 807 h 51751"/>
                <a:gd name="connsiteX3" fmla="*/ 6455 w 45412"/>
                <a:gd name="connsiteY3" fmla="*/ 807 h 51751"/>
                <a:gd name="connsiteX4" fmla="*/ 6455 w 45412"/>
                <a:gd name="connsiteY4" fmla="*/ 12448 h 51751"/>
                <a:gd name="connsiteX5" fmla="*/ 25242 w 45412"/>
                <a:gd name="connsiteY5" fmla="*/ 0 h 51751"/>
                <a:gd name="connsiteX6" fmla="*/ 45412 w 45412"/>
                <a:gd name="connsiteY6" fmla="*/ 22591 h 51751"/>
                <a:gd name="connsiteX7" fmla="*/ 45412 w 45412"/>
                <a:gd name="connsiteY7" fmla="*/ 51636 h 51751"/>
                <a:gd name="connsiteX8" fmla="*/ 38958 w 45412"/>
                <a:gd name="connsiteY8" fmla="*/ 51636 h 51751"/>
                <a:gd name="connsiteX9" fmla="*/ 38958 w 45412"/>
                <a:gd name="connsiteY9" fmla="*/ 23514 h 51751"/>
                <a:gd name="connsiteX10" fmla="*/ 23744 w 45412"/>
                <a:gd name="connsiteY10" fmla="*/ 6225 h 51751"/>
                <a:gd name="connsiteX11" fmla="*/ 6570 w 45412"/>
                <a:gd name="connsiteY11" fmla="*/ 26280 h 51751"/>
                <a:gd name="connsiteX12" fmla="*/ 6570 w 45412"/>
                <a:gd name="connsiteY12" fmla="*/ 51752 h 5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412" h="51751">
                  <a:moveTo>
                    <a:pt x="6455" y="51636"/>
                  </a:moveTo>
                  <a:lnTo>
                    <a:pt x="0" y="51636"/>
                  </a:lnTo>
                  <a:lnTo>
                    <a:pt x="0" y="807"/>
                  </a:lnTo>
                  <a:lnTo>
                    <a:pt x="6455" y="807"/>
                  </a:lnTo>
                  <a:lnTo>
                    <a:pt x="6455" y="12448"/>
                  </a:lnTo>
                  <a:cubicBezTo>
                    <a:pt x="9912" y="4956"/>
                    <a:pt x="16713" y="0"/>
                    <a:pt x="25242" y="0"/>
                  </a:cubicBezTo>
                  <a:cubicBezTo>
                    <a:pt x="38727" y="0"/>
                    <a:pt x="45412" y="9451"/>
                    <a:pt x="45412" y="22591"/>
                  </a:cubicBezTo>
                  <a:lnTo>
                    <a:pt x="45412" y="51636"/>
                  </a:lnTo>
                  <a:lnTo>
                    <a:pt x="38958" y="51636"/>
                  </a:lnTo>
                  <a:lnTo>
                    <a:pt x="38958" y="23514"/>
                  </a:lnTo>
                  <a:cubicBezTo>
                    <a:pt x="38958" y="11988"/>
                    <a:pt x="33656" y="6225"/>
                    <a:pt x="23744" y="6225"/>
                  </a:cubicBezTo>
                  <a:cubicBezTo>
                    <a:pt x="13831" y="6225"/>
                    <a:pt x="6570" y="14984"/>
                    <a:pt x="6570" y="26280"/>
                  </a:cubicBezTo>
                  <a:lnTo>
                    <a:pt x="6570" y="51752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55" name="Freeform: Shape 554">
              <a:extLst>
                <a:ext uri="{FF2B5EF4-FFF2-40B4-BE49-F238E27FC236}">
                  <a16:creationId xmlns:a16="http://schemas.microsoft.com/office/drawing/2014/main" id="{40AACD00-3BCC-4F80-87A0-796B5D8AF615}"/>
                </a:ext>
              </a:extLst>
            </p:cNvPr>
            <p:cNvSpPr/>
            <p:nvPr/>
          </p:nvSpPr>
          <p:spPr>
            <a:xfrm>
              <a:off x="1573421" y="6601430"/>
              <a:ext cx="52443" cy="52558"/>
            </a:xfrm>
            <a:custGeom>
              <a:avLst/>
              <a:gdLst>
                <a:gd name="connsiteX0" fmla="*/ 0 w 52443"/>
                <a:gd name="connsiteY0" fmla="*/ 26164 h 52558"/>
                <a:gd name="connsiteX1" fmla="*/ 26395 w 52443"/>
                <a:gd name="connsiteY1" fmla="*/ 0 h 52558"/>
                <a:gd name="connsiteX2" fmla="*/ 52444 w 52443"/>
                <a:gd name="connsiteY2" fmla="*/ 26164 h 52558"/>
                <a:gd name="connsiteX3" fmla="*/ 26395 w 52443"/>
                <a:gd name="connsiteY3" fmla="*/ 52559 h 52558"/>
                <a:gd name="connsiteX4" fmla="*/ 0 w 52443"/>
                <a:gd name="connsiteY4" fmla="*/ 26164 h 52558"/>
                <a:gd name="connsiteX5" fmla="*/ 26279 w 52443"/>
                <a:gd name="connsiteY5" fmla="*/ 6109 h 52558"/>
                <a:gd name="connsiteX6" fmla="*/ 6685 w 52443"/>
                <a:gd name="connsiteY6" fmla="*/ 26280 h 52558"/>
                <a:gd name="connsiteX7" fmla="*/ 26279 w 52443"/>
                <a:gd name="connsiteY7" fmla="*/ 46566 h 52558"/>
                <a:gd name="connsiteX8" fmla="*/ 45758 w 52443"/>
                <a:gd name="connsiteY8" fmla="*/ 26280 h 52558"/>
                <a:gd name="connsiteX9" fmla="*/ 26279 w 52443"/>
                <a:gd name="connsiteY9" fmla="*/ 6109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443" h="52558">
                  <a:moveTo>
                    <a:pt x="0" y="26164"/>
                  </a:moveTo>
                  <a:cubicBezTo>
                    <a:pt x="0" y="11065"/>
                    <a:pt x="10950" y="0"/>
                    <a:pt x="26395" y="0"/>
                  </a:cubicBezTo>
                  <a:cubicBezTo>
                    <a:pt x="41840" y="0"/>
                    <a:pt x="52444" y="10950"/>
                    <a:pt x="52444" y="26164"/>
                  </a:cubicBezTo>
                  <a:cubicBezTo>
                    <a:pt x="52444" y="41379"/>
                    <a:pt x="41609" y="52559"/>
                    <a:pt x="26395" y="52559"/>
                  </a:cubicBezTo>
                  <a:cubicBezTo>
                    <a:pt x="11180" y="52559"/>
                    <a:pt x="0" y="41494"/>
                    <a:pt x="0" y="26164"/>
                  </a:cubicBezTo>
                  <a:close/>
                  <a:moveTo>
                    <a:pt x="26279" y="6109"/>
                  </a:moveTo>
                  <a:cubicBezTo>
                    <a:pt x="14753" y="6109"/>
                    <a:pt x="6685" y="14638"/>
                    <a:pt x="6685" y="26280"/>
                  </a:cubicBezTo>
                  <a:cubicBezTo>
                    <a:pt x="6685" y="37921"/>
                    <a:pt x="14753" y="46566"/>
                    <a:pt x="26279" y="46566"/>
                  </a:cubicBezTo>
                  <a:cubicBezTo>
                    <a:pt x="37805" y="46566"/>
                    <a:pt x="45758" y="38036"/>
                    <a:pt x="45758" y="26280"/>
                  </a:cubicBezTo>
                  <a:cubicBezTo>
                    <a:pt x="45758" y="14523"/>
                    <a:pt x="37690" y="6109"/>
                    <a:pt x="26279" y="610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56" name="Freeform: Shape 555">
              <a:extLst>
                <a:ext uri="{FF2B5EF4-FFF2-40B4-BE49-F238E27FC236}">
                  <a16:creationId xmlns:a16="http://schemas.microsoft.com/office/drawing/2014/main" id="{62AFD908-772A-427E-A773-8F3A71E687EE}"/>
                </a:ext>
              </a:extLst>
            </p:cNvPr>
            <p:cNvSpPr/>
            <p:nvPr/>
          </p:nvSpPr>
          <p:spPr>
            <a:xfrm>
              <a:off x="1639119" y="6574574"/>
              <a:ext cx="29276" cy="78607"/>
            </a:xfrm>
            <a:custGeom>
              <a:avLst/>
              <a:gdLst>
                <a:gd name="connsiteX0" fmla="*/ 6455 w 29276"/>
                <a:gd name="connsiteY0" fmla="*/ 33772 h 78607"/>
                <a:gd name="connsiteX1" fmla="*/ 6455 w 29276"/>
                <a:gd name="connsiteY1" fmla="*/ 78608 h 78607"/>
                <a:gd name="connsiteX2" fmla="*/ 0 w 29276"/>
                <a:gd name="connsiteY2" fmla="*/ 78608 h 78607"/>
                <a:gd name="connsiteX3" fmla="*/ 0 w 29276"/>
                <a:gd name="connsiteY3" fmla="*/ 17289 h 78607"/>
                <a:gd name="connsiteX4" fmla="*/ 16943 w 29276"/>
                <a:gd name="connsiteY4" fmla="*/ 0 h 78607"/>
                <a:gd name="connsiteX5" fmla="*/ 29276 w 29276"/>
                <a:gd name="connsiteY5" fmla="*/ 3804 h 78607"/>
                <a:gd name="connsiteX6" fmla="*/ 29276 w 29276"/>
                <a:gd name="connsiteY6" fmla="*/ 10258 h 78607"/>
                <a:gd name="connsiteX7" fmla="*/ 17289 w 29276"/>
                <a:gd name="connsiteY7" fmla="*/ 6109 h 78607"/>
                <a:gd name="connsiteX8" fmla="*/ 6339 w 29276"/>
                <a:gd name="connsiteY8" fmla="*/ 17059 h 78607"/>
                <a:gd name="connsiteX9" fmla="*/ 6339 w 29276"/>
                <a:gd name="connsiteY9" fmla="*/ 27894 h 78607"/>
                <a:gd name="connsiteX10" fmla="*/ 27432 w 29276"/>
                <a:gd name="connsiteY10" fmla="*/ 27894 h 78607"/>
                <a:gd name="connsiteX11" fmla="*/ 27432 w 29276"/>
                <a:gd name="connsiteY11" fmla="*/ 33887 h 78607"/>
                <a:gd name="connsiteX12" fmla="*/ 6339 w 29276"/>
                <a:gd name="connsiteY12" fmla="*/ 33887 h 78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276" h="78607">
                  <a:moveTo>
                    <a:pt x="6455" y="33772"/>
                  </a:moveTo>
                  <a:lnTo>
                    <a:pt x="6455" y="78608"/>
                  </a:lnTo>
                  <a:lnTo>
                    <a:pt x="0" y="78608"/>
                  </a:lnTo>
                  <a:lnTo>
                    <a:pt x="0" y="17289"/>
                  </a:lnTo>
                  <a:cubicBezTo>
                    <a:pt x="0" y="7261"/>
                    <a:pt x="6455" y="0"/>
                    <a:pt x="16943" y="0"/>
                  </a:cubicBezTo>
                  <a:cubicBezTo>
                    <a:pt x="21323" y="0"/>
                    <a:pt x="25357" y="922"/>
                    <a:pt x="29276" y="3804"/>
                  </a:cubicBezTo>
                  <a:lnTo>
                    <a:pt x="29276" y="10258"/>
                  </a:lnTo>
                  <a:cubicBezTo>
                    <a:pt x="25588" y="7147"/>
                    <a:pt x="21554" y="6109"/>
                    <a:pt x="17289" y="6109"/>
                  </a:cubicBezTo>
                  <a:cubicBezTo>
                    <a:pt x="10604" y="6109"/>
                    <a:pt x="6339" y="10720"/>
                    <a:pt x="6339" y="17059"/>
                  </a:cubicBezTo>
                  <a:lnTo>
                    <a:pt x="6339" y="27894"/>
                  </a:lnTo>
                  <a:lnTo>
                    <a:pt x="27432" y="27894"/>
                  </a:lnTo>
                  <a:lnTo>
                    <a:pt x="27432" y="33887"/>
                  </a:lnTo>
                  <a:lnTo>
                    <a:pt x="6339" y="33887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57" name="Freeform: Shape 556">
              <a:extLst>
                <a:ext uri="{FF2B5EF4-FFF2-40B4-BE49-F238E27FC236}">
                  <a16:creationId xmlns:a16="http://schemas.microsoft.com/office/drawing/2014/main" id="{5C039DB1-8AEB-4C84-8D02-7E1CBB236463}"/>
                </a:ext>
              </a:extLst>
            </p:cNvPr>
            <p:cNvSpPr/>
            <p:nvPr/>
          </p:nvSpPr>
          <p:spPr>
            <a:xfrm>
              <a:off x="1699861" y="6601430"/>
              <a:ext cx="78377" cy="51867"/>
            </a:xfrm>
            <a:custGeom>
              <a:avLst/>
              <a:gdLst>
                <a:gd name="connsiteX0" fmla="*/ 6455 w 78377"/>
                <a:gd name="connsiteY0" fmla="*/ 51636 h 51867"/>
                <a:gd name="connsiteX1" fmla="*/ 0 w 78377"/>
                <a:gd name="connsiteY1" fmla="*/ 51636 h 51867"/>
                <a:gd name="connsiteX2" fmla="*/ 0 w 78377"/>
                <a:gd name="connsiteY2" fmla="*/ 807 h 51867"/>
                <a:gd name="connsiteX3" fmla="*/ 6455 w 78377"/>
                <a:gd name="connsiteY3" fmla="*/ 807 h 51867"/>
                <a:gd name="connsiteX4" fmla="*/ 6455 w 78377"/>
                <a:gd name="connsiteY4" fmla="*/ 12218 h 51867"/>
                <a:gd name="connsiteX5" fmla="*/ 24320 w 78377"/>
                <a:gd name="connsiteY5" fmla="*/ 0 h 51867"/>
                <a:gd name="connsiteX6" fmla="*/ 40687 w 78377"/>
                <a:gd name="connsiteY6" fmla="*/ 12909 h 51867"/>
                <a:gd name="connsiteX7" fmla="*/ 59590 w 78377"/>
                <a:gd name="connsiteY7" fmla="*/ 0 h 51867"/>
                <a:gd name="connsiteX8" fmla="*/ 78377 w 78377"/>
                <a:gd name="connsiteY8" fmla="*/ 22591 h 51867"/>
                <a:gd name="connsiteX9" fmla="*/ 78377 w 78377"/>
                <a:gd name="connsiteY9" fmla="*/ 51636 h 51867"/>
                <a:gd name="connsiteX10" fmla="*/ 71923 w 78377"/>
                <a:gd name="connsiteY10" fmla="*/ 51636 h 51867"/>
                <a:gd name="connsiteX11" fmla="*/ 71923 w 78377"/>
                <a:gd name="connsiteY11" fmla="*/ 23514 h 51867"/>
                <a:gd name="connsiteX12" fmla="*/ 58322 w 78377"/>
                <a:gd name="connsiteY12" fmla="*/ 6225 h 51867"/>
                <a:gd name="connsiteX13" fmla="*/ 42416 w 78377"/>
                <a:gd name="connsiteY13" fmla="*/ 25242 h 51867"/>
                <a:gd name="connsiteX14" fmla="*/ 42416 w 78377"/>
                <a:gd name="connsiteY14" fmla="*/ 51752 h 51867"/>
                <a:gd name="connsiteX15" fmla="*/ 35961 w 78377"/>
                <a:gd name="connsiteY15" fmla="*/ 51752 h 51867"/>
                <a:gd name="connsiteX16" fmla="*/ 35961 w 78377"/>
                <a:gd name="connsiteY16" fmla="*/ 23628 h 51867"/>
                <a:gd name="connsiteX17" fmla="*/ 22361 w 78377"/>
                <a:gd name="connsiteY17" fmla="*/ 6339 h 51867"/>
                <a:gd name="connsiteX18" fmla="*/ 6339 w 78377"/>
                <a:gd name="connsiteY18" fmla="*/ 26395 h 51867"/>
                <a:gd name="connsiteX19" fmla="*/ 6339 w 78377"/>
                <a:gd name="connsiteY19" fmla="*/ 51867 h 5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8377" h="51867">
                  <a:moveTo>
                    <a:pt x="6455" y="51636"/>
                  </a:moveTo>
                  <a:lnTo>
                    <a:pt x="0" y="51636"/>
                  </a:lnTo>
                  <a:lnTo>
                    <a:pt x="0" y="807"/>
                  </a:lnTo>
                  <a:lnTo>
                    <a:pt x="6455" y="807"/>
                  </a:lnTo>
                  <a:lnTo>
                    <a:pt x="6455" y="12218"/>
                  </a:lnTo>
                  <a:cubicBezTo>
                    <a:pt x="9682" y="4841"/>
                    <a:pt x="16252" y="0"/>
                    <a:pt x="24320" y="0"/>
                  </a:cubicBezTo>
                  <a:cubicBezTo>
                    <a:pt x="33195" y="0"/>
                    <a:pt x="38382" y="5071"/>
                    <a:pt x="40687" y="12909"/>
                  </a:cubicBezTo>
                  <a:cubicBezTo>
                    <a:pt x="43799" y="5187"/>
                    <a:pt x="50830" y="0"/>
                    <a:pt x="59590" y="0"/>
                  </a:cubicBezTo>
                  <a:cubicBezTo>
                    <a:pt x="72153" y="0"/>
                    <a:pt x="78377" y="9451"/>
                    <a:pt x="78377" y="22591"/>
                  </a:cubicBezTo>
                  <a:lnTo>
                    <a:pt x="78377" y="51636"/>
                  </a:lnTo>
                  <a:lnTo>
                    <a:pt x="71923" y="51636"/>
                  </a:lnTo>
                  <a:lnTo>
                    <a:pt x="71923" y="23514"/>
                  </a:lnTo>
                  <a:cubicBezTo>
                    <a:pt x="71923" y="11988"/>
                    <a:pt x="67312" y="6225"/>
                    <a:pt x="58322" y="6225"/>
                  </a:cubicBezTo>
                  <a:cubicBezTo>
                    <a:pt x="49331" y="6225"/>
                    <a:pt x="42416" y="14523"/>
                    <a:pt x="42416" y="25242"/>
                  </a:cubicBezTo>
                  <a:lnTo>
                    <a:pt x="42416" y="51752"/>
                  </a:lnTo>
                  <a:lnTo>
                    <a:pt x="35961" y="51752"/>
                  </a:lnTo>
                  <a:lnTo>
                    <a:pt x="35961" y="23628"/>
                  </a:lnTo>
                  <a:cubicBezTo>
                    <a:pt x="35961" y="12102"/>
                    <a:pt x="31351" y="6339"/>
                    <a:pt x="22361" y="6339"/>
                  </a:cubicBezTo>
                  <a:cubicBezTo>
                    <a:pt x="13370" y="6339"/>
                    <a:pt x="6339" y="15099"/>
                    <a:pt x="6339" y="26395"/>
                  </a:cubicBezTo>
                  <a:lnTo>
                    <a:pt x="6339" y="51867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58" name="Freeform: Shape 557">
              <a:extLst>
                <a:ext uri="{FF2B5EF4-FFF2-40B4-BE49-F238E27FC236}">
                  <a16:creationId xmlns:a16="http://schemas.microsoft.com/office/drawing/2014/main" id="{6CB0A174-0CBF-4AE9-BA76-2CBF5167432B}"/>
                </a:ext>
              </a:extLst>
            </p:cNvPr>
            <p:cNvSpPr/>
            <p:nvPr/>
          </p:nvSpPr>
          <p:spPr>
            <a:xfrm>
              <a:off x="1791032" y="6601430"/>
              <a:ext cx="52443" cy="52558"/>
            </a:xfrm>
            <a:custGeom>
              <a:avLst/>
              <a:gdLst>
                <a:gd name="connsiteX0" fmla="*/ 0 w 52443"/>
                <a:gd name="connsiteY0" fmla="*/ 26164 h 52558"/>
                <a:gd name="connsiteX1" fmla="*/ 26395 w 52443"/>
                <a:gd name="connsiteY1" fmla="*/ 0 h 52558"/>
                <a:gd name="connsiteX2" fmla="*/ 52444 w 52443"/>
                <a:gd name="connsiteY2" fmla="*/ 26164 h 52558"/>
                <a:gd name="connsiteX3" fmla="*/ 26395 w 52443"/>
                <a:gd name="connsiteY3" fmla="*/ 52559 h 52558"/>
                <a:gd name="connsiteX4" fmla="*/ 0 w 52443"/>
                <a:gd name="connsiteY4" fmla="*/ 26164 h 52558"/>
                <a:gd name="connsiteX5" fmla="*/ 26279 w 52443"/>
                <a:gd name="connsiteY5" fmla="*/ 6109 h 52558"/>
                <a:gd name="connsiteX6" fmla="*/ 6685 w 52443"/>
                <a:gd name="connsiteY6" fmla="*/ 26280 h 52558"/>
                <a:gd name="connsiteX7" fmla="*/ 26279 w 52443"/>
                <a:gd name="connsiteY7" fmla="*/ 46566 h 52558"/>
                <a:gd name="connsiteX8" fmla="*/ 45758 w 52443"/>
                <a:gd name="connsiteY8" fmla="*/ 26280 h 52558"/>
                <a:gd name="connsiteX9" fmla="*/ 26279 w 52443"/>
                <a:gd name="connsiteY9" fmla="*/ 6109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443" h="52558">
                  <a:moveTo>
                    <a:pt x="0" y="26164"/>
                  </a:moveTo>
                  <a:cubicBezTo>
                    <a:pt x="0" y="11065"/>
                    <a:pt x="10950" y="0"/>
                    <a:pt x="26395" y="0"/>
                  </a:cubicBezTo>
                  <a:cubicBezTo>
                    <a:pt x="41840" y="0"/>
                    <a:pt x="52444" y="10950"/>
                    <a:pt x="52444" y="26164"/>
                  </a:cubicBezTo>
                  <a:cubicBezTo>
                    <a:pt x="52444" y="41379"/>
                    <a:pt x="41609" y="52559"/>
                    <a:pt x="26395" y="52559"/>
                  </a:cubicBezTo>
                  <a:cubicBezTo>
                    <a:pt x="11180" y="52559"/>
                    <a:pt x="0" y="41494"/>
                    <a:pt x="0" y="26164"/>
                  </a:cubicBezTo>
                  <a:close/>
                  <a:moveTo>
                    <a:pt x="26279" y="6109"/>
                  </a:moveTo>
                  <a:cubicBezTo>
                    <a:pt x="14753" y="6109"/>
                    <a:pt x="6685" y="14638"/>
                    <a:pt x="6685" y="26280"/>
                  </a:cubicBezTo>
                  <a:cubicBezTo>
                    <a:pt x="6685" y="37921"/>
                    <a:pt x="14753" y="46566"/>
                    <a:pt x="26279" y="46566"/>
                  </a:cubicBezTo>
                  <a:cubicBezTo>
                    <a:pt x="37805" y="46566"/>
                    <a:pt x="45758" y="38036"/>
                    <a:pt x="45758" y="26280"/>
                  </a:cubicBezTo>
                  <a:cubicBezTo>
                    <a:pt x="45758" y="14523"/>
                    <a:pt x="37690" y="6109"/>
                    <a:pt x="26279" y="610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59" name="Freeform: Shape 558">
              <a:extLst>
                <a:ext uri="{FF2B5EF4-FFF2-40B4-BE49-F238E27FC236}">
                  <a16:creationId xmlns:a16="http://schemas.microsoft.com/office/drawing/2014/main" id="{D0CEF3F7-7097-4F3A-A79C-3F671F88F1FA}"/>
                </a:ext>
              </a:extLst>
            </p:cNvPr>
            <p:cNvSpPr/>
            <p:nvPr/>
          </p:nvSpPr>
          <p:spPr>
            <a:xfrm>
              <a:off x="1853273" y="6601430"/>
              <a:ext cx="35846" cy="52558"/>
            </a:xfrm>
            <a:custGeom>
              <a:avLst/>
              <a:gdLst>
                <a:gd name="connsiteX0" fmla="*/ 17520 w 35846"/>
                <a:gd name="connsiteY0" fmla="*/ 47257 h 52558"/>
                <a:gd name="connsiteX1" fmla="*/ 29507 w 35846"/>
                <a:gd name="connsiteY1" fmla="*/ 38613 h 52558"/>
                <a:gd name="connsiteX2" fmla="*/ 23398 w 35846"/>
                <a:gd name="connsiteY2" fmla="*/ 31120 h 52558"/>
                <a:gd name="connsiteX3" fmla="*/ 10374 w 35846"/>
                <a:gd name="connsiteY3" fmla="*/ 26049 h 52558"/>
                <a:gd name="connsiteX4" fmla="*/ 1037 w 35846"/>
                <a:gd name="connsiteY4" fmla="*/ 13947 h 52558"/>
                <a:gd name="connsiteX5" fmla="*/ 18211 w 35846"/>
                <a:gd name="connsiteY5" fmla="*/ 0 h 52558"/>
                <a:gd name="connsiteX6" fmla="*/ 33656 w 35846"/>
                <a:gd name="connsiteY6" fmla="*/ 4841 h 52558"/>
                <a:gd name="connsiteX7" fmla="*/ 33656 w 35846"/>
                <a:gd name="connsiteY7" fmla="*/ 11641 h 52558"/>
                <a:gd name="connsiteX8" fmla="*/ 18327 w 35846"/>
                <a:gd name="connsiteY8" fmla="*/ 5302 h 52558"/>
                <a:gd name="connsiteX9" fmla="*/ 7492 w 35846"/>
                <a:gd name="connsiteY9" fmla="*/ 13255 h 52558"/>
                <a:gd name="connsiteX10" fmla="*/ 13486 w 35846"/>
                <a:gd name="connsiteY10" fmla="*/ 20517 h 52558"/>
                <a:gd name="connsiteX11" fmla="*/ 26510 w 35846"/>
                <a:gd name="connsiteY11" fmla="*/ 25588 h 52558"/>
                <a:gd name="connsiteX12" fmla="*/ 35846 w 35846"/>
                <a:gd name="connsiteY12" fmla="*/ 37460 h 52558"/>
                <a:gd name="connsiteX13" fmla="*/ 17404 w 35846"/>
                <a:gd name="connsiteY13" fmla="*/ 52559 h 52558"/>
                <a:gd name="connsiteX14" fmla="*/ 0 w 35846"/>
                <a:gd name="connsiteY14" fmla="*/ 47142 h 52558"/>
                <a:gd name="connsiteX15" fmla="*/ 0 w 35846"/>
                <a:gd name="connsiteY15" fmla="*/ 40110 h 52558"/>
                <a:gd name="connsiteX16" fmla="*/ 17520 w 35846"/>
                <a:gd name="connsiteY16" fmla="*/ 47257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846" h="52558">
                  <a:moveTo>
                    <a:pt x="17520" y="47257"/>
                  </a:moveTo>
                  <a:cubicBezTo>
                    <a:pt x="24320" y="47257"/>
                    <a:pt x="29507" y="44260"/>
                    <a:pt x="29507" y="38613"/>
                  </a:cubicBezTo>
                  <a:cubicBezTo>
                    <a:pt x="29507" y="35385"/>
                    <a:pt x="27778" y="32850"/>
                    <a:pt x="23398" y="31120"/>
                  </a:cubicBezTo>
                  <a:lnTo>
                    <a:pt x="10374" y="26049"/>
                  </a:lnTo>
                  <a:cubicBezTo>
                    <a:pt x="4265" y="23514"/>
                    <a:pt x="1037" y="20055"/>
                    <a:pt x="1037" y="13947"/>
                  </a:cubicBezTo>
                  <a:cubicBezTo>
                    <a:pt x="1037" y="5302"/>
                    <a:pt x="8184" y="0"/>
                    <a:pt x="18211" y="0"/>
                  </a:cubicBezTo>
                  <a:cubicBezTo>
                    <a:pt x="24090" y="0"/>
                    <a:pt x="29737" y="1614"/>
                    <a:pt x="33656" y="4841"/>
                  </a:cubicBezTo>
                  <a:lnTo>
                    <a:pt x="33656" y="11641"/>
                  </a:lnTo>
                  <a:cubicBezTo>
                    <a:pt x="29161" y="7608"/>
                    <a:pt x="23628" y="5302"/>
                    <a:pt x="18327" y="5302"/>
                  </a:cubicBezTo>
                  <a:cubicBezTo>
                    <a:pt x="12102" y="5302"/>
                    <a:pt x="7492" y="8184"/>
                    <a:pt x="7492" y="13255"/>
                  </a:cubicBezTo>
                  <a:cubicBezTo>
                    <a:pt x="7492" y="16713"/>
                    <a:pt x="9106" y="18903"/>
                    <a:pt x="13486" y="20517"/>
                  </a:cubicBezTo>
                  <a:lnTo>
                    <a:pt x="26510" y="25588"/>
                  </a:lnTo>
                  <a:cubicBezTo>
                    <a:pt x="32965" y="28239"/>
                    <a:pt x="35846" y="32158"/>
                    <a:pt x="35846" y="37460"/>
                  </a:cubicBezTo>
                  <a:cubicBezTo>
                    <a:pt x="35846" y="46911"/>
                    <a:pt x="28124" y="52559"/>
                    <a:pt x="17404" y="52559"/>
                  </a:cubicBezTo>
                  <a:cubicBezTo>
                    <a:pt x="10719" y="52559"/>
                    <a:pt x="4495" y="50830"/>
                    <a:pt x="0" y="47142"/>
                  </a:cubicBezTo>
                  <a:lnTo>
                    <a:pt x="0" y="40110"/>
                  </a:lnTo>
                  <a:cubicBezTo>
                    <a:pt x="5302" y="45067"/>
                    <a:pt x="11411" y="47257"/>
                    <a:pt x="17520" y="47257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60" name="Freeform: Shape 559">
              <a:extLst>
                <a:ext uri="{FF2B5EF4-FFF2-40B4-BE49-F238E27FC236}">
                  <a16:creationId xmlns:a16="http://schemas.microsoft.com/office/drawing/2014/main" id="{8E33793A-ACF8-4E99-8C35-6F3915C3B989}"/>
                </a:ext>
              </a:extLst>
            </p:cNvPr>
            <p:cNvSpPr/>
            <p:nvPr/>
          </p:nvSpPr>
          <p:spPr>
            <a:xfrm>
              <a:off x="1901798" y="6585755"/>
              <a:ext cx="29506" cy="68349"/>
            </a:xfrm>
            <a:custGeom>
              <a:avLst/>
              <a:gdLst>
                <a:gd name="connsiteX0" fmla="*/ 16598 w 29506"/>
                <a:gd name="connsiteY0" fmla="*/ 68234 h 68349"/>
                <a:gd name="connsiteX1" fmla="*/ 0 w 29506"/>
                <a:gd name="connsiteY1" fmla="*/ 50715 h 68349"/>
                <a:gd name="connsiteX2" fmla="*/ 0 w 29506"/>
                <a:gd name="connsiteY2" fmla="*/ 0 h 68349"/>
                <a:gd name="connsiteX3" fmla="*/ 6339 w 29506"/>
                <a:gd name="connsiteY3" fmla="*/ 0 h 68349"/>
                <a:gd name="connsiteX4" fmla="*/ 6339 w 29506"/>
                <a:gd name="connsiteY4" fmla="*/ 16598 h 68349"/>
                <a:gd name="connsiteX5" fmla="*/ 28700 w 29506"/>
                <a:gd name="connsiteY5" fmla="*/ 16598 h 68349"/>
                <a:gd name="connsiteX6" fmla="*/ 28700 w 29506"/>
                <a:gd name="connsiteY6" fmla="*/ 22591 h 68349"/>
                <a:gd name="connsiteX7" fmla="*/ 6339 w 29506"/>
                <a:gd name="connsiteY7" fmla="*/ 22591 h 68349"/>
                <a:gd name="connsiteX8" fmla="*/ 6339 w 29506"/>
                <a:gd name="connsiteY8" fmla="*/ 51291 h 68349"/>
                <a:gd name="connsiteX9" fmla="*/ 17289 w 29506"/>
                <a:gd name="connsiteY9" fmla="*/ 62241 h 68349"/>
                <a:gd name="connsiteX10" fmla="*/ 29507 w 29506"/>
                <a:gd name="connsiteY10" fmla="*/ 58437 h 68349"/>
                <a:gd name="connsiteX11" fmla="*/ 29507 w 29506"/>
                <a:gd name="connsiteY11" fmla="*/ 64661 h 68349"/>
                <a:gd name="connsiteX12" fmla="*/ 16598 w 29506"/>
                <a:gd name="connsiteY12" fmla="*/ 68349 h 68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506" h="68349">
                  <a:moveTo>
                    <a:pt x="16598" y="68234"/>
                  </a:moveTo>
                  <a:cubicBezTo>
                    <a:pt x="6339" y="68234"/>
                    <a:pt x="0" y="63509"/>
                    <a:pt x="0" y="50715"/>
                  </a:cubicBezTo>
                  <a:lnTo>
                    <a:pt x="0" y="0"/>
                  </a:lnTo>
                  <a:lnTo>
                    <a:pt x="6339" y="0"/>
                  </a:lnTo>
                  <a:lnTo>
                    <a:pt x="6339" y="16598"/>
                  </a:lnTo>
                  <a:lnTo>
                    <a:pt x="28700" y="16598"/>
                  </a:lnTo>
                  <a:lnTo>
                    <a:pt x="28700" y="22591"/>
                  </a:lnTo>
                  <a:lnTo>
                    <a:pt x="6339" y="22591"/>
                  </a:lnTo>
                  <a:lnTo>
                    <a:pt x="6339" y="51291"/>
                  </a:lnTo>
                  <a:cubicBezTo>
                    <a:pt x="6339" y="59013"/>
                    <a:pt x="10950" y="62241"/>
                    <a:pt x="17289" y="62241"/>
                  </a:cubicBezTo>
                  <a:cubicBezTo>
                    <a:pt x="21208" y="62241"/>
                    <a:pt x="25818" y="61088"/>
                    <a:pt x="29507" y="58437"/>
                  </a:cubicBezTo>
                  <a:lnTo>
                    <a:pt x="29507" y="64661"/>
                  </a:lnTo>
                  <a:cubicBezTo>
                    <a:pt x="25818" y="67197"/>
                    <a:pt x="20747" y="68349"/>
                    <a:pt x="16598" y="6834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61" name="Freeform: Shape 560">
              <a:extLst>
                <a:ext uri="{FF2B5EF4-FFF2-40B4-BE49-F238E27FC236}">
                  <a16:creationId xmlns:a16="http://schemas.microsoft.com/office/drawing/2014/main" id="{5C70B1E8-C14F-4B1B-BB4A-CFD2DB6C5E58}"/>
                </a:ext>
              </a:extLst>
            </p:cNvPr>
            <p:cNvSpPr/>
            <p:nvPr/>
          </p:nvSpPr>
          <p:spPr>
            <a:xfrm>
              <a:off x="1964845" y="6582412"/>
              <a:ext cx="12332" cy="70654"/>
            </a:xfrm>
            <a:custGeom>
              <a:avLst/>
              <a:gdLst>
                <a:gd name="connsiteX0" fmla="*/ 0 w 12332"/>
                <a:gd name="connsiteY0" fmla="*/ 4610 h 70654"/>
                <a:gd name="connsiteX1" fmla="*/ 4380 w 12332"/>
                <a:gd name="connsiteY1" fmla="*/ 0 h 70654"/>
                <a:gd name="connsiteX2" fmla="*/ 7377 w 12332"/>
                <a:gd name="connsiteY2" fmla="*/ 922 h 70654"/>
                <a:gd name="connsiteX3" fmla="*/ 12333 w 12332"/>
                <a:gd name="connsiteY3" fmla="*/ 4495 h 70654"/>
                <a:gd name="connsiteX4" fmla="*/ 7377 w 12332"/>
                <a:gd name="connsiteY4" fmla="*/ 8068 h 70654"/>
                <a:gd name="connsiteX5" fmla="*/ 4380 w 12332"/>
                <a:gd name="connsiteY5" fmla="*/ 9105 h 70654"/>
                <a:gd name="connsiteX6" fmla="*/ 0 w 12332"/>
                <a:gd name="connsiteY6" fmla="*/ 4610 h 70654"/>
                <a:gd name="connsiteX7" fmla="*/ 1498 w 12332"/>
                <a:gd name="connsiteY7" fmla="*/ 19824 h 70654"/>
                <a:gd name="connsiteX8" fmla="*/ 8068 w 12332"/>
                <a:gd name="connsiteY8" fmla="*/ 19824 h 70654"/>
                <a:gd name="connsiteX9" fmla="*/ 8068 w 12332"/>
                <a:gd name="connsiteY9" fmla="*/ 70654 h 70654"/>
                <a:gd name="connsiteX10" fmla="*/ 1498 w 12332"/>
                <a:gd name="connsiteY10" fmla="*/ 70654 h 70654"/>
                <a:gd name="connsiteX11" fmla="*/ 1498 w 12332"/>
                <a:gd name="connsiteY11" fmla="*/ 19824 h 70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32" h="70654">
                  <a:moveTo>
                    <a:pt x="0" y="4610"/>
                  </a:moveTo>
                  <a:cubicBezTo>
                    <a:pt x="0" y="2075"/>
                    <a:pt x="1844" y="0"/>
                    <a:pt x="4380" y="0"/>
                  </a:cubicBezTo>
                  <a:cubicBezTo>
                    <a:pt x="5532" y="0"/>
                    <a:pt x="6455" y="345"/>
                    <a:pt x="7377" y="922"/>
                  </a:cubicBezTo>
                  <a:lnTo>
                    <a:pt x="12333" y="4495"/>
                  </a:lnTo>
                  <a:lnTo>
                    <a:pt x="7377" y="8068"/>
                  </a:lnTo>
                  <a:cubicBezTo>
                    <a:pt x="6455" y="8645"/>
                    <a:pt x="5532" y="9105"/>
                    <a:pt x="4380" y="9105"/>
                  </a:cubicBezTo>
                  <a:cubicBezTo>
                    <a:pt x="1844" y="9105"/>
                    <a:pt x="0" y="7031"/>
                    <a:pt x="0" y="4610"/>
                  </a:cubicBezTo>
                  <a:close/>
                  <a:moveTo>
                    <a:pt x="1498" y="19824"/>
                  </a:moveTo>
                  <a:lnTo>
                    <a:pt x="8068" y="19824"/>
                  </a:lnTo>
                  <a:lnTo>
                    <a:pt x="8068" y="70654"/>
                  </a:lnTo>
                  <a:lnTo>
                    <a:pt x="1498" y="70654"/>
                  </a:lnTo>
                  <a:lnTo>
                    <a:pt x="1498" y="19824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62" name="Freeform: Shape 561">
              <a:extLst>
                <a:ext uri="{FF2B5EF4-FFF2-40B4-BE49-F238E27FC236}">
                  <a16:creationId xmlns:a16="http://schemas.microsoft.com/office/drawing/2014/main" id="{28DA1645-F88F-4730-A32B-F0D23FC2EAAC}"/>
                </a:ext>
              </a:extLst>
            </p:cNvPr>
            <p:cNvSpPr/>
            <p:nvPr/>
          </p:nvSpPr>
          <p:spPr>
            <a:xfrm>
              <a:off x="1990779" y="6601430"/>
              <a:ext cx="45412" cy="51751"/>
            </a:xfrm>
            <a:custGeom>
              <a:avLst/>
              <a:gdLst>
                <a:gd name="connsiteX0" fmla="*/ 6455 w 45412"/>
                <a:gd name="connsiteY0" fmla="*/ 51636 h 51751"/>
                <a:gd name="connsiteX1" fmla="*/ 0 w 45412"/>
                <a:gd name="connsiteY1" fmla="*/ 51636 h 51751"/>
                <a:gd name="connsiteX2" fmla="*/ 0 w 45412"/>
                <a:gd name="connsiteY2" fmla="*/ 807 h 51751"/>
                <a:gd name="connsiteX3" fmla="*/ 6455 w 45412"/>
                <a:gd name="connsiteY3" fmla="*/ 807 h 51751"/>
                <a:gd name="connsiteX4" fmla="*/ 6455 w 45412"/>
                <a:gd name="connsiteY4" fmla="*/ 12448 h 51751"/>
                <a:gd name="connsiteX5" fmla="*/ 25242 w 45412"/>
                <a:gd name="connsiteY5" fmla="*/ 0 h 51751"/>
                <a:gd name="connsiteX6" fmla="*/ 45413 w 45412"/>
                <a:gd name="connsiteY6" fmla="*/ 22591 h 51751"/>
                <a:gd name="connsiteX7" fmla="*/ 45413 w 45412"/>
                <a:gd name="connsiteY7" fmla="*/ 51636 h 51751"/>
                <a:gd name="connsiteX8" fmla="*/ 38958 w 45412"/>
                <a:gd name="connsiteY8" fmla="*/ 51636 h 51751"/>
                <a:gd name="connsiteX9" fmla="*/ 38958 w 45412"/>
                <a:gd name="connsiteY9" fmla="*/ 23514 h 51751"/>
                <a:gd name="connsiteX10" fmla="*/ 23744 w 45412"/>
                <a:gd name="connsiteY10" fmla="*/ 6225 h 51751"/>
                <a:gd name="connsiteX11" fmla="*/ 6570 w 45412"/>
                <a:gd name="connsiteY11" fmla="*/ 26280 h 51751"/>
                <a:gd name="connsiteX12" fmla="*/ 6570 w 45412"/>
                <a:gd name="connsiteY12" fmla="*/ 51752 h 5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412" h="51751">
                  <a:moveTo>
                    <a:pt x="6455" y="51636"/>
                  </a:moveTo>
                  <a:lnTo>
                    <a:pt x="0" y="51636"/>
                  </a:lnTo>
                  <a:lnTo>
                    <a:pt x="0" y="807"/>
                  </a:lnTo>
                  <a:lnTo>
                    <a:pt x="6455" y="807"/>
                  </a:lnTo>
                  <a:lnTo>
                    <a:pt x="6455" y="12448"/>
                  </a:lnTo>
                  <a:cubicBezTo>
                    <a:pt x="9912" y="4956"/>
                    <a:pt x="16713" y="0"/>
                    <a:pt x="25242" y="0"/>
                  </a:cubicBezTo>
                  <a:cubicBezTo>
                    <a:pt x="38728" y="0"/>
                    <a:pt x="45413" y="9451"/>
                    <a:pt x="45413" y="22591"/>
                  </a:cubicBezTo>
                  <a:lnTo>
                    <a:pt x="45413" y="51636"/>
                  </a:lnTo>
                  <a:lnTo>
                    <a:pt x="38958" y="51636"/>
                  </a:lnTo>
                  <a:lnTo>
                    <a:pt x="38958" y="23514"/>
                  </a:lnTo>
                  <a:cubicBezTo>
                    <a:pt x="38958" y="11988"/>
                    <a:pt x="33656" y="6225"/>
                    <a:pt x="23744" y="6225"/>
                  </a:cubicBezTo>
                  <a:cubicBezTo>
                    <a:pt x="13831" y="6225"/>
                    <a:pt x="6570" y="14984"/>
                    <a:pt x="6570" y="26280"/>
                  </a:cubicBezTo>
                  <a:lnTo>
                    <a:pt x="6570" y="51752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63" name="Freeform: Shape 562">
              <a:extLst>
                <a:ext uri="{FF2B5EF4-FFF2-40B4-BE49-F238E27FC236}">
                  <a16:creationId xmlns:a16="http://schemas.microsoft.com/office/drawing/2014/main" id="{9D476E84-E768-4EEB-B468-B9E9E31081C6}"/>
                </a:ext>
              </a:extLst>
            </p:cNvPr>
            <p:cNvSpPr/>
            <p:nvPr/>
          </p:nvSpPr>
          <p:spPr>
            <a:xfrm>
              <a:off x="2050138" y="6585755"/>
              <a:ext cx="29506" cy="68349"/>
            </a:xfrm>
            <a:custGeom>
              <a:avLst/>
              <a:gdLst>
                <a:gd name="connsiteX0" fmla="*/ 16598 w 29506"/>
                <a:gd name="connsiteY0" fmla="*/ 68234 h 68349"/>
                <a:gd name="connsiteX1" fmla="*/ 0 w 29506"/>
                <a:gd name="connsiteY1" fmla="*/ 50715 h 68349"/>
                <a:gd name="connsiteX2" fmla="*/ 0 w 29506"/>
                <a:gd name="connsiteY2" fmla="*/ 0 h 68349"/>
                <a:gd name="connsiteX3" fmla="*/ 6339 w 29506"/>
                <a:gd name="connsiteY3" fmla="*/ 0 h 68349"/>
                <a:gd name="connsiteX4" fmla="*/ 6339 w 29506"/>
                <a:gd name="connsiteY4" fmla="*/ 16598 h 68349"/>
                <a:gd name="connsiteX5" fmla="*/ 28700 w 29506"/>
                <a:gd name="connsiteY5" fmla="*/ 16598 h 68349"/>
                <a:gd name="connsiteX6" fmla="*/ 28700 w 29506"/>
                <a:gd name="connsiteY6" fmla="*/ 22591 h 68349"/>
                <a:gd name="connsiteX7" fmla="*/ 6339 w 29506"/>
                <a:gd name="connsiteY7" fmla="*/ 22591 h 68349"/>
                <a:gd name="connsiteX8" fmla="*/ 6339 w 29506"/>
                <a:gd name="connsiteY8" fmla="*/ 51291 h 68349"/>
                <a:gd name="connsiteX9" fmla="*/ 17289 w 29506"/>
                <a:gd name="connsiteY9" fmla="*/ 62241 h 68349"/>
                <a:gd name="connsiteX10" fmla="*/ 29507 w 29506"/>
                <a:gd name="connsiteY10" fmla="*/ 58437 h 68349"/>
                <a:gd name="connsiteX11" fmla="*/ 29507 w 29506"/>
                <a:gd name="connsiteY11" fmla="*/ 64661 h 68349"/>
                <a:gd name="connsiteX12" fmla="*/ 16598 w 29506"/>
                <a:gd name="connsiteY12" fmla="*/ 68349 h 68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506" h="68349">
                  <a:moveTo>
                    <a:pt x="16598" y="68234"/>
                  </a:moveTo>
                  <a:cubicBezTo>
                    <a:pt x="6339" y="68234"/>
                    <a:pt x="0" y="63509"/>
                    <a:pt x="0" y="50715"/>
                  </a:cubicBezTo>
                  <a:lnTo>
                    <a:pt x="0" y="0"/>
                  </a:lnTo>
                  <a:lnTo>
                    <a:pt x="6339" y="0"/>
                  </a:lnTo>
                  <a:lnTo>
                    <a:pt x="6339" y="16598"/>
                  </a:lnTo>
                  <a:lnTo>
                    <a:pt x="28700" y="16598"/>
                  </a:lnTo>
                  <a:lnTo>
                    <a:pt x="28700" y="22591"/>
                  </a:lnTo>
                  <a:lnTo>
                    <a:pt x="6339" y="22591"/>
                  </a:lnTo>
                  <a:lnTo>
                    <a:pt x="6339" y="51291"/>
                  </a:lnTo>
                  <a:cubicBezTo>
                    <a:pt x="6339" y="59013"/>
                    <a:pt x="10950" y="62241"/>
                    <a:pt x="17289" y="62241"/>
                  </a:cubicBezTo>
                  <a:cubicBezTo>
                    <a:pt x="21208" y="62241"/>
                    <a:pt x="25818" y="61088"/>
                    <a:pt x="29507" y="58437"/>
                  </a:cubicBezTo>
                  <a:lnTo>
                    <a:pt x="29507" y="64661"/>
                  </a:lnTo>
                  <a:cubicBezTo>
                    <a:pt x="25818" y="67197"/>
                    <a:pt x="20747" y="68349"/>
                    <a:pt x="16598" y="6834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64" name="Freeform: Shape 563">
              <a:extLst>
                <a:ext uri="{FF2B5EF4-FFF2-40B4-BE49-F238E27FC236}">
                  <a16:creationId xmlns:a16="http://schemas.microsoft.com/office/drawing/2014/main" id="{75DB8ECF-2EE1-4D83-86DF-A74F98CE1413}"/>
                </a:ext>
              </a:extLst>
            </p:cNvPr>
            <p:cNvSpPr/>
            <p:nvPr/>
          </p:nvSpPr>
          <p:spPr>
            <a:xfrm>
              <a:off x="2086330" y="6601545"/>
              <a:ext cx="49216" cy="52443"/>
            </a:xfrm>
            <a:custGeom>
              <a:avLst/>
              <a:gdLst>
                <a:gd name="connsiteX0" fmla="*/ 115 w 49216"/>
                <a:gd name="connsiteY0" fmla="*/ 26510 h 52443"/>
                <a:gd name="connsiteX1" fmla="*/ 25127 w 49216"/>
                <a:gd name="connsiteY1" fmla="*/ 0 h 52443"/>
                <a:gd name="connsiteX2" fmla="*/ 49216 w 49216"/>
                <a:gd name="connsiteY2" fmla="*/ 25587 h 52443"/>
                <a:gd name="connsiteX3" fmla="*/ 48986 w 49216"/>
                <a:gd name="connsiteY3" fmla="*/ 28700 h 52443"/>
                <a:gd name="connsiteX4" fmla="*/ 6801 w 49216"/>
                <a:gd name="connsiteY4" fmla="*/ 28700 h 52443"/>
                <a:gd name="connsiteX5" fmla="*/ 27086 w 49216"/>
                <a:gd name="connsiteY5" fmla="*/ 46565 h 52443"/>
                <a:gd name="connsiteX6" fmla="*/ 45643 w 49216"/>
                <a:gd name="connsiteY6" fmla="*/ 40341 h 52443"/>
                <a:gd name="connsiteX7" fmla="*/ 45643 w 49216"/>
                <a:gd name="connsiteY7" fmla="*/ 46680 h 52443"/>
                <a:gd name="connsiteX8" fmla="*/ 27086 w 49216"/>
                <a:gd name="connsiteY8" fmla="*/ 52443 h 52443"/>
                <a:gd name="connsiteX9" fmla="*/ 0 w 49216"/>
                <a:gd name="connsiteY9" fmla="*/ 26510 h 52443"/>
                <a:gd name="connsiteX10" fmla="*/ 42416 w 49216"/>
                <a:gd name="connsiteY10" fmla="*/ 23398 h 52443"/>
                <a:gd name="connsiteX11" fmla="*/ 25127 w 49216"/>
                <a:gd name="connsiteY11" fmla="*/ 5878 h 52443"/>
                <a:gd name="connsiteX12" fmla="*/ 6916 w 49216"/>
                <a:gd name="connsiteY12" fmla="*/ 23398 h 52443"/>
                <a:gd name="connsiteX13" fmla="*/ 42416 w 49216"/>
                <a:gd name="connsiteY13" fmla="*/ 23398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3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50"/>
                    <a:pt x="49216" y="25587"/>
                  </a:cubicBezTo>
                  <a:cubicBezTo>
                    <a:pt x="49216" y="26625"/>
                    <a:pt x="49216" y="27663"/>
                    <a:pt x="48986" y="28700"/>
                  </a:cubicBezTo>
                  <a:lnTo>
                    <a:pt x="6801" y="28700"/>
                  </a:lnTo>
                  <a:cubicBezTo>
                    <a:pt x="7838" y="39189"/>
                    <a:pt x="15675" y="46565"/>
                    <a:pt x="27086" y="46565"/>
                  </a:cubicBezTo>
                  <a:cubicBezTo>
                    <a:pt x="33771" y="46565"/>
                    <a:pt x="40226" y="44490"/>
                    <a:pt x="45643" y="40341"/>
                  </a:cubicBezTo>
                  <a:lnTo>
                    <a:pt x="45643" y="46680"/>
                  </a:lnTo>
                  <a:cubicBezTo>
                    <a:pt x="40226" y="50600"/>
                    <a:pt x="33771" y="52443"/>
                    <a:pt x="27086" y="52443"/>
                  </a:cubicBezTo>
                  <a:cubicBezTo>
                    <a:pt x="11065" y="52443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40" y="13370"/>
                    <a:pt x="35500" y="5878"/>
                    <a:pt x="25127" y="5878"/>
                  </a:cubicBezTo>
                  <a:cubicBezTo>
                    <a:pt x="14753" y="5878"/>
                    <a:pt x="7953" y="13485"/>
                    <a:pt x="6916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65" name="Freeform: Shape 564">
              <a:extLst>
                <a:ext uri="{FF2B5EF4-FFF2-40B4-BE49-F238E27FC236}">
                  <a16:creationId xmlns:a16="http://schemas.microsoft.com/office/drawing/2014/main" id="{EB649DB2-3FAC-4C6E-886E-2F49E07FB499}"/>
                </a:ext>
              </a:extLst>
            </p:cNvPr>
            <p:cNvSpPr/>
            <p:nvPr/>
          </p:nvSpPr>
          <p:spPr>
            <a:xfrm>
              <a:off x="2149608" y="6601315"/>
              <a:ext cx="25587" cy="51751"/>
            </a:xfrm>
            <a:custGeom>
              <a:avLst/>
              <a:gdLst>
                <a:gd name="connsiteX0" fmla="*/ 6455 w 25587"/>
                <a:gd name="connsiteY0" fmla="*/ 51752 h 51751"/>
                <a:gd name="connsiteX1" fmla="*/ 0 w 25587"/>
                <a:gd name="connsiteY1" fmla="*/ 51752 h 51751"/>
                <a:gd name="connsiteX2" fmla="*/ 0 w 25587"/>
                <a:gd name="connsiteY2" fmla="*/ 922 h 51751"/>
                <a:gd name="connsiteX3" fmla="*/ 6455 w 25587"/>
                <a:gd name="connsiteY3" fmla="*/ 922 h 51751"/>
                <a:gd name="connsiteX4" fmla="*/ 6455 w 25587"/>
                <a:gd name="connsiteY4" fmla="*/ 13947 h 51751"/>
                <a:gd name="connsiteX5" fmla="*/ 25588 w 25587"/>
                <a:gd name="connsiteY5" fmla="*/ 0 h 51751"/>
                <a:gd name="connsiteX6" fmla="*/ 25588 w 25587"/>
                <a:gd name="connsiteY6" fmla="*/ 7261 h 51751"/>
                <a:gd name="connsiteX7" fmla="*/ 6455 w 25587"/>
                <a:gd name="connsiteY7" fmla="*/ 27202 h 51751"/>
                <a:gd name="connsiteX8" fmla="*/ 6455 w 25587"/>
                <a:gd name="connsiteY8" fmla="*/ 51637 h 5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87" h="51751">
                  <a:moveTo>
                    <a:pt x="6455" y="51752"/>
                  </a:moveTo>
                  <a:lnTo>
                    <a:pt x="0" y="51752"/>
                  </a:lnTo>
                  <a:lnTo>
                    <a:pt x="0" y="922"/>
                  </a:lnTo>
                  <a:lnTo>
                    <a:pt x="6455" y="922"/>
                  </a:lnTo>
                  <a:lnTo>
                    <a:pt x="6455" y="13947"/>
                  </a:lnTo>
                  <a:cubicBezTo>
                    <a:pt x="10028" y="5302"/>
                    <a:pt x="17059" y="0"/>
                    <a:pt x="25588" y="0"/>
                  </a:cubicBezTo>
                  <a:lnTo>
                    <a:pt x="25588" y="7261"/>
                  </a:lnTo>
                  <a:cubicBezTo>
                    <a:pt x="15445" y="6225"/>
                    <a:pt x="6455" y="14062"/>
                    <a:pt x="6455" y="27202"/>
                  </a:cubicBezTo>
                  <a:lnTo>
                    <a:pt x="6455" y="51637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66" name="Freeform: Shape 565">
              <a:extLst>
                <a:ext uri="{FF2B5EF4-FFF2-40B4-BE49-F238E27FC236}">
                  <a16:creationId xmlns:a16="http://schemas.microsoft.com/office/drawing/2014/main" id="{205CA83C-B63D-4696-971A-B8BEAC230F46}"/>
                </a:ext>
              </a:extLst>
            </p:cNvPr>
            <p:cNvSpPr/>
            <p:nvPr/>
          </p:nvSpPr>
          <p:spPr>
            <a:xfrm>
              <a:off x="2184762" y="6601430"/>
              <a:ext cx="45412" cy="51751"/>
            </a:xfrm>
            <a:custGeom>
              <a:avLst/>
              <a:gdLst>
                <a:gd name="connsiteX0" fmla="*/ 6455 w 45412"/>
                <a:gd name="connsiteY0" fmla="*/ 51636 h 51751"/>
                <a:gd name="connsiteX1" fmla="*/ 0 w 45412"/>
                <a:gd name="connsiteY1" fmla="*/ 51636 h 51751"/>
                <a:gd name="connsiteX2" fmla="*/ 0 w 45412"/>
                <a:gd name="connsiteY2" fmla="*/ 807 h 51751"/>
                <a:gd name="connsiteX3" fmla="*/ 6455 w 45412"/>
                <a:gd name="connsiteY3" fmla="*/ 807 h 51751"/>
                <a:gd name="connsiteX4" fmla="*/ 6455 w 45412"/>
                <a:gd name="connsiteY4" fmla="*/ 12448 h 51751"/>
                <a:gd name="connsiteX5" fmla="*/ 25242 w 45412"/>
                <a:gd name="connsiteY5" fmla="*/ 0 h 51751"/>
                <a:gd name="connsiteX6" fmla="*/ 45413 w 45412"/>
                <a:gd name="connsiteY6" fmla="*/ 22591 h 51751"/>
                <a:gd name="connsiteX7" fmla="*/ 45413 w 45412"/>
                <a:gd name="connsiteY7" fmla="*/ 51636 h 51751"/>
                <a:gd name="connsiteX8" fmla="*/ 38958 w 45412"/>
                <a:gd name="connsiteY8" fmla="*/ 51636 h 51751"/>
                <a:gd name="connsiteX9" fmla="*/ 38958 w 45412"/>
                <a:gd name="connsiteY9" fmla="*/ 23514 h 51751"/>
                <a:gd name="connsiteX10" fmla="*/ 23744 w 45412"/>
                <a:gd name="connsiteY10" fmla="*/ 6225 h 51751"/>
                <a:gd name="connsiteX11" fmla="*/ 6570 w 45412"/>
                <a:gd name="connsiteY11" fmla="*/ 26280 h 51751"/>
                <a:gd name="connsiteX12" fmla="*/ 6570 w 45412"/>
                <a:gd name="connsiteY12" fmla="*/ 51752 h 5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412" h="51751">
                  <a:moveTo>
                    <a:pt x="6455" y="51636"/>
                  </a:moveTo>
                  <a:lnTo>
                    <a:pt x="0" y="51636"/>
                  </a:lnTo>
                  <a:lnTo>
                    <a:pt x="0" y="807"/>
                  </a:lnTo>
                  <a:lnTo>
                    <a:pt x="6455" y="807"/>
                  </a:lnTo>
                  <a:lnTo>
                    <a:pt x="6455" y="12448"/>
                  </a:lnTo>
                  <a:cubicBezTo>
                    <a:pt x="9912" y="4956"/>
                    <a:pt x="16713" y="0"/>
                    <a:pt x="25242" y="0"/>
                  </a:cubicBezTo>
                  <a:cubicBezTo>
                    <a:pt x="38728" y="0"/>
                    <a:pt x="45413" y="9451"/>
                    <a:pt x="45413" y="22591"/>
                  </a:cubicBezTo>
                  <a:lnTo>
                    <a:pt x="45413" y="51636"/>
                  </a:lnTo>
                  <a:lnTo>
                    <a:pt x="38958" y="51636"/>
                  </a:lnTo>
                  <a:lnTo>
                    <a:pt x="38958" y="23514"/>
                  </a:lnTo>
                  <a:cubicBezTo>
                    <a:pt x="38958" y="11988"/>
                    <a:pt x="33656" y="6225"/>
                    <a:pt x="23744" y="6225"/>
                  </a:cubicBezTo>
                  <a:cubicBezTo>
                    <a:pt x="13831" y="6225"/>
                    <a:pt x="6570" y="14984"/>
                    <a:pt x="6570" y="26280"/>
                  </a:cubicBezTo>
                  <a:lnTo>
                    <a:pt x="6570" y="51752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67" name="Freeform: Shape 566">
              <a:extLst>
                <a:ext uri="{FF2B5EF4-FFF2-40B4-BE49-F238E27FC236}">
                  <a16:creationId xmlns:a16="http://schemas.microsoft.com/office/drawing/2014/main" id="{DC113642-D248-491E-8336-73ED203C58BB}"/>
                </a:ext>
              </a:extLst>
            </p:cNvPr>
            <p:cNvSpPr/>
            <p:nvPr/>
          </p:nvSpPr>
          <p:spPr>
            <a:xfrm>
              <a:off x="2242854" y="6601545"/>
              <a:ext cx="49216" cy="52443"/>
            </a:xfrm>
            <a:custGeom>
              <a:avLst/>
              <a:gdLst>
                <a:gd name="connsiteX0" fmla="*/ 115 w 49216"/>
                <a:gd name="connsiteY0" fmla="*/ 26510 h 52443"/>
                <a:gd name="connsiteX1" fmla="*/ 25127 w 49216"/>
                <a:gd name="connsiteY1" fmla="*/ 0 h 52443"/>
                <a:gd name="connsiteX2" fmla="*/ 49216 w 49216"/>
                <a:gd name="connsiteY2" fmla="*/ 25587 h 52443"/>
                <a:gd name="connsiteX3" fmla="*/ 48986 w 49216"/>
                <a:gd name="connsiteY3" fmla="*/ 28700 h 52443"/>
                <a:gd name="connsiteX4" fmla="*/ 6800 w 49216"/>
                <a:gd name="connsiteY4" fmla="*/ 28700 h 52443"/>
                <a:gd name="connsiteX5" fmla="*/ 27086 w 49216"/>
                <a:gd name="connsiteY5" fmla="*/ 46565 h 52443"/>
                <a:gd name="connsiteX6" fmla="*/ 45643 w 49216"/>
                <a:gd name="connsiteY6" fmla="*/ 40341 h 52443"/>
                <a:gd name="connsiteX7" fmla="*/ 45643 w 49216"/>
                <a:gd name="connsiteY7" fmla="*/ 46680 h 52443"/>
                <a:gd name="connsiteX8" fmla="*/ 27086 w 49216"/>
                <a:gd name="connsiteY8" fmla="*/ 52443 h 52443"/>
                <a:gd name="connsiteX9" fmla="*/ 0 w 49216"/>
                <a:gd name="connsiteY9" fmla="*/ 26510 h 52443"/>
                <a:gd name="connsiteX10" fmla="*/ 42416 w 49216"/>
                <a:gd name="connsiteY10" fmla="*/ 23398 h 52443"/>
                <a:gd name="connsiteX11" fmla="*/ 25127 w 49216"/>
                <a:gd name="connsiteY11" fmla="*/ 5878 h 52443"/>
                <a:gd name="connsiteX12" fmla="*/ 6916 w 49216"/>
                <a:gd name="connsiteY12" fmla="*/ 23398 h 52443"/>
                <a:gd name="connsiteX13" fmla="*/ 42416 w 49216"/>
                <a:gd name="connsiteY13" fmla="*/ 23398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3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50"/>
                    <a:pt x="49216" y="25587"/>
                  </a:cubicBezTo>
                  <a:cubicBezTo>
                    <a:pt x="49216" y="26625"/>
                    <a:pt x="49216" y="27663"/>
                    <a:pt x="48986" y="28700"/>
                  </a:cubicBezTo>
                  <a:lnTo>
                    <a:pt x="6800" y="28700"/>
                  </a:lnTo>
                  <a:cubicBezTo>
                    <a:pt x="7838" y="39189"/>
                    <a:pt x="15675" y="46565"/>
                    <a:pt x="27086" y="46565"/>
                  </a:cubicBezTo>
                  <a:cubicBezTo>
                    <a:pt x="33771" y="46565"/>
                    <a:pt x="40226" y="44490"/>
                    <a:pt x="45643" y="40341"/>
                  </a:cubicBezTo>
                  <a:lnTo>
                    <a:pt x="45643" y="46680"/>
                  </a:lnTo>
                  <a:cubicBezTo>
                    <a:pt x="40226" y="50600"/>
                    <a:pt x="33771" y="52443"/>
                    <a:pt x="27086" y="52443"/>
                  </a:cubicBezTo>
                  <a:cubicBezTo>
                    <a:pt x="11065" y="52443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40" y="13370"/>
                    <a:pt x="35500" y="5878"/>
                    <a:pt x="25127" y="5878"/>
                  </a:cubicBezTo>
                  <a:cubicBezTo>
                    <a:pt x="14753" y="5878"/>
                    <a:pt x="7953" y="13485"/>
                    <a:pt x="6916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68" name="Freeform: Shape 567">
              <a:extLst>
                <a:ext uri="{FF2B5EF4-FFF2-40B4-BE49-F238E27FC236}">
                  <a16:creationId xmlns:a16="http://schemas.microsoft.com/office/drawing/2014/main" id="{1C727DF5-3033-4AE9-8D54-303FD2EA5B8B}"/>
                </a:ext>
              </a:extLst>
            </p:cNvPr>
            <p:cNvSpPr/>
            <p:nvPr/>
          </p:nvSpPr>
          <p:spPr>
            <a:xfrm>
              <a:off x="2304633" y="6585755"/>
              <a:ext cx="29506" cy="68349"/>
            </a:xfrm>
            <a:custGeom>
              <a:avLst/>
              <a:gdLst>
                <a:gd name="connsiteX0" fmla="*/ 16598 w 29506"/>
                <a:gd name="connsiteY0" fmla="*/ 68234 h 68349"/>
                <a:gd name="connsiteX1" fmla="*/ 0 w 29506"/>
                <a:gd name="connsiteY1" fmla="*/ 50715 h 68349"/>
                <a:gd name="connsiteX2" fmla="*/ 0 w 29506"/>
                <a:gd name="connsiteY2" fmla="*/ 0 h 68349"/>
                <a:gd name="connsiteX3" fmla="*/ 6339 w 29506"/>
                <a:gd name="connsiteY3" fmla="*/ 0 h 68349"/>
                <a:gd name="connsiteX4" fmla="*/ 6339 w 29506"/>
                <a:gd name="connsiteY4" fmla="*/ 16598 h 68349"/>
                <a:gd name="connsiteX5" fmla="*/ 28700 w 29506"/>
                <a:gd name="connsiteY5" fmla="*/ 16598 h 68349"/>
                <a:gd name="connsiteX6" fmla="*/ 28700 w 29506"/>
                <a:gd name="connsiteY6" fmla="*/ 22591 h 68349"/>
                <a:gd name="connsiteX7" fmla="*/ 6339 w 29506"/>
                <a:gd name="connsiteY7" fmla="*/ 22591 h 68349"/>
                <a:gd name="connsiteX8" fmla="*/ 6339 w 29506"/>
                <a:gd name="connsiteY8" fmla="*/ 51291 h 68349"/>
                <a:gd name="connsiteX9" fmla="*/ 17289 w 29506"/>
                <a:gd name="connsiteY9" fmla="*/ 62241 h 68349"/>
                <a:gd name="connsiteX10" fmla="*/ 29507 w 29506"/>
                <a:gd name="connsiteY10" fmla="*/ 58437 h 68349"/>
                <a:gd name="connsiteX11" fmla="*/ 29507 w 29506"/>
                <a:gd name="connsiteY11" fmla="*/ 64661 h 68349"/>
                <a:gd name="connsiteX12" fmla="*/ 16598 w 29506"/>
                <a:gd name="connsiteY12" fmla="*/ 68349 h 68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506" h="68349">
                  <a:moveTo>
                    <a:pt x="16598" y="68234"/>
                  </a:moveTo>
                  <a:cubicBezTo>
                    <a:pt x="6339" y="68234"/>
                    <a:pt x="0" y="63509"/>
                    <a:pt x="0" y="50715"/>
                  </a:cubicBezTo>
                  <a:lnTo>
                    <a:pt x="0" y="0"/>
                  </a:lnTo>
                  <a:lnTo>
                    <a:pt x="6339" y="0"/>
                  </a:lnTo>
                  <a:lnTo>
                    <a:pt x="6339" y="16598"/>
                  </a:lnTo>
                  <a:lnTo>
                    <a:pt x="28700" y="16598"/>
                  </a:lnTo>
                  <a:lnTo>
                    <a:pt x="28700" y="22591"/>
                  </a:lnTo>
                  <a:lnTo>
                    <a:pt x="6339" y="22591"/>
                  </a:lnTo>
                  <a:lnTo>
                    <a:pt x="6339" y="51291"/>
                  </a:lnTo>
                  <a:cubicBezTo>
                    <a:pt x="6339" y="59013"/>
                    <a:pt x="10950" y="62241"/>
                    <a:pt x="17289" y="62241"/>
                  </a:cubicBezTo>
                  <a:cubicBezTo>
                    <a:pt x="21208" y="62241"/>
                    <a:pt x="25818" y="61088"/>
                    <a:pt x="29507" y="58437"/>
                  </a:cubicBezTo>
                  <a:lnTo>
                    <a:pt x="29507" y="64661"/>
                  </a:lnTo>
                  <a:cubicBezTo>
                    <a:pt x="25818" y="67197"/>
                    <a:pt x="20747" y="68349"/>
                    <a:pt x="16598" y="6834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69" name="Freeform: Shape 568">
              <a:extLst>
                <a:ext uri="{FF2B5EF4-FFF2-40B4-BE49-F238E27FC236}">
                  <a16:creationId xmlns:a16="http://schemas.microsoft.com/office/drawing/2014/main" id="{9B833376-9603-4A66-82A5-D2DD4506A866}"/>
                </a:ext>
              </a:extLst>
            </p:cNvPr>
            <p:cNvSpPr/>
            <p:nvPr/>
          </p:nvSpPr>
          <p:spPr>
            <a:xfrm>
              <a:off x="2365376" y="6601430"/>
              <a:ext cx="43683" cy="52558"/>
            </a:xfrm>
            <a:custGeom>
              <a:avLst/>
              <a:gdLst>
                <a:gd name="connsiteX0" fmla="*/ 26856 w 43683"/>
                <a:gd name="connsiteY0" fmla="*/ 46450 h 52558"/>
                <a:gd name="connsiteX1" fmla="*/ 43684 w 43683"/>
                <a:gd name="connsiteY1" fmla="*/ 40457 h 52558"/>
                <a:gd name="connsiteX2" fmla="*/ 43684 w 43683"/>
                <a:gd name="connsiteY2" fmla="*/ 47142 h 52558"/>
                <a:gd name="connsiteX3" fmla="*/ 26395 w 43683"/>
                <a:gd name="connsiteY3" fmla="*/ 52559 h 52558"/>
                <a:gd name="connsiteX4" fmla="*/ 0 w 43683"/>
                <a:gd name="connsiteY4" fmla="*/ 26280 h 52558"/>
                <a:gd name="connsiteX5" fmla="*/ 26279 w 43683"/>
                <a:gd name="connsiteY5" fmla="*/ 0 h 52558"/>
                <a:gd name="connsiteX6" fmla="*/ 43223 w 43683"/>
                <a:gd name="connsiteY6" fmla="*/ 5763 h 52558"/>
                <a:gd name="connsiteX7" fmla="*/ 43223 w 43683"/>
                <a:gd name="connsiteY7" fmla="*/ 12909 h 52558"/>
                <a:gd name="connsiteX8" fmla="*/ 26740 w 43683"/>
                <a:gd name="connsiteY8" fmla="*/ 6109 h 52558"/>
                <a:gd name="connsiteX9" fmla="*/ 6685 w 43683"/>
                <a:gd name="connsiteY9" fmla="*/ 26280 h 52558"/>
                <a:gd name="connsiteX10" fmla="*/ 26971 w 43683"/>
                <a:gd name="connsiteY10" fmla="*/ 46566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683" h="52558">
                  <a:moveTo>
                    <a:pt x="26856" y="46450"/>
                  </a:moveTo>
                  <a:cubicBezTo>
                    <a:pt x="33310" y="46450"/>
                    <a:pt x="39073" y="44490"/>
                    <a:pt x="43684" y="40457"/>
                  </a:cubicBezTo>
                  <a:lnTo>
                    <a:pt x="43684" y="47142"/>
                  </a:lnTo>
                  <a:cubicBezTo>
                    <a:pt x="38728" y="50830"/>
                    <a:pt x="32734" y="52559"/>
                    <a:pt x="26395" y="52559"/>
                  </a:cubicBezTo>
                  <a:cubicBezTo>
                    <a:pt x="10835" y="52559"/>
                    <a:pt x="0" y="41609"/>
                    <a:pt x="0" y="26280"/>
                  </a:cubicBezTo>
                  <a:cubicBezTo>
                    <a:pt x="0" y="10950"/>
                    <a:pt x="10950" y="0"/>
                    <a:pt x="26279" y="0"/>
                  </a:cubicBezTo>
                  <a:cubicBezTo>
                    <a:pt x="32965" y="0"/>
                    <a:pt x="38728" y="1959"/>
                    <a:pt x="43223" y="5763"/>
                  </a:cubicBezTo>
                  <a:lnTo>
                    <a:pt x="43223" y="12909"/>
                  </a:lnTo>
                  <a:cubicBezTo>
                    <a:pt x="39189" y="8414"/>
                    <a:pt x="33310" y="6109"/>
                    <a:pt x="26740" y="6109"/>
                  </a:cubicBezTo>
                  <a:cubicBezTo>
                    <a:pt x="14984" y="6109"/>
                    <a:pt x="6685" y="14408"/>
                    <a:pt x="6685" y="26280"/>
                  </a:cubicBezTo>
                  <a:cubicBezTo>
                    <a:pt x="6685" y="38151"/>
                    <a:pt x="14984" y="46566"/>
                    <a:pt x="26971" y="46566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70" name="Freeform: Shape 569">
              <a:extLst>
                <a:ext uri="{FF2B5EF4-FFF2-40B4-BE49-F238E27FC236}">
                  <a16:creationId xmlns:a16="http://schemas.microsoft.com/office/drawing/2014/main" id="{1CAA43F5-A584-4421-B17F-8D9824D44542}"/>
                </a:ext>
              </a:extLst>
            </p:cNvPr>
            <p:cNvSpPr/>
            <p:nvPr/>
          </p:nvSpPr>
          <p:spPr>
            <a:xfrm>
              <a:off x="2418856" y="6601430"/>
              <a:ext cx="52443" cy="52558"/>
            </a:xfrm>
            <a:custGeom>
              <a:avLst/>
              <a:gdLst>
                <a:gd name="connsiteX0" fmla="*/ 0 w 52443"/>
                <a:gd name="connsiteY0" fmla="*/ 26164 h 52558"/>
                <a:gd name="connsiteX1" fmla="*/ 26395 w 52443"/>
                <a:gd name="connsiteY1" fmla="*/ 0 h 52558"/>
                <a:gd name="connsiteX2" fmla="*/ 52444 w 52443"/>
                <a:gd name="connsiteY2" fmla="*/ 26164 h 52558"/>
                <a:gd name="connsiteX3" fmla="*/ 26395 w 52443"/>
                <a:gd name="connsiteY3" fmla="*/ 52559 h 52558"/>
                <a:gd name="connsiteX4" fmla="*/ 0 w 52443"/>
                <a:gd name="connsiteY4" fmla="*/ 26164 h 52558"/>
                <a:gd name="connsiteX5" fmla="*/ 26279 w 52443"/>
                <a:gd name="connsiteY5" fmla="*/ 6109 h 52558"/>
                <a:gd name="connsiteX6" fmla="*/ 6685 w 52443"/>
                <a:gd name="connsiteY6" fmla="*/ 26280 h 52558"/>
                <a:gd name="connsiteX7" fmla="*/ 26279 w 52443"/>
                <a:gd name="connsiteY7" fmla="*/ 46566 h 52558"/>
                <a:gd name="connsiteX8" fmla="*/ 45758 w 52443"/>
                <a:gd name="connsiteY8" fmla="*/ 26280 h 52558"/>
                <a:gd name="connsiteX9" fmla="*/ 26279 w 52443"/>
                <a:gd name="connsiteY9" fmla="*/ 6109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443" h="52558">
                  <a:moveTo>
                    <a:pt x="0" y="26164"/>
                  </a:moveTo>
                  <a:cubicBezTo>
                    <a:pt x="0" y="11065"/>
                    <a:pt x="10950" y="0"/>
                    <a:pt x="26395" y="0"/>
                  </a:cubicBezTo>
                  <a:cubicBezTo>
                    <a:pt x="41840" y="0"/>
                    <a:pt x="52444" y="10950"/>
                    <a:pt x="52444" y="26164"/>
                  </a:cubicBezTo>
                  <a:cubicBezTo>
                    <a:pt x="52444" y="41379"/>
                    <a:pt x="41609" y="52559"/>
                    <a:pt x="26395" y="52559"/>
                  </a:cubicBezTo>
                  <a:cubicBezTo>
                    <a:pt x="11180" y="52559"/>
                    <a:pt x="0" y="41494"/>
                    <a:pt x="0" y="26164"/>
                  </a:cubicBezTo>
                  <a:close/>
                  <a:moveTo>
                    <a:pt x="26279" y="6109"/>
                  </a:moveTo>
                  <a:cubicBezTo>
                    <a:pt x="14753" y="6109"/>
                    <a:pt x="6685" y="14638"/>
                    <a:pt x="6685" y="26280"/>
                  </a:cubicBezTo>
                  <a:cubicBezTo>
                    <a:pt x="6685" y="37921"/>
                    <a:pt x="14753" y="46566"/>
                    <a:pt x="26279" y="46566"/>
                  </a:cubicBezTo>
                  <a:cubicBezTo>
                    <a:pt x="37805" y="46566"/>
                    <a:pt x="45758" y="38036"/>
                    <a:pt x="45758" y="26280"/>
                  </a:cubicBezTo>
                  <a:cubicBezTo>
                    <a:pt x="45758" y="14523"/>
                    <a:pt x="37690" y="6109"/>
                    <a:pt x="26279" y="610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71" name="Freeform: Shape 570">
              <a:extLst>
                <a:ext uri="{FF2B5EF4-FFF2-40B4-BE49-F238E27FC236}">
                  <a16:creationId xmlns:a16="http://schemas.microsoft.com/office/drawing/2014/main" id="{A2B1037A-E87D-4125-B6AA-D9D8EE92E78C}"/>
                </a:ext>
              </a:extLst>
            </p:cNvPr>
            <p:cNvSpPr/>
            <p:nvPr/>
          </p:nvSpPr>
          <p:spPr>
            <a:xfrm>
              <a:off x="2485477" y="6601430"/>
              <a:ext cx="45412" cy="51751"/>
            </a:xfrm>
            <a:custGeom>
              <a:avLst/>
              <a:gdLst>
                <a:gd name="connsiteX0" fmla="*/ 6455 w 45412"/>
                <a:gd name="connsiteY0" fmla="*/ 51636 h 51751"/>
                <a:gd name="connsiteX1" fmla="*/ 0 w 45412"/>
                <a:gd name="connsiteY1" fmla="*/ 51636 h 51751"/>
                <a:gd name="connsiteX2" fmla="*/ 0 w 45412"/>
                <a:gd name="connsiteY2" fmla="*/ 807 h 51751"/>
                <a:gd name="connsiteX3" fmla="*/ 6455 w 45412"/>
                <a:gd name="connsiteY3" fmla="*/ 807 h 51751"/>
                <a:gd name="connsiteX4" fmla="*/ 6455 w 45412"/>
                <a:gd name="connsiteY4" fmla="*/ 12448 h 51751"/>
                <a:gd name="connsiteX5" fmla="*/ 25242 w 45412"/>
                <a:gd name="connsiteY5" fmla="*/ 0 h 51751"/>
                <a:gd name="connsiteX6" fmla="*/ 45413 w 45412"/>
                <a:gd name="connsiteY6" fmla="*/ 22591 h 51751"/>
                <a:gd name="connsiteX7" fmla="*/ 45413 w 45412"/>
                <a:gd name="connsiteY7" fmla="*/ 51636 h 51751"/>
                <a:gd name="connsiteX8" fmla="*/ 38958 w 45412"/>
                <a:gd name="connsiteY8" fmla="*/ 51636 h 51751"/>
                <a:gd name="connsiteX9" fmla="*/ 38958 w 45412"/>
                <a:gd name="connsiteY9" fmla="*/ 23514 h 51751"/>
                <a:gd name="connsiteX10" fmla="*/ 23744 w 45412"/>
                <a:gd name="connsiteY10" fmla="*/ 6225 h 51751"/>
                <a:gd name="connsiteX11" fmla="*/ 6570 w 45412"/>
                <a:gd name="connsiteY11" fmla="*/ 26280 h 51751"/>
                <a:gd name="connsiteX12" fmla="*/ 6570 w 45412"/>
                <a:gd name="connsiteY12" fmla="*/ 51752 h 5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412" h="51751">
                  <a:moveTo>
                    <a:pt x="6455" y="51636"/>
                  </a:moveTo>
                  <a:lnTo>
                    <a:pt x="0" y="51636"/>
                  </a:lnTo>
                  <a:lnTo>
                    <a:pt x="0" y="807"/>
                  </a:lnTo>
                  <a:lnTo>
                    <a:pt x="6455" y="807"/>
                  </a:lnTo>
                  <a:lnTo>
                    <a:pt x="6455" y="12448"/>
                  </a:lnTo>
                  <a:cubicBezTo>
                    <a:pt x="9912" y="4956"/>
                    <a:pt x="16713" y="0"/>
                    <a:pt x="25242" y="0"/>
                  </a:cubicBezTo>
                  <a:cubicBezTo>
                    <a:pt x="38728" y="0"/>
                    <a:pt x="45413" y="9451"/>
                    <a:pt x="45413" y="22591"/>
                  </a:cubicBezTo>
                  <a:lnTo>
                    <a:pt x="45413" y="51636"/>
                  </a:lnTo>
                  <a:lnTo>
                    <a:pt x="38958" y="51636"/>
                  </a:lnTo>
                  <a:lnTo>
                    <a:pt x="38958" y="23514"/>
                  </a:lnTo>
                  <a:cubicBezTo>
                    <a:pt x="38958" y="11988"/>
                    <a:pt x="33656" y="6225"/>
                    <a:pt x="23744" y="6225"/>
                  </a:cubicBezTo>
                  <a:cubicBezTo>
                    <a:pt x="13831" y="6225"/>
                    <a:pt x="6570" y="14984"/>
                    <a:pt x="6570" y="26280"/>
                  </a:cubicBezTo>
                  <a:lnTo>
                    <a:pt x="6570" y="51752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72" name="Freeform: Shape 571">
              <a:extLst>
                <a:ext uri="{FF2B5EF4-FFF2-40B4-BE49-F238E27FC236}">
                  <a16:creationId xmlns:a16="http://schemas.microsoft.com/office/drawing/2014/main" id="{00B6C92D-7DC8-45F6-B45C-B0E9D1500555}"/>
                </a:ext>
              </a:extLst>
            </p:cNvPr>
            <p:cNvSpPr/>
            <p:nvPr/>
          </p:nvSpPr>
          <p:spPr>
            <a:xfrm>
              <a:off x="2547718" y="6601430"/>
              <a:ext cx="45412" cy="51751"/>
            </a:xfrm>
            <a:custGeom>
              <a:avLst/>
              <a:gdLst>
                <a:gd name="connsiteX0" fmla="*/ 6455 w 45412"/>
                <a:gd name="connsiteY0" fmla="*/ 51636 h 51751"/>
                <a:gd name="connsiteX1" fmla="*/ 0 w 45412"/>
                <a:gd name="connsiteY1" fmla="*/ 51636 h 51751"/>
                <a:gd name="connsiteX2" fmla="*/ 0 w 45412"/>
                <a:gd name="connsiteY2" fmla="*/ 807 h 51751"/>
                <a:gd name="connsiteX3" fmla="*/ 6455 w 45412"/>
                <a:gd name="connsiteY3" fmla="*/ 807 h 51751"/>
                <a:gd name="connsiteX4" fmla="*/ 6455 w 45412"/>
                <a:gd name="connsiteY4" fmla="*/ 12448 h 51751"/>
                <a:gd name="connsiteX5" fmla="*/ 25242 w 45412"/>
                <a:gd name="connsiteY5" fmla="*/ 0 h 51751"/>
                <a:gd name="connsiteX6" fmla="*/ 45413 w 45412"/>
                <a:gd name="connsiteY6" fmla="*/ 22591 h 51751"/>
                <a:gd name="connsiteX7" fmla="*/ 45413 w 45412"/>
                <a:gd name="connsiteY7" fmla="*/ 51636 h 51751"/>
                <a:gd name="connsiteX8" fmla="*/ 38958 w 45412"/>
                <a:gd name="connsiteY8" fmla="*/ 51636 h 51751"/>
                <a:gd name="connsiteX9" fmla="*/ 38958 w 45412"/>
                <a:gd name="connsiteY9" fmla="*/ 23514 h 51751"/>
                <a:gd name="connsiteX10" fmla="*/ 23744 w 45412"/>
                <a:gd name="connsiteY10" fmla="*/ 6225 h 51751"/>
                <a:gd name="connsiteX11" fmla="*/ 6570 w 45412"/>
                <a:gd name="connsiteY11" fmla="*/ 26280 h 51751"/>
                <a:gd name="connsiteX12" fmla="*/ 6570 w 45412"/>
                <a:gd name="connsiteY12" fmla="*/ 51752 h 5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412" h="51751">
                  <a:moveTo>
                    <a:pt x="6455" y="51636"/>
                  </a:moveTo>
                  <a:lnTo>
                    <a:pt x="0" y="51636"/>
                  </a:lnTo>
                  <a:lnTo>
                    <a:pt x="0" y="807"/>
                  </a:lnTo>
                  <a:lnTo>
                    <a:pt x="6455" y="807"/>
                  </a:lnTo>
                  <a:lnTo>
                    <a:pt x="6455" y="12448"/>
                  </a:lnTo>
                  <a:cubicBezTo>
                    <a:pt x="9912" y="4956"/>
                    <a:pt x="16713" y="0"/>
                    <a:pt x="25242" y="0"/>
                  </a:cubicBezTo>
                  <a:cubicBezTo>
                    <a:pt x="38728" y="0"/>
                    <a:pt x="45413" y="9451"/>
                    <a:pt x="45413" y="22591"/>
                  </a:cubicBezTo>
                  <a:lnTo>
                    <a:pt x="45413" y="51636"/>
                  </a:lnTo>
                  <a:lnTo>
                    <a:pt x="38958" y="51636"/>
                  </a:lnTo>
                  <a:lnTo>
                    <a:pt x="38958" y="23514"/>
                  </a:lnTo>
                  <a:cubicBezTo>
                    <a:pt x="38958" y="11988"/>
                    <a:pt x="33656" y="6225"/>
                    <a:pt x="23744" y="6225"/>
                  </a:cubicBezTo>
                  <a:cubicBezTo>
                    <a:pt x="13831" y="6225"/>
                    <a:pt x="6570" y="14984"/>
                    <a:pt x="6570" y="26280"/>
                  </a:cubicBezTo>
                  <a:lnTo>
                    <a:pt x="6570" y="51752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73" name="Freeform: Shape 572">
              <a:extLst>
                <a:ext uri="{FF2B5EF4-FFF2-40B4-BE49-F238E27FC236}">
                  <a16:creationId xmlns:a16="http://schemas.microsoft.com/office/drawing/2014/main" id="{A095A864-B654-46AD-994B-176D18B1FBD4}"/>
                </a:ext>
              </a:extLst>
            </p:cNvPr>
            <p:cNvSpPr/>
            <p:nvPr/>
          </p:nvSpPr>
          <p:spPr>
            <a:xfrm>
              <a:off x="2605924" y="6601545"/>
              <a:ext cx="49216" cy="52443"/>
            </a:xfrm>
            <a:custGeom>
              <a:avLst/>
              <a:gdLst>
                <a:gd name="connsiteX0" fmla="*/ 115 w 49216"/>
                <a:gd name="connsiteY0" fmla="*/ 26510 h 52443"/>
                <a:gd name="connsiteX1" fmla="*/ 25127 w 49216"/>
                <a:gd name="connsiteY1" fmla="*/ 0 h 52443"/>
                <a:gd name="connsiteX2" fmla="*/ 49216 w 49216"/>
                <a:gd name="connsiteY2" fmla="*/ 25587 h 52443"/>
                <a:gd name="connsiteX3" fmla="*/ 48986 w 49216"/>
                <a:gd name="connsiteY3" fmla="*/ 28700 h 52443"/>
                <a:gd name="connsiteX4" fmla="*/ 6800 w 49216"/>
                <a:gd name="connsiteY4" fmla="*/ 28700 h 52443"/>
                <a:gd name="connsiteX5" fmla="*/ 27086 w 49216"/>
                <a:gd name="connsiteY5" fmla="*/ 46565 h 52443"/>
                <a:gd name="connsiteX6" fmla="*/ 45643 w 49216"/>
                <a:gd name="connsiteY6" fmla="*/ 40341 h 52443"/>
                <a:gd name="connsiteX7" fmla="*/ 45643 w 49216"/>
                <a:gd name="connsiteY7" fmla="*/ 46680 h 52443"/>
                <a:gd name="connsiteX8" fmla="*/ 27086 w 49216"/>
                <a:gd name="connsiteY8" fmla="*/ 52443 h 52443"/>
                <a:gd name="connsiteX9" fmla="*/ 0 w 49216"/>
                <a:gd name="connsiteY9" fmla="*/ 26510 h 52443"/>
                <a:gd name="connsiteX10" fmla="*/ 42416 w 49216"/>
                <a:gd name="connsiteY10" fmla="*/ 23398 h 52443"/>
                <a:gd name="connsiteX11" fmla="*/ 25127 w 49216"/>
                <a:gd name="connsiteY11" fmla="*/ 5878 h 52443"/>
                <a:gd name="connsiteX12" fmla="*/ 6916 w 49216"/>
                <a:gd name="connsiteY12" fmla="*/ 23398 h 52443"/>
                <a:gd name="connsiteX13" fmla="*/ 42416 w 49216"/>
                <a:gd name="connsiteY13" fmla="*/ 23398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3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50"/>
                    <a:pt x="49216" y="25587"/>
                  </a:cubicBezTo>
                  <a:cubicBezTo>
                    <a:pt x="49216" y="26625"/>
                    <a:pt x="49216" y="27663"/>
                    <a:pt x="48986" y="28700"/>
                  </a:cubicBezTo>
                  <a:lnTo>
                    <a:pt x="6800" y="28700"/>
                  </a:lnTo>
                  <a:cubicBezTo>
                    <a:pt x="7838" y="39189"/>
                    <a:pt x="15675" y="46565"/>
                    <a:pt x="27086" y="46565"/>
                  </a:cubicBezTo>
                  <a:cubicBezTo>
                    <a:pt x="33771" y="46565"/>
                    <a:pt x="40226" y="44490"/>
                    <a:pt x="45643" y="40341"/>
                  </a:cubicBezTo>
                  <a:lnTo>
                    <a:pt x="45643" y="46680"/>
                  </a:lnTo>
                  <a:cubicBezTo>
                    <a:pt x="40226" y="50600"/>
                    <a:pt x="33771" y="52443"/>
                    <a:pt x="27086" y="52443"/>
                  </a:cubicBezTo>
                  <a:cubicBezTo>
                    <a:pt x="11065" y="52443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40" y="13370"/>
                    <a:pt x="35500" y="5878"/>
                    <a:pt x="25127" y="5878"/>
                  </a:cubicBezTo>
                  <a:cubicBezTo>
                    <a:pt x="14753" y="5878"/>
                    <a:pt x="7953" y="13485"/>
                    <a:pt x="6916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74" name="Freeform: Shape 573">
              <a:extLst>
                <a:ext uri="{FF2B5EF4-FFF2-40B4-BE49-F238E27FC236}">
                  <a16:creationId xmlns:a16="http://schemas.microsoft.com/office/drawing/2014/main" id="{403406B0-C75E-487A-ACC4-569EEAB665B7}"/>
                </a:ext>
              </a:extLst>
            </p:cNvPr>
            <p:cNvSpPr/>
            <p:nvPr/>
          </p:nvSpPr>
          <p:spPr>
            <a:xfrm>
              <a:off x="2665399" y="6601430"/>
              <a:ext cx="43683" cy="52558"/>
            </a:xfrm>
            <a:custGeom>
              <a:avLst/>
              <a:gdLst>
                <a:gd name="connsiteX0" fmla="*/ 26856 w 43683"/>
                <a:gd name="connsiteY0" fmla="*/ 46450 h 52558"/>
                <a:gd name="connsiteX1" fmla="*/ 43684 w 43683"/>
                <a:gd name="connsiteY1" fmla="*/ 40457 h 52558"/>
                <a:gd name="connsiteX2" fmla="*/ 43684 w 43683"/>
                <a:gd name="connsiteY2" fmla="*/ 47142 h 52558"/>
                <a:gd name="connsiteX3" fmla="*/ 26395 w 43683"/>
                <a:gd name="connsiteY3" fmla="*/ 52559 h 52558"/>
                <a:gd name="connsiteX4" fmla="*/ 0 w 43683"/>
                <a:gd name="connsiteY4" fmla="*/ 26280 h 52558"/>
                <a:gd name="connsiteX5" fmla="*/ 26279 w 43683"/>
                <a:gd name="connsiteY5" fmla="*/ 0 h 52558"/>
                <a:gd name="connsiteX6" fmla="*/ 43223 w 43683"/>
                <a:gd name="connsiteY6" fmla="*/ 5763 h 52558"/>
                <a:gd name="connsiteX7" fmla="*/ 43223 w 43683"/>
                <a:gd name="connsiteY7" fmla="*/ 12909 h 52558"/>
                <a:gd name="connsiteX8" fmla="*/ 26741 w 43683"/>
                <a:gd name="connsiteY8" fmla="*/ 6109 h 52558"/>
                <a:gd name="connsiteX9" fmla="*/ 6685 w 43683"/>
                <a:gd name="connsiteY9" fmla="*/ 26280 h 52558"/>
                <a:gd name="connsiteX10" fmla="*/ 26971 w 43683"/>
                <a:gd name="connsiteY10" fmla="*/ 46566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683" h="52558">
                  <a:moveTo>
                    <a:pt x="26856" y="46450"/>
                  </a:moveTo>
                  <a:cubicBezTo>
                    <a:pt x="33310" y="46450"/>
                    <a:pt x="39073" y="44490"/>
                    <a:pt x="43684" y="40457"/>
                  </a:cubicBezTo>
                  <a:lnTo>
                    <a:pt x="43684" y="47142"/>
                  </a:lnTo>
                  <a:cubicBezTo>
                    <a:pt x="38728" y="50830"/>
                    <a:pt x="32734" y="52559"/>
                    <a:pt x="26395" y="52559"/>
                  </a:cubicBezTo>
                  <a:cubicBezTo>
                    <a:pt x="10835" y="52559"/>
                    <a:pt x="0" y="41609"/>
                    <a:pt x="0" y="26280"/>
                  </a:cubicBezTo>
                  <a:cubicBezTo>
                    <a:pt x="0" y="10950"/>
                    <a:pt x="10950" y="0"/>
                    <a:pt x="26279" y="0"/>
                  </a:cubicBezTo>
                  <a:cubicBezTo>
                    <a:pt x="32965" y="0"/>
                    <a:pt x="38728" y="1959"/>
                    <a:pt x="43223" y="5763"/>
                  </a:cubicBezTo>
                  <a:lnTo>
                    <a:pt x="43223" y="12909"/>
                  </a:lnTo>
                  <a:cubicBezTo>
                    <a:pt x="39189" y="8414"/>
                    <a:pt x="33310" y="6109"/>
                    <a:pt x="26741" y="6109"/>
                  </a:cubicBezTo>
                  <a:cubicBezTo>
                    <a:pt x="14984" y="6109"/>
                    <a:pt x="6685" y="14408"/>
                    <a:pt x="6685" y="26280"/>
                  </a:cubicBezTo>
                  <a:cubicBezTo>
                    <a:pt x="6685" y="38151"/>
                    <a:pt x="14984" y="46566"/>
                    <a:pt x="26971" y="46566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75" name="Freeform: Shape 574">
              <a:extLst>
                <a:ext uri="{FF2B5EF4-FFF2-40B4-BE49-F238E27FC236}">
                  <a16:creationId xmlns:a16="http://schemas.microsoft.com/office/drawing/2014/main" id="{5B6C332B-1C0C-4028-B4D3-A4FB1E5EC418}"/>
                </a:ext>
              </a:extLst>
            </p:cNvPr>
            <p:cNvSpPr/>
            <p:nvPr/>
          </p:nvSpPr>
          <p:spPr>
            <a:xfrm>
              <a:off x="2722107" y="6585755"/>
              <a:ext cx="29506" cy="68349"/>
            </a:xfrm>
            <a:custGeom>
              <a:avLst/>
              <a:gdLst>
                <a:gd name="connsiteX0" fmla="*/ 16598 w 29506"/>
                <a:gd name="connsiteY0" fmla="*/ 68234 h 68349"/>
                <a:gd name="connsiteX1" fmla="*/ 0 w 29506"/>
                <a:gd name="connsiteY1" fmla="*/ 50715 h 68349"/>
                <a:gd name="connsiteX2" fmla="*/ 0 w 29506"/>
                <a:gd name="connsiteY2" fmla="*/ 0 h 68349"/>
                <a:gd name="connsiteX3" fmla="*/ 6339 w 29506"/>
                <a:gd name="connsiteY3" fmla="*/ 0 h 68349"/>
                <a:gd name="connsiteX4" fmla="*/ 6339 w 29506"/>
                <a:gd name="connsiteY4" fmla="*/ 16598 h 68349"/>
                <a:gd name="connsiteX5" fmla="*/ 28700 w 29506"/>
                <a:gd name="connsiteY5" fmla="*/ 16598 h 68349"/>
                <a:gd name="connsiteX6" fmla="*/ 28700 w 29506"/>
                <a:gd name="connsiteY6" fmla="*/ 22591 h 68349"/>
                <a:gd name="connsiteX7" fmla="*/ 6339 w 29506"/>
                <a:gd name="connsiteY7" fmla="*/ 22591 h 68349"/>
                <a:gd name="connsiteX8" fmla="*/ 6339 w 29506"/>
                <a:gd name="connsiteY8" fmla="*/ 51291 h 68349"/>
                <a:gd name="connsiteX9" fmla="*/ 17289 w 29506"/>
                <a:gd name="connsiteY9" fmla="*/ 62241 h 68349"/>
                <a:gd name="connsiteX10" fmla="*/ 29507 w 29506"/>
                <a:gd name="connsiteY10" fmla="*/ 58437 h 68349"/>
                <a:gd name="connsiteX11" fmla="*/ 29507 w 29506"/>
                <a:gd name="connsiteY11" fmla="*/ 64661 h 68349"/>
                <a:gd name="connsiteX12" fmla="*/ 16598 w 29506"/>
                <a:gd name="connsiteY12" fmla="*/ 68349 h 68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506" h="68349">
                  <a:moveTo>
                    <a:pt x="16598" y="68234"/>
                  </a:moveTo>
                  <a:cubicBezTo>
                    <a:pt x="6339" y="68234"/>
                    <a:pt x="0" y="63509"/>
                    <a:pt x="0" y="50715"/>
                  </a:cubicBezTo>
                  <a:lnTo>
                    <a:pt x="0" y="0"/>
                  </a:lnTo>
                  <a:lnTo>
                    <a:pt x="6339" y="0"/>
                  </a:lnTo>
                  <a:lnTo>
                    <a:pt x="6339" y="16598"/>
                  </a:lnTo>
                  <a:lnTo>
                    <a:pt x="28700" y="16598"/>
                  </a:lnTo>
                  <a:lnTo>
                    <a:pt x="28700" y="22591"/>
                  </a:lnTo>
                  <a:lnTo>
                    <a:pt x="6339" y="22591"/>
                  </a:lnTo>
                  <a:lnTo>
                    <a:pt x="6339" y="51291"/>
                  </a:lnTo>
                  <a:cubicBezTo>
                    <a:pt x="6339" y="59013"/>
                    <a:pt x="10950" y="62241"/>
                    <a:pt x="17289" y="62241"/>
                  </a:cubicBezTo>
                  <a:cubicBezTo>
                    <a:pt x="21208" y="62241"/>
                    <a:pt x="25818" y="61088"/>
                    <a:pt x="29507" y="58437"/>
                  </a:cubicBezTo>
                  <a:lnTo>
                    <a:pt x="29507" y="64661"/>
                  </a:lnTo>
                  <a:cubicBezTo>
                    <a:pt x="25818" y="67197"/>
                    <a:pt x="20747" y="68349"/>
                    <a:pt x="16598" y="6834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76" name="Freeform: Shape 575">
              <a:extLst>
                <a:ext uri="{FF2B5EF4-FFF2-40B4-BE49-F238E27FC236}">
                  <a16:creationId xmlns:a16="http://schemas.microsoft.com/office/drawing/2014/main" id="{1891E122-4C74-448C-8D6D-B3D2503DF79A}"/>
                </a:ext>
              </a:extLst>
            </p:cNvPr>
            <p:cNvSpPr/>
            <p:nvPr/>
          </p:nvSpPr>
          <p:spPr>
            <a:xfrm>
              <a:off x="2758299" y="6601545"/>
              <a:ext cx="49216" cy="52443"/>
            </a:xfrm>
            <a:custGeom>
              <a:avLst/>
              <a:gdLst>
                <a:gd name="connsiteX0" fmla="*/ 115 w 49216"/>
                <a:gd name="connsiteY0" fmla="*/ 26510 h 52443"/>
                <a:gd name="connsiteX1" fmla="*/ 25127 w 49216"/>
                <a:gd name="connsiteY1" fmla="*/ 0 h 52443"/>
                <a:gd name="connsiteX2" fmla="*/ 49216 w 49216"/>
                <a:gd name="connsiteY2" fmla="*/ 25587 h 52443"/>
                <a:gd name="connsiteX3" fmla="*/ 48986 w 49216"/>
                <a:gd name="connsiteY3" fmla="*/ 28700 h 52443"/>
                <a:gd name="connsiteX4" fmla="*/ 6800 w 49216"/>
                <a:gd name="connsiteY4" fmla="*/ 28700 h 52443"/>
                <a:gd name="connsiteX5" fmla="*/ 27086 w 49216"/>
                <a:gd name="connsiteY5" fmla="*/ 46565 h 52443"/>
                <a:gd name="connsiteX6" fmla="*/ 45643 w 49216"/>
                <a:gd name="connsiteY6" fmla="*/ 40341 h 52443"/>
                <a:gd name="connsiteX7" fmla="*/ 45643 w 49216"/>
                <a:gd name="connsiteY7" fmla="*/ 46680 h 52443"/>
                <a:gd name="connsiteX8" fmla="*/ 27086 w 49216"/>
                <a:gd name="connsiteY8" fmla="*/ 52443 h 52443"/>
                <a:gd name="connsiteX9" fmla="*/ 0 w 49216"/>
                <a:gd name="connsiteY9" fmla="*/ 26510 h 52443"/>
                <a:gd name="connsiteX10" fmla="*/ 42416 w 49216"/>
                <a:gd name="connsiteY10" fmla="*/ 23398 h 52443"/>
                <a:gd name="connsiteX11" fmla="*/ 25127 w 49216"/>
                <a:gd name="connsiteY11" fmla="*/ 5878 h 52443"/>
                <a:gd name="connsiteX12" fmla="*/ 6916 w 49216"/>
                <a:gd name="connsiteY12" fmla="*/ 23398 h 52443"/>
                <a:gd name="connsiteX13" fmla="*/ 42416 w 49216"/>
                <a:gd name="connsiteY13" fmla="*/ 23398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3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50"/>
                    <a:pt x="49216" y="25587"/>
                  </a:cubicBezTo>
                  <a:cubicBezTo>
                    <a:pt x="49216" y="26625"/>
                    <a:pt x="49216" y="27663"/>
                    <a:pt x="48986" y="28700"/>
                  </a:cubicBezTo>
                  <a:lnTo>
                    <a:pt x="6800" y="28700"/>
                  </a:lnTo>
                  <a:cubicBezTo>
                    <a:pt x="7838" y="39189"/>
                    <a:pt x="15675" y="46565"/>
                    <a:pt x="27086" y="46565"/>
                  </a:cubicBezTo>
                  <a:cubicBezTo>
                    <a:pt x="33771" y="46565"/>
                    <a:pt x="40226" y="44490"/>
                    <a:pt x="45643" y="40341"/>
                  </a:cubicBezTo>
                  <a:lnTo>
                    <a:pt x="45643" y="46680"/>
                  </a:lnTo>
                  <a:cubicBezTo>
                    <a:pt x="40226" y="50600"/>
                    <a:pt x="33771" y="52443"/>
                    <a:pt x="27086" y="52443"/>
                  </a:cubicBezTo>
                  <a:cubicBezTo>
                    <a:pt x="11065" y="52443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40" y="13370"/>
                    <a:pt x="35500" y="5878"/>
                    <a:pt x="25127" y="5878"/>
                  </a:cubicBezTo>
                  <a:cubicBezTo>
                    <a:pt x="14753" y="5878"/>
                    <a:pt x="7953" y="13485"/>
                    <a:pt x="6916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77" name="Freeform: Shape 576">
              <a:extLst>
                <a:ext uri="{FF2B5EF4-FFF2-40B4-BE49-F238E27FC236}">
                  <a16:creationId xmlns:a16="http://schemas.microsoft.com/office/drawing/2014/main" id="{78C680D9-B1F4-4DF8-912D-34B9AA903BC0}"/>
                </a:ext>
              </a:extLst>
            </p:cNvPr>
            <p:cNvSpPr/>
            <p:nvPr/>
          </p:nvSpPr>
          <p:spPr>
            <a:xfrm>
              <a:off x="2817773" y="6575266"/>
              <a:ext cx="52097" cy="78723"/>
            </a:xfrm>
            <a:custGeom>
              <a:avLst/>
              <a:gdLst>
                <a:gd name="connsiteX0" fmla="*/ 45643 w 52097"/>
                <a:gd name="connsiteY0" fmla="*/ 66160 h 78723"/>
                <a:gd name="connsiteX1" fmla="*/ 25472 w 52097"/>
                <a:gd name="connsiteY1" fmla="*/ 78723 h 78723"/>
                <a:gd name="connsiteX2" fmla="*/ 0 w 52097"/>
                <a:gd name="connsiteY2" fmla="*/ 52674 h 78723"/>
                <a:gd name="connsiteX3" fmla="*/ 25472 w 52097"/>
                <a:gd name="connsiteY3" fmla="*/ 26164 h 78723"/>
                <a:gd name="connsiteX4" fmla="*/ 45643 w 52097"/>
                <a:gd name="connsiteY4" fmla="*/ 38843 h 78723"/>
                <a:gd name="connsiteX5" fmla="*/ 45643 w 52097"/>
                <a:gd name="connsiteY5" fmla="*/ 0 h 78723"/>
                <a:gd name="connsiteX6" fmla="*/ 52098 w 52097"/>
                <a:gd name="connsiteY6" fmla="*/ 0 h 78723"/>
                <a:gd name="connsiteX7" fmla="*/ 52098 w 52097"/>
                <a:gd name="connsiteY7" fmla="*/ 77801 h 78723"/>
                <a:gd name="connsiteX8" fmla="*/ 45643 w 52097"/>
                <a:gd name="connsiteY8" fmla="*/ 77801 h 78723"/>
                <a:gd name="connsiteX9" fmla="*/ 45643 w 52097"/>
                <a:gd name="connsiteY9" fmla="*/ 66045 h 78723"/>
                <a:gd name="connsiteX10" fmla="*/ 6685 w 52097"/>
                <a:gd name="connsiteY10" fmla="*/ 52559 h 78723"/>
                <a:gd name="connsiteX11" fmla="*/ 26049 w 52097"/>
                <a:gd name="connsiteY11" fmla="*/ 72730 h 78723"/>
                <a:gd name="connsiteX12" fmla="*/ 45643 w 52097"/>
                <a:gd name="connsiteY12" fmla="*/ 52559 h 78723"/>
                <a:gd name="connsiteX13" fmla="*/ 26049 w 52097"/>
                <a:gd name="connsiteY13" fmla="*/ 32274 h 78723"/>
                <a:gd name="connsiteX14" fmla="*/ 6685 w 52097"/>
                <a:gd name="connsiteY14" fmla="*/ 52559 h 78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78723">
                  <a:moveTo>
                    <a:pt x="45643" y="66160"/>
                  </a:moveTo>
                  <a:cubicBezTo>
                    <a:pt x="42070" y="73767"/>
                    <a:pt x="34693" y="78723"/>
                    <a:pt x="25472" y="78723"/>
                  </a:cubicBezTo>
                  <a:cubicBezTo>
                    <a:pt x="10604" y="78723"/>
                    <a:pt x="0" y="67773"/>
                    <a:pt x="0" y="52674"/>
                  </a:cubicBezTo>
                  <a:cubicBezTo>
                    <a:pt x="0" y="37575"/>
                    <a:pt x="10604" y="26164"/>
                    <a:pt x="25472" y="26164"/>
                  </a:cubicBezTo>
                  <a:cubicBezTo>
                    <a:pt x="34809" y="26164"/>
                    <a:pt x="42070" y="31120"/>
                    <a:pt x="45643" y="38843"/>
                  </a:cubicBezTo>
                  <a:lnTo>
                    <a:pt x="45643" y="0"/>
                  </a:lnTo>
                  <a:lnTo>
                    <a:pt x="52098" y="0"/>
                  </a:lnTo>
                  <a:lnTo>
                    <a:pt x="52098" y="77801"/>
                  </a:lnTo>
                  <a:lnTo>
                    <a:pt x="45643" y="77801"/>
                  </a:lnTo>
                  <a:lnTo>
                    <a:pt x="45643" y="66045"/>
                  </a:lnTo>
                  <a:close/>
                  <a:moveTo>
                    <a:pt x="6685" y="52559"/>
                  </a:moveTo>
                  <a:cubicBezTo>
                    <a:pt x="6685" y="64200"/>
                    <a:pt x="14638" y="72730"/>
                    <a:pt x="26049" y="72730"/>
                  </a:cubicBezTo>
                  <a:cubicBezTo>
                    <a:pt x="37460" y="72730"/>
                    <a:pt x="45643" y="64200"/>
                    <a:pt x="45643" y="52559"/>
                  </a:cubicBezTo>
                  <a:cubicBezTo>
                    <a:pt x="45643" y="40918"/>
                    <a:pt x="37460" y="32274"/>
                    <a:pt x="26049" y="32274"/>
                  </a:cubicBezTo>
                  <a:cubicBezTo>
                    <a:pt x="14638" y="32274"/>
                    <a:pt x="6685" y="40803"/>
                    <a:pt x="6685" y="5255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78" name="Freeform: Shape 577">
              <a:extLst>
                <a:ext uri="{FF2B5EF4-FFF2-40B4-BE49-F238E27FC236}">
                  <a16:creationId xmlns:a16="http://schemas.microsoft.com/office/drawing/2014/main" id="{1125144C-AB25-4ECD-87FB-DBBBE96D7D6A}"/>
                </a:ext>
              </a:extLst>
            </p:cNvPr>
            <p:cNvSpPr/>
            <p:nvPr/>
          </p:nvSpPr>
          <p:spPr>
            <a:xfrm>
              <a:off x="759566" y="6699747"/>
              <a:ext cx="52097" cy="78722"/>
            </a:xfrm>
            <a:custGeom>
              <a:avLst/>
              <a:gdLst>
                <a:gd name="connsiteX0" fmla="*/ 45643 w 52097"/>
                <a:gd name="connsiteY0" fmla="*/ 66159 h 78722"/>
                <a:gd name="connsiteX1" fmla="*/ 25473 w 52097"/>
                <a:gd name="connsiteY1" fmla="*/ 78722 h 78722"/>
                <a:gd name="connsiteX2" fmla="*/ 0 w 52097"/>
                <a:gd name="connsiteY2" fmla="*/ 52674 h 78722"/>
                <a:gd name="connsiteX3" fmla="*/ 25473 w 52097"/>
                <a:gd name="connsiteY3" fmla="*/ 26164 h 78722"/>
                <a:gd name="connsiteX4" fmla="*/ 45643 w 52097"/>
                <a:gd name="connsiteY4" fmla="*/ 38843 h 78722"/>
                <a:gd name="connsiteX5" fmla="*/ 45643 w 52097"/>
                <a:gd name="connsiteY5" fmla="*/ 0 h 78722"/>
                <a:gd name="connsiteX6" fmla="*/ 52098 w 52097"/>
                <a:gd name="connsiteY6" fmla="*/ 0 h 78722"/>
                <a:gd name="connsiteX7" fmla="*/ 52098 w 52097"/>
                <a:gd name="connsiteY7" fmla="*/ 77801 h 78722"/>
                <a:gd name="connsiteX8" fmla="*/ 45643 w 52097"/>
                <a:gd name="connsiteY8" fmla="*/ 77801 h 78722"/>
                <a:gd name="connsiteX9" fmla="*/ 45643 w 52097"/>
                <a:gd name="connsiteY9" fmla="*/ 66044 h 78722"/>
                <a:gd name="connsiteX10" fmla="*/ 6685 w 52097"/>
                <a:gd name="connsiteY10" fmla="*/ 52559 h 78722"/>
                <a:gd name="connsiteX11" fmla="*/ 26049 w 52097"/>
                <a:gd name="connsiteY11" fmla="*/ 72729 h 78722"/>
                <a:gd name="connsiteX12" fmla="*/ 45643 w 52097"/>
                <a:gd name="connsiteY12" fmla="*/ 52559 h 78722"/>
                <a:gd name="connsiteX13" fmla="*/ 26049 w 52097"/>
                <a:gd name="connsiteY13" fmla="*/ 32273 h 78722"/>
                <a:gd name="connsiteX14" fmla="*/ 6685 w 52097"/>
                <a:gd name="connsiteY14" fmla="*/ 52559 h 78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78722">
                  <a:moveTo>
                    <a:pt x="45643" y="66159"/>
                  </a:moveTo>
                  <a:cubicBezTo>
                    <a:pt x="42070" y="73766"/>
                    <a:pt x="34693" y="78722"/>
                    <a:pt x="25473" y="78722"/>
                  </a:cubicBezTo>
                  <a:cubicBezTo>
                    <a:pt x="10604" y="78722"/>
                    <a:pt x="0" y="67773"/>
                    <a:pt x="0" y="52674"/>
                  </a:cubicBezTo>
                  <a:cubicBezTo>
                    <a:pt x="0" y="37575"/>
                    <a:pt x="10604" y="26164"/>
                    <a:pt x="25473" y="26164"/>
                  </a:cubicBezTo>
                  <a:cubicBezTo>
                    <a:pt x="34809" y="26164"/>
                    <a:pt x="42070" y="31120"/>
                    <a:pt x="45643" y="38843"/>
                  </a:cubicBezTo>
                  <a:lnTo>
                    <a:pt x="45643" y="0"/>
                  </a:lnTo>
                  <a:lnTo>
                    <a:pt x="52098" y="0"/>
                  </a:lnTo>
                  <a:lnTo>
                    <a:pt x="52098" y="77801"/>
                  </a:lnTo>
                  <a:lnTo>
                    <a:pt x="45643" y="77801"/>
                  </a:lnTo>
                  <a:lnTo>
                    <a:pt x="45643" y="66044"/>
                  </a:lnTo>
                  <a:close/>
                  <a:moveTo>
                    <a:pt x="6685" y="52559"/>
                  </a:moveTo>
                  <a:cubicBezTo>
                    <a:pt x="6685" y="64200"/>
                    <a:pt x="14638" y="72729"/>
                    <a:pt x="26049" y="72729"/>
                  </a:cubicBezTo>
                  <a:cubicBezTo>
                    <a:pt x="37460" y="72729"/>
                    <a:pt x="45643" y="64200"/>
                    <a:pt x="45643" y="52559"/>
                  </a:cubicBezTo>
                  <a:cubicBezTo>
                    <a:pt x="45643" y="40917"/>
                    <a:pt x="37460" y="32273"/>
                    <a:pt x="26049" y="32273"/>
                  </a:cubicBezTo>
                  <a:cubicBezTo>
                    <a:pt x="14638" y="32273"/>
                    <a:pt x="6685" y="40802"/>
                    <a:pt x="6685" y="5255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79" name="Freeform: Shape 578">
              <a:extLst>
                <a:ext uri="{FF2B5EF4-FFF2-40B4-BE49-F238E27FC236}">
                  <a16:creationId xmlns:a16="http://schemas.microsoft.com/office/drawing/2014/main" id="{EF7AFB06-62E1-42E2-A8B2-6E01E445F047}"/>
                </a:ext>
              </a:extLst>
            </p:cNvPr>
            <p:cNvSpPr/>
            <p:nvPr/>
          </p:nvSpPr>
          <p:spPr>
            <a:xfrm>
              <a:off x="825726" y="6726027"/>
              <a:ext cx="49216" cy="52443"/>
            </a:xfrm>
            <a:custGeom>
              <a:avLst/>
              <a:gdLst>
                <a:gd name="connsiteX0" fmla="*/ 115 w 49216"/>
                <a:gd name="connsiteY0" fmla="*/ 26510 h 52443"/>
                <a:gd name="connsiteX1" fmla="*/ 25127 w 49216"/>
                <a:gd name="connsiteY1" fmla="*/ 0 h 52443"/>
                <a:gd name="connsiteX2" fmla="*/ 49216 w 49216"/>
                <a:gd name="connsiteY2" fmla="*/ 25588 h 52443"/>
                <a:gd name="connsiteX3" fmla="*/ 48986 w 49216"/>
                <a:gd name="connsiteY3" fmla="*/ 28700 h 52443"/>
                <a:gd name="connsiteX4" fmla="*/ 6800 w 49216"/>
                <a:gd name="connsiteY4" fmla="*/ 28700 h 52443"/>
                <a:gd name="connsiteX5" fmla="*/ 27086 w 49216"/>
                <a:gd name="connsiteY5" fmla="*/ 46566 h 52443"/>
                <a:gd name="connsiteX6" fmla="*/ 45643 w 49216"/>
                <a:gd name="connsiteY6" fmla="*/ 40341 h 52443"/>
                <a:gd name="connsiteX7" fmla="*/ 45643 w 49216"/>
                <a:gd name="connsiteY7" fmla="*/ 46680 h 52443"/>
                <a:gd name="connsiteX8" fmla="*/ 27086 w 49216"/>
                <a:gd name="connsiteY8" fmla="*/ 52443 h 52443"/>
                <a:gd name="connsiteX9" fmla="*/ 0 w 49216"/>
                <a:gd name="connsiteY9" fmla="*/ 26510 h 52443"/>
                <a:gd name="connsiteX10" fmla="*/ 42416 w 49216"/>
                <a:gd name="connsiteY10" fmla="*/ 23398 h 52443"/>
                <a:gd name="connsiteX11" fmla="*/ 25127 w 49216"/>
                <a:gd name="connsiteY11" fmla="*/ 5878 h 52443"/>
                <a:gd name="connsiteX12" fmla="*/ 6916 w 49216"/>
                <a:gd name="connsiteY12" fmla="*/ 23398 h 52443"/>
                <a:gd name="connsiteX13" fmla="*/ 42416 w 49216"/>
                <a:gd name="connsiteY13" fmla="*/ 23398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3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50"/>
                    <a:pt x="49216" y="25588"/>
                  </a:cubicBezTo>
                  <a:cubicBezTo>
                    <a:pt x="49216" y="26625"/>
                    <a:pt x="49216" y="27663"/>
                    <a:pt x="48986" y="28700"/>
                  </a:cubicBezTo>
                  <a:lnTo>
                    <a:pt x="6800" y="28700"/>
                  </a:lnTo>
                  <a:cubicBezTo>
                    <a:pt x="7838" y="39189"/>
                    <a:pt x="15675" y="46566"/>
                    <a:pt x="27086" y="46566"/>
                  </a:cubicBezTo>
                  <a:cubicBezTo>
                    <a:pt x="33771" y="46566"/>
                    <a:pt x="40226" y="44490"/>
                    <a:pt x="45643" y="40341"/>
                  </a:cubicBezTo>
                  <a:lnTo>
                    <a:pt x="45643" y="46680"/>
                  </a:lnTo>
                  <a:cubicBezTo>
                    <a:pt x="40226" y="50600"/>
                    <a:pt x="33771" y="52443"/>
                    <a:pt x="27086" y="52443"/>
                  </a:cubicBezTo>
                  <a:cubicBezTo>
                    <a:pt x="11065" y="52443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40" y="13485"/>
                    <a:pt x="35500" y="5878"/>
                    <a:pt x="25127" y="5878"/>
                  </a:cubicBezTo>
                  <a:cubicBezTo>
                    <a:pt x="14753" y="5878"/>
                    <a:pt x="7953" y="13485"/>
                    <a:pt x="6916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80" name="Freeform: Shape 579">
              <a:extLst>
                <a:ext uri="{FF2B5EF4-FFF2-40B4-BE49-F238E27FC236}">
                  <a16:creationId xmlns:a16="http://schemas.microsoft.com/office/drawing/2014/main" id="{6D3BFCAC-31F5-4AD2-B4D8-5D73D0D2060A}"/>
                </a:ext>
              </a:extLst>
            </p:cNvPr>
            <p:cNvSpPr/>
            <p:nvPr/>
          </p:nvSpPr>
          <p:spPr>
            <a:xfrm>
              <a:off x="881281" y="6726718"/>
              <a:ext cx="50945" cy="52443"/>
            </a:xfrm>
            <a:custGeom>
              <a:avLst/>
              <a:gdLst>
                <a:gd name="connsiteX0" fmla="*/ 25473 w 50945"/>
                <a:gd name="connsiteY0" fmla="*/ 52443 h 52443"/>
                <a:gd name="connsiteX1" fmla="*/ 0 w 50945"/>
                <a:gd name="connsiteY1" fmla="*/ 0 h 52443"/>
                <a:gd name="connsiteX2" fmla="*/ 7492 w 50945"/>
                <a:gd name="connsiteY2" fmla="*/ 0 h 52443"/>
                <a:gd name="connsiteX3" fmla="*/ 25818 w 50945"/>
                <a:gd name="connsiteY3" fmla="*/ 38843 h 52443"/>
                <a:gd name="connsiteX4" fmla="*/ 44030 w 50945"/>
                <a:gd name="connsiteY4" fmla="*/ 0 h 52443"/>
                <a:gd name="connsiteX5" fmla="*/ 50945 w 50945"/>
                <a:gd name="connsiteY5" fmla="*/ 0 h 52443"/>
                <a:gd name="connsiteX6" fmla="*/ 25473 w 50945"/>
                <a:gd name="connsiteY6" fmla="*/ 52443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945" h="52443">
                  <a:moveTo>
                    <a:pt x="25473" y="52443"/>
                  </a:moveTo>
                  <a:lnTo>
                    <a:pt x="0" y="0"/>
                  </a:lnTo>
                  <a:lnTo>
                    <a:pt x="7492" y="0"/>
                  </a:lnTo>
                  <a:lnTo>
                    <a:pt x="25818" y="38843"/>
                  </a:lnTo>
                  <a:lnTo>
                    <a:pt x="44030" y="0"/>
                  </a:lnTo>
                  <a:lnTo>
                    <a:pt x="50945" y="0"/>
                  </a:lnTo>
                  <a:lnTo>
                    <a:pt x="25473" y="52443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81" name="Freeform: Shape 580">
              <a:extLst>
                <a:ext uri="{FF2B5EF4-FFF2-40B4-BE49-F238E27FC236}">
                  <a16:creationId xmlns:a16="http://schemas.microsoft.com/office/drawing/2014/main" id="{65C04F5F-9389-4634-BB52-85A8AF94F87E}"/>
                </a:ext>
              </a:extLst>
            </p:cNvPr>
            <p:cNvSpPr/>
            <p:nvPr/>
          </p:nvSpPr>
          <p:spPr>
            <a:xfrm>
              <a:off x="940871" y="6706894"/>
              <a:ext cx="12332" cy="70654"/>
            </a:xfrm>
            <a:custGeom>
              <a:avLst/>
              <a:gdLst>
                <a:gd name="connsiteX0" fmla="*/ 0 w 12332"/>
                <a:gd name="connsiteY0" fmla="*/ 4610 h 70654"/>
                <a:gd name="connsiteX1" fmla="*/ 4380 w 12332"/>
                <a:gd name="connsiteY1" fmla="*/ 0 h 70654"/>
                <a:gd name="connsiteX2" fmla="*/ 7377 w 12332"/>
                <a:gd name="connsiteY2" fmla="*/ 922 h 70654"/>
                <a:gd name="connsiteX3" fmla="*/ 12333 w 12332"/>
                <a:gd name="connsiteY3" fmla="*/ 4495 h 70654"/>
                <a:gd name="connsiteX4" fmla="*/ 7377 w 12332"/>
                <a:gd name="connsiteY4" fmla="*/ 8068 h 70654"/>
                <a:gd name="connsiteX5" fmla="*/ 4380 w 12332"/>
                <a:gd name="connsiteY5" fmla="*/ 9105 h 70654"/>
                <a:gd name="connsiteX6" fmla="*/ 0 w 12332"/>
                <a:gd name="connsiteY6" fmla="*/ 4610 h 70654"/>
                <a:gd name="connsiteX7" fmla="*/ 1498 w 12332"/>
                <a:gd name="connsiteY7" fmla="*/ 19824 h 70654"/>
                <a:gd name="connsiteX8" fmla="*/ 8068 w 12332"/>
                <a:gd name="connsiteY8" fmla="*/ 19824 h 70654"/>
                <a:gd name="connsiteX9" fmla="*/ 8068 w 12332"/>
                <a:gd name="connsiteY9" fmla="*/ 70655 h 70654"/>
                <a:gd name="connsiteX10" fmla="*/ 1498 w 12332"/>
                <a:gd name="connsiteY10" fmla="*/ 70655 h 70654"/>
                <a:gd name="connsiteX11" fmla="*/ 1498 w 12332"/>
                <a:gd name="connsiteY11" fmla="*/ 19824 h 70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32" h="70654">
                  <a:moveTo>
                    <a:pt x="0" y="4610"/>
                  </a:moveTo>
                  <a:cubicBezTo>
                    <a:pt x="0" y="2075"/>
                    <a:pt x="1844" y="0"/>
                    <a:pt x="4380" y="0"/>
                  </a:cubicBezTo>
                  <a:cubicBezTo>
                    <a:pt x="5533" y="0"/>
                    <a:pt x="6455" y="345"/>
                    <a:pt x="7377" y="922"/>
                  </a:cubicBezTo>
                  <a:lnTo>
                    <a:pt x="12333" y="4495"/>
                  </a:lnTo>
                  <a:lnTo>
                    <a:pt x="7377" y="8068"/>
                  </a:lnTo>
                  <a:cubicBezTo>
                    <a:pt x="6455" y="8645"/>
                    <a:pt x="5533" y="9105"/>
                    <a:pt x="4380" y="9105"/>
                  </a:cubicBezTo>
                  <a:cubicBezTo>
                    <a:pt x="1844" y="9105"/>
                    <a:pt x="0" y="7031"/>
                    <a:pt x="0" y="4610"/>
                  </a:cubicBezTo>
                  <a:close/>
                  <a:moveTo>
                    <a:pt x="1498" y="19824"/>
                  </a:moveTo>
                  <a:lnTo>
                    <a:pt x="8068" y="19824"/>
                  </a:lnTo>
                  <a:lnTo>
                    <a:pt x="8068" y="70655"/>
                  </a:lnTo>
                  <a:lnTo>
                    <a:pt x="1498" y="70655"/>
                  </a:lnTo>
                  <a:lnTo>
                    <a:pt x="1498" y="19824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82" name="Freeform: Shape 581">
              <a:extLst>
                <a:ext uri="{FF2B5EF4-FFF2-40B4-BE49-F238E27FC236}">
                  <a16:creationId xmlns:a16="http://schemas.microsoft.com/office/drawing/2014/main" id="{08B38BAE-5BFE-4912-83F7-F15C8BF0A8F9}"/>
                </a:ext>
              </a:extLst>
            </p:cNvPr>
            <p:cNvSpPr/>
            <p:nvPr/>
          </p:nvSpPr>
          <p:spPr>
            <a:xfrm>
              <a:off x="963116" y="6725911"/>
              <a:ext cx="43683" cy="52558"/>
            </a:xfrm>
            <a:custGeom>
              <a:avLst/>
              <a:gdLst>
                <a:gd name="connsiteX0" fmla="*/ 26856 w 43683"/>
                <a:gd name="connsiteY0" fmla="*/ 46450 h 52558"/>
                <a:gd name="connsiteX1" fmla="*/ 43684 w 43683"/>
                <a:gd name="connsiteY1" fmla="*/ 40457 h 52558"/>
                <a:gd name="connsiteX2" fmla="*/ 43684 w 43683"/>
                <a:gd name="connsiteY2" fmla="*/ 47142 h 52558"/>
                <a:gd name="connsiteX3" fmla="*/ 26395 w 43683"/>
                <a:gd name="connsiteY3" fmla="*/ 52559 h 52558"/>
                <a:gd name="connsiteX4" fmla="*/ 0 w 43683"/>
                <a:gd name="connsiteY4" fmla="*/ 26280 h 52558"/>
                <a:gd name="connsiteX5" fmla="*/ 26279 w 43683"/>
                <a:gd name="connsiteY5" fmla="*/ 0 h 52558"/>
                <a:gd name="connsiteX6" fmla="*/ 43223 w 43683"/>
                <a:gd name="connsiteY6" fmla="*/ 5763 h 52558"/>
                <a:gd name="connsiteX7" fmla="*/ 43223 w 43683"/>
                <a:gd name="connsiteY7" fmla="*/ 12909 h 52558"/>
                <a:gd name="connsiteX8" fmla="*/ 26740 w 43683"/>
                <a:gd name="connsiteY8" fmla="*/ 6109 h 52558"/>
                <a:gd name="connsiteX9" fmla="*/ 6685 w 43683"/>
                <a:gd name="connsiteY9" fmla="*/ 26280 h 52558"/>
                <a:gd name="connsiteX10" fmla="*/ 26971 w 43683"/>
                <a:gd name="connsiteY10" fmla="*/ 46566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683" h="52558">
                  <a:moveTo>
                    <a:pt x="26856" y="46450"/>
                  </a:moveTo>
                  <a:cubicBezTo>
                    <a:pt x="33310" y="46450"/>
                    <a:pt x="39073" y="44491"/>
                    <a:pt x="43684" y="40457"/>
                  </a:cubicBezTo>
                  <a:lnTo>
                    <a:pt x="43684" y="47142"/>
                  </a:lnTo>
                  <a:cubicBezTo>
                    <a:pt x="38728" y="50830"/>
                    <a:pt x="32734" y="52559"/>
                    <a:pt x="26395" y="52559"/>
                  </a:cubicBezTo>
                  <a:cubicBezTo>
                    <a:pt x="10835" y="52559"/>
                    <a:pt x="0" y="41610"/>
                    <a:pt x="0" y="26280"/>
                  </a:cubicBezTo>
                  <a:cubicBezTo>
                    <a:pt x="0" y="10950"/>
                    <a:pt x="10950" y="0"/>
                    <a:pt x="26279" y="0"/>
                  </a:cubicBezTo>
                  <a:cubicBezTo>
                    <a:pt x="32965" y="0"/>
                    <a:pt x="38728" y="1960"/>
                    <a:pt x="43223" y="5763"/>
                  </a:cubicBezTo>
                  <a:lnTo>
                    <a:pt x="43223" y="12909"/>
                  </a:lnTo>
                  <a:cubicBezTo>
                    <a:pt x="39189" y="8414"/>
                    <a:pt x="33310" y="6109"/>
                    <a:pt x="26740" y="6109"/>
                  </a:cubicBezTo>
                  <a:cubicBezTo>
                    <a:pt x="14984" y="6109"/>
                    <a:pt x="6685" y="14408"/>
                    <a:pt x="6685" y="26280"/>
                  </a:cubicBezTo>
                  <a:cubicBezTo>
                    <a:pt x="6685" y="38151"/>
                    <a:pt x="14984" y="46566"/>
                    <a:pt x="26971" y="46566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83" name="Freeform: Shape 582">
              <a:extLst>
                <a:ext uri="{FF2B5EF4-FFF2-40B4-BE49-F238E27FC236}">
                  <a16:creationId xmlns:a16="http://schemas.microsoft.com/office/drawing/2014/main" id="{019CDEDC-8030-4BF2-B9D3-C07E6F4A0EBE}"/>
                </a:ext>
              </a:extLst>
            </p:cNvPr>
            <p:cNvSpPr/>
            <p:nvPr/>
          </p:nvSpPr>
          <p:spPr>
            <a:xfrm>
              <a:off x="1016482" y="6726027"/>
              <a:ext cx="49216" cy="52443"/>
            </a:xfrm>
            <a:custGeom>
              <a:avLst/>
              <a:gdLst>
                <a:gd name="connsiteX0" fmla="*/ 115 w 49216"/>
                <a:gd name="connsiteY0" fmla="*/ 26510 h 52443"/>
                <a:gd name="connsiteX1" fmla="*/ 25127 w 49216"/>
                <a:gd name="connsiteY1" fmla="*/ 0 h 52443"/>
                <a:gd name="connsiteX2" fmla="*/ 49216 w 49216"/>
                <a:gd name="connsiteY2" fmla="*/ 25588 h 52443"/>
                <a:gd name="connsiteX3" fmla="*/ 48986 w 49216"/>
                <a:gd name="connsiteY3" fmla="*/ 28700 h 52443"/>
                <a:gd name="connsiteX4" fmla="*/ 6800 w 49216"/>
                <a:gd name="connsiteY4" fmla="*/ 28700 h 52443"/>
                <a:gd name="connsiteX5" fmla="*/ 27086 w 49216"/>
                <a:gd name="connsiteY5" fmla="*/ 46566 h 52443"/>
                <a:gd name="connsiteX6" fmla="*/ 45643 w 49216"/>
                <a:gd name="connsiteY6" fmla="*/ 40341 h 52443"/>
                <a:gd name="connsiteX7" fmla="*/ 45643 w 49216"/>
                <a:gd name="connsiteY7" fmla="*/ 46680 h 52443"/>
                <a:gd name="connsiteX8" fmla="*/ 27086 w 49216"/>
                <a:gd name="connsiteY8" fmla="*/ 52443 h 52443"/>
                <a:gd name="connsiteX9" fmla="*/ 0 w 49216"/>
                <a:gd name="connsiteY9" fmla="*/ 26510 h 52443"/>
                <a:gd name="connsiteX10" fmla="*/ 42416 w 49216"/>
                <a:gd name="connsiteY10" fmla="*/ 23398 h 52443"/>
                <a:gd name="connsiteX11" fmla="*/ 25127 w 49216"/>
                <a:gd name="connsiteY11" fmla="*/ 5878 h 52443"/>
                <a:gd name="connsiteX12" fmla="*/ 6916 w 49216"/>
                <a:gd name="connsiteY12" fmla="*/ 23398 h 52443"/>
                <a:gd name="connsiteX13" fmla="*/ 42416 w 49216"/>
                <a:gd name="connsiteY13" fmla="*/ 23398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3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50"/>
                    <a:pt x="49216" y="25588"/>
                  </a:cubicBezTo>
                  <a:cubicBezTo>
                    <a:pt x="49216" y="26625"/>
                    <a:pt x="49216" y="27663"/>
                    <a:pt x="48986" y="28700"/>
                  </a:cubicBezTo>
                  <a:lnTo>
                    <a:pt x="6800" y="28700"/>
                  </a:lnTo>
                  <a:cubicBezTo>
                    <a:pt x="7838" y="39189"/>
                    <a:pt x="15675" y="46566"/>
                    <a:pt x="27086" y="46566"/>
                  </a:cubicBezTo>
                  <a:cubicBezTo>
                    <a:pt x="33771" y="46566"/>
                    <a:pt x="40226" y="44490"/>
                    <a:pt x="45643" y="40341"/>
                  </a:cubicBezTo>
                  <a:lnTo>
                    <a:pt x="45643" y="46680"/>
                  </a:lnTo>
                  <a:cubicBezTo>
                    <a:pt x="40226" y="50600"/>
                    <a:pt x="33771" y="52443"/>
                    <a:pt x="27086" y="52443"/>
                  </a:cubicBezTo>
                  <a:cubicBezTo>
                    <a:pt x="11065" y="52443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40" y="13485"/>
                    <a:pt x="35500" y="5878"/>
                    <a:pt x="25127" y="5878"/>
                  </a:cubicBezTo>
                  <a:cubicBezTo>
                    <a:pt x="14753" y="5878"/>
                    <a:pt x="7953" y="13485"/>
                    <a:pt x="6916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84" name="Freeform: Shape 583">
              <a:extLst>
                <a:ext uri="{FF2B5EF4-FFF2-40B4-BE49-F238E27FC236}">
                  <a16:creationId xmlns:a16="http://schemas.microsoft.com/office/drawing/2014/main" id="{67105462-D202-4415-ACF4-B189E463336B}"/>
                </a:ext>
              </a:extLst>
            </p:cNvPr>
            <p:cNvSpPr/>
            <p:nvPr/>
          </p:nvSpPr>
          <p:spPr>
            <a:xfrm>
              <a:off x="1075726" y="6725911"/>
              <a:ext cx="35846" cy="52558"/>
            </a:xfrm>
            <a:custGeom>
              <a:avLst/>
              <a:gdLst>
                <a:gd name="connsiteX0" fmla="*/ 17520 w 35846"/>
                <a:gd name="connsiteY0" fmla="*/ 47257 h 52558"/>
                <a:gd name="connsiteX1" fmla="*/ 29507 w 35846"/>
                <a:gd name="connsiteY1" fmla="*/ 38613 h 52558"/>
                <a:gd name="connsiteX2" fmla="*/ 23398 w 35846"/>
                <a:gd name="connsiteY2" fmla="*/ 31120 h 52558"/>
                <a:gd name="connsiteX3" fmla="*/ 10373 w 35846"/>
                <a:gd name="connsiteY3" fmla="*/ 26049 h 52558"/>
                <a:gd name="connsiteX4" fmla="*/ 1037 w 35846"/>
                <a:gd name="connsiteY4" fmla="*/ 13947 h 52558"/>
                <a:gd name="connsiteX5" fmla="*/ 18211 w 35846"/>
                <a:gd name="connsiteY5" fmla="*/ 0 h 52558"/>
                <a:gd name="connsiteX6" fmla="*/ 33656 w 35846"/>
                <a:gd name="connsiteY6" fmla="*/ 4841 h 52558"/>
                <a:gd name="connsiteX7" fmla="*/ 33656 w 35846"/>
                <a:gd name="connsiteY7" fmla="*/ 11641 h 52558"/>
                <a:gd name="connsiteX8" fmla="*/ 18326 w 35846"/>
                <a:gd name="connsiteY8" fmla="*/ 5302 h 52558"/>
                <a:gd name="connsiteX9" fmla="*/ 7492 w 35846"/>
                <a:gd name="connsiteY9" fmla="*/ 13255 h 52558"/>
                <a:gd name="connsiteX10" fmla="*/ 13485 w 35846"/>
                <a:gd name="connsiteY10" fmla="*/ 20517 h 52558"/>
                <a:gd name="connsiteX11" fmla="*/ 26510 w 35846"/>
                <a:gd name="connsiteY11" fmla="*/ 25588 h 52558"/>
                <a:gd name="connsiteX12" fmla="*/ 35846 w 35846"/>
                <a:gd name="connsiteY12" fmla="*/ 37460 h 52558"/>
                <a:gd name="connsiteX13" fmla="*/ 17404 w 35846"/>
                <a:gd name="connsiteY13" fmla="*/ 52559 h 52558"/>
                <a:gd name="connsiteX14" fmla="*/ 0 w 35846"/>
                <a:gd name="connsiteY14" fmla="*/ 47142 h 52558"/>
                <a:gd name="connsiteX15" fmla="*/ 0 w 35846"/>
                <a:gd name="connsiteY15" fmla="*/ 40111 h 52558"/>
                <a:gd name="connsiteX16" fmla="*/ 17520 w 35846"/>
                <a:gd name="connsiteY16" fmla="*/ 47257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846" h="52558">
                  <a:moveTo>
                    <a:pt x="17520" y="47257"/>
                  </a:moveTo>
                  <a:cubicBezTo>
                    <a:pt x="24320" y="47257"/>
                    <a:pt x="29507" y="44260"/>
                    <a:pt x="29507" y="38613"/>
                  </a:cubicBezTo>
                  <a:cubicBezTo>
                    <a:pt x="29507" y="35385"/>
                    <a:pt x="27778" y="32850"/>
                    <a:pt x="23398" y="31120"/>
                  </a:cubicBezTo>
                  <a:lnTo>
                    <a:pt x="10373" y="26049"/>
                  </a:lnTo>
                  <a:cubicBezTo>
                    <a:pt x="4265" y="23514"/>
                    <a:pt x="1037" y="20056"/>
                    <a:pt x="1037" y="13947"/>
                  </a:cubicBezTo>
                  <a:cubicBezTo>
                    <a:pt x="1037" y="5302"/>
                    <a:pt x="8183" y="0"/>
                    <a:pt x="18211" y="0"/>
                  </a:cubicBezTo>
                  <a:cubicBezTo>
                    <a:pt x="24089" y="0"/>
                    <a:pt x="29737" y="1614"/>
                    <a:pt x="33656" y="4841"/>
                  </a:cubicBezTo>
                  <a:lnTo>
                    <a:pt x="33656" y="11641"/>
                  </a:lnTo>
                  <a:cubicBezTo>
                    <a:pt x="29161" y="7608"/>
                    <a:pt x="23628" y="5302"/>
                    <a:pt x="18326" y="5302"/>
                  </a:cubicBezTo>
                  <a:cubicBezTo>
                    <a:pt x="12102" y="5302"/>
                    <a:pt x="7492" y="8184"/>
                    <a:pt x="7492" y="13255"/>
                  </a:cubicBezTo>
                  <a:cubicBezTo>
                    <a:pt x="7492" y="16713"/>
                    <a:pt x="9106" y="18903"/>
                    <a:pt x="13485" y="20517"/>
                  </a:cubicBezTo>
                  <a:lnTo>
                    <a:pt x="26510" y="25588"/>
                  </a:lnTo>
                  <a:cubicBezTo>
                    <a:pt x="32965" y="28239"/>
                    <a:pt x="35846" y="32158"/>
                    <a:pt x="35846" y="37460"/>
                  </a:cubicBezTo>
                  <a:cubicBezTo>
                    <a:pt x="35846" y="46911"/>
                    <a:pt x="28124" y="52559"/>
                    <a:pt x="17404" y="52559"/>
                  </a:cubicBezTo>
                  <a:cubicBezTo>
                    <a:pt x="10719" y="52559"/>
                    <a:pt x="4495" y="50830"/>
                    <a:pt x="0" y="47142"/>
                  </a:cubicBezTo>
                  <a:lnTo>
                    <a:pt x="0" y="40111"/>
                  </a:lnTo>
                  <a:cubicBezTo>
                    <a:pt x="5302" y="45067"/>
                    <a:pt x="11411" y="47257"/>
                    <a:pt x="17520" y="47257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85" name="Freeform: Shape 584">
              <a:extLst>
                <a:ext uri="{FF2B5EF4-FFF2-40B4-BE49-F238E27FC236}">
                  <a16:creationId xmlns:a16="http://schemas.microsoft.com/office/drawing/2014/main" id="{0A49A7C8-A205-441A-8043-669F9229E91B}"/>
                </a:ext>
              </a:extLst>
            </p:cNvPr>
            <p:cNvSpPr/>
            <p:nvPr/>
          </p:nvSpPr>
          <p:spPr>
            <a:xfrm>
              <a:off x="1147648" y="6726718"/>
              <a:ext cx="44605" cy="51637"/>
            </a:xfrm>
            <a:custGeom>
              <a:avLst/>
              <a:gdLst>
                <a:gd name="connsiteX0" fmla="*/ 38151 w 44605"/>
                <a:gd name="connsiteY0" fmla="*/ 0 h 51637"/>
                <a:gd name="connsiteX1" fmla="*/ 44606 w 44605"/>
                <a:gd name="connsiteY1" fmla="*/ 0 h 51637"/>
                <a:gd name="connsiteX2" fmla="*/ 44606 w 44605"/>
                <a:gd name="connsiteY2" fmla="*/ 28585 h 51637"/>
                <a:gd name="connsiteX3" fmla="*/ 22361 w 44605"/>
                <a:gd name="connsiteY3" fmla="*/ 51637 h 51637"/>
                <a:gd name="connsiteX4" fmla="*/ 0 w 44605"/>
                <a:gd name="connsiteY4" fmla="*/ 28585 h 51637"/>
                <a:gd name="connsiteX5" fmla="*/ 0 w 44605"/>
                <a:gd name="connsiteY5" fmla="*/ 0 h 51637"/>
                <a:gd name="connsiteX6" fmla="*/ 6455 w 44605"/>
                <a:gd name="connsiteY6" fmla="*/ 0 h 51637"/>
                <a:gd name="connsiteX7" fmla="*/ 6455 w 44605"/>
                <a:gd name="connsiteY7" fmla="*/ 29277 h 51637"/>
                <a:gd name="connsiteX8" fmla="*/ 22361 w 44605"/>
                <a:gd name="connsiteY8" fmla="*/ 45643 h 51637"/>
                <a:gd name="connsiteX9" fmla="*/ 38151 w 44605"/>
                <a:gd name="connsiteY9" fmla="*/ 29277 h 51637"/>
                <a:gd name="connsiteX10" fmla="*/ 38151 w 44605"/>
                <a:gd name="connsiteY10" fmla="*/ 0 h 51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605" h="51637">
                  <a:moveTo>
                    <a:pt x="38151" y="0"/>
                  </a:moveTo>
                  <a:lnTo>
                    <a:pt x="44606" y="0"/>
                  </a:lnTo>
                  <a:lnTo>
                    <a:pt x="44606" y="28585"/>
                  </a:lnTo>
                  <a:cubicBezTo>
                    <a:pt x="44606" y="42993"/>
                    <a:pt x="35846" y="51637"/>
                    <a:pt x="22361" y="51637"/>
                  </a:cubicBezTo>
                  <a:cubicBezTo>
                    <a:pt x="8875" y="51637"/>
                    <a:pt x="0" y="42993"/>
                    <a:pt x="0" y="28585"/>
                  </a:cubicBezTo>
                  <a:lnTo>
                    <a:pt x="0" y="0"/>
                  </a:lnTo>
                  <a:lnTo>
                    <a:pt x="6455" y="0"/>
                  </a:lnTo>
                  <a:lnTo>
                    <a:pt x="6455" y="29277"/>
                  </a:lnTo>
                  <a:cubicBezTo>
                    <a:pt x="6455" y="40111"/>
                    <a:pt x="12909" y="45643"/>
                    <a:pt x="22361" y="45643"/>
                  </a:cubicBezTo>
                  <a:cubicBezTo>
                    <a:pt x="31812" y="45643"/>
                    <a:pt x="38151" y="39996"/>
                    <a:pt x="38151" y="29277"/>
                  </a:cubicBezTo>
                  <a:lnTo>
                    <a:pt x="38151" y="0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86" name="Freeform: Shape 585">
              <a:extLst>
                <a:ext uri="{FF2B5EF4-FFF2-40B4-BE49-F238E27FC236}">
                  <a16:creationId xmlns:a16="http://schemas.microsoft.com/office/drawing/2014/main" id="{D5B9FF67-406D-417A-A882-393FDB6ACC27}"/>
                </a:ext>
              </a:extLst>
            </p:cNvPr>
            <p:cNvSpPr/>
            <p:nvPr/>
          </p:nvSpPr>
          <p:spPr>
            <a:xfrm>
              <a:off x="1208736" y="6725911"/>
              <a:ext cx="45412" cy="51752"/>
            </a:xfrm>
            <a:custGeom>
              <a:avLst/>
              <a:gdLst>
                <a:gd name="connsiteX0" fmla="*/ 6455 w 45412"/>
                <a:gd name="connsiteY0" fmla="*/ 51637 h 51752"/>
                <a:gd name="connsiteX1" fmla="*/ 0 w 45412"/>
                <a:gd name="connsiteY1" fmla="*/ 51637 h 51752"/>
                <a:gd name="connsiteX2" fmla="*/ 0 w 45412"/>
                <a:gd name="connsiteY2" fmla="*/ 807 h 51752"/>
                <a:gd name="connsiteX3" fmla="*/ 6455 w 45412"/>
                <a:gd name="connsiteY3" fmla="*/ 807 h 51752"/>
                <a:gd name="connsiteX4" fmla="*/ 6455 w 45412"/>
                <a:gd name="connsiteY4" fmla="*/ 12448 h 51752"/>
                <a:gd name="connsiteX5" fmla="*/ 25242 w 45412"/>
                <a:gd name="connsiteY5" fmla="*/ 0 h 51752"/>
                <a:gd name="connsiteX6" fmla="*/ 45413 w 45412"/>
                <a:gd name="connsiteY6" fmla="*/ 22591 h 51752"/>
                <a:gd name="connsiteX7" fmla="*/ 45413 w 45412"/>
                <a:gd name="connsiteY7" fmla="*/ 51637 h 51752"/>
                <a:gd name="connsiteX8" fmla="*/ 38958 w 45412"/>
                <a:gd name="connsiteY8" fmla="*/ 51637 h 51752"/>
                <a:gd name="connsiteX9" fmla="*/ 38958 w 45412"/>
                <a:gd name="connsiteY9" fmla="*/ 23514 h 51752"/>
                <a:gd name="connsiteX10" fmla="*/ 23744 w 45412"/>
                <a:gd name="connsiteY10" fmla="*/ 6225 h 51752"/>
                <a:gd name="connsiteX11" fmla="*/ 6570 w 45412"/>
                <a:gd name="connsiteY11" fmla="*/ 26280 h 51752"/>
                <a:gd name="connsiteX12" fmla="*/ 6570 w 45412"/>
                <a:gd name="connsiteY12" fmla="*/ 51753 h 5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412" h="51752">
                  <a:moveTo>
                    <a:pt x="6455" y="51637"/>
                  </a:moveTo>
                  <a:lnTo>
                    <a:pt x="0" y="51637"/>
                  </a:lnTo>
                  <a:lnTo>
                    <a:pt x="0" y="807"/>
                  </a:lnTo>
                  <a:lnTo>
                    <a:pt x="6455" y="807"/>
                  </a:lnTo>
                  <a:lnTo>
                    <a:pt x="6455" y="12448"/>
                  </a:lnTo>
                  <a:cubicBezTo>
                    <a:pt x="9912" y="4956"/>
                    <a:pt x="16713" y="0"/>
                    <a:pt x="25242" y="0"/>
                  </a:cubicBezTo>
                  <a:cubicBezTo>
                    <a:pt x="38728" y="0"/>
                    <a:pt x="45413" y="9451"/>
                    <a:pt x="45413" y="22591"/>
                  </a:cubicBezTo>
                  <a:lnTo>
                    <a:pt x="45413" y="51637"/>
                  </a:lnTo>
                  <a:lnTo>
                    <a:pt x="38958" y="51637"/>
                  </a:lnTo>
                  <a:lnTo>
                    <a:pt x="38958" y="23514"/>
                  </a:lnTo>
                  <a:cubicBezTo>
                    <a:pt x="38958" y="11988"/>
                    <a:pt x="33656" y="6225"/>
                    <a:pt x="23744" y="6225"/>
                  </a:cubicBezTo>
                  <a:cubicBezTo>
                    <a:pt x="13831" y="6225"/>
                    <a:pt x="6570" y="14984"/>
                    <a:pt x="6570" y="26280"/>
                  </a:cubicBezTo>
                  <a:lnTo>
                    <a:pt x="6570" y="51753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87" name="Freeform: Shape 586">
              <a:extLst>
                <a:ext uri="{FF2B5EF4-FFF2-40B4-BE49-F238E27FC236}">
                  <a16:creationId xmlns:a16="http://schemas.microsoft.com/office/drawing/2014/main" id="{EFF5D307-D421-49DB-AE3C-DACEB4F4C3A6}"/>
                </a:ext>
              </a:extLst>
            </p:cNvPr>
            <p:cNvSpPr/>
            <p:nvPr/>
          </p:nvSpPr>
          <p:spPr>
            <a:xfrm>
              <a:off x="1266943" y="6699747"/>
              <a:ext cx="52097" cy="78722"/>
            </a:xfrm>
            <a:custGeom>
              <a:avLst/>
              <a:gdLst>
                <a:gd name="connsiteX0" fmla="*/ 45643 w 52097"/>
                <a:gd name="connsiteY0" fmla="*/ 66159 h 78722"/>
                <a:gd name="connsiteX1" fmla="*/ 25473 w 52097"/>
                <a:gd name="connsiteY1" fmla="*/ 78722 h 78722"/>
                <a:gd name="connsiteX2" fmla="*/ 0 w 52097"/>
                <a:gd name="connsiteY2" fmla="*/ 52674 h 78722"/>
                <a:gd name="connsiteX3" fmla="*/ 25473 w 52097"/>
                <a:gd name="connsiteY3" fmla="*/ 26164 h 78722"/>
                <a:gd name="connsiteX4" fmla="*/ 45643 w 52097"/>
                <a:gd name="connsiteY4" fmla="*/ 38843 h 78722"/>
                <a:gd name="connsiteX5" fmla="*/ 45643 w 52097"/>
                <a:gd name="connsiteY5" fmla="*/ 0 h 78722"/>
                <a:gd name="connsiteX6" fmla="*/ 52098 w 52097"/>
                <a:gd name="connsiteY6" fmla="*/ 0 h 78722"/>
                <a:gd name="connsiteX7" fmla="*/ 52098 w 52097"/>
                <a:gd name="connsiteY7" fmla="*/ 77801 h 78722"/>
                <a:gd name="connsiteX8" fmla="*/ 45643 w 52097"/>
                <a:gd name="connsiteY8" fmla="*/ 77801 h 78722"/>
                <a:gd name="connsiteX9" fmla="*/ 45643 w 52097"/>
                <a:gd name="connsiteY9" fmla="*/ 66044 h 78722"/>
                <a:gd name="connsiteX10" fmla="*/ 6685 w 52097"/>
                <a:gd name="connsiteY10" fmla="*/ 52559 h 78722"/>
                <a:gd name="connsiteX11" fmla="*/ 26049 w 52097"/>
                <a:gd name="connsiteY11" fmla="*/ 72729 h 78722"/>
                <a:gd name="connsiteX12" fmla="*/ 45643 w 52097"/>
                <a:gd name="connsiteY12" fmla="*/ 52559 h 78722"/>
                <a:gd name="connsiteX13" fmla="*/ 26049 w 52097"/>
                <a:gd name="connsiteY13" fmla="*/ 32273 h 78722"/>
                <a:gd name="connsiteX14" fmla="*/ 6685 w 52097"/>
                <a:gd name="connsiteY14" fmla="*/ 52559 h 78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78722">
                  <a:moveTo>
                    <a:pt x="45643" y="66159"/>
                  </a:moveTo>
                  <a:cubicBezTo>
                    <a:pt x="42070" y="73766"/>
                    <a:pt x="34693" y="78722"/>
                    <a:pt x="25473" y="78722"/>
                  </a:cubicBezTo>
                  <a:cubicBezTo>
                    <a:pt x="10604" y="78722"/>
                    <a:pt x="0" y="67773"/>
                    <a:pt x="0" y="52674"/>
                  </a:cubicBezTo>
                  <a:cubicBezTo>
                    <a:pt x="0" y="37575"/>
                    <a:pt x="10604" y="26164"/>
                    <a:pt x="25473" y="26164"/>
                  </a:cubicBezTo>
                  <a:cubicBezTo>
                    <a:pt x="34809" y="26164"/>
                    <a:pt x="42070" y="31120"/>
                    <a:pt x="45643" y="38843"/>
                  </a:cubicBezTo>
                  <a:lnTo>
                    <a:pt x="45643" y="0"/>
                  </a:lnTo>
                  <a:lnTo>
                    <a:pt x="52098" y="0"/>
                  </a:lnTo>
                  <a:lnTo>
                    <a:pt x="52098" y="77801"/>
                  </a:lnTo>
                  <a:lnTo>
                    <a:pt x="45643" y="77801"/>
                  </a:lnTo>
                  <a:lnTo>
                    <a:pt x="45643" y="66044"/>
                  </a:lnTo>
                  <a:close/>
                  <a:moveTo>
                    <a:pt x="6685" y="52559"/>
                  </a:moveTo>
                  <a:cubicBezTo>
                    <a:pt x="6685" y="64200"/>
                    <a:pt x="14638" y="72729"/>
                    <a:pt x="26049" y="72729"/>
                  </a:cubicBezTo>
                  <a:cubicBezTo>
                    <a:pt x="37460" y="72729"/>
                    <a:pt x="45643" y="64200"/>
                    <a:pt x="45643" y="52559"/>
                  </a:cubicBezTo>
                  <a:cubicBezTo>
                    <a:pt x="45643" y="40917"/>
                    <a:pt x="37460" y="32273"/>
                    <a:pt x="26049" y="32273"/>
                  </a:cubicBezTo>
                  <a:cubicBezTo>
                    <a:pt x="14638" y="32273"/>
                    <a:pt x="6685" y="40802"/>
                    <a:pt x="6685" y="5255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88" name="Freeform: Shape 587">
              <a:extLst>
                <a:ext uri="{FF2B5EF4-FFF2-40B4-BE49-F238E27FC236}">
                  <a16:creationId xmlns:a16="http://schemas.microsoft.com/office/drawing/2014/main" id="{7566C79B-89FB-4059-A846-88907C40B960}"/>
                </a:ext>
              </a:extLst>
            </p:cNvPr>
            <p:cNvSpPr/>
            <p:nvPr/>
          </p:nvSpPr>
          <p:spPr>
            <a:xfrm>
              <a:off x="1333103" y="6726027"/>
              <a:ext cx="49216" cy="52443"/>
            </a:xfrm>
            <a:custGeom>
              <a:avLst/>
              <a:gdLst>
                <a:gd name="connsiteX0" fmla="*/ 115 w 49216"/>
                <a:gd name="connsiteY0" fmla="*/ 26510 h 52443"/>
                <a:gd name="connsiteX1" fmla="*/ 25127 w 49216"/>
                <a:gd name="connsiteY1" fmla="*/ 0 h 52443"/>
                <a:gd name="connsiteX2" fmla="*/ 49216 w 49216"/>
                <a:gd name="connsiteY2" fmla="*/ 25588 h 52443"/>
                <a:gd name="connsiteX3" fmla="*/ 48986 w 49216"/>
                <a:gd name="connsiteY3" fmla="*/ 28700 h 52443"/>
                <a:gd name="connsiteX4" fmla="*/ 6800 w 49216"/>
                <a:gd name="connsiteY4" fmla="*/ 28700 h 52443"/>
                <a:gd name="connsiteX5" fmla="*/ 27086 w 49216"/>
                <a:gd name="connsiteY5" fmla="*/ 46566 h 52443"/>
                <a:gd name="connsiteX6" fmla="*/ 45643 w 49216"/>
                <a:gd name="connsiteY6" fmla="*/ 40341 h 52443"/>
                <a:gd name="connsiteX7" fmla="*/ 45643 w 49216"/>
                <a:gd name="connsiteY7" fmla="*/ 46680 h 52443"/>
                <a:gd name="connsiteX8" fmla="*/ 27086 w 49216"/>
                <a:gd name="connsiteY8" fmla="*/ 52443 h 52443"/>
                <a:gd name="connsiteX9" fmla="*/ 0 w 49216"/>
                <a:gd name="connsiteY9" fmla="*/ 26510 h 52443"/>
                <a:gd name="connsiteX10" fmla="*/ 42416 w 49216"/>
                <a:gd name="connsiteY10" fmla="*/ 23398 h 52443"/>
                <a:gd name="connsiteX11" fmla="*/ 25127 w 49216"/>
                <a:gd name="connsiteY11" fmla="*/ 5878 h 52443"/>
                <a:gd name="connsiteX12" fmla="*/ 6916 w 49216"/>
                <a:gd name="connsiteY12" fmla="*/ 23398 h 52443"/>
                <a:gd name="connsiteX13" fmla="*/ 42416 w 49216"/>
                <a:gd name="connsiteY13" fmla="*/ 23398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3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50"/>
                    <a:pt x="49216" y="25588"/>
                  </a:cubicBezTo>
                  <a:cubicBezTo>
                    <a:pt x="49216" y="26625"/>
                    <a:pt x="49216" y="27663"/>
                    <a:pt x="48986" y="28700"/>
                  </a:cubicBezTo>
                  <a:lnTo>
                    <a:pt x="6800" y="28700"/>
                  </a:lnTo>
                  <a:cubicBezTo>
                    <a:pt x="7838" y="39189"/>
                    <a:pt x="15675" y="46566"/>
                    <a:pt x="27086" y="46566"/>
                  </a:cubicBezTo>
                  <a:cubicBezTo>
                    <a:pt x="33771" y="46566"/>
                    <a:pt x="40226" y="44490"/>
                    <a:pt x="45643" y="40341"/>
                  </a:cubicBezTo>
                  <a:lnTo>
                    <a:pt x="45643" y="46680"/>
                  </a:lnTo>
                  <a:cubicBezTo>
                    <a:pt x="40226" y="50600"/>
                    <a:pt x="33771" y="52443"/>
                    <a:pt x="27086" y="52443"/>
                  </a:cubicBezTo>
                  <a:cubicBezTo>
                    <a:pt x="11065" y="52443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40" y="13485"/>
                    <a:pt x="35500" y="5878"/>
                    <a:pt x="25127" y="5878"/>
                  </a:cubicBezTo>
                  <a:cubicBezTo>
                    <a:pt x="14753" y="5878"/>
                    <a:pt x="7953" y="13485"/>
                    <a:pt x="6916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89" name="Freeform: Shape 588">
              <a:extLst>
                <a:ext uri="{FF2B5EF4-FFF2-40B4-BE49-F238E27FC236}">
                  <a16:creationId xmlns:a16="http://schemas.microsoft.com/office/drawing/2014/main" id="{CB76E938-84AF-4074-A473-4423B9831D83}"/>
                </a:ext>
              </a:extLst>
            </p:cNvPr>
            <p:cNvSpPr/>
            <p:nvPr/>
          </p:nvSpPr>
          <p:spPr>
            <a:xfrm>
              <a:off x="1396381" y="6725796"/>
              <a:ext cx="25587" cy="51751"/>
            </a:xfrm>
            <a:custGeom>
              <a:avLst/>
              <a:gdLst>
                <a:gd name="connsiteX0" fmla="*/ 6455 w 25587"/>
                <a:gd name="connsiteY0" fmla="*/ 51752 h 51751"/>
                <a:gd name="connsiteX1" fmla="*/ 0 w 25587"/>
                <a:gd name="connsiteY1" fmla="*/ 51752 h 51751"/>
                <a:gd name="connsiteX2" fmla="*/ 0 w 25587"/>
                <a:gd name="connsiteY2" fmla="*/ 922 h 51751"/>
                <a:gd name="connsiteX3" fmla="*/ 6455 w 25587"/>
                <a:gd name="connsiteY3" fmla="*/ 922 h 51751"/>
                <a:gd name="connsiteX4" fmla="*/ 6455 w 25587"/>
                <a:gd name="connsiteY4" fmla="*/ 13946 h 51751"/>
                <a:gd name="connsiteX5" fmla="*/ 25588 w 25587"/>
                <a:gd name="connsiteY5" fmla="*/ 0 h 51751"/>
                <a:gd name="connsiteX6" fmla="*/ 25588 w 25587"/>
                <a:gd name="connsiteY6" fmla="*/ 7261 h 51751"/>
                <a:gd name="connsiteX7" fmla="*/ 6455 w 25587"/>
                <a:gd name="connsiteY7" fmla="*/ 27201 h 51751"/>
                <a:gd name="connsiteX8" fmla="*/ 6455 w 25587"/>
                <a:gd name="connsiteY8" fmla="*/ 51636 h 5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87" h="51751">
                  <a:moveTo>
                    <a:pt x="6455" y="51752"/>
                  </a:moveTo>
                  <a:lnTo>
                    <a:pt x="0" y="51752"/>
                  </a:lnTo>
                  <a:lnTo>
                    <a:pt x="0" y="922"/>
                  </a:lnTo>
                  <a:lnTo>
                    <a:pt x="6455" y="922"/>
                  </a:lnTo>
                  <a:lnTo>
                    <a:pt x="6455" y="13946"/>
                  </a:lnTo>
                  <a:cubicBezTo>
                    <a:pt x="10028" y="5302"/>
                    <a:pt x="17059" y="0"/>
                    <a:pt x="25588" y="0"/>
                  </a:cubicBezTo>
                  <a:lnTo>
                    <a:pt x="25588" y="7261"/>
                  </a:lnTo>
                  <a:cubicBezTo>
                    <a:pt x="15445" y="6224"/>
                    <a:pt x="6455" y="14061"/>
                    <a:pt x="6455" y="27201"/>
                  </a:cubicBezTo>
                  <a:lnTo>
                    <a:pt x="6455" y="51636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90" name="Freeform: Shape 589">
              <a:extLst>
                <a:ext uri="{FF2B5EF4-FFF2-40B4-BE49-F238E27FC236}">
                  <a16:creationId xmlns:a16="http://schemas.microsoft.com/office/drawing/2014/main" id="{FEF12DB3-58EB-4F7B-A6C1-80ADF30EEAA4}"/>
                </a:ext>
              </a:extLst>
            </p:cNvPr>
            <p:cNvSpPr/>
            <p:nvPr/>
          </p:nvSpPr>
          <p:spPr>
            <a:xfrm>
              <a:off x="1451706" y="6725911"/>
              <a:ext cx="52097" cy="52558"/>
            </a:xfrm>
            <a:custGeom>
              <a:avLst/>
              <a:gdLst>
                <a:gd name="connsiteX0" fmla="*/ 45643 w 52097"/>
                <a:gd name="connsiteY0" fmla="*/ 39996 h 52558"/>
                <a:gd name="connsiteX1" fmla="*/ 25473 w 52097"/>
                <a:gd name="connsiteY1" fmla="*/ 52559 h 52558"/>
                <a:gd name="connsiteX2" fmla="*/ 0 w 52097"/>
                <a:gd name="connsiteY2" fmla="*/ 26510 h 52558"/>
                <a:gd name="connsiteX3" fmla="*/ 25473 w 52097"/>
                <a:gd name="connsiteY3" fmla="*/ 0 h 52558"/>
                <a:gd name="connsiteX4" fmla="*/ 45643 w 52097"/>
                <a:gd name="connsiteY4" fmla="*/ 12679 h 52558"/>
                <a:gd name="connsiteX5" fmla="*/ 45643 w 52097"/>
                <a:gd name="connsiteY5" fmla="*/ 807 h 52558"/>
                <a:gd name="connsiteX6" fmla="*/ 52098 w 52097"/>
                <a:gd name="connsiteY6" fmla="*/ 807 h 52558"/>
                <a:gd name="connsiteX7" fmla="*/ 52098 w 52097"/>
                <a:gd name="connsiteY7" fmla="*/ 51637 h 52558"/>
                <a:gd name="connsiteX8" fmla="*/ 45643 w 52097"/>
                <a:gd name="connsiteY8" fmla="*/ 51637 h 52558"/>
                <a:gd name="connsiteX9" fmla="*/ 45643 w 52097"/>
                <a:gd name="connsiteY9" fmla="*/ 39880 h 52558"/>
                <a:gd name="connsiteX10" fmla="*/ 6685 w 52097"/>
                <a:gd name="connsiteY10" fmla="*/ 26395 h 52558"/>
                <a:gd name="connsiteX11" fmla="*/ 26049 w 52097"/>
                <a:gd name="connsiteY11" fmla="*/ 46566 h 52558"/>
                <a:gd name="connsiteX12" fmla="*/ 45643 w 52097"/>
                <a:gd name="connsiteY12" fmla="*/ 26395 h 52558"/>
                <a:gd name="connsiteX13" fmla="*/ 26049 w 52097"/>
                <a:gd name="connsiteY13" fmla="*/ 6109 h 52558"/>
                <a:gd name="connsiteX14" fmla="*/ 6685 w 52097"/>
                <a:gd name="connsiteY14" fmla="*/ 26395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52558">
                  <a:moveTo>
                    <a:pt x="45643" y="39996"/>
                  </a:moveTo>
                  <a:cubicBezTo>
                    <a:pt x="42070" y="47718"/>
                    <a:pt x="34694" y="52559"/>
                    <a:pt x="25473" y="52559"/>
                  </a:cubicBezTo>
                  <a:cubicBezTo>
                    <a:pt x="10604" y="52559"/>
                    <a:pt x="0" y="41610"/>
                    <a:pt x="0" y="26510"/>
                  </a:cubicBezTo>
                  <a:cubicBezTo>
                    <a:pt x="0" y="11411"/>
                    <a:pt x="10604" y="0"/>
                    <a:pt x="25473" y="0"/>
                  </a:cubicBezTo>
                  <a:cubicBezTo>
                    <a:pt x="34809" y="0"/>
                    <a:pt x="42070" y="4956"/>
                    <a:pt x="45643" y="12679"/>
                  </a:cubicBezTo>
                  <a:lnTo>
                    <a:pt x="45643" y="807"/>
                  </a:lnTo>
                  <a:lnTo>
                    <a:pt x="52098" y="807"/>
                  </a:lnTo>
                  <a:lnTo>
                    <a:pt x="52098" y="51637"/>
                  </a:lnTo>
                  <a:lnTo>
                    <a:pt x="45643" y="51637"/>
                  </a:lnTo>
                  <a:lnTo>
                    <a:pt x="45643" y="39880"/>
                  </a:lnTo>
                  <a:close/>
                  <a:moveTo>
                    <a:pt x="6685" y="26395"/>
                  </a:moveTo>
                  <a:cubicBezTo>
                    <a:pt x="6685" y="38037"/>
                    <a:pt x="14638" y="46566"/>
                    <a:pt x="26049" y="46566"/>
                  </a:cubicBezTo>
                  <a:cubicBezTo>
                    <a:pt x="37460" y="46566"/>
                    <a:pt x="45643" y="38037"/>
                    <a:pt x="45643" y="26395"/>
                  </a:cubicBezTo>
                  <a:cubicBezTo>
                    <a:pt x="45643" y="14754"/>
                    <a:pt x="37460" y="6109"/>
                    <a:pt x="26049" y="6109"/>
                  </a:cubicBezTo>
                  <a:cubicBezTo>
                    <a:pt x="14638" y="6109"/>
                    <a:pt x="6685" y="14638"/>
                    <a:pt x="6685" y="26395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91" name="Freeform: Shape 590">
              <a:extLst>
                <a:ext uri="{FF2B5EF4-FFF2-40B4-BE49-F238E27FC236}">
                  <a16:creationId xmlns:a16="http://schemas.microsoft.com/office/drawing/2014/main" id="{DB89C49F-8263-4E09-904F-B26F45FCFBA8}"/>
                </a:ext>
              </a:extLst>
            </p:cNvPr>
            <p:cNvSpPr/>
            <p:nvPr/>
          </p:nvSpPr>
          <p:spPr>
            <a:xfrm>
              <a:off x="1545873" y="6699747"/>
              <a:ext cx="45412" cy="77916"/>
            </a:xfrm>
            <a:custGeom>
              <a:avLst/>
              <a:gdLst>
                <a:gd name="connsiteX0" fmla="*/ 6455 w 45412"/>
                <a:gd name="connsiteY0" fmla="*/ 77801 h 77916"/>
                <a:gd name="connsiteX1" fmla="*/ 0 w 45412"/>
                <a:gd name="connsiteY1" fmla="*/ 77801 h 77916"/>
                <a:gd name="connsiteX2" fmla="*/ 0 w 45412"/>
                <a:gd name="connsiteY2" fmla="*/ 0 h 77916"/>
                <a:gd name="connsiteX3" fmla="*/ 6455 w 45412"/>
                <a:gd name="connsiteY3" fmla="*/ 0 h 77916"/>
                <a:gd name="connsiteX4" fmla="*/ 6455 w 45412"/>
                <a:gd name="connsiteY4" fmla="*/ 38612 h 77916"/>
                <a:gd name="connsiteX5" fmla="*/ 25242 w 45412"/>
                <a:gd name="connsiteY5" fmla="*/ 26164 h 77916"/>
                <a:gd name="connsiteX6" fmla="*/ 45413 w 45412"/>
                <a:gd name="connsiteY6" fmla="*/ 48755 h 77916"/>
                <a:gd name="connsiteX7" fmla="*/ 45413 w 45412"/>
                <a:gd name="connsiteY7" fmla="*/ 77801 h 77916"/>
                <a:gd name="connsiteX8" fmla="*/ 38958 w 45412"/>
                <a:gd name="connsiteY8" fmla="*/ 77801 h 77916"/>
                <a:gd name="connsiteX9" fmla="*/ 38958 w 45412"/>
                <a:gd name="connsiteY9" fmla="*/ 49677 h 77916"/>
                <a:gd name="connsiteX10" fmla="*/ 23744 w 45412"/>
                <a:gd name="connsiteY10" fmla="*/ 32388 h 77916"/>
                <a:gd name="connsiteX11" fmla="*/ 6570 w 45412"/>
                <a:gd name="connsiteY11" fmla="*/ 52443 h 77916"/>
                <a:gd name="connsiteX12" fmla="*/ 6570 w 45412"/>
                <a:gd name="connsiteY12" fmla="*/ 77916 h 77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412" h="77916">
                  <a:moveTo>
                    <a:pt x="6455" y="77801"/>
                  </a:moveTo>
                  <a:lnTo>
                    <a:pt x="0" y="77801"/>
                  </a:lnTo>
                  <a:lnTo>
                    <a:pt x="0" y="0"/>
                  </a:lnTo>
                  <a:lnTo>
                    <a:pt x="6455" y="0"/>
                  </a:lnTo>
                  <a:lnTo>
                    <a:pt x="6455" y="38612"/>
                  </a:lnTo>
                  <a:cubicBezTo>
                    <a:pt x="9912" y="31120"/>
                    <a:pt x="16713" y="26164"/>
                    <a:pt x="25242" y="26164"/>
                  </a:cubicBezTo>
                  <a:cubicBezTo>
                    <a:pt x="38728" y="26164"/>
                    <a:pt x="45413" y="35615"/>
                    <a:pt x="45413" y="48755"/>
                  </a:cubicBezTo>
                  <a:lnTo>
                    <a:pt x="45413" y="77801"/>
                  </a:lnTo>
                  <a:lnTo>
                    <a:pt x="38958" y="77801"/>
                  </a:lnTo>
                  <a:lnTo>
                    <a:pt x="38958" y="49677"/>
                  </a:lnTo>
                  <a:cubicBezTo>
                    <a:pt x="38958" y="38151"/>
                    <a:pt x="33656" y="32388"/>
                    <a:pt x="23744" y="32388"/>
                  </a:cubicBezTo>
                  <a:cubicBezTo>
                    <a:pt x="13831" y="32388"/>
                    <a:pt x="6570" y="41148"/>
                    <a:pt x="6570" y="52443"/>
                  </a:cubicBezTo>
                  <a:lnTo>
                    <a:pt x="6570" y="77916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92" name="Freeform: Shape 591">
              <a:extLst>
                <a:ext uri="{FF2B5EF4-FFF2-40B4-BE49-F238E27FC236}">
                  <a16:creationId xmlns:a16="http://schemas.microsoft.com/office/drawing/2014/main" id="{690E6DED-DD1D-40AE-A5FE-587027CE6F08}"/>
                </a:ext>
              </a:extLst>
            </p:cNvPr>
            <p:cNvSpPr/>
            <p:nvPr/>
          </p:nvSpPr>
          <p:spPr>
            <a:xfrm>
              <a:off x="1603965" y="6726027"/>
              <a:ext cx="49216" cy="52443"/>
            </a:xfrm>
            <a:custGeom>
              <a:avLst/>
              <a:gdLst>
                <a:gd name="connsiteX0" fmla="*/ 115 w 49216"/>
                <a:gd name="connsiteY0" fmla="*/ 26510 h 52443"/>
                <a:gd name="connsiteX1" fmla="*/ 25127 w 49216"/>
                <a:gd name="connsiteY1" fmla="*/ 0 h 52443"/>
                <a:gd name="connsiteX2" fmla="*/ 49216 w 49216"/>
                <a:gd name="connsiteY2" fmla="*/ 25588 h 52443"/>
                <a:gd name="connsiteX3" fmla="*/ 48986 w 49216"/>
                <a:gd name="connsiteY3" fmla="*/ 28700 h 52443"/>
                <a:gd name="connsiteX4" fmla="*/ 6800 w 49216"/>
                <a:gd name="connsiteY4" fmla="*/ 28700 h 52443"/>
                <a:gd name="connsiteX5" fmla="*/ 27086 w 49216"/>
                <a:gd name="connsiteY5" fmla="*/ 46566 h 52443"/>
                <a:gd name="connsiteX6" fmla="*/ 45643 w 49216"/>
                <a:gd name="connsiteY6" fmla="*/ 40341 h 52443"/>
                <a:gd name="connsiteX7" fmla="*/ 45643 w 49216"/>
                <a:gd name="connsiteY7" fmla="*/ 46680 h 52443"/>
                <a:gd name="connsiteX8" fmla="*/ 27086 w 49216"/>
                <a:gd name="connsiteY8" fmla="*/ 52443 h 52443"/>
                <a:gd name="connsiteX9" fmla="*/ 0 w 49216"/>
                <a:gd name="connsiteY9" fmla="*/ 26510 h 52443"/>
                <a:gd name="connsiteX10" fmla="*/ 42416 w 49216"/>
                <a:gd name="connsiteY10" fmla="*/ 23398 h 52443"/>
                <a:gd name="connsiteX11" fmla="*/ 25127 w 49216"/>
                <a:gd name="connsiteY11" fmla="*/ 5878 h 52443"/>
                <a:gd name="connsiteX12" fmla="*/ 6916 w 49216"/>
                <a:gd name="connsiteY12" fmla="*/ 23398 h 52443"/>
                <a:gd name="connsiteX13" fmla="*/ 42416 w 49216"/>
                <a:gd name="connsiteY13" fmla="*/ 23398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3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50"/>
                    <a:pt x="49216" y="25588"/>
                  </a:cubicBezTo>
                  <a:cubicBezTo>
                    <a:pt x="49216" y="26625"/>
                    <a:pt x="49216" y="27663"/>
                    <a:pt x="48986" y="28700"/>
                  </a:cubicBezTo>
                  <a:lnTo>
                    <a:pt x="6800" y="28700"/>
                  </a:lnTo>
                  <a:cubicBezTo>
                    <a:pt x="7838" y="39189"/>
                    <a:pt x="15675" y="46566"/>
                    <a:pt x="27086" y="46566"/>
                  </a:cubicBezTo>
                  <a:cubicBezTo>
                    <a:pt x="33771" y="46566"/>
                    <a:pt x="40226" y="44490"/>
                    <a:pt x="45643" y="40341"/>
                  </a:cubicBezTo>
                  <a:lnTo>
                    <a:pt x="45643" y="46680"/>
                  </a:lnTo>
                  <a:cubicBezTo>
                    <a:pt x="40226" y="50600"/>
                    <a:pt x="33771" y="52443"/>
                    <a:pt x="27086" y="52443"/>
                  </a:cubicBezTo>
                  <a:cubicBezTo>
                    <a:pt x="11065" y="52443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39" y="13485"/>
                    <a:pt x="35500" y="5878"/>
                    <a:pt x="25127" y="5878"/>
                  </a:cubicBezTo>
                  <a:cubicBezTo>
                    <a:pt x="14753" y="5878"/>
                    <a:pt x="7953" y="13485"/>
                    <a:pt x="6916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93" name="Freeform: Shape 592">
              <a:extLst>
                <a:ext uri="{FF2B5EF4-FFF2-40B4-BE49-F238E27FC236}">
                  <a16:creationId xmlns:a16="http://schemas.microsoft.com/office/drawing/2014/main" id="{0FCB76E8-63D6-49D6-B494-49370FE0F72E}"/>
                </a:ext>
              </a:extLst>
            </p:cNvPr>
            <p:cNvSpPr/>
            <p:nvPr/>
          </p:nvSpPr>
          <p:spPr>
            <a:xfrm>
              <a:off x="1663439" y="6725911"/>
              <a:ext cx="52097" cy="52558"/>
            </a:xfrm>
            <a:custGeom>
              <a:avLst/>
              <a:gdLst>
                <a:gd name="connsiteX0" fmla="*/ 45643 w 52097"/>
                <a:gd name="connsiteY0" fmla="*/ 39996 h 52558"/>
                <a:gd name="connsiteX1" fmla="*/ 25472 w 52097"/>
                <a:gd name="connsiteY1" fmla="*/ 52559 h 52558"/>
                <a:gd name="connsiteX2" fmla="*/ 0 w 52097"/>
                <a:gd name="connsiteY2" fmla="*/ 26510 h 52558"/>
                <a:gd name="connsiteX3" fmla="*/ 25472 w 52097"/>
                <a:gd name="connsiteY3" fmla="*/ 0 h 52558"/>
                <a:gd name="connsiteX4" fmla="*/ 45643 w 52097"/>
                <a:gd name="connsiteY4" fmla="*/ 12679 h 52558"/>
                <a:gd name="connsiteX5" fmla="*/ 45643 w 52097"/>
                <a:gd name="connsiteY5" fmla="*/ 807 h 52558"/>
                <a:gd name="connsiteX6" fmla="*/ 52098 w 52097"/>
                <a:gd name="connsiteY6" fmla="*/ 807 h 52558"/>
                <a:gd name="connsiteX7" fmla="*/ 52098 w 52097"/>
                <a:gd name="connsiteY7" fmla="*/ 51637 h 52558"/>
                <a:gd name="connsiteX8" fmla="*/ 45643 w 52097"/>
                <a:gd name="connsiteY8" fmla="*/ 51637 h 52558"/>
                <a:gd name="connsiteX9" fmla="*/ 45643 w 52097"/>
                <a:gd name="connsiteY9" fmla="*/ 39880 h 52558"/>
                <a:gd name="connsiteX10" fmla="*/ 6685 w 52097"/>
                <a:gd name="connsiteY10" fmla="*/ 26395 h 52558"/>
                <a:gd name="connsiteX11" fmla="*/ 26049 w 52097"/>
                <a:gd name="connsiteY11" fmla="*/ 46566 h 52558"/>
                <a:gd name="connsiteX12" fmla="*/ 45643 w 52097"/>
                <a:gd name="connsiteY12" fmla="*/ 26395 h 52558"/>
                <a:gd name="connsiteX13" fmla="*/ 26049 w 52097"/>
                <a:gd name="connsiteY13" fmla="*/ 6109 h 52558"/>
                <a:gd name="connsiteX14" fmla="*/ 6685 w 52097"/>
                <a:gd name="connsiteY14" fmla="*/ 26395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52558">
                  <a:moveTo>
                    <a:pt x="45643" y="39996"/>
                  </a:moveTo>
                  <a:cubicBezTo>
                    <a:pt x="42070" y="47718"/>
                    <a:pt x="34693" y="52559"/>
                    <a:pt x="25472" y="52559"/>
                  </a:cubicBezTo>
                  <a:cubicBezTo>
                    <a:pt x="10604" y="52559"/>
                    <a:pt x="0" y="41610"/>
                    <a:pt x="0" y="26510"/>
                  </a:cubicBezTo>
                  <a:cubicBezTo>
                    <a:pt x="0" y="11411"/>
                    <a:pt x="10604" y="0"/>
                    <a:pt x="25472" y="0"/>
                  </a:cubicBezTo>
                  <a:cubicBezTo>
                    <a:pt x="34809" y="0"/>
                    <a:pt x="42070" y="4956"/>
                    <a:pt x="45643" y="12679"/>
                  </a:cubicBezTo>
                  <a:lnTo>
                    <a:pt x="45643" y="807"/>
                  </a:lnTo>
                  <a:lnTo>
                    <a:pt x="52098" y="807"/>
                  </a:lnTo>
                  <a:lnTo>
                    <a:pt x="52098" y="51637"/>
                  </a:lnTo>
                  <a:lnTo>
                    <a:pt x="45643" y="51637"/>
                  </a:lnTo>
                  <a:lnTo>
                    <a:pt x="45643" y="39880"/>
                  </a:lnTo>
                  <a:close/>
                  <a:moveTo>
                    <a:pt x="6685" y="26395"/>
                  </a:moveTo>
                  <a:cubicBezTo>
                    <a:pt x="6685" y="38037"/>
                    <a:pt x="14638" y="46566"/>
                    <a:pt x="26049" y="46566"/>
                  </a:cubicBezTo>
                  <a:cubicBezTo>
                    <a:pt x="37460" y="46566"/>
                    <a:pt x="45643" y="38037"/>
                    <a:pt x="45643" y="26395"/>
                  </a:cubicBezTo>
                  <a:cubicBezTo>
                    <a:pt x="45643" y="14754"/>
                    <a:pt x="37460" y="6109"/>
                    <a:pt x="26049" y="6109"/>
                  </a:cubicBezTo>
                  <a:cubicBezTo>
                    <a:pt x="14638" y="6109"/>
                    <a:pt x="6685" y="14638"/>
                    <a:pt x="6685" y="26395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94" name="Freeform: Shape 593">
              <a:extLst>
                <a:ext uri="{FF2B5EF4-FFF2-40B4-BE49-F238E27FC236}">
                  <a16:creationId xmlns:a16="http://schemas.microsoft.com/office/drawing/2014/main" id="{9987810C-EBF4-405C-8E03-109C4021352C}"/>
                </a:ext>
              </a:extLst>
            </p:cNvPr>
            <p:cNvSpPr/>
            <p:nvPr/>
          </p:nvSpPr>
          <p:spPr>
            <a:xfrm>
              <a:off x="1729714" y="6699747"/>
              <a:ext cx="52097" cy="78722"/>
            </a:xfrm>
            <a:custGeom>
              <a:avLst/>
              <a:gdLst>
                <a:gd name="connsiteX0" fmla="*/ 45643 w 52097"/>
                <a:gd name="connsiteY0" fmla="*/ 66159 h 78722"/>
                <a:gd name="connsiteX1" fmla="*/ 25472 w 52097"/>
                <a:gd name="connsiteY1" fmla="*/ 78722 h 78722"/>
                <a:gd name="connsiteX2" fmla="*/ 0 w 52097"/>
                <a:gd name="connsiteY2" fmla="*/ 52674 h 78722"/>
                <a:gd name="connsiteX3" fmla="*/ 25472 w 52097"/>
                <a:gd name="connsiteY3" fmla="*/ 26164 h 78722"/>
                <a:gd name="connsiteX4" fmla="*/ 45643 w 52097"/>
                <a:gd name="connsiteY4" fmla="*/ 38843 h 78722"/>
                <a:gd name="connsiteX5" fmla="*/ 45643 w 52097"/>
                <a:gd name="connsiteY5" fmla="*/ 0 h 78722"/>
                <a:gd name="connsiteX6" fmla="*/ 52098 w 52097"/>
                <a:gd name="connsiteY6" fmla="*/ 0 h 78722"/>
                <a:gd name="connsiteX7" fmla="*/ 52098 w 52097"/>
                <a:gd name="connsiteY7" fmla="*/ 77801 h 78722"/>
                <a:gd name="connsiteX8" fmla="*/ 45643 w 52097"/>
                <a:gd name="connsiteY8" fmla="*/ 77801 h 78722"/>
                <a:gd name="connsiteX9" fmla="*/ 45643 w 52097"/>
                <a:gd name="connsiteY9" fmla="*/ 66044 h 78722"/>
                <a:gd name="connsiteX10" fmla="*/ 6685 w 52097"/>
                <a:gd name="connsiteY10" fmla="*/ 52559 h 78722"/>
                <a:gd name="connsiteX11" fmla="*/ 26049 w 52097"/>
                <a:gd name="connsiteY11" fmla="*/ 72729 h 78722"/>
                <a:gd name="connsiteX12" fmla="*/ 45643 w 52097"/>
                <a:gd name="connsiteY12" fmla="*/ 52559 h 78722"/>
                <a:gd name="connsiteX13" fmla="*/ 26049 w 52097"/>
                <a:gd name="connsiteY13" fmla="*/ 32273 h 78722"/>
                <a:gd name="connsiteX14" fmla="*/ 6685 w 52097"/>
                <a:gd name="connsiteY14" fmla="*/ 52559 h 78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78722">
                  <a:moveTo>
                    <a:pt x="45643" y="66159"/>
                  </a:moveTo>
                  <a:cubicBezTo>
                    <a:pt x="42070" y="73766"/>
                    <a:pt x="34693" y="78722"/>
                    <a:pt x="25472" y="78722"/>
                  </a:cubicBezTo>
                  <a:cubicBezTo>
                    <a:pt x="10604" y="78722"/>
                    <a:pt x="0" y="67773"/>
                    <a:pt x="0" y="52674"/>
                  </a:cubicBezTo>
                  <a:cubicBezTo>
                    <a:pt x="0" y="37575"/>
                    <a:pt x="10604" y="26164"/>
                    <a:pt x="25472" y="26164"/>
                  </a:cubicBezTo>
                  <a:cubicBezTo>
                    <a:pt x="34809" y="26164"/>
                    <a:pt x="42070" y="31120"/>
                    <a:pt x="45643" y="38843"/>
                  </a:cubicBezTo>
                  <a:lnTo>
                    <a:pt x="45643" y="0"/>
                  </a:lnTo>
                  <a:lnTo>
                    <a:pt x="52098" y="0"/>
                  </a:lnTo>
                  <a:lnTo>
                    <a:pt x="52098" y="77801"/>
                  </a:lnTo>
                  <a:lnTo>
                    <a:pt x="45643" y="77801"/>
                  </a:lnTo>
                  <a:lnTo>
                    <a:pt x="45643" y="66044"/>
                  </a:lnTo>
                  <a:close/>
                  <a:moveTo>
                    <a:pt x="6685" y="52559"/>
                  </a:moveTo>
                  <a:cubicBezTo>
                    <a:pt x="6685" y="64200"/>
                    <a:pt x="14638" y="72729"/>
                    <a:pt x="26049" y="72729"/>
                  </a:cubicBezTo>
                  <a:cubicBezTo>
                    <a:pt x="37460" y="72729"/>
                    <a:pt x="45643" y="64200"/>
                    <a:pt x="45643" y="52559"/>
                  </a:cubicBezTo>
                  <a:cubicBezTo>
                    <a:pt x="45643" y="40917"/>
                    <a:pt x="37460" y="32273"/>
                    <a:pt x="26049" y="32273"/>
                  </a:cubicBezTo>
                  <a:cubicBezTo>
                    <a:pt x="14638" y="32273"/>
                    <a:pt x="6685" y="40802"/>
                    <a:pt x="6685" y="5255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95" name="Freeform: Shape 594">
              <a:extLst>
                <a:ext uri="{FF2B5EF4-FFF2-40B4-BE49-F238E27FC236}">
                  <a16:creationId xmlns:a16="http://schemas.microsoft.com/office/drawing/2014/main" id="{B544D9CF-6601-40B3-94E0-08C296C4FB55}"/>
                </a:ext>
              </a:extLst>
            </p:cNvPr>
            <p:cNvSpPr/>
            <p:nvPr/>
          </p:nvSpPr>
          <p:spPr>
            <a:xfrm>
              <a:off x="1798294" y="6706894"/>
              <a:ext cx="12332" cy="70654"/>
            </a:xfrm>
            <a:custGeom>
              <a:avLst/>
              <a:gdLst>
                <a:gd name="connsiteX0" fmla="*/ 0 w 12332"/>
                <a:gd name="connsiteY0" fmla="*/ 4610 h 70654"/>
                <a:gd name="connsiteX1" fmla="*/ 4380 w 12332"/>
                <a:gd name="connsiteY1" fmla="*/ 0 h 70654"/>
                <a:gd name="connsiteX2" fmla="*/ 7377 w 12332"/>
                <a:gd name="connsiteY2" fmla="*/ 922 h 70654"/>
                <a:gd name="connsiteX3" fmla="*/ 12333 w 12332"/>
                <a:gd name="connsiteY3" fmla="*/ 4495 h 70654"/>
                <a:gd name="connsiteX4" fmla="*/ 7377 w 12332"/>
                <a:gd name="connsiteY4" fmla="*/ 8068 h 70654"/>
                <a:gd name="connsiteX5" fmla="*/ 4380 w 12332"/>
                <a:gd name="connsiteY5" fmla="*/ 9105 h 70654"/>
                <a:gd name="connsiteX6" fmla="*/ 0 w 12332"/>
                <a:gd name="connsiteY6" fmla="*/ 4610 h 70654"/>
                <a:gd name="connsiteX7" fmla="*/ 1498 w 12332"/>
                <a:gd name="connsiteY7" fmla="*/ 19824 h 70654"/>
                <a:gd name="connsiteX8" fmla="*/ 8068 w 12332"/>
                <a:gd name="connsiteY8" fmla="*/ 19824 h 70654"/>
                <a:gd name="connsiteX9" fmla="*/ 8068 w 12332"/>
                <a:gd name="connsiteY9" fmla="*/ 70655 h 70654"/>
                <a:gd name="connsiteX10" fmla="*/ 1498 w 12332"/>
                <a:gd name="connsiteY10" fmla="*/ 70655 h 70654"/>
                <a:gd name="connsiteX11" fmla="*/ 1498 w 12332"/>
                <a:gd name="connsiteY11" fmla="*/ 19824 h 70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32" h="70654">
                  <a:moveTo>
                    <a:pt x="0" y="4610"/>
                  </a:moveTo>
                  <a:cubicBezTo>
                    <a:pt x="0" y="2075"/>
                    <a:pt x="1844" y="0"/>
                    <a:pt x="4380" y="0"/>
                  </a:cubicBezTo>
                  <a:cubicBezTo>
                    <a:pt x="5532" y="0"/>
                    <a:pt x="6455" y="345"/>
                    <a:pt x="7377" y="922"/>
                  </a:cubicBezTo>
                  <a:lnTo>
                    <a:pt x="12333" y="4495"/>
                  </a:lnTo>
                  <a:lnTo>
                    <a:pt x="7377" y="8068"/>
                  </a:lnTo>
                  <a:cubicBezTo>
                    <a:pt x="6455" y="8645"/>
                    <a:pt x="5532" y="9105"/>
                    <a:pt x="4380" y="9105"/>
                  </a:cubicBezTo>
                  <a:cubicBezTo>
                    <a:pt x="1844" y="9105"/>
                    <a:pt x="0" y="7031"/>
                    <a:pt x="0" y="4610"/>
                  </a:cubicBezTo>
                  <a:close/>
                  <a:moveTo>
                    <a:pt x="1498" y="19824"/>
                  </a:moveTo>
                  <a:lnTo>
                    <a:pt x="8068" y="19824"/>
                  </a:lnTo>
                  <a:lnTo>
                    <a:pt x="8068" y="70655"/>
                  </a:lnTo>
                  <a:lnTo>
                    <a:pt x="1498" y="70655"/>
                  </a:lnTo>
                  <a:lnTo>
                    <a:pt x="1498" y="19824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96" name="Freeform: Shape 595">
              <a:extLst>
                <a:ext uri="{FF2B5EF4-FFF2-40B4-BE49-F238E27FC236}">
                  <a16:creationId xmlns:a16="http://schemas.microsoft.com/office/drawing/2014/main" id="{8DBB4802-98EF-457D-A70E-93E1BFC8D2DC}"/>
                </a:ext>
              </a:extLst>
            </p:cNvPr>
            <p:cNvSpPr/>
            <p:nvPr/>
          </p:nvSpPr>
          <p:spPr>
            <a:xfrm>
              <a:off x="1824343" y="6725911"/>
              <a:ext cx="45412" cy="51752"/>
            </a:xfrm>
            <a:custGeom>
              <a:avLst/>
              <a:gdLst>
                <a:gd name="connsiteX0" fmla="*/ 6455 w 45412"/>
                <a:gd name="connsiteY0" fmla="*/ 51637 h 51752"/>
                <a:gd name="connsiteX1" fmla="*/ 0 w 45412"/>
                <a:gd name="connsiteY1" fmla="*/ 51637 h 51752"/>
                <a:gd name="connsiteX2" fmla="*/ 0 w 45412"/>
                <a:gd name="connsiteY2" fmla="*/ 807 h 51752"/>
                <a:gd name="connsiteX3" fmla="*/ 6455 w 45412"/>
                <a:gd name="connsiteY3" fmla="*/ 807 h 51752"/>
                <a:gd name="connsiteX4" fmla="*/ 6455 w 45412"/>
                <a:gd name="connsiteY4" fmla="*/ 12448 h 51752"/>
                <a:gd name="connsiteX5" fmla="*/ 25242 w 45412"/>
                <a:gd name="connsiteY5" fmla="*/ 0 h 51752"/>
                <a:gd name="connsiteX6" fmla="*/ 45413 w 45412"/>
                <a:gd name="connsiteY6" fmla="*/ 22591 h 51752"/>
                <a:gd name="connsiteX7" fmla="*/ 45413 w 45412"/>
                <a:gd name="connsiteY7" fmla="*/ 51637 h 51752"/>
                <a:gd name="connsiteX8" fmla="*/ 38958 w 45412"/>
                <a:gd name="connsiteY8" fmla="*/ 51637 h 51752"/>
                <a:gd name="connsiteX9" fmla="*/ 38958 w 45412"/>
                <a:gd name="connsiteY9" fmla="*/ 23514 h 51752"/>
                <a:gd name="connsiteX10" fmla="*/ 23744 w 45412"/>
                <a:gd name="connsiteY10" fmla="*/ 6225 h 51752"/>
                <a:gd name="connsiteX11" fmla="*/ 6570 w 45412"/>
                <a:gd name="connsiteY11" fmla="*/ 26280 h 51752"/>
                <a:gd name="connsiteX12" fmla="*/ 6570 w 45412"/>
                <a:gd name="connsiteY12" fmla="*/ 51753 h 5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412" h="51752">
                  <a:moveTo>
                    <a:pt x="6455" y="51637"/>
                  </a:moveTo>
                  <a:lnTo>
                    <a:pt x="0" y="51637"/>
                  </a:lnTo>
                  <a:lnTo>
                    <a:pt x="0" y="807"/>
                  </a:lnTo>
                  <a:lnTo>
                    <a:pt x="6455" y="807"/>
                  </a:lnTo>
                  <a:lnTo>
                    <a:pt x="6455" y="12448"/>
                  </a:lnTo>
                  <a:cubicBezTo>
                    <a:pt x="9912" y="4956"/>
                    <a:pt x="16713" y="0"/>
                    <a:pt x="25242" y="0"/>
                  </a:cubicBezTo>
                  <a:cubicBezTo>
                    <a:pt x="38728" y="0"/>
                    <a:pt x="45413" y="9451"/>
                    <a:pt x="45413" y="22591"/>
                  </a:cubicBezTo>
                  <a:lnTo>
                    <a:pt x="45413" y="51637"/>
                  </a:lnTo>
                  <a:lnTo>
                    <a:pt x="38958" y="51637"/>
                  </a:lnTo>
                  <a:lnTo>
                    <a:pt x="38958" y="23514"/>
                  </a:lnTo>
                  <a:cubicBezTo>
                    <a:pt x="38958" y="11988"/>
                    <a:pt x="33656" y="6225"/>
                    <a:pt x="23744" y="6225"/>
                  </a:cubicBezTo>
                  <a:cubicBezTo>
                    <a:pt x="13831" y="6225"/>
                    <a:pt x="6570" y="14984"/>
                    <a:pt x="6570" y="26280"/>
                  </a:cubicBezTo>
                  <a:lnTo>
                    <a:pt x="6570" y="51753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97" name="Freeform: Shape 596">
              <a:extLst>
                <a:ext uri="{FF2B5EF4-FFF2-40B4-BE49-F238E27FC236}">
                  <a16:creationId xmlns:a16="http://schemas.microsoft.com/office/drawing/2014/main" id="{F1110354-30AF-4079-8643-02015BFEE116}"/>
                </a:ext>
              </a:extLst>
            </p:cNvPr>
            <p:cNvSpPr/>
            <p:nvPr/>
          </p:nvSpPr>
          <p:spPr>
            <a:xfrm>
              <a:off x="1882434" y="6725911"/>
              <a:ext cx="52097" cy="78377"/>
            </a:xfrm>
            <a:custGeom>
              <a:avLst/>
              <a:gdLst>
                <a:gd name="connsiteX0" fmla="*/ 25472 w 52097"/>
                <a:gd name="connsiteY0" fmla="*/ 78378 h 78377"/>
                <a:gd name="connsiteX1" fmla="*/ 4956 w 52097"/>
                <a:gd name="connsiteY1" fmla="*/ 71462 h 78377"/>
                <a:gd name="connsiteX2" fmla="*/ 4956 w 52097"/>
                <a:gd name="connsiteY2" fmla="*/ 64431 h 78377"/>
                <a:gd name="connsiteX3" fmla="*/ 25472 w 52097"/>
                <a:gd name="connsiteY3" fmla="*/ 72269 h 78377"/>
                <a:gd name="connsiteX4" fmla="*/ 45643 w 52097"/>
                <a:gd name="connsiteY4" fmla="*/ 53020 h 78377"/>
                <a:gd name="connsiteX5" fmla="*/ 45643 w 52097"/>
                <a:gd name="connsiteY5" fmla="*/ 39996 h 78377"/>
                <a:gd name="connsiteX6" fmla="*/ 25472 w 52097"/>
                <a:gd name="connsiteY6" fmla="*/ 52559 h 78377"/>
                <a:gd name="connsiteX7" fmla="*/ 0 w 52097"/>
                <a:gd name="connsiteY7" fmla="*/ 26510 h 78377"/>
                <a:gd name="connsiteX8" fmla="*/ 25472 w 52097"/>
                <a:gd name="connsiteY8" fmla="*/ 0 h 78377"/>
                <a:gd name="connsiteX9" fmla="*/ 45643 w 52097"/>
                <a:gd name="connsiteY9" fmla="*/ 12679 h 78377"/>
                <a:gd name="connsiteX10" fmla="*/ 45643 w 52097"/>
                <a:gd name="connsiteY10" fmla="*/ 807 h 78377"/>
                <a:gd name="connsiteX11" fmla="*/ 52098 w 52097"/>
                <a:gd name="connsiteY11" fmla="*/ 807 h 78377"/>
                <a:gd name="connsiteX12" fmla="*/ 52098 w 52097"/>
                <a:gd name="connsiteY12" fmla="*/ 52444 h 78377"/>
                <a:gd name="connsiteX13" fmla="*/ 25472 w 52097"/>
                <a:gd name="connsiteY13" fmla="*/ 78262 h 78377"/>
                <a:gd name="connsiteX14" fmla="*/ 26049 w 52097"/>
                <a:gd name="connsiteY14" fmla="*/ 6109 h 78377"/>
                <a:gd name="connsiteX15" fmla="*/ 6685 w 52097"/>
                <a:gd name="connsiteY15" fmla="*/ 26395 h 78377"/>
                <a:gd name="connsiteX16" fmla="*/ 26049 w 52097"/>
                <a:gd name="connsiteY16" fmla="*/ 46566 h 78377"/>
                <a:gd name="connsiteX17" fmla="*/ 45643 w 52097"/>
                <a:gd name="connsiteY17" fmla="*/ 26395 h 78377"/>
                <a:gd name="connsiteX18" fmla="*/ 26049 w 52097"/>
                <a:gd name="connsiteY18" fmla="*/ 6109 h 78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097" h="78377">
                  <a:moveTo>
                    <a:pt x="25472" y="78378"/>
                  </a:moveTo>
                  <a:cubicBezTo>
                    <a:pt x="17750" y="78378"/>
                    <a:pt x="10373" y="76072"/>
                    <a:pt x="4956" y="71462"/>
                  </a:cubicBezTo>
                  <a:lnTo>
                    <a:pt x="4956" y="64431"/>
                  </a:lnTo>
                  <a:cubicBezTo>
                    <a:pt x="10373" y="69733"/>
                    <a:pt x="18211" y="72269"/>
                    <a:pt x="25472" y="72269"/>
                  </a:cubicBezTo>
                  <a:cubicBezTo>
                    <a:pt x="38382" y="72269"/>
                    <a:pt x="45643" y="65583"/>
                    <a:pt x="45643" y="53020"/>
                  </a:cubicBezTo>
                  <a:lnTo>
                    <a:pt x="45643" y="39996"/>
                  </a:lnTo>
                  <a:cubicBezTo>
                    <a:pt x="42070" y="47603"/>
                    <a:pt x="34693" y="52559"/>
                    <a:pt x="25472" y="52559"/>
                  </a:cubicBezTo>
                  <a:cubicBezTo>
                    <a:pt x="10604" y="52559"/>
                    <a:pt x="0" y="41610"/>
                    <a:pt x="0" y="26510"/>
                  </a:cubicBezTo>
                  <a:cubicBezTo>
                    <a:pt x="0" y="11411"/>
                    <a:pt x="10604" y="0"/>
                    <a:pt x="25472" y="0"/>
                  </a:cubicBezTo>
                  <a:cubicBezTo>
                    <a:pt x="34693" y="0"/>
                    <a:pt x="42070" y="4956"/>
                    <a:pt x="45643" y="12679"/>
                  </a:cubicBezTo>
                  <a:lnTo>
                    <a:pt x="45643" y="807"/>
                  </a:lnTo>
                  <a:lnTo>
                    <a:pt x="52098" y="807"/>
                  </a:lnTo>
                  <a:lnTo>
                    <a:pt x="52098" y="52444"/>
                  </a:lnTo>
                  <a:cubicBezTo>
                    <a:pt x="52098" y="69042"/>
                    <a:pt x="42301" y="78262"/>
                    <a:pt x="25472" y="78262"/>
                  </a:cubicBezTo>
                  <a:close/>
                  <a:moveTo>
                    <a:pt x="26049" y="6109"/>
                  </a:moveTo>
                  <a:cubicBezTo>
                    <a:pt x="14638" y="6109"/>
                    <a:pt x="6685" y="14638"/>
                    <a:pt x="6685" y="26395"/>
                  </a:cubicBezTo>
                  <a:cubicBezTo>
                    <a:pt x="6685" y="38151"/>
                    <a:pt x="14638" y="46566"/>
                    <a:pt x="26049" y="46566"/>
                  </a:cubicBezTo>
                  <a:cubicBezTo>
                    <a:pt x="37460" y="46566"/>
                    <a:pt x="45643" y="38037"/>
                    <a:pt x="45643" y="26395"/>
                  </a:cubicBezTo>
                  <a:cubicBezTo>
                    <a:pt x="45643" y="14754"/>
                    <a:pt x="37460" y="6109"/>
                    <a:pt x="26049" y="610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98" name="Freeform: Shape 597">
              <a:extLst>
                <a:ext uri="{FF2B5EF4-FFF2-40B4-BE49-F238E27FC236}">
                  <a16:creationId xmlns:a16="http://schemas.microsoft.com/office/drawing/2014/main" id="{A0D98AD1-E67A-4539-BF11-E7911460AACA}"/>
                </a:ext>
              </a:extLst>
            </p:cNvPr>
            <p:cNvSpPr/>
            <p:nvPr/>
          </p:nvSpPr>
          <p:spPr>
            <a:xfrm>
              <a:off x="1972568" y="6725911"/>
              <a:ext cx="35846" cy="52558"/>
            </a:xfrm>
            <a:custGeom>
              <a:avLst/>
              <a:gdLst>
                <a:gd name="connsiteX0" fmla="*/ 17520 w 35846"/>
                <a:gd name="connsiteY0" fmla="*/ 47257 h 52558"/>
                <a:gd name="connsiteX1" fmla="*/ 29507 w 35846"/>
                <a:gd name="connsiteY1" fmla="*/ 38613 h 52558"/>
                <a:gd name="connsiteX2" fmla="*/ 23398 w 35846"/>
                <a:gd name="connsiteY2" fmla="*/ 31120 h 52558"/>
                <a:gd name="connsiteX3" fmla="*/ 10373 w 35846"/>
                <a:gd name="connsiteY3" fmla="*/ 26049 h 52558"/>
                <a:gd name="connsiteX4" fmla="*/ 1037 w 35846"/>
                <a:gd name="connsiteY4" fmla="*/ 13947 h 52558"/>
                <a:gd name="connsiteX5" fmla="*/ 18211 w 35846"/>
                <a:gd name="connsiteY5" fmla="*/ 0 h 52558"/>
                <a:gd name="connsiteX6" fmla="*/ 33656 w 35846"/>
                <a:gd name="connsiteY6" fmla="*/ 4841 h 52558"/>
                <a:gd name="connsiteX7" fmla="*/ 33656 w 35846"/>
                <a:gd name="connsiteY7" fmla="*/ 11641 h 52558"/>
                <a:gd name="connsiteX8" fmla="*/ 18326 w 35846"/>
                <a:gd name="connsiteY8" fmla="*/ 5302 h 52558"/>
                <a:gd name="connsiteX9" fmla="*/ 7492 w 35846"/>
                <a:gd name="connsiteY9" fmla="*/ 13255 h 52558"/>
                <a:gd name="connsiteX10" fmla="*/ 13485 w 35846"/>
                <a:gd name="connsiteY10" fmla="*/ 20517 h 52558"/>
                <a:gd name="connsiteX11" fmla="*/ 26510 w 35846"/>
                <a:gd name="connsiteY11" fmla="*/ 25588 h 52558"/>
                <a:gd name="connsiteX12" fmla="*/ 35846 w 35846"/>
                <a:gd name="connsiteY12" fmla="*/ 37460 h 52558"/>
                <a:gd name="connsiteX13" fmla="*/ 17404 w 35846"/>
                <a:gd name="connsiteY13" fmla="*/ 52559 h 52558"/>
                <a:gd name="connsiteX14" fmla="*/ 0 w 35846"/>
                <a:gd name="connsiteY14" fmla="*/ 47142 h 52558"/>
                <a:gd name="connsiteX15" fmla="*/ 0 w 35846"/>
                <a:gd name="connsiteY15" fmla="*/ 40111 h 52558"/>
                <a:gd name="connsiteX16" fmla="*/ 17520 w 35846"/>
                <a:gd name="connsiteY16" fmla="*/ 47257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846" h="52558">
                  <a:moveTo>
                    <a:pt x="17520" y="47257"/>
                  </a:moveTo>
                  <a:cubicBezTo>
                    <a:pt x="24320" y="47257"/>
                    <a:pt x="29507" y="44260"/>
                    <a:pt x="29507" y="38613"/>
                  </a:cubicBezTo>
                  <a:cubicBezTo>
                    <a:pt x="29507" y="35385"/>
                    <a:pt x="27778" y="32850"/>
                    <a:pt x="23398" y="31120"/>
                  </a:cubicBezTo>
                  <a:lnTo>
                    <a:pt x="10373" y="26049"/>
                  </a:lnTo>
                  <a:cubicBezTo>
                    <a:pt x="4265" y="23514"/>
                    <a:pt x="1037" y="20056"/>
                    <a:pt x="1037" y="13947"/>
                  </a:cubicBezTo>
                  <a:cubicBezTo>
                    <a:pt x="1037" y="5302"/>
                    <a:pt x="8184" y="0"/>
                    <a:pt x="18211" y="0"/>
                  </a:cubicBezTo>
                  <a:cubicBezTo>
                    <a:pt x="24089" y="0"/>
                    <a:pt x="29737" y="1614"/>
                    <a:pt x="33656" y="4841"/>
                  </a:cubicBezTo>
                  <a:lnTo>
                    <a:pt x="33656" y="11641"/>
                  </a:lnTo>
                  <a:cubicBezTo>
                    <a:pt x="29161" y="7608"/>
                    <a:pt x="23628" y="5302"/>
                    <a:pt x="18326" y="5302"/>
                  </a:cubicBezTo>
                  <a:cubicBezTo>
                    <a:pt x="12102" y="5302"/>
                    <a:pt x="7492" y="8184"/>
                    <a:pt x="7492" y="13255"/>
                  </a:cubicBezTo>
                  <a:cubicBezTo>
                    <a:pt x="7492" y="16713"/>
                    <a:pt x="9106" y="18903"/>
                    <a:pt x="13485" y="20517"/>
                  </a:cubicBezTo>
                  <a:lnTo>
                    <a:pt x="26510" y="25588"/>
                  </a:lnTo>
                  <a:cubicBezTo>
                    <a:pt x="32965" y="28239"/>
                    <a:pt x="35846" y="32158"/>
                    <a:pt x="35846" y="37460"/>
                  </a:cubicBezTo>
                  <a:cubicBezTo>
                    <a:pt x="35846" y="46911"/>
                    <a:pt x="28124" y="52559"/>
                    <a:pt x="17404" y="52559"/>
                  </a:cubicBezTo>
                  <a:cubicBezTo>
                    <a:pt x="10719" y="52559"/>
                    <a:pt x="4495" y="50830"/>
                    <a:pt x="0" y="47142"/>
                  </a:cubicBezTo>
                  <a:lnTo>
                    <a:pt x="0" y="40111"/>
                  </a:lnTo>
                  <a:cubicBezTo>
                    <a:pt x="5302" y="45067"/>
                    <a:pt x="11411" y="47257"/>
                    <a:pt x="17520" y="47257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99" name="Freeform: Shape 598">
              <a:extLst>
                <a:ext uri="{FF2B5EF4-FFF2-40B4-BE49-F238E27FC236}">
                  <a16:creationId xmlns:a16="http://schemas.microsoft.com/office/drawing/2014/main" id="{264D6B78-3186-4A06-8F47-610474895146}"/>
                </a:ext>
              </a:extLst>
            </p:cNvPr>
            <p:cNvSpPr/>
            <p:nvPr/>
          </p:nvSpPr>
          <p:spPr>
            <a:xfrm>
              <a:off x="2020401" y="6726718"/>
              <a:ext cx="44605" cy="51637"/>
            </a:xfrm>
            <a:custGeom>
              <a:avLst/>
              <a:gdLst>
                <a:gd name="connsiteX0" fmla="*/ 38151 w 44605"/>
                <a:gd name="connsiteY0" fmla="*/ 0 h 51637"/>
                <a:gd name="connsiteX1" fmla="*/ 44606 w 44605"/>
                <a:gd name="connsiteY1" fmla="*/ 0 h 51637"/>
                <a:gd name="connsiteX2" fmla="*/ 44606 w 44605"/>
                <a:gd name="connsiteY2" fmla="*/ 28585 h 51637"/>
                <a:gd name="connsiteX3" fmla="*/ 22361 w 44605"/>
                <a:gd name="connsiteY3" fmla="*/ 51637 h 51637"/>
                <a:gd name="connsiteX4" fmla="*/ 0 w 44605"/>
                <a:gd name="connsiteY4" fmla="*/ 28585 h 51637"/>
                <a:gd name="connsiteX5" fmla="*/ 0 w 44605"/>
                <a:gd name="connsiteY5" fmla="*/ 0 h 51637"/>
                <a:gd name="connsiteX6" fmla="*/ 6455 w 44605"/>
                <a:gd name="connsiteY6" fmla="*/ 0 h 51637"/>
                <a:gd name="connsiteX7" fmla="*/ 6455 w 44605"/>
                <a:gd name="connsiteY7" fmla="*/ 29277 h 51637"/>
                <a:gd name="connsiteX8" fmla="*/ 22361 w 44605"/>
                <a:gd name="connsiteY8" fmla="*/ 45643 h 51637"/>
                <a:gd name="connsiteX9" fmla="*/ 38151 w 44605"/>
                <a:gd name="connsiteY9" fmla="*/ 29277 h 51637"/>
                <a:gd name="connsiteX10" fmla="*/ 38151 w 44605"/>
                <a:gd name="connsiteY10" fmla="*/ 0 h 51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605" h="51637">
                  <a:moveTo>
                    <a:pt x="38151" y="0"/>
                  </a:moveTo>
                  <a:lnTo>
                    <a:pt x="44606" y="0"/>
                  </a:lnTo>
                  <a:lnTo>
                    <a:pt x="44606" y="28585"/>
                  </a:lnTo>
                  <a:cubicBezTo>
                    <a:pt x="44606" y="42993"/>
                    <a:pt x="35846" y="51637"/>
                    <a:pt x="22361" y="51637"/>
                  </a:cubicBezTo>
                  <a:cubicBezTo>
                    <a:pt x="8875" y="51637"/>
                    <a:pt x="0" y="42993"/>
                    <a:pt x="0" y="28585"/>
                  </a:cubicBezTo>
                  <a:lnTo>
                    <a:pt x="0" y="0"/>
                  </a:lnTo>
                  <a:lnTo>
                    <a:pt x="6455" y="0"/>
                  </a:lnTo>
                  <a:lnTo>
                    <a:pt x="6455" y="29277"/>
                  </a:lnTo>
                  <a:cubicBezTo>
                    <a:pt x="6455" y="40111"/>
                    <a:pt x="12909" y="45643"/>
                    <a:pt x="22361" y="45643"/>
                  </a:cubicBezTo>
                  <a:cubicBezTo>
                    <a:pt x="31812" y="45643"/>
                    <a:pt x="38151" y="39996"/>
                    <a:pt x="38151" y="29277"/>
                  </a:cubicBezTo>
                  <a:lnTo>
                    <a:pt x="38151" y="0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00" name="Freeform: Shape 599">
              <a:extLst>
                <a:ext uri="{FF2B5EF4-FFF2-40B4-BE49-F238E27FC236}">
                  <a16:creationId xmlns:a16="http://schemas.microsoft.com/office/drawing/2014/main" id="{D00AB281-7EEB-4E39-B606-E03D3D1A6C30}"/>
                </a:ext>
              </a:extLst>
            </p:cNvPr>
            <p:cNvSpPr/>
            <p:nvPr/>
          </p:nvSpPr>
          <p:spPr>
            <a:xfrm>
              <a:off x="2077801" y="6725911"/>
              <a:ext cx="43683" cy="52558"/>
            </a:xfrm>
            <a:custGeom>
              <a:avLst/>
              <a:gdLst>
                <a:gd name="connsiteX0" fmla="*/ 26856 w 43683"/>
                <a:gd name="connsiteY0" fmla="*/ 46450 h 52558"/>
                <a:gd name="connsiteX1" fmla="*/ 43684 w 43683"/>
                <a:gd name="connsiteY1" fmla="*/ 40457 h 52558"/>
                <a:gd name="connsiteX2" fmla="*/ 43684 w 43683"/>
                <a:gd name="connsiteY2" fmla="*/ 47142 h 52558"/>
                <a:gd name="connsiteX3" fmla="*/ 26395 w 43683"/>
                <a:gd name="connsiteY3" fmla="*/ 52559 h 52558"/>
                <a:gd name="connsiteX4" fmla="*/ 0 w 43683"/>
                <a:gd name="connsiteY4" fmla="*/ 26280 h 52558"/>
                <a:gd name="connsiteX5" fmla="*/ 26279 w 43683"/>
                <a:gd name="connsiteY5" fmla="*/ 0 h 52558"/>
                <a:gd name="connsiteX6" fmla="*/ 43223 w 43683"/>
                <a:gd name="connsiteY6" fmla="*/ 5763 h 52558"/>
                <a:gd name="connsiteX7" fmla="*/ 43223 w 43683"/>
                <a:gd name="connsiteY7" fmla="*/ 12909 h 52558"/>
                <a:gd name="connsiteX8" fmla="*/ 26740 w 43683"/>
                <a:gd name="connsiteY8" fmla="*/ 6109 h 52558"/>
                <a:gd name="connsiteX9" fmla="*/ 6685 w 43683"/>
                <a:gd name="connsiteY9" fmla="*/ 26280 h 52558"/>
                <a:gd name="connsiteX10" fmla="*/ 26971 w 43683"/>
                <a:gd name="connsiteY10" fmla="*/ 46566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683" h="52558">
                  <a:moveTo>
                    <a:pt x="26856" y="46450"/>
                  </a:moveTo>
                  <a:cubicBezTo>
                    <a:pt x="33310" y="46450"/>
                    <a:pt x="39073" y="44491"/>
                    <a:pt x="43684" y="40457"/>
                  </a:cubicBezTo>
                  <a:lnTo>
                    <a:pt x="43684" y="47142"/>
                  </a:lnTo>
                  <a:cubicBezTo>
                    <a:pt x="38728" y="50830"/>
                    <a:pt x="32734" y="52559"/>
                    <a:pt x="26395" y="52559"/>
                  </a:cubicBezTo>
                  <a:cubicBezTo>
                    <a:pt x="10835" y="52559"/>
                    <a:pt x="0" y="41610"/>
                    <a:pt x="0" y="26280"/>
                  </a:cubicBezTo>
                  <a:cubicBezTo>
                    <a:pt x="0" y="10950"/>
                    <a:pt x="10950" y="0"/>
                    <a:pt x="26279" y="0"/>
                  </a:cubicBezTo>
                  <a:cubicBezTo>
                    <a:pt x="32965" y="0"/>
                    <a:pt x="38728" y="1960"/>
                    <a:pt x="43223" y="5763"/>
                  </a:cubicBezTo>
                  <a:lnTo>
                    <a:pt x="43223" y="12909"/>
                  </a:lnTo>
                  <a:cubicBezTo>
                    <a:pt x="39189" y="8414"/>
                    <a:pt x="33310" y="6109"/>
                    <a:pt x="26740" y="6109"/>
                  </a:cubicBezTo>
                  <a:cubicBezTo>
                    <a:pt x="14984" y="6109"/>
                    <a:pt x="6685" y="14408"/>
                    <a:pt x="6685" y="26280"/>
                  </a:cubicBezTo>
                  <a:cubicBezTo>
                    <a:pt x="6685" y="38151"/>
                    <a:pt x="14984" y="46566"/>
                    <a:pt x="26971" y="46566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01" name="Freeform: Shape 600">
              <a:extLst>
                <a:ext uri="{FF2B5EF4-FFF2-40B4-BE49-F238E27FC236}">
                  <a16:creationId xmlns:a16="http://schemas.microsoft.com/office/drawing/2014/main" id="{4C24B447-497D-4D2B-98EC-734B11F071D9}"/>
                </a:ext>
              </a:extLst>
            </p:cNvPr>
            <p:cNvSpPr/>
            <p:nvPr/>
          </p:nvSpPr>
          <p:spPr>
            <a:xfrm>
              <a:off x="2135085" y="6699747"/>
              <a:ext cx="45412" cy="77916"/>
            </a:xfrm>
            <a:custGeom>
              <a:avLst/>
              <a:gdLst>
                <a:gd name="connsiteX0" fmla="*/ 6455 w 45412"/>
                <a:gd name="connsiteY0" fmla="*/ 77801 h 77916"/>
                <a:gd name="connsiteX1" fmla="*/ 0 w 45412"/>
                <a:gd name="connsiteY1" fmla="*/ 77801 h 77916"/>
                <a:gd name="connsiteX2" fmla="*/ 0 w 45412"/>
                <a:gd name="connsiteY2" fmla="*/ 0 h 77916"/>
                <a:gd name="connsiteX3" fmla="*/ 6455 w 45412"/>
                <a:gd name="connsiteY3" fmla="*/ 0 h 77916"/>
                <a:gd name="connsiteX4" fmla="*/ 6455 w 45412"/>
                <a:gd name="connsiteY4" fmla="*/ 38612 h 77916"/>
                <a:gd name="connsiteX5" fmla="*/ 25242 w 45412"/>
                <a:gd name="connsiteY5" fmla="*/ 26164 h 77916"/>
                <a:gd name="connsiteX6" fmla="*/ 45412 w 45412"/>
                <a:gd name="connsiteY6" fmla="*/ 48755 h 77916"/>
                <a:gd name="connsiteX7" fmla="*/ 45412 w 45412"/>
                <a:gd name="connsiteY7" fmla="*/ 77801 h 77916"/>
                <a:gd name="connsiteX8" fmla="*/ 38958 w 45412"/>
                <a:gd name="connsiteY8" fmla="*/ 77801 h 77916"/>
                <a:gd name="connsiteX9" fmla="*/ 38958 w 45412"/>
                <a:gd name="connsiteY9" fmla="*/ 49677 h 77916"/>
                <a:gd name="connsiteX10" fmla="*/ 23744 w 45412"/>
                <a:gd name="connsiteY10" fmla="*/ 32388 h 77916"/>
                <a:gd name="connsiteX11" fmla="*/ 6570 w 45412"/>
                <a:gd name="connsiteY11" fmla="*/ 52443 h 77916"/>
                <a:gd name="connsiteX12" fmla="*/ 6570 w 45412"/>
                <a:gd name="connsiteY12" fmla="*/ 77916 h 77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412" h="77916">
                  <a:moveTo>
                    <a:pt x="6455" y="77801"/>
                  </a:moveTo>
                  <a:lnTo>
                    <a:pt x="0" y="77801"/>
                  </a:lnTo>
                  <a:lnTo>
                    <a:pt x="0" y="0"/>
                  </a:lnTo>
                  <a:lnTo>
                    <a:pt x="6455" y="0"/>
                  </a:lnTo>
                  <a:lnTo>
                    <a:pt x="6455" y="38612"/>
                  </a:lnTo>
                  <a:cubicBezTo>
                    <a:pt x="9912" y="31120"/>
                    <a:pt x="16713" y="26164"/>
                    <a:pt x="25242" y="26164"/>
                  </a:cubicBezTo>
                  <a:cubicBezTo>
                    <a:pt x="38728" y="26164"/>
                    <a:pt x="45412" y="35615"/>
                    <a:pt x="45412" y="48755"/>
                  </a:cubicBezTo>
                  <a:lnTo>
                    <a:pt x="45412" y="77801"/>
                  </a:lnTo>
                  <a:lnTo>
                    <a:pt x="38958" y="77801"/>
                  </a:lnTo>
                  <a:lnTo>
                    <a:pt x="38958" y="49677"/>
                  </a:lnTo>
                  <a:cubicBezTo>
                    <a:pt x="38958" y="38151"/>
                    <a:pt x="33656" y="32388"/>
                    <a:pt x="23744" y="32388"/>
                  </a:cubicBezTo>
                  <a:cubicBezTo>
                    <a:pt x="13831" y="32388"/>
                    <a:pt x="6570" y="41148"/>
                    <a:pt x="6570" y="52443"/>
                  </a:cubicBezTo>
                  <a:lnTo>
                    <a:pt x="6570" y="77916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02" name="Freeform: Shape 601">
              <a:extLst>
                <a:ext uri="{FF2B5EF4-FFF2-40B4-BE49-F238E27FC236}">
                  <a16:creationId xmlns:a16="http://schemas.microsoft.com/office/drawing/2014/main" id="{AB87F1FB-0C8D-4788-969E-6447C49013BD}"/>
                </a:ext>
              </a:extLst>
            </p:cNvPr>
            <p:cNvSpPr/>
            <p:nvPr/>
          </p:nvSpPr>
          <p:spPr>
            <a:xfrm>
              <a:off x="2217727" y="6725911"/>
              <a:ext cx="52097" cy="52558"/>
            </a:xfrm>
            <a:custGeom>
              <a:avLst/>
              <a:gdLst>
                <a:gd name="connsiteX0" fmla="*/ 45643 w 52097"/>
                <a:gd name="connsiteY0" fmla="*/ 39996 h 52558"/>
                <a:gd name="connsiteX1" fmla="*/ 25472 w 52097"/>
                <a:gd name="connsiteY1" fmla="*/ 52559 h 52558"/>
                <a:gd name="connsiteX2" fmla="*/ 0 w 52097"/>
                <a:gd name="connsiteY2" fmla="*/ 26510 h 52558"/>
                <a:gd name="connsiteX3" fmla="*/ 25472 w 52097"/>
                <a:gd name="connsiteY3" fmla="*/ 0 h 52558"/>
                <a:gd name="connsiteX4" fmla="*/ 45643 w 52097"/>
                <a:gd name="connsiteY4" fmla="*/ 12679 h 52558"/>
                <a:gd name="connsiteX5" fmla="*/ 45643 w 52097"/>
                <a:gd name="connsiteY5" fmla="*/ 807 h 52558"/>
                <a:gd name="connsiteX6" fmla="*/ 52098 w 52097"/>
                <a:gd name="connsiteY6" fmla="*/ 807 h 52558"/>
                <a:gd name="connsiteX7" fmla="*/ 52098 w 52097"/>
                <a:gd name="connsiteY7" fmla="*/ 51637 h 52558"/>
                <a:gd name="connsiteX8" fmla="*/ 45643 w 52097"/>
                <a:gd name="connsiteY8" fmla="*/ 51637 h 52558"/>
                <a:gd name="connsiteX9" fmla="*/ 45643 w 52097"/>
                <a:gd name="connsiteY9" fmla="*/ 39880 h 52558"/>
                <a:gd name="connsiteX10" fmla="*/ 6685 w 52097"/>
                <a:gd name="connsiteY10" fmla="*/ 26395 h 52558"/>
                <a:gd name="connsiteX11" fmla="*/ 26049 w 52097"/>
                <a:gd name="connsiteY11" fmla="*/ 46566 h 52558"/>
                <a:gd name="connsiteX12" fmla="*/ 45643 w 52097"/>
                <a:gd name="connsiteY12" fmla="*/ 26395 h 52558"/>
                <a:gd name="connsiteX13" fmla="*/ 26049 w 52097"/>
                <a:gd name="connsiteY13" fmla="*/ 6109 h 52558"/>
                <a:gd name="connsiteX14" fmla="*/ 6685 w 52097"/>
                <a:gd name="connsiteY14" fmla="*/ 26395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52558">
                  <a:moveTo>
                    <a:pt x="45643" y="39996"/>
                  </a:moveTo>
                  <a:cubicBezTo>
                    <a:pt x="42070" y="47718"/>
                    <a:pt x="34693" y="52559"/>
                    <a:pt x="25472" y="52559"/>
                  </a:cubicBezTo>
                  <a:cubicBezTo>
                    <a:pt x="10604" y="52559"/>
                    <a:pt x="0" y="41610"/>
                    <a:pt x="0" y="26510"/>
                  </a:cubicBezTo>
                  <a:cubicBezTo>
                    <a:pt x="0" y="11411"/>
                    <a:pt x="10604" y="0"/>
                    <a:pt x="25472" y="0"/>
                  </a:cubicBezTo>
                  <a:cubicBezTo>
                    <a:pt x="34809" y="0"/>
                    <a:pt x="42070" y="4956"/>
                    <a:pt x="45643" y="12679"/>
                  </a:cubicBezTo>
                  <a:lnTo>
                    <a:pt x="45643" y="807"/>
                  </a:lnTo>
                  <a:lnTo>
                    <a:pt x="52098" y="807"/>
                  </a:lnTo>
                  <a:lnTo>
                    <a:pt x="52098" y="51637"/>
                  </a:lnTo>
                  <a:lnTo>
                    <a:pt x="45643" y="51637"/>
                  </a:lnTo>
                  <a:lnTo>
                    <a:pt x="45643" y="39880"/>
                  </a:lnTo>
                  <a:close/>
                  <a:moveTo>
                    <a:pt x="6685" y="26395"/>
                  </a:moveTo>
                  <a:cubicBezTo>
                    <a:pt x="6685" y="38037"/>
                    <a:pt x="14638" y="46566"/>
                    <a:pt x="26049" y="46566"/>
                  </a:cubicBezTo>
                  <a:cubicBezTo>
                    <a:pt x="37460" y="46566"/>
                    <a:pt x="45643" y="38037"/>
                    <a:pt x="45643" y="26395"/>
                  </a:cubicBezTo>
                  <a:cubicBezTo>
                    <a:pt x="45643" y="14754"/>
                    <a:pt x="37460" y="6109"/>
                    <a:pt x="26049" y="6109"/>
                  </a:cubicBezTo>
                  <a:cubicBezTo>
                    <a:pt x="14638" y="6109"/>
                    <a:pt x="6685" y="14638"/>
                    <a:pt x="6685" y="26395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03" name="Freeform: Shape 602">
              <a:extLst>
                <a:ext uri="{FF2B5EF4-FFF2-40B4-BE49-F238E27FC236}">
                  <a16:creationId xmlns:a16="http://schemas.microsoft.com/office/drawing/2014/main" id="{3646830D-33EE-4F2D-8AD8-8412581E7B4A}"/>
                </a:ext>
              </a:extLst>
            </p:cNvPr>
            <p:cNvSpPr/>
            <p:nvPr/>
          </p:nvSpPr>
          <p:spPr>
            <a:xfrm>
              <a:off x="2283771" y="6725911"/>
              <a:ext cx="35846" cy="52558"/>
            </a:xfrm>
            <a:custGeom>
              <a:avLst/>
              <a:gdLst>
                <a:gd name="connsiteX0" fmla="*/ 17520 w 35846"/>
                <a:gd name="connsiteY0" fmla="*/ 47257 h 52558"/>
                <a:gd name="connsiteX1" fmla="*/ 29507 w 35846"/>
                <a:gd name="connsiteY1" fmla="*/ 38613 h 52558"/>
                <a:gd name="connsiteX2" fmla="*/ 23398 w 35846"/>
                <a:gd name="connsiteY2" fmla="*/ 31120 h 52558"/>
                <a:gd name="connsiteX3" fmla="*/ 10373 w 35846"/>
                <a:gd name="connsiteY3" fmla="*/ 26049 h 52558"/>
                <a:gd name="connsiteX4" fmla="*/ 1037 w 35846"/>
                <a:gd name="connsiteY4" fmla="*/ 13947 h 52558"/>
                <a:gd name="connsiteX5" fmla="*/ 18211 w 35846"/>
                <a:gd name="connsiteY5" fmla="*/ 0 h 52558"/>
                <a:gd name="connsiteX6" fmla="*/ 33656 w 35846"/>
                <a:gd name="connsiteY6" fmla="*/ 4841 h 52558"/>
                <a:gd name="connsiteX7" fmla="*/ 33656 w 35846"/>
                <a:gd name="connsiteY7" fmla="*/ 11641 h 52558"/>
                <a:gd name="connsiteX8" fmla="*/ 18326 w 35846"/>
                <a:gd name="connsiteY8" fmla="*/ 5302 h 52558"/>
                <a:gd name="connsiteX9" fmla="*/ 7492 w 35846"/>
                <a:gd name="connsiteY9" fmla="*/ 13255 h 52558"/>
                <a:gd name="connsiteX10" fmla="*/ 13485 w 35846"/>
                <a:gd name="connsiteY10" fmla="*/ 20517 h 52558"/>
                <a:gd name="connsiteX11" fmla="*/ 26510 w 35846"/>
                <a:gd name="connsiteY11" fmla="*/ 25588 h 52558"/>
                <a:gd name="connsiteX12" fmla="*/ 35846 w 35846"/>
                <a:gd name="connsiteY12" fmla="*/ 37460 h 52558"/>
                <a:gd name="connsiteX13" fmla="*/ 17404 w 35846"/>
                <a:gd name="connsiteY13" fmla="*/ 52559 h 52558"/>
                <a:gd name="connsiteX14" fmla="*/ 0 w 35846"/>
                <a:gd name="connsiteY14" fmla="*/ 47142 h 52558"/>
                <a:gd name="connsiteX15" fmla="*/ 0 w 35846"/>
                <a:gd name="connsiteY15" fmla="*/ 40111 h 52558"/>
                <a:gd name="connsiteX16" fmla="*/ 17520 w 35846"/>
                <a:gd name="connsiteY16" fmla="*/ 47257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846" h="52558">
                  <a:moveTo>
                    <a:pt x="17520" y="47257"/>
                  </a:moveTo>
                  <a:cubicBezTo>
                    <a:pt x="24320" y="47257"/>
                    <a:pt x="29507" y="44260"/>
                    <a:pt x="29507" y="38613"/>
                  </a:cubicBezTo>
                  <a:cubicBezTo>
                    <a:pt x="29507" y="35385"/>
                    <a:pt x="27778" y="32850"/>
                    <a:pt x="23398" y="31120"/>
                  </a:cubicBezTo>
                  <a:lnTo>
                    <a:pt x="10373" y="26049"/>
                  </a:lnTo>
                  <a:cubicBezTo>
                    <a:pt x="4265" y="23514"/>
                    <a:pt x="1037" y="20056"/>
                    <a:pt x="1037" y="13947"/>
                  </a:cubicBezTo>
                  <a:cubicBezTo>
                    <a:pt x="1037" y="5302"/>
                    <a:pt x="8184" y="0"/>
                    <a:pt x="18211" y="0"/>
                  </a:cubicBezTo>
                  <a:cubicBezTo>
                    <a:pt x="24089" y="0"/>
                    <a:pt x="29737" y="1614"/>
                    <a:pt x="33656" y="4841"/>
                  </a:cubicBezTo>
                  <a:lnTo>
                    <a:pt x="33656" y="11641"/>
                  </a:lnTo>
                  <a:cubicBezTo>
                    <a:pt x="29161" y="7608"/>
                    <a:pt x="23628" y="5302"/>
                    <a:pt x="18326" y="5302"/>
                  </a:cubicBezTo>
                  <a:cubicBezTo>
                    <a:pt x="12102" y="5302"/>
                    <a:pt x="7492" y="8184"/>
                    <a:pt x="7492" y="13255"/>
                  </a:cubicBezTo>
                  <a:cubicBezTo>
                    <a:pt x="7492" y="16713"/>
                    <a:pt x="9106" y="18903"/>
                    <a:pt x="13485" y="20517"/>
                  </a:cubicBezTo>
                  <a:lnTo>
                    <a:pt x="26510" y="25588"/>
                  </a:lnTo>
                  <a:cubicBezTo>
                    <a:pt x="32965" y="28239"/>
                    <a:pt x="35846" y="32158"/>
                    <a:pt x="35846" y="37460"/>
                  </a:cubicBezTo>
                  <a:cubicBezTo>
                    <a:pt x="35846" y="46911"/>
                    <a:pt x="28124" y="52559"/>
                    <a:pt x="17404" y="52559"/>
                  </a:cubicBezTo>
                  <a:cubicBezTo>
                    <a:pt x="10719" y="52559"/>
                    <a:pt x="4495" y="50830"/>
                    <a:pt x="0" y="47142"/>
                  </a:cubicBezTo>
                  <a:lnTo>
                    <a:pt x="0" y="40111"/>
                  </a:lnTo>
                  <a:cubicBezTo>
                    <a:pt x="5302" y="45067"/>
                    <a:pt x="11411" y="47257"/>
                    <a:pt x="17520" y="47257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04" name="Freeform: Shape 603">
              <a:extLst>
                <a:ext uri="{FF2B5EF4-FFF2-40B4-BE49-F238E27FC236}">
                  <a16:creationId xmlns:a16="http://schemas.microsoft.com/office/drawing/2014/main" id="{B7ADAA4A-BC7F-44FD-809F-F38DE335D48B}"/>
                </a:ext>
              </a:extLst>
            </p:cNvPr>
            <p:cNvSpPr/>
            <p:nvPr/>
          </p:nvSpPr>
          <p:spPr>
            <a:xfrm>
              <a:off x="2352697" y="6699747"/>
              <a:ext cx="13024" cy="22936"/>
            </a:xfrm>
            <a:custGeom>
              <a:avLst/>
              <a:gdLst>
                <a:gd name="connsiteX0" fmla="*/ 13024 w 13024"/>
                <a:gd name="connsiteY0" fmla="*/ 0 h 22936"/>
                <a:gd name="connsiteX1" fmla="*/ 6339 w 13024"/>
                <a:gd name="connsiteY1" fmla="*/ 13485 h 22936"/>
                <a:gd name="connsiteX2" fmla="*/ 10028 w 13024"/>
                <a:gd name="connsiteY2" fmla="*/ 18211 h 22936"/>
                <a:gd name="connsiteX3" fmla="*/ 5071 w 13024"/>
                <a:gd name="connsiteY3" fmla="*/ 22937 h 22936"/>
                <a:gd name="connsiteX4" fmla="*/ 0 w 13024"/>
                <a:gd name="connsiteY4" fmla="*/ 17981 h 22936"/>
                <a:gd name="connsiteX5" fmla="*/ 1614 w 13024"/>
                <a:gd name="connsiteY5" fmla="*/ 13024 h 22936"/>
                <a:gd name="connsiteX6" fmla="*/ 8299 w 13024"/>
                <a:gd name="connsiteY6" fmla="*/ 115 h 22936"/>
                <a:gd name="connsiteX7" fmla="*/ 13024 w 13024"/>
                <a:gd name="connsiteY7" fmla="*/ 115 h 22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24" h="22936">
                  <a:moveTo>
                    <a:pt x="13024" y="0"/>
                  </a:moveTo>
                  <a:lnTo>
                    <a:pt x="6339" y="13485"/>
                  </a:lnTo>
                  <a:cubicBezTo>
                    <a:pt x="8529" y="14061"/>
                    <a:pt x="10028" y="15675"/>
                    <a:pt x="10028" y="18211"/>
                  </a:cubicBezTo>
                  <a:cubicBezTo>
                    <a:pt x="10028" y="20977"/>
                    <a:pt x="7838" y="22937"/>
                    <a:pt x="5071" y="22937"/>
                  </a:cubicBezTo>
                  <a:cubicBezTo>
                    <a:pt x="2075" y="22937"/>
                    <a:pt x="0" y="20862"/>
                    <a:pt x="0" y="17981"/>
                  </a:cubicBezTo>
                  <a:cubicBezTo>
                    <a:pt x="0" y="16251"/>
                    <a:pt x="576" y="14638"/>
                    <a:pt x="1614" y="13024"/>
                  </a:cubicBezTo>
                  <a:lnTo>
                    <a:pt x="8299" y="115"/>
                  </a:lnTo>
                  <a:lnTo>
                    <a:pt x="13024" y="115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05" name="Freeform: Shape 604">
              <a:extLst>
                <a:ext uri="{FF2B5EF4-FFF2-40B4-BE49-F238E27FC236}">
                  <a16:creationId xmlns:a16="http://schemas.microsoft.com/office/drawing/2014/main" id="{0C8C86AB-6650-412F-86EE-A75903A2ADEC}"/>
                </a:ext>
              </a:extLst>
            </p:cNvPr>
            <p:cNvSpPr/>
            <p:nvPr/>
          </p:nvSpPr>
          <p:spPr>
            <a:xfrm>
              <a:off x="2371715" y="6725911"/>
              <a:ext cx="35846" cy="52558"/>
            </a:xfrm>
            <a:custGeom>
              <a:avLst/>
              <a:gdLst>
                <a:gd name="connsiteX0" fmla="*/ 17519 w 35846"/>
                <a:gd name="connsiteY0" fmla="*/ 47257 h 52558"/>
                <a:gd name="connsiteX1" fmla="*/ 29507 w 35846"/>
                <a:gd name="connsiteY1" fmla="*/ 38613 h 52558"/>
                <a:gd name="connsiteX2" fmla="*/ 23398 w 35846"/>
                <a:gd name="connsiteY2" fmla="*/ 31120 h 52558"/>
                <a:gd name="connsiteX3" fmla="*/ 10373 w 35846"/>
                <a:gd name="connsiteY3" fmla="*/ 26049 h 52558"/>
                <a:gd name="connsiteX4" fmla="*/ 1037 w 35846"/>
                <a:gd name="connsiteY4" fmla="*/ 13947 h 52558"/>
                <a:gd name="connsiteX5" fmla="*/ 18211 w 35846"/>
                <a:gd name="connsiteY5" fmla="*/ 0 h 52558"/>
                <a:gd name="connsiteX6" fmla="*/ 33656 w 35846"/>
                <a:gd name="connsiteY6" fmla="*/ 4841 h 52558"/>
                <a:gd name="connsiteX7" fmla="*/ 33656 w 35846"/>
                <a:gd name="connsiteY7" fmla="*/ 11641 h 52558"/>
                <a:gd name="connsiteX8" fmla="*/ 18326 w 35846"/>
                <a:gd name="connsiteY8" fmla="*/ 5302 h 52558"/>
                <a:gd name="connsiteX9" fmla="*/ 7492 w 35846"/>
                <a:gd name="connsiteY9" fmla="*/ 13255 h 52558"/>
                <a:gd name="connsiteX10" fmla="*/ 13485 w 35846"/>
                <a:gd name="connsiteY10" fmla="*/ 20517 h 52558"/>
                <a:gd name="connsiteX11" fmla="*/ 26510 w 35846"/>
                <a:gd name="connsiteY11" fmla="*/ 25588 h 52558"/>
                <a:gd name="connsiteX12" fmla="*/ 35846 w 35846"/>
                <a:gd name="connsiteY12" fmla="*/ 37460 h 52558"/>
                <a:gd name="connsiteX13" fmla="*/ 17404 w 35846"/>
                <a:gd name="connsiteY13" fmla="*/ 52559 h 52558"/>
                <a:gd name="connsiteX14" fmla="*/ 0 w 35846"/>
                <a:gd name="connsiteY14" fmla="*/ 47142 h 52558"/>
                <a:gd name="connsiteX15" fmla="*/ 0 w 35846"/>
                <a:gd name="connsiteY15" fmla="*/ 40111 h 52558"/>
                <a:gd name="connsiteX16" fmla="*/ 17519 w 35846"/>
                <a:gd name="connsiteY16" fmla="*/ 47257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846" h="52558">
                  <a:moveTo>
                    <a:pt x="17519" y="47257"/>
                  </a:moveTo>
                  <a:cubicBezTo>
                    <a:pt x="24320" y="47257"/>
                    <a:pt x="29507" y="44260"/>
                    <a:pt x="29507" y="38613"/>
                  </a:cubicBezTo>
                  <a:cubicBezTo>
                    <a:pt x="29507" y="35385"/>
                    <a:pt x="27778" y="32850"/>
                    <a:pt x="23398" y="31120"/>
                  </a:cubicBezTo>
                  <a:lnTo>
                    <a:pt x="10373" y="26049"/>
                  </a:lnTo>
                  <a:cubicBezTo>
                    <a:pt x="4265" y="23514"/>
                    <a:pt x="1037" y="20056"/>
                    <a:pt x="1037" y="13947"/>
                  </a:cubicBezTo>
                  <a:cubicBezTo>
                    <a:pt x="1037" y="5302"/>
                    <a:pt x="8183" y="0"/>
                    <a:pt x="18211" y="0"/>
                  </a:cubicBezTo>
                  <a:cubicBezTo>
                    <a:pt x="24089" y="0"/>
                    <a:pt x="29737" y="1614"/>
                    <a:pt x="33656" y="4841"/>
                  </a:cubicBezTo>
                  <a:lnTo>
                    <a:pt x="33656" y="11641"/>
                  </a:lnTo>
                  <a:cubicBezTo>
                    <a:pt x="29161" y="7608"/>
                    <a:pt x="23628" y="5302"/>
                    <a:pt x="18326" y="5302"/>
                  </a:cubicBezTo>
                  <a:cubicBezTo>
                    <a:pt x="12102" y="5302"/>
                    <a:pt x="7492" y="8184"/>
                    <a:pt x="7492" y="13255"/>
                  </a:cubicBezTo>
                  <a:cubicBezTo>
                    <a:pt x="7492" y="16713"/>
                    <a:pt x="9106" y="18903"/>
                    <a:pt x="13485" y="20517"/>
                  </a:cubicBezTo>
                  <a:lnTo>
                    <a:pt x="26510" y="25588"/>
                  </a:lnTo>
                  <a:cubicBezTo>
                    <a:pt x="32965" y="28239"/>
                    <a:pt x="35846" y="32158"/>
                    <a:pt x="35846" y="37460"/>
                  </a:cubicBezTo>
                  <a:cubicBezTo>
                    <a:pt x="35846" y="46911"/>
                    <a:pt x="28124" y="52559"/>
                    <a:pt x="17404" y="52559"/>
                  </a:cubicBezTo>
                  <a:cubicBezTo>
                    <a:pt x="10719" y="52559"/>
                    <a:pt x="4495" y="50830"/>
                    <a:pt x="0" y="47142"/>
                  </a:cubicBezTo>
                  <a:lnTo>
                    <a:pt x="0" y="40111"/>
                  </a:lnTo>
                  <a:cubicBezTo>
                    <a:pt x="5302" y="45067"/>
                    <a:pt x="11411" y="47257"/>
                    <a:pt x="17519" y="47257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06" name="Freeform: Shape 605">
              <a:extLst>
                <a:ext uri="{FF2B5EF4-FFF2-40B4-BE49-F238E27FC236}">
                  <a16:creationId xmlns:a16="http://schemas.microsoft.com/office/drawing/2014/main" id="{482EAD74-79AD-4AA8-A36A-B706B753F666}"/>
                </a:ext>
              </a:extLst>
            </p:cNvPr>
            <p:cNvSpPr/>
            <p:nvPr/>
          </p:nvSpPr>
          <p:spPr>
            <a:xfrm>
              <a:off x="2417243" y="6725911"/>
              <a:ext cx="52443" cy="52558"/>
            </a:xfrm>
            <a:custGeom>
              <a:avLst/>
              <a:gdLst>
                <a:gd name="connsiteX0" fmla="*/ 0 w 52443"/>
                <a:gd name="connsiteY0" fmla="*/ 26164 h 52558"/>
                <a:gd name="connsiteX1" fmla="*/ 26395 w 52443"/>
                <a:gd name="connsiteY1" fmla="*/ 0 h 52558"/>
                <a:gd name="connsiteX2" fmla="*/ 52444 w 52443"/>
                <a:gd name="connsiteY2" fmla="*/ 26164 h 52558"/>
                <a:gd name="connsiteX3" fmla="*/ 26395 w 52443"/>
                <a:gd name="connsiteY3" fmla="*/ 52559 h 52558"/>
                <a:gd name="connsiteX4" fmla="*/ 0 w 52443"/>
                <a:gd name="connsiteY4" fmla="*/ 26164 h 52558"/>
                <a:gd name="connsiteX5" fmla="*/ 26279 w 52443"/>
                <a:gd name="connsiteY5" fmla="*/ 6109 h 52558"/>
                <a:gd name="connsiteX6" fmla="*/ 6685 w 52443"/>
                <a:gd name="connsiteY6" fmla="*/ 26280 h 52558"/>
                <a:gd name="connsiteX7" fmla="*/ 26279 w 52443"/>
                <a:gd name="connsiteY7" fmla="*/ 46566 h 52558"/>
                <a:gd name="connsiteX8" fmla="*/ 45758 w 52443"/>
                <a:gd name="connsiteY8" fmla="*/ 26280 h 52558"/>
                <a:gd name="connsiteX9" fmla="*/ 26279 w 52443"/>
                <a:gd name="connsiteY9" fmla="*/ 6109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443" h="52558">
                  <a:moveTo>
                    <a:pt x="0" y="26164"/>
                  </a:moveTo>
                  <a:cubicBezTo>
                    <a:pt x="0" y="11065"/>
                    <a:pt x="10950" y="0"/>
                    <a:pt x="26395" y="0"/>
                  </a:cubicBezTo>
                  <a:cubicBezTo>
                    <a:pt x="41840" y="0"/>
                    <a:pt x="52444" y="10950"/>
                    <a:pt x="52444" y="26164"/>
                  </a:cubicBezTo>
                  <a:cubicBezTo>
                    <a:pt x="52444" y="41379"/>
                    <a:pt x="41609" y="52559"/>
                    <a:pt x="26395" y="52559"/>
                  </a:cubicBezTo>
                  <a:cubicBezTo>
                    <a:pt x="11180" y="52559"/>
                    <a:pt x="0" y="41494"/>
                    <a:pt x="0" y="26164"/>
                  </a:cubicBezTo>
                  <a:close/>
                  <a:moveTo>
                    <a:pt x="26279" y="6109"/>
                  </a:moveTo>
                  <a:cubicBezTo>
                    <a:pt x="14753" y="6109"/>
                    <a:pt x="6685" y="14638"/>
                    <a:pt x="6685" y="26280"/>
                  </a:cubicBezTo>
                  <a:cubicBezTo>
                    <a:pt x="6685" y="37921"/>
                    <a:pt x="14753" y="46566"/>
                    <a:pt x="26279" y="46566"/>
                  </a:cubicBezTo>
                  <a:cubicBezTo>
                    <a:pt x="37805" y="46566"/>
                    <a:pt x="45758" y="38037"/>
                    <a:pt x="45758" y="26280"/>
                  </a:cubicBezTo>
                  <a:cubicBezTo>
                    <a:pt x="45758" y="14523"/>
                    <a:pt x="37690" y="6109"/>
                    <a:pt x="26279" y="610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07" name="Freeform: Shape 606">
              <a:extLst>
                <a:ext uri="{FF2B5EF4-FFF2-40B4-BE49-F238E27FC236}">
                  <a16:creationId xmlns:a16="http://schemas.microsoft.com/office/drawing/2014/main" id="{D563486E-30EE-438A-AF77-6107585FFB22}"/>
                </a:ext>
              </a:extLst>
            </p:cNvPr>
            <p:cNvSpPr/>
            <p:nvPr/>
          </p:nvSpPr>
          <p:spPr>
            <a:xfrm>
              <a:off x="2482941" y="6699056"/>
              <a:ext cx="29276" cy="78607"/>
            </a:xfrm>
            <a:custGeom>
              <a:avLst/>
              <a:gdLst>
                <a:gd name="connsiteX0" fmla="*/ 6455 w 29276"/>
                <a:gd name="connsiteY0" fmla="*/ 33771 h 78607"/>
                <a:gd name="connsiteX1" fmla="*/ 6455 w 29276"/>
                <a:gd name="connsiteY1" fmla="*/ 78608 h 78607"/>
                <a:gd name="connsiteX2" fmla="*/ 0 w 29276"/>
                <a:gd name="connsiteY2" fmla="*/ 78608 h 78607"/>
                <a:gd name="connsiteX3" fmla="*/ 0 w 29276"/>
                <a:gd name="connsiteY3" fmla="*/ 17289 h 78607"/>
                <a:gd name="connsiteX4" fmla="*/ 16943 w 29276"/>
                <a:gd name="connsiteY4" fmla="*/ 0 h 78607"/>
                <a:gd name="connsiteX5" fmla="*/ 29276 w 29276"/>
                <a:gd name="connsiteY5" fmla="*/ 3803 h 78607"/>
                <a:gd name="connsiteX6" fmla="*/ 29276 w 29276"/>
                <a:gd name="connsiteY6" fmla="*/ 10258 h 78607"/>
                <a:gd name="connsiteX7" fmla="*/ 17289 w 29276"/>
                <a:gd name="connsiteY7" fmla="*/ 6108 h 78607"/>
                <a:gd name="connsiteX8" fmla="*/ 6339 w 29276"/>
                <a:gd name="connsiteY8" fmla="*/ 17058 h 78607"/>
                <a:gd name="connsiteX9" fmla="*/ 6339 w 29276"/>
                <a:gd name="connsiteY9" fmla="*/ 27893 h 78607"/>
                <a:gd name="connsiteX10" fmla="*/ 27432 w 29276"/>
                <a:gd name="connsiteY10" fmla="*/ 27893 h 78607"/>
                <a:gd name="connsiteX11" fmla="*/ 27432 w 29276"/>
                <a:gd name="connsiteY11" fmla="*/ 33887 h 78607"/>
                <a:gd name="connsiteX12" fmla="*/ 6339 w 29276"/>
                <a:gd name="connsiteY12" fmla="*/ 33887 h 78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276" h="78607">
                  <a:moveTo>
                    <a:pt x="6455" y="33771"/>
                  </a:moveTo>
                  <a:lnTo>
                    <a:pt x="6455" y="78608"/>
                  </a:lnTo>
                  <a:lnTo>
                    <a:pt x="0" y="78608"/>
                  </a:lnTo>
                  <a:lnTo>
                    <a:pt x="0" y="17289"/>
                  </a:lnTo>
                  <a:cubicBezTo>
                    <a:pt x="0" y="7261"/>
                    <a:pt x="6455" y="0"/>
                    <a:pt x="16943" y="0"/>
                  </a:cubicBezTo>
                  <a:cubicBezTo>
                    <a:pt x="21323" y="0"/>
                    <a:pt x="25357" y="922"/>
                    <a:pt x="29276" y="3803"/>
                  </a:cubicBezTo>
                  <a:lnTo>
                    <a:pt x="29276" y="10258"/>
                  </a:lnTo>
                  <a:cubicBezTo>
                    <a:pt x="25588" y="7146"/>
                    <a:pt x="21554" y="6108"/>
                    <a:pt x="17289" y="6108"/>
                  </a:cubicBezTo>
                  <a:cubicBezTo>
                    <a:pt x="10604" y="6108"/>
                    <a:pt x="6339" y="10719"/>
                    <a:pt x="6339" y="17058"/>
                  </a:cubicBezTo>
                  <a:lnTo>
                    <a:pt x="6339" y="27893"/>
                  </a:lnTo>
                  <a:lnTo>
                    <a:pt x="27432" y="27893"/>
                  </a:lnTo>
                  <a:lnTo>
                    <a:pt x="27432" y="33887"/>
                  </a:lnTo>
                  <a:lnTo>
                    <a:pt x="6339" y="33887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08" name="Freeform: Shape 607">
              <a:extLst>
                <a:ext uri="{FF2B5EF4-FFF2-40B4-BE49-F238E27FC236}">
                  <a16:creationId xmlns:a16="http://schemas.microsoft.com/office/drawing/2014/main" id="{B52616FD-1068-49CC-AAB0-14B6CEED5EA2}"/>
                </a:ext>
              </a:extLst>
            </p:cNvPr>
            <p:cNvSpPr/>
            <p:nvPr/>
          </p:nvSpPr>
          <p:spPr>
            <a:xfrm>
              <a:off x="2518787" y="6710236"/>
              <a:ext cx="29506" cy="68234"/>
            </a:xfrm>
            <a:custGeom>
              <a:avLst/>
              <a:gdLst>
                <a:gd name="connsiteX0" fmla="*/ 16598 w 29506"/>
                <a:gd name="connsiteY0" fmla="*/ 68234 h 68234"/>
                <a:gd name="connsiteX1" fmla="*/ 0 w 29506"/>
                <a:gd name="connsiteY1" fmla="*/ 50715 h 68234"/>
                <a:gd name="connsiteX2" fmla="*/ 0 w 29506"/>
                <a:gd name="connsiteY2" fmla="*/ 0 h 68234"/>
                <a:gd name="connsiteX3" fmla="*/ 6339 w 29506"/>
                <a:gd name="connsiteY3" fmla="*/ 0 h 68234"/>
                <a:gd name="connsiteX4" fmla="*/ 6339 w 29506"/>
                <a:gd name="connsiteY4" fmla="*/ 16598 h 68234"/>
                <a:gd name="connsiteX5" fmla="*/ 28700 w 29506"/>
                <a:gd name="connsiteY5" fmla="*/ 16598 h 68234"/>
                <a:gd name="connsiteX6" fmla="*/ 28700 w 29506"/>
                <a:gd name="connsiteY6" fmla="*/ 22591 h 68234"/>
                <a:gd name="connsiteX7" fmla="*/ 6339 w 29506"/>
                <a:gd name="connsiteY7" fmla="*/ 22591 h 68234"/>
                <a:gd name="connsiteX8" fmla="*/ 6339 w 29506"/>
                <a:gd name="connsiteY8" fmla="*/ 51176 h 68234"/>
                <a:gd name="connsiteX9" fmla="*/ 17289 w 29506"/>
                <a:gd name="connsiteY9" fmla="*/ 62126 h 68234"/>
                <a:gd name="connsiteX10" fmla="*/ 29507 w 29506"/>
                <a:gd name="connsiteY10" fmla="*/ 58322 h 68234"/>
                <a:gd name="connsiteX11" fmla="*/ 29507 w 29506"/>
                <a:gd name="connsiteY11" fmla="*/ 64546 h 68234"/>
                <a:gd name="connsiteX12" fmla="*/ 16598 w 29506"/>
                <a:gd name="connsiteY12" fmla="*/ 68234 h 6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506" h="68234">
                  <a:moveTo>
                    <a:pt x="16598" y="68234"/>
                  </a:moveTo>
                  <a:cubicBezTo>
                    <a:pt x="6339" y="68234"/>
                    <a:pt x="0" y="63509"/>
                    <a:pt x="0" y="50715"/>
                  </a:cubicBezTo>
                  <a:lnTo>
                    <a:pt x="0" y="0"/>
                  </a:lnTo>
                  <a:lnTo>
                    <a:pt x="6339" y="0"/>
                  </a:lnTo>
                  <a:lnTo>
                    <a:pt x="6339" y="16598"/>
                  </a:lnTo>
                  <a:lnTo>
                    <a:pt x="28700" y="16598"/>
                  </a:lnTo>
                  <a:lnTo>
                    <a:pt x="28700" y="22591"/>
                  </a:lnTo>
                  <a:lnTo>
                    <a:pt x="6339" y="22591"/>
                  </a:lnTo>
                  <a:lnTo>
                    <a:pt x="6339" y="51176"/>
                  </a:lnTo>
                  <a:cubicBezTo>
                    <a:pt x="6339" y="58898"/>
                    <a:pt x="10950" y="62126"/>
                    <a:pt x="17289" y="62126"/>
                  </a:cubicBezTo>
                  <a:cubicBezTo>
                    <a:pt x="21208" y="62126"/>
                    <a:pt x="25818" y="60973"/>
                    <a:pt x="29507" y="58322"/>
                  </a:cubicBezTo>
                  <a:lnTo>
                    <a:pt x="29507" y="64546"/>
                  </a:lnTo>
                  <a:cubicBezTo>
                    <a:pt x="25818" y="67082"/>
                    <a:pt x="20747" y="68234"/>
                    <a:pt x="16598" y="68234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09" name="Freeform: Shape 608">
              <a:extLst>
                <a:ext uri="{FF2B5EF4-FFF2-40B4-BE49-F238E27FC236}">
                  <a16:creationId xmlns:a16="http://schemas.microsoft.com/office/drawing/2014/main" id="{B1C60380-BA61-4E4D-BACB-3335E9742AE6}"/>
                </a:ext>
              </a:extLst>
            </p:cNvPr>
            <p:cNvSpPr/>
            <p:nvPr/>
          </p:nvSpPr>
          <p:spPr>
            <a:xfrm>
              <a:off x="2551291" y="6725104"/>
              <a:ext cx="82180" cy="54057"/>
            </a:xfrm>
            <a:custGeom>
              <a:avLst/>
              <a:gdLst>
                <a:gd name="connsiteX0" fmla="*/ 60051 w 82180"/>
                <a:gd name="connsiteY0" fmla="*/ 54057 h 54057"/>
                <a:gd name="connsiteX1" fmla="*/ 41378 w 82180"/>
                <a:gd name="connsiteY1" fmla="*/ 13140 h 54057"/>
                <a:gd name="connsiteX2" fmla="*/ 22476 w 82180"/>
                <a:gd name="connsiteY2" fmla="*/ 54057 h 54057"/>
                <a:gd name="connsiteX3" fmla="*/ 0 w 82180"/>
                <a:gd name="connsiteY3" fmla="*/ 1614 h 54057"/>
                <a:gd name="connsiteX4" fmla="*/ 7377 w 82180"/>
                <a:gd name="connsiteY4" fmla="*/ 1614 h 54057"/>
                <a:gd name="connsiteX5" fmla="*/ 23282 w 82180"/>
                <a:gd name="connsiteY5" fmla="*/ 39765 h 54057"/>
                <a:gd name="connsiteX6" fmla="*/ 41494 w 82180"/>
                <a:gd name="connsiteY6" fmla="*/ 0 h 54057"/>
                <a:gd name="connsiteX7" fmla="*/ 59590 w 82180"/>
                <a:gd name="connsiteY7" fmla="*/ 39765 h 54057"/>
                <a:gd name="connsiteX8" fmla="*/ 75495 w 82180"/>
                <a:gd name="connsiteY8" fmla="*/ 1614 h 54057"/>
                <a:gd name="connsiteX9" fmla="*/ 82181 w 82180"/>
                <a:gd name="connsiteY9" fmla="*/ 1614 h 54057"/>
                <a:gd name="connsiteX10" fmla="*/ 60166 w 82180"/>
                <a:gd name="connsiteY10" fmla="*/ 54057 h 54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180" h="54057">
                  <a:moveTo>
                    <a:pt x="60051" y="54057"/>
                  </a:moveTo>
                  <a:lnTo>
                    <a:pt x="41378" y="13140"/>
                  </a:lnTo>
                  <a:lnTo>
                    <a:pt x="22476" y="54057"/>
                  </a:lnTo>
                  <a:lnTo>
                    <a:pt x="0" y="1614"/>
                  </a:lnTo>
                  <a:lnTo>
                    <a:pt x="7377" y="1614"/>
                  </a:lnTo>
                  <a:lnTo>
                    <a:pt x="23282" y="39765"/>
                  </a:lnTo>
                  <a:lnTo>
                    <a:pt x="41494" y="0"/>
                  </a:lnTo>
                  <a:lnTo>
                    <a:pt x="59590" y="39765"/>
                  </a:lnTo>
                  <a:lnTo>
                    <a:pt x="75495" y="1614"/>
                  </a:lnTo>
                  <a:lnTo>
                    <a:pt x="82181" y="1614"/>
                  </a:lnTo>
                  <a:lnTo>
                    <a:pt x="60166" y="54057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10" name="Freeform: Shape 609">
              <a:extLst>
                <a:ext uri="{FF2B5EF4-FFF2-40B4-BE49-F238E27FC236}">
                  <a16:creationId xmlns:a16="http://schemas.microsoft.com/office/drawing/2014/main" id="{FBA7132D-F6F6-40B9-8DC4-5D4DCDD02CED}"/>
                </a:ext>
              </a:extLst>
            </p:cNvPr>
            <p:cNvSpPr/>
            <p:nvPr/>
          </p:nvSpPr>
          <p:spPr>
            <a:xfrm>
              <a:off x="2638658" y="6725911"/>
              <a:ext cx="52097" cy="52558"/>
            </a:xfrm>
            <a:custGeom>
              <a:avLst/>
              <a:gdLst>
                <a:gd name="connsiteX0" fmla="*/ 45643 w 52097"/>
                <a:gd name="connsiteY0" fmla="*/ 39996 h 52558"/>
                <a:gd name="connsiteX1" fmla="*/ 25473 w 52097"/>
                <a:gd name="connsiteY1" fmla="*/ 52559 h 52558"/>
                <a:gd name="connsiteX2" fmla="*/ 0 w 52097"/>
                <a:gd name="connsiteY2" fmla="*/ 26510 h 52558"/>
                <a:gd name="connsiteX3" fmla="*/ 25473 w 52097"/>
                <a:gd name="connsiteY3" fmla="*/ 0 h 52558"/>
                <a:gd name="connsiteX4" fmla="*/ 45643 w 52097"/>
                <a:gd name="connsiteY4" fmla="*/ 12679 h 52558"/>
                <a:gd name="connsiteX5" fmla="*/ 45643 w 52097"/>
                <a:gd name="connsiteY5" fmla="*/ 807 h 52558"/>
                <a:gd name="connsiteX6" fmla="*/ 52098 w 52097"/>
                <a:gd name="connsiteY6" fmla="*/ 807 h 52558"/>
                <a:gd name="connsiteX7" fmla="*/ 52098 w 52097"/>
                <a:gd name="connsiteY7" fmla="*/ 51637 h 52558"/>
                <a:gd name="connsiteX8" fmla="*/ 45643 w 52097"/>
                <a:gd name="connsiteY8" fmla="*/ 51637 h 52558"/>
                <a:gd name="connsiteX9" fmla="*/ 45643 w 52097"/>
                <a:gd name="connsiteY9" fmla="*/ 39880 h 52558"/>
                <a:gd name="connsiteX10" fmla="*/ 6685 w 52097"/>
                <a:gd name="connsiteY10" fmla="*/ 26395 h 52558"/>
                <a:gd name="connsiteX11" fmla="*/ 26049 w 52097"/>
                <a:gd name="connsiteY11" fmla="*/ 46566 h 52558"/>
                <a:gd name="connsiteX12" fmla="*/ 45643 w 52097"/>
                <a:gd name="connsiteY12" fmla="*/ 26395 h 52558"/>
                <a:gd name="connsiteX13" fmla="*/ 26049 w 52097"/>
                <a:gd name="connsiteY13" fmla="*/ 6109 h 52558"/>
                <a:gd name="connsiteX14" fmla="*/ 6685 w 52097"/>
                <a:gd name="connsiteY14" fmla="*/ 26395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52558">
                  <a:moveTo>
                    <a:pt x="45643" y="39996"/>
                  </a:moveTo>
                  <a:cubicBezTo>
                    <a:pt x="42070" y="47718"/>
                    <a:pt x="34694" y="52559"/>
                    <a:pt x="25473" y="52559"/>
                  </a:cubicBezTo>
                  <a:cubicBezTo>
                    <a:pt x="10604" y="52559"/>
                    <a:pt x="0" y="41610"/>
                    <a:pt x="0" y="26510"/>
                  </a:cubicBezTo>
                  <a:cubicBezTo>
                    <a:pt x="0" y="11411"/>
                    <a:pt x="10604" y="0"/>
                    <a:pt x="25473" y="0"/>
                  </a:cubicBezTo>
                  <a:cubicBezTo>
                    <a:pt x="34809" y="0"/>
                    <a:pt x="42070" y="4956"/>
                    <a:pt x="45643" y="12679"/>
                  </a:cubicBezTo>
                  <a:lnTo>
                    <a:pt x="45643" y="807"/>
                  </a:lnTo>
                  <a:lnTo>
                    <a:pt x="52098" y="807"/>
                  </a:lnTo>
                  <a:lnTo>
                    <a:pt x="52098" y="51637"/>
                  </a:lnTo>
                  <a:lnTo>
                    <a:pt x="45643" y="51637"/>
                  </a:lnTo>
                  <a:lnTo>
                    <a:pt x="45643" y="39880"/>
                  </a:lnTo>
                  <a:close/>
                  <a:moveTo>
                    <a:pt x="6685" y="26395"/>
                  </a:moveTo>
                  <a:cubicBezTo>
                    <a:pt x="6685" y="38037"/>
                    <a:pt x="14638" y="46566"/>
                    <a:pt x="26049" y="46566"/>
                  </a:cubicBezTo>
                  <a:cubicBezTo>
                    <a:pt x="37460" y="46566"/>
                    <a:pt x="45643" y="38037"/>
                    <a:pt x="45643" y="26395"/>
                  </a:cubicBezTo>
                  <a:cubicBezTo>
                    <a:pt x="45643" y="14754"/>
                    <a:pt x="37460" y="6109"/>
                    <a:pt x="26049" y="6109"/>
                  </a:cubicBezTo>
                  <a:cubicBezTo>
                    <a:pt x="14638" y="6109"/>
                    <a:pt x="6685" y="14638"/>
                    <a:pt x="6685" y="26395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11" name="Freeform: Shape 610">
              <a:extLst>
                <a:ext uri="{FF2B5EF4-FFF2-40B4-BE49-F238E27FC236}">
                  <a16:creationId xmlns:a16="http://schemas.microsoft.com/office/drawing/2014/main" id="{32E74D76-A048-48B2-B460-B1C2C47332FF}"/>
                </a:ext>
              </a:extLst>
            </p:cNvPr>
            <p:cNvSpPr/>
            <p:nvPr/>
          </p:nvSpPr>
          <p:spPr>
            <a:xfrm>
              <a:off x="2708737" y="6725796"/>
              <a:ext cx="25587" cy="51751"/>
            </a:xfrm>
            <a:custGeom>
              <a:avLst/>
              <a:gdLst>
                <a:gd name="connsiteX0" fmla="*/ 6455 w 25587"/>
                <a:gd name="connsiteY0" fmla="*/ 51752 h 51751"/>
                <a:gd name="connsiteX1" fmla="*/ 0 w 25587"/>
                <a:gd name="connsiteY1" fmla="*/ 51752 h 51751"/>
                <a:gd name="connsiteX2" fmla="*/ 0 w 25587"/>
                <a:gd name="connsiteY2" fmla="*/ 922 h 51751"/>
                <a:gd name="connsiteX3" fmla="*/ 6455 w 25587"/>
                <a:gd name="connsiteY3" fmla="*/ 922 h 51751"/>
                <a:gd name="connsiteX4" fmla="*/ 6455 w 25587"/>
                <a:gd name="connsiteY4" fmla="*/ 13946 h 51751"/>
                <a:gd name="connsiteX5" fmla="*/ 25588 w 25587"/>
                <a:gd name="connsiteY5" fmla="*/ 0 h 51751"/>
                <a:gd name="connsiteX6" fmla="*/ 25588 w 25587"/>
                <a:gd name="connsiteY6" fmla="*/ 7261 h 51751"/>
                <a:gd name="connsiteX7" fmla="*/ 6455 w 25587"/>
                <a:gd name="connsiteY7" fmla="*/ 27201 h 51751"/>
                <a:gd name="connsiteX8" fmla="*/ 6455 w 25587"/>
                <a:gd name="connsiteY8" fmla="*/ 51636 h 5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87" h="51751">
                  <a:moveTo>
                    <a:pt x="6455" y="51752"/>
                  </a:moveTo>
                  <a:lnTo>
                    <a:pt x="0" y="51752"/>
                  </a:lnTo>
                  <a:lnTo>
                    <a:pt x="0" y="922"/>
                  </a:lnTo>
                  <a:lnTo>
                    <a:pt x="6455" y="922"/>
                  </a:lnTo>
                  <a:lnTo>
                    <a:pt x="6455" y="13946"/>
                  </a:lnTo>
                  <a:cubicBezTo>
                    <a:pt x="10028" y="5302"/>
                    <a:pt x="17059" y="0"/>
                    <a:pt x="25588" y="0"/>
                  </a:cubicBezTo>
                  <a:lnTo>
                    <a:pt x="25588" y="7261"/>
                  </a:lnTo>
                  <a:cubicBezTo>
                    <a:pt x="15445" y="6224"/>
                    <a:pt x="6455" y="14061"/>
                    <a:pt x="6455" y="27201"/>
                  </a:cubicBezTo>
                  <a:lnTo>
                    <a:pt x="6455" y="51636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12" name="Freeform: Shape 611">
              <a:extLst>
                <a:ext uri="{FF2B5EF4-FFF2-40B4-BE49-F238E27FC236}">
                  <a16:creationId xmlns:a16="http://schemas.microsoft.com/office/drawing/2014/main" id="{EEF3E954-366C-4F70-A350-4EDD1CD79B61}"/>
                </a:ext>
              </a:extLst>
            </p:cNvPr>
            <p:cNvSpPr/>
            <p:nvPr/>
          </p:nvSpPr>
          <p:spPr>
            <a:xfrm>
              <a:off x="2739626" y="6726027"/>
              <a:ext cx="49216" cy="52443"/>
            </a:xfrm>
            <a:custGeom>
              <a:avLst/>
              <a:gdLst>
                <a:gd name="connsiteX0" fmla="*/ 115 w 49216"/>
                <a:gd name="connsiteY0" fmla="*/ 26510 h 52443"/>
                <a:gd name="connsiteX1" fmla="*/ 25127 w 49216"/>
                <a:gd name="connsiteY1" fmla="*/ 0 h 52443"/>
                <a:gd name="connsiteX2" fmla="*/ 49216 w 49216"/>
                <a:gd name="connsiteY2" fmla="*/ 25588 h 52443"/>
                <a:gd name="connsiteX3" fmla="*/ 48986 w 49216"/>
                <a:gd name="connsiteY3" fmla="*/ 28700 h 52443"/>
                <a:gd name="connsiteX4" fmla="*/ 6800 w 49216"/>
                <a:gd name="connsiteY4" fmla="*/ 28700 h 52443"/>
                <a:gd name="connsiteX5" fmla="*/ 27086 w 49216"/>
                <a:gd name="connsiteY5" fmla="*/ 46566 h 52443"/>
                <a:gd name="connsiteX6" fmla="*/ 45643 w 49216"/>
                <a:gd name="connsiteY6" fmla="*/ 40341 h 52443"/>
                <a:gd name="connsiteX7" fmla="*/ 45643 w 49216"/>
                <a:gd name="connsiteY7" fmla="*/ 46680 h 52443"/>
                <a:gd name="connsiteX8" fmla="*/ 27086 w 49216"/>
                <a:gd name="connsiteY8" fmla="*/ 52443 h 52443"/>
                <a:gd name="connsiteX9" fmla="*/ 0 w 49216"/>
                <a:gd name="connsiteY9" fmla="*/ 26510 h 52443"/>
                <a:gd name="connsiteX10" fmla="*/ 42416 w 49216"/>
                <a:gd name="connsiteY10" fmla="*/ 23398 h 52443"/>
                <a:gd name="connsiteX11" fmla="*/ 25127 w 49216"/>
                <a:gd name="connsiteY11" fmla="*/ 5878 h 52443"/>
                <a:gd name="connsiteX12" fmla="*/ 6916 w 49216"/>
                <a:gd name="connsiteY12" fmla="*/ 23398 h 52443"/>
                <a:gd name="connsiteX13" fmla="*/ 42416 w 49216"/>
                <a:gd name="connsiteY13" fmla="*/ 23398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3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50"/>
                    <a:pt x="49216" y="25588"/>
                  </a:cubicBezTo>
                  <a:cubicBezTo>
                    <a:pt x="49216" y="26625"/>
                    <a:pt x="49216" y="27663"/>
                    <a:pt x="48986" y="28700"/>
                  </a:cubicBezTo>
                  <a:lnTo>
                    <a:pt x="6800" y="28700"/>
                  </a:lnTo>
                  <a:cubicBezTo>
                    <a:pt x="7838" y="39189"/>
                    <a:pt x="15675" y="46566"/>
                    <a:pt x="27086" y="46566"/>
                  </a:cubicBezTo>
                  <a:cubicBezTo>
                    <a:pt x="33771" y="46566"/>
                    <a:pt x="40226" y="44490"/>
                    <a:pt x="45643" y="40341"/>
                  </a:cubicBezTo>
                  <a:lnTo>
                    <a:pt x="45643" y="46680"/>
                  </a:lnTo>
                  <a:cubicBezTo>
                    <a:pt x="40226" y="50600"/>
                    <a:pt x="33771" y="52443"/>
                    <a:pt x="27086" y="52443"/>
                  </a:cubicBezTo>
                  <a:cubicBezTo>
                    <a:pt x="11065" y="52443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40" y="13485"/>
                    <a:pt x="35500" y="5878"/>
                    <a:pt x="25127" y="5878"/>
                  </a:cubicBezTo>
                  <a:cubicBezTo>
                    <a:pt x="14753" y="5878"/>
                    <a:pt x="7953" y="13485"/>
                    <a:pt x="6916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13" name="Freeform: Shape 612">
              <a:extLst>
                <a:ext uri="{FF2B5EF4-FFF2-40B4-BE49-F238E27FC236}">
                  <a16:creationId xmlns:a16="http://schemas.microsoft.com/office/drawing/2014/main" id="{1D3AD325-4750-4D80-A0E4-C1FA039AC0B4}"/>
                </a:ext>
              </a:extLst>
            </p:cNvPr>
            <p:cNvSpPr/>
            <p:nvPr/>
          </p:nvSpPr>
          <p:spPr>
            <a:xfrm>
              <a:off x="2825265" y="6726718"/>
              <a:ext cx="44605" cy="51637"/>
            </a:xfrm>
            <a:custGeom>
              <a:avLst/>
              <a:gdLst>
                <a:gd name="connsiteX0" fmla="*/ 38151 w 44605"/>
                <a:gd name="connsiteY0" fmla="*/ 0 h 51637"/>
                <a:gd name="connsiteX1" fmla="*/ 44606 w 44605"/>
                <a:gd name="connsiteY1" fmla="*/ 0 h 51637"/>
                <a:gd name="connsiteX2" fmla="*/ 44606 w 44605"/>
                <a:gd name="connsiteY2" fmla="*/ 28585 h 51637"/>
                <a:gd name="connsiteX3" fmla="*/ 22361 w 44605"/>
                <a:gd name="connsiteY3" fmla="*/ 51637 h 51637"/>
                <a:gd name="connsiteX4" fmla="*/ 0 w 44605"/>
                <a:gd name="connsiteY4" fmla="*/ 28585 h 51637"/>
                <a:gd name="connsiteX5" fmla="*/ 0 w 44605"/>
                <a:gd name="connsiteY5" fmla="*/ 0 h 51637"/>
                <a:gd name="connsiteX6" fmla="*/ 6455 w 44605"/>
                <a:gd name="connsiteY6" fmla="*/ 0 h 51637"/>
                <a:gd name="connsiteX7" fmla="*/ 6455 w 44605"/>
                <a:gd name="connsiteY7" fmla="*/ 29277 h 51637"/>
                <a:gd name="connsiteX8" fmla="*/ 22361 w 44605"/>
                <a:gd name="connsiteY8" fmla="*/ 45643 h 51637"/>
                <a:gd name="connsiteX9" fmla="*/ 38151 w 44605"/>
                <a:gd name="connsiteY9" fmla="*/ 29277 h 51637"/>
                <a:gd name="connsiteX10" fmla="*/ 38151 w 44605"/>
                <a:gd name="connsiteY10" fmla="*/ 0 h 51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605" h="51637">
                  <a:moveTo>
                    <a:pt x="38151" y="0"/>
                  </a:moveTo>
                  <a:lnTo>
                    <a:pt x="44606" y="0"/>
                  </a:lnTo>
                  <a:lnTo>
                    <a:pt x="44606" y="28585"/>
                  </a:lnTo>
                  <a:cubicBezTo>
                    <a:pt x="44606" y="42993"/>
                    <a:pt x="35846" y="51637"/>
                    <a:pt x="22361" y="51637"/>
                  </a:cubicBezTo>
                  <a:cubicBezTo>
                    <a:pt x="8875" y="51637"/>
                    <a:pt x="0" y="42993"/>
                    <a:pt x="0" y="28585"/>
                  </a:cubicBezTo>
                  <a:lnTo>
                    <a:pt x="0" y="0"/>
                  </a:lnTo>
                  <a:lnTo>
                    <a:pt x="6455" y="0"/>
                  </a:lnTo>
                  <a:lnTo>
                    <a:pt x="6455" y="29277"/>
                  </a:lnTo>
                  <a:cubicBezTo>
                    <a:pt x="6455" y="40111"/>
                    <a:pt x="12909" y="45643"/>
                    <a:pt x="22361" y="45643"/>
                  </a:cubicBezTo>
                  <a:cubicBezTo>
                    <a:pt x="31812" y="45643"/>
                    <a:pt x="38151" y="39996"/>
                    <a:pt x="38151" y="29277"/>
                  </a:cubicBezTo>
                  <a:lnTo>
                    <a:pt x="38151" y="0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14" name="Freeform: Shape 613">
              <a:extLst>
                <a:ext uri="{FF2B5EF4-FFF2-40B4-BE49-F238E27FC236}">
                  <a16:creationId xmlns:a16="http://schemas.microsoft.com/office/drawing/2014/main" id="{7D24A50F-6D2A-4430-A06D-38679611BDC1}"/>
                </a:ext>
              </a:extLst>
            </p:cNvPr>
            <p:cNvSpPr/>
            <p:nvPr/>
          </p:nvSpPr>
          <p:spPr>
            <a:xfrm>
              <a:off x="2886468" y="6726027"/>
              <a:ext cx="52097" cy="77570"/>
            </a:xfrm>
            <a:custGeom>
              <a:avLst/>
              <a:gdLst>
                <a:gd name="connsiteX0" fmla="*/ 6455 w 52097"/>
                <a:gd name="connsiteY0" fmla="*/ 39765 h 77570"/>
                <a:gd name="connsiteX1" fmla="*/ 6455 w 52097"/>
                <a:gd name="connsiteY1" fmla="*/ 77571 h 77570"/>
                <a:gd name="connsiteX2" fmla="*/ 0 w 52097"/>
                <a:gd name="connsiteY2" fmla="*/ 77571 h 77570"/>
                <a:gd name="connsiteX3" fmla="*/ 0 w 52097"/>
                <a:gd name="connsiteY3" fmla="*/ 807 h 77570"/>
                <a:gd name="connsiteX4" fmla="*/ 6455 w 52097"/>
                <a:gd name="connsiteY4" fmla="*/ 807 h 77570"/>
                <a:gd name="connsiteX5" fmla="*/ 6455 w 52097"/>
                <a:gd name="connsiteY5" fmla="*/ 12679 h 77570"/>
                <a:gd name="connsiteX6" fmla="*/ 26625 w 52097"/>
                <a:gd name="connsiteY6" fmla="*/ 0 h 77570"/>
                <a:gd name="connsiteX7" fmla="*/ 52098 w 52097"/>
                <a:gd name="connsiteY7" fmla="*/ 26164 h 77570"/>
                <a:gd name="connsiteX8" fmla="*/ 26625 w 52097"/>
                <a:gd name="connsiteY8" fmla="*/ 52559 h 77570"/>
                <a:gd name="connsiteX9" fmla="*/ 6455 w 52097"/>
                <a:gd name="connsiteY9" fmla="*/ 39880 h 77570"/>
                <a:gd name="connsiteX10" fmla="*/ 26049 w 52097"/>
                <a:gd name="connsiteY10" fmla="*/ 5994 h 77570"/>
                <a:gd name="connsiteX11" fmla="*/ 6455 w 52097"/>
                <a:gd name="connsiteY11" fmla="*/ 26164 h 77570"/>
                <a:gd name="connsiteX12" fmla="*/ 26049 w 52097"/>
                <a:gd name="connsiteY12" fmla="*/ 46450 h 77570"/>
                <a:gd name="connsiteX13" fmla="*/ 45413 w 52097"/>
                <a:gd name="connsiteY13" fmla="*/ 26164 h 77570"/>
                <a:gd name="connsiteX14" fmla="*/ 26049 w 52097"/>
                <a:gd name="connsiteY14" fmla="*/ 5994 h 77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77570">
                  <a:moveTo>
                    <a:pt x="6455" y="39765"/>
                  </a:moveTo>
                  <a:lnTo>
                    <a:pt x="6455" y="77571"/>
                  </a:lnTo>
                  <a:lnTo>
                    <a:pt x="0" y="77571"/>
                  </a:lnTo>
                  <a:lnTo>
                    <a:pt x="0" y="807"/>
                  </a:lnTo>
                  <a:lnTo>
                    <a:pt x="6455" y="807"/>
                  </a:lnTo>
                  <a:lnTo>
                    <a:pt x="6455" y="12679"/>
                  </a:lnTo>
                  <a:cubicBezTo>
                    <a:pt x="10028" y="4956"/>
                    <a:pt x="17404" y="0"/>
                    <a:pt x="26625" y="0"/>
                  </a:cubicBezTo>
                  <a:cubicBezTo>
                    <a:pt x="41379" y="0"/>
                    <a:pt x="52098" y="11065"/>
                    <a:pt x="52098" y="26164"/>
                  </a:cubicBezTo>
                  <a:cubicBezTo>
                    <a:pt x="52098" y="41263"/>
                    <a:pt x="41379" y="52559"/>
                    <a:pt x="26625" y="52559"/>
                  </a:cubicBezTo>
                  <a:cubicBezTo>
                    <a:pt x="17289" y="52559"/>
                    <a:pt x="9912" y="47603"/>
                    <a:pt x="6455" y="39880"/>
                  </a:cubicBezTo>
                  <a:close/>
                  <a:moveTo>
                    <a:pt x="26049" y="5994"/>
                  </a:moveTo>
                  <a:cubicBezTo>
                    <a:pt x="14638" y="5994"/>
                    <a:pt x="6455" y="14523"/>
                    <a:pt x="6455" y="26164"/>
                  </a:cubicBezTo>
                  <a:cubicBezTo>
                    <a:pt x="6455" y="37806"/>
                    <a:pt x="14638" y="46450"/>
                    <a:pt x="26049" y="46450"/>
                  </a:cubicBezTo>
                  <a:cubicBezTo>
                    <a:pt x="37460" y="46450"/>
                    <a:pt x="45413" y="37921"/>
                    <a:pt x="45413" y="26164"/>
                  </a:cubicBezTo>
                  <a:cubicBezTo>
                    <a:pt x="45413" y="14408"/>
                    <a:pt x="37460" y="5994"/>
                    <a:pt x="26049" y="5994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15" name="Freeform: Shape 614">
              <a:extLst>
                <a:ext uri="{FF2B5EF4-FFF2-40B4-BE49-F238E27FC236}">
                  <a16:creationId xmlns:a16="http://schemas.microsoft.com/office/drawing/2014/main" id="{02E3C26D-8236-4646-9ADD-8BD7EF49358F}"/>
                </a:ext>
              </a:extLst>
            </p:cNvPr>
            <p:cNvSpPr/>
            <p:nvPr/>
          </p:nvSpPr>
          <p:spPr>
            <a:xfrm>
              <a:off x="2948940" y="6699747"/>
              <a:ext cx="52097" cy="78722"/>
            </a:xfrm>
            <a:custGeom>
              <a:avLst/>
              <a:gdLst>
                <a:gd name="connsiteX0" fmla="*/ 45643 w 52097"/>
                <a:gd name="connsiteY0" fmla="*/ 66159 h 78722"/>
                <a:gd name="connsiteX1" fmla="*/ 25472 w 52097"/>
                <a:gd name="connsiteY1" fmla="*/ 78722 h 78722"/>
                <a:gd name="connsiteX2" fmla="*/ 0 w 52097"/>
                <a:gd name="connsiteY2" fmla="*/ 52674 h 78722"/>
                <a:gd name="connsiteX3" fmla="*/ 25472 w 52097"/>
                <a:gd name="connsiteY3" fmla="*/ 26164 h 78722"/>
                <a:gd name="connsiteX4" fmla="*/ 45643 w 52097"/>
                <a:gd name="connsiteY4" fmla="*/ 38843 h 78722"/>
                <a:gd name="connsiteX5" fmla="*/ 45643 w 52097"/>
                <a:gd name="connsiteY5" fmla="*/ 0 h 78722"/>
                <a:gd name="connsiteX6" fmla="*/ 52098 w 52097"/>
                <a:gd name="connsiteY6" fmla="*/ 0 h 78722"/>
                <a:gd name="connsiteX7" fmla="*/ 52098 w 52097"/>
                <a:gd name="connsiteY7" fmla="*/ 77801 h 78722"/>
                <a:gd name="connsiteX8" fmla="*/ 45643 w 52097"/>
                <a:gd name="connsiteY8" fmla="*/ 77801 h 78722"/>
                <a:gd name="connsiteX9" fmla="*/ 45643 w 52097"/>
                <a:gd name="connsiteY9" fmla="*/ 66044 h 78722"/>
                <a:gd name="connsiteX10" fmla="*/ 6685 w 52097"/>
                <a:gd name="connsiteY10" fmla="*/ 52559 h 78722"/>
                <a:gd name="connsiteX11" fmla="*/ 26049 w 52097"/>
                <a:gd name="connsiteY11" fmla="*/ 72729 h 78722"/>
                <a:gd name="connsiteX12" fmla="*/ 45643 w 52097"/>
                <a:gd name="connsiteY12" fmla="*/ 52559 h 78722"/>
                <a:gd name="connsiteX13" fmla="*/ 26049 w 52097"/>
                <a:gd name="connsiteY13" fmla="*/ 32273 h 78722"/>
                <a:gd name="connsiteX14" fmla="*/ 6685 w 52097"/>
                <a:gd name="connsiteY14" fmla="*/ 52559 h 78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78722">
                  <a:moveTo>
                    <a:pt x="45643" y="66159"/>
                  </a:moveTo>
                  <a:cubicBezTo>
                    <a:pt x="42070" y="73766"/>
                    <a:pt x="34693" y="78722"/>
                    <a:pt x="25472" y="78722"/>
                  </a:cubicBezTo>
                  <a:cubicBezTo>
                    <a:pt x="10604" y="78722"/>
                    <a:pt x="0" y="67773"/>
                    <a:pt x="0" y="52674"/>
                  </a:cubicBezTo>
                  <a:cubicBezTo>
                    <a:pt x="0" y="37575"/>
                    <a:pt x="10604" y="26164"/>
                    <a:pt x="25472" y="26164"/>
                  </a:cubicBezTo>
                  <a:cubicBezTo>
                    <a:pt x="34809" y="26164"/>
                    <a:pt x="42070" y="31120"/>
                    <a:pt x="45643" y="38843"/>
                  </a:cubicBezTo>
                  <a:lnTo>
                    <a:pt x="45643" y="0"/>
                  </a:lnTo>
                  <a:lnTo>
                    <a:pt x="52098" y="0"/>
                  </a:lnTo>
                  <a:lnTo>
                    <a:pt x="52098" y="77801"/>
                  </a:lnTo>
                  <a:lnTo>
                    <a:pt x="45643" y="77801"/>
                  </a:lnTo>
                  <a:lnTo>
                    <a:pt x="45643" y="66044"/>
                  </a:lnTo>
                  <a:close/>
                  <a:moveTo>
                    <a:pt x="6685" y="52559"/>
                  </a:moveTo>
                  <a:cubicBezTo>
                    <a:pt x="6685" y="64200"/>
                    <a:pt x="14638" y="72729"/>
                    <a:pt x="26049" y="72729"/>
                  </a:cubicBezTo>
                  <a:cubicBezTo>
                    <a:pt x="37460" y="72729"/>
                    <a:pt x="45643" y="64200"/>
                    <a:pt x="45643" y="52559"/>
                  </a:cubicBezTo>
                  <a:cubicBezTo>
                    <a:pt x="45643" y="40917"/>
                    <a:pt x="37460" y="32273"/>
                    <a:pt x="26049" y="32273"/>
                  </a:cubicBezTo>
                  <a:cubicBezTo>
                    <a:pt x="14638" y="32273"/>
                    <a:pt x="6685" y="40802"/>
                    <a:pt x="6685" y="5255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16" name="Freeform: Shape 615">
              <a:extLst>
                <a:ext uri="{FF2B5EF4-FFF2-40B4-BE49-F238E27FC236}">
                  <a16:creationId xmlns:a16="http://schemas.microsoft.com/office/drawing/2014/main" id="{7B17E934-6317-483F-872C-194F6BDCD3C8}"/>
                </a:ext>
              </a:extLst>
            </p:cNvPr>
            <p:cNvSpPr/>
            <p:nvPr/>
          </p:nvSpPr>
          <p:spPr>
            <a:xfrm>
              <a:off x="3015214" y="6725911"/>
              <a:ext cx="52097" cy="52558"/>
            </a:xfrm>
            <a:custGeom>
              <a:avLst/>
              <a:gdLst>
                <a:gd name="connsiteX0" fmla="*/ 45643 w 52097"/>
                <a:gd name="connsiteY0" fmla="*/ 39996 h 52558"/>
                <a:gd name="connsiteX1" fmla="*/ 25472 w 52097"/>
                <a:gd name="connsiteY1" fmla="*/ 52559 h 52558"/>
                <a:gd name="connsiteX2" fmla="*/ 0 w 52097"/>
                <a:gd name="connsiteY2" fmla="*/ 26510 h 52558"/>
                <a:gd name="connsiteX3" fmla="*/ 25472 w 52097"/>
                <a:gd name="connsiteY3" fmla="*/ 0 h 52558"/>
                <a:gd name="connsiteX4" fmla="*/ 45643 w 52097"/>
                <a:gd name="connsiteY4" fmla="*/ 12679 h 52558"/>
                <a:gd name="connsiteX5" fmla="*/ 45643 w 52097"/>
                <a:gd name="connsiteY5" fmla="*/ 807 h 52558"/>
                <a:gd name="connsiteX6" fmla="*/ 52098 w 52097"/>
                <a:gd name="connsiteY6" fmla="*/ 807 h 52558"/>
                <a:gd name="connsiteX7" fmla="*/ 52098 w 52097"/>
                <a:gd name="connsiteY7" fmla="*/ 51637 h 52558"/>
                <a:gd name="connsiteX8" fmla="*/ 45643 w 52097"/>
                <a:gd name="connsiteY8" fmla="*/ 51637 h 52558"/>
                <a:gd name="connsiteX9" fmla="*/ 45643 w 52097"/>
                <a:gd name="connsiteY9" fmla="*/ 39880 h 52558"/>
                <a:gd name="connsiteX10" fmla="*/ 6685 w 52097"/>
                <a:gd name="connsiteY10" fmla="*/ 26395 h 52558"/>
                <a:gd name="connsiteX11" fmla="*/ 26049 w 52097"/>
                <a:gd name="connsiteY11" fmla="*/ 46566 h 52558"/>
                <a:gd name="connsiteX12" fmla="*/ 45643 w 52097"/>
                <a:gd name="connsiteY12" fmla="*/ 26395 h 52558"/>
                <a:gd name="connsiteX13" fmla="*/ 26049 w 52097"/>
                <a:gd name="connsiteY13" fmla="*/ 6109 h 52558"/>
                <a:gd name="connsiteX14" fmla="*/ 6685 w 52097"/>
                <a:gd name="connsiteY14" fmla="*/ 26395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52558">
                  <a:moveTo>
                    <a:pt x="45643" y="39996"/>
                  </a:moveTo>
                  <a:cubicBezTo>
                    <a:pt x="42070" y="47718"/>
                    <a:pt x="34693" y="52559"/>
                    <a:pt x="25472" y="52559"/>
                  </a:cubicBezTo>
                  <a:cubicBezTo>
                    <a:pt x="10604" y="52559"/>
                    <a:pt x="0" y="41610"/>
                    <a:pt x="0" y="26510"/>
                  </a:cubicBezTo>
                  <a:cubicBezTo>
                    <a:pt x="0" y="11411"/>
                    <a:pt x="10604" y="0"/>
                    <a:pt x="25472" y="0"/>
                  </a:cubicBezTo>
                  <a:cubicBezTo>
                    <a:pt x="34809" y="0"/>
                    <a:pt x="42070" y="4956"/>
                    <a:pt x="45643" y="12679"/>
                  </a:cubicBezTo>
                  <a:lnTo>
                    <a:pt x="45643" y="807"/>
                  </a:lnTo>
                  <a:lnTo>
                    <a:pt x="52098" y="807"/>
                  </a:lnTo>
                  <a:lnTo>
                    <a:pt x="52098" y="51637"/>
                  </a:lnTo>
                  <a:lnTo>
                    <a:pt x="45643" y="51637"/>
                  </a:lnTo>
                  <a:lnTo>
                    <a:pt x="45643" y="39880"/>
                  </a:lnTo>
                  <a:close/>
                  <a:moveTo>
                    <a:pt x="6685" y="26395"/>
                  </a:moveTo>
                  <a:cubicBezTo>
                    <a:pt x="6685" y="38037"/>
                    <a:pt x="14638" y="46566"/>
                    <a:pt x="26049" y="46566"/>
                  </a:cubicBezTo>
                  <a:cubicBezTo>
                    <a:pt x="37460" y="46566"/>
                    <a:pt x="45643" y="38037"/>
                    <a:pt x="45643" y="26395"/>
                  </a:cubicBezTo>
                  <a:cubicBezTo>
                    <a:pt x="45643" y="14754"/>
                    <a:pt x="37460" y="6109"/>
                    <a:pt x="26049" y="6109"/>
                  </a:cubicBezTo>
                  <a:cubicBezTo>
                    <a:pt x="14638" y="6109"/>
                    <a:pt x="6685" y="14638"/>
                    <a:pt x="6685" y="26395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17" name="Freeform: Shape 616">
              <a:extLst>
                <a:ext uri="{FF2B5EF4-FFF2-40B4-BE49-F238E27FC236}">
                  <a16:creationId xmlns:a16="http://schemas.microsoft.com/office/drawing/2014/main" id="{6D451BFB-58D3-4BD1-99CF-EDC8F717586E}"/>
                </a:ext>
              </a:extLst>
            </p:cNvPr>
            <p:cNvSpPr/>
            <p:nvPr/>
          </p:nvSpPr>
          <p:spPr>
            <a:xfrm>
              <a:off x="3084716" y="6710236"/>
              <a:ext cx="29506" cy="68234"/>
            </a:xfrm>
            <a:custGeom>
              <a:avLst/>
              <a:gdLst>
                <a:gd name="connsiteX0" fmla="*/ 16598 w 29506"/>
                <a:gd name="connsiteY0" fmla="*/ 68234 h 68234"/>
                <a:gd name="connsiteX1" fmla="*/ 0 w 29506"/>
                <a:gd name="connsiteY1" fmla="*/ 50715 h 68234"/>
                <a:gd name="connsiteX2" fmla="*/ 0 w 29506"/>
                <a:gd name="connsiteY2" fmla="*/ 0 h 68234"/>
                <a:gd name="connsiteX3" fmla="*/ 6339 w 29506"/>
                <a:gd name="connsiteY3" fmla="*/ 0 h 68234"/>
                <a:gd name="connsiteX4" fmla="*/ 6339 w 29506"/>
                <a:gd name="connsiteY4" fmla="*/ 16598 h 68234"/>
                <a:gd name="connsiteX5" fmla="*/ 28700 w 29506"/>
                <a:gd name="connsiteY5" fmla="*/ 16598 h 68234"/>
                <a:gd name="connsiteX6" fmla="*/ 28700 w 29506"/>
                <a:gd name="connsiteY6" fmla="*/ 22591 h 68234"/>
                <a:gd name="connsiteX7" fmla="*/ 6339 w 29506"/>
                <a:gd name="connsiteY7" fmla="*/ 22591 h 68234"/>
                <a:gd name="connsiteX8" fmla="*/ 6339 w 29506"/>
                <a:gd name="connsiteY8" fmla="*/ 51176 h 68234"/>
                <a:gd name="connsiteX9" fmla="*/ 17289 w 29506"/>
                <a:gd name="connsiteY9" fmla="*/ 62126 h 68234"/>
                <a:gd name="connsiteX10" fmla="*/ 29507 w 29506"/>
                <a:gd name="connsiteY10" fmla="*/ 58322 h 68234"/>
                <a:gd name="connsiteX11" fmla="*/ 29507 w 29506"/>
                <a:gd name="connsiteY11" fmla="*/ 64546 h 68234"/>
                <a:gd name="connsiteX12" fmla="*/ 16598 w 29506"/>
                <a:gd name="connsiteY12" fmla="*/ 68234 h 6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506" h="68234">
                  <a:moveTo>
                    <a:pt x="16598" y="68234"/>
                  </a:moveTo>
                  <a:cubicBezTo>
                    <a:pt x="6339" y="68234"/>
                    <a:pt x="0" y="63509"/>
                    <a:pt x="0" y="50715"/>
                  </a:cubicBezTo>
                  <a:lnTo>
                    <a:pt x="0" y="0"/>
                  </a:lnTo>
                  <a:lnTo>
                    <a:pt x="6339" y="0"/>
                  </a:lnTo>
                  <a:lnTo>
                    <a:pt x="6339" y="16598"/>
                  </a:lnTo>
                  <a:lnTo>
                    <a:pt x="28700" y="16598"/>
                  </a:lnTo>
                  <a:lnTo>
                    <a:pt x="28700" y="22591"/>
                  </a:lnTo>
                  <a:lnTo>
                    <a:pt x="6339" y="22591"/>
                  </a:lnTo>
                  <a:lnTo>
                    <a:pt x="6339" y="51176"/>
                  </a:lnTo>
                  <a:cubicBezTo>
                    <a:pt x="6339" y="58898"/>
                    <a:pt x="10950" y="62126"/>
                    <a:pt x="17289" y="62126"/>
                  </a:cubicBezTo>
                  <a:cubicBezTo>
                    <a:pt x="21208" y="62126"/>
                    <a:pt x="25818" y="60973"/>
                    <a:pt x="29507" y="58322"/>
                  </a:cubicBezTo>
                  <a:lnTo>
                    <a:pt x="29507" y="64546"/>
                  </a:lnTo>
                  <a:cubicBezTo>
                    <a:pt x="25818" y="67082"/>
                    <a:pt x="20747" y="68234"/>
                    <a:pt x="16598" y="68234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18" name="Freeform: Shape 617">
              <a:extLst>
                <a:ext uri="{FF2B5EF4-FFF2-40B4-BE49-F238E27FC236}">
                  <a16:creationId xmlns:a16="http://schemas.microsoft.com/office/drawing/2014/main" id="{BD7FC01E-1E02-4BF4-AE19-50049214162C}"/>
                </a:ext>
              </a:extLst>
            </p:cNvPr>
            <p:cNvSpPr/>
            <p:nvPr/>
          </p:nvSpPr>
          <p:spPr>
            <a:xfrm>
              <a:off x="3120908" y="6726027"/>
              <a:ext cx="49216" cy="52443"/>
            </a:xfrm>
            <a:custGeom>
              <a:avLst/>
              <a:gdLst>
                <a:gd name="connsiteX0" fmla="*/ 115 w 49216"/>
                <a:gd name="connsiteY0" fmla="*/ 26510 h 52443"/>
                <a:gd name="connsiteX1" fmla="*/ 25127 w 49216"/>
                <a:gd name="connsiteY1" fmla="*/ 0 h 52443"/>
                <a:gd name="connsiteX2" fmla="*/ 49216 w 49216"/>
                <a:gd name="connsiteY2" fmla="*/ 25588 h 52443"/>
                <a:gd name="connsiteX3" fmla="*/ 48986 w 49216"/>
                <a:gd name="connsiteY3" fmla="*/ 28700 h 52443"/>
                <a:gd name="connsiteX4" fmla="*/ 6800 w 49216"/>
                <a:gd name="connsiteY4" fmla="*/ 28700 h 52443"/>
                <a:gd name="connsiteX5" fmla="*/ 27086 w 49216"/>
                <a:gd name="connsiteY5" fmla="*/ 46566 h 52443"/>
                <a:gd name="connsiteX6" fmla="*/ 45643 w 49216"/>
                <a:gd name="connsiteY6" fmla="*/ 40341 h 52443"/>
                <a:gd name="connsiteX7" fmla="*/ 45643 w 49216"/>
                <a:gd name="connsiteY7" fmla="*/ 46680 h 52443"/>
                <a:gd name="connsiteX8" fmla="*/ 27086 w 49216"/>
                <a:gd name="connsiteY8" fmla="*/ 52443 h 52443"/>
                <a:gd name="connsiteX9" fmla="*/ 0 w 49216"/>
                <a:gd name="connsiteY9" fmla="*/ 26510 h 52443"/>
                <a:gd name="connsiteX10" fmla="*/ 42416 w 49216"/>
                <a:gd name="connsiteY10" fmla="*/ 23398 h 52443"/>
                <a:gd name="connsiteX11" fmla="*/ 25127 w 49216"/>
                <a:gd name="connsiteY11" fmla="*/ 5878 h 52443"/>
                <a:gd name="connsiteX12" fmla="*/ 6916 w 49216"/>
                <a:gd name="connsiteY12" fmla="*/ 23398 h 52443"/>
                <a:gd name="connsiteX13" fmla="*/ 42416 w 49216"/>
                <a:gd name="connsiteY13" fmla="*/ 23398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3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50"/>
                    <a:pt x="49216" y="25588"/>
                  </a:cubicBezTo>
                  <a:cubicBezTo>
                    <a:pt x="49216" y="26625"/>
                    <a:pt x="49216" y="27663"/>
                    <a:pt x="48986" y="28700"/>
                  </a:cubicBezTo>
                  <a:lnTo>
                    <a:pt x="6800" y="28700"/>
                  </a:lnTo>
                  <a:cubicBezTo>
                    <a:pt x="7838" y="39189"/>
                    <a:pt x="15676" y="46566"/>
                    <a:pt x="27086" y="46566"/>
                  </a:cubicBezTo>
                  <a:cubicBezTo>
                    <a:pt x="33772" y="46566"/>
                    <a:pt x="40226" y="44490"/>
                    <a:pt x="45643" y="40341"/>
                  </a:cubicBezTo>
                  <a:lnTo>
                    <a:pt x="45643" y="46680"/>
                  </a:lnTo>
                  <a:cubicBezTo>
                    <a:pt x="40226" y="50600"/>
                    <a:pt x="33772" y="52443"/>
                    <a:pt x="27086" y="52443"/>
                  </a:cubicBezTo>
                  <a:cubicBezTo>
                    <a:pt x="11065" y="52443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40" y="13485"/>
                    <a:pt x="35500" y="5878"/>
                    <a:pt x="25127" y="5878"/>
                  </a:cubicBezTo>
                  <a:cubicBezTo>
                    <a:pt x="14753" y="5878"/>
                    <a:pt x="7953" y="13485"/>
                    <a:pt x="6916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19" name="Freeform: Shape 618">
              <a:extLst>
                <a:ext uri="{FF2B5EF4-FFF2-40B4-BE49-F238E27FC236}">
                  <a16:creationId xmlns:a16="http://schemas.microsoft.com/office/drawing/2014/main" id="{A3B78F68-1FFE-42DC-84FD-A002955A3CDC}"/>
                </a:ext>
              </a:extLst>
            </p:cNvPr>
            <p:cNvSpPr/>
            <p:nvPr/>
          </p:nvSpPr>
          <p:spPr>
            <a:xfrm>
              <a:off x="3180152" y="6725911"/>
              <a:ext cx="35845" cy="52558"/>
            </a:xfrm>
            <a:custGeom>
              <a:avLst/>
              <a:gdLst>
                <a:gd name="connsiteX0" fmla="*/ 17519 w 35845"/>
                <a:gd name="connsiteY0" fmla="*/ 47257 h 52558"/>
                <a:gd name="connsiteX1" fmla="*/ 29507 w 35845"/>
                <a:gd name="connsiteY1" fmla="*/ 38613 h 52558"/>
                <a:gd name="connsiteX2" fmla="*/ 23398 w 35845"/>
                <a:gd name="connsiteY2" fmla="*/ 31120 h 52558"/>
                <a:gd name="connsiteX3" fmla="*/ 10373 w 35845"/>
                <a:gd name="connsiteY3" fmla="*/ 26049 h 52558"/>
                <a:gd name="connsiteX4" fmla="*/ 1037 w 35845"/>
                <a:gd name="connsiteY4" fmla="*/ 13947 h 52558"/>
                <a:gd name="connsiteX5" fmla="*/ 18211 w 35845"/>
                <a:gd name="connsiteY5" fmla="*/ 0 h 52558"/>
                <a:gd name="connsiteX6" fmla="*/ 33656 w 35845"/>
                <a:gd name="connsiteY6" fmla="*/ 4841 h 52558"/>
                <a:gd name="connsiteX7" fmla="*/ 33656 w 35845"/>
                <a:gd name="connsiteY7" fmla="*/ 11641 h 52558"/>
                <a:gd name="connsiteX8" fmla="*/ 18326 w 35845"/>
                <a:gd name="connsiteY8" fmla="*/ 5302 h 52558"/>
                <a:gd name="connsiteX9" fmla="*/ 7492 w 35845"/>
                <a:gd name="connsiteY9" fmla="*/ 13255 h 52558"/>
                <a:gd name="connsiteX10" fmla="*/ 13485 w 35845"/>
                <a:gd name="connsiteY10" fmla="*/ 20517 h 52558"/>
                <a:gd name="connsiteX11" fmla="*/ 26510 w 35845"/>
                <a:gd name="connsiteY11" fmla="*/ 25588 h 52558"/>
                <a:gd name="connsiteX12" fmla="*/ 35846 w 35845"/>
                <a:gd name="connsiteY12" fmla="*/ 37460 h 52558"/>
                <a:gd name="connsiteX13" fmla="*/ 17404 w 35845"/>
                <a:gd name="connsiteY13" fmla="*/ 52559 h 52558"/>
                <a:gd name="connsiteX14" fmla="*/ 0 w 35845"/>
                <a:gd name="connsiteY14" fmla="*/ 47142 h 52558"/>
                <a:gd name="connsiteX15" fmla="*/ 0 w 35845"/>
                <a:gd name="connsiteY15" fmla="*/ 40111 h 52558"/>
                <a:gd name="connsiteX16" fmla="*/ 17519 w 35845"/>
                <a:gd name="connsiteY16" fmla="*/ 47257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845" h="52558">
                  <a:moveTo>
                    <a:pt x="17519" y="47257"/>
                  </a:moveTo>
                  <a:cubicBezTo>
                    <a:pt x="24320" y="47257"/>
                    <a:pt x="29507" y="44260"/>
                    <a:pt x="29507" y="38613"/>
                  </a:cubicBezTo>
                  <a:cubicBezTo>
                    <a:pt x="29507" y="35385"/>
                    <a:pt x="27778" y="32850"/>
                    <a:pt x="23398" y="31120"/>
                  </a:cubicBezTo>
                  <a:lnTo>
                    <a:pt x="10373" y="26049"/>
                  </a:lnTo>
                  <a:cubicBezTo>
                    <a:pt x="4265" y="23514"/>
                    <a:pt x="1037" y="20056"/>
                    <a:pt x="1037" y="13947"/>
                  </a:cubicBezTo>
                  <a:cubicBezTo>
                    <a:pt x="1037" y="5302"/>
                    <a:pt x="8183" y="0"/>
                    <a:pt x="18211" y="0"/>
                  </a:cubicBezTo>
                  <a:cubicBezTo>
                    <a:pt x="24089" y="0"/>
                    <a:pt x="29737" y="1614"/>
                    <a:pt x="33656" y="4841"/>
                  </a:cubicBezTo>
                  <a:lnTo>
                    <a:pt x="33656" y="11641"/>
                  </a:lnTo>
                  <a:cubicBezTo>
                    <a:pt x="29161" y="7608"/>
                    <a:pt x="23628" y="5302"/>
                    <a:pt x="18326" y="5302"/>
                  </a:cubicBezTo>
                  <a:cubicBezTo>
                    <a:pt x="12102" y="5302"/>
                    <a:pt x="7492" y="8184"/>
                    <a:pt x="7492" y="13255"/>
                  </a:cubicBezTo>
                  <a:cubicBezTo>
                    <a:pt x="7492" y="16713"/>
                    <a:pt x="9106" y="18903"/>
                    <a:pt x="13485" y="20517"/>
                  </a:cubicBezTo>
                  <a:lnTo>
                    <a:pt x="26510" y="25588"/>
                  </a:lnTo>
                  <a:cubicBezTo>
                    <a:pt x="32964" y="28239"/>
                    <a:pt x="35846" y="32158"/>
                    <a:pt x="35846" y="37460"/>
                  </a:cubicBezTo>
                  <a:cubicBezTo>
                    <a:pt x="35846" y="46911"/>
                    <a:pt x="28124" y="52559"/>
                    <a:pt x="17404" y="52559"/>
                  </a:cubicBezTo>
                  <a:cubicBezTo>
                    <a:pt x="10719" y="52559"/>
                    <a:pt x="4495" y="50830"/>
                    <a:pt x="0" y="47142"/>
                  </a:cubicBezTo>
                  <a:lnTo>
                    <a:pt x="0" y="40111"/>
                  </a:lnTo>
                  <a:cubicBezTo>
                    <a:pt x="5302" y="45067"/>
                    <a:pt x="11411" y="47257"/>
                    <a:pt x="17519" y="47257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20" name="Freeform: Shape 619">
              <a:extLst>
                <a:ext uri="{FF2B5EF4-FFF2-40B4-BE49-F238E27FC236}">
                  <a16:creationId xmlns:a16="http://schemas.microsoft.com/office/drawing/2014/main" id="{0707AC7B-72F7-4996-B865-3E464FD19914}"/>
                </a:ext>
              </a:extLst>
            </p:cNvPr>
            <p:cNvSpPr/>
            <p:nvPr/>
          </p:nvSpPr>
          <p:spPr>
            <a:xfrm>
              <a:off x="3221415" y="6698941"/>
              <a:ext cx="12909" cy="22821"/>
            </a:xfrm>
            <a:custGeom>
              <a:avLst/>
              <a:gdLst>
                <a:gd name="connsiteX0" fmla="*/ 0 w 12909"/>
                <a:gd name="connsiteY0" fmla="*/ 22821 h 22821"/>
                <a:gd name="connsiteX1" fmla="*/ 6685 w 12909"/>
                <a:gd name="connsiteY1" fmla="*/ 9451 h 22821"/>
                <a:gd name="connsiteX2" fmla="*/ 2882 w 12909"/>
                <a:gd name="connsiteY2" fmla="*/ 4725 h 22821"/>
                <a:gd name="connsiteX3" fmla="*/ 7838 w 12909"/>
                <a:gd name="connsiteY3" fmla="*/ 0 h 22821"/>
                <a:gd name="connsiteX4" fmla="*/ 12909 w 12909"/>
                <a:gd name="connsiteY4" fmla="*/ 4956 h 22821"/>
                <a:gd name="connsiteX5" fmla="*/ 11411 w 12909"/>
                <a:gd name="connsiteY5" fmla="*/ 9912 h 22821"/>
                <a:gd name="connsiteX6" fmla="*/ 4611 w 12909"/>
                <a:gd name="connsiteY6" fmla="*/ 22821 h 22821"/>
                <a:gd name="connsiteX7" fmla="*/ 0 w 12909"/>
                <a:gd name="connsiteY7" fmla="*/ 22821 h 22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09" h="22821">
                  <a:moveTo>
                    <a:pt x="0" y="22821"/>
                  </a:moveTo>
                  <a:lnTo>
                    <a:pt x="6685" y="9451"/>
                  </a:lnTo>
                  <a:cubicBezTo>
                    <a:pt x="4495" y="8760"/>
                    <a:pt x="2882" y="7146"/>
                    <a:pt x="2882" y="4725"/>
                  </a:cubicBezTo>
                  <a:cubicBezTo>
                    <a:pt x="2882" y="1844"/>
                    <a:pt x="5071" y="0"/>
                    <a:pt x="7838" y="0"/>
                  </a:cubicBezTo>
                  <a:cubicBezTo>
                    <a:pt x="10835" y="0"/>
                    <a:pt x="12909" y="1959"/>
                    <a:pt x="12909" y="4956"/>
                  </a:cubicBezTo>
                  <a:cubicBezTo>
                    <a:pt x="12909" y="6570"/>
                    <a:pt x="12218" y="8298"/>
                    <a:pt x="11411" y="9912"/>
                  </a:cubicBezTo>
                  <a:lnTo>
                    <a:pt x="4611" y="22821"/>
                  </a:lnTo>
                  <a:lnTo>
                    <a:pt x="0" y="22821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21" name="Freeform: Shape 620">
              <a:extLst>
                <a:ext uri="{FF2B5EF4-FFF2-40B4-BE49-F238E27FC236}">
                  <a16:creationId xmlns:a16="http://schemas.microsoft.com/office/drawing/2014/main" id="{D4F58D6F-6007-4B1A-AF75-C20D72325401}"/>
                </a:ext>
              </a:extLst>
            </p:cNvPr>
            <p:cNvSpPr/>
            <p:nvPr/>
          </p:nvSpPr>
          <p:spPr>
            <a:xfrm>
              <a:off x="664592" y="6926234"/>
              <a:ext cx="19248" cy="19018"/>
            </a:xfrm>
            <a:custGeom>
              <a:avLst/>
              <a:gdLst>
                <a:gd name="connsiteX0" fmla="*/ 0 w 19248"/>
                <a:gd name="connsiteY0" fmla="*/ 9567 h 19018"/>
                <a:gd name="connsiteX1" fmla="*/ 9567 w 19248"/>
                <a:gd name="connsiteY1" fmla="*/ 0 h 19018"/>
                <a:gd name="connsiteX2" fmla="*/ 19249 w 19248"/>
                <a:gd name="connsiteY2" fmla="*/ 9567 h 19018"/>
                <a:gd name="connsiteX3" fmla="*/ 9567 w 19248"/>
                <a:gd name="connsiteY3" fmla="*/ 19018 h 19018"/>
                <a:gd name="connsiteX4" fmla="*/ 0 w 19248"/>
                <a:gd name="connsiteY4" fmla="*/ 9567 h 1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48" h="19018">
                  <a:moveTo>
                    <a:pt x="0" y="9567"/>
                  </a:moveTo>
                  <a:cubicBezTo>
                    <a:pt x="0" y="4150"/>
                    <a:pt x="4380" y="0"/>
                    <a:pt x="9567" y="0"/>
                  </a:cubicBezTo>
                  <a:cubicBezTo>
                    <a:pt x="14753" y="0"/>
                    <a:pt x="19249" y="4150"/>
                    <a:pt x="19249" y="9567"/>
                  </a:cubicBezTo>
                  <a:cubicBezTo>
                    <a:pt x="19249" y="14984"/>
                    <a:pt x="14984" y="19018"/>
                    <a:pt x="9567" y="19018"/>
                  </a:cubicBezTo>
                  <a:cubicBezTo>
                    <a:pt x="4149" y="19018"/>
                    <a:pt x="0" y="14869"/>
                    <a:pt x="0" y="9567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22" name="Freeform: Shape 621">
              <a:extLst>
                <a:ext uri="{FF2B5EF4-FFF2-40B4-BE49-F238E27FC236}">
                  <a16:creationId xmlns:a16="http://schemas.microsoft.com/office/drawing/2014/main" id="{0F93255D-9882-425B-AEFA-0E67204642FB}"/>
                </a:ext>
              </a:extLst>
            </p:cNvPr>
            <p:cNvSpPr/>
            <p:nvPr/>
          </p:nvSpPr>
          <p:spPr>
            <a:xfrm>
              <a:off x="763370" y="6889581"/>
              <a:ext cx="6685" cy="77800"/>
            </a:xfrm>
            <a:custGeom>
              <a:avLst/>
              <a:gdLst>
                <a:gd name="connsiteX0" fmla="*/ 0 w 6685"/>
                <a:gd name="connsiteY0" fmla="*/ 0 h 77800"/>
                <a:gd name="connsiteX1" fmla="*/ 6685 w 6685"/>
                <a:gd name="connsiteY1" fmla="*/ 0 h 77800"/>
                <a:gd name="connsiteX2" fmla="*/ 6685 w 6685"/>
                <a:gd name="connsiteY2" fmla="*/ 77801 h 77800"/>
                <a:gd name="connsiteX3" fmla="*/ 0 w 6685"/>
                <a:gd name="connsiteY3" fmla="*/ 77801 h 77800"/>
                <a:gd name="connsiteX4" fmla="*/ 0 w 6685"/>
                <a:gd name="connsiteY4" fmla="*/ 0 h 7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85" h="77800">
                  <a:moveTo>
                    <a:pt x="0" y="0"/>
                  </a:moveTo>
                  <a:lnTo>
                    <a:pt x="6685" y="0"/>
                  </a:lnTo>
                  <a:lnTo>
                    <a:pt x="6685" y="77801"/>
                  </a:lnTo>
                  <a:lnTo>
                    <a:pt x="0" y="778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23" name="Freeform: Shape 622">
              <a:extLst>
                <a:ext uri="{FF2B5EF4-FFF2-40B4-BE49-F238E27FC236}">
                  <a16:creationId xmlns:a16="http://schemas.microsoft.com/office/drawing/2014/main" id="{F559F9B8-2241-464B-A524-1D2965FAFB91}"/>
                </a:ext>
              </a:extLst>
            </p:cNvPr>
            <p:cNvSpPr/>
            <p:nvPr/>
          </p:nvSpPr>
          <p:spPr>
            <a:xfrm>
              <a:off x="788151" y="6915746"/>
              <a:ext cx="45412" cy="51751"/>
            </a:xfrm>
            <a:custGeom>
              <a:avLst/>
              <a:gdLst>
                <a:gd name="connsiteX0" fmla="*/ 6455 w 45412"/>
                <a:gd name="connsiteY0" fmla="*/ 51636 h 51751"/>
                <a:gd name="connsiteX1" fmla="*/ 0 w 45412"/>
                <a:gd name="connsiteY1" fmla="*/ 51636 h 51751"/>
                <a:gd name="connsiteX2" fmla="*/ 0 w 45412"/>
                <a:gd name="connsiteY2" fmla="*/ 807 h 51751"/>
                <a:gd name="connsiteX3" fmla="*/ 6455 w 45412"/>
                <a:gd name="connsiteY3" fmla="*/ 807 h 51751"/>
                <a:gd name="connsiteX4" fmla="*/ 6455 w 45412"/>
                <a:gd name="connsiteY4" fmla="*/ 12448 h 51751"/>
                <a:gd name="connsiteX5" fmla="*/ 25242 w 45412"/>
                <a:gd name="connsiteY5" fmla="*/ 0 h 51751"/>
                <a:gd name="connsiteX6" fmla="*/ 45413 w 45412"/>
                <a:gd name="connsiteY6" fmla="*/ 22591 h 51751"/>
                <a:gd name="connsiteX7" fmla="*/ 45413 w 45412"/>
                <a:gd name="connsiteY7" fmla="*/ 51636 h 51751"/>
                <a:gd name="connsiteX8" fmla="*/ 38958 w 45412"/>
                <a:gd name="connsiteY8" fmla="*/ 51636 h 51751"/>
                <a:gd name="connsiteX9" fmla="*/ 38958 w 45412"/>
                <a:gd name="connsiteY9" fmla="*/ 23513 h 51751"/>
                <a:gd name="connsiteX10" fmla="*/ 23744 w 45412"/>
                <a:gd name="connsiteY10" fmla="*/ 6224 h 51751"/>
                <a:gd name="connsiteX11" fmla="*/ 6570 w 45412"/>
                <a:gd name="connsiteY11" fmla="*/ 26279 h 51751"/>
                <a:gd name="connsiteX12" fmla="*/ 6570 w 45412"/>
                <a:gd name="connsiteY12" fmla="*/ 51752 h 5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412" h="51751">
                  <a:moveTo>
                    <a:pt x="6455" y="51636"/>
                  </a:moveTo>
                  <a:lnTo>
                    <a:pt x="0" y="51636"/>
                  </a:lnTo>
                  <a:lnTo>
                    <a:pt x="0" y="807"/>
                  </a:lnTo>
                  <a:lnTo>
                    <a:pt x="6455" y="807"/>
                  </a:lnTo>
                  <a:lnTo>
                    <a:pt x="6455" y="12448"/>
                  </a:lnTo>
                  <a:cubicBezTo>
                    <a:pt x="9912" y="4956"/>
                    <a:pt x="16713" y="0"/>
                    <a:pt x="25242" y="0"/>
                  </a:cubicBezTo>
                  <a:cubicBezTo>
                    <a:pt x="38728" y="0"/>
                    <a:pt x="45413" y="9451"/>
                    <a:pt x="45413" y="22591"/>
                  </a:cubicBezTo>
                  <a:lnTo>
                    <a:pt x="45413" y="51636"/>
                  </a:lnTo>
                  <a:lnTo>
                    <a:pt x="38958" y="51636"/>
                  </a:lnTo>
                  <a:lnTo>
                    <a:pt x="38958" y="23513"/>
                  </a:lnTo>
                  <a:cubicBezTo>
                    <a:pt x="38958" y="11987"/>
                    <a:pt x="33656" y="6224"/>
                    <a:pt x="23744" y="6224"/>
                  </a:cubicBezTo>
                  <a:cubicBezTo>
                    <a:pt x="13831" y="6224"/>
                    <a:pt x="6570" y="14984"/>
                    <a:pt x="6570" y="26279"/>
                  </a:cubicBezTo>
                  <a:lnTo>
                    <a:pt x="6570" y="51752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24" name="Freeform: Shape 623">
              <a:extLst>
                <a:ext uri="{FF2B5EF4-FFF2-40B4-BE49-F238E27FC236}">
                  <a16:creationId xmlns:a16="http://schemas.microsoft.com/office/drawing/2014/main" id="{0E18B643-7A3E-4349-94E8-F4AC7C48A9B5}"/>
                </a:ext>
              </a:extLst>
            </p:cNvPr>
            <p:cNvSpPr/>
            <p:nvPr/>
          </p:nvSpPr>
          <p:spPr>
            <a:xfrm>
              <a:off x="846473" y="6915746"/>
              <a:ext cx="35846" cy="52558"/>
            </a:xfrm>
            <a:custGeom>
              <a:avLst/>
              <a:gdLst>
                <a:gd name="connsiteX0" fmla="*/ 17520 w 35846"/>
                <a:gd name="connsiteY0" fmla="*/ 47257 h 52558"/>
                <a:gd name="connsiteX1" fmla="*/ 29507 w 35846"/>
                <a:gd name="connsiteY1" fmla="*/ 38612 h 52558"/>
                <a:gd name="connsiteX2" fmla="*/ 23398 w 35846"/>
                <a:gd name="connsiteY2" fmla="*/ 31120 h 52558"/>
                <a:gd name="connsiteX3" fmla="*/ 10373 w 35846"/>
                <a:gd name="connsiteY3" fmla="*/ 26049 h 52558"/>
                <a:gd name="connsiteX4" fmla="*/ 1037 w 35846"/>
                <a:gd name="connsiteY4" fmla="*/ 13946 h 52558"/>
                <a:gd name="connsiteX5" fmla="*/ 18211 w 35846"/>
                <a:gd name="connsiteY5" fmla="*/ 0 h 52558"/>
                <a:gd name="connsiteX6" fmla="*/ 33656 w 35846"/>
                <a:gd name="connsiteY6" fmla="*/ 4841 h 52558"/>
                <a:gd name="connsiteX7" fmla="*/ 33656 w 35846"/>
                <a:gd name="connsiteY7" fmla="*/ 11641 h 52558"/>
                <a:gd name="connsiteX8" fmla="*/ 18326 w 35846"/>
                <a:gd name="connsiteY8" fmla="*/ 5302 h 52558"/>
                <a:gd name="connsiteX9" fmla="*/ 7492 w 35846"/>
                <a:gd name="connsiteY9" fmla="*/ 13255 h 52558"/>
                <a:gd name="connsiteX10" fmla="*/ 13485 w 35846"/>
                <a:gd name="connsiteY10" fmla="*/ 20516 h 52558"/>
                <a:gd name="connsiteX11" fmla="*/ 26510 w 35846"/>
                <a:gd name="connsiteY11" fmla="*/ 25587 h 52558"/>
                <a:gd name="connsiteX12" fmla="*/ 35846 w 35846"/>
                <a:gd name="connsiteY12" fmla="*/ 37460 h 52558"/>
                <a:gd name="connsiteX13" fmla="*/ 17404 w 35846"/>
                <a:gd name="connsiteY13" fmla="*/ 52559 h 52558"/>
                <a:gd name="connsiteX14" fmla="*/ 0 w 35846"/>
                <a:gd name="connsiteY14" fmla="*/ 47141 h 52558"/>
                <a:gd name="connsiteX15" fmla="*/ 0 w 35846"/>
                <a:gd name="connsiteY15" fmla="*/ 40110 h 52558"/>
                <a:gd name="connsiteX16" fmla="*/ 17520 w 35846"/>
                <a:gd name="connsiteY16" fmla="*/ 47257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846" h="52558">
                  <a:moveTo>
                    <a:pt x="17520" y="47257"/>
                  </a:moveTo>
                  <a:cubicBezTo>
                    <a:pt x="24320" y="47257"/>
                    <a:pt x="29507" y="44260"/>
                    <a:pt x="29507" y="38612"/>
                  </a:cubicBezTo>
                  <a:cubicBezTo>
                    <a:pt x="29507" y="35385"/>
                    <a:pt x="27778" y="32849"/>
                    <a:pt x="23398" y="31120"/>
                  </a:cubicBezTo>
                  <a:lnTo>
                    <a:pt x="10373" y="26049"/>
                  </a:lnTo>
                  <a:cubicBezTo>
                    <a:pt x="4265" y="23513"/>
                    <a:pt x="1037" y="20055"/>
                    <a:pt x="1037" y="13946"/>
                  </a:cubicBezTo>
                  <a:cubicBezTo>
                    <a:pt x="1037" y="5302"/>
                    <a:pt x="8183" y="0"/>
                    <a:pt x="18211" y="0"/>
                  </a:cubicBezTo>
                  <a:cubicBezTo>
                    <a:pt x="24089" y="0"/>
                    <a:pt x="29737" y="1614"/>
                    <a:pt x="33656" y="4841"/>
                  </a:cubicBezTo>
                  <a:lnTo>
                    <a:pt x="33656" y="11641"/>
                  </a:lnTo>
                  <a:cubicBezTo>
                    <a:pt x="29161" y="7607"/>
                    <a:pt x="23628" y="5302"/>
                    <a:pt x="18326" y="5302"/>
                  </a:cubicBezTo>
                  <a:cubicBezTo>
                    <a:pt x="12102" y="5302"/>
                    <a:pt x="7492" y="8183"/>
                    <a:pt x="7492" y="13255"/>
                  </a:cubicBezTo>
                  <a:cubicBezTo>
                    <a:pt x="7492" y="16713"/>
                    <a:pt x="9106" y="18903"/>
                    <a:pt x="13485" y="20516"/>
                  </a:cubicBezTo>
                  <a:lnTo>
                    <a:pt x="26510" y="25587"/>
                  </a:lnTo>
                  <a:cubicBezTo>
                    <a:pt x="32965" y="28239"/>
                    <a:pt x="35846" y="32157"/>
                    <a:pt x="35846" y="37460"/>
                  </a:cubicBezTo>
                  <a:cubicBezTo>
                    <a:pt x="35846" y="46911"/>
                    <a:pt x="28124" y="52559"/>
                    <a:pt x="17404" y="52559"/>
                  </a:cubicBezTo>
                  <a:cubicBezTo>
                    <a:pt x="10719" y="52559"/>
                    <a:pt x="4495" y="50830"/>
                    <a:pt x="0" y="47141"/>
                  </a:cubicBezTo>
                  <a:lnTo>
                    <a:pt x="0" y="40110"/>
                  </a:lnTo>
                  <a:cubicBezTo>
                    <a:pt x="5302" y="45067"/>
                    <a:pt x="11411" y="47257"/>
                    <a:pt x="17520" y="47257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25" name="Freeform: Shape 624">
              <a:extLst>
                <a:ext uri="{FF2B5EF4-FFF2-40B4-BE49-F238E27FC236}">
                  <a16:creationId xmlns:a16="http://schemas.microsoft.com/office/drawing/2014/main" id="{435AD5DC-CF4C-4D04-9544-CF63C6996959}"/>
                </a:ext>
              </a:extLst>
            </p:cNvPr>
            <p:cNvSpPr/>
            <p:nvPr/>
          </p:nvSpPr>
          <p:spPr>
            <a:xfrm>
              <a:off x="894997" y="6900070"/>
              <a:ext cx="29506" cy="68349"/>
            </a:xfrm>
            <a:custGeom>
              <a:avLst/>
              <a:gdLst>
                <a:gd name="connsiteX0" fmla="*/ 16597 w 29506"/>
                <a:gd name="connsiteY0" fmla="*/ 68234 h 68349"/>
                <a:gd name="connsiteX1" fmla="*/ 0 w 29506"/>
                <a:gd name="connsiteY1" fmla="*/ 50714 h 68349"/>
                <a:gd name="connsiteX2" fmla="*/ 0 w 29506"/>
                <a:gd name="connsiteY2" fmla="*/ 0 h 68349"/>
                <a:gd name="connsiteX3" fmla="*/ 6339 w 29506"/>
                <a:gd name="connsiteY3" fmla="*/ 0 h 68349"/>
                <a:gd name="connsiteX4" fmla="*/ 6339 w 29506"/>
                <a:gd name="connsiteY4" fmla="*/ 16598 h 68349"/>
                <a:gd name="connsiteX5" fmla="*/ 28700 w 29506"/>
                <a:gd name="connsiteY5" fmla="*/ 16598 h 68349"/>
                <a:gd name="connsiteX6" fmla="*/ 28700 w 29506"/>
                <a:gd name="connsiteY6" fmla="*/ 22591 h 68349"/>
                <a:gd name="connsiteX7" fmla="*/ 6339 w 29506"/>
                <a:gd name="connsiteY7" fmla="*/ 22591 h 68349"/>
                <a:gd name="connsiteX8" fmla="*/ 6339 w 29506"/>
                <a:gd name="connsiteY8" fmla="*/ 51290 h 68349"/>
                <a:gd name="connsiteX9" fmla="*/ 17289 w 29506"/>
                <a:gd name="connsiteY9" fmla="*/ 62240 h 68349"/>
                <a:gd name="connsiteX10" fmla="*/ 29507 w 29506"/>
                <a:gd name="connsiteY10" fmla="*/ 58436 h 68349"/>
                <a:gd name="connsiteX11" fmla="*/ 29507 w 29506"/>
                <a:gd name="connsiteY11" fmla="*/ 64661 h 68349"/>
                <a:gd name="connsiteX12" fmla="*/ 16597 w 29506"/>
                <a:gd name="connsiteY12" fmla="*/ 68349 h 68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506" h="68349">
                  <a:moveTo>
                    <a:pt x="16597" y="68234"/>
                  </a:moveTo>
                  <a:cubicBezTo>
                    <a:pt x="6339" y="68234"/>
                    <a:pt x="0" y="63508"/>
                    <a:pt x="0" y="50714"/>
                  </a:cubicBezTo>
                  <a:lnTo>
                    <a:pt x="0" y="0"/>
                  </a:lnTo>
                  <a:lnTo>
                    <a:pt x="6339" y="0"/>
                  </a:lnTo>
                  <a:lnTo>
                    <a:pt x="6339" y="16598"/>
                  </a:lnTo>
                  <a:lnTo>
                    <a:pt x="28700" y="16598"/>
                  </a:lnTo>
                  <a:lnTo>
                    <a:pt x="28700" y="22591"/>
                  </a:lnTo>
                  <a:lnTo>
                    <a:pt x="6339" y="22591"/>
                  </a:lnTo>
                  <a:lnTo>
                    <a:pt x="6339" y="51290"/>
                  </a:lnTo>
                  <a:cubicBezTo>
                    <a:pt x="6339" y="59013"/>
                    <a:pt x="10950" y="62240"/>
                    <a:pt x="17289" y="62240"/>
                  </a:cubicBezTo>
                  <a:cubicBezTo>
                    <a:pt x="21208" y="62240"/>
                    <a:pt x="25818" y="61088"/>
                    <a:pt x="29507" y="58436"/>
                  </a:cubicBezTo>
                  <a:lnTo>
                    <a:pt x="29507" y="64661"/>
                  </a:lnTo>
                  <a:cubicBezTo>
                    <a:pt x="25818" y="67196"/>
                    <a:pt x="20747" y="68349"/>
                    <a:pt x="16597" y="6834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26" name="Freeform: Shape 625">
              <a:extLst>
                <a:ext uri="{FF2B5EF4-FFF2-40B4-BE49-F238E27FC236}">
                  <a16:creationId xmlns:a16="http://schemas.microsoft.com/office/drawing/2014/main" id="{2B30581D-2313-44B2-B20C-48C4B7318A74}"/>
                </a:ext>
              </a:extLst>
            </p:cNvPr>
            <p:cNvSpPr/>
            <p:nvPr/>
          </p:nvSpPr>
          <p:spPr>
            <a:xfrm>
              <a:off x="931304" y="6915746"/>
              <a:ext cx="52097" cy="52558"/>
            </a:xfrm>
            <a:custGeom>
              <a:avLst/>
              <a:gdLst>
                <a:gd name="connsiteX0" fmla="*/ 45643 w 52097"/>
                <a:gd name="connsiteY0" fmla="*/ 39995 h 52558"/>
                <a:gd name="connsiteX1" fmla="*/ 25473 w 52097"/>
                <a:gd name="connsiteY1" fmla="*/ 52559 h 52558"/>
                <a:gd name="connsiteX2" fmla="*/ 0 w 52097"/>
                <a:gd name="connsiteY2" fmla="*/ 26510 h 52558"/>
                <a:gd name="connsiteX3" fmla="*/ 25473 w 52097"/>
                <a:gd name="connsiteY3" fmla="*/ 0 h 52558"/>
                <a:gd name="connsiteX4" fmla="*/ 45643 w 52097"/>
                <a:gd name="connsiteY4" fmla="*/ 12678 h 52558"/>
                <a:gd name="connsiteX5" fmla="*/ 45643 w 52097"/>
                <a:gd name="connsiteY5" fmla="*/ 807 h 52558"/>
                <a:gd name="connsiteX6" fmla="*/ 52098 w 52097"/>
                <a:gd name="connsiteY6" fmla="*/ 807 h 52558"/>
                <a:gd name="connsiteX7" fmla="*/ 52098 w 52097"/>
                <a:gd name="connsiteY7" fmla="*/ 51636 h 52558"/>
                <a:gd name="connsiteX8" fmla="*/ 45643 w 52097"/>
                <a:gd name="connsiteY8" fmla="*/ 51636 h 52558"/>
                <a:gd name="connsiteX9" fmla="*/ 45643 w 52097"/>
                <a:gd name="connsiteY9" fmla="*/ 39880 h 52558"/>
                <a:gd name="connsiteX10" fmla="*/ 6685 w 52097"/>
                <a:gd name="connsiteY10" fmla="*/ 26394 h 52558"/>
                <a:gd name="connsiteX11" fmla="*/ 26049 w 52097"/>
                <a:gd name="connsiteY11" fmla="*/ 46565 h 52558"/>
                <a:gd name="connsiteX12" fmla="*/ 45643 w 52097"/>
                <a:gd name="connsiteY12" fmla="*/ 26394 h 52558"/>
                <a:gd name="connsiteX13" fmla="*/ 26049 w 52097"/>
                <a:gd name="connsiteY13" fmla="*/ 6108 h 52558"/>
                <a:gd name="connsiteX14" fmla="*/ 6685 w 52097"/>
                <a:gd name="connsiteY14" fmla="*/ 26394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52558">
                  <a:moveTo>
                    <a:pt x="45643" y="39995"/>
                  </a:moveTo>
                  <a:cubicBezTo>
                    <a:pt x="42070" y="47718"/>
                    <a:pt x="34693" y="52559"/>
                    <a:pt x="25473" y="52559"/>
                  </a:cubicBezTo>
                  <a:cubicBezTo>
                    <a:pt x="10604" y="52559"/>
                    <a:pt x="0" y="41609"/>
                    <a:pt x="0" y="26510"/>
                  </a:cubicBezTo>
                  <a:cubicBezTo>
                    <a:pt x="0" y="11411"/>
                    <a:pt x="10604" y="0"/>
                    <a:pt x="25473" y="0"/>
                  </a:cubicBezTo>
                  <a:cubicBezTo>
                    <a:pt x="34809" y="0"/>
                    <a:pt x="42070" y="4956"/>
                    <a:pt x="45643" y="12678"/>
                  </a:cubicBezTo>
                  <a:lnTo>
                    <a:pt x="45643" y="807"/>
                  </a:lnTo>
                  <a:lnTo>
                    <a:pt x="52098" y="807"/>
                  </a:lnTo>
                  <a:lnTo>
                    <a:pt x="52098" y="51636"/>
                  </a:lnTo>
                  <a:lnTo>
                    <a:pt x="45643" y="51636"/>
                  </a:lnTo>
                  <a:lnTo>
                    <a:pt x="45643" y="39880"/>
                  </a:lnTo>
                  <a:close/>
                  <a:moveTo>
                    <a:pt x="6685" y="26394"/>
                  </a:moveTo>
                  <a:cubicBezTo>
                    <a:pt x="6685" y="38036"/>
                    <a:pt x="14638" y="46565"/>
                    <a:pt x="26049" y="46565"/>
                  </a:cubicBezTo>
                  <a:cubicBezTo>
                    <a:pt x="37460" y="46565"/>
                    <a:pt x="45643" y="38036"/>
                    <a:pt x="45643" y="26394"/>
                  </a:cubicBezTo>
                  <a:cubicBezTo>
                    <a:pt x="45643" y="14753"/>
                    <a:pt x="37460" y="6108"/>
                    <a:pt x="26049" y="6108"/>
                  </a:cubicBezTo>
                  <a:cubicBezTo>
                    <a:pt x="14638" y="6108"/>
                    <a:pt x="6685" y="14638"/>
                    <a:pt x="6685" y="26394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27" name="Freeform: Shape 626">
              <a:extLst>
                <a:ext uri="{FF2B5EF4-FFF2-40B4-BE49-F238E27FC236}">
                  <a16:creationId xmlns:a16="http://schemas.microsoft.com/office/drawing/2014/main" id="{C0E06641-EA16-484A-A441-4CF1408952E6}"/>
                </a:ext>
              </a:extLst>
            </p:cNvPr>
            <p:cNvSpPr/>
            <p:nvPr/>
          </p:nvSpPr>
          <p:spPr>
            <a:xfrm>
              <a:off x="1001498" y="6889581"/>
              <a:ext cx="6454" cy="77800"/>
            </a:xfrm>
            <a:custGeom>
              <a:avLst/>
              <a:gdLst>
                <a:gd name="connsiteX0" fmla="*/ 0 w 6454"/>
                <a:gd name="connsiteY0" fmla="*/ 0 h 77800"/>
                <a:gd name="connsiteX1" fmla="*/ 6455 w 6454"/>
                <a:gd name="connsiteY1" fmla="*/ 0 h 77800"/>
                <a:gd name="connsiteX2" fmla="*/ 6455 w 6454"/>
                <a:gd name="connsiteY2" fmla="*/ 77801 h 77800"/>
                <a:gd name="connsiteX3" fmla="*/ 0 w 6454"/>
                <a:gd name="connsiteY3" fmla="*/ 77801 h 77800"/>
                <a:gd name="connsiteX4" fmla="*/ 0 w 6454"/>
                <a:gd name="connsiteY4" fmla="*/ 0 h 7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54" h="77800">
                  <a:moveTo>
                    <a:pt x="0" y="0"/>
                  </a:moveTo>
                  <a:lnTo>
                    <a:pt x="6455" y="0"/>
                  </a:lnTo>
                  <a:lnTo>
                    <a:pt x="6455" y="77801"/>
                  </a:lnTo>
                  <a:lnTo>
                    <a:pt x="0" y="778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28" name="Freeform: Shape 627">
              <a:extLst>
                <a:ext uri="{FF2B5EF4-FFF2-40B4-BE49-F238E27FC236}">
                  <a16:creationId xmlns:a16="http://schemas.microsoft.com/office/drawing/2014/main" id="{E28B9B80-6105-4D1A-AA9C-2C388C541C54}"/>
                </a:ext>
              </a:extLst>
            </p:cNvPr>
            <p:cNvSpPr/>
            <p:nvPr/>
          </p:nvSpPr>
          <p:spPr>
            <a:xfrm>
              <a:off x="1026048" y="6889581"/>
              <a:ext cx="6454" cy="77800"/>
            </a:xfrm>
            <a:custGeom>
              <a:avLst/>
              <a:gdLst>
                <a:gd name="connsiteX0" fmla="*/ 0 w 6454"/>
                <a:gd name="connsiteY0" fmla="*/ 0 h 77800"/>
                <a:gd name="connsiteX1" fmla="*/ 6455 w 6454"/>
                <a:gd name="connsiteY1" fmla="*/ 0 h 77800"/>
                <a:gd name="connsiteX2" fmla="*/ 6455 w 6454"/>
                <a:gd name="connsiteY2" fmla="*/ 77801 h 77800"/>
                <a:gd name="connsiteX3" fmla="*/ 0 w 6454"/>
                <a:gd name="connsiteY3" fmla="*/ 77801 h 77800"/>
                <a:gd name="connsiteX4" fmla="*/ 0 w 6454"/>
                <a:gd name="connsiteY4" fmla="*/ 0 h 7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54" h="77800">
                  <a:moveTo>
                    <a:pt x="0" y="0"/>
                  </a:moveTo>
                  <a:lnTo>
                    <a:pt x="6455" y="0"/>
                  </a:lnTo>
                  <a:lnTo>
                    <a:pt x="6455" y="77801"/>
                  </a:lnTo>
                  <a:lnTo>
                    <a:pt x="0" y="778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29" name="Freeform: Shape 628">
              <a:extLst>
                <a:ext uri="{FF2B5EF4-FFF2-40B4-BE49-F238E27FC236}">
                  <a16:creationId xmlns:a16="http://schemas.microsoft.com/office/drawing/2014/main" id="{7CA37C66-F695-4249-8395-E788432D3835}"/>
                </a:ext>
              </a:extLst>
            </p:cNvPr>
            <p:cNvSpPr/>
            <p:nvPr/>
          </p:nvSpPr>
          <p:spPr>
            <a:xfrm>
              <a:off x="1071115" y="6915746"/>
              <a:ext cx="52097" cy="52558"/>
            </a:xfrm>
            <a:custGeom>
              <a:avLst/>
              <a:gdLst>
                <a:gd name="connsiteX0" fmla="*/ 45643 w 52097"/>
                <a:gd name="connsiteY0" fmla="*/ 39995 h 52558"/>
                <a:gd name="connsiteX1" fmla="*/ 25473 w 52097"/>
                <a:gd name="connsiteY1" fmla="*/ 52559 h 52558"/>
                <a:gd name="connsiteX2" fmla="*/ 0 w 52097"/>
                <a:gd name="connsiteY2" fmla="*/ 26510 h 52558"/>
                <a:gd name="connsiteX3" fmla="*/ 25473 w 52097"/>
                <a:gd name="connsiteY3" fmla="*/ 0 h 52558"/>
                <a:gd name="connsiteX4" fmla="*/ 45643 w 52097"/>
                <a:gd name="connsiteY4" fmla="*/ 12678 h 52558"/>
                <a:gd name="connsiteX5" fmla="*/ 45643 w 52097"/>
                <a:gd name="connsiteY5" fmla="*/ 807 h 52558"/>
                <a:gd name="connsiteX6" fmla="*/ 52098 w 52097"/>
                <a:gd name="connsiteY6" fmla="*/ 807 h 52558"/>
                <a:gd name="connsiteX7" fmla="*/ 52098 w 52097"/>
                <a:gd name="connsiteY7" fmla="*/ 51636 h 52558"/>
                <a:gd name="connsiteX8" fmla="*/ 45643 w 52097"/>
                <a:gd name="connsiteY8" fmla="*/ 51636 h 52558"/>
                <a:gd name="connsiteX9" fmla="*/ 45643 w 52097"/>
                <a:gd name="connsiteY9" fmla="*/ 39880 h 52558"/>
                <a:gd name="connsiteX10" fmla="*/ 6685 w 52097"/>
                <a:gd name="connsiteY10" fmla="*/ 26394 h 52558"/>
                <a:gd name="connsiteX11" fmla="*/ 26049 w 52097"/>
                <a:gd name="connsiteY11" fmla="*/ 46565 h 52558"/>
                <a:gd name="connsiteX12" fmla="*/ 45643 w 52097"/>
                <a:gd name="connsiteY12" fmla="*/ 26394 h 52558"/>
                <a:gd name="connsiteX13" fmla="*/ 26049 w 52097"/>
                <a:gd name="connsiteY13" fmla="*/ 6108 h 52558"/>
                <a:gd name="connsiteX14" fmla="*/ 6685 w 52097"/>
                <a:gd name="connsiteY14" fmla="*/ 26394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52558">
                  <a:moveTo>
                    <a:pt x="45643" y="39995"/>
                  </a:moveTo>
                  <a:cubicBezTo>
                    <a:pt x="42070" y="47718"/>
                    <a:pt x="34693" y="52559"/>
                    <a:pt x="25473" y="52559"/>
                  </a:cubicBezTo>
                  <a:cubicBezTo>
                    <a:pt x="10604" y="52559"/>
                    <a:pt x="0" y="41609"/>
                    <a:pt x="0" y="26510"/>
                  </a:cubicBezTo>
                  <a:cubicBezTo>
                    <a:pt x="0" y="11411"/>
                    <a:pt x="10604" y="0"/>
                    <a:pt x="25473" y="0"/>
                  </a:cubicBezTo>
                  <a:cubicBezTo>
                    <a:pt x="34809" y="0"/>
                    <a:pt x="42070" y="4956"/>
                    <a:pt x="45643" y="12678"/>
                  </a:cubicBezTo>
                  <a:lnTo>
                    <a:pt x="45643" y="807"/>
                  </a:lnTo>
                  <a:lnTo>
                    <a:pt x="52098" y="807"/>
                  </a:lnTo>
                  <a:lnTo>
                    <a:pt x="52098" y="51636"/>
                  </a:lnTo>
                  <a:lnTo>
                    <a:pt x="45643" y="51636"/>
                  </a:lnTo>
                  <a:lnTo>
                    <a:pt x="45643" y="39880"/>
                  </a:lnTo>
                  <a:close/>
                  <a:moveTo>
                    <a:pt x="6685" y="26394"/>
                  </a:moveTo>
                  <a:cubicBezTo>
                    <a:pt x="6685" y="38036"/>
                    <a:pt x="14638" y="46565"/>
                    <a:pt x="26049" y="46565"/>
                  </a:cubicBezTo>
                  <a:cubicBezTo>
                    <a:pt x="37460" y="46565"/>
                    <a:pt x="45643" y="38036"/>
                    <a:pt x="45643" y="26394"/>
                  </a:cubicBezTo>
                  <a:cubicBezTo>
                    <a:pt x="45643" y="14753"/>
                    <a:pt x="37460" y="6108"/>
                    <a:pt x="26049" y="6108"/>
                  </a:cubicBezTo>
                  <a:cubicBezTo>
                    <a:pt x="14638" y="6108"/>
                    <a:pt x="6685" y="14638"/>
                    <a:pt x="6685" y="26394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30" name="Freeform: Shape 629">
              <a:extLst>
                <a:ext uri="{FF2B5EF4-FFF2-40B4-BE49-F238E27FC236}">
                  <a16:creationId xmlns:a16="http://schemas.microsoft.com/office/drawing/2014/main" id="{7C5E9824-8E8C-4830-9381-0ABE8CD9ED44}"/>
                </a:ext>
              </a:extLst>
            </p:cNvPr>
            <p:cNvSpPr/>
            <p:nvPr/>
          </p:nvSpPr>
          <p:spPr>
            <a:xfrm>
              <a:off x="1141309" y="6915746"/>
              <a:ext cx="45412" cy="51751"/>
            </a:xfrm>
            <a:custGeom>
              <a:avLst/>
              <a:gdLst>
                <a:gd name="connsiteX0" fmla="*/ 6455 w 45412"/>
                <a:gd name="connsiteY0" fmla="*/ 51636 h 51751"/>
                <a:gd name="connsiteX1" fmla="*/ 0 w 45412"/>
                <a:gd name="connsiteY1" fmla="*/ 51636 h 51751"/>
                <a:gd name="connsiteX2" fmla="*/ 0 w 45412"/>
                <a:gd name="connsiteY2" fmla="*/ 807 h 51751"/>
                <a:gd name="connsiteX3" fmla="*/ 6455 w 45412"/>
                <a:gd name="connsiteY3" fmla="*/ 807 h 51751"/>
                <a:gd name="connsiteX4" fmla="*/ 6455 w 45412"/>
                <a:gd name="connsiteY4" fmla="*/ 12448 h 51751"/>
                <a:gd name="connsiteX5" fmla="*/ 25242 w 45412"/>
                <a:gd name="connsiteY5" fmla="*/ 0 h 51751"/>
                <a:gd name="connsiteX6" fmla="*/ 45413 w 45412"/>
                <a:gd name="connsiteY6" fmla="*/ 22591 h 51751"/>
                <a:gd name="connsiteX7" fmla="*/ 45413 w 45412"/>
                <a:gd name="connsiteY7" fmla="*/ 51636 h 51751"/>
                <a:gd name="connsiteX8" fmla="*/ 38958 w 45412"/>
                <a:gd name="connsiteY8" fmla="*/ 51636 h 51751"/>
                <a:gd name="connsiteX9" fmla="*/ 38958 w 45412"/>
                <a:gd name="connsiteY9" fmla="*/ 23513 h 51751"/>
                <a:gd name="connsiteX10" fmla="*/ 23744 w 45412"/>
                <a:gd name="connsiteY10" fmla="*/ 6224 h 51751"/>
                <a:gd name="connsiteX11" fmla="*/ 6570 w 45412"/>
                <a:gd name="connsiteY11" fmla="*/ 26279 h 51751"/>
                <a:gd name="connsiteX12" fmla="*/ 6570 w 45412"/>
                <a:gd name="connsiteY12" fmla="*/ 51752 h 5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412" h="51751">
                  <a:moveTo>
                    <a:pt x="6455" y="51636"/>
                  </a:moveTo>
                  <a:lnTo>
                    <a:pt x="0" y="51636"/>
                  </a:lnTo>
                  <a:lnTo>
                    <a:pt x="0" y="807"/>
                  </a:lnTo>
                  <a:lnTo>
                    <a:pt x="6455" y="807"/>
                  </a:lnTo>
                  <a:lnTo>
                    <a:pt x="6455" y="12448"/>
                  </a:lnTo>
                  <a:cubicBezTo>
                    <a:pt x="9912" y="4956"/>
                    <a:pt x="16713" y="0"/>
                    <a:pt x="25242" y="0"/>
                  </a:cubicBezTo>
                  <a:cubicBezTo>
                    <a:pt x="38728" y="0"/>
                    <a:pt x="45413" y="9451"/>
                    <a:pt x="45413" y="22591"/>
                  </a:cubicBezTo>
                  <a:lnTo>
                    <a:pt x="45413" y="51636"/>
                  </a:lnTo>
                  <a:lnTo>
                    <a:pt x="38958" y="51636"/>
                  </a:lnTo>
                  <a:lnTo>
                    <a:pt x="38958" y="23513"/>
                  </a:lnTo>
                  <a:cubicBezTo>
                    <a:pt x="38958" y="11987"/>
                    <a:pt x="33656" y="6224"/>
                    <a:pt x="23744" y="6224"/>
                  </a:cubicBezTo>
                  <a:cubicBezTo>
                    <a:pt x="13831" y="6224"/>
                    <a:pt x="6570" y="14984"/>
                    <a:pt x="6570" y="26279"/>
                  </a:cubicBezTo>
                  <a:lnTo>
                    <a:pt x="6570" y="51752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31" name="Freeform: Shape 630">
              <a:extLst>
                <a:ext uri="{FF2B5EF4-FFF2-40B4-BE49-F238E27FC236}">
                  <a16:creationId xmlns:a16="http://schemas.microsoft.com/office/drawing/2014/main" id="{1D613CA3-9C91-4C7D-A43C-72D54D0177DB}"/>
                </a:ext>
              </a:extLst>
            </p:cNvPr>
            <p:cNvSpPr/>
            <p:nvPr/>
          </p:nvSpPr>
          <p:spPr>
            <a:xfrm>
              <a:off x="1199400" y="6889581"/>
              <a:ext cx="52097" cy="78723"/>
            </a:xfrm>
            <a:custGeom>
              <a:avLst/>
              <a:gdLst>
                <a:gd name="connsiteX0" fmla="*/ 45643 w 52097"/>
                <a:gd name="connsiteY0" fmla="*/ 66159 h 78723"/>
                <a:gd name="connsiteX1" fmla="*/ 25473 w 52097"/>
                <a:gd name="connsiteY1" fmla="*/ 78723 h 78723"/>
                <a:gd name="connsiteX2" fmla="*/ 0 w 52097"/>
                <a:gd name="connsiteY2" fmla="*/ 52674 h 78723"/>
                <a:gd name="connsiteX3" fmla="*/ 25473 w 52097"/>
                <a:gd name="connsiteY3" fmla="*/ 26164 h 78723"/>
                <a:gd name="connsiteX4" fmla="*/ 45643 w 52097"/>
                <a:gd name="connsiteY4" fmla="*/ 38843 h 78723"/>
                <a:gd name="connsiteX5" fmla="*/ 45643 w 52097"/>
                <a:gd name="connsiteY5" fmla="*/ 0 h 78723"/>
                <a:gd name="connsiteX6" fmla="*/ 52098 w 52097"/>
                <a:gd name="connsiteY6" fmla="*/ 0 h 78723"/>
                <a:gd name="connsiteX7" fmla="*/ 52098 w 52097"/>
                <a:gd name="connsiteY7" fmla="*/ 77801 h 78723"/>
                <a:gd name="connsiteX8" fmla="*/ 45643 w 52097"/>
                <a:gd name="connsiteY8" fmla="*/ 77801 h 78723"/>
                <a:gd name="connsiteX9" fmla="*/ 45643 w 52097"/>
                <a:gd name="connsiteY9" fmla="*/ 66044 h 78723"/>
                <a:gd name="connsiteX10" fmla="*/ 6685 w 52097"/>
                <a:gd name="connsiteY10" fmla="*/ 52559 h 78723"/>
                <a:gd name="connsiteX11" fmla="*/ 26049 w 52097"/>
                <a:gd name="connsiteY11" fmla="*/ 72729 h 78723"/>
                <a:gd name="connsiteX12" fmla="*/ 45643 w 52097"/>
                <a:gd name="connsiteY12" fmla="*/ 52559 h 78723"/>
                <a:gd name="connsiteX13" fmla="*/ 26049 w 52097"/>
                <a:gd name="connsiteY13" fmla="*/ 32273 h 78723"/>
                <a:gd name="connsiteX14" fmla="*/ 6685 w 52097"/>
                <a:gd name="connsiteY14" fmla="*/ 52559 h 78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78723">
                  <a:moveTo>
                    <a:pt x="45643" y="66159"/>
                  </a:moveTo>
                  <a:cubicBezTo>
                    <a:pt x="42070" y="73767"/>
                    <a:pt x="34693" y="78723"/>
                    <a:pt x="25473" y="78723"/>
                  </a:cubicBezTo>
                  <a:cubicBezTo>
                    <a:pt x="10604" y="78723"/>
                    <a:pt x="0" y="67773"/>
                    <a:pt x="0" y="52674"/>
                  </a:cubicBezTo>
                  <a:cubicBezTo>
                    <a:pt x="0" y="37575"/>
                    <a:pt x="10604" y="26164"/>
                    <a:pt x="25473" y="26164"/>
                  </a:cubicBezTo>
                  <a:cubicBezTo>
                    <a:pt x="34809" y="26164"/>
                    <a:pt x="42070" y="31120"/>
                    <a:pt x="45643" y="38843"/>
                  </a:cubicBezTo>
                  <a:lnTo>
                    <a:pt x="45643" y="0"/>
                  </a:lnTo>
                  <a:lnTo>
                    <a:pt x="52098" y="0"/>
                  </a:lnTo>
                  <a:lnTo>
                    <a:pt x="52098" y="77801"/>
                  </a:lnTo>
                  <a:lnTo>
                    <a:pt x="45643" y="77801"/>
                  </a:lnTo>
                  <a:lnTo>
                    <a:pt x="45643" y="66044"/>
                  </a:lnTo>
                  <a:close/>
                  <a:moveTo>
                    <a:pt x="6685" y="52559"/>
                  </a:moveTo>
                  <a:cubicBezTo>
                    <a:pt x="6685" y="64200"/>
                    <a:pt x="14638" y="72729"/>
                    <a:pt x="26049" y="72729"/>
                  </a:cubicBezTo>
                  <a:cubicBezTo>
                    <a:pt x="37460" y="72729"/>
                    <a:pt x="45643" y="64200"/>
                    <a:pt x="45643" y="52559"/>
                  </a:cubicBezTo>
                  <a:cubicBezTo>
                    <a:pt x="45643" y="40917"/>
                    <a:pt x="37460" y="32273"/>
                    <a:pt x="26049" y="32273"/>
                  </a:cubicBezTo>
                  <a:cubicBezTo>
                    <a:pt x="14638" y="32273"/>
                    <a:pt x="6685" y="40803"/>
                    <a:pt x="6685" y="5255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32" name="Freeform: Shape 631">
              <a:extLst>
                <a:ext uri="{FF2B5EF4-FFF2-40B4-BE49-F238E27FC236}">
                  <a16:creationId xmlns:a16="http://schemas.microsoft.com/office/drawing/2014/main" id="{C7936AB3-F3E2-4FA4-ADE9-7378310A00A5}"/>
                </a:ext>
              </a:extLst>
            </p:cNvPr>
            <p:cNvSpPr/>
            <p:nvPr/>
          </p:nvSpPr>
          <p:spPr>
            <a:xfrm>
              <a:off x="1289880" y="6915746"/>
              <a:ext cx="35845" cy="52558"/>
            </a:xfrm>
            <a:custGeom>
              <a:avLst/>
              <a:gdLst>
                <a:gd name="connsiteX0" fmla="*/ 17520 w 35845"/>
                <a:gd name="connsiteY0" fmla="*/ 47257 h 52558"/>
                <a:gd name="connsiteX1" fmla="*/ 29507 w 35845"/>
                <a:gd name="connsiteY1" fmla="*/ 38612 h 52558"/>
                <a:gd name="connsiteX2" fmla="*/ 23398 w 35845"/>
                <a:gd name="connsiteY2" fmla="*/ 31120 h 52558"/>
                <a:gd name="connsiteX3" fmla="*/ 10373 w 35845"/>
                <a:gd name="connsiteY3" fmla="*/ 26049 h 52558"/>
                <a:gd name="connsiteX4" fmla="*/ 1037 w 35845"/>
                <a:gd name="connsiteY4" fmla="*/ 13946 h 52558"/>
                <a:gd name="connsiteX5" fmla="*/ 18211 w 35845"/>
                <a:gd name="connsiteY5" fmla="*/ 0 h 52558"/>
                <a:gd name="connsiteX6" fmla="*/ 33656 w 35845"/>
                <a:gd name="connsiteY6" fmla="*/ 4841 h 52558"/>
                <a:gd name="connsiteX7" fmla="*/ 33656 w 35845"/>
                <a:gd name="connsiteY7" fmla="*/ 11641 h 52558"/>
                <a:gd name="connsiteX8" fmla="*/ 18326 w 35845"/>
                <a:gd name="connsiteY8" fmla="*/ 5302 h 52558"/>
                <a:gd name="connsiteX9" fmla="*/ 7492 w 35845"/>
                <a:gd name="connsiteY9" fmla="*/ 13255 h 52558"/>
                <a:gd name="connsiteX10" fmla="*/ 13485 w 35845"/>
                <a:gd name="connsiteY10" fmla="*/ 20516 h 52558"/>
                <a:gd name="connsiteX11" fmla="*/ 26510 w 35845"/>
                <a:gd name="connsiteY11" fmla="*/ 25587 h 52558"/>
                <a:gd name="connsiteX12" fmla="*/ 35846 w 35845"/>
                <a:gd name="connsiteY12" fmla="*/ 37460 h 52558"/>
                <a:gd name="connsiteX13" fmla="*/ 17404 w 35845"/>
                <a:gd name="connsiteY13" fmla="*/ 52559 h 52558"/>
                <a:gd name="connsiteX14" fmla="*/ 0 w 35845"/>
                <a:gd name="connsiteY14" fmla="*/ 47141 h 52558"/>
                <a:gd name="connsiteX15" fmla="*/ 0 w 35845"/>
                <a:gd name="connsiteY15" fmla="*/ 40110 h 52558"/>
                <a:gd name="connsiteX16" fmla="*/ 17520 w 35845"/>
                <a:gd name="connsiteY16" fmla="*/ 47257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845" h="52558">
                  <a:moveTo>
                    <a:pt x="17520" y="47257"/>
                  </a:moveTo>
                  <a:cubicBezTo>
                    <a:pt x="24320" y="47257"/>
                    <a:pt x="29507" y="44260"/>
                    <a:pt x="29507" y="38612"/>
                  </a:cubicBezTo>
                  <a:cubicBezTo>
                    <a:pt x="29507" y="35385"/>
                    <a:pt x="27778" y="32849"/>
                    <a:pt x="23398" y="31120"/>
                  </a:cubicBezTo>
                  <a:lnTo>
                    <a:pt x="10373" y="26049"/>
                  </a:lnTo>
                  <a:cubicBezTo>
                    <a:pt x="4265" y="23513"/>
                    <a:pt x="1037" y="20055"/>
                    <a:pt x="1037" y="13946"/>
                  </a:cubicBezTo>
                  <a:cubicBezTo>
                    <a:pt x="1037" y="5302"/>
                    <a:pt x="8183" y="0"/>
                    <a:pt x="18211" y="0"/>
                  </a:cubicBezTo>
                  <a:cubicBezTo>
                    <a:pt x="24089" y="0"/>
                    <a:pt x="29737" y="1614"/>
                    <a:pt x="33656" y="4841"/>
                  </a:cubicBezTo>
                  <a:lnTo>
                    <a:pt x="33656" y="11641"/>
                  </a:lnTo>
                  <a:cubicBezTo>
                    <a:pt x="29161" y="7607"/>
                    <a:pt x="23628" y="5302"/>
                    <a:pt x="18326" y="5302"/>
                  </a:cubicBezTo>
                  <a:cubicBezTo>
                    <a:pt x="12102" y="5302"/>
                    <a:pt x="7492" y="8183"/>
                    <a:pt x="7492" y="13255"/>
                  </a:cubicBezTo>
                  <a:cubicBezTo>
                    <a:pt x="7492" y="16713"/>
                    <a:pt x="9106" y="18903"/>
                    <a:pt x="13485" y="20516"/>
                  </a:cubicBezTo>
                  <a:lnTo>
                    <a:pt x="26510" y="25587"/>
                  </a:lnTo>
                  <a:cubicBezTo>
                    <a:pt x="32964" y="28239"/>
                    <a:pt x="35846" y="32157"/>
                    <a:pt x="35846" y="37460"/>
                  </a:cubicBezTo>
                  <a:cubicBezTo>
                    <a:pt x="35846" y="46911"/>
                    <a:pt x="28124" y="52559"/>
                    <a:pt x="17404" y="52559"/>
                  </a:cubicBezTo>
                  <a:cubicBezTo>
                    <a:pt x="10719" y="52559"/>
                    <a:pt x="4495" y="50830"/>
                    <a:pt x="0" y="47141"/>
                  </a:cubicBezTo>
                  <a:lnTo>
                    <a:pt x="0" y="40110"/>
                  </a:lnTo>
                  <a:cubicBezTo>
                    <a:pt x="5302" y="45067"/>
                    <a:pt x="11411" y="47257"/>
                    <a:pt x="17520" y="47257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33" name="Freeform: Shape 632">
              <a:extLst>
                <a:ext uri="{FF2B5EF4-FFF2-40B4-BE49-F238E27FC236}">
                  <a16:creationId xmlns:a16="http://schemas.microsoft.com/office/drawing/2014/main" id="{60E42069-1538-485C-8E54-C27DC32323CE}"/>
                </a:ext>
              </a:extLst>
            </p:cNvPr>
            <p:cNvSpPr/>
            <p:nvPr/>
          </p:nvSpPr>
          <p:spPr>
            <a:xfrm>
              <a:off x="1335292" y="6915861"/>
              <a:ext cx="49216" cy="52443"/>
            </a:xfrm>
            <a:custGeom>
              <a:avLst/>
              <a:gdLst>
                <a:gd name="connsiteX0" fmla="*/ 115 w 49216"/>
                <a:gd name="connsiteY0" fmla="*/ 26510 h 52443"/>
                <a:gd name="connsiteX1" fmla="*/ 25127 w 49216"/>
                <a:gd name="connsiteY1" fmla="*/ 0 h 52443"/>
                <a:gd name="connsiteX2" fmla="*/ 49216 w 49216"/>
                <a:gd name="connsiteY2" fmla="*/ 25587 h 52443"/>
                <a:gd name="connsiteX3" fmla="*/ 48986 w 49216"/>
                <a:gd name="connsiteY3" fmla="*/ 28700 h 52443"/>
                <a:gd name="connsiteX4" fmla="*/ 6800 w 49216"/>
                <a:gd name="connsiteY4" fmla="*/ 28700 h 52443"/>
                <a:gd name="connsiteX5" fmla="*/ 27086 w 49216"/>
                <a:gd name="connsiteY5" fmla="*/ 46565 h 52443"/>
                <a:gd name="connsiteX6" fmla="*/ 45643 w 49216"/>
                <a:gd name="connsiteY6" fmla="*/ 40341 h 52443"/>
                <a:gd name="connsiteX7" fmla="*/ 45643 w 49216"/>
                <a:gd name="connsiteY7" fmla="*/ 46680 h 52443"/>
                <a:gd name="connsiteX8" fmla="*/ 27086 w 49216"/>
                <a:gd name="connsiteY8" fmla="*/ 52443 h 52443"/>
                <a:gd name="connsiteX9" fmla="*/ 0 w 49216"/>
                <a:gd name="connsiteY9" fmla="*/ 26510 h 52443"/>
                <a:gd name="connsiteX10" fmla="*/ 42416 w 49216"/>
                <a:gd name="connsiteY10" fmla="*/ 23398 h 52443"/>
                <a:gd name="connsiteX11" fmla="*/ 25127 w 49216"/>
                <a:gd name="connsiteY11" fmla="*/ 5878 h 52443"/>
                <a:gd name="connsiteX12" fmla="*/ 6916 w 49216"/>
                <a:gd name="connsiteY12" fmla="*/ 23398 h 52443"/>
                <a:gd name="connsiteX13" fmla="*/ 42416 w 49216"/>
                <a:gd name="connsiteY13" fmla="*/ 23398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3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49"/>
                    <a:pt x="49216" y="25587"/>
                  </a:cubicBezTo>
                  <a:cubicBezTo>
                    <a:pt x="49216" y="26625"/>
                    <a:pt x="49216" y="27662"/>
                    <a:pt x="48986" y="28700"/>
                  </a:cubicBezTo>
                  <a:lnTo>
                    <a:pt x="6800" y="28700"/>
                  </a:lnTo>
                  <a:cubicBezTo>
                    <a:pt x="7838" y="39188"/>
                    <a:pt x="15675" y="46565"/>
                    <a:pt x="27086" y="46565"/>
                  </a:cubicBezTo>
                  <a:cubicBezTo>
                    <a:pt x="33771" y="46565"/>
                    <a:pt x="40226" y="44490"/>
                    <a:pt x="45643" y="40341"/>
                  </a:cubicBezTo>
                  <a:lnTo>
                    <a:pt x="45643" y="46680"/>
                  </a:lnTo>
                  <a:cubicBezTo>
                    <a:pt x="40226" y="50599"/>
                    <a:pt x="33771" y="52443"/>
                    <a:pt x="27086" y="52443"/>
                  </a:cubicBezTo>
                  <a:cubicBezTo>
                    <a:pt x="11065" y="52443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40" y="13370"/>
                    <a:pt x="35500" y="5878"/>
                    <a:pt x="25127" y="5878"/>
                  </a:cubicBezTo>
                  <a:cubicBezTo>
                    <a:pt x="14753" y="5878"/>
                    <a:pt x="7953" y="13485"/>
                    <a:pt x="6916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34" name="Freeform: Shape 633">
              <a:extLst>
                <a:ext uri="{FF2B5EF4-FFF2-40B4-BE49-F238E27FC236}">
                  <a16:creationId xmlns:a16="http://schemas.microsoft.com/office/drawing/2014/main" id="{1D876412-1FA1-4471-BB03-0CAFFE1F37F9}"/>
                </a:ext>
              </a:extLst>
            </p:cNvPr>
            <p:cNvSpPr/>
            <p:nvPr/>
          </p:nvSpPr>
          <p:spPr>
            <a:xfrm>
              <a:off x="1397187" y="6900070"/>
              <a:ext cx="29506" cy="68349"/>
            </a:xfrm>
            <a:custGeom>
              <a:avLst/>
              <a:gdLst>
                <a:gd name="connsiteX0" fmla="*/ 16598 w 29506"/>
                <a:gd name="connsiteY0" fmla="*/ 68234 h 68349"/>
                <a:gd name="connsiteX1" fmla="*/ 0 w 29506"/>
                <a:gd name="connsiteY1" fmla="*/ 50714 h 68349"/>
                <a:gd name="connsiteX2" fmla="*/ 0 w 29506"/>
                <a:gd name="connsiteY2" fmla="*/ 0 h 68349"/>
                <a:gd name="connsiteX3" fmla="*/ 6339 w 29506"/>
                <a:gd name="connsiteY3" fmla="*/ 0 h 68349"/>
                <a:gd name="connsiteX4" fmla="*/ 6339 w 29506"/>
                <a:gd name="connsiteY4" fmla="*/ 16598 h 68349"/>
                <a:gd name="connsiteX5" fmla="*/ 28700 w 29506"/>
                <a:gd name="connsiteY5" fmla="*/ 16598 h 68349"/>
                <a:gd name="connsiteX6" fmla="*/ 28700 w 29506"/>
                <a:gd name="connsiteY6" fmla="*/ 22591 h 68349"/>
                <a:gd name="connsiteX7" fmla="*/ 6339 w 29506"/>
                <a:gd name="connsiteY7" fmla="*/ 22591 h 68349"/>
                <a:gd name="connsiteX8" fmla="*/ 6339 w 29506"/>
                <a:gd name="connsiteY8" fmla="*/ 51290 h 68349"/>
                <a:gd name="connsiteX9" fmla="*/ 17289 w 29506"/>
                <a:gd name="connsiteY9" fmla="*/ 62240 h 68349"/>
                <a:gd name="connsiteX10" fmla="*/ 29507 w 29506"/>
                <a:gd name="connsiteY10" fmla="*/ 58436 h 68349"/>
                <a:gd name="connsiteX11" fmla="*/ 29507 w 29506"/>
                <a:gd name="connsiteY11" fmla="*/ 64661 h 68349"/>
                <a:gd name="connsiteX12" fmla="*/ 16598 w 29506"/>
                <a:gd name="connsiteY12" fmla="*/ 68349 h 68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506" h="68349">
                  <a:moveTo>
                    <a:pt x="16598" y="68234"/>
                  </a:moveTo>
                  <a:cubicBezTo>
                    <a:pt x="6339" y="68234"/>
                    <a:pt x="0" y="63508"/>
                    <a:pt x="0" y="50714"/>
                  </a:cubicBezTo>
                  <a:lnTo>
                    <a:pt x="0" y="0"/>
                  </a:lnTo>
                  <a:lnTo>
                    <a:pt x="6339" y="0"/>
                  </a:lnTo>
                  <a:lnTo>
                    <a:pt x="6339" y="16598"/>
                  </a:lnTo>
                  <a:lnTo>
                    <a:pt x="28700" y="16598"/>
                  </a:lnTo>
                  <a:lnTo>
                    <a:pt x="28700" y="22591"/>
                  </a:lnTo>
                  <a:lnTo>
                    <a:pt x="6339" y="22591"/>
                  </a:lnTo>
                  <a:lnTo>
                    <a:pt x="6339" y="51290"/>
                  </a:lnTo>
                  <a:cubicBezTo>
                    <a:pt x="6339" y="59013"/>
                    <a:pt x="10950" y="62240"/>
                    <a:pt x="17289" y="62240"/>
                  </a:cubicBezTo>
                  <a:cubicBezTo>
                    <a:pt x="21208" y="62240"/>
                    <a:pt x="25818" y="61088"/>
                    <a:pt x="29507" y="58436"/>
                  </a:cubicBezTo>
                  <a:lnTo>
                    <a:pt x="29507" y="64661"/>
                  </a:lnTo>
                  <a:cubicBezTo>
                    <a:pt x="25818" y="67196"/>
                    <a:pt x="20747" y="68349"/>
                    <a:pt x="16598" y="6834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35" name="Freeform: Shape 634">
              <a:extLst>
                <a:ext uri="{FF2B5EF4-FFF2-40B4-BE49-F238E27FC236}">
                  <a16:creationId xmlns:a16="http://schemas.microsoft.com/office/drawing/2014/main" id="{D741AC21-44F7-4933-9965-BADAF9239580}"/>
                </a:ext>
              </a:extLst>
            </p:cNvPr>
            <p:cNvSpPr/>
            <p:nvPr/>
          </p:nvSpPr>
          <p:spPr>
            <a:xfrm>
              <a:off x="1457930" y="6915746"/>
              <a:ext cx="52097" cy="52558"/>
            </a:xfrm>
            <a:custGeom>
              <a:avLst/>
              <a:gdLst>
                <a:gd name="connsiteX0" fmla="*/ 45643 w 52097"/>
                <a:gd name="connsiteY0" fmla="*/ 39995 h 52558"/>
                <a:gd name="connsiteX1" fmla="*/ 25473 w 52097"/>
                <a:gd name="connsiteY1" fmla="*/ 52559 h 52558"/>
                <a:gd name="connsiteX2" fmla="*/ 0 w 52097"/>
                <a:gd name="connsiteY2" fmla="*/ 26510 h 52558"/>
                <a:gd name="connsiteX3" fmla="*/ 25473 w 52097"/>
                <a:gd name="connsiteY3" fmla="*/ 0 h 52558"/>
                <a:gd name="connsiteX4" fmla="*/ 45643 w 52097"/>
                <a:gd name="connsiteY4" fmla="*/ 12678 h 52558"/>
                <a:gd name="connsiteX5" fmla="*/ 45643 w 52097"/>
                <a:gd name="connsiteY5" fmla="*/ 807 h 52558"/>
                <a:gd name="connsiteX6" fmla="*/ 52098 w 52097"/>
                <a:gd name="connsiteY6" fmla="*/ 807 h 52558"/>
                <a:gd name="connsiteX7" fmla="*/ 52098 w 52097"/>
                <a:gd name="connsiteY7" fmla="*/ 51636 h 52558"/>
                <a:gd name="connsiteX8" fmla="*/ 45643 w 52097"/>
                <a:gd name="connsiteY8" fmla="*/ 51636 h 52558"/>
                <a:gd name="connsiteX9" fmla="*/ 45643 w 52097"/>
                <a:gd name="connsiteY9" fmla="*/ 39880 h 52558"/>
                <a:gd name="connsiteX10" fmla="*/ 6685 w 52097"/>
                <a:gd name="connsiteY10" fmla="*/ 26394 h 52558"/>
                <a:gd name="connsiteX11" fmla="*/ 26049 w 52097"/>
                <a:gd name="connsiteY11" fmla="*/ 46565 h 52558"/>
                <a:gd name="connsiteX12" fmla="*/ 45643 w 52097"/>
                <a:gd name="connsiteY12" fmla="*/ 26394 h 52558"/>
                <a:gd name="connsiteX13" fmla="*/ 26049 w 52097"/>
                <a:gd name="connsiteY13" fmla="*/ 6108 h 52558"/>
                <a:gd name="connsiteX14" fmla="*/ 6685 w 52097"/>
                <a:gd name="connsiteY14" fmla="*/ 26394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52558">
                  <a:moveTo>
                    <a:pt x="45643" y="39995"/>
                  </a:moveTo>
                  <a:cubicBezTo>
                    <a:pt x="42070" y="47718"/>
                    <a:pt x="34693" y="52559"/>
                    <a:pt x="25473" y="52559"/>
                  </a:cubicBezTo>
                  <a:cubicBezTo>
                    <a:pt x="10604" y="52559"/>
                    <a:pt x="0" y="41609"/>
                    <a:pt x="0" y="26510"/>
                  </a:cubicBezTo>
                  <a:cubicBezTo>
                    <a:pt x="0" y="11411"/>
                    <a:pt x="10604" y="0"/>
                    <a:pt x="25473" y="0"/>
                  </a:cubicBezTo>
                  <a:cubicBezTo>
                    <a:pt x="34809" y="0"/>
                    <a:pt x="42070" y="4956"/>
                    <a:pt x="45643" y="12678"/>
                  </a:cubicBezTo>
                  <a:lnTo>
                    <a:pt x="45643" y="807"/>
                  </a:lnTo>
                  <a:lnTo>
                    <a:pt x="52098" y="807"/>
                  </a:lnTo>
                  <a:lnTo>
                    <a:pt x="52098" y="51636"/>
                  </a:lnTo>
                  <a:lnTo>
                    <a:pt x="45643" y="51636"/>
                  </a:lnTo>
                  <a:lnTo>
                    <a:pt x="45643" y="39880"/>
                  </a:lnTo>
                  <a:close/>
                  <a:moveTo>
                    <a:pt x="6685" y="26394"/>
                  </a:moveTo>
                  <a:cubicBezTo>
                    <a:pt x="6685" y="38036"/>
                    <a:pt x="14638" y="46565"/>
                    <a:pt x="26049" y="46565"/>
                  </a:cubicBezTo>
                  <a:cubicBezTo>
                    <a:pt x="37460" y="46565"/>
                    <a:pt x="45643" y="38036"/>
                    <a:pt x="45643" y="26394"/>
                  </a:cubicBezTo>
                  <a:cubicBezTo>
                    <a:pt x="45643" y="14753"/>
                    <a:pt x="37460" y="6108"/>
                    <a:pt x="26049" y="6108"/>
                  </a:cubicBezTo>
                  <a:cubicBezTo>
                    <a:pt x="14638" y="6108"/>
                    <a:pt x="6685" y="14638"/>
                    <a:pt x="6685" y="26394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36" name="Freeform: Shape 635">
              <a:extLst>
                <a:ext uri="{FF2B5EF4-FFF2-40B4-BE49-F238E27FC236}">
                  <a16:creationId xmlns:a16="http://schemas.microsoft.com/office/drawing/2014/main" id="{6057B6C4-37D0-4ADC-9695-2FB7AFA2CFD8}"/>
                </a:ext>
              </a:extLst>
            </p:cNvPr>
            <p:cNvSpPr/>
            <p:nvPr/>
          </p:nvSpPr>
          <p:spPr>
            <a:xfrm>
              <a:off x="1528008" y="6915746"/>
              <a:ext cx="45412" cy="51751"/>
            </a:xfrm>
            <a:custGeom>
              <a:avLst/>
              <a:gdLst>
                <a:gd name="connsiteX0" fmla="*/ 6455 w 45412"/>
                <a:gd name="connsiteY0" fmla="*/ 51636 h 51751"/>
                <a:gd name="connsiteX1" fmla="*/ 0 w 45412"/>
                <a:gd name="connsiteY1" fmla="*/ 51636 h 51751"/>
                <a:gd name="connsiteX2" fmla="*/ 0 w 45412"/>
                <a:gd name="connsiteY2" fmla="*/ 807 h 51751"/>
                <a:gd name="connsiteX3" fmla="*/ 6455 w 45412"/>
                <a:gd name="connsiteY3" fmla="*/ 807 h 51751"/>
                <a:gd name="connsiteX4" fmla="*/ 6455 w 45412"/>
                <a:gd name="connsiteY4" fmla="*/ 12448 h 51751"/>
                <a:gd name="connsiteX5" fmla="*/ 25242 w 45412"/>
                <a:gd name="connsiteY5" fmla="*/ 0 h 51751"/>
                <a:gd name="connsiteX6" fmla="*/ 45412 w 45412"/>
                <a:gd name="connsiteY6" fmla="*/ 22591 h 51751"/>
                <a:gd name="connsiteX7" fmla="*/ 45412 w 45412"/>
                <a:gd name="connsiteY7" fmla="*/ 51636 h 51751"/>
                <a:gd name="connsiteX8" fmla="*/ 38958 w 45412"/>
                <a:gd name="connsiteY8" fmla="*/ 51636 h 51751"/>
                <a:gd name="connsiteX9" fmla="*/ 38958 w 45412"/>
                <a:gd name="connsiteY9" fmla="*/ 23513 h 51751"/>
                <a:gd name="connsiteX10" fmla="*/ 23744 w 45412"/>
                <a:gd name="connsiteY10" fmla="*/ 6224 h 51751"/>
                <a:gd name="connsiteX11" fmla="*/ 6570 w 45412"/>
                <a:gd name="connsiteY11" fmla="*/ 26279 h 51751"/>
                <a:gd name="connsiteX12" fmla="*/ 6570 w 45412"/>
                <a:gd name="connsiteY12" fmla="*/ 51752 h 5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412" h="51751">
                  <a:moveTo>
                    <a:pt x="6455" y="51636"/>
                  </a:moveTo>
                  <a:lnTo>
                    <a:pt x="0" y="51636"/>
                  </a:lnTo>
                  <a:lnTo>
                    <a:pt x="0" y="807"/>
                  </a:lnTo>
                  <a:lnTo>
                    <a:pt x="6455" y="807"/>
                  </a:lnTo>
                  <a:lnTo>
                    <a:pt x="6455" y="12448"/>
                  </a:lnTo>
                  <a:cubicBezTo>
                    <a:pt x="9912" y="4956"/>
                    <a:pt x="16713" y="0"/>
                    <a:pt x="25242" y="0"/>
                  </a:cubicBezTo>
                  <a:cubicBezTo>
                    <a:pt x="38727" y="0"/>
                    <a:pt x="45412" y="9451"/>
                    <a:pt x="45412" y="22591"/>
                  </a:cubicBezTo>
                  <a:lnTo>
                    <a:pt x="45412" y="51636"/>
                  </a:lnTo>
                  <a:lnTo>
                    <a:pt x="38958" y="51636"/>
                  </a:lnTo>
                  <a:lnTo>
                    <a:pt x="38958" y="23513"/>
                  </a:lnTo>
                  <a:cubicBezTo>
                    <a:pt x="38958" y="11987"/>
                    <a:pt x="33656" y="6224"/>
                    <a:pt x="23744" y="6224"/>
                  </a:cubicBezTo>
                  <a:cubicBezTo>
                    <a:pt x="13831" y="6224"/>
                    <a:pt x="6570" y="14984"/>
                    <a:pt x="6570" y="26279"/>
                  </a:cubicBezTo>
                  <a:lnTo>
                    <a:pt x="6570" y="51752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37" name="Freeform: Shape 636">
              <a:extLst>
                <a:ext uri="{FF2B5EF4-FFF2-40B4-BE49-F238E27FC236}">
                  <a16:creationId xmlns:a16="http://schemas.microsoft.com/office/drawing/2014/main" id="{6A285EF9-792F-4C7E-AEA8-B2221185D41C}"/>
                </a:ext>
              </a:extLst>
            </p:cNvPr>
            <p:cNvSpPr/>
            <p:nvPr/>
          </p:nvSpPr>
          <p:spPr>
            <a:xfrm>
              <a:off x="1587482" y="6900070"/>
              <a:ext cx="29506" cy="68349"/>
            </a:xfrm>
            <a:custGeom>
              <a:avLst/>
              <a:gdLst>
                <a:gd name="connsiteX0" fmla="*/ 16598 w 29506"/>
                <a:gd name="connsiteY0" fmla="*/ 68234 h 68349"/>
                <a:gd name="connsiteX1" fmla="*/ 0 w 29506"/>
                <a:gd name="connsiteY1" fmla="*/ 50714 h 68349"/>
                <a:gd name="connsiteX2" fmla="*/ 0 w 29506"/>
                <a:gd name="connsiteY2" fmla="*/ 0 h 68349"/>
                <a:gd name="connsiteX3" fmla="*/ 6339 w 29506"/>
                <a:gd name="connsiteY3" fmla="*/ 0 h 68349"/>
                <a:gd name="connsiteX4" fmla="*/ 6339 w 29506"/>
                <a:gd name="connsiteY4" fmla="*/ 16598 h 68349"/>
                <a:gd name="connsiteX5" fmla="*/ 28700 w 29506"/>
                <a:gd name="connsiteY5" fmla="*/ 16598 h 68349"/>
                <a:gd name="connsiteX6" fmla="*/ 28700 w 29506"/>
                <a:gd name="connsiteY6" fmla="*/ 22591 h 68349"/>
                <a:gd name="connsiteX7" fmla="*/ 6339 w 29506"/>
                <a:gd name="connsiteY7" fmla="*/ 22591 h 68349"/>
                <a:gd name="connsiteX8" fmla="*/ 6339 w 29506"/>
                <a:gd name="connsiteY8" fmla="*/ 51290 h 68349"/>
                <a:gd name="connsiteX9" fmla="*/ 17289 w 29506"/>
                <a:gd name="connsiteY9" fmla="*/ 62240 h 68349"/>
                <a:gd name="connsiteX10" fmla="*/ 29507 w 29506"/>
                <a:gd name="connsiteY10" fmla="*/ 58436 h 68349"/>
                <a:gd name="connsiteX11" fmla="*/ 29507 w 29506"/>
                <a:gd name="connsiteY11" fmla="*/ 64661 h 68349"/>
                <a:gd name="connsiteX12" fmla="*/ 16598 w 29506"/>
                <a:gd name="connsiteY12" fmla="*/ 68349 h 68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506" h="68349">
                  <a:moveTo>
                    <a:pt x="16598" y="68234"/>
                  </a:moveTo>
                  <a:cubicBezTo>
                    <a:pt x="6339" y="68234"/>
                    <a:pt x="0" y="63508"/>
                    <a:pt x="0" y="50714"/>
                  </a:cubicBezTo>
                  <a:lnTo>
                    <a:pt x="0" y="0"/>
                  </a:lnTo>
                  <a:lnTo>
                    <a:pt x="6339" y="0"/>
                  </a:lnTo>
                  <a:lnTo>
                    <a:pt x="6339" y="16598"/>
                  </a:lnTo>
                  <a:lnTo>
                    <a:pt x="28700" y="16598"/>
                  </a:lnTo>
                  <a:lnTo>
                    <a:pt x="28700" y="22591"/>
                  </a:lnTo>
                  <a:lnTo>
                    <a:pt x="6339" y="22591"/>
                  </a:lnTo>
                  <a:lnTo>
                    <a:pt x="6339" y="51290"/>
                  </a:lnTo>
                  <a:cubicBezTo>
                    <a:pt x="6339" y="59013"/>
                    <a:pt x="10950" y="62240"/>
                    <a:pt x="17289" y="62240"/>
                  </a:cubicBezTo>
                  <a:cubicBezTo>
                    <a:pt x="21208" y="62240"/>
                    <a:pt x="25818" y="61088"/>
                    <a:pt x="29507" y="58436"/>
                  </a:cubicBezTo>
                  <a:lnTo>
                    <a:pt x="29507" y="64661"/>
                  </a:lnTo>
                  <a:cubicBezTo>
                    <a:pt x="25818" y="67196"/>
                    <a:pt x="20747" y="68349"/>
                    <a:pt x="16598" y="6834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38" name="Freeform: Shape 637">
              <a:extLst>
                <a:ext uri="{FF2B5EF4-FFF2-40B4-BE49-F238E27FC236}">
                  <a16:creationId xmlns:a16="http://schemas.microsoft.com/office/drawing/2014/main" id="{3FE68E38-EB13-4C52-9E99-D9BAE019749D}"/>
                </a:ext>
              </a:extLst>
            </p:cNvPr>
            <p:cNvSpPr/>
            <p:nvPr/>
          </p:nvSpPr>
          <p:spPr>
            <a:xfrm>
              <a:off x="1625980" y="6896727"/>
              <a:ext cx="12332" cy="70654"/>
            </a:xfrm>
            <a:custGeom>
              <a:avLst/>
              <a:gdLst>
                <a:gd name="connsiteX0" fmla="*/ 0 w 12332"/>
                <a:gd name="connsiteY0" fmla="*/ 4611 h 70654"/>
                <a:gd name="connsiteX1" fmla="*/ 4380 w 12332"/>
                <a:gd name="connsiteY1" fmla="*/ 0 h 70654"/>
                <a:gd name="connsiteX2" fmla="*/ 7377 w 12332"/>
                <a:gd name="connsiteY2" fmla="*/ 922 h 70654"/>
                <a:gd name="connsiteX3" fmla="*/ 12333 w 12332"/>
                <a:gd name="connsiteY3" fmla="*/ 4495 h 70654"/>
                <a:gd name="connsiteX4" fmla="*/ 7377 w 12332"/>
                <a:gd name="connsiteY4" fmla="*/ 8068 h 70654"/>
                <a:gd name="connsiteX5" fmla="*/ 4380 w 12332"/>
                <a:gd name="connsiteY5" fmla="*/ 9106 h 70654"/>
                <a:gd name="connsiteX6" fmla="*/ 0 w 12332"/>
                <a:gd name="connsiteY6" fmla="*/ 4611 h 70654"/>
                <a:gd name="connsiteX7" fmla="*/ 1498 w 12332"/>
                <a:gd name="connsiteY7" fmla="*/ 19825 h 70654"/>
                <a:gd name="connsiteX8" fmla="*/ 8068 w 12332"/>
                <a:gd name="connsiteY8" fmla="*/ 19825 h 70654"/>
                <a:gd name="connsiteX9" fmla="*/ 8068 w 12332"/>
                <a:gd name="connsiteY9" fmla="*/ 70655 h 70654"/>
                <a:gd name="connsiteX10" fmla="*/ 1498 w 12332"/>
                <a:gd name="connsiteY10" fmla="*/ 70655 h 70654"/>
                <a:gd name="connsiteX11" fmla="*/ 1498 w 12332"/>
                <a:gd name="connsiteY11" fmla="*/ 19825 h 70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32" h="70654">
                  <a:moveTo>
                    <a:pt x="0" y="4611"/>
                  </a:moveTo>
                  <a:cubicBezTo>
                    <a:pt x="0" y="2075"/>
                    <a:pt x="1844" y="0"/>
                    <a:pt x="4380" y="0"/>
                  </a:cubicBezTo>
                  <a:cubicBezTo>
                    <a:pt x="5532" y="0"/>
                    <a:pt x="6455" y="346"/>
                    <a:pt x="7377" y="922"/>
                  </a:cubicBezTo>
                  <a:lnTo>
                    <a:pt x="12333" y="4495"/>
                  </a:lnTo>
                  <a:lnTo>
                    <a:pt x="7377" y="8068"/>
                  </a:lnTo>
                  <a:cubicBezTo>
                    <a:pt x="6455" y="8645"/>
                    <a:pt x="5532" y="9106"/>
                    <a:pt x="4380" y="9106"/>
                  </a:cubicBezTo>
                  <a:cubicBezTo>
                    <a:pt x="1844" y="9106"/>
                    <a:pt x="0" y="7031"/>
                    <a:pt x="0" y="4611"/>
                  </a:cubicBezTo>
                  <a:close/>
                  <a:moveTo>
                    <a:pt x="1498" y="19825"/>
                  </a:moveTo>
                  <a:lnTo>
                    <a:pt x="8068" y="19825"/>
                  </a:lnTo>
                  <a:lnTo>
                    <a:pt x="8068" y="70655"/>
                  </a:lnTo>
                  <a:lnTo>
                    <a:pt x="1498" y="70655"/>
                  </a:lnTo>
                  <a:lnTo>
                    <a:pt x="1498" y="19825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39" name="Freeform: Shape 638">
              <a:extLst>
                <a:ext uri="{FF2B5EF4-FFF2-40B4-BE49-F238E27FC236}">
                  <a16:creationId xmlns:a16="http://schemas.microsoft.com/office/drawing/2014/main" id="{00FC6149-64DF-499A-B7BB-DD0708A44008}"/>
                </a:ext>
              </a:extLst>
            </p:cNvPr>
            <p:cNvSpPr/>
            <p:nvPr/>
          </p:nvSpPr>
          <p:spPr>
            <a:xfrm>
              <a:off x="1648225" y="6934072"/>
              <a:ext cx="31120" cy="5763"/>
            </a:xfrm>
            <a:custGeom>
              <a:avLst/>
              <a:gdLst>
                <a:gd name="connsiteX0" fmla="*/ 0 w 31120"/>
                <a:gd name="connsiteY0" fmla="*/ 0 h 5763"/>
                <a:gd name="connsiteX1" fmla="*/ 31120 w 31120"/>
                <a:gd name="connsiteY1" fmla="*/ 0 h 5763"/>
                <a:gd name="connsiteX2" fmla="*/ 31120 w 31120"/>
                <a:gd name="connsiteY2" fmla="*/ 5763 h 5763"/>
                <a:gd name="connsiteX3" fmla="*/ 0 w 31120"/>
                <a:gd name="connsiteY3" fmla="*/ 5763 h 5763"/>
                <a:gd name="connsiteX4" fmla="*/ 0 w 31120"/>
                <a:gd name="connsiteY4" fmla="*/ 0 h 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120" h="5763">
                  <a:moveTo>
                    <a:pt x="0" y="0"/>
                  </a:moveTo>
                  <a:lnTo>
                    <a:pt x="31120" y="0"/>
                  </a:lnTo>
                  <a:lnTo>
                    <a:pt x="31120" y="5763"/>
                  </a:lnTo>
                  <a:lnTo>
                    <a:pt x="0" y="57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40" name="Freeform: Shape 639">
              <a:extLst>
                <a:ext uri="{FF2B5EF4-FFF2-40B4-BE49-F238E27FC236}">
                  <a16:creationId xmlns:a16="http://schemas.microsoft.com/office/drawing/2014/main" id="{E7B6325A-67A7-42BF-BCC5-70DD83E9D15F}"/>
                </a:ext>
              </a:extLst>
            </p:cNvPr>
            <p:cNvSpPr/>
            <p:nvPr/>
          </p:nvSpPr>
          <p:spPr>
            <a:xfrm>
              <a:off x="1685800" y="6916552"/>
              <a:ext cx="50945" cy="52443"/>
            </a:xfrm>
            <a:custGeom>
              <a:avLst/>
              <a:gdLst>
                <a:gd name="connsiteX0" fmla="*/ 25473 w 50945"/>
                <a:gd name="connsiteY0" fmla="*/ 52443 h 52443"/>
                <a:gd name="connsiteX1" fmla="*/ 0 w 50945"/>
                <a:gd name="connsiteY1" fmla="*/ 0 h 52443"/>
                <a:gd name="connsiteX2" fmla="*/ 7492 w 50945"/>
                <a:gd name="connsiteY2" fmla="*/ 0 h 52443"/>
                <a:gd name="connsiteX3" fmla="*/ 25818 w 50945"/>
                <a:gd name="connsiteY3" fmla="*/ 38843 h 52443"/>
                <a:gd name="connsiteX4" fmla="*/ 44030 w 50945"/>
                <a:gd name="connsiteY4" fmla="*/ 0 h 52443"/>
                <a:gd name="connsiteX5" fmla="*/ 50945 w 50945"/>
                <a:gd name="connsiteY5" fmla="*/ 0 h 52443"/>
                <a:gd name="connsiteX6" fmla="*/ 25473 w 50945"/>
                <a:gd name="connsiteY6" fmla="*/ 52443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945" h="52443">
                  <a:moveTo>
                    <a:pt x="25473" y="52443"/>
                  </a:moveTo>
                  <a:lnTo>
                    <a:pt x="0" y="0"/>
                  </a:lnTo>
                  <a:lnTo>
                    <a:pt x="7492" y="0"/>
                  </a:lnTo>
                  <a:lnTo>
                    <a:pt x="25818" y="38843"/>
                  </a:lnTo>
                  <a:lnTo>
                    <a:pt x="44030" y="0"/>
                  </a:lnTo>
                  <a:lnTo>
                    <a:pt x="50945" y="0"/>
                  </a:lnTo>
                  <a:lnTo>
                    <a:pt x="25473" y="52443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41" name="Freeform: Shape 640">
              <a:extLst>
                <a:ext uri="{FF2B5EF4-FFF2-40B4-BE49-F238E27FC236}">
                  <a16:creationId xmlns:a16="http://schemas.microsoft.com/office/drawing/2014/main" id="{2DAC8222-F70E-4F11-A62B-DF41BCF98D7D}"/>
                </a:ext>
              </a:extLst>
            </p:cNvPr>
            <p:cNvSpPr/>
            <p:nvPr/>
          </p:nvSpPr>
          <p:spPr>
            <a:xfrm>
              <a:off x="1745389" y="6896727"/>
              <a:ext cx="12332" cy="70654"/>
            </a:xfrm>
            <a:custGeom>
              <a:avLst/>
              <a:gdLst>
                <a:gd name="connsiteX0" fmla="*/ 0 w 12332"/>
                <a:gd name="connsiteY0" fmla="*/ 4611 h 70654"/>
                <a:gd name="connsiteX1" fmla="*/ 4380 w 12332"/>
                <a:gd name="connsiteY1" fmla="*/ 0 h 70654"/>
                <a:gd name="connsiteX2" fmla="*/ 7377 w 12332"/>
                <a:gd name="connsiteY2" fmla="*/ 922 h 70654"/>
                <a:gd name="connsiteX3" fmla="*/ 12333 w 12332"/>
                <a:gd name="connsiteY3" fmla="*/ 4495 h 70654"/>
                <a:gd name="connsiteX4" fmla="*/ 7377 w 12332"/>
                <a:gd name="connsiteY4" fmla="*/ 8068 h 70654"/>
                <a:gd name="connsiteX5" fmla="*/ 4380 w 12332"/>
                <a:gd name="connsiteY5" fmla="*/ 9106 h 70654"/>
                <a:gd name="connsiteX6" fmla="*/ 0 w 12332"/>
                <a:gd name="connsiteY6" fmla="*/ 4611 h 70654"/>
                <a:gd name="connsiteX7" fmla="*/ 1498 w 12332"/>
                <a:gd name="connsiteY7" fmla="*/ 19825 h 70654"/>
                <a:gd name="connsiteX8" fmla="*/ 8068 w 12332"/>
                <a:gd name="connsiteY8" fmla="*/ 19825 h 70654"/>
                <a:gd name="connsiteX9" fmla="*/ 8068 w 12332"/>
                <a:gd name="connsiteY9" fmla="*/ 70655 h 70654"/>
                <a:gd name="connsiteX10" fmla="*/ 1498 w 12332"/>
                <a:gd name="connsiteY10" fmla="*/ 70655 h 70654"/>
                <a:gd name="connsiteX11" fmla="*/ 1498 w 12332"/>
                <a:gd name="connsiteY11" fmla="*/ 19825 h 70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32" h="70654">
                  <a:moveTo>
                    <a:pt x="0" y="4611"/>
                  </a:moveTo>
                  <a:cubicBezTo>
                    <a:pt x="0" y="2075"/>
                    <a:pt x="1844" y="0"/>
                    <a:pt x="4380" y="0"/>
                  </a:cubicBezTo>
                  <a:cubicBezTo>
                    <a:pt x="5533" y="0"/>
                    <a:pt x="6455" y="346"/>
                    <a:pt x="7377" y="922"/>
                  </a:cubicBezTo>
                  <a:lnTo>
                    <a:pt x="12333" y="4495"/>
                  </a:lnTo>
                  <a:lnTo>
                    <a:pt x="7377" y="8068"/>
                  </a:lnTo>
                  <a:cubicBezTo>
                    <a:pt x="6455" y="8645"/>
                    <a:pt x="5533" y="9106"/>
                    <a:pt x="4380" y="9106"/>
                  </a:cubicBezTo>
                  <a:cubicBezTo>
                    <a:pt x="1844" y="9106"/>
                    <a:pt x="0" y="7031"/>
                    <a:pt x="0" y="4611"/>
                  </a:cubicBezTo>
                  <a:close/>
                  <a:moveTo>
                    <a:pt x="1498" y="19825"/>
                  </a:moveTo>
                  <a:lnTo>
                    <a:pt x="8068" y="19825"/>
                  </a:lnTo>
                  <a:lnTo>
                    <a:pt x="8068" y="70655"/>
                  </a:lnTo>
                  <a:lnTo>
                    <a:pt x="1498" y="70655"/>
                  </a:lnTo>
                  <a:lnTo>
                    <a:pt x="1498" y="19825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42" name="Freeform: Shape 641">
              <a:extLst>
                <a:ext uri="{FF2B5EF4-FFF2-40B4-BE49-F238E27FC236}">
                  <a16:creationId xmlns:a16="http://schemas.microsoft.com/office/drawing/2014/main" id="{975EB63C-2DAA-4D01-8317-0FD0B6D133F0}"/>
                </a:ext>
              </a:extLst>
            </p:cNvPr>
            <p:cNvSpPr/>
            <p:nvPr/>
          </p:nvSpPr>
          <p:spPr>
            <a:xfrm>
              <a:off x="1771438" y="6915630"/>
              <a:ext cx="25587" cy="51751"/>
            </a:xfrm>
            <a:custGeom>
              <a:avLst/>
              <a:gdLst>
                <a:gd name="connsiteX0" fmla="*/ 6455 w 25587"/>
                <a:gd name="connsiteY0" fmla="*/ 51752 h 51751"/>
                <a:gd name="connsiteX1" fmla="*/ 0 w 25587"/>
                <a:gd name="connsiteY1" fmla="*/ 51752 h 51751"/>
                <a:gd name="connsiteX2" fmla="*/ 0 w 25587"/>
                <a:gd name="connsiteY2" fmla="*/ 922 h 51751"/>
                <a:gd name="connsiteX3" fmla="*/ 6455 w 25587"/>
                <a:gd name="connsiteY3" fmla="*/ 922 h 51751"/>
                <a:gd name="connsiteX4" fmla="*/ 6455 w 25587"/>
                <a:gd name="connsiteY4" fmla="*/ 13947 h 51751"/>
                <a:gd name="connsiteX5" fmla="*/ 25588 w 25587"/>
                <a:gd name="connsiteY5" fmla="*/ 0 h 51751"/>
                <a:gd name="connsiteX6" fmla="*/ 25588 w 25587"/>
                <a:gd name="connsiteY6" fmla="*/ 7261 h 51751"/>
                <a:gd name="connsiteX7" fmla="*/ 6455 w 25587"/>
                <a:gd name="connsiteY7" fmla="*/ 27201 h 51751"/>
                <a:gd name="connsiteX8" fmla="*/ 6455 w 25587"/>
                <a:gd name="connsiteY8" fmla="*/ 51636 h 5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87" h="51751">
                  <a:moveTo>
                    <a:pt x="6455" y="51752"/>
                  </a:moveTo>
                  <a:lnTo>
                    <a:pt x="0" y="51752"/>
                  </a:lnTo>
                  <a:lnTo>
                    <a:pt x="0" y="922"/>
                  </a:lnTo>
                  <a:lnTo>
                    <a:pt x="6455" y="922"/>
                  </a:lnTo>
                  <a:lnTo>
                    <a:pt x="6455" y="13947"/>
                  </a:lnTo>
                  <a:cubicBezTo>
                    <a:pt x="10028" y="5302"/>
                    <a:pt x="17059" y="0"/>
                    <a:pt x="25588" y="0"/>
                  </a:cubicBezTo>
                  <a:lnTo>
                    <a:pt x="25588" y="7261"/>
                  </a:lnTo>
                  <a:cubicBezTo>
                    <a:pt x="15445" y="6224"/>
                    <a:pt x="6455" y="14061"/>
                    <a:pt x="6455" y="27201"/>
                  </a:cubicBezTo>
                  <a:lnTo>
                    <a:pt x="6455" y="51636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43" name="Freeform: Shape 642">
              <a:extLst>
                <a:ext uri="{FF2B5EF4-FFF2-40B4-BE49-F238E27FC236}">
                  <a16:creationId xmlns:a16="http://schemas.microsoft.com/office/drawing/2014/main" id="{B31632F9-2464-4203-BC20-95FF3F38039D}"/>
                </a:ext>
              </a:extLst>
            </p:cNvPr>
            <p:cNvSpPr/>
            <p:nvPr/>
          </p:nvSpPr>
          <p:spPr>
            <a:xfrm>
              <a:off x="1804979" y="6916552"/>
              <a:ext cx="44605" cy="51636"/>
            </a:xfrm>
            <a:custGeom>
              <a:avLst/>
              <a:gdLst>
                <a:gd name="connsiteX0" fmla="*/ 38151 w 44605"/>
                <a:gd name="connsiteY0" fmla="*/ 0 h 51636"/>
                <a:gd name="connsiteX1" fmla="*/ 44606 w 44605"/>
                <a:gd name="connsiteY1" fmla="*/ 0 h 51636"/>
                <a:gd name="connsiteX2" fmla="*/ 44606 w 44605"/>
                <a:gd name="connsiteY2" fmla="*/ 28584 h 51636"/>
                <a:gd name="connsiteX3" fmla="*/ 22360 w 44605"/>
                <a:gd name="connsiteY3" fmla="*/ 51636 h 51636"/>
                <a:gd name="connsiteX4" fmla="*/ 0 w 44605"/>
                <a:gd name="connsiteY4" fmla="*/ 28584 h 51636"/>
                <a:gd name="connsiteX5" fmla="*/ 0 w 44605"/>
                <a:gd name="connsiteY5" fmla="*/ 0 h 51636"/>
                <a:gd name="connsiteX6" fmla="*/ 6455 w 44605"/>
                <a:gd name="connsiteY6" fmla="*/ 0 h 51636"/>
                <a:gd name="connsiteX7" fmla="*/ 6455 w 44605"/>
                <a:gd name="connsiteY7" fmla="*/ 29276 h 51636"/>
                <a:gd name="connsiteX8" fmla="*/ 22360 w 44605"/>
                <a:gd name="connsiteY8" fmla="*/ 45643 h 51636"/>
                <a:gd name="connsiteX9" fmla="*/ 38151 w 44605"/>
                <a:gd name="connsiteY9" fmla="*/ 29276 h 51636"/>
                <a:gd name="connsiteX10" fmla="*/ 38151 w 44605"/>
                <a:gd name="connsiteY10" fmla="*/ 0 h 5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605" h="51636">
                  <a:moveTo>
                    <a:pt x="38151" y="0"/>
                  </a:moveTo>
                  <a:lnTo>
                    <a:pt x="44606" y="0"/>
                  </a:lnTo>
                  <a:lnTo>
                    <a:pt x="44606" y="28584"/>
                  </a:lnTo>
                  <a:cubicBezTo>
                    <a:pt x="44606" y="42992"/>
                    <a:pt x="35846" y="51636"/>
                    <a:pt x="22360" y="51636"/>
                  </a:cubicBezTo>
                  <a:cubicBezTo>
                    <a:pt x="8875" y="51636"/>
                    <a:pt x="0" y="42992"/>
                    <a:pt x="0" y="28584"/>
                  </a:cubicBezTo>
                  <a:lnTo>
                    <a:pt x="0" y="0"/>
                  </a:lnTo>
                  <a:lnTo>
                    <a:pt x="6455" y="0"/>
                  </a:lnTo>
                  <a:lnTo>
                    <a:pt x="6455" y="29276"/>
                  </a:lnTo>
                  <a:cubicBezTo>
                    <a:pt x="6455" y="40110"/>
                    <a:pt x="12909" y="45643"/>
                    <a:pt x="22360" y="45643"/>
                  </a:cubicBezTo>
                  <a:cubicBezTo>
                    <a:pt x="31812" y="45643"/>
                    <a:pt x="38151" y="39995"/>
                    <a:pt x="38151" y="29276"/>
                  </a:cubicBezTo>
                  <a:lnTo>
                    <a:pt x="38151" y="0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44" name="Freeform: Shape 643">
              <a:extLst>
                <a:ext uri="{FF2B5EF4-FFF2-40B4-BE49-F238E27FC236}">
                  <a16:creationId xmlns:a16="http://schemas.microsoft.com/office/drawing/2014/main" id="{974F92DC-108B-4951-B99A-A3182CB1FC54}"/>
                </a:ext>
              </a:extLst>
            </p:cNvPr>
            <p:cNvSpPr/>
            <p:nvPr/>
          </p:nvSpPr>
          <p:spPr>
            <a:xfrm>
              <a:off x="1862148" y="6915746"/>
              <a:ext cx="35846" cy="52558"/>
            </a:xfrm>
            <a:custGeom>
              <a:avLst/>
              <a:gdLst>
                <a:gd name="connsiteX0" fmla="*/ 17520 w 35846"/>
                <a:gd name="connsiteY0" fmla="*/ 47257 h 52558"/>
                <a:gd name="connsiteX1" fmla="*/ 29507 w 35846"/>
                <a:gd name="connsiteY1" fmla="*/ 38612 h 52558"/>
                <a:gd name="connsiteX2" fmla="*/ 23398 w 35846"/>
                <a:gd name="connsiteY2" fmla="*/ 31120 h 52558"/>
                <a:gd name="connsiteX3" fmla="*/ 10374 w 35846"/>
                <a:gd name="connsiteY3" fmla="*/ 26049 h 52558"/>
                <a:gd name="connsiteX4" fmla="*/ 1037 w 35846"/>
                <a:gd name="connsiteY4" fmla="*/ 13946 h 52558"/>
                <a:gd name="connsiteX5" fmla="*/ 18211 w 35846"/>
                <a:gd name="connsiteY5" fmla="*/ 0 h 52558"/>
                <a:gd name="connsiteX6" fmla="*/ 33656 w 35846"/>
                <a:gd name="connsiteY6" fmla="*/ 4841 h 52558"/>
                <a:gd name="connsiteX7" fmla="*/ 33656 w 35846"/>
                <a:gd name="connsiteY7" fmla="*/ 11641 h 52558"/>
                <a:gd name="connsiteX8" fmla="*/ 18326 w 35846"/>
                <a:gd name="connsiteY8" fmla="*/ 5302 h 52558"/>
                <a:gd name="connsiteX9" fmla="*/ 7492 w 35846"/>
                <a:gd name="connsiteY9" fmla="*/ 13255 h 52558"/>
                <a:gd name="connsiteX10" fmla="*/ 13485 w 35846"/>
                <a:gd name="connsiteY10" fmla="*/ 20516 h 52558"/>
                <a:gd name="connsiteX11" fmla="*/ 26510 w 35846"/>
                <a:gd name="connsiteY11" fmla="*/ 25587 h 52558"/>
                <a:gd name="connsiteX12" fmla="*/ 35846 w 35846"/>
                <a:gd name="connsiteY12" fmla="*/ 37460 h 52558"/>
                <a:gd name="connsiteX13" fmla="*/ 17404 w 35846"/>
                <a:gd name="connsiteY13" fmla="*/ 52559 h 52558"/>
                <a:gd name="connsiteX14" fmla="*/ 0 w 35846"/>
                <a:gd name="connsiteY14" fmla="*/ 47141 h 52558"/>
                <a:gd name="connsiteX15" fmla="*/ 0 w 35846"/>
                <a:gd name="connsiteY15" fmla="*/ 40110 h 52558"/>
                <a:gd name="connsiteX16" fmla="*/ 17520 w 35846"/>
                <a:gd name="connsiteY16" fmla="*/ 47257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846" h="52558">
                  <a:moveTo>
                    <a:pt x="17520" y="47257"/>
                  </a:moveTo>
                  <a:cubicBezTo>
                    <a:pt x="24320" y="47257"/>
                    <a:pt x="29507" y="44260"/>
                    <a:pt x="29507" y="38612"/>
                  </a:cubicBezTo>
                  <a:cubicBezTo>
                    <a:pt x="29507" y="35385"/>
                    <a:pt x="27778" y="32849"/>
                    <a:pt x="23398" y="31120"/>
                  </a:cubicBezTo>
                  <a:lnTo>
                    <a:pt x="10374" y="26049"/>
                  </a:lnTo>
                  <a:cubicBezTo>
                    <a:pt x="4265" y="23513"/>
                    <a:pt x="1037" y="20055"/>
                    <a:pt x="1037" y="13946"/>
                  </a:cubicBezTo>
                  <a:cubicBezTo>
                    <a:pt x="1037" y="5302"/>
                    <a:pt x="8184" y="0"/>
                    <a:pt x="18211" y="0"/>
                  </a:cubicBezTo>
                  <a:cubicBezTo>
                    <a:pt x="24089" y="0"/>
                    <a:pt x="29737" y="1614"/>
                    <a:pt x="33656" y="4841"/>
                  </a:cubicBezTo>
                  <a:lnTo>
                    <a:pt x="33656" y="11641"/>
                  </a:lnTo>
                  <a:cubicBezTo>
                    <a:pt x="29161" y="7607"/>
                    <a:pt x="23628" y="5302"/>
                    <a:pt x="18326" y="5302"/>
                  </a:cubicBezTo>
                  <a:cubicBezTo>
                    <a:pt x="12102" y="5302"/>
                    <a:pt x="7492" y="8183"/>
                    <a:pt x="7492" y="13255"/>
                  </a:cubicBezTo>
                  <a:cubicBezTo>
                    <a:pt x="7492" y="16713"/>
                    <a:pt x="9106" y="18903"/>
                    <a:pt x="13485" y="20516"/>
                  </a:cubicBezTo>
                  <a:lnTo>
                    <a:pt x="26510" y="25587"/>
                  </a:lnTo>
                  <a:cubicBezTo>
                    <a:pt x="32965" y="28239"/>
                    <a:pt x="35846" y="32157"/>
                    <a:pt x="35846" y="37460"/>
                  </a:cubicBezTo>
                  <a:cubicBezTo>
                    <a:pt x="35846" y="46911"/>
                    <a:pt x="28124" y="52559"/>
                    <a:pt x="17404" y="52559"/>
                  </a:cubicBezTo>
                  <a:cubicBezTo>
                    <a:pt x="10719" y="52559"/>
                    <a:pt x="4495" y="50830"/>
                    <a:pt x="0" y="47141"/>
                  </a:cubicBezTo>
                  <a:lnTo>
                    <a:pt x="0" y="40110"/>
                  </a:lnTo>
                  <a:cubicBezTo>
                    <a:pt x="5302" y="45067"/>
                    <a:pt x="11411" y="47257"/>
                    <a:pt x="17520" y="47257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45" name="Freeform: Shape 644">
              <a:extLst>
                <a:ext uri="{FF2B5EF4-FFF2-40B4-BE49-F238E27FC236}">
                  <a16:creationId xmlns:a16="http://schemas.microsoft.com/office/drawing/2014/main" id="{BFD81583-8B3B-404C-80B1-85059BFA366B}"/>
                </a:ext>
              </a:extLst>
            </p:cNvPr>
            <p:cNvSpPr/>
            <p:nvPr/>
          </p:nvSpPr>
          <p:spPr>
            <a:xfrm>
              <a:off x="1931996" y="6915746"/>
              <a:ext cx="35846" cy="52558"/>
            </a:xfrm>
            <a:custGeom>
              <a:avLst/>
              <a:gdLst>
                <a:gd name="connsiteX0" fmla="*/ 17520 w 35846"/>
                <a:gd name="connsiteY0" fmla="*/ 47257 h 52558"/>
                <a:gd name="connsiteX1" fmla="*/ 29507 w 35846"/>
                <a:gd name="connsiteY1" fmla="*/ 38612 h 52558"/>
                <a:gd name="connsiteX2" fmla="*/ 23398 w 35846"/>
                <a:gd name="connsiteY2" fmla="*/ 31120 h 52558"/>
                <a:gd name="connsiteX3" fmla="*/ 10374 w 35846"/>
                <a:gd name="connsiteY3" fmla="*/ 26049 h 52558"/>
                <a:gd name="connsiteX4" fmla="*/ 1037 w 35846"/>
                <a:gd name="connsiteY4" fmla="*/ 13946 h 52558"/>
                <a:gd name="connsiteX5" fmla="*/ 18211 w 35846"/>
                <a:gd name="connsiteY5" fmla="*/ 0 h 52558"/>
                <a:gd name="connsiteX6" fmla="*/ 33656 w 35846"/>
                <a:gd name="connsiteY6" fmla="*/ 4841 h 52558"/>
                <a:gd name="connsiteX7" fmla="*/ 33656 w 35846"/>
                <a:gd name="connsiteY7" fmla="*/ 11641 h 52558"/>
                <a:gd name="connsiteX8" fmla="*/ 18327 w 35846"/>
                <a:gd name="connsiteY8" fmla="*/ 5302 h 52558"/>
                <a:gd name="connsiteX9" fmla="*/ 7492 w 35846"/>
                <a:gd name="connsiteY9" fmla="*/ 13255 h 52558"/>
                <a:gd name="connsiteX10" fmla="*/ 13485 w 35846"/>
                <a:gd name="connsiteY10" fmla="*/ 20516 h 52558"/>
                <a:gd name="connsiteX11" fmla="*/ 26510 w 35846"/>
                <a:gd name="connsiteY11" fmla="*/ 25587 h 52558"/>
                <a:gd name="connsiteX12" fmla="*/ 35846 w 35846"/>
                <a:gd name="connsiteY12" fmla="*/ 37460 h 52558"/>
                <a:gd name="connsiteX13" fmla="*/ 17404 w 35846"/>
                <a:gd name="connsiteY13" fmla="*/ 52559 h 52558"/>
                <a:gd name="connsiteX14" fmla="*/ 0 w 35846"/>
                <a:gd name="connsiteY14" fmla="*/ 47141 h 52558"/>
                <a:gd name="connsiteX15" fmla="*/ 0 w 35846"/>
                <a:gd name="connsiteY15" fmla="*/ 40110 h 52558"/>
                <a:gd name="connsiteX16" fmla="*/ 17520 w 35846"/>
                <a:gd name="connsiteY16" fmla="*/ 47257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846" h="52558">
                  <a:moveTo>
                    <a:pt x="17520" y="47257"/>
                  </a:moveTo>
                  <a:cubicBezTo>
                    <a:pt x="24320" y="47257"/>
                    <a:pt x="29507" y="44260"/>
                    <a:pt x="29507" y="38612"/>
                  </a:cubicBezTo>
                  <a:cubicBezTo>
                    <a:pt x="29507" y="35385"/>
                    <a:pt x="27778" y="32849"/>
                    <a:pt x="23398" y="31120"/>
                  </a:cubicBezTo>
                  <a:lnTo>
                    <a:pt x="10374" y="26049"/>
                  </a:lnTo>
                  <a:cubicBezTo>
                    <a:pt x="4265" y="23513"/>
                    <a:pt x="1037" y="20055"/>
                    <a:pt x="1037" y="13946"/>
                  </a:cubicBezTo>
                  <a:cubicBezTo>
                    <a:pt x="1037" y="5302"/>
                    <a:pt x="8184" y="0"/>
                    <a:pt x="18211" y="0"/>
                  </a:cubicBezTo>
                  <a:cubicBezTo>
                    <a:pt x="24090" y="0"/>
                    <a:pt x="29737" y="1614"/>
                    <a:pt x="33656" y="4841"/>
                  </a:cubicBezTo>
                  <a:lnTo>
                    <a:pt x="33656" y="11641"/>
                  </a:lnTo>
                  <a:cubicBezTo>
                    <a:pt x="29161" y="7607"/>
                    <a:pt x="23628" y="5302"/>
                    <a:pt x="18327" y="5302"/>
                  </a:cubicBezTo>
                  <a:cubicBezTo>
                    <a:pt x="12102" y="5302"/>
                    <a:pt x="7492" y="8183"/>
                    <a:pt x="7492" y="13255"/>
                  </a:cubicBezTo>
                  <a:cubicBezTo>
                    <a:pt x="7492" y="16713"/>
                    <a:pt x="9106" y="18903"/>
                    <a:pt x="13485" y="20516"/>
                  </a:cubicBezTo>
                  <a:lnTo>
                    <a:pt x="26510" y="25587"/>
                  </a:lnTo>
                  <a:cubicBezTo>
                    <a:pt x="32965" y="28239"/>
                    <a:pt x="35846" y="32157"/>
                    <a:pt x="35846" y="37460"/>
                  </a:cubicBezTo>
                  <a:cubicBezTo>
                    <a:pt x="35846" y="46911"/>
                    <a:pt x="28124" y="52559"/>
                    <a:pt x="17404" y="52559"/>
                  </a:cubicBezTo>
                  <a:cubicBezTo>
                    <a:pt x="10719" y="52559"/>
                    <a:pt x="4495" y="50830"/>
                    <a:pt x="0" y="47141"/>
                  </a:cubicBezTo>
                  <a:lnTo>
                    <a:pt x="0" y="40110"/>
                  </a:lnTo>
                  <a:cubicBezTo>
                    <a:pt x="5302" y="45067"/>
                    <a:pt x="11411" y="47257"/>
                    <a:pt x="17520" y="47257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46" name="Freeform: Shape 645">
              <a:extLst>
                <a:ext uri="{FF2B5EF4-FFF2-40B4-BE49-F238E27FC236}">
                  <a16:creationId xmlns:a16="http://schemas.microsoft.com/office/drawing/2014/main" id="{FE5AC0A6-0850-403E-BCD4-5BF3AB3DD363}"/>
                </a:ext>
              </a:extLst>
            </p:cNvPr>
            <p:cNvSpPr/>
            <p:nvPr/>
          </p:nvSpPr>
          <p:spPr>
            <a:xfrm>
              <a:off x="1977524" y="6915746"/>
              <a:ext cx="52443" cy="52558"/>
            </a:xfrm>
            <a:custGeom>
              <a:avLst/>
              <a:gdLst>
                <a:gd name="connsiteX0" fmla="*/ 0 w 52443"/>
                <a:gd name="connsiteY0" fmla="*/ 26164 h 52558"/>
                <a:gd name="connsiteX1" fmla="*/ 26395 w 52443"/>
                <a:gd name="connsiteY1" fmla="*/ 0 h 52558"/>
                <a:gd name="connsiteX2" fmla="*/ 52443 w 52443"/>
                <a:gd name="connsiteY2" fmla="*/ 26164 h 52558"/>
                <a:gd name="connsiteX3" fmla="*/ 26395 w 52443"/>
                <a:gd name="connsiteY3" fmla="*/ 52559 h 52558"/>
                <a:gd name="connsiteX4" fmla="*/ 0 w 52443"/>
                <a:gd name="connsiteY4" fmla="*/ 26164 h 52558"/>
                <a:gd name="connsiteX5" fmla="*/ 26279 w 52443"/>
                <a:gd name="connsiteY5" fmla="*/ 6108 h 52558"/>
                <a:gd name="connsiteX6" fmla="*/ 6685 w 52443"/>
                <a:gd name="connsiteY6" fmla="*/ 26279 h 52558"/>
                <a:gd name="connsiteX7" fmla="*/ 26279 w 52443"/>
                <a:gd name="connsiteY7" fmla="*/ 46565 h 52558"/>
                <a:gd name="connsiteX8" fmla="*/ 45758 w 52443"/>
                <a:gd name="connsiteY8" fmla="*/ 26279 h 52558"/>
                <a:gd name="connsiteX9" fmla="*/ 26279 w 52443"/>
                <a:gd name="connsiteY9" fmla="*/ 6108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443" h="52558">
                  <a:moveTo>
                    <a:pt x="0" y="26164"/>
                  </a:moveTo>
                  <a:cubicBezTo>
                    <a:pt x="0" y="11065"/>
                    <a:pt x="10950" y="0"/>
                    <a:pt x="26395" y="0"/>
                  </a:cubicBezTo>
                  <a:cubicBezTo>
                    <a:pt x="41839" y="0"/>
                    <a:pt x="52443" y="10950"/>
                    <a:pt x="52443" y="26164"/>
                  </a:cubicBezTo>
                  <a:cubicBezTo>
                    <a:pt x="52443" y="41378"/>
                    <a:pt x="41609" y="52559"/>
                    <a:pt x="26395" y="52559"/>
                  </a:cubicBezTo>
                  <a:cubicBezTo>
                    <a:pt x="11180" y="52559"/>
                    <a:pt x="0" y="41494"/>
                    <a:pt x="0" y="26164"/>
                  </a:cubicBezTo>
                  <a:close/>
                  <a:moveTo>
                    <a:pt x="26279" y="6108"/>
                  </a:moveTo>
                  <a:cubicBezTo>
                    <a:pt x="14753" y="6108"/>
                    <a:pt x="6685" y="14638"/>
                    <a:pt x="6685" y="26279"/>
                  </a:cubicBezTo>
                  <a:cubicBezTo>
                    <a:pt x="6685" y="37920"/>
                    <a:pt x="14753" y="46565"/>
                    <a:pt x="26279" y="46565"/>
                  </a:cubicBezTo>
                  <a:cubicBezTo>
                    <a:pt x="37805" y="46565"/>
                    <a:pt x="45758" y="38036"/>
                    <a:pt x="45758" y="26279"/>
                  </a:cubicBezTo>
                  <a:cubicBezTo>
                    <a:pt x="45758" y="14523"/>
                    <a:pt x="37690" y="6108"/>
                    <a:pt x="26279" y="6108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47" name="Freeform: Shape 646">
              <a:extLst>
                <a:ext uri="{FF2B5EF4-FFF2-40B4-BE49-F238E27FC236}">
                  <a16:creationId xmlns:a16="http://schemas.microsoft.com/office/drawing/2014/main" id="{8B043E6B-8857-406A-9E5C-EB2B56D47CC1}"/>
                </a:ext>
              </a:extLst>
            </p:cNvPr>
            <p:cNvSpPr/>
            <p:nvPr/>
          </p:nvSpPr>
          <p:spPr>
            <a:xfrm>
              <a:off x="2043223" y="6888774"/>
              <a:ext cx="29276" cy="78607"/>
            </a:xfrm>
            <a:custGeom>
              <a:avLst/>
              <a:gdLst>
                <a:gd name="connsiteX0" fmla="*/ 6455 w 29276"/>
                <a:gd name="connsiteY0" fmla="*/ 33771 h 78607"/>
                <a:gd name="connsiteX1" fmla="*/ 6455 w 29276"/>
                <a:gd name="connsiteY1" fmla="*/ 78608 h 78607"/>
                <a:gd name="connsiteX2" fmla="*/ 0 w 29276"/>
                <a:gd name="connsiteY2" fmla="*/ 78608 h 78607"/>
                <a:gd name="connsiteX3" fmla="*/ 0 w 29276"/>
                <a:gd name="connsiteY3" fmla="*/ 17289 h 78607"/>
                <a:gd name="connsiteX4" fmla="*/ 16943 w 29276"/>
                <a:gd name="connsiteY4" fmla="*/ 0 h 78607"/>
                <a:gd name="connsiteX5" fmla="*/ 29276 w 29276"/>
                <a:gd name="connsiteY5" fmla="*/ 3804 h 78607"/>
                <a:gd name="connsiteX6" fmla="*/ 29276 w 29276"/>
                <a:gd name="connsiteY6" fmla="*/ 10258 h 78607"/>
                <a:gd name="connsiteX7" fmla="*/ 17289 w 29276"/>
                <a:gd name="connsiteY7" fmla="*/ 6109 h 78607"/>
                <a:gd name="connsiteX8" fmla="*/ 6339 w 29276"/>
                <a:gd name="connsiteY8" fmla="*/ 17059 h 78607"/>
                <a:gd name="connsiteX9" fmla="*/ 6339 w 29276"/>
                <a:gd name="connsiteY9" fmla="*/ 27894 h 78607"/>
                <a:gd name="connsiteX10" fmla="*/ 27432 w 29276"/>
                <a:gd name="connsiteY10" fmla="*/ 27894 h 78607"/>
                <a:gd name="connsiteX11" fmla="*/ 27432 w 29276"/>
                <a:gd name="connsiteY11" fmla="*/ 33887 h 78607"/>
                <a:gd name="connsiteX12" fmla="*/ 6339 w 29276"/>
                <a:gd name="connsiteY12" fmla="*/ 33887 h 78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276" h="78607">
                  <a:moveTo>
                    <a:pt x="6455" y="33771"/>
                  </a:moveTo>
                  <a:lnTo>
                    <a:pt x="6455" y="78608"/>
                  </a:lnTo>
                  <a:lnTo>
                    <a:pt x="0" y="78608"/>
                  </a:lnTo>
                  <a:lnTo>
                    <a:pt x="0" y="17289"/>
                  </a:lnTo>
                  <a:cubicBezTo>
                    <a:pt x="0" y="7261"/>
                    <a:pt x="6455" y="0"/>
                    <a:pt x="16943" y="0"/>
                  </a:cubicBezTo>
                  <a:cubicBezTo>
                    <a:pt x="21323" y="0"/>
                    <a:pt x="25357" y="922"/>
                    <a:pt x="29276" y="3804"/>
                  </a:cubicBezTo>
                  <a:lnTo>
                    <a:pt x="29276" y="10258"/>
                  </a:lnTo>
                  <a:cubicBezTo>
                    <a:pt x="25588" y="7146"/>
                    <a:pt x="21554" y="6109"/>
                    <a:pt x="17289" y="6109"/>
                  </a:cubicBezTo>
                  <a:cubicBezTo>
                    <a:pt x="10604" y="6109"/>
                    <a:pt x="6339" y="10719"/>
                    <a:pt x="6339" y="17059"/>
                  </a:cubicBezTo>
                  <a:lnTo>
                    <a:pt x="6339" y="27894"/>
                  </a:lnTo>
                  <a:lnTo>
                    <a:pt x="27432" y="27894"/>
                  </a:lnTo>
                  <a:lnTo>
                    <a:pt x="27432" y="33887"/>
                  </a:lnTo>
                  <a:lnTo>
                    <a:pt x="6339" y="33887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48" name="Freeform: Shape 647">
              <a:extLst>
                <a:ext uri="{FF2B5EF4-FFF2-40B4-BE49-F238E27FC236}">
                  <a16:creationId xmlns:a16="http://schemas.microsoft.com/office/drawing/2014/main" id="{465436CC-FE01-4DF6-AA8D-7B30C385BF53}"/>
                </a:ext>
              </a:extLst>
            </p:cNvPr>
            <p:cNvSpPr/>
            <p:nvPr/>
          </p:nvSpPr>
          <p:spPr>
            <a:xfrm>
              <a:off x="2079069" y="6900070"/>
              <a:ext cx="29506" cy="68349"/>
            </a:xfrm>
            <a:custGeom>
              <a:avLst/>
              <a:gdLst>
                <a:gd name="connsiteX0" fmla="*/ 16598 w 29506"/>
                <a:gd name="connsiteY0" fmla="*/ 68234 h 68349"/>
                <a:gd name="connsiteX1" fmla="*/ 0 w 29506"/>
                <a:gd name="connsiteY1" fmla="*/ 50714 h 68349"/>
                <a:gd name="connsiteX2" fmla="*/ 0 w 29506"/>
                <a:gd name="connsiteY2" fmla="*/ 0 h 68349"/>
                <a:gd name="connsiteX3" fmla="*/ 6339 w 29506"/>
                <a:gd name="connsiteY3" fmla="*/ 0 h 68349"/>
                <a:gd name="connsiteX4" fmla="*/ 6339 w 29506"/>
                <a:gd name="connsiteY4" fmla="*/ 16598 h 68349"/>
                <a:gd name="connsiteX5" fmla="*/ 28700 w 29506"/>
                <a:gd name="connsiteY5" fmla="*/ 16598 h 68349"/>
                <a:gd name="connsiteX6" fmla="*/ 28700 w 29506"/>
                <a:gd name="connsiteY6" fmla="*/ 22591 h 68349"/>
                <a:gd name="connsiteX7" fmla="*/ 6339 w 29506"/>
                <a:gd name="connsiteY7" fmla="*/ 22591 h 68349"/>
                <a:gd name="connsiteX8" fmla="*/ 6339 w 29506"/>
                <a:gd name="connsiteY8" fmla="*/ 51290 h 68349"/>
                <a:gd name="connsiteX9" fmla="*/ 17289 w 29506"/>
                <a:gd name="connsiteY9" fmla="*/ 62240 h 68349"/>
                <a:gd name="connsiteX10" fmla="*/ 29507 w 29506"/>
                <a:gd name="connsiteY10" fmla="*/ 58436 h 68349"/>
                <a:gd name="connsiteX11" fmla="*/ 29507 w 29506"/>
                <a:gd name="connsiteY11" fmla="*/ 64661 h 68349"/>
                <a:gd name="connsiteX12" fmla="*/ 16598 w 29506"/>
                <a:gd name="connsiteY12" fmla="*/ 68349 h 68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506" h="68349">
                  <a:moveTo>
                    <a:pt x="16598" y="68234"/>
                  </a:moveTo>
                  <a:cubicBezTo>
                    <a:pt x="6339" y="68234"/>
                    <a:pt x="0" y="63508"/>
                    <a:pt x="0" y="50714"/>
                  </a:cubicBezTo>
                  <a:lnTo>
                    <a:pt x="0" y="0"/>
                  </a:lnTo>
                  <a:lnTo>
                    <a:pt x="6339" y="0"/>
                  </a:lnTo>
                  <a:lnTo>
                    <a:pt x="6339" y="16598"/>
                  </a:lnTo>
                  <a:lnTo>
                    <a:pt x="28700" y="16598"/>
                  </a:lnTo>
                  <a:lnTo>
                    <a:pt x="28700" y="22591"/>
                  </a:lnTo>
                  <a:lnTo>
                    <a:pt x="6339" y="22591"/>
                  </a:lnTo>
                  <a:lnTo>
                    <a:pt x="6339" y="51290"/>
                  </a:lnTo>
                  <a:cubicBezTo>
                    <a:pt x="6339" y="59013"/>
                    <a:pt x="10950" y="62240"/>
                    <a:pt x="17289" y="62240"/>
                  </a:cubicBezTo>
                  <a:cubicBezTo>
                    <a:pt x="21208" y="62240"/>
                    <a:pt x="25818" y="61088"/>
                    <a:pt x="29507" y="58436"/>
                  </a:cubicBezTo>
                  <a:lnTo>
                    <a:pt x="29507" y="64661"/>
                  </a:lnTo>
                  <a:cubicBezTo>
                    <a:pt x="25818" y="67196"/>
                    <a:pt x="20747" y="68349"/>
                    <a:pt x="16598" y="6834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49" name="Freeform: Shape 648">
              <a:extLst>
                <a:ext uri="{FF2B5EF4-FFF2-40B4-BE49-F238E27FC236}">
                  <a16:creationId xmlns:a16="http://schemas.microsoft.com/office/drawing/2014/main" id="{6B0A4EFA-0B42-46AE-86CE-69872B2F5E64}"/>
                </a:ext>
              </a:extLst>
            </p:cNvPr>
            <p:cNvSpPr/>
            <p:nvPr/>
          </p:nvSpPr>
          <p:spPr>
            <a:xfrm>
              <a:off x="2111572" y="6914939"/>
              <a:ext cx="82180" cy="54057"/>
            </a:xfrm>
            <a:custGeom>
              <a:avLst/>
              <a:gdLst>
                <a:gd name="connsiteX0" fmla="*/ 60051 w 82180"/>
                <a:gd name="connsiteY0" fmla="*/ 54057 h 54057"/>
                <a:gd name="connsiteX1" fmla="*/ 41378 w 82180"/>
                <a:gd name="connsiteY1" fmla="*/ 13140 h 54057"/>
                <a:gd name="connsiteX2" fmla="*/ 22476 w 82180"/>
                <a:gd name="connsiteY2" fmla="*/ 54057 h 54057"/>
                <a:gd name="connsiteX3" fmla="*/ 0 w 82180"/>
                <a:gd name="connsiteY3" fmla="*/ 1614 h 54057"/>
                <a:gd name="connsiteX4" fmla="*/ 7377 w 82180"/>
                <a:gd name="connsiteY4" fmla="*/ 1614 h 54057"/>
                <a:gd name="connsiteX5" fmla="*/ 23283 w 82180"/>
                <a:gd name="connsiteY5" fmla="*/ 39765 h 54057"/>
                <a:gd name="connsiteX6" fmla="*/ 41494 w 82180"/>
                <a:gd name="connsiteY6" fmla="*/ 0 h 54057"/>
                <a:gd name="connsiteX7" fmla="*/ 59590 w 82180"/>
                <a:gd name="connsiteY7" fmla="*/ 39765 h 54057"/>
                <a:gd name="connsiteX8" fmla="*/ 75496 w 82180"/>
                <a:gd name="connsiteY8" fmla="*/ 1614 h 54057"/>
                <a:gd name="connsiteX9" fmla="*/ 82181 w 82180"/>
                <a:gd name="connsiteY9" fmla="*/ 1614 h 54057"/>
                <a:gd name="connsiteX10" fmla="*/ 60166 w 82180"/>
                <a:gd name="connsiteY10" fmla="*/ 54057 h 54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180" h="54057">
                  <a:moveTo>
                    <a:pt x="60051" y="54057"/>
                  </a:moveTo>
                  <a:lnTo>
                    <a:pt x="41378" y="13140"/>
                  </a:lnTo>
                  <a:lnTo>
                    <a:pt x="22476" y="54057"/>
                  </a:lnTo>
                  <a:lnTo>
                    <a:pt x="0" y="1614"/>
                  </a:lnTo>
                  <a:lnTo>
                    <a:pt x="7377" y="1614"/>
                  </a:lnTo>
                  <a:lnTo>
                    <a:pt x="23283" y="39765"/>
                  </a:lnTo>
                  <a:lnTo>
                    <a:pt x="41494" y="0"/>
                  </a:lnTo>
                  <a:lnTo>
                    <a:pt x="59590" y="39765"/>
                  </a:lnTo>
                  <a:lnTo>
                    <a:pt x="75496" y="1614"/>
                  </a:lnTo>
                  <a:lnTo>
                    <a:pt x="82181" y="1614"/>
                  </a:lnTo>
                  <a:lnTo>
                    <a:pt x="60166" y="54057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50" name="Freeform: Shape 649">
              <a:extLst>
                <a:ext uri="{FF2B5EF4-FFF2-40B4-BE49-F238E27FC236}">
                  <a16:creationId xmlns:a16="http://schemas.microsoft.com/office/drawing/2014/main" id="{A7A291B5-20E5-4509-B258-A4161D4AFFB2}"/>
                </a:ext>
              </a:extLst>
            </p:cNvPr>
            <p:cNvSpPr/>
            <p:nvPr/>
          </p:nvSpPr>
          <p:spPr>
            <a:xfrm>
              <a:off x="2198939" y="6915746"/>
              <a:ext cx="52097" cy="52558"/>
            </a:xfrm>
            <a:custGeom>
              <a:avLst/>
              <a:gdLst>
                <a:gd name="connsiteX0" fmla="*/ 45643 w 52097"/>
                <a:gd name="connsiteY0" fmla="*/ 39995 h 52558"/>
                <a:gd name="connsiteX1" fmla="*/ 25473 w 52097"/>
                <a:gd name="connsiteY1" fmla="*/ 52559 h 52558"/>
                <a:gd name="connsiteX2" fmla="*/ 0 w 52097"/>
                <a:gd name="connsiteY2" fmla="*/ 26510 h 52558"/>
                <a:gd name="connsiteX3" fmla="*/ 25473 w 52097"/>
                <a:gd name="connsiteY3" fmla="*/ 0 h 52558"/>
                <a:gd name="connsiteX4" fmla="*/ 45643 w 52097"/>
                <a:gd name="connsiteY4" fmla="*/ 12678 h 52558"/>
                <a:gd name="connsiteX5" fmla="*/ 45643 w 52097"/>
                <a:gd name="connsiteY5" fmla="*/ 807 h 52558"/>
                <a:gd name="connsiteX6" fmla="*/ 52098 w 52097"/>
                <a:gd name="connsiteY6" fmla="*/ 807 h 52558"/>
                <a:gd name="connsiteX7" fmla="*/ 52098 w 52097"/>
                <a:gd name="connsiteY7" fmla="*/ 51636 h 52558"/>
                <a:gd name="connsiteX8" fmla="*/ 45643 w 52097"/>
                <a:gd name="connsiteY8" fmla="*/ 51636 h 52558"/>
                <a:gd name="connsiteX9" fmla="*/ 45643 w 52097"/>
                <a:gd name="connsiteY9" fmla="*/ 39880 h 52558"/>
                <a:gd name="connsiteX10" fmla="*/ 6685 w 52097"/>
                <a:gd name="connsiteY10" fmla="*/ 26394 h 52558"/>
                <a:gd name="connsiteX11" fmla="*/ 26049 w 52097"/>
                <a:gd name="connsiteY11" fmla="*/ 46565 h 52558"/>
                <a:gd name="connsiteX12" fmla="*/ 45643 w 52097"/>
                <a:gd name="connsiteY12" fmla="*/ 26394 h 52558"/>
                <a:gd name="connsiteX13" fmla="*/ 26049 w 52097"/>
                <a:gd name="connsiteY13" fmla="*/ 6108 h 52558"/>
                <a:gd name="connsiteX14" fmla="*/ 6685 w 52097"/>
                <a:gd name="connsiteY14" fmla="*/ 26394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52558">
                  <a:moveTo>
                    <a:pt x="45643" y="39995"/>
                  </a:moveTo>
                  <a:cubicBezTo>
                    <a:pt x="42070" y="47718"/>
                    <a:pt x="34693" y="52559"/>
                    <a:pt x="25473" y="52559"/>
                  </a:cubicBezTo>
                  <a:cubicBezTo>
                    <a:pt x="10604" y="52559"/>
                    <a:pt x="0" y="41609"/>
                    <a:pt x="0" y="26510"/>
                  </a:cubicBezTo>
                  <a:cubicBezTo>
                    <a:pt x="0" y="11411"/>
                    <a:pt x="10604" y="0"/>
                    <a:pt x="25473" y="0"/>
                  </a:cubicBezTo>
                  <a:cubicBezTo>
                    <a:pt x="34809" y="0"/>
                    <a:pt x="42070" y="4956"/>
                    <a:pt x="45643" y="12678"/>
                  </a:cubicBezTo>
                  <a:lnTo>
                    <a:pt x="45643" y="807"/>
                  </a:lnTo>
                  <a:lnTo>
                    <a:pt x="52098" y="807"/>
                  </a:lnTo>
                  <a:lnTo>
                    <a:pt x="52098" y="51636"/>
                  </a:lnTo>
                  <a:lnTo>
                    <a:pt x="45643" y="51636"/>
                  </a:lnTo>
                  <a:lnTo>
                    <a:pt x="45643" y="39880"/>
                  </a:lnTo>
                  <a:close/>
                  <a:moveTo>
                    <a:pt x="6685" y="26394"/>
                  </a:moveTo>
                  <a:cubicBezTo>
                    <a:pt x="6685" y="38036"/>
                    <a:pt x="14638" y="46565"/>
                    <a:pt x="26049" y="46565"/>
                  </a:cubicBezTo>
                  <a:cubicBezTo>
                    <a:pt x="37460" y="46565"/>
                    <a:pt x="45643" y="38036"/>
                    <a:pt x="45643" y="26394"/>
                  </a:cubicBezTo>
                  <a:cubicBezTo>
                    <a:pt x="45643" y="14753"/>
                    <a:pt x="37460" y="6108"/>
                    <a:pt x="26049" y="6108"/>
                  </a:cubicBezTo>
                  <a:cubicBezTo>
                    <a:pt x="14638" y="6108"/>
                    <a:pt x="6685" y="14638"/>
                    <a:pt x="6685" y="26394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51" name="Freeform: Shape 650">
              <a:extLst>
                <a:ext uri="{FF2B5EF4-FFF2-40B4-BE49-F238E27FC236}">
                  <a16:creationId xmlns:a16="http://schemas.microsoft.com/office/drawing/2014/main" id="{31ECCCBB-5EE9-4D15-A3D5-808685E4107F}"/>
                </a:ext>
              </a:extLst>
            </p:cNvPr>
            <p:cNvSpPr/>
            <p:nvPr/>
          </p:nvSpPr>
          <p:spPr>
            <a:xfrm>
              <a:off x="2269018" y="6915630"/>
              <a:ext cx="25587" cy="51751"/>
            </a:xfrm>
            <a:custGeom>
              <a:avLst/>
              <a:gdLst>
                <a:gd name="connsiteX0" fmla="*/ 6455 w 25587"/>
                <a:gd name="connsiteY0" fmla="*/ 51752 h 51751"/>
                <a:gd name="connsiteX1" fmla="*/ 0 w 25587"/>
                <a:gd name="connsiteY1" fmla="*/ 51752 h 51751"/>
                <a:gd name="connsiteX2" fmla="*/ 0 w 25587"/>
                <a:gd name="connsiteY2" fmla="*/ 922 h 51751"/>
                <a:gd name="connsiteX3" fmla="*/ 6455 w 25587"/>
                <a:gd name="connsiteY3" fmla="*/ 922 h 51751"/>
                <a:gd name="connsiteX4" fmla="*/ 6455 w 25587"/>
                <a:gd name="connsiteY4" fmla="*/ 13947 h 51751"/>
                <a:gd name="connsiteX5" fmla="*/ 25588 w 25587"/>
                <a:gd name="connsiteY5" fmla="*/ 0 h 51751"/>
                <a:gd name="connsiteX6" fmla="*/ 25588 w 25587"/>
                <a:gd name="connsiteY6" fmla="*/ 7261 h 51751"/>
                <a:gd name="connsiteX7" fmla="*/ 6455 w 25587"/>
                <a:gd name="connsiteY7" fmla="*/ 27201 h 51751"/>
                <a:gd name="connsiteX8" fmla="*/ 6455 w 25587"/>
                <a:gd name="connsiteY8" fmla="*/ 51636 h 5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87" h="51751">
                  <a:moveTo>
                    <a:pt x="6455" y="51752"/>
                  </a:moveTo>
                  <a:lnTo>
                    <a:pt x="0" y="51752"/>
                  </a:lnTo>
                  <a:lnTo>
                    <a:pt x="0" y="922"/>
                  </a:lnTo>
                  <a:lnTo>
                    <a:pt x="6455" y="922"/>
                  </a:lnTo>
                  <a:lnTo>
                    <a:pt x="6455" y="13947"/>
                  </a:lnTo>
                  <a:cubicBezTo>
                    <a:pt x="10028" y="5302"/>
                    <a:pt x="17059" y="0"/>
                    <a:pt x="25588" y="0"/>
                  </a:cubicBezTo>
                  <a:lnTo>
                    <a:pt x="25588" y="7261"/>
                  </a:lnTo>
                  <a:cubicBezTo>
                    <a:pt x="15445" y="6224"/>
                    <a:pt x="6455" y="14061"/>
                    <a:pt x="6455" y="27201"/>
                  </a:cubicBezTo>
                  <a:lnTo>
                    <a:pt x="6455" y="51636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52" name="Freeform: Shape 651">
              <a:extLst>
                <a:ext uri="{FF2B5EF4-FFF2-40B4-BE49-F238E27FC236}">
                  <a16:creationId xmlns:a16="http://schemas.microsoft.com/office/drawing/2014/main" id="{8100F748-DCAF-4E5E-B55A-D4462D5E8200}"/>
                </a:ext>
              </a:extLst>
            </p:cNvPr>
            <p:cNvSpPr/>
            <p:nvPr/>
          </p:nvSpPr>
          <p:spPr>
            <a:xfrm>
              <a:off x="2300023" y="6915861"/>
              <a:ext cx="49216" cy="52443"/>
            </a:xfrm>
            <a:custGeom>
              <a:avLst/>
              <a:gdLst>
                <a:gd name="connsiteX0" fmla="*/ 115 w 49216"/>
                <a:gd name="connsiteY0" fmla="*/ 26510 h 52443"/>
                <a:gd name="connsiteX1" fmla="*/ 25127 w 49216"/>
                <a:gd name="connsiteY1" fmla="*/ 0 h 52443"/>
                <a:gd name="connsiteX2" fmla="*/ 49216 w 49216"/>
                <a:gd name="connsiteY2" fmla="*/ 25587 h 52443"/>
                <a:gd name="connsiteX3" fmla="*/ 48986 w 49216"/>
                <a:gd name="connsiteY3" fmla="*/ 28700 h 52443"/>
                <a:gd name="connsiteX4" fmla="*/ 6800 w 49216"/>
                <a:gd name="connsiteY4" fmla="*/ 28700 h 52443"/>
                <a:gd name="connsiteX5" fmla="*/ 27086 w 49216"/>
                <a:gd name="connsiteY5" fmla="*/ 46565 h 52443"/>
                <a:gd name="connsiteX6" fmla="*/ 45643 w 49216"/>
                <a:gd name="connsiteY6" fmla="*/ 40341 h 52443"/>
                <a:gd name="connsiteX7" fmla="*/ 45643 w 49216"/>
                <a:gd name="connsiteY7" fmla="*/ 46680 h 52443"/>
                <a:gd name="connsiteX8" fmla="*/ 27086 w 49216"/>
                <a:gd name="connsiteY8" fmla="*/ 52443 h 52443"/>
                <a:gd name="connsiteX9" fmla="*/ 0 w 49216"/>
                <a:gd name="connsiteY9" fmla="*/ 26510 h 52443"/>
                <a:gd name="connsiteX10" fmla="*/ 42416 w 49216"/>
                <a:gd name="connsiteY10" fmla="*/ 23398 h 52443"/>
                <a:gd name="connsiteX11" fmla="*/ 25127 w 49216"/>
                <a:gd name="connsiteY11" fmla="*/ 5878 h 52443"/>
                <a:gd name="connsiteX12" fmla="*/ 6916 w 49216"/>
                <a:gd name="connsiteY12" fmla="*/ 23398 h 52443"/>
                <a:gd name="connsiteX13" fmla="*/ 42416 w 49216"/>
                <a:gd name="connsiteY13" fmla="*/ 23398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3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49"/>
                    <a:pt x="49216" y="25587"/>
                  </a:cubicBezTo>
                  <a:cubicBezTo>
                    <a:pt x="49216" y="26625"/>
                    <a:pt x="49216" y="27662"/>
                    <a:pt x="48986" y="28700"/>
                  </a:cubicBezTo>
                  <a:lnTo>
                    <a:pt x="6800" y="28700"/>
                  </a:lnTo>
                  <a:cubicBezTo>
                    <a:pt x="7838" y="39188"/>
                    <a:pt x="15675" y="46565"/>
                    <a:pt x="27086" y="46565"/>
                  </a:cubicBezTo>
                  <a:cubicBezTo>
                    <a:pt x="33771" y="46565"/>
                    <a:pt x="40226" y="44490"/>
                    <a:pt x="45643" y="40341"/>
                  </a:cubicBezTo>
                  <a:lnTo>
                    <a:pt x="45643" y="46680"/>
                  </a:lnTo>
                  <a:cubicBezTo>
                    <a:pt x="40226" y="50599"/>
                    <a:pt x="33771" y="52443"/>
                    <a:pt x="27086" y="52443"/>
                  </a:cubicBezTo>
                  <a:cubicBezTo>
                    <a:pt x="11065" y="52443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39" y="13370"/>
                    <a:pt x="35500" y="5878"/>
                    <a:pt x="25127" y="5878"/>
                  </a:cubicBezTo>
                  <a:cubicBezTo>
                    <a:pt x="14753" y="5878"/>
                    <a:pt x="7953" y="13485"/>
                    <a:pt x="6916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53" name="Freeform: Shape 652">
              <a:extLst>
                <a:ext uri="{FF2B5EF4-FFF2-40B4-BE49-F238E27FC236}">
                  <a16:creationId xmlns:a16="http://schemas.microsoft.com/office/drawing/2014/main" id="{3C56B05B-AE26-4711-BF66-93709FF54B21}"/>
                </a:ext>
              </a:extLst>
            </p:cNvPr>
            <p:cNvSpPr/>
            <p:nvPr/>
          </p:nvSpPr>
          <p:spPr>
            <a:xfrm>
              <a:off x="2387045" y="6900070"/>
              <a:ext cx="29506" cy="68349"/>
            </a:xfrm>
            <a:custGeom>
              <a:avLst/>
              <a:gdLst>
                <a:gd name="connsiteX0" fmla="*/ 16597 w 29506"/>
                <a:gd name="connsiteY0" fmla="*/ 68234 h 68349"/>
                <a:gd name="connsiteX1" fmla="*/ 0 w 29506"/>
                <a:gd name="connsiteY1" fmla="*/ 50714 h 68349"/>
                <a:gd name="connsiteX2" fmla="*/ 0 w 29506"/>
                <a:gd name="connsiteY2" fmla="*/ 0 h 68349"/>
                <a:gd name="connsiteX3" fmla="*/ 6339 w 29506"/>
                <a:gd name="connsiteY3" fmla="*/ 0 h 68349"/>
                <a:gd name="connsiteX4" fmla="*/ 6339 w 29506"/>
                <a:gd name="connsiteY4" fmla="*/ 16598 h 68349"/>
                <a:gd name="connsiteX5" fmla="*/ 28700 w 29506"/>
                <a:gd name="connsiteY5" fmla="*/ 16598 h 68349"/>
                <a:gd name="connsiteX6" fmla="*/ 28700 w 29506"/>
                <a:gd name="connsiteY6" fmla="*/ 22591 h 68349"/>
                <a:gd name="connsiteX7" fmla="*/ 6339 w 29506"/>
                <a:gd name="connsiteY7" fmla="*/ 22591 h 68349"/>
                <a:gd name="connsiteX8" fmla="*/ 6339 w 29506"/>
                <a:gd name="connsiteY8" fmla="*/ 51290 h 68349"/>
                <a:gd name="connsiteX9" fmla="*/ 17289 w 29506"/>
                <a:gd name="connsiteY9" fmla="*/ 62240 h 68349"/>
                <a:gd name="connsiteX10" fmla="*/ 29507 w 29506"/>
                <a:gd name="connsiteY10" fmla="*/ 58436 h 68349"/>
                <a:gd name="connsiteX11" fmla="*/ 29507 w 29506"/>
                <a:gd name="connsiteY11" fmla="*/ 64661 h 68349"/>
                <a:gd name="connsiteX12" fmla="*/ 16597 w 29506"/>
                <a:gd name="connsiteY12" fmla="*/ 68349 h 68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506" h="68349">
                  <a:moveTo>
                    <a:pt x="16597" y="68234"/>
                  </a:moveTo>
                  <a:cubicBezTo>
                    <a:pt x="6339" y="68234"/>
                    <a:pt x="0" y="63508"/>
                    <a:pt x="0" y="50714"/>
                  </a:cubicBezTo>
                  <a:lnTo>
                    <a:pt x="0" y="0"/>
                  </a:lnTo>
                  <a:lnTo>
                    <a:pt x="6339" y="0"/>
                  </a:lnTo>
                  <a:lnTo>
                    <a:pt x="6339" y="16598"/>
                  </a:lnTo>
                  <a:lnTo>
                    <a:pt x="28700" y="16598"/>
                  </a:lnTo>
                  <a:lnTo>
                    <a:pt x="28700" y="22591"/>
                  </a:lnTo>
                  <a:lnTo>
                    <a:pt x="6339" y="22591"/>
                  </a:lnTo>
                  <a:lnTo>
                    <a:pt x="6339" y="51290"/>
                  </a:lnTo>
                  <a:cubicBezTo>
                    <a:pt x="6339" y="59013"/>
                    <a:pt x="10950" y="62240"/>
                    <a:pt x="17289" y="62240"/>
                  </a:cubicBezTo>
                  <a:cubicBezTo>
                    <a:pt x="21208" y="62240"/>
                    <a:pt x="25818" y="61088"/>
                    <a:pt x="29507" y="58436"/>
                  </a:cubicBezTo>
                  <a:lnTo>
                    <a:pt x="29507" y="64661"/>
                  </a:lnTo>
                  <a:cubicBezTo>
                    <a:pt x="25818" y="67196"/>
                    <a:pt x="20747" y="68349"/>
                    <a:pt x="16597" y="6834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54" name="Freeform: Shape 653">
              <a:extLst>
                <a:ext uri="{FF2B5EF4-FFF2-40B4-BE49-F238E27FC236}">
                  <a16:creationId xmlns:a16="http://schemas.microsoft.com/office/drawing/2014/main" id="{E1103B0C-E47B-45B3-B043-46E0002BB8DF}"/>
                </a:ext>
              </a:extLst>
            </p:cNvPr>
            <p:cNvSpPr/>
            <p:nvPr/>
          </p:nvSpPr>
          <p:spPr>
            <a:xfrm>
              <a:off x="2423352" y="6915746"/>
              <a:ext cx="52443" cy="52558"/>
            </a:xfrm>
            <a:custGeom>
              <a:avLst/>
              <a:gdLst>
                <a:gd name="connsiteX0" fmla="*/ 0 w 52443"/>
                <a:gd name="connsiteY0" fmla="*/ 26164 h 52558"/>
                <a:gd name="connsiteX1" fmla="*/ 26395 w 52443"/>
                <a:gd name="connsiteY1" fmla="*/ 0 h 52558"/>
                <a:gd name="connsiteX2" fmla="*/ 52444 w 52443"/>
                <a:gd name="connsiteY2" fmla="*/ 26164 h 52558"/>
                <a:gd name="connsiteX3" fmla="*/ 26395 w 52443"/>
                <a:gd name="connsiteY3" fmla="*/ 52559 h 52558"/>
                <a:gd name="connsiteX4" fmla="*/ 0 w 52443"/>
                <a:gd name="connsiteY4" fmla="*/ 26164 h 52558"/>
                <a:gd name="connsiteX5" fmla="*/ 26279 w 52443"/>
                <a:gd name="connsiteY5" fmla="*/ 6108 h 52558"/>
                <a:gd name="connsiteX6" fmla="*/ 6685 w 52443"/>
                <a:gd name="connsiteY6" fmla="*/ 26279 h 52558"/>
                <a:gd name="connsiteX7" fmla="*/ 26279 w 52443"/>
                <a:gd name="connsiteY7" fmla="*/ 46565 h 52558"/>
                <a:gd name="connsiteX8" fmla="*/ 45758 w 52443"/>
                <a:gd name="connsiteY8" fmla="*/ 26279 h 52558"/>
                <a:gd name="connsiteX9" fmla="*/ 26279 w 52443"/>
                <a:gd name="connsiteY9" fmla="*/ 6108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443" h="52558">
                  <a:moveTo>
                    <a:pt x="0" y="26164"/>
                  </a:moveTo>
                  <a:cubicBezTo>
                    <a:pt x="0" y="11065"/>
                    <a:pt x="10950" y="0"/>
                    <a:pt x="26395" y="0"/>
                  </a:cubicBezTo>
                  <a:cubicBezTo>
                    <a:pt x="41840" y="0"/>
                    <a:pt x="52444" y="10950"/>
                    <a:pt x="52444" y="26164"/>
                  </a:cubicBezTo>
                  <a:cubicBezTo>
                    <a:pt x="52444" y="41378"/>
                    <a:pt x="41609" y="52559"/>
                    <a:pt x="26395" y="52559"/>
                  </a:cubicBezTo>
                  <a:cubicBezTo>
                    <a:pt x="11180" y="52559"/>
                    <a:pt x="0" y="41494"/>
                    <a:pt x="0" y="26164"/>
                  </a:cubicBezTo>
                  <a:close/>
                  <a:moveTo>
                    <a:pt x="26279" y="6108"/>
                  </a:moveTo>
                  <a:cubicBezTo>
                    <a:pt x="14753" y="6108"/>
                    <a:pt x="6685" y="14638"/>
                    <a:pt x="6685" y="26279"/>
                  </a:cubicBezTo>
                  <a:cubicBezTo>
                    <a:pt x="6685" y="37920"/>
                    <a:pt x="14753" y="46565"/>
                    <a:pt x="26279" y="46565"/>
                  </a:cubicBezTo>
                  <a:cubicBezTo>
                    <a:pt x="37805" y="46565"/>
                    <a:pt x="45758" y="38036"/>
                    <a:pt x="45758" y="26279"/>
                  </a:cubicBezTo>
                  <a:cubicBezTo>
                    <a:pt x="45758" y="14523"/>
                    <a:pt x="37690" y="6108"/>
                    <a:pt x="26279" y="6108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55" name="Freeform: Shape 654">
              <a:extLst>
                <a:ext uri="{FF2B5EF4-FFF2-40B4-BE49-F238E27FC236}">
                  <a16:creationId xmlns:a16="http://schemas.microsoft.com/office/drawing/2014/main" id="{C4C94F61-2C12-4478-9342-EB55722DBC4D}"/>
                </a:ext>
              </a:extLst>
            </p:cNvPr>
            <p:cNvSpPr/>
            <p:nvPr/>
          </p:nvSpPr>
          <p:spPr>
            <a:xfrm>
              <a:off x="2514292" y="6915630"/>
              <a:ext cx="25587" cy="51751"/>
            </a:xfrm>
            <a:custGeom>
              <a:avLst/>
              <a:gdLst>
                <a:gd name="connsiteX0" fmla="*/ 6455 w 25587"/>
                <a:gd name="connsiteY0" fmla="*/ 51752 h 51751"/>
                <a:gd name="connsiteX1" fmla="*/ 0 w 25587"/>
                <a:gd name="connsiteY1" fmla="*/ 51752 h 51751"/>
                <a:gd name="connsiteX2" fmla="*/ 0 w 25587"/>
                <a:gd name="connsiteY2" fmla="*/ 922 h 51751"/>
                <a:gd name="connsiteX3" fmla="*/ 6455 w 25587"/>
                <a:gd name="connsiteY3" fmla="*/ 922 h 51751"/>
                <a:gd name="connsiteX4" fmla="*/ 6455 w 25587"/>
                <a:gd name="connsiteY4" fmla="*/ 13947 h 51751"/>
                <a:gd name="connsiteX5" fmla="*/ 25588 w 25587"/>
                <a:gd name="connsiteY5" fmla="*/ 0 h 51751"/>
                <a:gd name="connsiteX6" fmla="*/ 25588 w 25587"/>
                <a:gd name="connsiteY6" fmla="*/ 7261 h 51751"/>
                <a:gd name="connsiteX7" fmla="*/ 6455 w 25587"/>
                <a:gd name="connsiteY7" fmla="*/ 27201 h 51751"/>
                <a:gd name="connsiteX8" fmla="*/ 6455 w 25587"/>
                <a:gd name="connsiteY8" fmla="*/ 51636 h 5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87" h="51751">
                  <a:moveTo>
                    <a:pt x="6455" y="51752"/>
                  </a:moveTo>
                  <a:lnTo>
                    <a:pt x="0" y="51752"/>
                  </a:lnTo>
                  <a:lnTo>
                    <a:pt x="0" y="922"/>
                  </a:lnTo>
                  <a:lnTo>
                    <a:pt x="6455" y="922"/>
                  </a:lnTo>
                  <a:lnTo>
                    <a:pt x="6455" y="13947"/>
                  </a:lnTo>
                  <a:cubicBezTo>
                    <a:pt x="10028" y="5302"/>
                    <a:pt x="17059" y="0"/>
                    <a:pt x="25588" y="0"/>
                  </a:cubicBezTo>
                  <a:lnTo>
                    <a:pt x="25588" y="7261"/>
                  </a:lnTo>
                  <a:cubicBezTo>
                    <a:pt x="15445" y="6224"/>
                    <a:pt x="6455" y="14061"/>
                    <a:pt x="6455" y="27201"/>
                  </a:cubicBezTo>
                  <a:lnTo>
                    <a:pt x="6455" y="51636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56" name="Freeform: Shape 655">
              <a:extLst>
                <a:ext uri="{FF2B5EF4-FFF2-40B4-BE49-F238E27FC236}">
                  <a16:creationId xmlns:a16="http://schemas.microsoft.com/office/drawing/2014/main" id="{74B0744B-C862-42FA-9B4C-36D531480FB4}"/>
                </a:ext>
              </a:extLst>
            </p:cNvPr>
            <p:cNvSpPr/>
            <p:nvPr/>
          </p:nvSpPr>
          <p:spPr>
            <a:xfrm>
              <a:off x="2547833" y="6916552"/>
              <a:ext cx="44605" cy="51636"/>
            </a:xfrm>
            <a:custGeom>
              <a:avLst/>
              <a:gdLst>
                <a:gd name="connsiteX0" fmla="*/ 38151 w 44605"/>
                <a:gd name="connsiteY0" fmla="*/ 0 h 51636"/>
                <a:gd name="connsiteX1" fmla="*/ 44606 w 44605"/>
                <a:gd name="connsiteY1" fmla="*/ 0 h 51636"/>
                <a:gd name="connsiteX2" fmla="*/ 44606 w 44605"/>
                <a:gd name="connsiteY2" fmla="*/ 28584 h 51636"/>
                <a:gd name="connsiteX3" fmla="*/ 22361 w 44605"/>
                <a:gd name="connsiteY3" fmla="*/ 51636 h 51636"/>
                <a:gd name="connsiteX4" fmla="*/ 0 w 44605"/>
                <a:gd name="connsiteY4" fmla="*/ 28584 h 51636"/>
                <a:gd name="connsiteX5" fmla="*/ 0 w 44605"/>
                <a:gd name="connsiteY5" fmla="*/ 0 h 51636"/>
                <a:gd name="connsiteX6" fmla="*/ 6455 w 44605"/>
                <a:gd name="connsiteY6" fmla="*/ 0 h 51636"/>
                <a:gd name="connsiteX7" fmla="*/ 6455 w 44605"/>
                <a:gd name="connsiteY7" fmla="*/ 29276 h 51636"/>
                <a:gd name="connsiteX8" fmla="*/ 22361 w 44605"/>
                <a:gd name="connsiteY8" fmla="*/ 45643 h 51636"/>
                <a:gd name="connsiteX9" fmla="*/ 38151 w 44605"/>
                <a:gd name="connsiteY9" fmla="*/ 29276 h 51636"/>
                <a:gd name="connsiteX10" fmla="*/ 38151 w 44605"/>
                <a:gd name="connsiteY10" fmla="*/ 0 h 5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605" h="51636">
                  <a:moveTo>
                    <a:pt x="38151" y="0"/>
                  </a:moveTo>
                  <a:lnTo>
                    <a:pt x="44606" y="0"/>
                  </a:lnTo>
                  <a:lnTo>
                    <a:pt x="44606" y="28584"/>
                  </a:lnTo>
                  <a:cubicBezTo>
                    <a:pt x="44606" y="42992"/>
                    <a:pt x="35846" y="51636"/>
                    <a:pt x="22361" y="51636"/>
                  </a:cubicBezTo>
                  <a:cubicBezTo>
                    <a:pt x="8875" y="51636"/>
                    <a:pt x="0" y="42992"/>
                    <a:pt x="0" y="28584"/>
                  </a:cubicBezTo>
                  <a:lnTo>
                    <a:pt x="0" y="0"/>
                  </a:lnTo>
                  <a:lnTo>
                    <a:pt x="6455" y="0"/>
                  </a:lnTo>
                  <a:lnTo>
                    <a:pt x="6455" y="29276"/>
                  </a:lnTo>
                  <a:cubicBezTo>
                    <a:pt x="6455" y="40110"/>
                    <a:pt x="12909" y="45643"/>
                    <a:pt x="22361" y="45643"/>
                  </a:cubicBezTo>
                  <a:cubicBezTo>
                    <a:pt x="31812" y="45643"/>
                    <a:pt x="38151" y="39995"/>
                    <a:pt x="38151" y="29276"/>
                  </a:cubicBezTo>
                  <a:lnTo>
                    <a:pt x="38151" y="0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57" name="Freeform: Shape 656">
              <a:extLst>
                <a:ext uri="{FF2B5EF4-FFF2-40B4-BE49-F238E27FC236}">
                  <a16:creationId xmlns:a16="http://schemas.microsoft.com/office/drawing/2014/main" id="{28C42CDA-447A-4110-B0D2-2E1797352063}"/>
                </a:ext>
              </a:extLst>
            </p:cNvPr>
            <p:cNvSpPr/>
            <p:nvPr/>
          </p:nvSpPr>
          <p:spPr>
            <a:xfrm>
              <a:off x="2608921" y="6915746"/>
              <a:ext cx="45412" cy="51751"/>
            </a:xfrm>
            <a:custGeom>
              <a:avLst/>
              <a:gdLst>
                <a:gd name="connsiteX0" fmla="*/ 6455 w 45412"/>
                <a:gd name="connsiteY0" fmla="*/ 51636 h 51751"/>
                <a:gd name="connsiteX1" fmla="*/ 0 w 45412"/>
                <a:gd name="connsiteY1" fmla="*/ 51636 h 51751"/>
                <a:gd name="connsiteX2" fmla="*/ 0 w 45412"/>
                <a:gd name="connsiteY2" fmla="*/ 807 h 51751"/>
                <a:gd name="connsiteX3" fmla="*/ 6455 w 45412"/>
                <a:gd name="connsiteY3" fmla="*/ 807 h 51751"/>
                <a:gd name="connsiteX4" fmla="*/ 6455 w 45412"/>
                <a:gd name="connsiteY4" fmla="*/ 12448 h 51751"/>
                <a:gd name="connsiteX5" fmla="*/ 25242 w 45412"/>
                <a:gd name="connsiteY5" fmla="*/ 0 h 51751"/>
                <a:gd name="connsiteX6" fmla="*/ 45412 w 45412"/>
                <a:gd name="connsiteY6" fmla="*/ 22591 h 51751"/>
                <a:gd name="connsiteX7" fmla="*/ 45412 w 45412"/>
                <a:gd name="connsiteY7" fmla="*/ 51636 h 51751"/>
                <a:gd name="connsiteX8" fmla="*/ 38958 w 45412"/>
                <a:gd name="connsiteY8" fmla="*/ 51636 h 51751"/>
                <a:gd name="connsiteX9" fmla="*/ 38958 w 45412"/>
                <a:gd name="connsiteY9" fmla="*/ 23513 h 51751"/>
                <a:gd name="connsiteX10" fmla="*/ 23744 w 45412"/>
                <a:gd name="connsiteY10" fmla="*/ 6224 h 51751"/>
                <a:gd name="connsiteX11" fmla="*/ 6570 w 45412"/>
                <a:gd name="connsiteY11" fmla="*/ 26279 h 51751"/>
                <a:gd name="connsiteX12" fmla="*/ 6570 w 45412"/>
                <a:gd name="connsiteY12" fmla="*/ 51752 h 5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412" h="51751">
                  <a:moveTo>
                    <a:pt x="6455" y="51636"/>
                  </a:moveTo>
                  <a:lnTo>
                    <a:pt x="0" y="51636"/>
                  </a:lnTo>
                  <a:lnTo>
                    <a:pt x="0" y="807"/>
                  </a:lnTo>
                  <a:lnTo>
                    <a:pt x="6455" y="807"/>
                  </a:lnTo>
                  <a:lnTo>
                    <a:pt x="6455" y="12448"/>
                  </a:lnTo>
                  <a:cubicBezTo>
                    <a:pt x="9912" y="4956"/>
                    <a:pt x="16713" y="0"/>
                    <a:pt x="25242" y="0"/>
                  </a:cubicBezTo>
                  <a:cubicBezTo>
                    <a:pt x="38728" y="0"/>
                    <a:pt x="45412" y="9451"/>
                    <a:pt x="45412" y="22591"/>
                  </a:cubicBezTo>
                  <a:lnTo>
                    <a:pt x="45412" y="51636"/>
                  </a:lnTo>
                  <a:lnTo>
                    <a:pt x="38958" y="51636"/>
                  </a:lnTo>
                  <a:lnTo>
                    <a:pt x="38958" y="23513"/>
                  </a:lnTo>
                  <a:cubicBezTo>
                    <a:pt x="38958" y="11987"/>
                    <a:pt x="33656" y="6224"/>
                    <a:pt x="23744" y="6224"/>
                  </a:cubicBezTo>
                  <a:cubicBezTo>
                    <a:pt x="13831" y="6224"/>
                    <a:pt x="6570" y="14984"/>
                    <a:pt x="6570" y="26279"/>
                  </a:cubicBezTo>
                  <a:lnTo>
                    <a:pt x="6570" y="51752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58" name="Freeform: Shape 657">
              <a:extLst>
                <a:ext uri="{FF2B5EF4-FFF2-40B4-BE49-F238E27FC236}">
                  <a16:creationId xmlns:a16="http://schemas.microsoft.com/office/drawing/2014/main" id="{94ADAADC-4407-4BD6-8F0E-B89001F07C55}"/>
                </a:ext>
              </a:extLst>
            </p:cNvPr>
            <p:cNvSpPr/>
            <p:nvPr/>
          </p:nvSpPr>
          <p:spPr>
            <a:xfrm>
              <a:off x="763370" y="7013948"/>
              <a:ext cx="550253" cy="103964"/>
            </a:xfrm>
            <a:custGeom>
              <a:avLst/>
              <a:gdLst>
                <a:gd name="connsiteX0" fmla="*/ 6455 w 550253"/>
                <a:gd name="connsiteY0" fmla="*/ 66159 h 103964"/>
                <a:gd name="connsiteX1" fmla="*/ 6455 w 550253"/>
                <a:gd name="connsiteY1" fmla="*/ 103965 h 103964"/>
                <a:gd name="connsiteX2" fmla="*/ 0 w 550253"/>
                <a:gd name="connsiteY2" fmla="*/ 103965 h 103964"/>
                <a:gd name="connsiteX3" fmla="*/ 0 w 550253"/>
                <a:gd name="connsiteY3" fmla="*/ 27201 h 103964"/>
                <a:gd name="connsiteX4" fmla="*/ 6455 w 550253"/>
                <a:gd name="connsiteY4" fmla="*/ 27201 h 103964"/>
                <a:gd name="connsiteX5" fmla="*/ 6455 w 550253"/>
                <a:gd name="connsiteY5" fmla="*/ 39073 h 103964"/>
                <a:gd name="connsiteX6" fmla="*/ 26740 w 550253"/>
                <a:gd name="connsiteY6" fmla="*/ 26394 h 103964"/>
                <a:gd name="connsiteX7" fmla="*/ 52213 w 550253"/>
                <a:gd name="connsiteY7" fmla="*/ 52559 h 103964"/>
                <a:gd name="connsiteX8" fmla="*/ 26740 w 550253"/>
                <a:gd name="connsiteY8" fmla="*/ 78953 h 103964"/>
                <a:gd name="connsiteX9" fmla="*/ 6455 w 550253"/>
                <a:gd name="connsiteY9" fmla="*/ 66275 h 103964"/>
                <a:gd name="connsiteX10" fmla="*/ 26049 w 550253"/>
                <a:gd name="connsiteY10" fmla="*/ 32388 h 103964"/>
                <a:gd name="connsiteX11" fmla="*/ 6455 w 550253"/>
                <a:gd name="connsiteY11" fmla="*/ 52559 h 103964"/>
                <a:gd name="connsiteX12" fmla="*/ 26049 w 550253"/>
                <a:gd name="connsiteY12" fmla="*/ 72844 h 103964"/>
                <a:gd name="connsiteX13" fmla="*/ 45413 w 550253"/>
                <a:gd name="connsiteY13" fmla="*/ 52559 h 103964"/>
                <a:gd name="connsiteX14" fmla="*/ 26049 w 550253"/>
                <a:gd name="connsiteY14" fmla="*/ 32388 h 103964"/>
                <a:gd name="connsiteX15" fmla="*/ 62471 w 550253"/>
                <a:gd name="connsiteY15" fmla="*/ 52789 h 103964"/>
                <a:gd name="connsiteX16" fmla="*/ 87483 w 550253"/>
                <a:gd name="connsiteY16" fmla="*/ 26279 h 103964"/>
                <a:gd name="connsiteX17" fmla="*/ 111572 w 550253"/>
                <a:gd name="connsiteY17" fmla="*/ 51867 h 103964"/>
                <a:gd name="connsiteX18" fmla="*/ 111342 w 550253"/>
                <a:gd name="connsiteY18" fmla="*/ 54979 h 103964"/>
                <a:gd name="connsiteX19" fmla="*/ 69156 w 550253"/>
                <a:gd name="connsiteY19" fmla="*/ 54979 h 103964"/>
                <a:gd name="connsiteX20" fmla="*/ 89442 w 550253"/>
                <a:gd name="connsiteY20" fmla="*/ 72844 h 103964"/>
                <a:gd name="connsiteX21" fmla="*/ 107999 w 550253"/>
                <a:gd name="connsiteY21" fmla="*/ 66620 h 103964"/>
                <a:gd name="connsiteX22" fmla="*/ 107999 w 550253"/>
                <a:gd name="connsiteY22" fmla="*/ 72959 h 103964"/>
                <a:gd name="connsiteX23" fmla="*/ 89442 w 550253"/>
                <a:gd name="connsiteY23" fmla="*/ 78722 h 103964"/>
                <a:gd name="connsiteX24" fmla="*/ 62356 w 550253"/>
                <a:gd name="connsiteY24" fmla="*/ 52789 h 103964"/>
                <a:gd name="connsiteX25" fmla="*/ 104772 w 550253"/>
                <a:gd name="connsiteY25" fmla="*/ 49677 h 103964"/>
                <a:gd name="connsiteX26" fmla="*/ 87483 w 550253"/>
                <a:gd name="connsiteY26" fmla="*/ 32157 h 103964"/>
                <a:gd name="connsiteX27" fmla="*/ 69272 w 550253"/>
                <a:gd name="connsiteY27" fmla="*/ 49677 h 103964"/>
                <a:gd name="connsiteX28" fmla="*/ 104772 w 550253"/>
                <a:gd name="connsiteY28" fmla="*/ 49677 h 103964"/>
                <a:gd name="connsiteX29" fmla="*/ 132089 w 550253"/>
                <a:gd name="connsiteY29" fmla="*/ 77916 h 103964"/>
                <a:gd name="connsiteX30" fmla="*/ 125634 w 550253"/>
                <a:gd name="connsiteY30" fmla="*/ 77916 h 103964"/>
                <a:gd name="connsiteX31" fmla="*/ 125634 w 550253"/>
                <a:gd name="connsiteY31" fmla="*/ 27086 h 103964"/>
                <a:gd name="connsiteX32" fmla="*/ 132089 w 550253"/>
                <a:gd name="connsiteY32" fmla="*/ 27086 h 103964"/>
                <a:gd name="connsiteX33" fmla="*/ 132089 w 550253"/>
                <a:gd name="connsiteY33" fmla="*/ 40110 h 103964"/>
                <a:gd name="connsiteX34" fmla="*/ 151222 w 550253"/>
                <a:gd name="connsiteY34" fmla="*/ 26164 h 103964"/>
                <a:gd name="connsiteX35" fmla="*/ 151222 w 550253"/>
                <a:gd name="connsiteY35" fmla="*/ 33425 h 103964"/>
                <a:gd name="connsiteX36" fmla="*/ 132089 w 550253"/>
                <a:gd name="connsiteY36" fmla="*/ 53365 h 103964"/>
                <a:gd name="connsiteX37" fmla="*/ 132089 w 550253"/>
                <a:gd name="connsiteY37" fmla="*/ 77801 h 103964"/>
                <a:gd name="connsiteX38" fmla="*/ 159290 w 550253"/>
                <a:gd name="connsiteY38" fmla="*/ 11871 h 103964"/>
                <a:gd name="connsiteX39" fmla="*/ 163670 w 550253"/>
                <a:gd name="connsiteY39" fmla="*/ 7261 h 103964"/>
                <a:gd name="connsiteX40" fmla="*/ 166667 w 550253"/>
                <a:gd name="connsiteY40" fmla="*/ 8183 h 103964"/>
                <a:gd name="connsiteX41" fmla="*/ 171623 w 550253"/>
                <a:gd name="connsiteY41" fmla="*/ 11756 h 103964"/>
                <a:gd name="connsiteX42" fmla="*/ 166667 w 550253"/>
                <a:gd name="connsiteY42" fmla="*/ 15329 h 103964"/>
                <a:gd name="connsiteX43" fmla="*/ 163670 w 550253"/>
                <a:gd name="connsiteY43" fmla="*/ 16367 h 103964"/>
                <a:gd name="connsiteX44" fmla="*/ 159290 w 550253"/>
                <a:gd name="connsiteY44" fmla="*/ 11871 h 103964"/>
                <a:gd name="connsiteX45" fmla="*/ 160904 w 550253"/>
                <a:gd name="connsiteY45" fmla="*/ 27086 h 103964"/>
                <a:gd name="connsiteX46" fmla="*/ 167474 w 550253"/>
                <a:gd name="connsiteY46" fmla="*/ 27086 h 103964"/>
                <a:gd name="connsiteX47" fmla="*/ 167474 w 550253"/>
                <a:gd name="connsiteY47" fmla="*/ 77916 h 103964"/>
                <a:gd name="connsiteX48" fmla="*/ 160904 w 550253"/>
                <a:gd name="connsiteY48" fmla="*/ 77916 h 103964"/>
                <a:gd name="connsiteX49" fmla="*/ 160904 w 550253"/>
                <a:gd name="connsiteY49" fmla="*/ 27086 h 103964"/>
                <a:gd name="connsiteX50" fmla="*/ 181535 w 550253"/>
                <a:gd name="connsiteY50" fmla="*/ 52443 h 103964"/>
                <a:gd name="connsiteX51" fmla="*/ 207930 w 550253"/>
                <a:gd name="connsiteY51" fmla="*/ 26279 h 103964"/>
                <a:gd name="connsiteX52" fmla="*/ 233979 w 550253"/>
                <a:gd name="connsiteY52" fmla="*/ 52443 h 103964"/>
                <a:gd name="connsiteX53" fmla="*/ 207930 w 550253"/>
                <a:gd name="connsiteY53" fmla="*/ 78838 h 103964"/>
                <a:gd name="connsiteX54" fmla="*/ 181535 w 550253"/>
                <a:gd name="connsiteY54" fmla="*/ 52443 h 103964"/>
                <a:gd name="connsiteX55" fmla="*/ 207815 w 550253"/>
                <a:gd name="connsiteY55" fmla="*/ 32388 h 103964"/>
                <a:gd name="connsiteX56" fmla="*/ 188220 w 550253"/>
                <a:gd name="connsiteY56" fmla="*/ 52559 h 103964"/>
                <a:gd name="connsiteX57" fmla="*/ 207815 w 550253"/>
                <a:gd name="connsiteY57" fmla="*/ 72844 h 103964"/>
                <a:gd name="connsiteX58" fmla="*/ 227294 w 550253"/>
                <a:gd name="connsiteY58" fmla="*/ 52559 h 103964"/>
                <a:gd name="connsiteX59" fmla="*/ 207815 w 550253"/>
                <a:gd name="connsiteY59" fmla="*/ 32388 h 103964"/>
                <a:gd name="connsiteX60" fmla="*/ 289995 w 550253"/>
                <a:gd name="connsiteY60" fmla="*/ 66159 h 103964"/>
                <a:gd name="connsiteX61" fmla="*/ 269710 w 550253"/>
                <a:gd name="connsiteY61" fmla="*/ 78722 h 103964"/>
                <a:gd name="connsiteX62" fmla="*/ 244237 w 550253"/>
                <a:gd name="connsiteY62" fmla="*/ 52673 h 103964"/>
                <a:gd name="connsiteX63" fmla="*/ 269710 w 550253"/>
                <a:gd name="connsiteY63" fmla="*/ 26164 h 103964"/>
                <a:gd name="connsiteX64" fmla="*/ 289995 w 550253"/>
                <a:gd name="connsiteY64" fmla="*/ 38843 h 103964"/>
                <a:gd name="connsiteX65" fmla="*/ 289995 w 550253"/>
                <a:gd name="connsiteY65" fmla="*/ 0 h 103964"/>
                <a:gd name="connsiteX66" fmla="*/ 296450 w 550253"/>
                <a:gd name="connsiteY66" fmla="*/ 0 h 103964"/>
                <a:gd name="connsiteX67" fmla="*/ 296450 w 550253"/>
                <a:gd name="connsiteY67" fmla="*/ 77801 h 103964"/>
                <a:gd name="connsiteX68" fmla="*/ 289995 w 550253"/>
                <a:gd name="connsiteY68" fmla="*/ 77801 h 103964"/>
                <a:gd name="connsiteX69" fmla="*/ 289995 w 550253"/>
                <a:gd name="connsiteY69" fmla="*/ 66044 h 103964"/>
                <a:gd name="connsiteX70" fmla="*/ 250922 w 550253"/>
                <a:gd name="connsiteY70" fmla="*/ 52559 h 103964"/>
                <a:gd name="connsiteX71" fmla="*/ 270286 w 550253"/>
                <a:gd name="connsiteY71" fmla="*/ 72729 h 103964"/>
                <a:gd name="connsiteX72" fmla="*/ 289880 w 550253"/>
                <a:gd name="connsiteY72" fmla="*/ 52559 h 103964"/>
                <a:gd name="connsiteX73" fmla="*/ 270286 w 550253"/>
                <a:gd name="connsiteY73" fmla="*/ 32273 h 103964"/>
                <a:gd name="connsiteX74" fmla="*/ 250922 w 550253"/>
                <a:gd name="connsiteY74" fmla="*/ 52559 h 103964"/>
                <a:gd name="connsiteX75" fmla="*/ 315122 w 550253"/>
                <a:gd name="connsiteY75" fmla="*/ 15214 h 103964"/>
                <a:gd name="connsiteX76" fmla="*/ 310166 w 550253"/>
                <a:gd name="connsiteY76" fmla="*/ 11641 h 103964"/>
                <a:gd name="connsiteX77" fmla="*/ 315122 w 550253"/>
                <a:gd name="connsiteY77" fmla="*/ 8068 h 103964"/>
                <a:gd name="connsiteX78" fmla="*/ 318119 w 550253"/>
                <a:gd name="connsiteY78" fmla="*/ 7146 h 103964"/>
                <a:gd name="connsiteX79" fmla="*/ 322499 w 550253"/>
                <a:gd name="connsiteY79" fmla="*/ 11756 h 103964"/>
                <a:gd name="connsiteX80" fmla="*/ 318119 w 550253"/>
                <a:gd name="connsiteY80" fmla="*/ 16251 h 103964"/>
                <a:gd name="connsiteX81" fmla="*/ 315122 w 550253"/>
                <a:gd name="connsiteY81" fmla="*/ 15214 h 103964"/>
                <a:gd name="connsiteX82" fmla="*/ 314431 w 550253"/>
                <a:gd name="connsiteY82" fmla="*/ 27086 h 103964"/>
                <a:gd name="connsiteX83" fmla="*/ 321001 w 550253"/>
                <a:gd name="connsiteY83" fmla="*/ 27086 h 103964"/>
                <a:gd name="connsiteX84" fmla="*/ 321001 w 550253"/>
                <a:gd name="connsiteY84" fmla="*/ 77916 h 103964"/>
                <a:gd name="connsiteX85" fmla="*/ 314431 w 550253"/>
                <a:gd name="connsiteY85" fmla="*/ 77916 h 103964"/>
                <a:gd name="connsiteX86" fmla="*/ 314431 w 550253"/>
                <a:gd name="connsiteY86" fmla="*/ 27086 h 103964"/>
                <a:gd name="connsiteX87" fmla="*/ 361918 w 550253"/>
                <a:gd name="connsiteY87" fmla="*/ 72729 h 103964"/>
                <a:gd name="connsiteX88" fmla="*/ 378746 w 550253"/>
                <a:gd name="connsiteY88" fmla="*/ 66736 h 103964"/>
                <a:gd name="connsiteX89" fmla="*/ 378746 w 550253"/>
                <a:gd name="connsiteY89" fmla="*/ 73421 h 103964"/>
                <a:gd name="connsiteX90" fmla="*/ 361457 w 550253"/>
                <a:gd name="connsiteY90" fmla="*/ 78838 h 103964"/>
                <a:gd name="connsiteX91" fmla="*/ 335062 w 550253"/>
                <a:gd name="connsiteY91" fmla="*/ 52559 h 103964"/>
                <a:gd name="connsiteX92" fmla="*/ 361342 w 550253"/>
                <a:gd name="connsiteY92" fmla="*/ 26279 h 103964"/>
                <a:gd name="connsiteX93" fmla="*/ 378285 w 550253"/>
                <a:gd name="connsiteY93" fmla="*/ 32042 h 103964"/>
                <a:gd name="connsiteX94" fmla="*/ 378285 w 550253"/>
                <a:gd name="connsiteY94" fmla="*/ 39188 h 103964"/>
                <a:gd name="connsiteX95" fmla="*/ 361803 w 550253"/>
                <a:gd name="connsiteY95" fmla="*/ 32388 h 103964"/>
                <a:gd name="connsiteX96" fmla="*/ 341747 w 550253"/>
                <a:gd name="connsiteY96" fmla="*/ 52559 h 103964"/>
                <a:gd name="connsiteX97" fmla="*/ 362033 w 550253"/>
                <a:gd name="connsiteY97" fmla="*/ 72844 h 103964"/>
                <a:gd name="connsiteX98" fmla="*/ 434186 w 550253"/>
                <a:gd name="connsiteY98" fmla="*/ 66159 h 103964"/>
                <a:gd name="connsiteX99" fmla="*/ 413900 w 550253"/>
                <a:gd name="connsiteY99" fmla="*/ 78722 h 103964"/>
                <a:gd name="connsiteX100" fmla="*/ 388428 w 550253"/>
                <a:gd name="connsiteY100" fmla="*/ 52673 h 103964"/>
                <a:gd name="connsiteX101" fmla="*/ 413900 w 550253"/>
                <a:gd name="connsiteY101" fmla="*/ 26164 h 103964"/>
                <a:gd name="connsiteX102" fmla="*/ 434186 w 550253"/>
                <a:gd name="connsiteY102" fmla="*/ 38843 h 103964"/>
                <a:gd name="connsiteX103" fmla="*/ 434186 w 550253"/>
                <a:gd name="connsiteY103" fmla="*/ 26971 h 103964"/>
                <a:gd name="connsiteX104" fmla="*/ 440641 w 550253"/>
                <a:gd name="connsiteY104" fmla="*/ 26971 h 103964"/>
                <a:gd name="connsiteX105" fmla="*/ 440641 w 550253"/>
                <a:gd name="connsiteY105" fmla="*/ 77801 h 103964"/>
                <a:gd name="connsiteX106" fmla="*/ 434186 w 550253"/>
                <a:gd name="connsiteY106" fmla="*/ 77801 h 103964"/>
                <a:gd name="connsiteX107" fmla="*/ 434186 w 550253"/>
                <a:gd name="connsiteY107" fmla="*/ 66044 h 103964"/>
                <a:gd name="connsiteX108" fmla="*/ 395113 w 550253"/>
                <a:gd name="connsiteY108" fmla="*/ 52559 h 103964"/>
                <a:gd name="connsiteX109" fmla="*/ 414477 w 550253"/>
                <a:gd name="connsiteY109" fmla="*/ 72729 h 103964"/>
                <a:gd name="connsiteX110" fmla="*/ 434071 w 550253"/>
                <a:gd name="connsiteY110" fmla="*/ 52559 h 103964"/>
                <a:gd name="connsiteX111" fmla="*/ 414477 w 550253"/>
                <a:gd name="connsiteY111" fmla="*/ 32273 h 103964"/>
                <a:gd name="connsiteX112" fmla="*/ 395113 w 550253"/>
                <a:gd name="connsiteY112" fmla="*/ 52559 h 103964"/>
                <a:gd name="connsiteX113" fmla="*/ 458621 w 550253"/>
                <a:gd name="connsiteY113" fmla="*/ 0 h 103964"/>
                <a:gd name="connsiteX114" fmla="*/ 465076 w 550253"/>
                <a:gd name="connsiteY114" fmla="*/ 0 h 103964"/>
                <a:gd name="connsiteX115" fmla="*/ 465076 w 550253"/>
                <a:gd name="connsiteY115" fmla="*/ 77801 h 103964"/>
                <a:gd name="connsiteX116" fmla="*/ 458621 w 550253"/>
                <a:gd name="connsiteY116" fmla="*/ 77801 h 103964"/>
                <a:gd name="connsiteX117" fmla="*/ 458621 w 550253"/>
                <a:gd name="connsiteY117" fmla="*/ 0 h 103964"/>
                <a:gd name="connsiteX118" fmla="*/ 483172 w 550253"/>
                <a:gd name="connsiteY118" fmla="*/ 0 h 103964"/>
                <a:gd name="connsiteX119" fmla="*/ 489627 w 550253"/>
                <a:gd name="connsiteY119" fmla="*/ 0 h 103964"/>
                <a:gd name="connsiteX120" fmla="*/ 489627 w 550253"/>
                <a:gd name="connsiteY120" fmla="*/ 77801 h 103964"/>
                <a:gd name="connsiteX121" fmla="*/ 483172 w 550253"/>
                <a:gd name="connsiteY121" fmla="*/ 77801 h 103964"/>
                <a:gd name="connsiteX122" fmla="*/ 483172 w 550253"/>
                <a:gd name="connsiteY122" fmla="*/ 0 h 103964"/>
                <a:gd name="connsiteX123" fmla="*/ 513024 w 550253"/>
                <a:gd name="connsiteY123" fmla="*/ 103734 h 103964"/>
                <a:gd name="connsiteX124" fmla="*/ 506224 w 550253"/>
                <a:gd name="connsiteY124" fmla="*/ 103734 h 103964"/>
                <a:gd name="connsiteX125" fmla="*/ 522361 w 550253"/>
                <a:gd name="connsiteY125" fmla="*/ 70309 h 103964"/>
                <a:gd name="connsiteX126" fmla="*/ 499885 w 550253"/>
                <a:gd name="connsiteY126" fmla="*/ 26971 h 103964"/>
                <a:gd name="connsiteX127" fmla="*/ 507492 w 550253"/>
                <a:gd name="connsiteY127" fmla="*/ 26971 h 103964"/>
                <a:gd name="connsiteX128" fmla="*/ 525934 w 550253"/>
                <a:gd name="connsiteY128" fmla="*/ 63047 h 103964"/>
                <a:gd name="connsiteX129" fmla="*/ 543453 w 550253"/>
                <a:gd name="connsiteY129" fmla="*/ 26971 h 103964"/>
                <a:gd name="connsiteX130" fmla="*/ 550254 w 550253"/>
                <a:gd name="connsiteY130" fmla="*/ 26971 h 103964"/>
                <a:gd name="connsiteX131" fmla="*/ 513140 w 550253"/>
                <a:gd name="connsiteY131" fmla="*/ 103734 h 10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</a:cxnLst>
              <a:rect l="l" t="t" r="r" b="b"/>
              <a:pathLst>
                <a:path w="550253" h="103964">
                  <a:moveTo>
                    <a:pt x="6455" y="66159"/>
                  </a:moveTo>
                  <a:lnTo>
                    <a:pt x="6455" y="103965"/>
                  </a:lnTo>
                  <a:lnTo>
                    <a:pt x="0" y="103965"/>
                  </a:lnTo>
                  <a:lnTo>
                    <a:pt x="0" y="27201"/>
                  </a:lnTo>
                  <a:lnTo>
                    <a:pt x="6455" y="27201"/>
                  </a:lnTo>
                  <a:lnTo>
                    <a:pt x="6455" y="39073"/>
                  </a:lnTo>
                  <a:cubicBezTo>
                    <a:pt x="10028" y="31351"/>
                    <a:pt x="17404" y="26394"/>
                    <a:pt x="26740" y="26394"/>
                  </a:cubicBezTo>
                  <a:cubicBezTo>
                    <a:pt x="41494" y="26394"/>
                    <a:pt x="52213" y="37460"/>
                    <a:pt x="52213" y="52559"/>
                  </a:cubicBezTo>
                  <a:cubicBezTo>
                    <a:pt x="52213" y="67658"/>
                    <a:pt x="41494" y="78953"/>
                    <a:pt x="26740" y="78953"/>
                  </a:cubicBezTo>
                  <a:cubicBezTo>
                    <a:pt x="17404" y="78953"/>
                    <a:pt x="10028" y="73997"/>
                    <a:pt x="6455" y="66275"/>
                  </a:cubicBezTo>
                  <a:close/>
                  <a:moveTo>
                    <a:pt x="26049" y="32388"/>
                  </a:moveTo>
                  <a:cubicBezTo>
                    <a:pt x="14638" y="32388"/>
                    <a:pt x="6455" y="40917"/>
                    <a:pt x="6455" y="52559"/>
                  </a:cubicBezTo>
                  <a:cubicBezTo>
                    <a:pt x="6455" y="64199"/>
                    <a:pt x="14638" y="72844"/>
                    <a:pt x="26049" y="72844"/>
                  </a:cubicBezTo>
                  <a:cubicBezTo>
                    <a:pt x="37460" y="72844"/>
                    <a:pt x="45413" y="64315"/>
                    <a:pt x="45413" y="52559"/>
                  </a:cubicBezTo>
                  <a:cubicBezTo>
                    <a:pt x="45413" y="40802"/>
                    <a:pt x="37460" y="32388"/>
                    <a:pt x="26049" y="32388"/>
                  </a:cubicBezTo>
                  <a:close/>
                  <a:moveTo>
                    <a:pt x="62471" y="52789"/>
                  </a:moveTo>
                  <a:cubicBezTo>
                    <a:pt x="62471" y="37690"/>
                    <a:pt x="72038" y="26279"/>
                    <a:pt x="87483" y="26279"/>
                  </a:cubicBezTo>
                  <a:cubicBezTo>
                    <a:pt x="102928" y="26279"/>
                    <a:pt x="111572" y="37229"/>
                    <a:pt x="111572" y="51867"/>
                  </a:cubicBezTo>
                  <a:cubicBezTo>
                    <a:pt x="111572" y="52904"/>
                    <a:pt x="111572" y="53942"/>
                    <a:pt x="111342" y="54979"/>
                  </a:cubicBezTo>
                  <a:lnTo>
                    <a:pt x="69156" y="54979"/>
                  </a:lnTo>
                  <a:cubicBezTo>
                    <a:pt x="70194" y="65468"/>
                    <a:pt x="78031" y="72844"/>
                    <a:pt x="89442" y="72844"/>
                  </a:cubicBezTo>
                  <a:cubicBezTo>
                    <a:pt x="96243" y="72844"/>
                    <a:pt x="102582" y="70769"/>
                    <a:pt x="107999" y="66620"/>
                  </a:cubicBezTo>
                  <a:lnTo>
                    <a:pt x="107999" y="72959"/>
                  </a:lnTo>
                  <a:cubicBezTo>
                    <a:pt x="102582" y="76879"/>
                    <a:pt x="96127" y="78722"/>
                    <a:pt x="89442" y="78722"/>
                  </a:cubicBezTo>
                  <a:cubicBezTo>
                    <a:pt x="73421" y="78722"/>
                    <a:pt x="62356" y="68119"/>
                    <a:pt x="62356" y="52789"/>
                  </a:cubicBezTo>
                  <a:close/>
                  <a:moveTo>
                    <a:pt x="104772" y="49677"/>
                  </a:moveTo>
                  <a:cubicBezTo>
                    <a:pt x="104195" y="39764"/>
                    <a:pt x="97856" y="32157"/>
                    <a:pt x="87483" y="32157"/>
                  </a:cubicBezTo>
                  <a:cubicBezTo>
                    <a:pt x="77109" y="32157"/>
                    <a:pt x="70309" y="39764"/>
                    <a:pt x="69272" y="49677"/>
                  </a:cubicBezTo>
                  <a:lnTo>
                    <a:pt x="104772" y="49677"/>
                  </a:lnTo>
                  <a:close/>
                  <a:moveTo>
                    <a:pt x="132089" y="77916"/>
                  </a:moveTo>
                  <a:lnTo>
                    <a:pt x="125634" y="77916"/>
                  </a:lnTo>
                  <a:lnTo>
                    <a:pt x="125634" y="27086"/>
                  </a:lnTo>
                  <a:lnTo>
                    <a:pt x="132089" y="27086"/>
                  </a:lnTo>
                  <a:lnTo>
                    <a:pt x="132089" y="40110"/>
                  </a:lnTo>
                  <a:cubicBezTo>
                    <a:pt x="135662" y="31466"/>
                    <a:pt x="142692" y="26164"/>
                    <a:pt x="151222" y="26164"/>
                  </a:cubicBezTo>
                  <a:lnTo>
                    <a:pt x="151222" y="33425"/>
                  </a:lnTo>
                  <a:cubicBezTo>
                    <a:pt x="141079" y="32388"/>
                    <a:pt x="132089" y="40226"/>
                    <a:pt x="132089" y="53365"/>
                  </a:cubicBezTo>
                  <a:lnTo>
                    <a:pt x="132089" y="77801"/>
                  </a:lnTo>
                  <a:close/>
                  <a:moveTo>
                    <a:pt x="159290" y="11871"/>
                  </a:moveTo>
                  <a:cubicBezTo>
                    <a:pt x="159290" y="9336"/>
                    <a:pt x="161134" y="7261"/>
                    <a:pt x="163670" y="7261"/>
                  </a:cubicBezTo>
                  <a:cubicBezTo>
                    <a:pt x="164822" y="7261"/>
                    <a:pt x="165745" y="7607"/>
                    <a:pt x="166667" y="8183"/>
                  </a:cubicBezTo>
                  <a:lnTo>
                    <a:pt x="171623" y="11756"/>
                  </a:lnTo>
                  <a:lnTo>
                    <a:pt x="166667" y="15329"/>
                  </a:lnTo>
                  <a:cubicBezTo>
                    <a:pt x="165745" y="15905"/>
                    <a:pt x="164822" y="16367"/>
                    <a:pt x="163670" y="16367"/>
                  </a:cubicBezTo>
                  <a:cubicBezTo>
                    <a:pt x="161134" y="16367"/>
                    <a:pt x="159290" y="14292"/>
                    <a:pt x="159290" y="11871"/>
                  </a:cubicBezTo>
                  <a:close/>
                  <a:moveTo>
                    <a:pt x="160904" y="27086"/>
                  </a:moveTo>
                  <a:lnTo>
                    <a:pt x="167474" y="27086"/>
                  </a:lnTo>
                  <a:lnTo>
                    <a:pt x="167474" y="77916"/>
                  </a:lnTo>
                  <a:lnTo>
                    <a:pt x="160904" y="77916"/>
                  </a:lnTo>
                  <a:lnTo>
                    <a:pt x="160904" y="27086"/>
                  </a:lnTo>
                  <a:close/>
                  <a:moveTo>
                    <a:pt x="181535" y="52443"/>
                  </a:moveTo>
                  <a:cubicBezTo>
                    <a:pt x="181535" y="37344"/>
                    <a:pt x="192485" y="26279"/>
                    <a:pt x="207930" y="26279"/>
                  </a:cubicBezTo>
                  <a:cubicBezTo>
                    <a:pt x="223375" y="26279"/>
                    <a:pt x="233979" y="37229"/>
                    <a:pt x="233979" y="52443"/>
                  </a:cubicBezTo>
                  <a:cubicBezTo>
                    <a:pt x="233979" y="67658"/>
                    <a:pt x="223144" y="78838"/>
                    <a:pt x="207930" y="78838"/>
                  </a:cubicBezTo>
                  <a:cubicBezTo>
                    <a:pt x="192715" y="78838"/>
                    <a:pt x="181535" y="67773"/>
                    <a:pt x="181535" y="52443"/>
                  </a:cubicBezTo>
                  <a:close/>
                  <a:moveTo>
                    <a:pt x="207815" y="32388"/>
                  </a:moveTo>
                  <a:cubicBezTo>
                    <a:pt x="196289" y="32388"/>
                    <a:pt x="188220" y="40917"/>
                    <a:pt x="188220" y="52559"/>
                  </a:cubicBezTo>
                  <a:cubicBezTo>
                    <a:pt x="188220" y="64199"/>
                    <a:pt x="196289" y="72844"/>
                    <a:pt x="207815" y="72844"/>
                  </a:cubicBezTo>
                  <a:cubicBezTo>
                    <a:pt x="219341" y="72844"/>
                    <a:pt x="227294" y="64315"/>
                    <a:pt x="227294" y="52559"/>
                  </a:cubicBezTo>
                  <a:cubicBezTo>
                    <a:pt x="227294" y="40802"/>
                    <a:pt x="219225" y="32388"/>
                    <a:pt x="207815" y="32388"/>
                  </a:cubicBezTo>
                  <a:close/>
                  <a:moveTo>
                    <a:pt x="289995" y="66159"/>
                  </a:moveTo>
                  <a:cubicBezTo>
                    <a:pt x="286307" y="73766"/>
                    <a:pt x="279046" y="78722"/>
                    <a:pt x="269710" y="78722"/>
                  </a:cubicBezTo>
                  <a:cubicBezTo>
                    <a:pt x="254841" y="78722"/>
                    <a:pt x="244237" y="67773"/>
                    <a:pt x="244237" y="52673"/>
                  </a:cubicBezTo>
                  <a:cubicBezTo>
                    <a:pt x="244237" y="37574"/>
                    <a:pt x="254841" y="26164"/>
                    <a:pt x="269710" y="26164"/>
                  </a:cubicBezTo>
                  <a:cubicBezTo>
                    <a:pt x="279046" y="26164"/>
                    <a:pt x="286307" y="31120"/>
                    <a:pt x="289995" y="38843"/>
                  </a:cubicBezTo>
                  <a:lnTo>
                    <a:pt x="289995" y="0"/>
                  </a:lnTo>
                  <a:lnTo>
                    <a:pt x="296450" y="0"/>
                  </a:lnTo>
                  <a:lnTo>
                    <a:pt x="296450" y="77801"/>
                  </a:lnTo>
                  <a:lnTo>
                    <a:pt x="289995" y="77801"/>
                  </a:lnTo>
                  <a:lnTo>
                    <a:pt x="289995" y="66044"/>
                  </a:lnTo>
                  <a:close/>
                  <a:moveTo>
                    <a:pt x="250922" y="52559"/>
                  </a:moveTo>
                  <a:cubicBezTo>
                    <a:pt x="250922" y="64199"/>
                    <a:pt x="258875" y="72729"/>
                    <a:pt x="270286" y="72729"/>
                  </a:cubicBezTo>
                  <a:cubicBezTo>
                    <a:pt x="281697" y="72729"/>
                    <a:pt x="289880" y="64199"/>
                    <a:pt x="289880" y="52559"/>
                  </a:cubicBezTo>
                  <a:cubicBezTo>
                    <a:pt x="289880" y="40917"/>
                    <a:pt x="281697" y="32273"/>
                    <a:pt x="270286" y="32273"/>
                  </a:cubicBezTo>
                  <a:cubicBezTo>
                    <a:pt x="258875" y="32273"/>
                    <a:pt x="250922" y="40802"/>
                    <a:pt x="250922" y="52559"/>
                  </a:cubicBezTo>
                  <a:close/>
                  <a:moveTo>
                    <a:pt x="315122" y="15214"/>
                  </a:moveTo>
                  <a:lnTo>
                    <a:pt x="310166" y="11641"/>
                  </a:lnTo>
                  <a:lnTo>
                    <a:pt x="315122" y="8068"/>
                  </a:lnTo>
                  <a:cubicBezTo>
                    <a:pt x="316044" y="7492"/>
                    <a:pt x="316966" y="7146"/>
                    <a:pt x="318119" y="7146"/>
                  </a:cubicBezTo>
                  <a:cubicBezTo>
                    <a:pt x="320655" y="7146"/>
                    <a:pt x="322499" y="9221"/>
                    <a:pt x="322499" y="11756"/>
                  </a:cubicBezTo>
                  <a:cubicBezTo>
                    <a:pt x="322499" y="14292"/>
                    <a:pt x="320655" y="16251"/>
                    <a:pt x="318119" y="16251"/>
                  </a:cubicBezTo>
                  <a:cubicBezTo>
                    <a:pt x="316966" y="16251"/>
                    <a:pt x="316044" y="15791"/>
                    <a:pt x="315122" y="15214"/>
                  </a:cubicBezTo>
                  <a:close/>
                  <a:moveTo>
                    <a:pt x="314431" y="27086"/>
                  </a:moveTo>
                  <a:lnTo>
                    <a:pt x="321001" y="27086"/>
                  </a:lnTo>
                  <a:lnTo>
                    <a:pt x="321001" y="77916"/>
                  </a:lnTo>
                  <a:lnTo>
                    <a:pt x="314431" y="77916"/>
                  </a:lnTo>
                  <a:lnTo>
                    <a:pt x="314431" y="27086"/>
                  </a:lnTo>
                  <a:close/>
                  <a:moveTo>
                    <a:pt x="361918" y="72729"/>
                  </a:moveTo>
                  <a:cubicBezTo>
                    <a:pt x="368373" y="72729"/>
                    <a:pt x="374136" y="70769"/>
                    <a:pt x="378746" y="66736"/>
                  </a:cubicBezTo>
                  <a:lnTo>
                    <a:pt x="378746" y="73421"/>
                  </a:lnTo>
                  <a:cubicBezTo>
                    <a:pt x="373790" y="77109"/>
                    <a:pt x="367796" y="78838"/>
                    <a:pt x="361457" y="78838"/>
                  </a:cubicBezTo>
                  <a:cubicBezTo>
                    <a:pt x="345897" y="78838"/>
                    <a:pt x="335062" y="67888"/>
                    <a:pt x="335062" y="52559"/>
                  </a:cubicBezTo>
                  <a:cubicBezTo>
                    <a:pt x="335062" y="37229"/>
                    <a:pt x="346012" y="26279"/>
                    <a:pt x="361342" y="26279"/>
                  </a:cubicBezTo>
                  <a:cubicBezTo>
                    <a:pt x="368027" y="26279"/>
                    <a:pt x="373790" y="28238"/>
                    <a:pt x="378285" y="32042"/>
                  </a:cubicBezTo>
                  <a:lnTo>
                    <a:pt x="378285" y="39188"/>
                  </a:lnTo>
                  <a:cubicBezTo>
                    <a:pt x="374251" y="34693"/>
                    <a:pt x="368373" y="32388"/>
                    <a:pt x="361803" y="32388"/>
                  </a:cubicBezTo>
                  <a:cubicBezTo>
                    <a:pt x="350046" y="32388"/>
                    <a:pt x="341747" y="40687"/>
                    <a:pt x="341747" y="52559"/>
                  </a:cubicBezTo>
                  <a:cubicBezTo>
                    <a:pt x="341747" y="64430"/>
                    <a:pt x="350046" y="72844"/>
                    <a:pt x="362033" y="72844"/>
                  </a:cubicBezTo>
                  <a:close/>
                  <a:moveTo>
                    <a:pt x="434186" y="66159"/>
                  </a:moveTo>
                  <a:cubicBezTo>
                    <a:pt x="430498" y="73882"/>
                    <a:pt x="423237" y="78722"/>
                    <a:pt x="413900" y="78722"/>
                  </a:cubicBezTo>
                  <a:cubicBezTo>
                    <a:pt x="399032" y="78722"/>
                    <a:pt x="388428" y="67773"/>
                    <a:pt x="388428" y="52673"/>
                  </a:cubicBezTo>
                  <a:cubicBezTo>
                    <a:pt x="388428" y="37574"/>
                    <a:pt x="399032" y="26164"/>
                    <a:pt x="413900" y="26164"/>
                  </a:cubicBezTo>
                  <a:cubicBezTo>
                    <a:pt x="423237" y="26164"/>
                    <a:pt x="430498" y="31120"/>
                    <a:pt x="434186" y="38843"/>
                  </a:cubicBezTo>
                  <a:lnTo>
                    <a:pt x="434186" y="26971"/>
                  </a:lnTo>
                  <a:lnTo>
                    <a:pt x="440641" y="26971"/>
                  </a:lnTo>
                  <a:lnTo>
                    <a:pt x="440641" y="77801"/>
                  </a:lnTo>
                  <a:lnTo>
                    <a:pt x="434186" y="77801"/>
                  </a:lnTo>
                  <a:lnTo>
                    <a:pt x="434186" y="66044"/>
                  </a:lnTo>
                  <a:close/>
                  <a:moveTo>
                    <a:pt x="395113" y="52559"/>
                  </a:moveTo>
                  <a:cubicBezTo>
                    <a:pt x="395113" y="64199"/>
                    <a:pt x="403066" y="72729"/>
                    <a:pt x="414477" y="72729"/>
                  </a:cubicBezTo>
                  <a:cubicBezTo>
                    <a:pt x="425888" y="72729"/>
                    <a:pt x="434071" y="64199"/>
                    <a:pt x="434071" y="52559"/>
                  </a:cubicBezTo>
                  <a:cubicBezTo>
                    <a:pt x="434071" y="40917"/>
                    <a:pt x="425888" y="32273"/>
                    <a:pt x="414477" y="32273"/>
                  </a:cubicBezTo>
                  <a:cubicBezTo>
                    <a:pt x="403066" y="32273"/>
                    <a:pt x="395113" y="40802"/>
                    <a:pt x="395113" y="52559"/>
                  </a:cubicBezTo>
                  <a:close/>
                  <a:moveTo>
                    <a:pt x="458621" y="0"/>
                  </a:moveTo>
                  <a:lnTo>
                    <a:pt x="465076" y="0"/>
                  </a:lnTo>
                  <a:lnTo>
                    <a:pt x="465076" y="77801"/>
                  </a:lnTo>
                  <a:lnTo>
                    <a:pt x="458621" y="77801"/>
                  </a:lnTo>
                  <a:lnTo>
                    <a:pt x="458621" y="0"/>
                  </a:lnTo>
                  <a:close/>
                  <a:moveTo>
                    <a:pt x="483172" y="0"/>
                  </a:moveTo>
                  <a:lnTo>
                    <a:pt x="489627" y="0"/>
                  </a:lnTo>
                  <a:lnTo>
                    <a:pt x="489627" y="77801"/>
                  </a:lnTo>
                  <a:lnTo>
                    <a:pt x="483172" y="77801"/>
                  </a:lnTo>
                  <a:lnTo>
                    <a:pt x="483172" y="0"/>
                  </a:lnTo>
                  <a:close/>
                  <a:moveTo>
                    <a:pt x="513024" y="103734"/>
                  </a:moveTo>
                  <a:lnTo>
                    <a:pt x="506224" y="103734"/>
                  </a:lnTo>
                  <a:lnTo>
                    <a:pt x="522361" y="70309"/>
                  </a:lnTo>
                  <a:lnTo>
                    <a:pt x="499885" y="26971"/>
                  </a:lnTo>
                  <a:lnTo>
                    <a:pt x="507492" y="26971"/>
                  </a:lnTo>
                  <a:lnTo>
                    <a:pt x="525934" y="63047"/>
                  </a:lnTo>
                  <a:lnTo>
                    <a:pt x="543453" y="26971"/>
                  </a:lnTo>
                  <a:lnTo>
                    <a:pt x="550254" y="26971"/>
                  </a:lnTo>
                  <a:lnTo>
                    <a:pt x="513140" y="103734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59" name="Freeform: Shape 658">
              <a:extLst>
                <a:ext uri="{FF2B5EF4-FFF2-40B4-BE49-F238E27FC236}">
                  <a16:creationId xmlns:a16="http://schemas.microsoft.com/office/drawing/2014/main" id="{283193CF-CB51-4DF0-B8EF-00CEE432C620}"/>
                </a:ext>
              </a:extLst>
            </p:cNvPr>
            <p:cNvSpPr/>
            <p:nvPr/>
          </p:nvSpPr>
          <p:spPr>
            <a:xfrm>
              <a:off x="664592" y="7240550"/>
              <a:ext cx="19248" cy="19018"/>
            </a:xfrm>
            <a:custGeom>
              <a:avLst/>
              <a:gdLst>
                <a:gd name="connsiteX0" fmla="*/ 0 w 19248"/>
                <a:gd name="connsiteY0" fmla="*/ 9567 h 19018"/>
                <a:gd name="connsiteX1" fmla="*/ 9567 w 19248"/>
                <a:gd name="connsiteY1" fmla="*/ 0 h 19018"/>
                <a:gd name="connsiteX2" fmla="*/ 19249 w 19248"/>
                <a:gd name="connsiteY2" fmla="*/ 9567 h 19018"/>
                <a:gd name="connsiteX3" fmla="*/ 9567 w 19248"/>
                <a:gd name="connsiteY3" fmla="*/ 19018 h 19018"/>
                <a:gd name="connsiteX4" fmla="*/ 0 w 19248"/>
                <a:gd name="connsiteY4" fmla="*/ 9567 h 19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48" h="19018">
                  <a:moveTo>
                    <a:pt x="0" y="9567"/>
                  </a:moveTo>
                  <a:cubicBezTo>
                    <a:pt x="0" y="4149"/>
                    <a:pt x="4380" y="0"/>
                    <a:pt x="9567" y="0"/>
                  </a:cubicBezTo>
                  <a:cubicBezTo>
                    <a:pt x="14753" y="0"/>
                    <a:pt x="19249" y="4149"/>
                    <a:pt x="19249" y="9567"/>
                  </a:cubicBezTo>
                  <a:cubicBezTo>
                    <a:pt x="19249" y="14984"/>
                    <a:pt x="14984" y="19018"/>
                    <a:pt x="9567" y="19018"/>
                  </a:cubicBezTo>
                  <a:cubicBezTo>
                    <a:pt x="4149" y="19018"/>
                    <a:pt x="0" y="14868"/>
                    <a:pt x="0" y="9567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60" name="Freeform: Shape 659">
              <a:extLst>
                <a:ext uri="{FF2B5EF4-FFF2-40B4-BE49-F238E27FC236}">
                  <a16:creationId xmlns:a16="http://schemas.microsoft.com/office/drawing/2014/main" id="{D478B218-3C4D-45FE-86AE-EF28A463817B}"/>
                </a:ext>
              </a:extLst>
            </p:cNvPr>
            <p:cNvSpPr/>
            <p:nvPr/>
          </p:nvSpPr>
          <p:spPr>
            <a:xfrm>
              <a:off x="763370" y="7203897"/>
              <a:ext cx="46219" cy="77800"/>
            </a:xfrm>
            <a:custGeom>
              <a:avLst/>
              <a:gdLst>
                <a:gd name="connsiteX0" fmla="*/ 0 w 46219"/>
                <a:gd name="connsiteY0" fmla="*/ 0 h 77800"/>
                <a:gd name="connsiteX1" fmla="*/ 45067 w 46219"/>
                <a:gd name="connsiteY1" fmla="*/ 0 h 77800"/>
                <a:gd name="connsiteX2" fmla="*/ 45067 w 46219"/>
                <a:gd name="connsiteY2" fmla="*/ 6108 h 77800"/>
                <a:gd name="connsiteX3" fmla="*/ 6800 w 46219"/>
                <a:gd name="connsiteY3" fmla="*/ 6108 h 77800"/>
                <a:gd name="connsiteX4" fmla="*/ 6800 w 46219"/>
                <a:gd name="connsiteY4" fmla="*/ 35270 h 77800"/>
                <a:gd name="connsiteX5" fmla="*/ 40687 w 46219"/>
                <a:gd name="connsiteY5" fmla="*/ 35270 h 77800"/>
                <a:gd name="connsiteX6" fmla="*/ 40687 w 46219"/>
                <a:gd name="connsiteY6" fmla="*/ 41378 h 77800"/>
                <a:gd name="connsiteX7" fmla="*/ 6800 w 46219"/>
                <a:gd name="connsiteY7" fmla="*/ 41378 h 77800"/>
                <a:gd name="connsiteX8" fmla="*/ 6800 w 46219"/>
                <a:gd name="connsiteY8" fmla="*/ 71692 h 77800"/>
                <a:gd name="connsiteX9" fmla="*/ 46219 w 46219"/>
                <a:gd name="connsiteY9" fmla="*/ 71692 h 77800"/>
                <a:gd name="connsiteX10" fmla="*/ 46219 w 46219"/>
                <a:gd name="connsiteY10" fmla="*/ 77801 h 77800"/>
                <a:gd name="connsiteX11" fmla="*/ 0 w 46219"/>
                <a:gd name="connsiteY11" fmla="*/ 77801 h 77800"/>
                <a:gd name="connsiteX12" fmla="*/ 0 w 46219"/>
                <a:gd name="connsiteY12" fmla="*/ 0 h 7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219" h="77800">
                  <a:moveTo>
                    <a:pt x="0" y="0"/>
                  </a:moveTo>
                  <a:lnTo>
                    <a:pt x="45067" y="0"/>
                  </a:lnTo>
                  <a:lnTo>
                    <a:pt x="45067" y="6108"/>
                  </a:lnTo>
                  <a:lnTo>
                    <a:pt x="6800" y="6108"/>
                  </a:lnTo>
                  <a:lnTo>
                    <a:pt x="6800" y="35270"/>
                  </a:lnTo>
                  <a:lnTo>
                    <a:pt x="40687" y="35270"/>
                  </a:lnTo>
                  <a:lnTo>
                    <a:pt x="40687" y="41378"/>
                  </a:lnTo>
                  <a:lnTo>
                    <a:pt x="6800" y="41378"/>
                  </a:lnTo>
                  <a:lnTo>
                    <a:pt x="6800" y="71692"/>
                  </a:lnTo>
                  <a:lnTo>
                    <a:pt x="46219" y="71692"/>
                  </a:lnTo>
                  <a:lnTo>
                    <a:pt x="46219" y="77801"/>
                  </a:lnTo>
                  <a:lnTo>
                    <a:pt x="0" y="778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61" name="Freeform: Shape 660">
              <a:extLst>
                <a:ext uri="{FF2B5EF4-FFF2-40B4-BE49-F238E27FC236}">
                  <a16:creationId xmlns:a16="http://schemas.microsoft.com/office/drawing/2014/main" id="{6AC94F23-CBDF-49A4-B8F3-5D1BF34BDCCC}"/>
                </a:ext>
              </a:extLst>
            </p:cNvPr>
            <p:cNvSpPr/>
            <p:nvPr/>
          </p:nvSpPr>
          <p:spPr>
            <a:xfrm>
              <a:off x="821000" y="7230176"/>
              <a:ext cx="45412" cy="51752"/>
            </a:xfrm>
            <a:custGeom>
              <a:avLst/>
              <a:gdLst>
                <a:gd name="connsiteX0" fmla="*/ 6455 w 45412"/>
                <a:gd name="connsiteY0" fmla="*/ 51637 h 51752"/>
                <a:gd name="connsiteX1" fmla="*/ 0 w 45412"/>
                <a:gd name="connsiteY1" fmla="*/ 51637 h 51752"/>
                <a:gd name="connsiteX2" fmla="*/ 0 w 45412"/>
                <a:gd name="connsiteY2" fmla="*/ 807 h 51752"/>
                <a:gd name="connsiteX3" fmla="*/ 6455 w 45412"/>
                <a:gd name="connsiteY3" fmla="*/ 807 h 51752"/>
                <a:gd name="connsiteX4" fmla="*/ 6455 w 45412"/>
                <a:gd name="connsiteY4" fmla="*/ 12448 h 51752"/>
                <a:gd name="connsiteX5" fmla="*/ 25242 w 45412"/>
                <a:gd name="connsiteY5" fmla="*/ 0 h 51752"/>
                <a:gd name="connsiteX6" fmla="*/ 45413 w 45412"/>
                <a:gd name="connsiteY6" fmla="*/ 22591 h 51752"/>
                <a:gd name="connsiteX7" fmla="*/ 45413 w 45412"/>
                <a:gd name="connsiteY7" fmla="*/ 51637 h 51752"/>
                <a:gd name="connsiteX8" fmla="*/ 38958 w 45412"/>
                <a:gd name="connsiteY8" fmla="*/ 51637 h 51752"/>
                <a:gd name="connsiteX9" fmla="*/ 38958 w 45412"/>
                <a:gd name="connsiteY9" fmla="*/ 23514 h 51752"/>
                <a:gd name="connsiteX10" fmla="*/ 23744 w 45412"/>
                <a:gd name="connsiteY10" fmla="*/ 6225 h 51752"/>
                <a:gd name="connsiteX11" fmla="*/ 6570 w 45412"/>
                <a:gd name="connsiteY11" fmla="*/ 26280 h 51752"/>
                <a:gd name="connsiteX12" fmla="*/ 6570 w 45412"/>
                <a:gd name="connsiteY12" fmla="*/ 51753 h 5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412" h="51752">
                  <a:moveTo>
                    <a:pt x="6455" y="51637"/>
                  </a:moveTo>
                  <a:lnTo>
                    <a:pt x="0" y="51637"/>
                  </a:lnTo>
                  <a:lnTo>
                    <a:pt x="0" y="807"/>
                  </a:lnTo>
                  <a:lnTo>
                    <a:pt x="6455" y="807"/>
                  </a:lnTo>
                  <a:lnTo>
                    <a:pt x="6455" y="12448"/>
                  </a:lnTo>
                  <a:cubicBezTo>
                    <a:pt x="9912" y="4956"/>
                    <a:pt x="16713" y="0"/>
                    <a:pt x="25242" y="0"/>
                  </a:cubicBezTo>
                  <a:cubicBezTo>
                    <a:pt x="38727" y="0"/>
                    <a:pt x="45413" y="9451"/>
                    <a:pt x="45413" y="22591"/>
                  </a:cubicBezTo>
                  <a:lnTo>
                    <a:pt x="45413" y="51637"/>
                  </a:lnTo>
                  <a:lnTo>
                    <a:pt x="38958" y="51637"/>
                  </a:lnTo>
                  <a:lnTo>
                    <a:pt x="38958" y="23514"/>
                  </a:lnTo>
                  <a:cubicBezTo>
                    <a:pt x="38958" y="11988"/>
                    <a:pt x="33656" y="6225"/>
                    <a:pt x="23744" y="6225"/>
                  </a:cubicBezTo>
                  <a:cubicBezTo>
                    <a:pt x="13831" y="6225"/>
                    <a:pt x="6570" y="14984"/>
                    <a:pt x="6570" y="26280"/>
                  </a:cubicBezTo>
                  <a:lnTo>
                    <a:pt x="6570" y="51753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62" name="Freeform: Shape 661">
              <a:extLst>
                <a:ext uri="{FF2B5EF4-FFF2-40B4-BE49-F238E27FC236}">
                  <a16:creationId xmlns:a16="http://schemas.microsoft.com/office/drawing/2014/main" id="{EF8819C7-B9A2-446A-A0A0-280CC4B894C6}"/>
                </a:ext>
              </a:extLst>
            </p:cNvPr>
            <p:cNvSpPr/>
            <p:nvPr/>
          </p:nvSpPr>
          <p:spPr>
            <a:xfrm>
              <a:off x="879207" y="7230061"/>
              <a:ext cx="52097" cy="52558"/>
            </a:xfrm>
            <a:custGeom>
              <a:avLst/>
              <a:gdLst>
                <a:gd name="connsiteX0" fmla="*/ 45643 w 52097"/>
                <a:gd name="connsiteY0" fmla="*/ 39995 h 52558"/>
                <a:gd name="connsiteX1" fmla="*/ 25473 w 52097"/>
                <a:gd name="connsiteY1" fmla="*/ 52559 h 52558"/>
                <a:gd name="connsiteX2" fmla="*/ 0 w 52097"/>
                <a:gd name="connsiteY2" fmla="*/ 26510 h 52558"/>
                <a:gd name="connsiteX3" fmla="*/ 25473 w 52097"/>
                <a:gd name="connsiteY3" fmla="*/ 0 h 52558"/>
                <a:gd name="connsiteX4" fmla="*/ 45643 w 52097"/>
                <a:gd name="connsiteY4" fmla="*/ 12678 h 52558"/>
                <a:gd name="connsiteX5" fmla="*/ 45643 w 52097"/>
                <a:gd name="connsiteY5" fmla="*/ 806 h 52558"/>
                <a:gd name="connsiteX6" fmla="*/ 52098 w 52097"/>
                <a:gd name="connsiteY6" fmla="*/ 806 h 52558"/>
                <a:gd name="connsiteX7" fmla="*/ 52098 w 52097"/>
                <a:gd name="connsiteY7" fmla="*/ 51636 h 52558"/>
                <a:gd name="connsiteX8" fmla="*/ 45643 w 52097"/>
                <a:gd name="connsiteY8" fmla="*/ 51636 h 52558"/>
                <a:gd name="connsiteX9" fmla="*/ 45643 w 52097"/>
                <a:gd name="connsiteY9" fmla="*/ 39880 h 52558"/>
                <a:gd name="connsiteX10" fmla="*/ 6685 w 52097"/>
                <a:gd name="connsiteY10" fmla="*/ 26394 h 52558"/>
                <a:gd name="connsiteX11" fmla="*/ 26049 w 52097"/>
                <a:gd name="connsiteY11" fmla="*/ 46565 h 52558"/>
                <a:gd name="connsiteX12" fmla="*/ 45643 w 52097"/>
                <a:gd name="connsiteY12" fmla="*/ 26394 h 52558"/>
                <a:gd name="connsiteX13" fmla="*/ 26049 w 52097"/>
                <a:gd name="connsiteY13" fmla="*/ 6108 h 52558"/>
                <a:gd name="connsiteX14" fmla="*/ 6685 w 52097"/>
                <a:gd name="connsiteY14" fmla="*/ 26394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52558">
                  <a:moveTo>
                    <a:pt x="45643" y="39995"/>
                  </a:moveTo>
                  <a:cubicBezTo>
                    <a:pt x="42070" y="47717"/>
                    <a:pt x="34693" y="52559"/>
                    <a:pt x="25473" y="52559"/>
                  </a:cubicBezTo>
                  <a:cubicBezTo>
                    <a:pt x="10604" y="52559"/>
                    <a:pt x="0" y="41609"/>
                    <a:pt x="0" y="26510"/>
                  </a:cubicBezTo>
                  <a:cubicBezTo>
                    <a:pt x="0" y="11411"/>
                    <a:pt x="10604" y="0"/>
                    <a:pt x="25473" y="0"/>
                  </a:cubicBezTo>
                  <a:cubicBezTo>
                    <a:pt x="34809" y="0"/>
                    <a:pt x="42070" y="4956"/>
                    <a:pt x="45643" y="12678"/>
                  </a:cubicBezTo>
                  <a:lnTo>
                    <a:pt x="45643" y="806"/>
                  </a:lnTo>
                  <a:lnTo>
                    <a:pt x="52098" y="806"/>
                  </a:lnTo>
                  <a:lnTo>
                    <a:pt x="52098" y="51636"/>
                  </a:lnTo>
                  <a:lnTo>
                    <a:pt x="45643" y="51636"/>
                  </a:lnTo>
                  <a:lnTo>
                    <a:pt x="45643" y="39880"/>
                  </a:lnTo>
                  <a:close/>
                  <a:moveTo>
                    <a:pt x="6685" y="26394"/>
                  </a:moveTo>
                  <a:cubicBezTo>
                    <a:pt x="6685" y="38036"/>
                    <a:pt x="14638" y="46565"/>
                    <a:pt x="26049" y="46565"/>
                  </a:cubicBezTo>
                  <a:cubicBezTo>
                    <a:pt x="37460" y="46565"/>
                    <a:pt x="45643" y="38036"/>
                    <a:pt x="45643" y="26394"/>
                  </a:cubicBezTo>
                  <a:cubicBezTo>
                    <a:pt x="45643" y="14753"/>
                    <a:pt x="37460" y="6108"/>
                    <a:pt x="26049" y="6108"/>
                  </a:cubicBezTo>
                  <a:cubicBezTo>
                    <a:pt x="14638" y="6108"/>
                    <a:pt x="6685" y="14638"/>
                    <a:pt x="6685" y="26394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63" name="Freeform: Shape 662">
              <a:extLst>
                <a:ext uri="{FF2B5EF4-FFF2-40B4-BE49-F238E27FC236}">
                  <a16:creationId xmlns:a16="http://schemas.microsoft.com/office/drawing/2014/main" id="{C1CB14D3-796D-4B12-833D-5410E483594B}"/>
                </a:ext>
              </a:extLst>
            </p:cNvPr>
            <p:cNvSpPr/>
            <p:nvPr/>
          </p:nvSpPr>
          <p:spPr>
            <a:xfrm>
              <a:off x="949285" y="7204012"/>
              <a:ext cx="52097" cy="78722"/>
            </a:xfrm>
            <a:custGeom>
              <a:avLst/>
              <a:gdLst>
                <a:gd name="connsiteX0" fmla="*/ 26625 w 52097"/>
                <a:gd name="connsiteY0" fmla="*/ 78608 h 78722"/>
                <a:gd name="connsiteX1" fmla="*/ 6455 w 52097"/>
                <a:gd name="connsiteY1" fmla="*/ 65929 h 78722"/>
                <a:gd name="connsiteX2" fmla="*/ 6455 w 52097"/>
                <a:gd name="connsiteY2" fmla="*/ 77801 h 78722"/>
                <a:gd name="connsiteX3" fmla="*/ 0 w 52097"/>
                <a:gd name="connsiteY3" fmla="*/ 77801 h 78722"/>
                <a:gd name="connsiteX4" fmla="*/ 0 w 52097"/>
                <a:gd name="connsiteY4" fmla="*/ 0 h 78722"/>
                <a:gd name="connsiteX5" fmla="*/ 6455 w 52097"/>
                <a:gd name="connsiteY5" fmla="*/ 0 h 78722"/>
                <a:gd name="connsiteX6" fmla="*/ 6455 w 52097"/>
                <a:gd name="connsiteY6" fmla="*/ 38843 h 78722"/>
                <a:gd name="connsiteX7" fmla="*/ 26625 w 52097"/>
                <a:gd name="connsiteY7" fmla="*/ 26164 h 78722"/>
                <a:gd name="connsiteX8" fmla="*/ 52098 w 52097"/>
                <a:gd name="connsiteY8" fmla="*/ 52328 h 78722"/>
                <a:gd name="connsiteX9" fmla="*/ 26625 w 52097"/>
                <a:gd name="connsiteY9" fmla="*/ 78722 h 78722"/>
                <a:gd name="connsiteX10" fmla="*/ 45413 w 52097"/>
                <a:gd name="connsiteY10" fmla="*/ 52328 h 78722"/>
                <a:gd name="connsiteX11" fmla="*/ 26049 w 52097"/>
                <a:gd name="connsiteY11" fmla="*/ 32157 h 78722"/>
                <a:gd name="connsiteX12" fmla="*/ 6455 w 52097"/>
                <a:gd name="connsiteY12" fmla="*/ 52328 h 78722"/>
                <a:gd name="connsiteX13" fmla="*/ 26049 w 52097"/>
                <a:gd name="connsiteY13" fmla="*/ 72614 h 78722"/>
                <a:gd name="connsiteX14" fmla="*/ 45413 w 52097"/>
                <a:gd name="connsiteY14" fmla="*/ 52328 h 78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78722">
                  <a:moveTo>
                    <a:pt x="26625" y="78608"/>
                  </a:moveTo>
                  <a:cubicBezTo>
                    <a:pt x="17289" y="78608"/>
                    <a:pt x="9912" y="73651"/>
                    <a:pt x="6455" y="65929"/>
                  </a:cubicBezTo>
                  <a:lnTo>
                    <a:pt x="6455" y="77801"/>
                  </a:lnTo>
                  <a:lnTo>
                    <a:pt x="0" y="77801"/>
                  </a:lnTo>
                  <a:lnTo>
                    <a:pt x="0" y="0"/>
                  </a:lnTo>
                  <a:lnTo>
                    <a:pt x="6455" y="0"/>
                  </a:lnTo>
                  <a:lnTo>
                    <a:pt x="6455" y="38843"/>
                  </a:lnTo>
                  <a:cubicBezTo>
                    <a:pt x="10028" y="31120"/>
                    <a:pt x="17404" y="26164"/>
                    <a:pt x="26625" y="26164"/>
                  </a:cubicBezTo>
                  <a:cubicBezTo>
                    <a:pt x="41494" y="26164"/>
                    <a:pt x="52098" y="37114"/>
                    <a:pt x="52098" y="52328"/>
                  </a:cubicBezTo>
                  <a:cubicBezTo>
                    <a:pt x="52098" y="67542"/>
                    <a:pt x="41494" y="78722"/>
                    <a:pt x="26625" y="78722"/>
                  </a:cubicBezTo>
                  <a:close/>
                  <a:moveTo>
                    <a:pt x="45413" y="52328"/>
                  </a:moveTo>
                  <a:cubicBezTo>
                    <a:pt x="45413" y="40687"/>
                    <a:pt x="37460" y="32157"/>
                    <a:pt x="26049" y="32157"/>
                  </a:cubicBezTo>
                  <a:cubicBezTo>
                    <a:pt x="14638" y="32157"/>
                    <a:pt x="6455" y="40687"/>
                    <a:pt x="6455" y="52328"/>
                  </a:cubicBezTo>
                  <a:cubicBezTo>
                    <a:pt x="6455" y="63969"/>
                    <a:pt x="14638" y="72614"/>
                    <a:pt x="26049" y="72614"/>
                  </a:cubicBezTo>
                  <a:cubicBezTo>
                    <a:pt x="37460" y="72614"/>
                    <a:pt x="45413" y="64085"/>
                    <a:pt x="45413" y="52328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64" name="Freeform: Shape 663">
              <a:extLst>
                <a:ext uri="{FF2B5EF4-FFF2-40B4-BE49-F238E27FC236}">
                  <a16:creationId xmlns:a16="http://schemas.microsoft.com/office/drawing/2014/main" id="{C94D9439-07DC-482E-9741-D0EABCA73B34}"/>
                </a:ext>
              </a:extLst>
            </p:cNvPr>
            <p:cNvSpPr/>
            <p:nvPr/>
          </p:nvSpPr>
          <p:spPr>
            <a:xfrm>
              <a:off x="1015560" y="7203897"/>
              <a:ext cx="6454" cy="77800"/>
            </a:xfrm>
            <a:custGeom>
              <a:avLst/>
              <a:gdLst>
                <a:gd name="connsiteX0" fmla="*/ 0 w 6454"/>
                <a:gd name="connsiteY0" fmla="*/ 0 h 77800"/>
                <a:gd name="connsiteX1" fmla="*/ 6455 w 6454"/>
                <a:gd name="connsiteY1" fmla="*/ 0 h 77800"/>
                <a:gd name="connsiteX2" fmla="*/ 6455 w 6454"/>
                <a:gd name="connsiteY2" fmla="*/ 77801 h 77800"/>
                <a:gd name="connsiteX3" fmla="*/ 0 w 6454"/>
                <a:gd name="connsiteY3" fmla="*/ 77801 h 77800"/>
                <a:gd name="connsiteX4" fmla="*/ 0 w 6454"/>
                <a:gd name="connsiteY4" fmla="*/ 0 h 7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54" h="77800">
                  <a:moveTo>
                    <a:pt x="0" y="0"/>
                  </a:moveTo>
                  <a:lnTo>
                    <a:pt x="6455" y="0"/>
                  </a:lnTo>
                  <a:lnTo>
                    <a:pt x="6455" y="77801"/>
                  </a:lnTo>
                  <a:lnTo>
                    <a:pt x="0" y="778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65" name="Freeform: Shape 664">
              <a:extLst>
                <a:ext uri="{FF2B5EF4-FFF2-40B4-BE49-F238E27FC236}">
                  <a16:creationId xmlns:a16="http://schemas.microsoft.com/office/drawing/2014/main" id="{587A8E35-02FC-4819-A692-3514975B0375}"/>
                </a:ext>
              </a:extLst>
            </p:cNvPr>
            <p:cNvSpPr/>
            <p:nvPr/>
          </p:nvSpPr>
          <p:spPr>
            <a:xfrm>
              <a:off x="1036191" y="7230176"/>
              <a:ext cx="49216" cy="52444"/>
            </a:xfrm>
            <a:custGeom>
              <a:avLst/>
              <a:gdLst>
                <a:gd name="connsiteX0" fmla="*/ 115 w 49216"/>
                <a:gd name="connsiteY0" fmla="*/ 26510 h 52444"/>
                <a:gd name="connsiteX1" fmla="*/ 25127 w 49216"/>
                <a:gd name="connsiteY1" fmla="*/ 0 h 52444"/>
                <a:gd name="connsiteX2" fmla="*/ 49216 w 49216"/>
                <a:gd name="connsiteY2" fmla="*/ 25588 h 52444"/>
                <a:gd name="connsiteX3" fmla="*/ 48986 w 49216"/>
                <a:gd name="connsiteY3" fmla="*/ 28700 h 52444"/>
                <a:gd name="connsiteX4" fmla="*/ 6800 w 49216"/>
                <a:gd name="connsiteY4" fmla="*/ 28700 h 52444"/>
                <a:gd name="connsiteX5" fmla="*/ 27086 w 49216"/>
                <a:gd name="connsiteY5" fmla="*/ 46566 h 52444"/>
                <a:gd name="connsiteX6" fmla="*/ 45643 w 49216"/>
                <a:gd name="connsiteY6" fmla="*/ 40341 h 52444"/>
                <a:gd name="connsiteX7" fmla="*/ 45643 w 49216"/>
                <a:gd name="connsiteY7" fmla="*/ 46681 h 52444"/>
                <a:gd name="connsiteX8" fmla="*/ 27086 w 49216"/>
                <a:gd name="connsiteY8" fmla="*/ 52444 h 52444"/>
                <a:gd name="connsiteX9" fmla="*/ 0 w 49216"/>
                <a:gd name="connsiteY9" fmla="*/ 26510 h 52444"/>
                <a:gd name="connsiteX10" fmla="*/ 42416 w 49216"/>
                <a:gd name="connsiteY10" fmla="*/ 23398 h 52444"/>
                <a:gd name="connsiteX11" fmla="*/ 25127 w 49216"/>
                <a:gd name="connsiteY11" fmla="*/ 5878 h 52444"/>
                <a:gd name="connsiteX12" fmla="*/ 6916 w 49216"/>
                <a:gd name="connsiteY12" fmla="*/ 23398 h 52444"/>
                <a:gd name="connsiteX13" fmla="*/ 42416 w 49216"/>
                <a:gd name="connsiteY13" fmla="*/ 23398 h 5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4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50"/>
                    <a:pt x="49216" y="25588"/>
                  </a:cubicBezTo>
                  <a:cubicBezTo>
                    <a:pt x="49216" y="26625"/>
                    <a:pt x="49216" y="27663"/>
                    <a:pt x="48986" y="28700"/>
                  </a:cubicBezTo>
                  <a:lnTo>
                    <a:pt x="6800" y="28700"/>
                  </a:lnTo>
                  <a:cubicBezTo>
                    <a:pt x="7838" y="39189"/>
                    <a:pt x="15675" y="46566"/>
                    <a:pt x="27086" y="46566"/>
                  </a:cubicBezTo>
                  <a:cubicBezTo>
                    <a:pt x="33771" y="46566"/>
                    <a:pt x="40226" y="44491"/>
                    <a:pt x="45643" y="40341"/>
                  </a:cubicBezTo>
                  <a:lnTo>
                    <a:pt x="45643" y="46681"/>
                  </a:lnTo>
                  <a:cubicBezTo>
                    <a:pt x="40226" y="50600"/>
                    <a:pt x="33771" y="52444"/>
                    <a:pt x="27086" y="52444"/>
                  </a:cubicBezTo>
                  <a:cubicBezTo>
                    <a:pt x="11065" y="52444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40" y="13486"/>
                    <a:pt x="35500" y="5878"/>
                    <a:pt x="25127" y="5878"/>
                  </a:cubicBezTo>
                  <a:cubicBezTo>
                    <a:pt x="14753" y="5878"/>
                    <a:pt x="7953" y="13486"/>
                    <a:pt x="6916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66" name="Freeform: Shape 665">
              <a:extLst>
                <a:ext uri="{FF2B5EF4-FFF2-40B4-BE49-F238E27FC236}">
                  <a16:creationId xmlns:a16="http://schemas.microsoft.com/office/drawing/2014/main" id="{6AA948E5-1B4D-4851-A442-1B1ECD094744}"/>
                </a:ext>
              </a:extLst>
            </p:cNvPr>
            <p:cNvSpPr/>
            <p:nvPr/>
          </p:nvSpPr>
          <p:spPr>
            <a:xfrm>
              <a:off x="1119986" y="7230061"/>
              <a:ext cx="52443" cy="52558"/>
            </a:xfrm>
            <a:custGeom>
              <a:avLst/>
              <a:gdLst>
                <a:gd name="connsiteX0" fmla="*/ 0 w 52443"/>
                <a:gd name="connsiteY0" fmla="*/ 26164 h 52558"/>
                <a:gd name="connsiteX1" fmla="*/ 26395 w 52443"/>
                <a:gd name="connsiteY1" fmla="*/ 0 h 52558"/>
                <a:gd name="connsiteX2" fmla="*/ 52444 w 52443"/>
                <a:gd name="connsiteY2" fmla="*/ 26164 h 52558"/>
                <a:gd name="connsiteX3" fmla="*/ 26395 w 52443"/>
                <a:gd name="connsiteY3" fmla="*/ 52559 h 52558"/>
                <a:gd name="connsiteX4" fmla="*/ 0 w 52443"/>
                <a:gd name="connsiteY4" fmla="*/ 26164 h 52558"/>
                <a:gd name="connsiteX5" fmla="*/ 26279 w 52443"/>
                <a:gd name="connsiteY5" fmla="*/ 6108 h 52558"/>
                <a:gd name="connsiteX6" fmla="*/ 6685 w 52443"/>
                <a:gd name="connsiteY6" fmla="*/ 26279 h 52558"/>
                <a:gd name="connsiteX7" fmla="*/ 26279 w 52443"/>
                <a:gd name="connsiteY7" fmla="*/ 46565 h 52558"/>
                <a:gd name="connsiteX8" fmla="*/ 45758 w 52443"/>
                <a:gd name="connsiteY8" fmla="*/ 26279 h 52558"/>
                <a:gd name="connsiteX9" fmla="*/ 26279 w 52443"/>
                <a:gd name="connsiteY9" fmla="*/ 6108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443" h="52558">
                  <a:moveTo>
                    <a:pt x="0" y="26164"/>
                  </a:moveTo>
                  <a:cubicBezTo>
                    <a:pt x="0" y="11065"/>
                    <a:pt x="10950" y="0"/>
                    <a:pt x="26395" y="0"/>
                  </a:cubicBezTo>
                  <a:cubicBezTo>
                    <a:pt x="41840" y="0"/>
                    <a:pt x="52444" y="10949"/>
                    <a:pt x="52444" y="26164"/>
                  </a:cubicBezTo>
                  <a:cubicBezTo>
                    <a:pt x="52444" y="41378"/>
                    <a:pt x="41609" y="52559"/>
                    <a:pt x="26395" y="52559"/>
                  </a:cubicBezTo>
                  <a:cubicBezTo>
                    <a:pt x="11180" y="52559"/>
                    <a:pt x="0" y="41494"/>
                    <a:pt x="0" y="26164"/>
                  </a:cubicBezTo>
                  <a:close/>
                  <a:moveTo>
                    <a:pt x="26279" y="6108"/>
                  </a:moveTo>
                  <a:cubicBezTo>
                    <a:pt x="14753" y="6108"/>
                    <a:pt x="6685" y="14638"/>
                    <a:pt x="6685" y="26279"/>
                  </a:cubicBezTo>
                  <a:cubicBezTo>
                    <a:pt x="6685" y="37920"/>
                    <a:pt x="14753" y="46565"/>
                    <a:pt x="26279" y="46565"/>
                  </a:cubicBezTo>
                  <a:cubicBezTo>
                    <a:pt x="37805" y="46565"/>
                    <a:pt x="45758" y="38036"/>
                    <a:pt x="45758" y="26279"/>
                  </a:cubicBezTo>
                  <a:cubicBezTo>
                    <a:pt x="45758" y="14522"/>
                    <a:pt x="37690" y="6108"/>
                    <a:pt x="26279" y="6108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67" name="Freeform: Shape 666">
              <a:extLst>
                <a:ext uri="{FF2B5EF4-FFF2-40B4-BE49-F238E27FC236}">
                  <a16:creationId xmlns:a16="http://schemas.microsoft.com/office/drawing/2014/main" id="{DA584E7E-AC23-4684-A96A-6CE872A479CA}"/>
                </a:ext>
              </a:extLst>
            </p:cNvPr>
            <p:cNvSpPr/>
            <p:nvPr/>
          </p:nvSpPr>
          <p:spPr>
            <a:xfrm>
              <a:off x="1186606" y="7230061"/>
              <a:ext cx="25587" cy="51751"/>
            </a:xfrm>
            <a:custGeom>
              <a:avLst/>
              <a:gdLst>
                <a:gd name="connsiteX0" fmla="*/ 6455 w 25587"/>
                <a:gd name="connsiteY0" fmla="*/ 51752 h 51751"/>
                <a:gd name="connsiteX1" fmla="*/ 0 w 25587"/>
                <a:gd name="connsiteY1" fmla="*/ 51752 h 51751"/>
                <a:gd name="connsiteX2" fmla="*/ 0 w 25587"/>
                <a:gd name="connsiteY2" fmla="*/ 922 h 51751"/>
                <a:gd name="connsiteX3" fmla="*/ 6455 w 25587"/>
                <a:gd name="connsiteY3" fmla="*/ 922 h 51751"/>
                <a:gd name="connsiteX4" fmla="*/ 6455 w 25587"/>
                <a:gd name="connsiteY4" fmla="*/ 13946 h 51751"/>
                <a:gd name="connsiteX5" fmla="*/ 25588 w 25587"/>
                <a:gd name="connsiteY5" fmla="*/ 0 h 51751"/>
                <a:gd name="connsiteX6" fmla="*/ 25588 w 25587"/>
                <a:gd name="connsiteY6" fmla="*/ 7261 h 51751"/>
                <a:gd name="connsiteX7" fmla="*/ 6455 w 25587"/>
                <a:gd name="connsiteY7" fmla="*/ 27201 h 51751"/>
                <a:gd name="connsiteX8" fmla="*/ 6455 w 25587"/>
                <a:gd name="connsiteY8" fmla="*/ 51636 h 5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87" h="51751">
                  <a:moveTo>
                    <a:pt x="6455" y="51752"/>
                  </a:moveTo>
                  <a:lnTo>
                    <a:pt x="0" y="51752"/>
                  </a:lnTo>
                  <a:lnTo>
                    <a:pt x="0" y="922"/>
                  </a:lnTo>
                  <a:lnTo>
                    <a:pt x="6455" y="922"/>
                  </a:lnTo>
                  <a:lnTo>
                    <a:pt x="6455" y="13946"/>
                  </a:lnTo>
                  <a:cubicBezTo>
                    <a:pt x="10028" y="5302"/>
                    <a:pt x="17059" y="0"/>
                    <a:pt x="25588" y="0"/>
                  </a:cubicBezTo>
                  <a:lnTo>
                    <a:pt x="25588" y="7261"/>
                  </a:lnTo>
                  <a:cubicBezTo>
                    <a:pt x="15445" y="6224"/>
                    <a:pt x="6455" y="14061"/>
                    <a:pt x="6455" y="27201"/>
                  </a:cubicBezTo>
                  <a:lnTo>
                    <a:pt x="6455" y="51636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68" name="Freeform: Shape 667">
              <a:extLst>
                <a:ext uri="{FF2B5EF4-FFF2-40B4-BE49-F238E27FC236}">
                  <a16:creationId xmlns:a16="http://schemas.microsoft.com/office/drawing/2014/main" id="{04ABA7F0-D16F-434F-ABCD-1BCD1C749ADB}"/>
                </a:ext>
              </a:extLst>
            </p:cNvPr>
            <p:cNvSpPr/>
            <p:nvPr/>
          </p:nvSpPr>
          <p:spPr>
            <a:xfrm>
              <a:off x="1244582" y="7211043"/>
              <a:ext cx="12332" cy="70654"/>
            </a:xfrm>
            <a:custGeom>
              <a:avLst/>
              <a:gdLst>
                <a:gd name="connsiteX0" fmla="*/ 0 w 12332"/>
                <a:gd name="connsiteY0" fmla="*/ 4611 h 70654"/>
                <a:gd name="connsiteX1" fmla="*/ 4380 w 12332"/>
                <a:gd name="connsiteY1" fmla="*/ 0 h 70654"/>
                <a:gd name="connsiteX2" fmla="*/ 7377 w 12332"/>
                <a:gd name="connsiteY2" fmla="*/ 922 h 70654"/>
                <a:gd name="connsiteX3" fmla="*/ 12333 w 12332"/>
                <a:gd name="connsiteY3" fmla="*/ 4495 h 70654"/>
                <a:gd name="connsiteX4" fmla="*/ 7377 w 12332"/>
                <a:gd name="connsiteY4" fmla="*/ 8068 h 70654"/>
                <a:gd name="connsiteX5" fmla="*/ 4380 w 12332"/>
                <a:gd name="connsiteY5" fmla="*/ 9105 h 70654"/>
                <a:gd name="connsiteX6" fmla="*/ 0 w 12332"/>
                <a:gd name="connsiteY6" fmla="*/ 4611 h 70654"/>
                <a:gd name="connsiteX7" fmla="*/ 1498 w 12332"/>
                <a:gd name="connsiteY7" fmla="*/ 19824 h 70654"/>
                <a:gd name="connsiteX8" fmla="*/ 8068 w 12332"/>
                <a:gd name="connsiteY8" fmla="*/ 19824 h 70654"/>
                <a:gd name="connsiteX9" fmla="*/ 8068 w 12332"/>
                <a:gd name="connsiteY9" fmla="*/ 70655 h 70654"/>
                <a:gd name="connsiteX10" fmla="*/ 1498 w 12332"/>
                <a:gd name="connsiteY10" fmla="*/ 70655 h 70654"/>
                <a:gd name="connsiteX11" fmla="*/ 1498 w 12332"/>
                <a:gd name="connsiteY11" fmla="*/ 19824 h 70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32" h="70654">
                  <a:moveTo>
                    <a:pt x="0" y="4611"/>
                  </a:moveTo>
                  <a:cubicBezTo>
                    <a:pt x="0" y="2075"/>
                    <a:pt x="1844" y="0"/>
                    <a:pt x="4380" y="0"/>
                  </a:cubicBezTo>
                  <a:cubicBezTo>
                    <a:pt x="5532" y="0"/>
                    <a:pt x="6455" y="345"/>
                    <a:pt x="7377" y="922"/>
                  </a:cubicBezTo>
                  <a:lnTo>
                    <a:pt x="12333" y="4495"/>
                  </a:lnTo>
                  <a:lnTo>
                    <a:pt x="7377" y="8068"/>
                  </a:lnTo>
                  <a:cubicBezTo>
                    <a:pt x="6455" y="8645"/>
                    <a:pt x="5532" y="9105"/>
                    <a:pt x="4380" y="9105"/>
                  </a:cubicBezTo>
                  <a:cubicBezTo>
                    <a:pt x="1844" y="9105"/>
                    <a:pt x="0" y="7031"/>
                    <a:pt x="0" y="4611"/>
                  </a:cubicBezTo>
                  <a:close/>
                  <a:moveTo>
                    <a:pt x="1498" y="19824"/>
                  </a:moveTo>
                  <a:lnTo>
                    <a:pt x="8068" y="19824"/>
                  </a:lnTo>
                  <a:lnTo>
                    <a:pt x="8068" y="70655"/>
                  </a:lnTo>
                  <a:lnTo>
                    <a:pt x="1498" y="70655"/>
                  </a:lnTo>
                  <a:lnTo>
                    <a:pt x="1498" y="19824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69" name="Freeform: Shape 668">
              <a:extLst>
                <a:ext uri="{FF2B5EF4-FFF2-40B4-BE49-F238E27FC236}">
                  <a16:creationId xmlns:a16="http://schemas.microsoft.com/office/drawing/2014/main" id="{0EDF3046-0C28-4489-B1DE-853120196060}"/>
                </a:ext>
              </a:extLst>
            </p:cNvPr>
            <p:cNvSpPr/>
            <p:nvPr/>
          </p:nvSpPr>
          <p:spPr>
            <a:xfrm>
              <a:off x="1270631" y="7230176"/>
              <a:ext cx="45412" cy="51752"/>
            </a:xfrm>
            <a:custGeom>
              <a:avLst/>
              <a:gdLst>
                <a:gd name="connsiteX0" fmla="*/ 6455 w 45412"/>
                <a:gd name="connsiteY0" fmla="*/ 51637 h 51752"/>
                <a:gd name="connsiteX1" fmla="*/ 0 w 45412"/>
                <a:gd name="connsiteY1" fmla="*/ 51637 h 51752"/>
                <a:gd name="connsiteX2" fmla="*/ 0 w 45412"/>
                <a:gd name="connsiteY2" fmla="*/ 807 h 51752"/>
                <a:gd name="connsiteX3" fmla="*/ 6455 w 45412"/>
                <a:gd name="connsiteY3" fmla="*/ 807 h 51752"/>
                <a:gd name="connsiteX4" fmla="*/ 6455 w 45412"/>
                <a:gd name="connsiteY4" fmla="*/ 12448 h 51752"/>
                <a:gd name="connsiteX5" fmla="*/ 25242 w 45412"/>
                <a:gd name="connsiteY5" fmla="*/ 0 h 51752"/>
                <a:gd name="connsiteX6" fmla="*/ 45413 w 45412"/>
                <a:gd name="connsiteY6" fmla="*/ 22591 h 51752"/>
                <a:gd name="connsiteX7" fmla="*/ 45413 w 45412"/>
                <a:gd name="connsiteY7" fmla="*/ 51637 h 51752"/>
                <a:gd name="connsiteX8" fmla="*/ 38958 w 45412"/>
                <a:gd name="connsiteY8" fmla="*/ 51637 h 51752"/>
                <a:gd name="connsiteX9" fmla="*/ 38958 w 45412"/>
                <a:gd name="connsiteY9" fmla="*/ 23514 h 51752"/>
                <a:gd name="connsiteX10" fmla="*/ 23744 w 45412"/>
                <a:gd name="connsiteY10" fmla="*/ 6225 h 51752"/>
                <a:gd name="connsiteX11" fmla="*/ 6570 w 45412"/>
                <a:gd name="connsiteY11" fmla="*/ 26280 h 51752"/>
                <a:gd name="connsiteX12" fmla="*/ 6570 w 45412"/>
                <a:gd name="connsiteY12" fmla="*/ 51753 h 5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412" h="51752">
                  <a:moveTo>
                    <a:pt x="6455" y="51637"/>
                  </a:moveTo>
                  <a:lnTo>
                    <a:pt x="0" y="51637"/>
                  </a:lnTo>
                  <a:lnTo>
                    <a:pt x="0" y="807"/>
                  </a:lnTo>
                  <a:lnTo>
                    <a:pt x="6455" y="807"/>
                  </a:lnTo>
                  <a:lnTo>
                    <a:pt x="6455" y="12448"/>
                  </a:lnTo>
                  <a:cubicBezTo>
                    <a:pt x="9912" y="4956"/>
                    <a:pt x="16713" y="0"/>
                    <a:pt x="25242" y="0"/>
                  </a:cubicBezTo>
                  <a:cubicBezTo>
                    <a:pt x="38728" y="0"/>
                    <a:pt x="45413" y="9451"/>
                    <a:pt x="45413" y="22591"/>
                  </a:cubicBezTo>
                  <a:lnTo>
                    <a:pt x="45413" y="51637"/>
                  </a:lnTo>
                  <a:lnTo>
                    <a:pt x="38958" y="51637"/>
                  </a:lnTo>
                  <a:lnTo>
                    <a:pt x="38958" y="23514"/>
                  </a:lnTo>
                  <a:cubicBezTo>
                    <a:pt x="38958" y="11988"/>
                    <a:pt x="33656" y="6225"/>
                    <a:pt x="23744" y="6225"/>
                  </a:cubicBezTo>
                  <a:cubicBezTo>
                    <a:pt x="13831" y="6225"/>
                    <a:pt x="6570" y="14984"/>
                    <a:pt x="6570" y="26280"/>
                  </a:cubicBezTo>
                  <a:lnTo>
                    <a:pt x="6570" y="51753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70" name="Freeform: Shape 669">
              <a:extLst>
                <a:ext uri="{FF2B5EF4-FFF2-40B4-BE49-F238E27FC236}">
                  <a16:creationId xmlns:a16="http://schemas.microsoft.com/office/drawing/2014/main" id="{F0C78A27-6BC6-4A6E-BE5F-60F36D351E50}"/>
                </a:ext>
              </a:extLst>
            </p:cNvPr>
            <p:cNvSpPr/>
            <p:nvPr/>
          </p:nvSpPr>
          <p:spPr>
            <a:xfrm>
              <a:off x="1328953" y="7230061"/>
              <a:ext cx="35846" cy="52558"/>
            </a:xfrm>
            <a:custGeom>
              <a:avLst/>
              <a:gdLst>
                <a:gd name="connsiteX0" fmla="*/ 17520 w 35846"/>
                <a:gd name="connsiteY0" fmla="*/ 47257 h 52558"/>
                <a:gd name="connsiteX1" fmla="*/ 29507 w 35846"/>
                <a:gd name="connsiteY1" fmla="*/ 38612 h 52558"/>
                <a:gd name="connsiteX2" fmla="*/ 23398 w 35846"/>
                <a:gd name="connsiteY2" fmla="*/ 31120 h 52558"/>
                <a:gd name="connsiteX3" fmla="*/ 10373 w 35846"/>
                <a:gd name="connsiteY3" fmla="*/ 26048 h 52558"/>
                <a:gd name="connsiteX4" fmla="*/ 1037 w 35846"/>
                <a:gd name="connsiteY4" fmla="*/ 13946 h 52558"/>
                <a:gd name="connsiteX5" fmla="*/ 18211 w 35846"/>
                <a:gd name="connsiteY5" fmla="*/ 0 h 52558"/>
                <a:gd name="connsiteX6" fmla="*/ 33656 w 35846"/>
                <a:gd name="connsiteY6" fmla="*/ 4841 h 52558"/>
                <a:gd name="connsiteX7" fmla="*/ 33656 w 35846"/>
                <a:gd name="connsiteY7" fmla="*/ 11641 h 52558"/>
                <a:gd name="connsiteX8" fmla="*/ 18326 w 35846"/>
                <a:gd name="connsiteY8" fmla="*/ 5302 h 52558"/>
                <a:gd name="connsiteX9" fmla="*/ 7492 w 35846"/>
                <a:gd name="connsiteY9" fmla="*/ 13255 h 52558"/>
                <a:gd name="connsiteX10" fmla="*/ 13485 w 35846"/>
                <a:gd name="connsiteY10" fmla="*/ 20516 h 52558"/>
                <a:gd name="connsiteX11" fmla="*/ 26510 w 35846"/>
                <a:gd name="connsiteY11" fmla="*/ 25587 h 52558"/>
                <a:gd name="connsiteX12" fmla="*/ 35846 w 35846"/>
                <a:gd name="connsiteY12" fmla="*/ 37460 h 52558"/>
                <a:gd name="connsiteX13" fmla="*/ 17404 w 35846"/>
                <a:gd name="connsiteY13" fmla="*/ 52559 h 52558"/>
                <a:gd name="connsiteX14" fmla="*/ 0 w 35846"/>
                <a:gd name="connsiteY14" fmla="*/ 47141 h 52558"/>
                <a:gd name="connsiteX15" fmla="*/ 0 w 35846"/>
                <a:gd name="connsiteY15" fmla="*/ 40110 h 52558"/>
                <a:gd name="connsiteX16" fmla="*/ 17520 w 35846"/>
                <a:gd name="connsiteY16" fmla="*/ 47257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846" h="52558">
                  <a:moveTo>
                    <a:pt x="17520" y="47257"/>
                  </a:moveTo>
                  <a:cubicBezTo>
                    <a:pt x="24320" y="47257"/>
                    <a:pt x="29507" y="44260"/>
                    <a:pt x="29507" y="38612"/>
                  </a:cubicBezTo>
                  <a:cubicBezTo>
                    <a:pt x="29507" y="35384"/>
                    <a:pt x="27778" y="32849"/>
                    <a:pt x="23398" y="31120"/>
                  </a:cubicBezTo>
                  <a:lnTo>
                    <a:pt x="10373" y="26048"/>
                  </a:lnTo>
                  <a:cubicBezTo>
                    <a:pt x="4265" y="23513"/>
                    <a:pt x="1037" y="20055"/>
                    <a:pt x="1037" y="13946"/>
                  </a:cubicBezTo>
                  <a:cubicBezTo>
                    <a:pt x="1037" y="5302"/>
                    <a:pt x="8183" y="0"/>
                    <a:pt x="18211" y="0"/>
                  </a:cubicBezTo>
                  <a:cubicBezTo>
                    <a:pt x="24089" y="0"/>
                    <a:pt x="29737" y="1613"/>
                    <a:pt x="33656" y="4841"/>
                  </a:cubicBezTo>
                  <a:lnTo>
                    <a:pt x="33656" y="11641"/>
                  </a:lnTo>
                  <a:cubicBezTo>
                    <a:pt x="29161" y="7607"/>
                    <a:pt x="23628" y="5302"/>
                    <a:pt x="18326" y="5302"/>
                  </a:cubicBezTo>
                  <a:cubicBezTo>
                    <a:pt x="12102" y="5302"/>
                    <a:pt x="7492" y="8183"/>
                    <a:pt x="7492" y="13255"/>
                  </a:cubicBezTo>
                  <a:cubicBezTo>
                    <a:pt x="7492" y="16712"/>
                    <a:pt x="9106" y="18902"/>
                    <a:pt x="13485" y="20516"/>
                  </a:cubicBezTo>
                  <a:lnTo>
                    <a:pt x="26510" y="25587"/>
                  </a:lnTo>
                  <a:cubicBezTo>
                    <a:pt x="32965" y="28238"/>
                    <a:pt x="35846" y="32157"/>
                    <a:pt x="35846" y="37460"/>
                  </a:cubicBezTo>
                  <a:cubicBezTo>
                    <a:pt x="35846" y="46910"/>
                    <a:pt x="28124" y="52559"/>
                    <a:pt x="17404" y="52559"/>
                  </a:cubicBezTo>
                  <a:cubicBezTo>
                    <a:pt x="10719" y="52559"/>
                    <a:pt x="4495" y="50830"/>
                    <a:pt x="0" y="47141"/>
                  </a:cubicBezTo>
                  <a:lnTo>
                    <a:pt x="0" y="40110"/>
                  </a:lnTo>
                  <a:cubicBezTo>
                    <a:pt x="5302" y="45067"/>
                    <a:pt x="11411" y="47257"/>
                    <a:pt x="17520" y="47257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71" name="Freeform: Shape 670">
              <a:extLst>
                <a:ext uri="{FF2B5EF4-FFF2-40B4-BE49-F238E27FC236}">
                  <a16:creationId xmlns:a16="http://schemas.microsoft.com/office/drawing/2014/main" id="{C49F3E7B-E53E-4AC2-83F7-24AFC5A104DA}"/>
                </a:ext>
              </a:extLst>
            </p:cNvPr>
            <p:cNvSpPr/>
            <p:nvPr/>
          </p:nvSpPr>
          <p:spPr>
            <a:xfrm>
              <a:off x="1377363" y="7214385"/>
              <a:ext cx="29506" cy="68234"/>
            </a:xfrm>
            <a:custGeom>
              <a:avLst/>
              <a:gdLst>
                <a:gd name="connsiteX0" fmla="*/ 16598 w 29506"/>
                <a:gd name="connsiteY0" fmla="*/ 68235 h 68234"/>
                <a:gd name="connsiteX1" fmla="*/ 0 w 29506"/>
                <a:gd name="connsiteY1" fmla="*/ 50715 h 68234"/>
                <a:gd name="connsiteX2" fmla="*/ 0 w 29506"/>
                <a:gd name="connsiteY2" fmla="*/ 0 h 68234"/>
                <a:gd name="connsiteX3" fmla="*/ 6339 w 29506"/>
                <a:gd name="connsiteY3" fmla="*/ 0 h 68234"/>
                <a:gd name="connsiteX4" fmla="*/ 6339 w 29506"/>
                <a:gd name="connsiteY4" fmla="*/ 16598 h 68234"/>
                <a:gd name="connsiteX5" fmla="*/ 28700 w 29506"/>
                <a:gd name="connsiteY5" fmla="*/ 16598 h 68234"/>
                <a:gd name="connsiteX6" fmla="*/ 28700 w 29506"/>
                <a:gd name="connsiteY6" fmla="*/ 22591 h 68234"/>
                <a:gd name="connsiteX7" fmla="*/ 6339 w 29506"/>
                <a:gd name="connsiteY7" fmla="*/ 22591 h 68234"/>
                <a:gd name="connsiteX8" fmla="*/ 6339 w 29506"/>
                <a:gd name="connsiteY8" fmla="*/ 51176 h 68234"/>
                <a:gd name="connsiteX9" fmla="*/ 17289 w 29506"/>
                <a:gd name="connsiteY9" fmla="*/ 62126 h 68234"/>
                <a:gd name="connsiteX10" fmla="*/ 29507 w 29506"/>
                <a:gd name="connsiteY10" fmla="*/ 58322 h 68234"/>
                <a:gd name="connsiteX11" fmla="*/ 29507 w 29506"/>
                <a:gd name="connsiteY11" fmla="*/ 64546 h 68234"/>
                <a:gd name="connsiteX12" fmla="*/ 16598 w 29506"/>
                <a:gd name="connsiteY12" fmla="*/ 68235 h 6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506" h="68234">
                  <a:moveTo>
                    <a:pt x="16598" y="68235"/>
                  </a:moveTo>
                  <a:cubicBezTo>
                    <a:pt x="6339" y="68235"/>
                    <a:pt x="0" y="63509"/>
                    <a:pt x="0" y="50715"/>
                  </a:cubicBezTo>
                  <a:lnTo>
                    <a:pt x="0" y="0"/>
                  </a:lnTo>
                  <a:lnTo>
                    <a:pt x="6339" y="0"/>
                  </a:lnTo>
                  <a:lnTo>
                    <a:pt x="6339" y="16598"/>
                  </a:lnTo>
                  <a:lnTo>
                    <a:pt x="28700" y="16598"/>
                  </a:lnTo>
                  <a:lnTo>
                    <a:pt x="28700" y="22591"/>
                  </a:lnTo>
                  <a:lnTo>
                    <a:pt x="6339" y="22591"/>
                  </a:lnTo>
                  <a:lnTo>
                    <a:pt x="6339" y="51176"/>
                  </a:lnTo>
                  <a:cubicBezTo>
                    <a:pt x="6339" y="58899"/>
                    <a:pt x="10950" y="62126"/>
                    <a:pt x="17289" y="62126"/>
                  </a:cubicBezTo>
                  <a:cubicBezTo>
                    <a:pt x="21208" y="62126"/>
                    <a:pt x="25818" y="60973"/>
                    <a:pt x="29507" y="58322"/>
                  </a:cubicBezTo>
                  <a:lnTo>
                    <a:pt x="29507" y="64546"/>
                  </a:lnTo>
                  <a:cubicBezTo>
                    <a:pt x="25818" y="67082"/>
                    <a:pt x="20747" y="68235"/>
                    <a:pt x="16598" y="68235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72" name="Freeform: Shape 671">
              <a:extLst>
                <a:ext uri="{FF2B5EF4-FFF2-40B4-BE49-F238E27FC236}">
                  <a16:creationId xmlns:a16="http://schemas.microsoft.com/office/drawing/2014/main" id="{566B7B0A-AA11-4A0C-B2C0-7AE4DDB2CBAB}"/>
                </a:ext>
              </a:extLst>
            </p:cNvPr>
            <p:cNvSpPr/>
            <p:nvPr/>
          </p:nvSpPr>
          <p:spPr>
            <a:xfrm>
              <a:off x="1413670" y="7230061"/>
              <a:ext cx="52097" cy="52558"/>
            </a:xfrm>
            <a:custGeom>
              <a:avLst/>
              <a:gdLst>
                <a:gd name="connsiteX0" fmla="*/ 45643 w 52097"/>
                <a:gd name="connsiteY0" fmla="*/ 39995 h 52558"/>
                <a:gd name="connsiteX1" fmla="*/ 25473 w 52097"/>
                <a:gd name="connsiteY1" fmla="*/ 52559 h 52558"/>
                <a:gd name="connsiteX2" fmla="*/ 0 w 52097"/>
                <a:gd name="connsiteY2" fmla="*/ 26510 h 52558"/>
                <a:gd name="connsiteX3" fmla="*/ 25473 w 52097"/>
                <a:gd name="connsiteY3" fmla="*/ 0 h 52558"/>
                <a:gd name="connsiteX4" fmla="*/ 45643 w 52097"/>
                <a:gd name="connsiteY4" fmla="*/ 12678 h 52558"/>
                <a:gd name="connsiteX5" fmla="*/ 45643 w 52097"/>
                <a:gd name="connsiteY5" fmla="*/ 806 h 52558"/>
                <a:gd name="connsiteX6" fmla="*/ 52098 w 52097"/>
                <a:gd name="connsiteY6" fmla="*/ 806 h 52558"/>
                <a:gd name="connsiteX7" fmla="*/ 52098 w 52097"/>
                <a:gd name="connsiteY7" fmla="*/ 51636 h 52558"/>
                <a:gd name="connsiteX8" fmla="*/ 45643 w 52097"/>
                <a:gd name="connsiteY8" fmla="*/ 51636 h 52558"/>
                <a:gd name="connsiteX9" fmla="*/ 45643 w 52097"/>
                <a:gd name="connsiteY9" fmla="*/ 39880 h 52558"/>
                <a:gd name="connsiteX10" fmla="*/ 6685 w 52097"/>
                <a:gd name="connsiteY10" fmla="*/ 26394 h 52558"/>
                <a:gd name="connsiteX11" fmla="*/ 26049 w 52097"/>
                <a:gd name="connsiteY11" fmla="*/ 46565 h 52558"/>
                <a:gd name="connsiteX12" fmla="*/ 45643 w 52097"/>
                <a:gd name="connsiteY12" fmla="*/ 26394 h 52558"/>
                <a:gd name="connsiteX13" fmla="*/ 26049 w 52097"/>
                <a:gd name="connsiteY13" fmla="*/ 6108 h 52558"/>
                <a:gd name="connsiteX14" fmla="*/ 6685 w 52097"/>
                <a:gd name="connsiteY14" fmla="*/ 26394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52558">
                  <a:moveTo>
                    <a:pt x="45643" y="39995"/>
                  </a:moveTo>
                  <a:cubicBezTo>
                    <a:pt x="42070" y="47717"/>
                    <a:pt x="34693" y="52559"/>
                    <a:pt x="25473" y="52559"/>
                  </a:cubicBezTo>
                  <a:cubicBezTo>
                    <a:pt x="10604" y="52559"/>
                    <a:pt x="0" y="41609"/>
                    <a:pt x="0" y="26510"/>
                  </a:cubicBezTo>
                  <a:cubicBezTo>
                    <a:pt x="0" y="11411"/>
                    <a:pt x="10604" y="0"/>
                    <a:pt x="25473" y="0"/>
                  </a:cubicBezTo>
                  <a:cubicBezTo>
                    <a:pt x="34809" y="0"/>
                    <a:pt x="42070" y="4956"/>
                    <a:pt x="45643" y="12678"/>
                  </a:cubicBezTo>
                  <a:lnTo>
                    <a:pt x="45643" y="806"/>
                  </a:lnTo>
                  <a:lnTo>
                    <a:pt x="52098" y="806"/>
                  </a:lnTo>
                  <a:lnTo>
                    <a:pt x="52098" y="51636"/>
                  </a:lnTo>
                  <a:lnTo>
                    <a:pt x="45643" y="51636"/>
                  </a:lnTo>
                  <a:lnTo>
                    <a:pt x="45643" y="39880"/>
                  </a:lnTo>
                  <a:close/>
                  <a:moveTo>
                    <a:pt x="6685" y="26394"/>
                  </a:moveTo>
                  <a:cubicBezTo>
                    <a:pt x="6685" y="38036"/>
                    <a:pt x="14638" y="46565"/>
                    <a:pt x="26049" y="46565"/>
                  </a:cubicBezTo>
                  <a:cubicBezTo>
                    <a:pt x="37460" y="46565"/>
                    <a:pt x="45643" y="38036"/>
                    <a:pt x="45643" y="26394"/>
                  </a:cubicBezTo>
                  <a:cubicBezTo>
                    <a:pt x="45643" y="14753"/>
                    <a:pt x="37460" y="6108"/>
                    <a:pt x="26049" y="6108"/>
                  </a:cubicBezTo>
                  <a:cubicBezTo>
                    <a:pt x="14638" y="6108"/>
                    <a:pt x="6685" y="14638"/>
                    <a:pt x="6685" y="26394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73" name="Freeform: Shape 672">
              <a:extLst>
                <a:ext uri="{FF2B5EF4-FFF2-40B4-BE49-F238E27FC236}">
                  <a16:creationId xmlns:a16="http://schemas.microsoft.com/office/drawing/2014/main" id="{D6F400F0-E699-4B23-B5F4-E033C0E52E58}"/>
                </a:ext>
              </a:extLst>
            </p:cNvPr>
            <p:cNvSpPr/>
            <p:nvPr/>
          </p:nvSpPr>
          <p:spPr>
            <a:xfrm>
              <a:off x="1483748" y="7203897"/>
              <a:ext cx="6454" cy="77800"/>
            </a:xfrm>
            <a:custGeom>
              <a:avLst/>
              <a:gdLst>
                <a:gd name="connsiteX0" fmla="*/ 0 w 6454"/>
                <a:gd name="connsiteY0" fmla="*/ 0 h 77800"/>
                <a:gd name="connsiteX1" fmla="*/ 6455 w 6454"/>
                <a:gd name="connsiteY1" fmla="*/ 0 h 77800"/>
                <a:gd name="connsiteX2" fmla="*/ 6455 w 6454"/>
                <a:gd name="connsiteY2" fmla="*/ 77801 h 77800"/>
                <a:gd name="connsiteX3" fmla="*/ 0 w 6454"/>
                <a:gd name="connsiteY3" fmla="*/ 77801 h 77800"/>
                <a:gd name="connsiteX4" fmla="*/ 0 w 6454"/>
                <a:gd name="connsiteY4" fmla="*/ 0 h 7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54" h="77800">
                  <a:moveTo>
                    <a:pt x="0" y="0"/>
                  </a:moveTo>
                  <a:lnTo>
                    <a:pt x="6455" y="0"/>
                  </a:lnTo>
                  <a:lnTo>
                    <a:pt x="6455" y="77801"/>
                  </a:lnTo>
                  <a:lnTo>
                    <a:pt x="0" y="778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74" name="Freeform: Shape 673">
              <a:extLst>
                <a:ext uri="{FF2B5EF4-FFF2-40B4-BE49-F238E27FC236}">
                  <a16:creationId xmlns:a16="http://schemas.microsoft.com/office/drawing/2014/main" id="{79B27CEA-0E2C-48BF-9640-ADC6E51DF3D8}"/>
                </a:ext>
              </a:extLst>
            </p:cNvPr>
            <p:cNvSpPr/>
            <p:nvPr/>
          </p:nvSpPr>
          <p:spPr>
            <a:xfrm>
              <a:off x="1508414" y="7203897"/>
              <a:ext cx="6454" cy="77800"/>
            </a:xfrm>
            <a:custGeom>
              <a:avLst/>
              <a:gdLst>
                <a:gd name="connsiteX0" fmla="*/ 0 w 6454"/>
                <a:gd name="connsiteY0" fmla="*/ 0 h 77800"/>
                <a:gd name="connsiteX1" fmla="*/ 6455 w 6454"/>
                <a:gd name="connsiteY1" fmla="*/ 0 h 77800"/>
                <a:gd name="connsiteX2" fmla="*/ 6455 w 6454"/>
                <a:gd name="connsiteY2" fmla="*/ 77801 h 77800"/>
                <a:gd name="connsiteX3" fmla="*/ 0 w 6454"/>
                <a:gd name="connsiteY3" fmla="*/ 77801 h 77800"/>
                <a:gd name="connsiteX4" fmla="*/ 0 w 6454"/>
                <a:gd name="connsiteY4" fmla="*/ 0 h 7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54" h="77800">
                  <a:moveTo>
                    <a:pt x="0" y="0"/>
                  </a:moveTo>
                  <a:lnTo>
                    <a:pt x="6455" y="0"/>
                  </a:lnTo>
                  <a:lnTo>
                    <a:pt x="6455" y="77801"/>
                  </a:lnTo>
                  <a:lnTo>
                    <a:pt x="0" y="778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75" name="Freeform: Shape 674">
              <a:extLst>
                <a:ext uri="{FF2B5EF4-FFF2-40B4-BE49-F238E27FC236}">
                  <a16:creationId xmlns:a16="http://schemas.microsoft.com/office/drawing/2014/main" id="{C7D419B8-EEB2-4BC3-A46E-D98DDEC192B2}"/>
                </a:ext>
              </a:extLst>
            </p:cNvPr>
            <p:cNvSpPr/>
            <p:nvPr/>
          </p:nvSpPr>
          <p:spPr>
            <a:xfrm>
              <a:off x="1557284" y="7203205"/>
              <a:ext cx="29276" cy="78607"/>
            </a:xfrm>
            <a:custGeom>
              <a:avLst/>
              <a:gdLst>
                <a:gd name="connsiteX0" fmla="*/ 6455 w 29276"/>
                <a:gd name="connsiteY0" fmla="*/ 33771 h 78607"/>
                <a:gd name="connsiteX1" fmla="*/ 6455 w 29276"/>
                <a:gd name="connsiteY1" fmla="*/ 78608 h 78607"/>
                <a:gd name="connsiteX2" fmla="*/ 0 w 29276"/>
                <a:gd name="connsiteY2" fmla="*/ 78608 h 78607"/>
                <a:gd name="connsiteX3" fmla="*/ 0 w 29276"/>
                <a:gd name="connsiteY3" fmla="*/ 17289 h 78607"/>
                <a:gd name="connsiteX4" fmla="*/ 16943 w 29276"/>
                <a:gd name="connsiteY4" fmla="*/ 0 h 78607"/>
                <a:gd name="connsiteX5" fmla="*/ 29276 w 29276"/>
                <a:gd name="connsiteY5" fmla="*/ 3804 h 78607"/>
                <a:gd name="connsiteX6" fmla="*/ 29276 w 29276"/>
                <a:gd name="connsiteY6" fmla="*/ 10258 h 78607"/>
                <a:gd name="connsiteX7" fmla="*/ 17289 w 29276"/>
                <a:gd name="connsiteY7" fmla="*/ 6108 h 78607"/>
                <a:gd name="connsiteX8" fmla="*/ 6339 w 29276"/>
                <a:gd name="connsiteY8" fmla="*/ 17058 h 78607"/>
                <a:gd name="connsiteX9" fmla="*/ 6339 w 29276"/>
                <a:gd name="connsiteY9" fmla="*/ 27893 h 78607"/>
                <a:gd name="connsiteX10" fmla="*/ 27432 w 29276"/>
                <a:gd name="connsiteY10" fmla="*/ 27893 h 78607"/>
                <a:gd name="connsiteX11" fmla="*/ 27432 w 29276"/>
                <a:gd name="connsiteY11" fmla="*/ 33887 h 78607"/>
                <a:gd name="connsiteX12" fmla="*/ 6339 w 29276"/>
                <a:gd name="connsiteY12" fmla="*/ 33887 h 78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276" h="78607">
                  <a:moveTo>
                    <a:pt x="6455" y="33771"/>
                  </a:moveTo>
                  <a:lnTo>
                    <a:pt x="6455" y="78608"/>
                  </a:lnTo>
                  <a:lnTo>
                    <a:pt x="0" y="78608"/>
                  </a:lnTo>
                  <a:lnTo>
                    <a:pt x="0" y="17289"/>
                  </a:lnTo>
                  <a:cubicBezTo>
                    <a:pt x="0" y="7261"/>
                    <a:pt x="6455" y="0"/>
                    <a:pt x="16943" y="0"/>
                  </a:cubicBezTo>
                  <a:cubicBezTo>
                    <a:pt x="21323" y="0"/>
                    <a:pt x="25357" y="922"/>
                    <a:pt x="29276" y="3804"/>
                  </a:cubicBezTo>
                  <a:lnTo>
                    <a:pt x="29276" y="10258"/>
                  </a:lnTo>
                  <a:cubicBezTo>
                    <a:pt x="25588" y="7146"/>
                    <a:pt x="21554" y="6108"/>
                    <a:pt x="17289" y="6108"/>
                  </a:cubicBezTo>
                  <a:cubicBezTo>
                    <a:pt x="10604" y="6108"/>
                    <a:pt x="6339" y="10719"/>
                    <a:pt x="6339" y="17058"/>
                  </a:cubicBezTo>
                  <a:lnTo>
                    <a:pt x="6339" y="27893"/>
                  </a:lnTo>
                  <a:lnTo>
                    <a:pt x="27432" y="27893"/>
                  </a:lnTo>
                  <a:lnTo>
                    <a:pt x="27432" y="33887"/>
                  </a:lnTo>
                  <a:lnTo>
                    <a:pt x="6339" y="33887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76" name="Freeform: Shape 675">
              <a:extLst>
                <a:ext uri="{FF2B5EF4-FFF2-40B4-BE49-F238E27FC236}">
                  <a16:creationId xmlns:a16="http://schemas.microsoft.com/office/drawing/2014/main" id="{8AF66A45-2F63-419D-B2F2-F75F9C339E7F}"/>
                </a:ext>
              </a:extLst>
            </p:cNvPr>
            <p:cNvSpPr/>
            <p:nvPr/>
          </p:nvSpPr>
          <p:spPr>
            <a:xfrm>
              <a:off x="1589788" y="7230176"/>
              <a:ext cx="49216" cy="52444"/>
            </a:xfrm>
            <a:custGeom>
              <a:avLst/>
              <a:gdLst>
                <a:gd name="connsiteX0" fmla="*/ 115 w 49216"/>
                <a:gd name="connsiteY0" fmla="*/ 26510 h 52444"/>
                <a:gd name="connsiteX1" fmla="*/ 25127 w 49216"/>
                <a:gd name="connsiteY1" fmla="*/ 0 h 52444"/>
                <a:gd name="connsiteX2" fmla="*/ 49216 w 49216"/>
                <a:gd name="connsiteY2" fmla="*/ 25588 h 52444"/>
                <a:gd name="connsiteX3" fmla="*/ 48986 w 49216"/>
                <a:gd name="connsiteY3" fmla="*/ 28700 h 52444"/>
                <a:gd name="connsiteX4" fmla="*/ 6801 w 49216"/>
                <a:gd name="connsiteY4" fmla="*/ 28700 h 52444"/>
                <a:gd name="connsiteX5" fmla="*/ 27086 w 49216"/>
                <a:gd name="connsiteY5" fmla="*/ 46566 h 52444"/>
                <a:gd name="connsiteX6" fmla="*/ 45643 w 49216"/>
                <a:gd name="connsiteY6" fmla="*/ 40341 h 52444"/>
                <a:gd name="connsiteX7" fmla="*/ 45643 w 49216"/>
                <a:gd name="connsiteY7" fmla="*/ 46681 h 52444"/>
                <a:gd name="connsiteX8" fmla="*/ 27086 w 49216"/>
                <a:gd name="connsiteY8" fmla="*/ 52444 h 52444"/>
                <a:gd name="connsiteX9" fmla="*/ 0 w 49216"/>
                <a:gd name="connsiteY9" fmla="*/ 26510 h 52444"/>
                <a:gd name="connsiteX10" fmla="*/ 42416 w 49216"/>
                <a:gd name="connsiteY10" fmla="*/ 23398 h 52444"/>
                <a:gd name="connsiteX11" fmla="*/ 25127 w 49216"/>
                <a:gd name="connsiteY11" fmla="*/ 5878 h 52444"/>
                <a:gd name="connsiteX12" fmla="*/ 6916 w 49216"/>
                <a:gd name="connsiteY12" fmla="*/ 23398 h 52444"/>
                <a:gd name="connsiteX13" fmla="*/ 42416 w 49216"/>
                <a:gd name="connsiteY13" fmla="*/ 23398 h 5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4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50"/>
                    <a:pt x="49216" y="25588"/>
                  </a:cubicBezTo>
                  <a:cubicBezTo>
                    <a:pt x="49216" y="26625"/>
                    <a:pt x="49216" y="27663"/>
                    <a:pt x="48986" y="28700"/>
                  </a:cubicBezTo>
                  <a:lnTo>
                    <a:pt x="6801" y="28700"/>
                  </a:lnTo>
                  <a:cubicBezTo>
                    <a:pt x="7838" y="39189"/>
                    <a:pt x="15675" y="46566"/>
                    <a:pt x="27086" y="46566"/>
                  </a:cubicBezTo>
                  <a:cubicBezTo>
                    <a:pt x="33771" y="46566"/>
                    <a:pt x="40226" y="44491"/>
                    <a:pt x="45643" y="40341"/>
                  </a:cubicBezTo>
                  <a:lnTo>
                    <a:pt x="45643" y="46681"/>
                  </a:lnTo>
                  <a:cubicBezTo>
                    <a:pt x="40226" y="50600"/>
                    <a:pt x="33771" y="52444"/>
                    <a:pt x="27086" y="52444"/>
                  </a:cubicBezTo>
                  <a:cubicBezTo>
                    <a:pt x="11065" y="52444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40" y="13486"/>
                    <a:pt x="35500" y="5878"/>
                    <a:pt x="25127" y="5878"/>
                  </a:cubicBezTo>
                  <a:cubicBezTo>
                    <a:pt x="14754" y="5878"/>
                    <a:pt x="7953" y="13486"/>
                    <a:pt x="6916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77" name="Freeform: Shape 676">
              <a:extLst>
                <a:ext uri="{FF2B5EF4-FFF2-40B4-BE49-F238E27FC236}">
                  <a16:creationId xmlns:a16="http://schemas.microsoft.com/office/drawing/2014/main" id="{878A46AF-0AB5-41C4-8F94-E14076A56871}"/>
                </a:ext>
              </a:extLst>
            </p:cNvPr>
            <p:cNvSpPr/>
            <p:nvPr/>
          </p:nvSpPr>
          <p:spPr>
            <a:xfrm>
              <a:off x="1649262" y="7230061"/>
              <a:ext cx="52097" cy="52558"/>
            </a:xfrm>
            <a:custGeom>
              <a:avLst/>
              <a:gdLst>
                <a:gd name="connsiteX0" fmla="*/ 45643 w 52097"/>
                <a:gd name="connsiteY0" fmla="*/ 39995 h 52558"/>
                <a:gd name="connsiteX1" fmla="*/ 25473 w 52097"/>
                <a:gd name="connsiteY1" fmla="*/ 52559 h 52558"/>
                <a:gd name="connsiteX2" fmla="*/ 0 w 52097"/>
                <a:gd name="connsiteY2" fmla="*/ 26510 h 52558"/>
                <a:gd name="connsiteX3" fmla="*/ 25473 w 52097"/>
                <a:gd name="connsiteY3" fmla="*/ 0 h 52558"/>
                <a:gd name="connsiteX4" fmla="*/ 45643 w 52097"/>
                <a:gd name="connsiteY4" fmla="*/ 12678 h 52558"/>
                <a:gd name="connsiteX5" fmla="*/ 45643 w 52097"/>
                <a:gd name="connsiteY5" fmla="*/ 806 h 52558"/>
                <a:gd name="connsiteX6" fmla="*/ 52098 w 52097"/>
                <a:gd name="connsiteY6" fmla="*/ 806 h 52558"/>
                <a:gd name="connsiteX7" fmla="*/ 52098 w 52097"/>
                <a:gd name="connsiteY7" fmla="*/ 51636 h 52558"/>
                <a:gd name="connsiteX8" fmla="*/ 45643 w 52097"/>
                <a:gd name="connsiteY8" fmla="*/ 51636 h 52558"/>
                <a:gd name="connsiteX9" fmla="*/ 45643 w 52097"/>
                <a:gd name="connsiteY9" fmla="*/ 39880 h 52558"/>
                <a:gd name="connsiteX10" fmla="*/ 6685 w 52097"/>
                <a:gd name="connsiteY10" fmla="*/ 26394 h 52558"/>
                <a:gd name="connsiteX11" fmla="*/ 26049 w 52097"/>
                <a:gd name="connsiteY11" fmla="*/ 46565 h 52558"/>
                <a:gd name="connsiteX12" fmla="*/ 45643 w 52097"/>
                <a:gd name="connsiteY12" fmla="*/ 26394 h 52558"/>
                <a:gd name="connsiteX13" fmla="*/ 26049 w 52097"/>
                <a:gd name="connsiteY13" fmla="*/ 6108 h 52558"/>
                <a:gd name="connsiteX14" fmla="*/ 6685 w 52097"/>
                <a:gd name="connsiteY14" fmla="*/ 26394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52558">
                  <a:moveTo>
                    <a:pt x="45643" y="39995"/>
                  </a:moveTo>
                  <a:cubicBezTo>
                    <a:pt x="42070" y="47717"/>
                    <a:pt x="34694" y="52559"/>
                    <a:pt x="25473" y="52559"/>
                  </a:cubicBezTo>
                  <a:cubicBezTo>
                    <a:pt x="10604" y="52559"/>
                    <a:pt x="0" y="41609"/>
                    <a:pt x="0" y="26510"/>
                  </a:cubicBezTo>
                  <a:cubicBezTo>
                    <a:pt x="0" y="11411"/>
                    <a:pt x="10604" y="0"/>
                    <a:pt x="25473" y="0"/>
                  </a:cubicBezTo>
                  <a:cubicBezTo>
                    <a:pt x="34809" y="0"/>
                    <a:pt x="42070" y="4956"/>
                    <a:pt x="45643" y="12678"/>
                  </a:cubicBezTo>
                  <a:lnTo>
                    <a:pt x="45643" y="806"/>
                  </a:lnTo>
                  <a:lnTo>
                    <a:pt x="52098" y="806"/>
                  </a:lnTo>
                  <a:lnTo>
                    <a:pt x="52098" y="51636"/>
                  </a:lnTo>
                  <a:lnTo>
                    <a:pt x="45643" y="51636"/>
                  </a:lnTo>
                  <a:lnTo>
                    <a:pt x="45643" y="39880"/>
                  </a:lnTo>
                  <a:close/>
                  <a:moveTo>
                    <a:pt x="6685" y="26394"/>
                  </a:moveTo>
                  <a:cubicBezTo>
                    <a:pt x="6685" y="38036"/>
                    <a:pt x="14638" y="46565"/>
                    <a:pt x="26049" y="46565"/>
                  </a:cubicBezTo>
                  <a:cubicBezTo>
                    <a:pt x="37460" y="46565"/>
                    <a:pt x="45643" y="38036"/>
                    <a:pt x="45643" y="26394"/>
                  </a:cubicBezTo>
                  <a:cubicBezTo>
                    <a:pt x="45643" y="14753"/>
                    <a:pt x="37460" y="6108"/>
                    <a:pt x="26049" y="6108"/>
                  </a:cubicBezTo>
                  <a:cubicBezTo>
                    <a:pt x="14638" y="6108"/>
                    <a:pt x="6685" y="14638"/>
                    <a:pt x="6685" y="26394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78" name="Freeform: Shape 677">
              <a:extLst>
                <a:ext uri="{FF2B5EF4-FFF2-40B4-BE49-F238E27FC236}">
                  <a16:creationId xmlns:a16="http://schemas.microsoft.com/office/drawing/2014/main" id="{56441AB1-9693-46CE-83F3-F8CE7AD5634B}"/>
                </a:ext>
              </a:extLst>
            </p:cNvPr>
            <p:cNvSpPr/>
            <p:nvPr/>
          </p:nvSpPr>
          <p:spPr>
            <a:xfrm>
              <a:off x="1718764" y="7214385"/>
              <a:ext cx="29506" cy="68234"/>
            </a:xfrm>
            <a:custGeom>
              <a:avLst/>
              <a:gdLst>
                <a:gd name="connsiteX0" fmla="*/ 16598 w 29506"/>
                <a:gd name="connsiteY0" fmla="*/ 68235 h 68234"/>
                <a:gd name="connsiteX1" fmla="*/ 0 w 29506"/>
                <a:gd name="connsiteY1" fmla="*/ 50715 h 68234"/>
                <a:gd name="connsiteX2" fmla="*/ 0 w 29506"/>
                <a:gd name="connsiteY2" fmla="*/ 0 h 68234"/>
                <a:gd name="connsiteX3" fmla="*/ 6339 w 29506"/>
                <a:gd name="connsiteY3" fmla="*/ 0 h 68234"/>
                <a:gd name="connsiteX4" fmla="*/ 6339 w 29506"/>
                <a:gd name="connsiteY4" fmla="*/ 16598 h 68234"/>
                <a:gd name="connsiteX5" fmla="*/ 28700 w 29506"/>
                <a:gd name="connsiteY5" fmla="*/ 16598 h 68234"/>
                <a:gd name="connsiteX6" fmla="*/ 28700 w 29506"/>
                <a:gd name="connsiteY6" fmla="*/ 22591 h 68234"/>
                <a:gd name="connsiteX7" fmla="*/ 6339 w 29506"/>
                <a:gd name="connsiteY7" fmla="*/ 22591 h 68234"/>
                <a:gd name="connsiteX8" fmla="*/ 6339 w 29506"/>
                <a:gd name="connsiteY8" fmla="*/ 51176 h 68234"/>
                <a:gd name="connsiteX9" fmla="*/ 17289 w 29506"/>
                <a:gd name="connsiteY9" fmla="*/ 62126 h 68234"/>
                <a:gd name="connsiteX10" fmla="*/ 29507 w 29506"/>
                <a:gd name="connsiteY10" fmla="*/ 58322 h 68234"/>
                <a:gd name="connsiteX11" fmla="*/ 29507 w 29506"/>
                <a:gd name="connsiteY11" fmla="*/ 64546 h 68234"/>
                <a:gd name="connsiteX12" fmla="*/ 16598 w 29506"/>
                <a:gd name="connsiteY12" fmla="*/ 68235 h 6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506" h="68234">
                  <a:moveTo>
                    <a:pt x="16598" y="68235"/>
                  </a:moveTo>
                  <a:cubicBezTo>
                    <a:pt x="6339" y="68235"/>
                    <a:pt x="0" y="63509"/>
                    <a:pt x="0" y="50715"/>
                  </a:cubicBezTo>
                  <a:lnTo>
                    <a:pt x="0" y="0"/>
                  </a:lnTo>
                  <a:lnTo>
                    <a:pt x="6339" y="0"/>
                  </a:lnTo>
                  <a:lnTo>
                    <a:pt x="6339" y="16598"/>
                  </a:lnTo>
                  <a:lnTo>
                    <a:pt x="28700" y="16598"/>
                  </a:lnTo>
                  <a:lnTo>
                    <a:pt x="28700" y="22591"/>
                  </a:lnTo>
                  <a:lnTo>
                    <a:pt x="6339" y="22591"/>
                  </a:lnTo>
                  <a:lnTo>
                    <a:pt x="6339" y="51176"/>
                  </a:lnTo>
                  <a:cubicBezTo>
                    <a:pt x="6339" y="58899"/>
                    <a:pt x="10950" y="62126"/>
                    <a:pt x="17289" y="62126"/>
                  </a:cubicBezTo>
                  <a:cubicBezTo>
                    <a:pt x="21208" y="62126"/>
                    <a:pt x="25818" y="60973"/>
                    <a:pt x="29507" y="58322"/>
                  </a:cubicBezTo>
                  <a:lnTo>
                    <a:pt x="29507" y="64546"/>
                  </a:lnTo>
                  <a:cubicBezTo>
                    <a:pt x="25818" y="67082"/>
                    <a:pt x="20747" y="68235"/>
                    <a:pt x="16598" y="68235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79" name="Freeform: Shape 678">
              <a:extLst>
                <a:ext uri="{FF2B5EF4-FFF2-40B4-BE49-F238E27FC236}">
                  <a16:creationId xmlns:a16="http://schemas.microsoft.com/office/drawing/2014/main" id="{93331BD8-BF75-4B24-9E34-45BF451DBF45}"/>
                </a:ext>
              </a:extLst>
            </p:cNvPr>
            <p:cNvSpPr/>
            <p:nvPr/>
          </p:nvSpPr>
          <p:spPr>
            <a:xfrm>
              <a:off x="1757261" y="7230867"/>
              <a:ext cx="44605" cy="51637"/>
            </a:xfrm>
            <a:custGeom>
              <a:avLst/>
              <a:gdLst>
                <a:gd name="connsiteX0" fmla="*/ 38151 w 44605"/>
                <a:gd name="connsiteY0" fmla="*/ 0 h 51637"/>
                <a:gd name="connsiteX1" fmla="*/ 44606 w 44605"/>
                <a:gd name="connsiteY1" fmla="*/ 0 h 51637"/>
                <a:gd name="connsiteX2" fmla="*/ 44606 w 44605"/>
                <a:gd name="connsiteY2" fmla="*/ 28585 h 51637"/>
                <a:gd name="connsiteX3" fmla="*/ 22360 w 44605"/>
                <a:gd name="connsiteY3" fmla="*/ 51637 h 51637"/>
                <a:gd name="connsiteX4" fmla="*/ 0 w 44605"/>
                <a:gd name="connsiteY4" fmla="*/ 28585 h 51637"/>
                <a:gd name="connsiteX5" fmla="*/ 0 w 44605"/>
                <a:gd name="connsiteY5" fmla="*/ 0 h 51637"/>
                <a:gd name="connsiteX6" fmla="*/ 6455 w 44605"/>
                <a:gd name="connsiteY6" fmla="*/ 0 h 51637"/>
                <a:gd name="connsiteX7" fmla="*/ 6455 w 44605"/>
                <a:gd name="connsiteY7" fmla="*/ 29277 h 51637"/>
                <a:gd name="connsiteX8" fmla="*/ 22360 w 44605"/>
                <a:gd name="connsiteY8" fmla="*/ 45643 h 51637"/>
                <a:gd name="connsiteX9" fmla="*/ 38151 w 44605"/>
                <a:gd name="connsiteY9" fmla="*/ 29277 h 51637"/>
                <a:gd name="connsiteX10" fmla="*/ 38151 w 44605"/>
                <a:gd name="connsiteY10" fmla="*/ 0 h 51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605" h="51637">
                  <a:moveTo>
                    <a:pt x="38151" y="0"/>
                  </a:moveTo>
                  <a:lnTo>
                    <a:pt x="44606" y="0"/>
                  </a:lnTo>
                  <a:lnTo>
                    <a:pt x="44606" y="28585"/>
                  </a:lnTo>
                  <a:cubicBezTo>
                    <a:pt x="44606" y="42993"/>
                    <a:pt x="35846" y="51637"/>
                    <a:pt x="22360" y="51637"/>
                  </a:cubicBezTo>
                  <a:cubicBezTo>
                    <a:pt x="8875" y="51637"/>
                    <a:pt x="0" y="42993"/>
                    <a:pt x="0" y="28585"/>
                  </a:cubicBezTo>
                  <a:lnTo>
                    <a:pt x="0" y="0"/>
                  </a:lnTo>
                  <a:lnTo>
                    <a:pt x="6455" y="0"/>
                  </a:lnTo>
                  <a:lnTo>
                    <a:pt x="6455" y="29277"/>
                  </a:lnTo>
                  <a:cubicBezTo>
                    <a:pt x="6455" y="40111"/>
                    <a:pt x="12909" y="45643"/>
                    <a:pt x="22360" y="45643"/>
                  </a:cubicBezTo>
                  <a:cubicBezTo>
                    <a:pt x="31812" y="45643"/>
                    <a:pt x="38151" y="39996"/>
                    <a:pt x="38151" y="29277"/>
                  </a:cubicBezTo>
                  <a:lnTo>
                    <a:pt x="38151" y="0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80" name="Freeform: Shape 679">
              <a:extLst>
                <a:ext uri="{FF2B5EF4-FFF2-40B4-BE49-F238E27FC236}">
                  <a16:creationId xmlns:a16="http://schemas.microsoft.com/office/drawing/2014/main" id="{791B4C9D-7590-4FC9-B9E1-EE3215E3135D}"/>
                </a:ext>
              </a:extLst>
            </p:cNvPr>
            <p:cNvSpPr/>
            <p:nvPr/>
          </p:nvSpPr>
          <p:spPr>
            <a:xfrm>
              <a:off x="1818465" y="7230061"/>
              <a:ext cx="25587" cy="51751"/>
            </a:xfrm>
            <a:custGeom>
              <a:avLst/>
              <a:gdLst>
                <a:gd name="connsiteX0" fmla="*/ 6455 w 25587"/>
                <a:gd name="connsiteY0" fmla="*/ 51752 h 51751"/>
                <a:gd name="connsiteX1" fmla="*/ 0 w 25587"/>
                <a:gd name="connsiteY1" fmla="*/ 51752 h 51751"/>
                <a:gd name="connsiteX2" fmla="*/ 0 w 25587"/>
                <a:gd name="connsiteY2" fmla="*/ 922 h 51751"/>
                <a:gd name="connsiteX3" fmla="*/ 6455 w 25587"/>
                <a:gd name="connsiteY3" fmla="*/ 922 h 51751"/>
                <a:gd name="connsiteX4" fmla="*/ 6455 w 25587"/>
                <a:gd name="connsiteY4" fmla="*/ 13946 h 51751"/>
                <a:gd name="connsiteX5" fmla="*/ 25588 w 25587"/>
                <a:gd name="connsiteY5" fmla="*/ 0 h 51751"/>
                <a:gd name="connsiteX6" fmla="*/ 25588 w 25587"/>
                <a:gd name="connsiteY6" fmla="*/ 7261 h 51751"/>
                <a:gd name="connsiteX7" fmla="*/ 6455 w 25587"/>
                <a:gd name="connsiteY7" fmla="*/ 27201 h 51751"/>
                <a:gd name="connsiteX8" fmla="*/ 6455 w 25587"/>
                <a:gd name="connsiteY8" fmla="*/ 51636 h 5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87" h="51751">
                  <a:moveTo>
                    <a:pt x="6455" y="51752"/>
                  </a:moveTo>
                  <a:lnTo>
                    <a:pt x="0" y="51752"/>
                  </a:lnTo>
                  <a:lnTo>
                    <a:pt x="0" y="922"/>
                  </a:lnTo>
                  <a:lnTo>
                    <a:pt x="6455" y="922"/>
                  </a:lnTo>
                  <a:lnTo>
                    <a:pt x="6455" y="13946"/>
                  </a:lnTo>
                  <a:cubicBezTo>
                    <a:pt x="10028" y="5302"/>
                    <a:pt x="17059" y="0"/>
                    <a:pt x="25588" y="0"/>
                  </a:cubicBezTo>
                  <a:lnTo>
                    <a:pt x="25588" y="7261"/>
                  </a:lnTo>
                  <a:cubicBezTo>
                    <a:pt x="15445" y="6224"/>
                    <a:pt x="6455" y="14061"/>
                    <a:pt x="6455" y="27201"/>
                  </a:cubicBezTo>
                  <a:lnTo>
                    <a:pt x="6455" y="51636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81" name="Freeform: Shape 680">
              <a:extLst>
                <a:ext uri="{FF2B5EF4-FFF2-40B4-BE49-F238E27FC236}">
                  <a16:creationId xmlns:a16="http://schemas.microsoft.com/office/drawing/2014/main" id="{9ABB5B1A-1D8B-4B49-B1C3-02F10702AA8E}"/>
                </a:ext>
              </a:extLst>
            </p:cNvPr>
            <p:cNvSpPr/>
            <p:nvPr/>
          </p:nvSpPr>
          <p:spPr>
            <a:xfrm>
              <a:off x="1849354" y="7230176"/>
              <a:ext cx="49216" cy="52444"/>
            </a:xfrm>
            <a:custGeom>
              <a:avLst/>
              <a:gdLst>
                <a:gd name="connsiteX0" fmla="*/ 115 w 49216"/>
                <a:gd name="connsiteY0" fmla="*/ 26510 h 52444"/>
                <a:gd name="connsiteX1" fmla="*/ 25127 w 49216"/>
                <a:gd name="connsiteY1" fmla="*/ 0 h 52444"/>
                <a:gd name="connsiteX2" fmla="*/ 49216 w 49216"/>
                <a:gd name="connsiteY2" fmla="*/ 25588 h 52444"/>
                <a:gd name="connsiteX3" fmla="*/ 48986 w 49216"/>
                <a:gd name="connsiteY3" fmla="*/ 28700 h 52444"/>
                <a:gd name="connsiteX4" fmla="*/ 6800 w 49216"/>
                <a:gd name="connsiteY4" fmla="*/ 28700 h 52444"/>
                <a:gd name="connsiteX5" fmla="*/ 27086 w 49216"/>
                <a:gd name="connsiteY5" fmla="*/ 46566 h 52444"/>
                <a:gd name="connsiteX6" fmla="*/ 45643 w 49216"/>
                <a:gd name="connsiteY6" fmla="*/ 40341 h 52444"/>
                <a:gd name="connsiteX7" fmla="*/ 45643 w 49216"/>
                <a:gd name="connsiteY7" fmla="*/ 46681 h 52444"/>
                <a:gd name="connsiteX8" fmla="*/ 27086 w 49216"/>
                <a:gd name="connsiteY8" fmla="*/ 52444 h 52444"/>
                <a:gd name="connsiteX9" fmla="*/ 0 w 49216"/>
                <a:gd name="connsiteY9" fmla="*/ 26510 h 52444"/>
                <a:gd name="connsiteX10" fmla="*/ 42416 w 49216"/>
                <a:gd name="connsiteY10" fmla="*/ 23398 h 52444"/>
                <a:gd name="connsiteX11" fmla="*/ 25127 w 49216"/>
                <a:gd name="connsiteY11" fmla="*/ 5878 h 52444"/>
                <a:gd name="connsiteX12" fmla="*/ 6916 w 49216"/>
                <a:gd name="connsiteY12" fmla="*/ 23398 h 52444"/>
                <a:gd name="connsiteX13" fmla="*/ 42416 w 49216"/>
                <a:gd name="connsiteY13" fmla="*/ 23398 h 5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4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50"/>
                    <a:pt x="49216" y="25588"/>
                  </a:cubicBezTo>
                  <a:cubicBezTo>
                    <a:pt x="49216" y="26625"/>
                    <a:pt x="49216" y="27663"/>
                    <a:pt x="48986" y="28700"/>
                  </a:cubicBezTo>
                  <a:lnTo>
                    <a:pt x="6800" y="28700"/>
                  </a:lnTo>
                  <a:cubicBezTo>
                    <a:pt x="7838" y="39189"/>
                    <a:pt x="15675" y="46566"/>
                    <a:pt x="27086" y="46566"/>
                  </a:cubicBezTo>
                  <a:cubicBezTo>
                    <a:pt x="33771" y="46566"/>
                    <a:pt x="40226" y="44491"/>
                    <a:pt x="45643" y="40341"/>
                  </a:cubicBezTo>
                  <a:lnTo>
                    <a:pt x="45643" y="46681"/>
                  </a:lnTo>
                  <a:cubicBezTo>
                    <a:pt x="40226" y="50600"/>
                    <a:pt x="33771" y="52444"/>
                    <a:pt x="27086" y="52444"/>
                  </a:cubicBezTo>
                  <a:cubicBezTo>
                    <a:pt x="11065" y="52444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40" y="13486"/>
                    <a:pt x="35500" y="5878"/>
                    <a:pt x="25127" y="5878"/>
                  </a:cubicBezTo>
                  <a:cubicBezTo>
                    <a:pt x="14753" y="5878"/>
                    <a:pt x="7953" y="13486"/>
                    <a:pt x="6916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82" name="Freeform: Shape 681">
              <a:extLst>
                <a:ext uri="{FF2B5EF4-FFF2-40B4-BE49-F238E27FC236}">
                  <a16:creationId xmlns:a16="http://schemas.microsoft.com/office/drawing/2014/main" id="{3D93CF71-0BBA-4BCB-B5A4-CF0AE34A10F6}"/>
                </a:ext>
              </a:extLst>
            </p:cNvPr>
            <p:cNvSpPr/>
            <p:nvPr/>
          </p:nvSpPr>
          <p:spPr>
            <a:xfrm>
              <a:off x="1908598" y="7230061"/>
              <a:ext cx="35846" cy="52558"/>
            </a:xfrm>
            <a:custGeom>
              <a:avLst/>
              <a:gdLst>
                <a:gd name="connsiteX0" fmla="*/ 17520 w 35846"/>
                <a:gd name="connsiteY0" fmla="*/ 47257 h 52558"/>
                <a:gd name="connsiteX1" fmla="*/ 29507 w 35846"/>
                <a:gd name="connsiteY1" fmla="*/ 38612 h 52558"/>
                <a:gd name="connsiteX2" fmla="*/ 23398 w 35846"/>
                <a:gd name="connsiteY2" fmla="*/ 31120 h 52558"/>
                <a:gd name="connsiteX3" fmla="*/ 10374 w 35846"/>
                <a:gd name="connsiteY3" fmla="*/ 26048 h 52558"/>
                <a:gd name="connsiteX4" fmla="*/ 1037 w 35846"/>
                <a:gd name="connsiteY4" fmla="*/ 13946 h 52558"/>
                <a:gd name="connsiteX5" fmla="*/ 18211 w 35846"/>
                <a:gd name="connsiteY5" fmla="*/ 0 h 52558"/>
                <a:gd name="connsiteX6" fmla="*/ 33656 w 35846"/>
                <a:gd name="connsiteY6" fmla="*/ 4841 h 52558"/>
                <a:gd name="connsiteX7" fmla="*/ 33656 w 35846"/>
                <a:gd name="connsiteY7" fmla="*/ 11641 h 52558"/>
                <a:gd name="connsiteX8" fmla="*/ 18326 w 35846"/>
                <a:gd name="connsiteY8" fmla="*/ 5302 h 52558"/>
                <a:gd name="connsiteX9" fmla="*/ 7492 w 35846"/>
                <a:gd name="connsiteY9" fmla="*/ 13255 h 52558"/>
                <a:gd name="connsiteX10" fmla="*/ 13485 w 35846"/>
                <a:gd name="connsiteY10" fmla="*/ 20516 h 52558"/>
                <a:gd name="connsiteX11" fmla="*/ 26510 w 35846"/>
                <a:gd name="connsiteY11" fmla="*/ 25587 h 52558"/>
                <a:gd name="connsiteX12" fmla="*/ 35846 w 35846"/>
                <a:gd name="connsiteY12" fmla="*/ 37460 h 52558"/>
                <a:gd name="connsiteX13" fmla="*/ 17404 w 35846"/>
                <a:gd name="connsiteY13" fmla="*/ 52559 h 52558"/>
                <a:gd name="connsiteX14" fmla="*/ 0 w 35846"/>
                <a:gd name="connsiteY14" fmla="*/ 47141 h 52558"/>
                <a:gd name="connsiteX15" fmla="*/ 0 w 35846"/>
                <a:gd name="connsiteY15" fmla="*/ 40110 h 52558"/>
                <a:gd name="connsiteX16" fmla="*/ 17520 w 35846"/>
                <a:gd name="connsiteY16" fmla="*/ 47257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846" h="52558">
                  <a:moveTo>
                    <a:pt x="17520" y="47257"/>
                  </a:moveTo>
                  <a:cubicBezTo>
                    <a:pt x="24320" y="47257"/>
                    <a:pt x="29507" y="44260"/>
                    <a:pt x="29507" y="38612"/>
                  </a:cubicBezTo>
                  <a:cubicBezTo>
                    <a:pt x="29507" y="35384"/>
                    <a:pt x="27778" y="32849"/>
                    <a:pt x="23398" y="31120"/>
                  </a:cubicBezTo>
                  <a:lnTo>
                    <a:pt x="10374" y="26048"/>
                  </a:lnTo>
                  <a:cubicBezTo>
                    <a:pt x="4265" y="23513"/>
                    <a:pt x="1037" y="20055"/>
                    <a:pt x="1037" y="13946"/>
                  </a:cubicBezTo>
                  <a:cubicBezTo>
                    <a:pt x="1037" y="5302"/>
                    <a:pt x="8184" y="0"/>
                    <a:pt x="18211" y="0"/>
                  </a:cubicBezTo>
                  <a:cubicBezTo>
                    <a:pt x="24089" y="0"/>
                    <a:pt x="29737" y="1613"/>
                    <a:pt x="33656" y="4841"/>
                  </a:cubicBezTo>
                  <a:lnTo>
                    <a:pt x="33656" y="11641"/>
                  </a:lnTo>
                  <a:cubicBezTo>
                    <a:pt x="29161" y="7607"/>
                    <a:pt x="23628" y="5302"/>
                    <a:pt x="18326" y="5302"/>
                  </a:cubicBezTo>
                  <a:cubicBezTo>
                    <a:pt x="12102" y="5302"/>
                    <a:pt x="7492" y="8183"/>
                    <a:pt x="7492" y="13255"/>
                  </a:cubicBezTo>
                  <a:cubicBezTo>
                    <a:pt x="7492" y="16712"/>
                    <a:pt x="9106" y="18902"/>
                    <a:pt x="13485" y="20516"/>
                  </a:cubicBezTo>
                  <a:lnTo>
                    <a:pt x="26510" y="25587"/>
                  </a:lnTo>
                  <a:cubicBezTo>
                    <a:pt x="32965" y="28238"/>
                    <a:pt x="35846" y="32157"/>
                    <a:pt x="35846" y="37460"/>
                  </a:cubicBezTo>
                  <a:cubicBezTo>
                    <a:pt x="35846" y="46910"/>
                    <a:pt x="28124" y="52559"/>
                    <a:pt x="17404" y="52559"/>
                  </a:cubicBezTo>
                  <a:cubicBezTo>
                    <a:pt x="10719" y="52559"/>
                    <a:pt x="4495" y="50830"/>
                    <a:pt x="0" y="47141"/>
                  </a:cubicBezTo>
                  <a:lnTo>
                    <a:pt x="0" y="40110"/>
                  </a:lnTo>
                  <a:cubicBezTo>
                    <a:pt x="5302" y="45067"/>
                    <a:pt x="11411" y="47257"/>
                    <a:pt x="17520" y="47257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83" name="Freeform: Shape 682">
              <a:extLst>
                <a:ext uri="{FF2B5EF4-FFF2-40B4-BE49-F238E27FC236}">
                  <a16:creationId xmlns:a16="http://schemas.microsoft.com/office/drawing/2014/main" id="{44F32499-CA78-4A31-8BC6-5D19BE64D9FE}"/>
                </a:ext>
              </a:extLst>
            </p:cNvPr>
            <p:cNvSpPr/>
            <p:nvPr/>
          </p:nvSpPr>
          <p:spPr>
            <a:xfrm>
              <a:off x="1978446" y="7230061"/>
              <a:ext cx="35846" cy="52558"/>
            </a:xfrm>
            <a:custGeom>
              <a:avLst/>
              <a:gdLst>
                <a:gd name="connsiteX0" fmla="*/ 17520 w 35846"/>
                <a:gd name="connsiteY0" fmla="*/ 47257 h 52558"/>
                <a:gd name="connsiteX1" fmla="*/ 29507 w 35846"/>
                <a:gd name="connsiteY1" fmla="*/ 38612 h 52558"/>
                <a:gd name="connsiteX2" fmla="*/ 23398 w 35846"/>
                <a:gd name="connsiteY2" fmla="*/ 31120 h 52558"/>
                <a:gd name="connsiteX3" fmla="*/ 10374 w 35846"/>
                <a:gd name="connsiteY3" fmla="*/ 26048 h 52558"/>
                <a:gd name="connsiteX4" fmla="*/ 1037 w 35846"/>
                <a:gd name="connsiteY4" fmla="*/ 13946 h 52558"/>
                <a:gd name="connsiteX5" fmla="*/ 18211 w 35846"/>
                <a:gd name="connsiteY5" fmla="*/ 0 h 52558"/>
                <a:gd name="connsiteX6" fmla="*/ 33656 w 35846"/>
                <a:gd name="connsiteY6" fmla="*/ 4841 h 52558"/>
                <a:gd name="connsiteX7" fmla="*/ 33656 w 35846"/>
                <a:gd name="connsiteY7" fmla="*/ 11641 h 52558"/>
                <a:gd name="connsiteX8" fmla="*/ 18327 w 35846"/>
                <a:gd name="connsiteY8" fmla="*/ 5302 h 52558"/>
                <a:gd name="connsiteX9" fmla="*/ 7492 w 35846"/>
                <a:gd name="connsiteY9" fmla="*/ 13255 h 52558"/>
                <a:gd name="connsiteX10" fmla="*/ 13486 w 35846"/>
                <a:gd name="connsiteY10" fmla="*/ 20516 h 52558"/>
                <a:gd name="connsiteX11" fmla="*/ 26510 w 35846"/>
                <a:gd name="connsiteY11" fmla="*/ 25587 h 52558"/>
                <a:gd name="connsiteX12" fmla="*/ 35846 w 35846"/>
                <a:gd name="connsiteY12" fmla="*/ 37460 h 52558"/>
                <a:gd name="connsiteX13" fmla="*/ 17404 w 35846"/>
                <a:gd name="connsiteY13" fmla="*/ 52559 h 52558"/>
                <a:gd name="connsiteX14" fmla="*/ 0 w 35846"/>
                <a:gd name="connsiteY14" fmla="*/ 47141 h 52558"/>
                <a:gd name="connsiteX15" fmla="*/ 0 w 35846"/>
                <a:gd name="connsiteY15" fmla="*/ 40110 h 52558"/>
                <a:gd name="connsiteX16" fmla="*/ 17520 w 35846"/>
                <a:gd name="connsiteY16" fmla="*/ 47257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846" h="52558">
                  <a:moveTo>
                    <a:pt x="17520" y="47257"/>
                  </a:moveTo>
                  <a:cubicBezTo>
                    <a:pt x="24320" y="47257"/>
                    <a:pt x="29507" y="44260"/>
                    <a:pt x="29507" y="38612"/>
                  </a:cubicBezTo>
                  <a:cubicBezTo>
                    <a:pt x="29507" y="35384"/>
                    <a:pt x="27778" y="32849"/>
                    <a:pt x="23398" y="31120"/>
                  </a:cubicBezTo>
                  <a:lnTo>
                    <a:pt x="10374" y="26048"/>
                  </a:lnTo>
                  <a:cubicBezTo>
                    <a:pt x="4265" y="23513"/>
                    <a:pt x="1037" y="20055"/>
                    <a:pt x="1037" y="13946"/>
                  </a:cubicBezTo>
                  <a:cubicBezTo>
                    <a:pt x="1037" y="5302"/>
                    <a:pt x="8184" y="0"/>
                    <a:pt x="18211" y="0"/>
                  </a:cubicBezTo>
                  <a:cubicBezTo>
                    <a:pt x="24090" y="0"/>
                    <a:pt x="29737" y="1613"/>
                    <a:pt x="33656" y="4841"/>
                  </a:cubicBezTo>
                  <a:lnTo>
                    <a:pt x="33656" y="11641"/>
                  </a:lnTo>
                  <a:cubicBezTo>
                    <a:pt x="29161" y="7607"/>
                    <a:pt x="23628" y="5302"/>
                    <a:pt x="18327" y="5302"/>
                  </a:cubicBezTo>
                  <a:cubicBezTo>
                    <a:pt x="12102" y="5302"/>
                    <a:pt x="7492" y="8183"/>
                    <a:pt x="7492" y="13255"/>
                  </a:cubicBezTo>
                  <a:cubicBezTo>
                    <a:pt x="7492" y="16712"/>
                    <a:pt x="9106" y="18902"/>
                    <a:pt x="13486" y="20516"/>
                  </a:cubicBezTo>
                  <a:lnTo>
                    <a:pt x="26510" y="25587"/>
                  </a:lnTo>
                  <a:cubicBezTo>
                    <a:pt x="32965" y="28238"/>
                    <a:pt x="35846" y="32157"/>
                    <a:pt x="35846" y="37460"/>
                  </a:cubicBezTo>
                  <a:cubicBezTo>
                    <a:pt x="35846" y="46910"/>
                    <a:pt x="28124" y="52559"/>
                    <a:pt x="17404" y="52559"/>
                  </a:cubicBezTo>
                  <a:cubicBezTo>
                    <a:pt x="10719" y="52559"/>
                    <a:pt x="4495" y="50830"/>
                    <a:pt x="0" y="47141"/>
                  </a:cubicBezTo>
                  <a:lnTo>
                    <a:pt x="0" y="40110"/>
                  </a:lnTo>
                  <a:cubicBezTo>
                    <a:pt x="5302" y="45067"/>
                    <a:pt x="11411" y="47257"/>
                    <a:pt x="17520" y="47257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84" name="Freeform: Shape 683">
              <a:extLst>
                <a:ext uri="{FF2B5EF4-FFF2-40B4-BE49-F238E27FC236}">
                  <a16:creationId xmlns:a16="http://schemas.microsoft.com/office/drawing/2014/main" id="{AA18AB42-FDCE-4EBF-A47F-0D7AC7F8CA21}"/>
                </a:ext>
              </a:extLst>
            </p:cNvPr>
            <p:cNvSpPr/>
            <p:nvPr/>
          </p:nvSpPr>
          <p:spPr>
            <a:xfrm>
              <a:off x="2026279" y="7230867"/>
              <a:ext cx="44605" cy="51637"/>
            </a:xfrm>
            <a:custGeom>
              <a:avLst/>
              <a:gdLst>
                <a:gd name="connsiteX0" fmla="*/ 38151 w 44605"/>
                <a:gd name="connsiteY0" fmla="*/ 0 h 51637"/>
                <a:gd name="connsiteX1" fmla="*/ 44606 w 44605"/>
                <a:gd name="connsiteY1" fmla="*/ 0 h 51637"/>
                <a:gd name="connsiteX2" fmla="*/ 44606 w 44605"/>
                <a:gd name="connsiteY2" fmla="*/ 28585 h 51637"/>
                <a:gd name="connsiteX3" fmla="*/ 22361 w 44605"/>
                <a:gd name="connsiteY3" fmla="*/ 51637 h 51637"/>
                <a:gd name="connsiteX4" fmla="*/ 0 w 44605"/>
                <a:gd name="connsiteY4" fmla="*/ 28585 h 51637"/>
                <a:gd name="connsiteX5" fmla="*/ 0 w 44605"/>
                <a:gd name="connsiteY5" fmla="*/ 0 h 51637"/>
                <a:gd name="connsiteX6" fmla="*/ 6455 w 44605"/>
                <a:gd name="connsiteY6" fmla="*/ 0 h 51637"/>
                <a:gd name="connsiteX7" fmla="*/ 6455 w 44605"/>
                <a:gd name="connsiteY7" fmla="*/ 29277 h 51637"/>
                <a:gd name="connsiteX8" fmla="*/ 22361 w 44605"/>
                <a:gd name="connsiteY8" fmla="*/ 45643 h 51637"/>
                <a:gd name="connsiteX9" fmla="*/ 38151 w 44605"/>
                <a:gd name="connsiteY9" fmla="*/ 29277 h 51637"/>
                <a:gd name="connsiteX10" fmla="*/ 38151 w 44605"/>
                <a:gd name="connsiteY10" fmla="*/ 0 h 51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605" h="51637">
                  <a:moveTo>
                    <a:pt x="38151" y="0"/>
                  </a:moveTo>
                  <a:lnTo>
                    <a:pt x="44606" y="0"/>
                  </a:lnTo>
                  <a:lnTo>
                    <a:pt x="44606" y="28585"/>
                  </a:lnTo>
                  <a:cubicBezTo>
                    <a:pt x="44606" y="42993"/>
                    <a:pt x="35846" y="51637"/>
                    <a:pt x="22361" y="51637"/>
                  </a:cubicBezTo>
                  <a:cubicBezTo>
                    <a:pt x="8875" y="51637"/>
                    <a:pt x="0" y="42993"/>
                    <a:pt x="0" y="28585"/>
                  </a:cubicBezTo>
                  <a:lnTo>
                    <a:pt x="0" y="0"/>
                  </a:lnTo>
                  <a:lnTo>
                    <a:pt x="6455" y="0"/>
                  </a:lnTo>
                  <a:lnTo>
                    <a:pt x="6455" y="29277"/>
                  </a:lnTo>
                  <a:cubicBezTo>
                    <a:pt x="6455" y="40111"/>
                    <a:pt x="12909" y="45643"/>
                    <a:pt x="22361" y="45643"/>
                  </a:cubicBezTo>
                  <a:cubicBezTo>
                    <a:pt x="31812" y="45643"/>
                    <a:pt x="38151" y="39996"/>
                    <a:pt x="38151" y="29277"/>
                  </a:cubicBezTo>
                  <a:lnTo>
                    <a:pt x="38151" y="0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85" name="Freeform: Shape 684">
              <a:extLst>
                <a:ext uri="{FF2B5EF4-FFF2-40B4-BE49-F238E27FC236}">
                  <a16:creationId xmlns:a16="http://schemas.microsoft.com/office/drawing/2014/main" id="{B021C1BB-13D2-46DA-B772-D1678CF943EA}"/>
                </a:ext>
              </a:extLst>
            </p:cNvPr>
            <p:cNvSpPr/>
            <p:nvPr/>
          </p:nvSpPr>
          <p:spPr>
            <a:xfrm>
              <a:off x="2083564" y="7230061"/>
              <a:ext cx="43683" cy="52558"/>
            </a:xfrm>
            <a:custGeom>
              <a:avLst/>
              <a:gdLst>
                <a:gd name="connsiteX0" fmla="*/ 26856 w 43683"/>
                <a:gd name="connsiteY0" fmla="*/ 46450 h 52558"/>
                <a:gd name="connsiteX1" fmla="*/ 43684 w 43683"/>
                <a:gd name="connsiteY1" fmla="*/ 40456 h 52558"/>
                <a:gd name="connsiteX2" fmla="*/ 43684 w 43683"/>
                <a:gd name="connsiteY2" fmla="*/ 47141 h 52558"/>
                <a:gd name="connsiteX3" fmla="*/ 26395 w 43683"/>
                <a:gd name="connsiteY3" fmla="*/ 52559 h 52558"/>
                <a:gd name="connsiteX4" fmla="*/ 0 w 43683"/>
                <a:gd name="connsiteY4" fmla="*/ 26279 h 52558"/>
                <a:gd name="connsiteX5" fmla="*/ 26279 w 43683"/>
                <a:gd name="connsiteY5" fmla="*/ 0 h 52558"/>
                <a:gd name="connsiteX6" fmla="*/ 43223 w 43683"/>
                <a:gd name="connsiteY6" fmla="*/ 5763 h 52558"/>
                <a:gd name="connsiteX7" fmla="*/ 43223 w 43683"/>
                <a:gd name="connsiteY7" fmla="*/ 12909 h 52558"/>
                <a:gd name="connsiteX8" fmla="*/ 26740 w 43683"/>
                <a:gd name="connsiteY8" fmla="*/ 6108 h 52558"/>
                <a:gd name="connsiteX9" fmla="*/ 6685 w 43683"/>
                <a:gd name="connsiteY9" fmla="*/ 26279 h 52558"/>
                <a:gd name="connsiteX10" fmla="*/ 26971 w 43683"/>
                <a:gd name="connsiteY10" fmla="*/ 46565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683" h="52558">
                  <a:moveTo>
                    <a:pt x="26856" y="46450"/>
                  </a:moveTo>
                  <a:cubicBezTo>
                    <a:pt x="33310" y="46450"/>
                    <a:pt x="39073" y="44490"/>
                    <a:pt x="43684" y="40456"/>
                  </a:cubicBezTo>
                  <a:lnTo>
                    <a:pt x="43684" y="47141"/>
                  </a:lnTo>
                  <a:cubicBezTo>
                    <a:pt x="38728" y="50830"/>
                    <a:pt x="32734" y="52559"/>
                    <a:pt x="26395" y="52559"/>
                  </a:cubicBezTo>
                  <a:cubicBezTo>
                    <a:pt x="10835" y="52559"/>
                    <a:pt x="0" y="41609"/>
                    <a:pt x="0" y="26279"/>
                  </a:cubicBezTo>
                  <a:cubicBezTo>
                    <a:pt x="0" y="10949"/>
                    <a:pt x="10950" y="0"/>
                    <a:pt x="26279" y="0"/>
                  </a:cubicBezTo>
                  <a:cubicBezTo>
                    <a:pt x="32965" y="0"/>
                    <a:pt x="38728" y="1959"/>
                    <a:pt x="43223" y="5763"/>
                  </a:cubicBezTo>
                  <a:lnTo>
                    <a:pt x="43223" y="12909"/>
                  </a:lnTo>
                  <a:cubicBezTo>
                    <a:pt x="39189" y="8414"/>
                    <a:pt x="33310" y="6108"/>
                    <a:pt x="26740" y="6108"/>
                  </a:cubicBezTo>
                  <a:cubicBezTo>
                    <a:pt x="14984" y="6108"/>
                    <a:pt x="6685" y="14408"/>
                    <a:pt x="6685" y="26279"/>
                  </a:cubicBezTo>
                  <a:cubicBezTo>
                    <a:pt x="6685" y="38151"/>
                    <a:pt x="14984" y="46565"/>
                    <a:pt x="26971" y="46565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86" name="Freeform: Shape 685">
              <a:extLst>
                <a:ext uri="{FF2B5EF4-FFF2-40B4-BE49-F238E27FC236}">
                  <a16:creationId xmlns:a16="http://schemas.microsoft.com/office/drawing/2014/main" id="{7B33894B-BCFE-4550-9B58-0DE89C293EE9}"/>
                </a:ext>
              </a:extLst>
            </p:cNvPr>
            <p:cNvSpPr/>
            <p:nvPr/>
          </p:nvSpPr>
          <p:spPr>
            <a:xfrm>
              <a:off x="2140963" y="7204012"/>
              <a:ext cx="45412" cy="77916"/>
            </a:xfrm>
            <a:custGeom>
              <a:avLst/>
              <a:gdLst>
                <a:gd name="connsiteX0" fmla="*/ 6455 w 45412"/>
                <a:gd name="connsiteY0" fmla="*/ 77801 h 77916"/>
                <a:gd name="connsiteX1" fmla="*/ 0 w 45412"/>
                <a:gd name="connsiteY1" fmla="*/ 77801 h 77916"/>
                <a:gd name="connsiteX2" fmla="*/ 0 w 45412"/>
                <a:gd name="connsiteY2" fmla="*/ 0 h 77916"/>
                <a:gd name="connsiteX3" fmla="*/ 6455 w 45412"/>
                <a:gd name="connsiteY3" fmla="*/ 0 h 77916"/>
                <a:gd name="connsiteX4" fmla="*/ 6455 w 45412"/>
                <a:gd name="connsiteY4" fmla="*/ 38612 h 77916"/>
                <a:gd name="connsiteX5" fmla="*/ 25242 w 45412"/>
                <a:gd name="connsiteY5" fmla="*/ 26164 h 77916"/>
                <a:gd name="connsiteX6" fmla="*/ 45413 w 45412"/>
                <a:gd name="connsiteY6" fmla="*/ 48755 h 77916"/>
                <a:gd name="connsiteX7" fmla="*/ 45413 w 45412"/>
                <a:gd name="connsiteY7" fmla="*/ 77801 h 77916"/>
                <a:gd name="connsiteX8" fmla="*/ 38958 w 45412"/>
                <a:gd name="connsiteY8" fmla="*/ 77801 h 77916"/>
                <a:gd name="connsiteX9" fmla="*/ 38958 w 45412"/>
                <a:gd name="connsiteY9" fmla="*/ 49677 h 77916"/>
                <a:gd name="connsiteX10" fmla="*/ 23744 w 45412"/>
                <a:gd name="connsiteY10" fmla="*/ 32388 h 77916"/>
                <a:gd name="connsiteX11" fmla="*/ 6570 w 45412"/>
                <a:gd name="connsiteY11" fmla="*/ 52443 h 77916"/>
                <a:gd name="connsiteX12" fmla="*/ 6570 w 45412"/>
                <a:gd name="connsiteY12" fmla="*/ 77916 h 77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412" h="77916">
                  <a:moveTo>
                    <a:pt x="6455" y="77801"/>
                  </a:moveTo>
                  <a:lnTo>
                    <a:pt x="0" y="77801"/>
                  </a:lnTo>
                  <a:lnTo>
                    <a:pt x="0" y="0"/>
                  </a:lnTo>
                  <a:lnTo>
                    <a:pt x="6455" y="0"/>
                  </a:lnTo>
                  <a:lnTo>
                    <a:pt x="6455" y="38612"/>
                  </a:lnTo>
                  <a:cubicBezTo>
                    <a:pt x="9912" y="31120"/>
                    <a:pt x="16713" y="26164"/>
                    <a:pt x="25242" y="26164"/>
                  </a:cubicBezTo>
                  <a:cubicBezTo>
                    <a:pt x="38728" y="26164"/>
                    <a:pt x="45413" y="35615"/>
                    <a:pt x="45413" y="48755"/>
                  </a:cubicBezTo>
                  <a:lnTo>
                    <a:pt x="45413" y="77801"/>
                  </a:lnTo>
                  <a:lnTo>
                    <a:pt x="38958" y="77801"/>
                  </a:lnTo>
                  <a:lnTo>
                    <a:pt x="38958" y="49677"/>
                  </a:lnTo>
                  <a:cubicBezTo>
                    <a:pt x="38958" y="38151"/>
                    <a:pt x="33656" y="32388"/>
                    <a:pt x="23744" y="32388"/>
                  </a:cubicBezTo>
                  <a:cubicBezTo>
                    <a:pt x="13831" y="32388"/>
                    <a:pt x="6570" y="41148"/>
                    <a:pt x="6570" y="52443"/>
                  </a:cubicBezTo>
                  <a:lnTo>
                    <a:pt x="6570" y="77916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87" name="Freeform: Shape 686">
              <a:extLst>
                <a:ext uri="{FF2B5EF4-FFF2-40B4-BE49-F238E27FC236}">
                  <a16:creationId xmlns:a16="http://schemas.microsoft.com/office/drawing/2014/main" id="{DE583964-5779-4B73-B0EA-A92ADE3E1550}"/>
                </a:ext>
              </a:extLst>
            </p:cNvPr>
            <p:cNvSpPr/>
            <p:nvPr/>
          </p:nvSpPr>
          <p:spPr>
            <a:xfrm>
              <a:off x="2223836" y="7230061"/>
              <a:ext cx="52097" cy="52558"/>
            </a:xfrm>
            <a:custGeom>
              <a:avLst/>
              <a:gdLst>
                <a:gd name="connsiteX0" fmla="*/ 45643 w 52097"/>
                <a:gd name="connsiteY0" fmla="*/ 39995 h 52558"/>
                <a:gd name="connsiteX1" fmla="*/ 25472 w 52097"/>
                <a:gd name="connsiteY1" fmla="*/ 52559 h 52558"/>
                <a:gd name="connsiteX2" fmla="*/ 0 w 52097"/>
                <a:gd name="connsiteY2" fmla="*/ 26510 h 52558"/>
                <a:gd name="connsiteX3" fmla="*/ 25472 w 52097"/>
                <a:gd name="connsiteY3" fmla="*/ 0 h 52558"/>
                <a:gd name="connsiteX4" fmla="*/ 45643 w 52097"/>
                <a:gd name="connsiteY4" fmla="*/ 12678 h 52558"/>
                <a:gd name="connsiteX5" fmla="*/ 45643 w 52097"/>
                <a:gd name="connsiteY5" fmla="*/ 806 h 52558"/>
                <a:gd name="connsiteX6" fmla="*/ 52098 w 52097"/>
                <a:gd name="connsiteY6" fmla="*/ 806 h 52558"/>
                <a:gd name="connsiteX7" fmla="*/ 52098 w 52097"/>
                <a:gd name="connsiteY7" fmla="*/ 51636 h 52558"/>
                <a:gd name="connsiteX8" fmla="*/ 45643 w 52097"/>
                <a:gd name="connsiteY8" fmla="*/ 51636 h 52558"/>
                <a:gd name="connsiteX9" fmla="*/ 45643 w 52097"/>
                <a:gd name="connsiteY9" fmla="*/ 39880 h 52558"/>
                <a:gd name="connsiteX10" fmla="*/ 6685 w 52097"/>
                <a:gd name="connsiteY10" fmla="*/ 26394 h 52558"/>
                <a:gd name="connsiteX11" fmla="*/ 26049 w 52097"/>
                <a:gd name="connsiteY11" fmla="*/ 46565 h 52558"/>
                <a:gd name="connsiteX12" fmla="*/ 45643 w 52097"/>
                <a:gd name="connsiteY12" fmla="*/ 26394 h 52558"/>
                <a:gd name="connsiteX13" fmla="*/ 26049 w 52097"/>
                <a:gd name="connsiteY13" fmla="*/ 6108 h 52558"/>
                <a:gd name="connsiteX14" fmla="*/ 6685 w 52097"/>
                <a:gd name="connsiteY14" fmla="*/ 26394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52558">
                  <a:moveTo>
                    <a:pt x="45643" y="39995"/>
                  </a:moveTo>
                  <a:cubicBezTo>
                    <a:pt x="42070" y="47717"/>
                    <a:pt x="34693" y="52559"/>
                    <a:pt x="25472" y="52559"/>
                  </a:cubicBezTo>
                  <a:cubicBezTo>
                    <a:pt x="10604" y="52559"/>
                    <a:pt x="0" y="41609"/>
                    <a:pt x="0" y="26510"/>
                  </a:cubicBezTo>
                  <a:cubicBezTo>
                    <a:pt x="0" y="11411"/>
                    <a:pt x="10604" y="0"/>
                    <a:pt x="25472" y="0"/>
                  </a:cubicBezTo>
                  <a:cubicBezTo>
                    <a:pt x="34809" y="0"/>
                    <a:pt x="42070" y="4956"/>
                    <a:pt x="45643" y="12678"/>
                  </a:cubicBezTo>
                  <a:lnTo>
                    <a:pt x="45643" y="806"/>
                  </a:lnTo>
                  <a:lnTo>
                    <a:pt x="52098" y="806"/>
                  </a:lnTo>
                  <a:lnTo>
                    <a:pt x="52098" y="51636"/>
                  </a:lnTo>
                  <a:lnTo>
                    <a:pt x="45643" y="51636"/>
                  </a:lnTo>
                  <a:lnTo>
                    <a:pt x="45643" y="39880"/>
                  </a:lnTo>
                  <a:close/>
                  <a:moveTo>
                    <a:pt x="6685" y="26394"/>
                  </a:moveTo>
                  <a:cubicBezTo>
                    <a:pt x="6685" y="38036"/>
                    <a:pt x="14638" y="46565"/>
                    <a:pt x="26049" y="46565"/>
                  </a:cubicBezTo>
                  <a:cubicBezTo>
                    <a:pt x="37460" y="46565"/>
                    <a:pt x="45643" y="38036"/>
                    <a:pt x="45643" y="26394"/>
                  </a:cubicBezTo>
                  <a:cubicBezTo>
                    <a:pt x="45643" y="14753"/>
                    <a:pt x="37460" y="6108"/>
                    <a:pt x="26049" y="6108"/>
                  </a:cubicBezTo>
                  <a:cubicBezTo>
                    <a:pt x="14638" y="6108"/>
                    <a:pt x="6685" y="14638"/>
                    <a:pt x="6685" y="26394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88" name="Freeform: Shape 687">
              <a:extLst>
                <a:ext uri="{FF2B5EF4-FFF2-40B4-BE49-F238E27FC236}">
                  <a16:creationId xmlns:a16="http://schemas.microsoft.com/office/drawing/2014/main" id="{C6AE2A75-210C-423F-836C-56217DCE40E0}"/>
                </a:ext>
              </a:extLst>
            </p:cNvPr>
            <p:cNvSpPr/>
            <p:nvPr/>
          </p:nvSpPr>
          <p:spPr>
            <a:xfrm>
              <a:off x="2289880" y="7230061"/>
              <a:ext cx="35846" cy="52558"/>
            </a:xfrm>
            <a:custGeom>
              <a:avLst/>
              <a:gdLst>
                <a:gd name="connsiteX0" fmla="*/ 17520 w 35846"/>
                <a:gd name="connsiteY0" fmla="*/ 47257 h 52558"/>
                <a:gd name="connsiteX1" fmla="*/ 29507 w 35846"/>
                <a:gd name="connsiteY1" fmla="*/ 38612 h 52558"/>
                <a:gd name="connsiteX2" fmla="*/ 23398 w 35846"/>
                <a:gd name="connsiteY2" fmla="*/ 31120 h 52558"/>
                <a:gd name="connsiteX3" fmla="*/ 10374 w 35846"/>
                <a:gd name="connsiteY3" fmla="*/ 26048 h 52558"/>
                <a:gd name="connsiteX4" fmla="*/ 1037 w 35846"/>
                <a:gd name="connsiteY4" fmla="*/ 13946 h 52558"/>
                <a:gd name="connsiteX5" fmla="*/ 18211 w 35846"/>
                <a:gd name="connsiteY5" fmla="*/ 0 h 52558"/>
                <a:gd name="connsiteX6" fmla="*/ 33656 w 35846"/>
                <a:gd name="connsiteY6" fmla="*/ 4841 h 52558"/>
                <a:gd name="connsiteX7" fmla="*/ 33656 w 35846"/>
                <a:gd name="connsiteY7" fmla="*/ 11641 h 52558"/>
                <a:gd name="connsiteX8" fmla="*/ 18326 w 35846"/>
                <a:gd name="connsiteY8" fmla="*/ 5302 h 52558"/>
                <a:gd name="connsiteX9" fmla="*/ 7492 w 35846"/>
                <a:gd name="connsiteY9" fmla="*/ 13255 h 52558"/>
                <a:gd name="connsiteX10" fmla="*/ 13485 w 35846"/>
                <a:gd name="connsiteY10" fmla="*/ 20516 h 52558"/>
                <a:gd name="connsiteX11" fmla="*/ 26510 w 35846"/>
                <a:gd name="connsiteY11" fmla="*/ 25587 h 52558"/>
                <a:gd name="connsiteX12" fmla="*/ 35846 w 35846"/>
                <a:gd name="connsiteY12" fmla="*/ 37460 h 52558"/>
                <a:gd name="connsiteX13" fmla="*/ 17404 w 35846"/>
                <a:gd name="connsiteY13" fmla="*/ 52559 h 52558"/>
                <a:gd name="connsiteX14" fmla="*/ 0 w 35846"/>
                <a:gd name="connsiteY14" fmla="*/ 47141 h 52558"/>
                <a:gd name="connsiteX15" fmla="*/ 0 w 35846"/>
                <a:gd name="connsiteY15" fmla="*/ 40110 h 52558"/>
                <a:gd name="connsiteX16" fmla="*/ 17520 w 35846"/>
                <a:gd name="connsiteY16" fmla="*/ 47257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846" h="52558">
                  <a:moveTo>
                    <a:pt x="17520" y="47257"/>
                  </a:moveTo>
                  <a:cubicBezTo>
                    <a:pt x="24320" y="47257"/>
                    <a:pt x="29507" y="44260"/>
                    <a:pt x="29507" y="38612"/>
                  </a:cubicBezTo>
                  <a:cubicBezTo>
                    <a:pt x="29507" y="35384"/>
                    <a:pt x="27778" y="32849"/>
                    <a:pt x="23398" y="31120"/>
                  </a:cubicBezTo>
                  <a:lnTo>
                    <a:pt x="10374" y="26048"/>
                  </a:lnTo>
                  <a:cubicBezTo>
                    <a:pt x="4265" y="23513"/>
                    <a:pt x="1037" y="20055"/>
                    <a:pt x="1037" y="13946"/>
                  </a:cubicBezTo>
                  <a:cubicBezTo>
                    <a:pt x="1037" y="5302"/>
                    <a:pt x="8184" y="0"/>
                    <a:pt x="18211" y="0"/>
                  </a:cubicBezTo>
                  <a:cubicBezTo>
                    <a:pt x="24089" y="0"/>
                    <a:pt x="29737" y="1613"/>
                    <a:pt x="33656" y="4841"/>
                  </a:cubicBezTo>
                  <a:lnTo>
                    <a:pt x="33656" y="11641"/>
                  </a:lnTo>
                  <a:cubicBezTo>
                    <a:pt x="29161" y="7607"/>
                    <a:pt x="23628" y="5302"/>
                    <a:pt x="18326" y="5302"/>
                  </a:cubicBezTo>
                  <a:cubicBezTo>
                    <a:pt x="12102" y="5302"/>
                    <a:pt x="7492" y="8183"/>
                    <a:pt x="7492" y="13255"/>
                  </a:cubicBezTo>
                  <a:cubicBezTo>
                    <a:pt x="7492" y="16712"/>
                    <a:pt x="9106" y="18902"/>
                    <a:pt x="13485" y="20516"/>
                  </a:cubicBezTo>
                  <a:lnTo>
                    <a:pt x="26510" y="25587"/>
                  </a:lnTo>
                  <a:cubicBezTo>
                    <a:pt x="32965" y="28238"/>
                    <a:pt x="35846" y="32157"/>
                    <a:pt x="35846" y="37460"/>
                  </a:cubicBezTo>
                  <a:cubicBezTo>
                    <a:pt x="35846" y="46910"/>
                    <a:pt x="28124" y="52559"/>
                    <a:pt x="17404" y="52559"/>
                  </a:cubicBezTo>
                  <a:cubicBezTo>
                    <a:pt x="10719" y="52559"/>
                    <a:pt x="4495" y="50830"/>
                    <a:pt x="0" y="47141"/>
                  </a:cubicBezTo>
                  <a:lnTo>
                    <a:pt x="0" y="40110"/>
                  </a:lnTo>
                  <a:cubicBezTo>
                    <a:pt x="5302" y="45067"/>
                    <a:pt x="11411" y="47257"/>
                    <a:pt x="17520" y="47257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89" name="Freeform: Shape 688">
              <a:extLst>
                <a:ext uri="{FF2B5EF4-FFF2-40B4-BE49-F238E27FC236}">
                  <a16:creationId xmlns:a16="http://schemas.microsoft.com/office/drawing/2014/main" id="{2ACF6A78-A3E2-4BD2-B146-1BC81577109F}"/>
                </a:ext>
              </a:extLst>
            </p:cNvPr>
            <p:cNvSpPr/>
            <p:nvPr/>
          </p:nvSpPr>
          <p:spPr>
            <a:xfrm>
              <a:off x="2359958" y="7230061"/>
              <a:ext cx="43683" cy="52558"/>
            </a:xfrm>
            <a:custGeom>
              <a:avLst/>
              <a:gdLst>
                <a:gd name="connsiteX0" fmla="*/ 26856 w 43683"/>
                <a:gd name="connsiteY0" fmla="*/ 46450 h 52558"/>
                <a:gd name="connsiteX1" fmla="*/ 43684 w 43683"/>
                <a:gd name="connsiteY1" fmla="*/ 40456 h 52558"/>
                <a:gd name="connsiteX2" fmla="*/ 43684 w 43683"/>
                <a:gd name="connsiteY2" fmla="*/ 47141 h 52558"/>
                <a:gd name="connsiteX3" fmla="*/ 26395 w 43683"/>
                <a:gd name="connsiteY3" fmla="*/ 52559 h 52558"/>
                <a:gd name="connsiteX4" fmla="*/ 0 w 43683"/>
                <a:gd name="connsiteY4" fmla="*/ 26279 h 52558"/>
                <a:gd name="connsiteX5" fmla="*/ 26279 w 43683"/>
                <a:gd name="connsiteY5" fmla="*/ 0 h 52558"/>
                <a:gd name="connsiteX6" fmla="*/ 43223 w 43683"/>
                <a:gd name="connsiteY6" fmla="*/ 5763 h 52558"/>
                <a:gd name="connsiteX7" fmla="*/ 43223 w 43683"/>
                <a:gd name="connsiteY7" fmla="*/ 12909 h 52558"/>
                <a:gd name="connsiteX8" fmla="*/ 26741 w 43683"/>
                <a:gd name="connsiteY8" fmla="*/ 6108 h 52558"/>
                <a:gd name="connsiteX9" fmla="*/ 6685 w 43683"/>
                <a:gd name="connsiteY9" fmla="*/ 26279 h 52558"/>
                <a:gd name="connsiteX10" fmla="*/ 26971 w 43683"/>
                <a:gd name="connsiteY10" fmla="*/ 46565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683" h="52558">
                  <a:moveTo>
                    <a:pt x="26856" y="46450"/>
                  </a:moveTo>
                  <a:cubicBezTo>
                    <a:pt x="33310" y="46450"/>
                    <a:pt x="39073" y="44490"/>
                    <a:pt x="43684" y="40456"/>
                  </a:cubicBezTo>
                  <a:lnTo>
                    <a:pt x="43684" y="47141"/>
                  </a:lnTo>
                  <a:cubicBezTo>
                    <a:pt x="38728" y="50830"/>
                    <a:pt x="32734" y="52559"/>
                    <a:pt x="26395" y="52559"/>
                  </a:cubicBezTo>
                  <a:cubicBezTo>
                    <a:pt x="10835" y="52559"/>
                    <a:pt x="0" y="41609"/>
                    <a:pt x="0" y="26279"/>
                  </a:cubicBezTo>
                  <a:cubicBezTo>
                    <a:pt x="0" y="10949"/>
                    <a:pt x="10950" y="0"/>
                    <a:pt x="26279" y="0"/>
                  </a:cubicBezTo>
                  <a:cubicBezTo>
                    <a:pt x="32965" y="0"/>
                    <a:pt x="38728" y="1959"/>
                    <a:pt x="43223" y="5763"/>
                  </a:cubicBezTo>
                  <a:lnTo>
                    <a:pt x="43223" y="12909"/>
                  </a:lnTo>
                  <a:cubicBezTo>
                    <a:pt x="39189" y="8414"/>
                    <a:pt x="33310" y="6108"/>
                    <a:pt x="26741" y="6108"/>
                  </a:cubicBezTo>
                  <a:cubicBezTo>
                    <a:pt x="14984" y="6108"/>
                    <a:pt x="6685" y="14408"/>
                    <a:pt x="6685" y="26279"/>
                  </a:cubicBezTo>
                  <a:cubicBezTo>
                    <a:pt x="6685" y="38151"/>
                    <a:pt x="14984" y="46565"/>
                    <a:pt x="26971" y="46565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90" name="Freeform: Shape 689">
              <a:extLst>
                <a:ext uri="{FF2B5EF4-FFF2-40B4-BE49-F238E27FC236}">
                  <a16:creationId xmlns:a16="http://schemas.microsoft.com/office/drawing/2014/main" id="{00DBC83B-B872-41CE-A86A-6CB9F2B81A6F}"/>
                </a:ext>
              </a:extLst>
            </p:cNvPr>
            <p:cNvSpPr/>
            <p:nvPr/>
          </p:nvSpPr>
          <p:spPr>
            <a:xfrm>
              <a:off x="2413439" y="7230061"/>
              <a:ext cx="52097" cy="52558"/>
            </a:xfrm>
            <a:custGeom>
              <a:avLst/>
              <a:gdLst>
                <a:gd name="connsiteX0" fmla="*/ 45643 w 52097"/>
                <a:gd name="connsiteY0" fmla="*/ 39995 h 52558"/>
                <a:gd name="connsiteX1" fmla="*/ 25473 w 52097"/>
                <a:gd name="connsiteY1" fmla="*/ 52559 h 52558"/>
                <a:gd name="connsiteX2" fmla="*/ 0 w 52097"/>
                <a:gd name="connsiteY2" fmla="*/ 26510 h 52558"/>
                <a:gd name="connsiteX3" fmla="*/ 25473 w 52097"/>
                <a:gd name="connsiteY3" fmla="*/ 0 h 52558"/>
                <a:gd name="connsiteX4" fmla="*/ 45643 w 52097"/>
                <a:gd name="connsiteY4" fmla="*/ 12678 h 52558"/>
                <a:gd name="connsiteX5" fmla="*/ 45643 w 52097"/>
                <a:gd name="connsiteY5" fmla="*/ 806 h 52558"/>
                <a:gd name="connsiteX6" fmla="*/ 52098 w 52097"/>
                <a:gd name="connsiteY6" fmla="*/ 806 h 52558"/>
                <a:gd name="connsiteX7" fmla="*/ 52098 w 52097"/>
                <a:gd name="connsiteY7" fmla="*/ 51636 h 52558"/>
                <a:gd name="connsiteX8" fmla="*/ 45643 w 52097"/>
                <a:gd name="connsiteY8" fmla="*/ 51636 h 52558"/>
                <a:gd name="connsiteX9" fmla="*/ 45643 w 52097"/>
                <a:gd name="connsiteY9" fmla="*/ 39880 h 52558"/>
                <a:gd name="connsiteX10" fmla="*/ 6685 w 52097"/>
                <a:gd name="connsiteY10" fmla="*/ 26394 h 52558"/>
                <a:gd name="connsiteX11" fmla="*/ 26049 w 52097"/>
                <a:gd name="connsiteY11" fmla="*/ 46565 h 52558"/>
                <a:gd name="connsiteX12" fmla="*/ 45643 w 52097"/>
                <a:gd name="connsiteY12" fmla="*/ 26394 h 52558"/>
                <a:gd name="connsiteX13" fmla="*/ 26049 w 52097"/>
                <a:gd name="connsiteY13" fmla="*/ 6108 h 52558"/>
                <a:gd name="connsiteX14" fmla="*/ 6685 w 52097"/>
                <a:gd name="connsiteY14" fmla="*/ 26394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52558">
                  <a:moveTo>
                    <a:pt x="45643" y="39995"/>
                  </a:moveTo>
                  <a:cubicBezTo>
                    <a:pt x="42070" y="47717"/>
                    <a:pt x="34693" y="52559"/>
                    <a:pt x="25473" y="52559"/>
                  </a:cubicBezTo>
                  <a:cubicBezTo>
                    <a:pt x="10604" y="52559"/>
                    <a:pt x="0" y="41609"/>
                    <a:pt x="0" y="26510"/>
                  </a:cubicBezTo>
                  <a:cubicBezTo>
                    <a:pt x="0" y="11411"/>
                    <a:pt x="10604" y="0"/>
                    <a:pt x="25473" y="0"/>
                  </a:cubicBezTo>
                  <a:cubicBezTo>
                    <a:pt x="34809" y="0"/>
                    <a:pt x="42070" y="4956"/>
                    <a:pt x="45643" y="12678"/>
                  </a:cubicBezTo>
                  <a:lnTo>
                    <a:pt x="45643" y="806"/>
                  </a:lnTo>
                  <a:lnTo>
                    <a:pt x="52098" y="806"/>
                  </a:lnTo>
                  <a:lnTo>
                    <a:pt x="52098" y="51636"/>
                  </a:lnTo>
                  <a:lnTo>
                    <a:pt x="45643" y="51636"/>
                  </a:lnTo>
                  <a:lnTo>
                    <a:pt x="45643" y="39880"/>
                  </a:lnTo>
                  <a:close/>
                  <a:moveTo>
                    <a:pt x="6685" y="26394"/>
                  </a:moveTo>
                  <a:cubicBezTo>
                    <a:pt x="6685" y="38036"/>
                    <a:pt x="14638" y="46565"/>
                    <a:pt x="26049" y="46565"/>
                  </a:cubicBezTo>
                  <a:cubicBezTo>
                    <a:pt x="37460" y="46565"/>
                    <a:pt x="45643" y="38036"/>
                    <a:pt x="45643" y="26394"/>
                  </a:cubicBezTo>
                  <a:cubicBezTo>
                    <a:pt x="45643" y="14753"/>
                    <a:pt x="37460" y="6108"/>
                    <a:pt x="26049" y="6108"/>
                  </a:cubicBezTo>
                  <a:cubicBezTo>
                    <a:pt x="14638" y="6108"/>
                    <a:pt x="6685" y="14638"/>
                    <a:pt x="6685" y="26394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91" name="Freeform: Shape 690">
              <a:extLst>
                <a:ext uri="{FF2B5EF4-FFF2-40B4-BE49-F238E27FC236}">
                  <a16:creationId xmlns:a16="http://schemas.microsoft.com/office/drawing/2014/main" id="{0B0C1E77-BA68-4E45-A276-F55933003127}"/>
                </a:ext>
              </a:extLst>
            </p:cNvPr>
            <p:cNvSpPr/>
            <p:nvPr/>
          </p:nvSpPr>
          <p:spPr>
            <a:xfrm>
              <a:off x="2483518" y="7203897"/>
              <a:ext cx="6454" cy="77800"/>
            </a:xfrm>
            <a:custGeom>
              <a:avLst/>
              <a:gdLst>
                <a:gd name="connsiteX0" fmla="*/ 0 w 6454"/>
                <a:gd name="connsiteY0" fmla="*/ 0 h 77800"/>
                <a:gd name="connsiteX1" fmla="*/ 6455 w 6454"/>
                <a:gd name="connsiteY1" fmla="*/ 0 h 77800"/>
                <a:gd name="connsiteX2" fmla="*/ 6455 w 6454"/>
                <a:gd name="connsiteY2" fmla="*/ 77801 h 77800"/>
                <a:gd name="connsiteX3" fmla="*/ 0 w 6454"/>
                <a:gd name="connsiteY3" fmla="*/ 77801 h 77800"/>
                <a:gd name="connsiteX4" fmla="*/ 0 w 6454"/>
                <a:gd name="connsiteY4" fmla="*/ 0 h 7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54" h="77800">
                  <a:moveTo>
                    <a:pt x="0" y="0"/>
                  </a:moveTo>
                  <a:lnTo>
                    <a:pt x="6455" y="0"/>
                  </a:lnTo>
                  <a:lnTo>
                    <a:pt x="6455" y="77801"/>
                  </a:lnTo>
                  <a:lnTo>
                    <a:pt x="0" y="778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92" name="Freeform: Shape 691">
              <a:extLst>
                <a:ext uri="{FF2B5EF4-FFF2-40B4-BE49-F238E27FC236}">
                  <a16:creationId xmlns:a16="http://schemas.microsoft.com/office/drawing/2014/main" id="{7157D81C-132E-432F-B137-C914BBD84E50}"/>
                </a:ext>
              </a:extLst>
            </p:cNvPr>
            <p:cNvSpPr/>
            <p:nvPr/>
          </p:nvSpPr>
          <p:spPr>
            <a:xfrm>
              <a:off x="2508183" y="7203897"/>
              <a:ext cx="6454" cy="77800"/>
            </a:xfrm>
            <a:custGeom>
              <a:avLst/>
              <a:gdLst>
                <a:gd name="connsiteX0" fmla="*/ 0 w 6454"/>
                <a:gd name="connsiteY0" fmla="*/ 0 h 77800"/>
                <a:gd name="connsiteX1" fmla="*/ 6455 w 6454"/>
                <a:gd name="connsiteY1" fmla="*/ 0 h 77800"/>
                <a:gd name="connsiteX2" fmla="*/ 6455 w 6454"/>
                <a:gd name="connsiteY2" fmla="*/ 77801 h 77800"/>
                <a:gd name="connsiteX3" fmla="*/ 0 w 6454"/>
                <a:gd name="connsiteY3" fmla="*/ 77801 h 77800"/>
                <a:gd name="connsiteX4" fmla="*/ 0 w 6454"/>
                <a:gd name="connsiteY4" fmla="*/ 0 h 7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54" h="77800">
                  <a:moveTo>
                    <a:pt x="0" y="0"/>
                  </a:moveTo>
                  <a:lnTo>
                    <a:pt x="6455" y="0"/>
                  </a:lnTo>
                  <a:lnTo>
                    <a:pt x="6455" y="77801"/>
                  </a:lnTo>
                  <a:lnTo>
                    <a:pt x="0" y="778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93" name="Freeform: Shape 692">
              <a:extLst>
                <a:ext uri="{FF2B5EF4-FFF2-40B4-BE49-F238E27FC236}">
                  <a16:creationId xmlns:a16="http://schemas.microsoft.com/office/drawing/2014/main" id="{DE39DAD6-571D-4938-BBA4-A743B03B68DD}"/>
                </a:ext>
              </a:extLst>
            </p:cNvPr>
            <p:cNvSpPr/>
            <p:nvPr/>
          </p:nvSpPr>
          <p:spPr>
            <a:xfrm>
              <a:off x="2528930" y="7248387"/>
              <a:ext cx="31120" cy="5763"/>
            </a:xfrm>
            <a:custGeom>
              <a:avLst/>
              <a:gdLst>
                <a:gd name="connsiteX0" fmla="*/ 0 w 31120"/>
                <a:gd name="connsiteY0" fmla="*/ 0 h 5763"/>
                <a:gd name="connsiteX1" fmla="*/ 31120 w 31120"/>
                <a:gd name="connsiteY1" fmla="*/ 0 h 5763"/>
                <a:gd name="connsiteX2" fmla="*/ 31120 w 31120"/>
                <a:gd name="connsiteY2" fmla="*/ 5763 h 5763"/>
                <a:gd name="connsiteX3" fmla="*/ 0 w 31120"/>
                <a:gd name="connsiteY3" fmla="*/ 5763 h 5763"/>
                <a:gd name="connsiteX4" fmla="*/ 0 w 31120"/>
                <a:gd name="connsiteY4" fmla="*/ 0 h 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120" h="5763">
                  <a:moveTo>
                    <a:pt x="0" y="0"/>
                  </a:moveTo>
                  <a:lnTo>
                    <a:pt x="31120" y="0"/>
                  </a:lnTo>
                  <a:lnTo>
                    <a:pt x="31120" y="5763"/>
                  </a:lnTo>
                  <a:lnTo>
                    <a:pt x="0" y="57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94" name="Freeform: Shape 693">
              <a:extLst>
                <a:ext uri="{FF2B5EF4-FFF2-40B4-BE49-F238E27FC236}">
                  <a16:creationId xmlns:a16="http://schemas.microsoft.com/office/drawing/2014/main" id="{E1B6E4C3-0028-4088-BAEA-98CFCADE5A37}"/>
                </a:ext>
              </a:extLst>
            </p:cNvPr>
            <p:cNvSpPr/>
            <p:nvPr/>
          </p:nvSpPr>
          <p:spPr>
            <a:xfrm>
              <a:off x="2574228" y="7204012"/>
              <a:ext cx="52097" cy="78722"/>
            </a:xfrm>
            <a:custGeom>
              <a:avLst/>
              <a:gdLst>
                <a:gd name="connsiteX0" fmla="*/ 26625 w 52097"/>
                <a:gd name="connsiteY0" fmla="*/ 78608 h 78722"/>
                <a:gd name="connsiteX1" fmla="*/ 6455 w 52097"/>
                <a:gd name="connsiteY1" fmla="*/ 65929 h 78722"/>
                <a:gd name="connsiteX2" fmla="*/ 6455 w 52097"/>
                <a:gd name="connsiteY2" fmla="*/ 77801 h 78722"/>
                <a:gd name="connsiteX3" fmla="*/ 0 w 52097"/>
                <a:gd name="connsiteY3" fmla="*/ 77801 h 78722"/>
                <a:gd name="connsiteX4" fmla="*/ 0 w 52097"/>
                <a:gd name="connsiteY4" fmla="*/ 0 h 78722"/>
                <a:gd name="connsiteX5" fmla="*/ 6455 w 52097"/>
                <a:gd name="connsiteY5" fmla="*/ 0 h 78722"/>
                <a:gd name="connsiteX6" fmla="*/ 6455 w 52097"/>
                <a:gd name="connsiteY6" fmla="*/ 38843 h 78722"/>
                <a:gd name="connsiteX7" fmla="*/ 26625 w 52097"/>
                <a:gd name="connsiteY7" fmla="*/ 26164 h 78722"/>
                <a:gd name="connsiteX8" fmla="*/ 52098 w 52097"/>
                <a:gd name="connsiteY8" fmla="*/ 52328 h 78722"/>
                <a:gd name="connsiteX9" fmla="*/ 26625 w 52097"/>
                <a:gd name="connsiteY9" fmla="*/ 78722 h 78722"/>
                <a:gd name="connsiteX10" fmla="*/ 45413 w 52097"/>
                <a:gd name="connsiteY10" fmla="*/ 52328 h 78722"/>
                <a:gd name="connsiteX11" fmla="*/ 26049 w 52097"/>
                <a:gd name="connsiteY11" fmla="*/ 32157 h 78722"/>
                <a:gd name="connsiteX12" fmla="*/ 6455 w 52097"/>
                <a:gd name="connsiteY12" fmla="*/ 52328 h 78722"/>
                <a:gd name="connsiteX13" fmla="*/ 26049 w 52097"/>
                <a:gd name="connsiteY13" fmla="*/ 72614 h 78722"/>
                <a:gd name="connsiteX14" fmla="*/ 45413 w 52097"/>
                <a:gd name="connsiteY14" fmla="*/ 52328 h 78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78722">
                  <a:moveTo>
                    <a:pt x="26625" y="78608"/>
                  </a:moveTo>
                  <a:cubicBezTo>
                    <a:pt x="17289" y="78608"/>
                    <a:pt x="9912" y="73651"/>
                    <a:pt x="6455" y="65929"/>
                  </a:cubicBezTo>
                  <a:lnTo>
                    <a:pt x="6455" y="77801"/>
                  </a:lnTo>
                  <a:lnTo>
                    <a:pt x="0" y="77801"/>
                  </a:lnTo>
                  <a:lnTo>
                    <a:pt x="0" y="0"/>
                  </a:lnTo>
                  <a:lnTo>
                    <a:pt x="6455" y="0"/>
                  </a:lnTo>
                  <a:lnTo>
                    <a:pt x="6455" y="38843"/>
                  </a:lnTo>
                  <a:cubicBezTo>
                    <a:pt x="10028" y="31120"/>
                    <a:pt x="17404" y="26164"/>
                    <a:pt x="26625" y="26164"/>
                  </a:cubicBezTo>
                  <a:cubicBezTo>
                    <a:pt x="41494" y="26164"/>
                    <a:pt x="52098" y="37114"/>
                    <a:pt x="52098" y="52328"/>
                  </a:cubicBezTo>
                  <a:cubicBezTo>
                    <a:pt x="52098" y="67542"/>
                    <a:pt x="41494" y="78722"/>
                    <a:pt x="26625" y="78722"/>
                  </a:cubicBezTo>
                  <a:close/>
                  <a:moveTo>
                    <a:pt x="45413" y="52328"/>
                  </a:moveTo>
                  <a:cubicBezTo>
                    <a:pt x="45413" y="40687"/>
                    <a:pt x="37460" y="32157"/>
                    <a:pt x="26049" y="32157"/>
                  </a:cubicBezTo>
                  <a:cubicBezTo>
                    <a:pt x="14638" y="32157"/>
                    <a:pt x="6455" y="40687"/>
                    <a:pt x="6455" y="52328"/>
                  </a:cubicBezTo>
                  <a:cubicBezTo>
                    <a:pt x="6455" y="63969"/>
                    <a:pt x="14638" y="72614"/>
                    <a:pt x="26049" y="72614"/>
                  </a:cubicBezTo>
                  <a:cubicBezTo>
                    <a:pt x="37460" y="72614"/>
                    <a:pt x="45413" y="64085"/>
                    <a:pt x="45413" y="52328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95" name="Freeform: Shape 694">
              <a:extLst>
                <a:ext uri="{FF2B5EF4-FFF2-40B4-BE49-F238E27FC236}">
                  <a16:creationId xmlns:a16="http://schemas.microsoft.com/office/drawing/2014/main" id="{38DE4950-75E9-4A1F-B0CF-63D5272A0DE7}"/>
                </a:ext>
              </a:extLst>
            </p:cNvPr>
            <p:cNvSpPr/>
            <p:nvPr/>
          </p:nvSpPr>
          <p:spPr>
            <a:xfrm>
              <a:off x="2640502" y="7203897"/>
              <a:ext cx="6454" cy="77800"/>
            </a:xfrm>
            <a:custGeom>
              <a:avLst/>
              <a:gdLst>
                <a:gd name="connsiteX0" fmla="*/ 0 w 6454"/>
                <a:gd name="connsiteY0" fmla="*/ 0 h 77800"/>
                <a:gd name="connsiteX1" fmla="*/ 6455 w 6454"/>
                <a:gd name="connsiteY1" fmla="*/ 0 h 77800"/>
                <a:gd name="connsiteX2" fmla="*/ 6455 w 6454"/>
                <a:gd name="connsiteY2" fmla="*/ 77801 h 77800"/>
                <a:gd name="connsiteX3" fmla="*/ 0 w 6454"/>
                <a:gd name="connsiteY3" fmla="*/ 77801 h 77800"/>
                <a:gd name="connsiteX4" fmla="*/ 0 w 6454"/>
                <a:gd name="connsiteY4" fmla="*/ 0 h 7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54" h="77800">
                  <a:moveTo>
                    <a:pt x="0" y="0"/>
                  </a:moveTo>
                  <a:lnTo>
                    <a:pt x="6455" y="0"/>
                  </a:lnTo>
                  <a:lnTo>
                    <a:pt x="6455" y="77801"/>
                  </a:lnTo>
                  <a:lnTo>
                    <a:pt x="0" y="778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96" name="Freeform: Shape 695">
              <a:extLst>
                <a:ext uri="{FF2B5EF4-FFF2-40B4-BE49-F238E27FC236}">
                  <a16:creationId xmlns:a16="http://schemas.microsoft.com/office/drawing/2014/main" id="{4E0233B3-3ED0-4C1E-9E0A-B6CB5B9EAB3A}"/>
                </a:ext>
              </a:extLst>
            </p:cNvPr>
            <p:cNvSpPr/>
            <p:nvPr/>
          </p:nvSpPr>
          <p:spPr>
            <a:xfrm>
              <a:off x="2661249" y="7230061"/>
              <a:ext cx="52443" cy="52558"/>
            </a:xfrm>
            <a:custGeom>
              <a:avLst/>
              <a:gdLst>
                <a:gd name="connsiteX0" fmla="*/ 0 w 52443"/>
                <a:gd name="connsiteY0" fmla="*/ 26164 h 52558"/>
                <a:gd name="connsiteX1" fmla="*/ 26395 w 52443"/>
                <a:gd name="connsiteY1" fmla="*/ 0 h 52558"/>
                <a:gd name="connsiteX2" fmla="*/ 52444 w 52443"/>
                <a:gd name="connsiteY2" fmla="*/ 26164 h 52558"/>
                <a:gd name="connsiteX3" fmla="*/ 26395 w 52443"/>
                <a:gd name="connsiteY3" fmla="*/ 52559 h 52558"/>
                <a:gd name="connsiteX4" fmla="*/ 0 w 52443"/>
                <a:gd name="connsiteY4" fmla="*/ 26164 h 52558"/>
                <a:gd name="connsiteX5" fmla="*/ 26279 w 52443"/>
                <a:gd name="connsiteY5" fmla="*/ 6108 h 52558"/>
                <a:gd name="connsiteX6" fmla="*/ 6685 w 52443"/>
                <a:gd name="connsiteY6" fmla="*/ 26279 h 52558"/>
                <a:gd name="connsiteX7" fmla="*/ 26279 w 52443"/>
                <a:gd name="connsiteY7" fmla="*/ 46565 h 52558"/>
                <a:gd name="connsiteX8" fmla="*/ 45758 w 52443"/>
                <a:gd name="connsiteY8" fmla="*/ 26279 h 52558"/>
                <a:gd name="connsiteX9" fmla="*/ 26279 w 52443"/>
                <a:gd name="connsiteY9" fmla="*/ 6108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443" h="52558">
                  <a:moveTo>
                    <a:pt x="0" y="26164"/>
                  </a:moveTo>
                  <a:cubicBezTo>
                    <a:pt x="0" y="11065"/>
                    <a:pt x="10950" y="0"/>
                    <a:pt x="26395" y="0"/>
                  </a:cubicBezTo>
                  <a:cubicBezTo>
                    <a:pt x="41840" y="0"/>
                    <a:pt x="52444" y="10949"/>
                    <a:pt x="52444" y="26164"/>
                  </a:cubicBezTo>
                  <a:cubicBezTo>
                    <a:pt x="52444" y="41378"/>
                    <a:pt x="41609" y="52559"/>
                    <a:pt x="26395" y="52559"/>
                  </a:cubicBezTo>
                  <a:cubicBezTo>
                    <a:pt x="11180" y="52559"/>
                    <a:pt x="0" y="41494"/>
                    <a:pt x="0" y="26164"/>
                  </a:cubicBezTo>
                  <a:close/>
                  <a:moveTo>
                    <a:pt x="26279" y="6108"/>
                  </a:moveTo>
                  <a:cubicBezTo>
                    <a:pt x="14753" y="6108"/>
                    <a:pt x="6685" y="14638"/>
                    <a:pt x="6685" y="26279"/>
                  </a:cubicBezTo>
                  <a:cubicBezTo>
                    <a:pt x="6685" y="37920"/>
                    <a:pt x="14753" y="46565"/>
                    <a:pt x="26279" y="46565"/>
                  </a:cubicBezTo>
                  <a:cubicBezTo>
                    <a:pt x="37805" y="46565"/>
                    <a:pt x="45758" y="38036"/>
                    <a:pt x="45758" y="26279"/>
                  </a:cubicBezTo>
                  <a:cubicBezTo>
                    <a:pt x="45758" y="14522"/>
                    <a:pt x="37690" y="6108"/>
                    <a:pt x="26279" y="6108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97" name="Freeform: Shape 696">
              <a:extLst>
                <a:ext uri="{FF2B5EF4-FFF2-40B4-BE49-F238E27FC236}">
                  <a16:creationId xmlns:a16="http://schemas.microsoft.com/office/drawing/2014/main" id="{A177C529-BDC7-454F-9D1C-9868F2DFEB1C}"/>
                </a:ext>
              </a:extLst>
            </p:cNvPr>
            <p:cNvSpPr/>
            <p:nvPr/>
          </p:nvSpPr>
          <p:spPr>
            <a:xfrm>
              <a:off x="2724066" y="7230061"/>
              <a:ext cx="43683" cy="52558"/>
            </a:xfrm>
            <a:custGeom>
              <a:avLst/>
              <a:gdLst>
                <a:gd name="connsiteX0" fmla="*/ 26856 w 43683"/>
                <a:gd name="connsiteY0" fmla="*/ 46450 h 52558"/>
                <a:gd name="connsiteX1" fmla="*/ 43684 w 43683"/>
                <a:gd name="connsiteY1" fmla="*/ 40456 h 52558"/>
                <a:gd name="connsiteX2" fmla="*/ 43684 w 43683"/>
                <a:gd name="connsiteY2" fmla="*/ 47141 h 52558"/>
                <a:gd name="connsiteX3" fmla="*/ 26395 w 43683"/>
                <a:gd name="connsiteY3" fmla="*/ 52559 h 52558"/>
                <a:gd name="connsiteX4" fmla="*/ 0 w 43683"/>
                <a:gd name="connsiteY4" fmla="*/ 26279 h 52558"/>
                <a:gd name="connsiteX5" fmla="*/ 26279 w 43683"/>
                <a:gd name="connsiteY5" fmla="*/ 0 h 52558"/>
                <a:gd name="connsiteX6" fmla="*/ 43223 w 43683"/>
                <a:gd name="connsiteY6" fmla="*/ 5763 h 52558"/>
                <a:gd name="connsiteX7" fmla="*/ 43223 w 43683"/>
                <a:gd name="connsiteY7" fmla="*/ 12909 h 52558"/>
                <a:gd name="connsiteX8" fmla="*/ 26741 w 43683"/>
                <a:gd name="connsiteY8" fmla="*/ 6108 h 52558"/>
                <a:gd name="connsiteX9" fmla="*/ 6685 w 43683"/>
                <a:gd name="connsiteY9" fmla="*/ 26279 h 52558"/>
                <a:gd name="connsiteX10" fmla="*/ 26971 w 43683"/>
                <a:gd name="connsiteY10" fmla="*/ 46565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683" h="52558">
                  <a:moveTo>
                    <a:pt x="26856" y="46450"/>
                  </a:moveTo>
                  <a:cubicBezTo>
                    <a:pt x="33310" y="46450"/>
                    <a:pt x="39073" y="44490"/>
                    <a:pt x="43684" y="40456"/>
                  </a:cubicBezTo>
                  <a:lnTo>
                    <a:pt x="43684" y="47141"/>
                  </a:lnTo>
                  <a:cubicBezTo>
                    <a:pt x="38728" y="50830"/>
                    <a:pt x="32734" y="52559"/>
                    <a:pt x="26395" y="52559"/>
                  </a:cubicBezTo>
                  <a:cubicBezTo>
                    <a:pt x="10835" y="52559"/>
                    <a:pt x="0" y="41609"/>
                    <a:pt x="0" y="26279"/>
                  </a:cubicBezTo>
                  <a:cubicBezTo>
                    <a:pt x="0" y="10949"/>
                    <a:pt x="10950" y="0"/>
                    <a:pt x="26279" y="0"/>
                  </a:cubicBezTo>
                  <a:cubicBezTo>
                    <a:pt x="32965" y="0"/>
                    <a:pt x="38728" y="1959"/>
                    <a:pt x="43223" y="5763"/>
                  </a:cubicBezTo>
                  <a:lnTo>
                    <a:pt x="43223" y="12909"/>
                  </a:lnTo>
                  <a:cubicBezTo>
                    <a:pt x="39189" y="8414"/>
                    <a:pt x="33310" y="6108"/>
                    <a:pt x="26741" y="6108"/>
                  </a:cubicBezTo>
                  <a:cubicBezTo>
                    <a:pt x="14984" y="6108"/>
                    <a:pt x="6685" y="14408"/>
                    <a:pt x="6685" y="26279"/>
                  </a:cubicBezTo>
                  <a:cubicBezTo>
                    <a:pt x="6685" y="38151"/>
                    <a:pt x="14984" y="46565"/>
                    <a:pt x="26971" y="46565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98" name="Freeform: Shape 697">
              <a:extLst>
                <a:ext uri="{FF2B5EF4-FFF2-40B4-BE49-F238E27FC236}">
                  <a16:creationId xmlns:a16="http://schemas.microsoft.com/office/drawing/2014/main" id="{25834E4C-FC0B-41FA-A626-F705B2AD2BB5}"/>
                </a:ext>
              </a:extLst>
            </p:cNvPr>
            <p:cNvSpPr/>
            <p:nvPr/>
          </p:nvSpPr>
          <p:spPr>
            <a:xfrm>
              <a:off x="2781351" y="7204012"/>
              <a:ext cx="42300" cy="77800"/>
            </a:xfrm>
            <a:custGeom>
              <a:avLst/>
              <a:gdLst>
                <a:gd name="connsiteX0" fmla="*/ 14753 w 42300"/>
                <a:gd name="connsiteY0" fmla="*/ 51752 h 77800"/>
                <a:gd name="connsiteX1" fmla="*/ 6455 w 42300"/>
                <a:gd name="connsiteY1" fmla="*/ 59935 h 77800"/>
                <a:gd name="connsiteX2" fmla="*/ 6455 w 42300"/>
                <a:gd name="connsiteY2" fmla="*/ 77801 h 77800"/>
                <a:gd name="connsiteX3" fmla="*/ 0 w 42300"/>
                <a:gd name="connsiteY3" fmla="*/ 77801 h 77800"/>
                <a:gd name="connsiteX4" fmla="*/ 0 w 42300"/>
                <a:gd name="connsiteY4" fmla="*/ 0 h 77800"/>
                <a:gd name="connsiteX5" fmla="*/ 6455 w 42300"/>
                <a:gd name="connsiteY5" fmla="*/ 0 h 77800"/>
                <a:gd name="connsiteX6" fmla="*/ 6455 w 42300"/>
                <a:gd name="connsiteY6" fmla="*/ 51752 h 77800"/>
                <a:gd name="connsiteX7" fmla="*/ 31697 w 42300"/>
                <a:gd name="connsiteY7" fmla="*/ 26971 h 77800"/>
                <a:gd name="connsiteX8" fmla="*/ 39419 w 42300"/>
                <a:gd name="connsiteY8" fmla="*/ 26971 h 77800"/>
                <a:gd name="connsiteX9" fmla="*/ 19248 w 42300"/>
                <a:gd name="connsiteY9" fmla="*/ 47026 h 77800"/>
                <a:gd name="connsiteX10" fmla="*/ 42301 w 42300"/>
                <a:gd name="connsiteY10" fmla="*/ 77801 h 77800"/>
                <a:gd name="connsiteX11" fmla="*/ 34463 w 42300"/>
                <a:gd name="connsiteY11" fmla="*/ 77801 h 77800"/>
                <a:gd name="connsiteX12" fmla="*/ 14753 w 42300"/>
                <a:gd name="connsiteY12" fmla="*/ 51752 h 7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300" h="77800">
                  <a:moveTo>
                    <a:pt x="14753" y="51752"/>
                  </a:moveTo>
                  <a:lnTo>
                    <a:pt x="6455" y="59935"/>
                  </a:lnTo>
                  <a:lnTo>
                    <a:pt x="6455" y="77801"/>
                  </a:lnTo>
                  <a:lnTo>
                    <a:pt x="0" y="77801"/>
                  </a:lnTo>
                  <a:lnTo>
                    <a:pt x="0" y="0"/>
                  </a:lnTo>
                  <a:lnTo>
                    <a:pt x="6455" y="0"/>
                  </a:lnTo>
                  <a:lnTo>
                    <a:pt x="6455" y="51752"/>
                  </a:lnTo>
                  <a:lnTo>
                    <a:pt x="31697" y="26971"/>
                  </a:lnTo>
                  <a:lnTo>
                    <a:pt x="39419" y="26971"/>
                  </a:lnTo>
                  <a:lnTo>
                    <a:pt x="19248" y="47026"/>
                  </a:lnTo>
                  <a:lnTo>
                    <a:pt x="42301" y="77801"/>
                  </a:lnTo>
                  <a:lnTo>
                    <a:pt x="34463" y="77801"/>
                  </a:lnTo>
                  <a:lnTo>
                    <a:pt x="14753" y="51752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99" name="Freeform: Shape 698">
              <a:extLst>
                <a:ext uri="{FF2B5EF4-FFF2-40B4-BE49-F238E27FC236}">
                  <a16:creationId xmlns:a16="http://schemas.microsoft.com/office/drawing/2014/main" id="{23C30DB4-D725-465B-9C3B-690BB9797ABC}"/>
                </a:ext>
              </a:extLst>
            </p:cNvPr>
            <p:cNvSpPr/>
            <p:nvPr/>
          </p:nvSpPr>
          <p:spPr>
            <a:xfrm>
              <a:off x="2832181" y="7211043"/>
              <a:ext cx="12332" cy="70654"/>
            </a:xfrm>
            <a:custGeom>
              <a:avLst/>
              <a:gdLst>
                <a:gd name="connsiteX0" fmla="*/ 0 w 12332"/>
                <a:gd name="connsiteY0" fmla="*/ 4611 h 70654"/>
                <a:gd name="connsiteX1" fmla="*/ 4380 w 12332"/>
                <a:gd name="connsiteY1" fmla="*/ 0 h 70654"/>
                <a:gd name="connsiteX2" fmla="*/ 7377 w 12332"/>
                <a:gd name="connsiteY2" fmla="*/ 922 h 70654"/>
                <a:gd name="connsiteX3" fmla="*/ 12333 w 12332"/>
                <a:gd name="connsiteY3" fmla="*/ 4495 h 70654"/>
                <a:gd name="connsiteX4" fmla="*/ 7377 w 12332"/>
                <a:gd name="connsiteY4" fmla="*/ 8068 h 70654"/>
                <a:gd name="connsiteX5" fmla="*/ 4380 w 12332"/>
                <a:gd name="connsiteY5" fmla="*/ 9105 h 70654"/>
                <a:gd name="connsiteX6" fmla="*/ 0 w 12332"/>
                <a:gd name="connsiteY6" fmla="*/ 4611 h 70654"/>
                <a:gd name="connsiteX7" fmla="*/ 1498 w 12332"/>
                <a:gd name="connsiteY7" fmla="*/ 19824 h 70654"/>
                <a:gd name="connsiteX8" fmla="*/ 8068 w 12332"/>
                <a:gd name="connsiteY8" fmla="*/ 19824 h 70654"/>
                <a:gd name="connsiteX9" fmla="*/ 8068 w 12332"/>
                <a:gd name="connsiteY9" fmla="*/ 70655 h 70654"/>
                <a:gd name="connsiteX10" fmla="*/ 1498 w 12332"/>
                <a:gd name="connsiteY10" fmla="*/ 70655 h 70654"/>
                <a:gd name="connsiteX11" fmla="*/ 1498 w 12332"/>
                <a:gd name="connsiteY11" fmla="*/ 19824 h 70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32" h="70654">
                  <a:moveTo>
                    <a:pt x="0" y="4611"/>
                  </a:moveTo>
                  <a:cubicBezTo>
                    <a:pt x="0" y="2075"/>
                    <a:pt x="1844" y="0"/>
                    <a:pt x="4380" y="0"/>
                  </a:cubicBezTo>
                  <a:cubicBezTo>
                    <a:pt x="5532" y="0"/>
                    <a:pt x="6455" y="345"/>
                    <a:pt x="7377" y="922"/>
                  </a:cubicBezTo>
                  <a:lnTo>
                    <a:pt x="12333" y="4495"/>
                  </a:lnTo>
                  <a:lnTo>
                    <a:pt x="7377" y="8068"/>
                  </a:lnTo>
                  <a:cubicBezTo>
                    <a:pt x="6455" y="8645"/>
                    <a:pt x="5532" y="9105"/>
                    <a:pt x="4380" y="9105"/>
                  </a:cubicBezTo>
                  <a:cubicBezTo>
                    <a:pt x="1844" y="9105"/>
                    <a:pt x="0" y="7031"/>
                    <a:pt x="0" y="4611"/>
                  </a:cubicBezTo>
                  <a:close/>
                  <a:moveTo>
                    <a:pt x="1498" y="19824"/>
                  </a:moveTo>
                  <a:lnTo>
                    <a:pt x="8068" y="19824"/>
                  </a:lnTo>
                  <a:lnTo>
                    <a:pt x="8068" y="70655"/>
                  </a:lnTo>
                  <a:lnTo>
                    <a:pt x="1498" y="70655"/>
                  </a:lnTo>
                  <a:lnTo>
                    <a:pt x="1498" y="19824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00" name="Freeform: Shape 699">
              <a:extLst>
                <a:ext uri="{FF2B5EF4-FFF2-40B4-BE49-F238E27FC236}">
                  <a16:creationId xmlns:a16="http://schemas.microsoft.com/office/drawing/2014/main" id="{47C25ED6-7945-46F2-9E5A-1DE57EE130AA}"/>
                </a:ext>
              </a:extLst>
            </p:cNvPr>
            <p:cNvSpPr/>
            <p:nvPr/>
          </p:nvSpPr>
          <p:spPr>
            <a:xfrm>
              <a:off x="2858229" y="7230176"/>
              <a:ext cx="45412" cy="51752"/>
            </a:xfrm>
            <a:custGeom>
              <a:avLst/>
              <a:gdLst>
                <a:gd name="connsiteX0" fmla="*/ 6455 w 45412"/>
                <a:gd name="connsiteY0" fmla="*/ 51637 h 51752"/>
                <a:gd name="connsiteX1" fmla="*/ 0 w 45412"/>
                <a:gd name="connsiteY1" fmla="*/ 51637 h 51752"/>
                <a:gd name="connsiteX2" fmla="*/ 0 w 45412"/>
                <a:gd name="connsiteY2" fmla="*/ 807 h 51752"/>
                <a:gd name="connsiteX3" fmla="*/ 6455 w 45412"/>
                <a:gd name="connsiteY3" fmla="*/ 807 h 51752"/>
                <a:gd name="connsiteX4" fmla="*/ 6455 w 45412"/>
                <a:gd name="connsiteY4" fmla="*/ 12448 h 51752"/>
                <a:gd name="connsiteX5" fmla="*/ 25242 w 45412"/>
                <a:gd name="connsiteY5" fmla="*/ 0 h 51752"/>
                <a:gd name="connsiteX6" fmla="*/ 45413 w 45412"/>
                <a:gd name="connsiteY6" fmla="*/ 22591 h 51752"/>
                <a:gd name="connsiteX7" fmla="*/ 45413 w 45412"/>
                <a:gd name="connsiteY7" fmla="*/ 51637 h 51752"/>
                <a:gd name="connsiteX8" fmla="*/ 38958 w 45412"/>
                <a:gd name="connsiteY8" fmla="*/ 51637 h 51752"/>
                <a:gd name="connsiteX9" fmla="*/ 38958 w 45412"/>
                <a:gd name="connsiteY9" fmla="*/ 23514 h 51752"/>
                <a:gd name="connsiteX10" fmla="*/ 23744 w 45412"/>
                <a:gd name="connsiteY10" fmla="*/ 6225 h 51752"/>
                <a:gd name="connsiteX11" fmla="*/ 6570 w 45412"/>
                <a:gd name="connsiteY11" fmla="*/ 26280 h 51752"/>
                <a:gd name="connsiteX12" fmla="*/ 6570 w 45412"/>
                <a:gd name="connsiteY12" fmla="*/ 51753 h 5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412" h="51752">
                  <a:moveTo>
                    <a:pt x="6455" y="51637"/>
                  </a:moveTo>
                  <a:lnTo>
                    <a:pt x="0" y="51637"/>
                  </a:lnTo>
                  <a:lnTo>
                    <a:pt x="0" y="807"/>
                  </a:lnTo>
                  <a:lnTo>
                    <a:pt x="6455" y="807"/>
                  </a:lnTo>
                  <a:lnTo>
                    <a:pt x="6455" y="12448"/>
                  </a:lnTo>
                  <a:cubicBezTo>
                    <a:pt x="9912" y="4956"/>
                    <a:pt x="16713" y="0"/>
                    <a:pt x="25242" y="0"/>
                  </a:cubicBezTo>
                  <a:cubicBezTo>
                    <a:pt x="38728" y="0"/>
                    <a:pt x="45413" y="9451"/>
                    <a:pt x="45413" y="22591"/>
                  </a:cubicBezTo>
                  <a:lnTo>
                    <a:pt x="45413" y="51637"/>
                  </a:lnTo>
                  <a:lnTo>
                    <a:pt x="38958" y="51637"/>
                  </a:lnTo>
                  <a:lnTo>
                    <a:pt x="38958" y="23514"/>
                  </a:lnTo>
                  <a:cubicBezTo>
                    <a:pt x="38958" y="11988"/>
                    <a:pt x="33656" y="6225"/>
                    <a:pt x="23744" y="6225"/>
                  </a:cubicBezTo>
                  <a:cubicBezTo>
                    <a:pt x="13831" y="6225"/>
                    <a:pt x="6570" y="14984"/>
                    <a:pt x="6570" y="26280"/>
                  </a:cubicBezTo>
                  <a:lnTo>
                    <a:pt x="6570" y="51753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01" name="Freeform: Shape 700">
              <a:extLst>
                <a:ext uri="{FF2B5EF4-FFF2-40B4-BE49-F238E27FC236}">
                  <a16:creationId xmlns:a16="http://schemas.microsoft.com/office/drawing/2014/main" id="{B71FE018-B5F8-4F25-9686-E50F9693E476}"/>
                </a:ext>
              </a:extLst>
            </p:cNvPr>
            <p:cNvSpPr/>
            <p:nvPr/>
          </p:nvSpPr>
          <p:spPr>
            <a:xfrm>
              <a:off x="2916321" y="7230061"/>
              <a:ext cx="52097" cy="78377"/>
            </a:xfrm>
            <a:custGeom>
              <a:avLst/>
              <a:gdLst>
                <a:gd name="connsiteX0" fmla="*/ 25472 w 52097"/>
                <a:gd name="connsiteY0" fmla="*/ 78377 h 78377"/>
                <a:gd name="connsiteX1" fmla="*/ 4956 w 52097"/>
                <a:gd name="connsiteY1" fmla="*/ 71461 h 78377"/>
                <a:gd name="connsiteX2" fmla="*/ 4956 w 52097"/>
                <a:gd name="connsiteY2" fmla="*/ 64430 h 78377"/>
                <a:gd name="connsiteX3" fmla="*/ 25472 w 52097"/>
                <a:gd name="connsiteY3" fmla="*/ 72268 h 78377"/>
                <a:gd name="connsiteX4" fmla="*/ 45643 w 52097"/>
                <a:gd name="connsiteY4" fmla="*/ 53020 h 78377"/>
                <a:gd name="connsiteX5" fmla="*/ 45643 w 52097"/>
                <a:gd name="connsiteY5" fmla="*/ 39995 h 78377"/>
                <a:gd name="connsiteX6" fmla="*/ 25472 w 52097"/>
                <a:gd name="connsiteY6" fmla="*/ 52559 h 78377"/>
                <a:gd name="connsiteX7" fmla="*/ 0 w 52097"/>
                <a:gd name="connsiteY7" fmla="*/ 26510 h 78377"/>
                <a:gd name="connsiteX8" fmla="*/ 25472 w 52097"/>
                <a:gd name="connsiteY8" fmla="*/ 0 h 78377"/>
                <a:gd name="connsiteX9" fmla="*/ 45643 w 52097"/>
                <a:gd name="connsiteY9" fmla="*/ 12678 h 78377"/>
                <a:gd name="connsiteX10" fmla="*/ 45643 w 52097"/>
                <a:gd name="connsiteY10" fmla="*/ 806 h 78377"/>
                <a:gd name="connsiteX11" fmla="*/ 52098 w 52097"/>
                <a:gd name="connsiteY11" fmla="*/ 806 h 78377"/>
                <a:gd name="connsiteX12" fmla="*/ 52098 w 52097"/>
                <a:gd name="connsiteY12" fmla="*/ 52443 h 78377"/>
                <a:gd name="connsiteX13" fmla="*/ 25472 w 52097"/>
                <a:gd name="connsiteY13" fmla="*/ 78262 h 78377"/>
                <a:gd name="connsiteX14" fmla="*/ 26049 w 52097"/>
                <a:gd name="connsiteY14" fmla="*/ 6108 h 78377"/>
                <a:gd name="connsiteX15" fmla="*/ 6685 w 52097"/>
                <a:gd name="connsiteY15" fmla="*/ 26394 h 78377"/>
                <a:gd name="connsiteX16" fmla="*/ 26049 w 52097"/>
                <a:gd name="connsiteY16" fmla="*/ 46565 h 78377"/>
                <a:gd name="connsiteX17" fmla="*/ 45643 w 52097"/>
                <a:gd name="connsiteY17" fmla="*/ 26394 h 78377"/>
                <a:gd name="connsiteX18" fmla="*/ 26049 w 52097"/>
                <a:gd name="connsiteY18" fmla="*/ 6108 h 78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097" h="78377">
                  <a:moveTo>
                    <a:pt x="25472" y="78377"/>
                  </a:moveTo>
                  <a:cubicBezTo>
                    <a:pt x="17750" y="78377"/>
                    <a:pt x="10373" y="76072"/>
                    <a:pt x="4956" y="71461"/>
                  </a:cubicBezTo>
                  <a:lnTo>
                    <a:pt x="4956" y="64430"/>
                  </a:lnTo>
                  <a:cubicBezTo>
                    <a:pt x="10373" y="69732"/>
                    <a:pt x="18211" y="72268"/>
                    <a:pt x="25472" y="72268"/>
                  </a:cubicBezTo>
                  <a:cubicBezTo>
                    <a:pt x="38382" y="72268"/>
                    <a:pt x="45643" y="65583"/>
                    <a:pt x="45643" y="53020"/>
                  </a:cubicBezTo>
                  <a:lnTo>
                    <a:pt x="45643" y="39995"/>
                  </a:lnTo>
                  <a:cubicBezTo>
                    <a:pt x="42070" y="47602"/>
                    <a:pt x="34693" y="52559"/>
                    <a:pt x="25472" y="52559"/>
                  </a:cubicBezTo>
                  <a:cubicBezTo>
                    <a:pt x="10604" y="52559"/>
                    <a:pt x="0" y="41609"/>
                    <a:pt x="0" y="26510"/>
                  </a:cubicBezTo>
                  <a:cubicBezTo>
                    <a:pt x="0" y="11411"/>
                    <a:pt x="10604" y="0"/>
                    <a:pt x="25472" y="0"/>
                  </a:cubicBezTo>
                  <a:cubicBezTo>
                    <a:pt x="34693" y="0"/>
                    <a:pt x="42070" y="4956"/>
                    <a:pt x="45643" y="12678"/>
                  </a:cubicBezTo>
                  <a:lnTo>
                    <a:pt x="45643" y="806"/>
                  </a:lnTo>
                  <a:lnTo>
                    <a:pt x="52098" y="806"/>
                  </a:lnTo>
                  <a:lnTo>
                    <a:pt x="52098" y="52443"/>
                  </a:lnTo>
                  <a:cubicBezTo>
                    <a:pt x="52098" y="69041"/>
                    <a:pt x="42301" y="78262"/>
                    <a:pt x="25472" y="78262"/>
                  </a:cubicBezTo>
                  <a:close/>
                  <a:moveTo>
                    <a:pt x="26049" y="6108"/>
                  </a:moveTo>
                  <a:cubicBezTo>
                    <a:pt x="14638" y="6108"/>
                    <a:pt x="6685" y="14638"/>
                    <a:pt x="6685" y="26394"/>
                  </a:cubicBezTo>
                  <a:cubicBezTo>
                    <a:pt x="6685" y="38151"/>
                    <a:pt x="14638" y="46565"/>
                    <a:pt x="26049" y="46565"/>
                  </a:cubicBezTo>
                  <a:cubicBezTo>
                    <a:pt x="37459" y="46565"/>
                    <a:pt x="45643" y="38036"/>
                    <a:pt x="45643" y="26394"/>
                  </a:cubicBezTo>
                  <a:cubicBezTo>
                    <a:pt x="45643" y="14753"/>
                    <a:pt x="37459" y="6108"/>
                    <a:pt x="26049" y="6108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02" name="Freeform: Shape 701">
              <a:extLst>
                <a:ext uri="{FF2B5EF4-FFF2-40B4-BE49-F238E27FC236}">
                  <a16:creationId xmlns:a16="http://schemas.microsoft.com/office/drawing/2014/main" id="{3B1BF8F0-F5D9-4A4E-81CA-0E5A3D56806A}"/>
                </a:ext>
              </a:extLst>
            </p:cNvPr>
            <p:cNvSpPr/>
            <p:nvPr/>
          </p:nvSpPr>
          <p:spPr>
            <a:xfrm>
              <a:off x="759566" y="7354542"/>
              <a:ext cx="52097" cy="52558"/>
            </a:xfrm>
            <a:custGeom>
              <a:avLst/>
              <a:gdLst>
                <a:gd name="connsiteX0" fmla="*/ 45643 w 52097"/>
                <a:gd name="connsiteY0" fmla="*/ 39995 h 52558"/>
                <a:gd name="connsiteX1" fmla="*/ 25473 w 52097"/>
                <a:gd name="connsiteY1" fmla="*/ 52559 h 52558"/>
                <a:gd name="connsiteX2" fmla="*/ 0 w 52097"/>
                <a:gd name="connsiteY2" fmla="*/ 26510 h 52558"/>
                <a:gd name="connsiteX3" fmla="*/ 25473 w 52097"/>
                <a:gd name="connsiteY3" fmla="*/ 0 h 52558"/>
                <a:gd name="connsiteX4" fmla="*/ 45643 w 52097"/>
                <a:gd name="connsiteY4" fmla="*/ 12678 h 52558"/>
                <a:gd name="connsiteX5" fmla="*/ 45643 w 52097"/>
                <a:gd name="connsiteY5" fmla="*/ 807 h 52558"/>
                <a:gd name="connsiteX6" fmla="*/ 52098 w 52097"/>
                <a:gd name="connsiteY6" fmla="*/ 807 h 52558"/>
                <a:gd name="connsiteX7" fmla="*/ 52098 w 52097"/>
                <a:gd name="connsiteY7" fmla="*/ 51636 h 52558"/>
                <a:gd name="connsiteX8" fmla="*/ 45643 w 52097"/>
                <a:gd name="connsiteY8" fmla="*/ 51636 h 52558"/>
                <a:gd name="connsiteX9" fmla="*/ 45643 w 52097"/>
                <a:gd name="connsiteY9" fmla="*/ 39880 h 52558"/>
                <a:gd name="connsiteX10" fmla="*/ 6685 w 52097"/>
                <a:gd name="connsiteY10" fmla="*/ 26394 h 52558"/>
                <a:gd name="connsiteX11" fmla="*/ 26049 w 52097"/>
                <a:gd name="connsiteY11" fmla="*/ 46565 h 52558"/>
                <a:gd name="connsiteX12" fmla="*/ 45643 w 52097"/>
                <a:gd name="connsiteY12" fmla="*/ 26394 h 52558"/>
                <a:gd name="connsiteX13" fmla="*/ 26049 w 52097"/>
                <a:gd name="connsiteY13" fmla="*/ 6108 h 52558"/>
                <a:gd name="connsiteX14" fmla="*/ 6685 w 52097"/>
                <a:gd name="connsiteY14" fmla="*/ 26394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52558">
                  <a:moveTo>
                    <a:pt x="45643" y="39995"/>
                  </a:moveTo>
                  <a:cubicBezTo>
                    <a:pt x="42070" y="47717"/>
                    <a:pt x="34693" y="52559"/>
                    <a:pt x="25473" y="52559"/>
                  </a:cubicBezTo>
                  <a:cubicBezTo>
                    <a:pt x="10604" y="52559"/>
                    <a:pt x="0" y="41609"/>
                    <a:pt x="0" y="26510"/>
                  </a:cubicBezTo>
                  <a:cubicBezTo>
                    <a:pt x="0" y="11411"/>
                    <a:pt x="10604" y="0"/>
                    <a:pt x="25473" y="0"/>
                  </a:cubicBezTo>
                  <a:cubicBezTo>
                    <a:pt x="34809" y="0"/>
                    <a:pt x="42070" y="4956"/>
                    <a:pt x="45643" y="12678"/>
                  </a:cubicBezTo>
                  <a:lnTo>
                    <a:pt x="45643" y="807"/>
                  </a:lnTo>
                  <a:lnTo>
                    <a:pt x="52098" y="807"/>
                  </a:lnTo>
                  <a:lnTo>
                    <a:pt x="52098" y="51636"/>
                  </a:lnTo>
                  <a:lnTo>
                    <a:pt x="45643" y="51636"/>
                  </a:lnTo>
                  <a:lnTo>
                    <a:pt x="45643" y="39880"/>
                  </a:lnTo>
                  <a:close/>
                  <a:moveTo>
                    <a:pt x="6685" y="26394"/>
                  </a:moveTo>
                  <a:cubicBezTo>
                    <a:pt x="6685" y="38036"/>
                    <a:pt x="14638" y="46565"/>
                    <a:pt x="26049" y="46565"/>
                  </a:cubicBezTo>
                  <a:cubicBezTo>
                    <a:pt x="37460" y="46565"/>
                    <a:pt x="45643" y="38036"/>
                    <a:pt x="45643" y="26394"/>
                  </a:cubicBezTo>
                  <a:cubicBezTo>
                    <a:pt x="45643" y="14753"/>
                    <a:pt x="37460" y="6108"/>
                    <a:pt x="26049" y="6108"/>
                  </a:cubicBezTo>
                  <a:cubicBezTo>
                    <a:pt x="14638" y="6108"/>
                    <a:pt x="6685" y="14638"/>
                    <a:pt x="6685" y="26394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03" name="Freeform: Shape 702">
              <a:extLst>
                <a:ext uri="{FF2B5EF4-FFF2-40B4-BE49-F238E27FC236}">
                  <a16:creationId xmlns:a16="http://schemas.microsoft.com/office/drawing/2014/main" id="{0F789DA7-42DA-4083-A908-8FC0CE90EE0A}"/>
                </a:ext>
              </a:extLst>
            </p:cNvPr>
            <p:cNvSpPr/>
            <p:nvPr/>
          </p:nvSpPr>
          <p:spPr>
            <a:xfrm>
              <a:off x="829645" y="7354658"/>
              <a:ext cx="52097" cy="77570"/>
            </a:xfrm>
            <a:custGeom>
              <a:avLst/>
              <a:gdLst>
                <a:gd name="connsiteX0" fmla="*/ 6455 w 52097"/>
                <a:gd name="connsiteY0" fmla="*/ 39764 h 77570"/>
                <a:gd name="connsiteX1" fmla="*/ 6455 w 52097"/>
                <a:gd name="connsiteY1" fmla="*/ 77570 h 77570"/>
                <a:gd name="connsiteX2" fmla="*/ 0 w 52097"/>
                <a:gd name="connsiteY2" fmla="*/ 77570 h 77570"/>
                <a:gd name="connsiteX3" fmla="*/ 0 w 52097"/>
                <a:gd name="connsiteY3" fmla="*/ 806 h 77570"/>
                <a:gd name="connsiteX4" fmla="*/ 6455 w 52097"/>
                <a:gd name="connsiteY4" fmla="*/ 806 h 77570"/>
                <a:gd name="connsiteX5" fmla="*/ 6455 w 52097"/>
                <a:gd name="connsiteY5" fmla="*/ 12678 h 77570"/>
                <a:gd name="connsiteX6" fmla="*/ 26625 w 52097"/>
                <a:gd name="connsiteY6" fmla="*/ 0 h 77570"/>
                <a:gd name="connsiteX7" fmla="*/ 52098 w 52097"/>
                <a:gd name="connsiteY7" fmla="*/ 26164 h 77570"/>
                <a:gd name="connsiteX8" fmla="*/ 26625 w 52097"/>
                <a:gd name="connsiteY8" fmla="*/ 52559 h 77570"/>
                <a:gd name="connsiteX9" fmla="*/ 6455 w 52097"/>
                <a:gd name="connsiteY9" fmla="*/ 39880 h 77570"/>
                <a:gd name="connsiteX10" fmla="*/ 26049 w 52097"/>
                <a:gd name="connsiteY10" fmla="*/ 5993 h 77570"/>
                <a:gd name="connsiteX11" fmla="*/ 6455 w 52097"/>
                <a:gd name="connsiteY11" fmla="*/ 26164 h 77570"/>
                <a:gd name="connsiteX12" fmla="*/ 26049 w 52097"/>
                <a:gd name="connsiteY12" fmla="*/ 46450 h 77570"/>
                <a:gd name="connsiteX13" fmla="*/ 45413 w 52097"/>
                <a:gd name="connsiteY13" fmla="*/ 26164 h 77570"/>
                <a:gd name="connsiteX14" fmla="*/ 26049 w 52097"/>
                <a:gd name="connsiteY14" fmla="*/ 5993 h 77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77570">
                  <a:moveTo>
                    <a:pt x="6455" y="39764"/>
                  </a:moveTo>
                  <a:lnTo>
                    <a:pt x="6455" y="77570"/>
                  </a:lnTo>
                  <a:lnTo>
                    <a:pt x="0" y="77570"/>
                  </a:lnTo>
                  <a:lnTo>
                    <a:pt x="0" y="806"/>
                  </a:lnTo>
                  <a:lnTo>
                    <a:pt x="6455" y="806"/>
                  </a:lnTo>
                  <a:lnTo>
                    <a:pt x="6455" y="12678"/>
                  </a:lnTo>
                  <a:cubicBezTo>
                    <a:pt x="10028" y="4956"/>
                    <a:pt x="17404" y="0"/>
                    <a:pt x="26625" y="0"/>
                  </a:cubicBezTo>
                  <a:cubicBezTo>
                    <a:pt x="41378" y="0"/>
                    <a:pt x="52098" y="11065"/>
                    <a:pt x="52098" y="26164"/>
                  </a:cubicBezTo>
                  <a:cubicBezTo>
                    <a:pt x="52098" y="41263"/>
                    <a:pt x="41378" y="52559"/>
                    <a:pt x="26625" y="52559"/>
                  </a:cubicBezTo>
                  <a:cubicBezTo>
                    <a:pt x="17289" y="52559"/>
                    <a:pt x="9912" y="47602"/>
                    <a:pt x="6455" y="39880"/>
                  </a:cubicBezTo>
                  <a:close/>
                  <a:moveTo>
                    <a:pt x="26049" y="5993"/>
                  </a:moveTo>
                  <a:cubicBezTo>
                    <a:pt x="14638" y="5993"/>
                    <a:pt x="6455" y="14522"/>
                    <a:pt x="6455" y="26164"/>
                  </a:cubicBezTo>
                  <a:cubicBezTo>
                    <a:pt x="6455" y="37805"/>
                    <a:pt x="14638" y="46450"/>
                    <a:pt x="26049" y="46450"/>
                  </a:cubicBezTo>
                  <a:cubicBezTo>
                    <a:pt x="37460" y="46450"/>
                    <a:pt x="45413" y="37920"/>
                    <a:pt x="45413" y="26164"/>
                  </a:cubicBezTo>
                  <a:cubicBezTo>
                    <a:pt x="45413" y="14408"/>
                    <a:pt x="37460" y="5993"/>
                    <a:pt x="26049" y="5993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04" name="Freeform: Shape 703">
              <a:extLst>
                <a:ext uri="{FF2B5EF4-FFF2-40B4-BE49-F238E27FC236}">
                  <a16:creationId xmlns:a16="http://schemas.microsoft.com/office/drawing/2014/main" id="{4B00AE32-7FB3-4E56-A8E6-F3A44D2419E5}"/>
                </a:ext>
              </a:extLst>
            </p:cNvPr>
            <p:cNvSpPr/>
            <p:nvPr/>
          </p:nvSpPr>
          <p:spPr>
            <a:xfrm>
              <a:off x="895919" y="7354658"/>
              <a:ext cx="52097" cy="77570"/>
            </a:xfrm>
            <a:custGeom>
              <a:avLst/>
              <a:gdLst>
                <a:gd name="connsiteX0" fmla="*/ 6455 w 52097"/>
                <a:gd name="connsiteY0" fmla="*/ 39764 h 77570"/>
                <a:gd name="connsiteX1" fmla="*/ 6455 w 52097"/>
                <a:gd name="connsiteY1" fmla="*/ 77570 h 77570"/>
                <a:gd name="connsiteX2" fmla="*/ 0 w 52097"/>
                <a:gd name="connsiteY2" fmla="*/ 77570 h 77570"/>
                <a:gd name="connsiteX3" fmla="*/ 0 w 52097"/>
                <a:gd name="connsiteY3" fmla="*/ 806 h 77570"/>
                <a:gd name="connsiteX4" fmla="*/ 6455 w 52097"/>
                <a:gd name="connsiteY4" fmla="*/ 806 h 77570"/>
                <a:gd name="connsiteX5" fmla="*/ 6455 w 52097"/>
                <a:gd name="connsiteY5" fmla="*/ 12678 h 77570"/>
                <a:gd name="connsiteX6" fmla="*/ 26625 w 52097"/>
                <a:gd name="connsiteY6" fmla="*/ 0 h 77570"/>
                <a:gd name="connsiteX7" fmla="*/ 52098 w 52097"/>
                <a:gd name="connsiteY7" fmla="*/ 26164 h 77570"/>
                <a:gd name="connsiteX8" fmla="*/ 26625 w 52097"/>
                <a:gd name="connsiteY8" fmla="*/ 52559 h 77570"/>
                <a:gd name="connsiteX9" fmla="*/ 6455 w 52097"/>
                <a:gd name="connsiteY9" fmla="*/ 39880 h 77570"/>
                <a:gd name="connsiteX10" fmla="*/ 26049 w 52097"/>
                <a:gd name="connsiteY10" fmla="*/ 5993 h 77570"/>
                <a:gd name="connsiteX11" fmla="*/ 6455 w 52097"/>
                <a:gd name="connsiteY11" fmla="*/ 26164 h 77570"/>
                <a:gd name="connsiteX12" fmla="*/ 26049 w 52097"/>
                <a:gd name="connsiteY12" fmla="*/ 46450 h 77570"/>
                <a:gd name="connsiteX13" fmla="*/ 45413 w 52097"/>
                <a:gd name="connsiteY13" fmla="*/ 26164 h 77570"/>
                <a:gd name="connsiteX14" fmla="*/ 26049 w 52097"/>
                <a:gd name="connsiteY14" fmla="*/ 5993 h 77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77570">
                  <a:moveTo>
                    <a:pt x="6455" y="39764"/>
                  </a:moveTo>
                  <a:lnTo>
                    <a:pt x="6455" y="77570"/>
                  </a:lnTo>
                  <a:lnTo>
                    <a:pt x="0" y="77570"/>
                  </a:lnTo>
                  <a:lnTo>
                    <a:pt x="0" y="806"/>
                  </a:lnTo>
                  <a:lnTo>
                    <a:pt x="6455" y="806"/>
                  </a:lnTo>
                  <a:lnTo>
                    <a:pt x="6455" y="12678"/>
                  </a:lnTo>
                  <a:cubicBezTo>
                    <a:pt x="10028" y="4956"/>
                    <a:pt x="17404" y="0"/>
                    <a:pt x="26625" y="0"/>
                  </a:cubicBezTo>
                  <a:cubicBezTo>
                    <a:pt x="41378" y="0"/>
                    <a:pt x="52098" y="11065"/>
                    <a:pt x="52098" y="26164"/>
                  </a:cubicBezTo>
                  <a:cubicBezTo>
                    <a:pt x="52098" y="41263"/>
                    <a:pt x="41378" y="52559"/>
                    <a:pt x="26625" y="52559"/>
                  </a:cubicBezTo>
                  <a:cubicBezTo>
                    <a:pt x="17289" y="52559"/>
                    <a:pt x="9912" y="47602"/>
                    <a:pt x="6455" y="39880"/>
                  </a:cubicBezTo>
                  <a:close/>
                  <a:moveTo>
                    <a:pt x="26049" y="5993"/>
                  </a:moveTo>
                  <a:cubicBezTo>
                    <a:pt x="14638" y="5993"/>
                    <a:pt x="6455" y="14522"/>
                    <a:pt x="6455" y="26164"/>
                  </a:cubicBezTo>
                  <a:cubicBezTo>
                    <a:pt x="6455" y="37805"/>
                    <a:pt x="14638" y="46450"/>
                    <a:pt x="26049" y="46450"/>
                  </a:cubicBezTo>
                  <a:cubicBezTo>
                    <a:pt x="37460" y="46450"/>
                    <a:pt x="45413" y="37920"/>
                    <a:pt x="45413" y="26164"/>
                  </a:cubicBezTo>
                  <a:cubicBezTo>
                    <a:pt x="45413" y="14408"/>
                    <a:pt x="37460" y="5993"/>
                    <a:pt x="26049" y="5993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05" name="Freeform: Shape 704">
              <a:extLst>
                <a:ext uri="{FF2B5EF4-FFF2-40B4-BE49-F238E27FC236}">
                  <a16:creationId xmlns:a16="http://schemas.microsoft.com/office/drawing/2014/main" id="{B384183B-9955-4F8D-9666-C9ABF61974EE}"/>
                </a:ext>
              </a:extLst>
            </p:cNvPr>
            <p:cNvSpPr/>
            <p:nvPr/>
          </p:nvSpPr>
          <p:spPr>
            <a:xfrm>
              <a:off x="957930" y="7354542"/>
              <a:ext cx="35846" cy="52558"/>
            </a:xfrm>
            <a:custGeom>
              <a:avLst/>
              <a:gdLst>
                <a:gd name="connsiteX0" fmla="*/ 17520 w 35846"/>
                <a:gd name="connsiteY0" fmla="*/ 47257 h 52558"/>
                <a:gd name="connsiteX1" fmla="*/ 29507 w 35846"/>
                <a:gd name="connsiteY1" fmla="*/ 38612 h 52558"/>
                <a:gd name="connsiteX2" fmla="*/ 23398 w 35846"/>
                <a:gd name="connsiteY2" fmla="*/ 31120 h 52558"/>
                <a:gd name="connsiteX3" fmla="*/ 10373 w 35846"/>
                <a:gd name="connsiteY3" fmla="*/ 26049 h 52558"/>
                <a:gd name="connsiteX4" fmla="*/ 1037 w 35846"/>
                <a:gd name="connsiteY4" fmla="*/ 13946 h 52558"/>
                <a:gd name="connsiteX5" fmla="*/ 18211 w 35846"/>
                <a:gd name="connsiteY5" fmla="*/ 0 h 52558"/>
                <a:gd name="connsiteX6" fmla="*/ 33656 w 35846"/>
                <a:gd name="connsiteY6" fmla="*/ 4841 h 52558"/>
                <a:gd name="connsiteX7" fmla="*/ 33656 w 35846"/>
                <a:gd name="connsiteY7" fmla="*/ 11641 h 52558"/>
                <a:gd name="connsiteX8" fmla="*/ 18326 w 35846"/>
                <a:gd name="connsiteY8" fmla="*/ 5302 h 52558"/>
                <a:gd name="connsiteX9" fmla="*/ 7492 w 35846"/>
                <a:gd name="connsiteY9" fmla="*/ 13255 h 52558"/>
                <a:gd name="connsiteX10" fmla="*/ 13485 w 35846"/>
                <a:gd name="connsiteY10" fmla="*/ 20516 h 52558"/>
                <a:gd name="connsiteX11" fmla="*/ 26510 w 35846"/>
                <a:gd name="connsiteY11" fmla="*/ 25587 h 52558"/>
                <a:gd name="connsiteX12" fmla="*/ 35846 w 35846"/>
                <a:gd name="connsiteY12" fmla="*/ 37460 h 52558"/>
                <a:gd name="connsiteX13" fmla="*/ 17404 w 35846"/>
                <a:gd name="connsiteY13" fmla="*/ 52559 h 52558"/>
                <a:gd name="connsiteX14" fmla="*/ 0 w 35846"/>
                <a:gd name="connsiteY14" fmla="*/ 47141 h 52558"/>
                <a:gd name="connsiteX15" fmla="*/ 0 w 35846"/>
                <a:gd name="connsiteY15" fmla="*/ 40110 h 52558"/>
                <a:gd name="connsiteX16" fmla="*/ 17520 w 35846"/>
                <a:gd name="connsiteY16" fmla="*/ 47257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846" h="52558">
                  <a:moveTo>
                    <a:pt x="17520" y="47257"/>
                  </a:moveTo>
                  <a:cubicBezTo>
                    <a:pt x="24320" y="47257"/>
                    <a:pt x="29507" y="44260"/>
                    <a:pt x="29507" y="38612"/>
                  </a:cubicBezTo>
                  <a:cubicBezTo>
                    <a:pt x="29507" y="35385"/>
                    <a:pt x="27778" y="32849"/>
                    <a:pt x="23398" y="31120"/>
                  </a:cubicBezTo>
                  <a:lnTo>
                    <a:pt x="10373" y="26049"/>
                  </a:lnTo>
                  <a:cubicBezTo>
                    <a:pt x="4265" y="23513"/>
                    <a:pt x="1037" y="20055"/>
                    <a:pt x="1037" y="13946"/>
                  </a:cubicBezTo>
                  <a:cubicBezTo>
                    <a:pt x="1037" y="5302"/>
                    <a:pt x="8183" y="0"/>
                    <a:pt x="18211" y="0"/>
                  </a:cubicBezTo>
                  <a:cubicBezTo>
                    <a:pt x="24089" y="0"/>
                    <a:pt x="29737" y="1613"/>
                    <a:pt x="33656" y="4841"/>
                  </a:cubicBezTo>
                  <a:lnTo>
                    <a:pt x="33656" y="11641"/>
                  </a:lnTo>
                  <a:cubicBezTo>
                    <a:pt x="29161" y="7607"/>
                    <a:pt x="23628" y="5302"/>
                    <a:pt x="18326" y="5302"/>
                  </a:cubicBezTo>
                  <a:cubicBezTo>
                    <a:pt x="12102" y="5302"/>
                    <a:pt x="7492" y="8183"/>
                    <a:pt x="7492" y="13255"/>
                  </a:cubicBezTo>
                  <a:cubicBezTo>
                    <a:pt x="7492" y="16713"/>
                    <a:pt x="9106" y="18902"/>
                    <a:pt x="13485" y="20516"/>
                  </a:cubicBezTo>
                  <a:lnTo>
                    <a:pt x="26510" y="25587"/>
                  </a:lnTo>
                  <a:cubicBezTo>
                    <a:pt x="32965" y="28239"/>
                    <a:pt x="35846" y="32157"/>
                    <a:pt x="35846" y="37460"/>
                  </a:cubicBezTo>
                  <a:cubicBezTo>
                    <a:pt x="35846" y="46911"/>
                    <a:pt x="28124" y="52559"/>
                    <a:pt x="17404" y="52559"/>
                  </a:cubicBezTo>
                  <a:cubicBezTo>
                    <a:pt x="10719" y="52559"/>
                    <a:pt x="4495" y="50830"/>
                    <a:pt x="0" y="47141"/>
                  </a:cubicBezTo>
                  <a:lnTo>
                    <a:pt x="0" y="40110"/>
                  </a:lnTo>
                  <a:cubicBezTo>
                    <a:pt x="5302" y="45067"/>
                    <a:pt x="11411" y="47257"/>
                    <a:pt x="17520" y="47257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06" name="Freeform: Shape 705">
              <a:extLst>
                <a:ext uri="{FF2B5EF4-FFF2-40B4-BE49-F238E27FC236}">
                  <a16:creationId xmlns:a16="http://schemas.microsoft.com/office/drawing/2014/main" id="{6855AB81-6BE4-4FB7-B1D6-25E85BF0434E}"/>
                </a:ext>
              </a:extLst>
            </p:cNvPr>
            <p:cNvSpPr/>
            <p:nvPr/>
          </p:nvSpPr>
          <p:spPr>
            <a:xfrm>
              <a:off x="1024204" y="7353736"/>
              <a:ext cx="82180" cy="54057"/>
            </a:xfrm>
            <a:custGeom>
              <a:avLst/>
              <a:gdLst>
                <a:gd name="connsiteX0" fmla="*/ 60051 w 82180"/>
                <a:gd name="connsiteY0" fmla="*/ 54057 h 54057"/>
                <a:gd name="connsiteX1" fmla="*/ 41378 w 82180"/>
                <a:gd name="connsiteY1" fmla="*/ 13140 h 54057"/>
                <a:gd name="connsiteX2" fmla="*/ 22476 w 82180"/>
                <a:gd name="connsiteY2" fmla="*/ 54057 h 54057"/>
                <a:gd name="connsiteX3" fmla="*/ 0 w 82180"/>
                <a:gd name="connsiteY3" fmla="*/ 1614 h 54057"/>
                <a:gd name="connsiteX4" fmla="*/ 7377 w 82180"/>
                <a:gd name="connsiteY4" fmla="*/ 1614 h 54057"/>
                <a:gd name="connsiteX5" fmla="*/ 23283 w 82180"/>
                <a:gd name="connsiteY5" fmla="*/ 39765 h 54057"/>
                <a:gd name="connsiteX6" fmla="*/ 41494 w 82180"/>
                <a:gd name="connsiteY6" fmla="*/ 0 h 54057"/>
                <a:gd name="connsiteX7" fmla="*/ 59590 w 82180"/>
                <a:gd name="connsiteY7" fmla="*/ 39765 h 54057"/>
                <a:gd name="connsiteX8" fmla="*/ 75496 w 82180"/>
                <a:gd name="connsiteY8" fmla="*/ 1614 h 54057"/>
                <a:gd name="connsiteX9" fmla="*/ 82181 w 82180"/>
                <a:gd name="connsiteY9" fmla="*/ 1614 h 54057"/>
                <a:gd name="connsiteX10" fmla="*/ 60166 w 82180"/>
                <a:gd name="connsiteY10" fmla="*/ 54057 h 54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180" h="54057">
                  <a:moveTo>
                    <a:pt x="60051" y="54057"/>
                  </a:moveTo>
                  <a:lnTo>
                    <a:pt x="41378" y="13140"/>
                  </a:lnTo>
                  <a:lnTo>
                    <a:pt x="22476" y="54057"/>
                  </a:lnTo>
                  <a:lnTo>
                    <a:pt x="0" y="1614"/>
                  </a:lnTo>
                  <a:lnTo>
                    <a:pt x="7377" y="1614"/>
                  </a:lnTo>
                  <a:lnTo>
                    <a:pt x="23283" y="39765"/>
                  </a:lnTo>
                  <a:lnTo>
                    <a:pt x="41494" y="0"/>
                  </a:lnTo>
                  <a:lnTo>
                    <a:pt x="59590" y="39765"/>
                  </a:lnTo>
                  <a:lnTo>
                    <a:pt x="75496" y="1614"/>
                  </a:lnTo>
                  <a:lnTo>
                    <a:pt x="82181" y="1614"/>
                  </a:lnTo>
                  <a:lnTo>
                    <a:pt x="60166" y="54057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07" name="Freeform: Shape 706">
              <a:extLst>
                <a:ext uri="{FF2B5EF4-FFF2-40B4-BE49-F238E27FC236}">
                  <a16:creationId xmlns:a16="http://schemas.microsoft.com/office/drawing/2014/main" id="{8EC76124-64CB-4FF8-9E64-3A12D82EC2FC}"/>
                </a:ext>
              </a:extLst>
            </p:cNvPr>
            <p:cNvSpPr/>
            <p:nvPr/>
          </p:nvSpPr>
          <p:spPr>
            <a:xfrm>
              <a:off x="1116759" y="7328378"/>
              <a:ext cx="45412" cy="77916"/>
            </a:xfrm>
            <a:custGeom>
              <a:avLst/>
              <a:gdLst>
                <a:gd name="connsiteX0" fmla="*/ 6455 w 45412"/>
                <a:gd name="connsiteY0" fmla="*/ 77801 h 77916"/>
                <a:gd name="connsiteX1" fmla="*/ 0 w 45412"/>
                <a:gd name="connsiteY1" fmla="*/ 77801 h 77916"/>
                <a:gd name="connsiteX2" fmla="*/ 0 w 45412"/>
                <a:gd name="connsiteY2" fmla="*/ 0 h 77916"/>
                <a:gd name="connsiteX3" fmla="*/ 6455 w 45412"/>
                <a:gd name="connsiteY3" fmla="*/ 0 h 77916"/>
                <a:gd name="connsiteX4" fmla="*/ 6455 w 45412"/>
                <a:gd name="connsiteY4" fmla="*/ 38612 h 77916"/>
                <a:gd name="connsiteX5" fmla="*/ 25242 w 45412"/>
                <a:gd name="connsiteY5" fmla="*/ 26164 h 77916"/>
                <a:gd name="connsiteX6" fmla="*/ 45413 w 45412"/>
                <a:gd name="connsiteY6" fmla="*/ 48755 h 77916"/>
                <a:gd name="connsiteX7" fmla="*/ 45413 w 45412"/>
                <a:gd name="connsiteY7" fmla="*/ 77801 h 77916"/>
                <a:gd name="connsiteX8" fmla="*/ 38958 w 45412"/>
                <a:gd name="connsiteY8" fmla="*/ 77801 h 77916"/>
                <a:gd name="connsiteX9" fmla="*/ 38958 w 45412"/>
                <a:gd name="connsiteY9" fmla="*/ 49677 h 77916"/>
                <a:gd name="connsiteX10" fmla="*/ 23744 w 45412"/>
                <a:gd name="connsiteY10" fmla="*/ 32388 h 77916"/>
                <a:gd name="connsiteX11" fmla="*/ 6570 w 45412"/>
                <a:gd name="connsiteY11" fmla="*/ 52443 h 77916"/>
                <a:gd name="connsiteX12" fmla="*/ 6570 w 45412"/>
                <a:gd name="connsiteY12" fmla="*/ 77916 h 77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412" h="77916">
                  <a:moveTo>
                    <a:pt x="6455" y="77801"/>
                  </a:moveTo>
                  <a:lnTo>
                    <a:pt x="0" y="77801"/>
                  </a:lnTo>
                  <a:lnTo>
                    <a:pt x="0" y="0"/>
                  </a:lnTo>
                  <a:lnTo>
                    <a:pt x="6455" y="0"/>
                  </a:lnTo>
                  <a:lnTo>
                    <a:pt x="6455" y="38612"/>
                  </a:lnTo>
                  <a:cubicBezTo>
                    <a:pt x="9912" y="31120"/>
                    <a:pt x="16713" y="26164"/>
                    <a:pt x="25242" y="26164"/>
                  </a:cubicBezTo>
                  <a:cubicBezTo>
                    <a:pt x="38728" y="26164"/>
                    <a:pt x="45413" y="35616"/>
                    <a:pt x="45413" y="48755"/>
                  </a:cubicBezTo>
                  <a:lnTo>
                    <a:pt x="45413" y="77801"/>
                  </a:lnTo>
                  <a:lnTo>
                    <a:pt x="38958" y="77801"/>
                  </a:lnTo>
                  <a:lnTo>
                    <a:pt x="38958" y="49677"/>
                  </a:lnTo>
                  <a:cubicBezTo>
                    <a:pt x="38958" y="38151"/>
                    <a:pt x="33656" y="32388"/>
                    <a:pt x="23744" y="32388"/>
                  </a:cubicBezTo>
                  <a:cubicBezTo>
                    <a:pt x="13831" y="32388"/>
                    <a:pt x="6570" y="41148"/>
                    <a:pt x="6570" y="52443"/>
                  </a:cubicBezTo>
                  <a:lnTo>
                    <a:pt x="6570" y="77916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08" name="Freeform: Shape 707">
              <a:extLst>
                <a:ext uri="{FF2B5EF4-FFF2-40B4-BE49-F238E27FC236}">
                  <a16:creationId xmlns:a16="http://schemas.microsoft.com/office/drawing/2014/main" id="{7B0C9AB0-0B68-48DE-B883-ECD6EA6246FB}"/>
                </a:ext>
              </a:extLst>
            </p:cNvPr>
            <p:cNvSpPr/>
            <p:nvPr/>
          </p:nvSpPr>
          <p:spPr>
            <a:xfrm>
              <a:off x="1177616" y="7335524"/>
              <a:ext cx="12332" cy="70654"/>
            </a:xfrm>
            <a:custGeom>
              <a:avLst/>
              <a:gdLst>
                <a:gd name="connsiteX0" fmla="*/ 0 w 12332"/>
                <a:gd name="connsiteY0" fmla="*/ 4611 h 70654"/>
                <a:gd name="connsiteX1" fmla="*/ 4380 w 12332"/>
                <a:gd name="connsiteY1" fmla="*/ 0 h 70654"/>
                <a:gd name="connsiteX2" fmla="*/ 7377 w 12332"/>
                <a:gd name="connsiteY2" fmla="*/ 922 h 70654"/>
                <a:gd name="connsiteX3" fmla="*/ 12333 w 12332"/>
                <a:gd name="connsiteY3" fmla="*/ 4495 h 70654"/>
                <a:gd name="connsiteX4" fmla="*/ 7377 w 12332"/>
                <a:gd name="connsiteY4" fmla="*/ 8068 h 70654"/>
                <a:gd name="connsiteX5" fmla="*/ 4380 w 12332"/>
                <a:gd name="connsiteY5" fmla="*/ 9105 h 70654"/>
                <a:gd name="connsiteX6" fmla="*/ 0 w 12332"/>
                <a:gd name="connsiteY6" fmla="*/ 4611 h 70654"/>
                <a:gd name="connsiteX7" fmla="*/ 1498 w 12332"/>
                <a:gd name="connsiteY7" fmla="*/ 19825 h 70654"/>
                <a:gd name="connsiteX8" fmla="*/ 8068 w 12332"/>
                <a:gd name="connsiteY8" fmla="*/ 19825 h 70654"/>
                <a:gd name="connsiteX9" fmla="*/ 8068 w 12332"/>
                <a:gd name="connsiteY9" fmla="*/ 70655 h 70654"/>
                <a:gd name="connsiteX10" fmla="*/ 1498 w 12332"/>
                <a:gd name="connsiteY10" fmla="*/ 70655 h 70654"/>
                <a:gd name="connsiteX11" fmla="*/ 1498 w 12332"/>
                <a:gd name="connsiteY11" fmla="*/ 19825 h 70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32" h="70654">
                  <a:moveTo>
                    <a:pt x="0" y="4611"/>
                  </a:moveTo>
                  <a:cubicBezTo>
                    <a:pt x="0" y="2075"/>
                    <a:pt x="1844" y="0"/>
                    <a:pt x="4380" y="0"/>
                  </a:cubicBezTo>
                  <a:cubicBezTo>
                    <a:pt x="5533" y="0"/>
                    <a:pt x="6455" y="346"/>
                    <a:pt x="7377" y="922"/>
                  </a:cubicBezTo>
                  <a:lnTo>
                    <a:pt x="12333" y="4495"/>
                  </a:lnTo>
                  <a:lnTo>
                    <a:pt x="7377" y="8068"/>
                  </a:lnTo>
                  <a:cubicBezTo>
                    <a:pt x="6455" y="8645"/>
                    <a:pt x="5533" y="9105"/>
                    <a:pt x="4380" y="9105"/>
                  </a:cubicBezTo>
                  <a:cubicBezTo>
                    <a:pt x="1844" y="9105"/>
                    <a:pt x="0" y="7031"/>
                    <a:pt x="0" y="4611"/>
                  </a:cubicBezTo>
                  <a:close/>
                  <a:moveTo>
                    <a:pt x="1498" y="19825"/>
                  </a:moveTo>
                  <a:lnTo>
                    <a:pt x="8068" y="19825"/>
                  </a:lnTo>
                  <a:lnTo>
                    <a:pt x="8068" y="70655"/>
                  </a:lnTo>
                  <a:lnTo>
                    <a:pt x="1498" y="70655"/>
                  </a:lnTo>
                  <a:lnTo>
                    <a:pt x="1498" y="19825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09" name="Freeform: Shape 708">
              <a:extLst>
                <a:ext uri="{FF2B5EF4-FFF2-40B4-BE49-F238E27FC236}">
                  <a16:creationId xmlns:a16="http://schemas.microsoft.com/office/drawing/2014/main" id="{66D1BC99-CB71-474D-99CC-8F8422739E1C}"/>
                </a:ext>
              </a:extLst>
            </p:cNvPr>
            <p:cNvSpPr/>
            <p:nvPr/>
          </p:nvSpPr>
          <p:spPr>
            <a:xfrm>
              <a:off x="1199861" y="7354542"/>
              <a:ext cx="43683" cy="52558"/>
            </a:xfrm>
            <a:custGeom>
              <a:avLst/>
              <a:gdLst>
                <a:gd name="connsiteX0" fmla="*/ 26856 w 43683"/>
                <a:gd name="connsiteY0" fmla="*/ 46450 h 52558"/>
                <a:gd name="connsiteX1" fmla="*/ 43684 w 43683"/>
                <a:gd name="connsiteY1" fmla="*/ 40457 h 52558"/>
                <a:gd name="connsiteX2" fmla="*/ 43684 w 43683"/>
                <a:gd name="connsiteY2" fmla="*/ 47141 h 52558"/>
                <a:gd name="connsiteX3" fmla="*/ 26395 w 43683"/>
                <a:gd name="connsiteY3" fmla="*/ 52559 h 52558"/>
                <a:gd name="connsiteX4" fmla="*/ 0 w 43683"/>
                <a:gd name="connsiteY4" fmla="*/ 26279 h 52558"/>
                <a:gd name="connsiteX5" fmla="*/ 26279 w 43683"/>
                <a:gd name="connsiteY5" fmla="*/ 0 h 52558"/>
                <a:gd name="connsiteX6" fmla="*/ 43223 w 43683"/>
                <a:gd name="connsiteY6" fmla="*/ 5763 h 52558"/>
                <a:gd name="connsiteX7" fmla="*/ 43223 w 43683"/>
                <a:gd name="connsiteY7" fmla="*/ 12909 h 52558"/>
                <a:gd name="connsiteX8" fmla="*/ 26740 w 43683"/>
                <a:gd name="connsiteY8" fmla="*/ 6108 h 52558"/>
                <a:gd name="connsiteX9" fmla="*/ 6685 w 43683"/>
                <a:gd name="connsiteY9" fmla="*/ 26279 h 52558"/>
                <a:gd name="connsiteX10" fmla="*/ 26971 w 43683"/>
                <a:gd name="connsiteY10" fmla="*/ 46565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683" h="52558">
                  <a:moveTo>
                    <a:pt x="26856" y="46450"/>
                  </a:moveTo>
                  <a:cubicBezTo>
                    <a:pt x="33310" y="46450"/>
                    <a:pt x="39073" y="44490"/>
                    <a:pt x="43684" y="40457"/>
                  </a:cubicBezTo>
                  <a:lnTo>
                    <a:pt x="43684" y="47141"/>
                  </a:lnTo>
                  <a:cubicBezTo>
                    <a:pt x="38728" y="50830"/>
                    <a:pt x="32734" y="52559"/>
                    <a:pt x="26395" y="52559"/>
                  </a:cubicBezTo>
                  <a:cubicBezTo>
                    <a:pt x="10835" y="52559"/>
                    <a:pt x="0" y="41609"/>
                    <a:pt x="0" y="26279"/>
                  </a:cubicBezTo>
                  <a:cubicBezTo>
                    <a:pt x="0" y="10950"/>
                    <a:pt x="10950" y="0"/>
                    <a:pt x="26279" y="0"/>
                  </a:cubicBezTo>
                  <a:cubicBezTo>
                    <a:pt x="32965" y="0"/>
                    <a:pt x="38728" y="1959"/>
                    <a:pt x="43223" y="5763"/>
                  </a:cubicBezTo>
                  <a:lnTo>
                    <a:pt x="43223" y="12909"/>
                  </a:lnTo>
                  <a:cubicBezTo>
                    <a:pt x="39189" y="8414"/>
                    <a:pt x="33310" y="6108"/>
                    <a:pt x="26740" y="6108"/>
                  </a:cubicBezTo>
                  <a:cubicBezTo>
                    <a:pt x="14984" y="6108"/>
                    <a:pt x="6685" y="14408"/>
                    <a:pt x="6685" y="26279"/>
                  </a:cubicBezTo>
                  <a:cubicBezTo>
                    <a:pt x="6685" y="38151"/>
                    <a:pt x="14984" y="46565"/>
                    <a:pt x="26971" y="46565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10" name="Freeform: Shape 709">
              <a:extLst>
                <a:ext uri="{FF2B5EF4-FFF2-40B4-BE49-F238E27FC236}">
                  <a16:creationId xmlns:a16="http://schemas.microsoft.com/office/drawing/2014/main" id="{A6D0E5DE-999C-4E8F-9DCA-B7B543AA34E4}"/>
                </a:ext>
              </a:extLst>
            </p:cNvPr>
            <p:cNvSpPr/>
            <p:nvPr/>
          </p:nvSpPr>
          <p:spPr>
            <a:xfrm>
              <a:off x="1257146" y="7328378"/>
              <a:ext cx="45412" cy="77916"/>
            </a:xfrm>
            <a:custGeom>
              <a:avLst/>
              <a:gdLst>
                <a:gd name="connsiteX0" fmla="*/ 6455 w 45412"/>
                <a:gd name="connsiteY0" fmla="*/ 77801 h 77916"/>
                <a:gd name="connsiteX1" fmla="*/ 0 w 45412"/>
                <a:gd name="connsiteY1" fmla="*/ 77801 h 77916"/>
                <a:gd name="connsiteX2" fmla="*/ 0 w 45412"/>
                <a:gd name="connsiteY2" fmla="*/ 0 h 77916"/>
                <a:gd name="connsiteX3" fmla="*/ 6455 w 45412"/>
                <a:gd name="connsiteY3" fmla="*/ 0 h 77916"/>
                <a:gd name="connsiteX4" fmla="*/ 6455 w 45412"/>
                <a:gd name="connsiteY4" fmla="*/ 38612 h 77916"/>
                <a:gd name="connsiteX5" fmla="*/ 25242 w 45412"/>
                <a:gd name="connsiteY5" fmla="*/ 26164 h 77916"/>
                <a:gd name="connsiteX6" fmla="*/ 45413 w 45412"/>
                <a:gd name="connsiteY6" fmla="*/ 48755 h 77916"/>
                <a:gd name="connsiteX7" fmla="*/ 45413 w 45412"/>
                <a:gd name="connsiteY7" fmla="*/ 77801 h 77916"/>
                <a:gd name="connsiteX8" fmla="*/ 38958 w 45412"/>
                <a:gd name="connsiteY8" fmla="*/ 77801 h 77916"/>
                <a:gd name="connsiteX9" fmla="*/ 38958 w 45412"/>
                <a:gd name="connsiteY9" fmla="*/ 49677 h 77916"/>
                <a:gd name="connsiteX10" fmla="*/ 23744 w 45412"/>
                <a:gd name="connsiteY10" fmla="*/ 32388 h 77916"/>
                <a:gd name="connsiteX11" fmla="*/ 6570 w 45412"/>
                <a:gd name="connsiteY11" fmla="*/ 52443 h 77916"/>
                <a:gd name="connsiteX12" fmla="*/ 6570 w 45412"/>
                <a:gd name="connsiteY12" fmla="*/ 77916 h 77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412" h="77916">
                  <a:moveTo>
                    <a:pt x="6455" y="77801"/>
                  </a:moveTo>
                  <a:lnTo>
                    <a:pt x="0" y="77801"/>
                  </a:lnTo>
                  <a:lnTo>
                    <a:pt x="0" y="0"/>
                  </a:lnTo>
                  <a:lnTo>
                    <a:pt x="6455" y="0"/>
                  </a:lnTo>
                  <a:lnTo>
                    <a:pt x="6455" y="38612"/>
                  </a:lnTo>
                  <a:cubicBezTo>
                    <a:pt x="9912" y="31120"/>
                    <a:pt x="16713" y="26164"/>
                    <a:pt x="25242" y="26164"/>
                  </a:cubicBezTo>
                  <a:cubicBezTo>
                    <a:pt x="38728" y="26164"/>
                    <a:pt x="45413" y="35616"/>
                    <a:pt x="45413" y="48755"/>
                  </a:cubicBezTo>
                  <a:lnTo>
                    <a:pt x="45413" y="77801"/>
                  </a:lnTo>
                  <a:lnTo>
                    <a:pt x="38958" y="77801"/>
                  </a:lnTo>
                  <a:lnTo>
                    <a:pt x="38958" y="49677"/>
                  </a:lnTo>
                  <a:cubicBezTo>
                    <a:pt x="38958" y="38151"/>
                    <a:pt x="33656" y="32388"/>
                    <a:pt x="23744" y="32388"/>
                  </a:cubicBezTo>
                  <a:cubicBezTo>
                    <a:pt x="13831" y="32388"/>
                    <a:pt x="6570" y="41148"/>
                    <a:pt x="6570" y="52443"/>
                  </a:cubicBezTo>
                  <a:lnTo>
                    <a:pt x="6570" y="77916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11" name="Freeform: Shape 710">
              <a:extLst>
                <a:ext uri="{FF2B5EF4-FFF2-40B4-BE49-F238E27FC236}">
                  <a16:creationId xmlns:a16="http://schemas.microsoft.com/office/drawing/2014/main" id="{AD4852ED-E051-465F-BB0E-A2D57BE55E2B}"/>
                </a:ext>
              </a:extLst>
            </p:cNvPr>
            <p:cNvSpPr/>
            <p:nvPr/>
          </p:nvSpPr>
          <p:spPr>
            <a:xfrm>
              <a:off x="1340018" y="7354542"/>
              <a:ext cx="43683" cy="52558"/>
            </a:xfrm>
            <a:custGeom>
              <a:avLst/>
              <a:gdLst>
                <a:gd name="connsiteX0" fmla="*/ 26856 w 43683"/>
                <a:gd name="connsiteY0" fmla="*/ 46450 h 52558"/>
                <a:gd name="connsiteX1" fmla="*/ 43684 w 43683"/>
                <a:gd name="connsiteY1" fmla="*/ 40457 h 52558"/>
                <a:gd name="connsiteX2" fmla="*/ 43684 w 43683"/>
                <a:gd name="connsiteY2" fmla="*/ 47141 h 52558"/>
                <a:gd name="connsiteX3" fmla="*/ 26395 w 43683"/>
                <a:gd name="connsiteY3" fmla="*/ 52559 h 52558"/>
                <a:gd name="connsiteX4" fmla="*/ 0 w 43683"/>
                <a:gd name="connsiteY4" fmla="*/ 26279 h 52558"/>
                <a:gd name="connsiteX5" fmla="*/ 26279 w 43683"/>
                <a:gd name="connsiteY5" fmla="*/ 0 h 52558"/>
                <a:gd name="connsiteX6" fmla="*/ 43223 w 43683"/>
                <a:gd name="connsiteY6" fmla="*/ 5763 h 52558"/>
                <a:gd name="connsiteX7" fmla="*/ 43223 w 43683"/>
                <a:gd name="connsiteY7" fmla="*/ 12909 h 52558"/>
                <a:gd name="connsiteX8" fmla="*/ 26740 w 43683"/>
                <a:gd name="connsiteY8" fmla="*/ 6108 h 52558"/>
                <a:gd name="connsiteX9" fmla="*/ 6685 w 43683"/>
                <a:gd name="connsiteY9" fmla="*/ 26279 h 52558"/>
                <a:gd name="connsiteX10" fmla="*/ 26971 w 43683"/>
                <a:gd name="connsiteY10" fmla="*/ 46565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683" h="52558">
                  <a:moveTo>
                    <a:pt x="26856" y="46450"/>
                  </a:moveTo>
                  <a:cubicBezTo>
                    <a:pt x="33310" y="46450"/>
                    <a:pt x="39073" y="44490"/>
                    <a:pt x="43684" y="40457"/>
                  </a:cubicBezTo>
                  <a:lnTo>
                    <a:pt x="43684" y="47141"/>
                  </a:lnTo>
                  <a:cubicBezTo>
                    <a:pt x="38728" y="50830"/>
                    <a:pt x="32734" y="52559"/>
                    <a:pt x="26395" y="52559"/>
                  </a:cubicBezTo>
                  <a:cubicBezTo>
                    <a:pt x="10834" y="52559"/>
                    <a:pt x="0" y="41609"/>
                    <a:pt x="0" y="26279"/>
                  </a:cubicBezTo>
                  <a:cubicBezTo>
                    <a:pt x="0" y="10950"/>
                    <a:pt x="10950" y="0"/>
                    <a:pt x="26279" y="0"/>
                  </a:cubicBezTo>
                  <a:cubicBezTo>
                    <a:pt x="32965" y="0"/>
                    <a:pt x="38728" y="1959"/>
                    <a:pt x="43223" y="5763"/>
                  </a:cubicBezTo>
                  <a:lnTo>
                    <a:pt x="43223" y="12909"/>
                  </a:lnTo>
                  <a:cubicBezTo>
                    <a:pt x="39189" y="8414"/>
                    <a:pt x="33310" y="6108"/>
                    <a:pt x="26740" y="6108"/>
                  </a:cubicBezTo>
                  <a:cubicBezTo>
                    <a:pt x="14984" y="6108"/>
                    <a:pt x="6685" y="14408"/>
                    <a:pt x="6685" y="26279"/>
                  </a:cubicBezTo>
                  <a:cubicBezTo>
                    <a:pt x="6685" y="38151"/>
                    <a:pt x="14984" y="46565"/>
                    <a:pt x="26971" y="46565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12" name="Freeform: Shape 711">
              <a:extLst>
                <a:ext uri="{FF2B5EF4-FFF2-40B4-BE49-F238E27FC236}">
                  <a16:creationId xmlns:a16="http://schemas.microsoft.com/office/drawing/2014/main" id="{82B075BC-2E70-4A5D-994A-1F266E0F79DA}"/>
                </a:ext>
              </a:extLst>
            </p:cNvPr>
            <p:cNvSpPr/>
            <p:nvPr/>
          </p:nvSpPr>
          <p:spPr>
            <a:xfrm>
              <a:off x="1393614" y="7354542"/>
              <a:ext cx="52097" cy="52558"/>
            </a:xfrm>
            <a:custGeom>
              <a:avLst/>
              <a:gdLst>
                <a:gd name="connsiteX0" fmla="*/ 45643 w 52097"/>
                <a:gd name="connsiteY0" fmla="*/ 39995 h 52558"/>
                <a:gd name="connsiteX1" fmla="*/ 25473 w 52097"/>
                <a:gd name="connsiteY1" fmla="*/ 52559 h 52558"/>
                <a:gd name="connsiteX2" fmla="*/ 0 w 52097"/>
                <a:gd name="connsiteY2" fmla="*/ 26510 h 52558"/>
                <a:gd name="connsiteX3" fmla="*/ 25473 w 52097"/>
                <a:gd name="connsiteY3" fmla="*/ 0 h 52558"/>
                <a:gd name="connsiteX4" fmla="*/ 45643 w 52097"/>
                <a:gd name="connsiteY4" fmla="*/ 12678 h 52558"/>
                <a:gd name="connsiteX5" fmla="*/ 45643 w 52097"/>
                <a:gd name="connsiteY5" fmla="*/ 807 h 52558"/>
                <a:gd name="connsiteX6" fmla="*/ 52098 w 52097"/>
                <a:gd name="connsiteY6" fmla="*/ 807 h 52558"/>
                <a:gd name="connsiteX7" fmla="*/ 52098 w 52097"/>
                <a:gd name="connsiteY7" fmla="*/ 51636 h 52558"/>
                <a:gd name="connsiteX8" fmla="*/ 45643 w 52097"/>
                <a:gd name="connsiteY8" fmla="*/ 51636 h 52558"/>
                <a:gd name="connsiteX9" fmla="*/ 45643 w 52097"/>
                <a:gd name="connsiteY9" fmla="*/ 39880 h 52558"/>
                <a:gd name="connsiteX10" fmla="*/ 6685 w 52097"/>
                <a:gd name="connsiteY10" fmla="*/ 26394 h 52558"/>
                <a:gd name="connsiteX11" fmla="*/ 26049 w 52097"/>
                <a:gd name="connsiteY11" fmla="*/ 46565 h 52558"/>
                <a:gd name="connsiteX12" fmla="*/ 45643 w 52097"/>
                <a:gd name="connsiteY12" fmla="*/ 26394 h 52558"/>
                <a:gd name="connsiteX13" fmla="*/ 26049 w 52097"/>
                <a:gd name="connsiteY13" fmla="*/ 6108 h 52558"/>
                <a:gd name="connsiteX14" fmla="*/ 6685 w 52097"/>
                <a:gd name="connsiteY14" fmla="*/ 26394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52558">
                  <a:moveTo>
                    <a:pt x="45643" y="39995"/>
                  </a:moveTo>
                  <a:cubicBezTo>
                    <a:pt x="42070" y="47717"/>
                    <a:pt x="34693" y="52559"/>
                    <a:pt x="25473" y="52559"/>
                  </a:cubicBezTo>
                  <a:cubicBezTo>
                    <a:pt x="10604" y="52559"/>
                    <a:pt x="0" y="41609"/>
                    <a:pt x="0" y="26510"/>
                  </a:cubicBezTo>
                  <a:cubicBezTo>
                    <a:pt x="0" y="11411"/>
                    <a:pt x="10604" y="0"/>
                    <a:pt x="25473" y="0"/>
                  </a:cubicBezTo>
                  <a:cubicBezTo>
                    <a:pt x="34809" y="0"/>
                    <a:pt x="42070" y="4956"/>
                    <a:pt x="45643" y="12678"/>
                  </a:cubicBezTo>
                  <a:lnTo>
                    <a:pt x="45643" y="807"/>
                  </a:lnTo>
                  <a:lnTo>
                    <a:pt x="52098" y="807"/>
                  </a:lnTo>
                  <a:lnTo>
                    <a:pt x="52098" y="51636"/>
                  </a:lnTo>
                  <a:lnTo>
                    <a:pt x="45643" y="51636"/>
                  </a:lnTo>
                  <a:lnTo>
                    <a:pt x="45643" y="39880"/>
                  </a:lnTo>
                  <a:close/>
                  <a:moveTo>
                    <a:pt x="6685" y="26394"/>
                  </a:moveTo>
                  <a:cubicBezTo>
                    <a:pt x="6685" y="38036"/>
                    <a:pt x="14638" y="46565"/>
                    <a:pt x="26049" y="46565"/>
                  </a:cubicBezTo>
                  <a:cubicBezTo>
                    <a:pt x="37460" y="46565"/>
                    <a:pt x="45643" y="38036"/>
                    <a:pt x="45643" y="26394"/>
                  </a:cubicBezTo>
                  <a:cubicBezTo>
                    <a:pt x="45643" y="14753"/>
                    <a:pt x="37460" y="6108"/>
                    <a:pt x="26049" y="6108"/>
                  </a:cubicBezTo>
                  <a:cubicBezTo>
                    <a:pt x="14638" y="6108"/>
                    <a:pt x="6685" y="14638"/>
                    <a:pt x="6685" y="26394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13" name="Freeform: Shape 712">
              <a:extLst>
                <a:ext uri="{FF2B5EF4-FFF2-40B4-BE49-F238E27FC236}">
                  <a16:creationId xmlns:a16="http://schemas.microsoft.com/office/drawing/2014/main" id="{450B7443-7765-463E-A468-609EAA6D4A38}"/>
                </a:ext>
              </a:extLst>
            </p:cNvPr>
            <p:cNvSpPr/>
            <p:nvPr/>
          </p:nvSpPr>
          <p:spPr>
            <a:xfrm>
              <a:off x="1463693" y="7354542"/>
              <a:ext cx="45412" cy="51751"/>
            </a:xfrm>
            <a:custGeom>
              <a:avLst/>
              <a:gdLst>
                <a:gd name="connsiteX0" fmla="*/ 6455 w 45412"/>
                <a:gd name="connsiteY0" fmla="*/ 51636 h 51751"/>
                <a:gd name="connsiteX1" fmla="*/ 0 w 45412"/>
                <a:gd name="connsiteY1" fmla="*/ 51636 h 51751"/>
                <a:gd name="connsiteX2" fmla="*/ 0 w 45412"/>
                <a:gd name="connsiteY2" fmla="*/ 807 h 51751"/>
                <a:gd name="connsiteX3" fmla="*/ 6455 w 45412"/>
                <a:gd name="connsiteY3" fmla="*/ 807 h 51751"/>
                <a:gd name="connsiteX4" fmla="*/ 6455 w 45412"/>
                <a:gd name="connsiteY4" fmla="*/ 12448 h 51751"/>
                <a:gd name="connsiteX5" fmla="*/ 25242 w 45412"/>
                <a:gd name="connsiteY5" fmla="*/ 0 h 51751"/>
                <a:gd name="connsiteX6" fmla="*/ 45413 w 45412"/>
                <a:gd name="connsiteY6" fmla="*/ 22591 h 51751"/>
                <a:gd name="connsiteX7" fmla="*/ 45413 w 45412"/>
                <a:gd name="connsiteY7" fmla="*/ 51636 h 51751"/>
                <a:gd name="connsiteX8" fmla="*/ 38958 w 45412"/>
                <a:gd name="connsiteY8" fmla="*/ 51636 h 51751"/>
                <a:gd name="connsiteX9" fmla="*/ 38958 w 45412"/>
                <a:gd name="connsiteY9" fmla="*/ 23513 h 51751"/>
                <a:gd name="connsiteX10" fmla="*/ 23744 w 45412"/>
                <a:gd name="connsiteY10" fmla="*/ 6224 h 51751"/>
                <a:gd name="connsiteX11" fmla="*/ 6570 w 45412"/>
                <a:gd name="connsiteY11" fmla="*/ 26279 h 51751"/>
                <a:gd name="connsiteX12" fmla="*/ 6570 w 45412"/>
                <a:gd name="connsiteY12" fmla="*/ 51752 h 5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412" h="51751">
                  <a:moveTo>
                    <a:pt x="6455" y="51636"/>
                  </a:moveTo>
                  <a:lnTo>
                    <a:pt x="0" y="51636"/>
                  </a:lnTo>
                  <a:lnTo>
                    <a:pt x="0" y="807"/>
                  </a:lnTo>
                  <a:lnTo>
                    <a:pt x="6455" y="807"/>
                  </a:lnTo>
                  <a:lnTo>
                    <a:pt x="6455" y="12448"/>
                  </a:lnTo>
                  <a:cubicBezTo>
                    <a:pt x="9912" y="4956"/>
                    <a:pt x="16713" y="0"/>
                    <a:pt x="25242" y="0"/>
                  </a:cubicBezTo>
                  <a:cubicBezTo>
                    <a:pt x="38728" y="0"/>
                    <a:pt x="45413" y="9451"/>
                    <a:pt x="45413" y="22591"/>
                  </a:cubicBezTo>
                  <a:lnTo>
                    <a:pt x="45413" y="51636"/>
                  </a:lnTo>
                  <a:lnTo>
                    <a:pt x="38958" y="51636"/>
                  </a:lnTo>
                  <a:lnTo>
                    <a:pt x="38958" y="23513"/>
                  </a:lnTo>
                  <a:cubicBezTo>
                    <a:pt x="38958" y="11987"/>
                    <a:pt x="33656" y="6224"/>
                    <a:pt x="23744" y="6224"/>
                  </a:cubicBezTo>
                  <a:cubicBezTo>
                    <a:pt x="13831" y="6224"/>
                    <a:pt x="6570" y="14984"/>
                    <a:pt x="6570" y="26279"/>
                  </a:cubicBezTo>
                  <a:lnTo>
                    <a:pt x="6570" y="51752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14" name="Freeform: Shape 713">
              <a:extLst>
                <a:ext uri="{FF2B5EF4-FFF2-40B4-BE49-F238E27FC236}">
                  <a16:creationId xmlns:a16="http://schemas.microsoft.com/office/drawing/2014/main" id="{1D4AF297-B6D2-4550-92C8-9289943813B8}"/>
                </a:ext>
              </a:extLst>
            </p:cNvPr>
            <p:cNvSpPr/>
            <p:nvPr/>
          </p:nvSpPr>
          <p:spPr>
            <a:xfrm>
              <a:off x="1550368" y="7328378"/>
              <a:ext cx="45412" cy="77916"/>
            </a:xfrm>
            <a:custGeom>
              <a:avLst/>
              <a:gdLst>
                <a:gd name="connsiteX0" fmla="*/ 6455 w 45412"/>
                <a:gd name="connsiteY0" fmla="*/ 77801 h 77916"/>
                <a:gd name="connsiteX1" fmla="*/ 0 w 45412"/>
                <a:gd name="connsiteY1" fmla="*/ 77801 h 77916"/>
                <a:gd name="connsiteX2" fmla="*/ 0 w 45412"/>
                <a:gd name="connsiteY2" fmla="*/ 0 h 77916"/>
                <a:gd name="connsiteX3" fmla="*/ 6455 w 45412"/>
                <a:gd name="connsiteY3" fmla="*/ 0 h 77916"/>
                <a:gd name="connsiteX4" fmla="*/ 6455 w 45412"/>
                <a:gd name="connsiteY4" fmla="*/ 38612 h 77916"/>
                <a:gd name="connsiteX5" fmla="*/ 25242 w 45412"/>
                <a:gd name="connsiteY5" fmla="*/ 26164 h 77916"/>
                <a:gd name="connsiteX6" fmla="*/ 45413 w 45412"/>
                <a:gd name="connsiteY6" fmla="*/ 48755 h 77916"/>
                <a:gd name="connsiteX7" fmla="*/ 45413 w 45412"/>
                <a:gd name="connsiteY7" fmla="*/ 77801 h 77916"/>
                <a:gd name="connsiteX8" fmla="*/ 38958 w 45412"/>
                <a:gd name="connsiteY8" fmla="*/ 77801 h 77916"/>
                <a:gd name="connsiteX9" fmla="*/ 38958 w 45412"/>
                <a:gd name="connsiteY9" fmla="*/ 49677 h 77916"/>
                <a:gd name="connsiteX10" fmla="*/ 23744 w 45412"/>
                <a:gd name="connsiteY10" fmla="*/ 32388 h 77916"/>
                <a:gd name="connsiteX11" fmla="*/ 6570 w 45412"/>
                <a:gd name="connsiteY11" fmla="*/ 52443 h 77916"/>
                <a:gd name="connsiteX12" fmla="*/ 6570 w 45412"/>
                <a:gd name="connsiteY12" fmla="*/ 77916 h 77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412" h="77916">
                  <a:moveTo>
                    <a:pt x="6455" y="77801"/>
                  </a:moveTo>
                  <a:lnTo>
                    <a:pt x="0" y="77801"/>
                  </a:lnTo>
                  <a:lnTo>
                    <a:pt x="0" y="0"/>
                  </a:lnTo>
                  <a:lnTo>
                    <a:pt x="6455" y="0"/>
                  </a:lnTo>
                  <a:lnTo>
                    <a:pt x="6455" y="38612"/>
                  </a:lnTo>
                  <a:cubicBezTo>
                    <a:pt x="9912" y="31120"/>
                    <a:pt x="16713" y="26164"/>
                    <a:pt x="25242" y="26164"/>
                  </a:cubicBezTo>
                  <a:cubicBezTo>
                    <a:pt x="38728" y="26164"/>
                    <a:pt x="45413" y="35616"/>
                    <a:pt x="45413" y="48755"/>
                  </a:cubicBezTo>
                  <a:lnTo>
                    <a:pt x="45413" y="77801"/>
                  </a:lnTo>
                  <a:lnTo>
                    <a:pt x="38958" y="77801"/>
                  </a:lnTo>
                  <a:lnTo>
                    <a:pt x="38958" y="49677"/>
                  </a:lnTo>
                  <a:cubicBezTo>
                    <a:pt x="38958" y="38151"/>
                    <a:pt x="33656" y="32388"/>
                    <a:pt x="23744" y="32388"/>
                  </a:cubicBezTo>
                  <a:cubicBezTo>
                    <a:pt x="13831" y="32388"/>
                    <a:pt x="6570" y="41148"/>
                    <a:pt x="6570" y="52443"/>
                  </a:cubicBezTo>
                  <a:lnTo>
                    <a:pt x="6570" y="77916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15" name="Freeform: Shape 714">
              <a:extLst>
                <a:ext uri="{FF2B5EF4-FFF2-40B4-BE49-F238E27FC236}">
                  <a16:creationId xmlns:a16="http://schemas.microsoft.com/office/drawing/2014/main" id="{6044BAD7-3F7C-4AEE-B7A9-0E05E8E9E04E}"/>
                </a:ext>
              </a:extLst>
            </p:cNvPr>
            <p:cNvSpPr/>
            <p:nvPr/>
          </p:nvSpPr>
          <p:spPr>
            <a:xfrm>
              <a:off x="1608344" y="7354658"/>
              <a:ext cx="49216" cy="52443"/>
            </a:xfrm>
            <a:custGeom>
              <a:avLst/>
              <a:gdLst>
                <a:gd name="connsiteX0" fmla="*/ 115 w 49216"/>
                <a:gd name="connsiteY0" fmla="*/ 26510 h 52443"/>
                <a:gd name="connsiteX1" fmla="*/ 25127 w 49216"/>
                <a:gd name="connsiteY1" fmla="*/ 0 h 52443"/>
                <a:gd name="connsiteX2" fmla="*/ 49216 w 49216"/>
                <a:gd name="connsiteY2" fmla="*/ 25587 h 52443"/>
                <a:gd name="connsiteX3" fmla="*/ 48986 w 49216"/>
                <a:gd name="connsiteY3" fmla="*/ 28700 h 52443"/>
                <a:gd name="connsiteX4" fmla="*/ 6801 w 49216"/>
                <a:gd name="connsiteY4" fmla="*/ 28700 h 52443"/>
                <a:gd name="connsiteX5" fmla="*/ 27086 w 49216"/>
                <a:gd name="connsiteY5" fmla="*/ 46565 h 52443"/>
                <a:gd name="connsiteX6" fmla="*/ 45643 w 49216"/>
                <a:gd name="connsiteY6" fmla="*/ 40341 h 52443"/>
                <a:gd name="connsiteX7" fmla="*/ 45643 w 49216"/>
                <a:gd name="connsiteY7" fmla="*/ 46680 h 52443"/>
                <a:gd name="connsiteX8" fmla="*/ 27086 w 49216"/>
                <a:gd name="connsiteY8" fmla="*/ 52443 h 52443"/>
                <a:gd name="connsiteX9" fmla="*/ 0 w 49216"/>
                <a:gd name="connsiteY9" fmla="*/ 26510 h 52443"/>
                <a:gd name="connsiteX10" fmla="*/ 42416 w 49216"/>
                <a:gd name="connsiteY10" fmla="*/ 23398 h 52443"/>
                <a:gd name="connsiteX11" fmla="*/ 25127 w 49216"/>
                <a:gd name="connsiteY11" fmla="*/ 5878 h 52443"/>
                <a:gd name="connsiteX12" fmla="*/ 6916 w 49216"/>
                <a:gd name="connsiteY12" fmla="*/ 23398 h 52443"/>
                <a:gd name="connsiteX13" fmla="*/ 42416 w 49216"/>
                <a:gd name="connsiteY13" fmla="*/ 23398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3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49"/>
                    <a:pt x="49216" y="25587"/>
                  </a:cubicBezTo>
                  <a:cubicBezTo>
                    <a:pt x="49216" y="26625"/>
                    <a:pt x="49216" y="27662"/>
                    <a:pt x="48986" y="28700"/>
                  </a:cubicBezTo>
                  <a:lnTo>
                    <a:pt x="6801" y="28700"/>
                  </a:lnTo>
                  <a:cubicBezTo>
                    <a:pt x="7838" y="39188"/>
                    <a:pt x="15675" y="46565"/>
                    <a:pt x="27086" y="46565"/>
                  </a:cubicBezTo>
                  <a:cubicBezTo>
                    <a:pt x="33771" y="46565"/>
                    <a:pt x="40226" y="44490"/>
                    <a:pt x="45643" y="40341"/>
                  </a:cubicBezTo>
                  <a:lnTo>
                    <a:pt x="45643" y="46680"/>
                  </a:lnTo>
                  <a:cubicBezTo>
                    <a:pt x="40226" y="50599"/>
                    <a:pt x="33771" y="52443"/>
                    <a:pt x="27086" y="52443"/>
                  </a:cubicBezTo>
                  <a:cubicBezTo>
                    <a:pt x="11065" y="52443"/>
                    <a:pt x="0" y="41839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40" y="13370"/>
                    <a:pt x="35500" y="5878"/>
                    <a:pt x="25127" y="5878"/>
                  </a:cubicBezTo>
                  <a:cubicBezTo>
                    <a:pt x="14754" y="5878"/>
                    <a:pt x="7953" y="13485"/>
                    <a:pt x="6916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16" name="Freeform: Shape 715">
              <a:extLst>
                <a:ext uri="{FF2B5EF4-FFF2-40B4-BE49-F238E27FC236}">
                  <a16:creationId xmlns:a16="http://schemas.microsoft.com/office/drawing/2014/main" id="{CD79D492-A64A-48AD-B316-F72CA98A89DA}"/>
                </a:ext>
              </a:extLst>
            </p:cNvPr>
            <p:cNvSpPr/>
            <p:nvPr/>
          </p:nvSpPr>
          <p:spPr>
            <a:xfrm>
              <a:off x="1671623" y="7328378"/>
              <a:ext cx="6454" cy="77800"/>
            </a:xfrm>
            <a:custGeom>
              <a:avLst/>
              <a:gdLst>
                <a:gd name="connsiteX0" fmla="*/ 0 w 6454"/>
                <a:gd name="connsiteY0" fmla="*/ 0 h 77800"/>
                <a:gd name="connsiteX1" fmla="*/ 6455 w 6454"/>
                <a:gd name="connsiteY1" fmla="*/ 0 h 77800"/>
                <a:gd name="connsiteX2" fmla="*/ 6455 w 6454"/>
                <a:gd name="connsiteY2" fmla="*/ 77801 h 77800"/>
                <a:gd name="connsiteX3" fmla="*/ 0 w 6454"/>
                <a:gd name="connsiteY3" fmla="*/ 77801 h 77800"/>
                <a:gd name="connsiteX4" fmla="*/ 0 w 6454"/>
                <a:gd name="connsiteY4" fmla="*/ 0 h 7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54" h="77800">
                  <a:moveTo>
                    <a:pt x="0" y="0"/>
                  </a:moveTo>
                  <a:lnTo>
                    <a:pt x="6455" y="0"/>
                  </a:lnTo>
                  <a:lnTo>
                    <a:pt x="6455" y="77801"/>
                  </a:lnTo>
                  <a:lnTo>
                    <a:pt x="0" y="778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17" name="Freeform: Shape 716">
              <a:extLst>
                <a:ext uri="{FF2B5EF4-FFF2-40B4-BE49-F238E27FC236}">
                  <a16:creationId xmlns:a16="http://schemas.microsoft.com/office/drawing/2014/main" id="{7278578A-8C59-40B9-AC22-22E13E1D2256}"/>
                </a:ext>
              </a:extLst>
            </p:cNvPr>
            <p:cNvSpPr/>
            <p:nvPr/>
          </p:nvSpPr>
          <p:spPr>
            <a:xfrm>
              <a:off x="1696173" y="7354658"/>
              <a:ext cx="52097" cy="77570"/>
            </a:xfrm>
            <a:custGeom>
              <a:avLst/>
              <a:gdLst>
                <a:gd name="connsiteX0" fmla="*/ 6455 w 52097"/>
                <a:gd name="connsiteY0" fmla="*/ 39764 h 77570"/>
                <a:gd name="connsiteX1" fmla="*/ 6455 w 52097"/>
                <a:gd name="connsiteY1" fmla="*/ 77570 h 77570"/>
                <a:gd name="connsiteX2" fmla="*/ 0 w 52097"/>
                <a:gd name="connsiteY2" fmla="*/ 77570 h 77570"/>
                <a:gd name="connsiteX3" fmla="*/ 0 w 52097"/>
                <a:gd name="connsiteY3" fmla="*/ 806 h 77570"/>
                <a:gd name="connsiteX4" fmla="*/ 6455 w 52097"/>
                <a:gd name="connsiteY4" fmla="*/ 806 h 77570"/>
                <a:gd name="connsiteX5" fmla="*/ 6455 w 52097"/>
                <a:gd name="connsiteY5" fmla="*/ 12678 h 77570"/>
                <a:gd name="connsiteX6" fmla="*/ 26625 w 52097"/>
                <a:gd name="connsiteY6" fmla="*/ 0 h 77570"/>
                <a:gd name="connsiteX7" fmla="*/ 52098 w 52097"/>
                <a:gd name="connsiteY7" fmla="*/ 26164 h 77570"/>
                <a:gd name="connsiteX8" fmla="*/ 26625 w 52097"/>
                <a:gd name="connsiteY8" fmla="*/ 52559 h 77570"/>
                <a:gd name="connsiteX9" fmla="*/ 6455 w 52097"/>
                <a:gd name="connsiteY9" fmla="*/ 39880 h 77570"/>
                <a:gd name="connsiteX10" fmla="*/ 26049 w 52097"/>
                <a:gd name="connsiteY10" fmla="*/ 5993 h 77570"/>
                <a:gd name="connsiteX11" fmla="*/ 6455 w 52097"/>
                <a:gd name="connsiteY11" fmla="*/ 26164 h 77570"/>
                <a:gd name="connsiteX12" fmla="*/ 26049 w 52097"/>
                <a:gd name="connsiteY12" fmla="*/ 46450 h 77570"/>
                <a:gd name="connsiteX13" fmla="*/ 45413 w 52097"/>
                <a:gd name="connsiteY13" fmla="*/ 26164 h 77570"/>
                <a:gd name="connsiteX14" fmla="*/ 26049 w 52097"/>
                <a:gd name="connsiteY14" fmla="*/ 5993 h 77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77570">
                  <a:moveTo>
                    <a:pt x="6455" y="39764"/>
                  </a:moveTo>
                  <a:lnTo>
                    <a:pt x="6455" y="77570"/>
                  </a:lnTo>
                  <a:lnTo>
                    <a:pt x="0" y="77570"/>
                  </a:lnTo>
                  <a:lnTo>
                    <a:pt x="0" y="806"/>
                  </a:lnTo>
                  <a:lnTo>
                    <a:pt x="6455" y="806"/>
                  </a:lnTo>
                  <a:lnTo>
                    <a:pt x="6455" y="12678"/>
                  </a:lnTo>
                  <a:cubicBezTo>
                    <a:pt x="10028" y="4956"/>
                    <a:pt x="17404" y="0"/>
                    <a:pt x="26625" y="0"/>
                  </a:cubicBezTo>
                  <a:cubicBezTo>
                    <a:pt x="41378" y="0"/>
                    <a:pt x="52098" y="11065"/>
                    <a:pt x="52098" y="26164"/>
                  </a:cubicBezTo>
                  <a:cubicBezTo>
                    <a:pt x="52098" y="41263"/>
                    <a:pt x="41378" y="52559"/>
                    <a:pt x="26625" y="52559"/>
                  </a:cubicBezTo>
                  <a:cubicBezTo>
                    <a:pt x="17289" y="52559"/>
                    <a:pt x="9912" y="47602"/>
                    <a:pt x="6455" y="39880"/>
                  </a:cubicBezTo>
                  <a:close/>
                  <a:moveTo>
                    <a:pt x="26049" y="5993"/>
                  </a:moveTo>
                  <a:cubicBezTo>
                    <a:pt x="14638" y="5993"/>
                    <a:pt x="6455" y="14522"/>
                    <a:pt x="6455" y="26164"/>
                  </a:cubicBezTo>
                  <a:cubicBezTo>
                    <a:pt x="6455" y="37805"/>
                    <a:pt x="14638" y="46450"/>
                    <a:pt x="26049" y="46450"/>
                  </a:cubicBezTo>
                  <a:cubicBezTo>
                    <a:pt x="37460" y="46450"/>
                    <a:pt x="45413" y="37920"/>
                    <a:pt x="45413" y="26164"/>
                  </a:cubicBezTo>
                  <a:cubicBezTo>
                    <a:pt x="45413" y="14408"/>
                    <a:pt x="37460" y="5993"/>
                    <a:pt x="26049" y="5993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18" name="Freeform: Shape 717">
              <a:extLst>
                <a:ext uri="{FF2B5EF4-FFF2-40B4-BE49-F238E27FC236}">
                  <a16:creationId xmlns:a16="http://schemas.microsoft.com/office/drawing/2014/main" id="{CFC38C51-8112-4C70-8618-25631E1BDB51}"/>
                </a:ext>
              </a:extLst>
            </p:cNvPr>
            <p:cNvSpPr/>
            <p:nvPr/>
          </p:nvSpPr>
          <p:spPr>
            <a:xfrm>
              <a:off x="1786883" y="7327456"/>
              <a:ext cx="46219" cy="78723"/>
            </a:xfrm>
            <a:custGeom>
              <a:avLst/>
              <a:gdLst>
                <a:gd name="connsiteX0" fmla="*/ 0 w 46219"/>
                <a:gd name="connsiteY0" fmla="*/ 78723 h 78723"/>
                <a:gd name="connsiteX1" fmla="*/ 0 w 46219"/>
                <a:gd name="connsiteY1" fmla="*/ 17866 h 78723"/>
                <a:gd name="connsiteX2" fmla="*/ 17404 w 46219"/>
                <a:gd name="connsiteY2" fmla="*/ 0 h 78723"/>
                <a:gd name="connsiteX3" fmla="*/ 26971 w 46219"/>
                <a:gd name="connsiteY3" fmla="*/ 2536 h 78723"/>
                <a:gd name="connsiteX4" fmla="*/ 26971 w 46219"/>
                <a:gd name="connsiteY4" fmla="*/ 8875 h 78723"/>
                <a:gd name="connsiteX5" fmla="*/ 17981 w 46219"/>
                <a:gd name="connsiteY5" fmla="*/ 6225 h 78723"/>
                <a:gd name="connsiteX6" fmla="*/ 6455 w 46219"/>
                <a:gd name="connsiteY6" fmla="*/ 17751 h 78723"/>
                <a:gd name="connsiteX7" fmla="*/ 6455 w 46219"/>
                <a:gd name="connsiteY7" fmla="*/ 27894 h 78723"/>
                <a:gd name="connsiteX8" fmla="*/ 25127 w 46219"/>
                <a:gd name="connsiteY8" fmla="*/ 27894 h 78723"/>
                <a:gd name="connsiteX9" fmla="*/ 25127 w 46219"/>
                <a:gd name="connsiteY9" fmla="*/ 33887 h 78723"/>
                <a:gd name="connsiteX10" fmla="*/ 6455 w 46219"/>
                <a:gd name="connsiteY10" fmla="*/ 33887 h 78723"/>
                <a:gd name="connsiteX11" fmla="*/ 6455 w 46219"/>
                <a:gd name="connsiteY11" fmla="*/ 78723 h 78723"/>
                <a:gd name="connsiteX12" fmla="*/ 0 w 46219"/>
                <a:gd name="connsiteY12" fmla="*/ 78723 h 78723"/>
                <a:gd name="connsiteX13" fmla="*/ 33887 w 46219"/>
                <a:gd name="connsiteY13" fmla="*/ 12679 h 78723"/>
                <a:gd name="connsiteX14" fmla="*/ 38267 w 46219"/>
                <a:gd name="connsiteY14" fmla="*/ 8068 h 78723"/>
                <a:gd name="connsiteX15" fmla="*/ 41263 w 46219"/>
                <a:gd name="connsiteY15" fmla="*/ 8991 h 78723"/>
                <a:gd name="connsiteX16" fmla="*/ 46219 w 46219"/>
                <a:gd name="connsiteY16" fmla="*/ 12564 h 78723"/>
                <a:gd name="connsiteX17" fmla="*/ 41263 w 46219"/>
                <a:gd name="connsiteY17" fmla="*/ 16137 h 78723"/>
                <a:gd name="connsiteX18" fmla="*/ 38267 w 46219"/>
                <a:gd name="connsiteY18" fmla="*/ 17174 h 78723"/>
                <a:gd name="connsiteX19" fmla="*/ 33887 w 46219"/>
                <a:gd name="connsiteY19" fmla="*/ 12679 h 78723"/>
                <a:gd name="connsiteX20" fmla="*/ 35270 w 46219"/>
                <a:gd name="connsiteY20" fmla="*/ 78723 h 78723"/>
                <a:gd name="connsiteX21" fmla="*/ 35270 w 46219"/>
                <a:gd name="connsiteY21" fmla="*/ 27894 h 78723"/>
                <a:gd name="connsiteX22" fmla="*/ 41724 w 46219"/>
                <a:gd name="connsiteY22" fmla="*/ 27894 h 78723"/>
                <a:gd name="connsiteX23" fmla="*/ 41724 w 46219"/>
                <a:gd name="connsiteY23" fmla="*/ 78723 h 78723"/>
                <a:gd name="connsiteX24" fmla="*/ 35270 w 46219"/>
                <a:gd name="connsiteY24" fmla="*/ 78723 h 78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6219" h="78723">
                  <a:moveTo>
                    <a:pt x="0" y="78723"/>
                  </a:moveTo>
                  <a:lnTo>
                    <a:pt x="0" y="17866"/>
                  </a:lnTo>
                  <a:cubicBezTo>
                    <a:pt x="0" y="7492"/>
                    <a:pt x="6685" y="0"/>
                    <a:pt x="17404" y="0"/>
                  </a:cubicBezTo>
                  <a:cubicBezTo>
                    <a:pt x="20747" y="0"/>
                    <a:pt x="23859" y="461"/>
                    <a:pt x="26971" y="2536"/>
                  </a:cubicBezTo>
                  <a:lnTo>
                    <a:pt x="26971" y="8875"/>
                  </a:lnTo>
                  <a:cubicBezTo>
                    <a:pt x="23974" y="6801"/>
                    <a:pt x="21208" y="6225"/>
                    <a:pt x="17981" y="6225"/>
                  </a:cubicBezTo>
                  <a:cubicBezTo>
                    <a:pt x="10950" y="6225"/>
                    <a:pt x="6455" y="10950"/>
                    <a:pt x="6455" y="17751"/>
                  </a:cubicBezTo>
                  <a:lnTo>
                    <a:pt x="6455" y="27894"/>
                  </a:lnTo>
                  <a:lnTo>
                    <a:pt x="25127" y="27894"/>
                  </a:lnTo>
                  <a:lnTo>
                    <a:pt x="25127" y="33887"/>
                  </a:lnTo>
                  <a:lnTo>
                    <a:pt x="6455" y="33887"/>
                  </a:lnTo>
                  <a:lnTo>
                    <a:pt x="6455" y="78723"/>
                  </a:lnTo>
                  <a:lnTo>
                    <a:pt x="0" y="78723"/>
                  </a:lnTo>
                  <a:close/>
                  <a:moveTo>
                    <a:pt x="33887" y="12679"/>
                  </a:moveTo>
                  <a:cubicBezTo>
                    <a:pt x="33887" y="10143"/>
                    <a:pt x="35731" y="8068"/>
                    <a:pt x="38267" y="8068"/>
                  </a:cubicBezTo>
                  <a:cubicBezTo>
                    <a:pt x="39419" y="8068"/>
                    <a:pt x="40341" y="8414"/>
                    <a:pt x="41263" y="8991"/>
                  </a:cubicBezTo>
                  <a:lnTo>
                    <a:pt x="46219" y="12564"/>
                  </a:lnTo>
                  <a:lnTo>
                    <a:pt x="41263" y="16137"/>
                  </a:lnTo>
                  <a:cubicBezTo>
                    <a:pt x="40341" y="16713"/>
                    <a:pt x="39419" y="17174"/>
                    <a:pt x="38267" y="17174"/>
                  </a:cubicBezTo>
                  <a:cubicBezTo>
                    <a:pt x="35731" y="17174"/>
                    <a:pt x="33887" y="15099"/>
                    <a:pt x="33887" y="12679"/>
                  </a:cubicBezTo>
                  <a:close/>
                  <a:moveTo>
                    <a:pt x="35270" y="78723"/>
                  </a:moveTo>
                  <a:lnTo>
                    <a:pt x="35270" y="27894"/>
                  </a:lnTo>
                  <a:lnTo>
                    <a:pt x="41724" y="27894"/>
                  </a:lnTo>
                  <a:lnTo>
                    <a:pt x="41724" y="78723"/>
                  </a:lnTo>
                  <a:lnTo>
                    <a:pt x="35270" y="78723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19" name="Freeform: Shape 718">
              <a:extLst>
                <a:ext uri="{FF2B5EF4-FFF2-40B4-BE49-F238E27FC236}">
                  <a16:creationId xmlns:a16="http://schemas.microsoft.com/office/drawing/2014/main" id="{02CDD330-6CE8-402C-AD97-AC0CD8EC204F}"/>
                </a:ext>
              </a:extLst>
            </p:cNvPr>
            <p:cNvSpPr/>
            <p:nvPr/>
          </p:nvSpPr>
          <p:spPr>
            <a:xfrm>
              <a:off x="1846703" y="7328378"/>
              <a:ext cx="6454" cy="77800"/>
            </a:xfrm>
            <a:custGeom>
              <a:avLst/>
              <a:gdLst>
                <a:gd name="connsiteX0" fmla="*/ 0 w 6454"/>
                <a:gd name="connsiteY0" fmla="*/ 0 h 77800"/>
                <a:gd name="connsiteX1" fmla="*/ 6455 w 6454"/>
                <a:gd name="connsiteY1" fmla="*/ 0 h 77800"/>
                <a:gd name="connsiteX2" fmla="*/ 6455 w 6454"/>
                <a:gd name="connsiteY2" fmla="*/ 77801 h 77800"/>
                <a:gd name="connsiteX3" fmla="*/ 0 w 6454"/>
                <a:gd name="connsiteY3" fmla="*/ 77801 h 77800"/>
                <a:gd name="connsiteX4" fmla="*/ 0 w 6454"/>
                <a:gd name="connsiteY4" fmla="*/ 0 h 7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54" h="77800">
                  <a:moveTo>
                    <a:pt x="0" y="0"/>
                  </a:moveTo>
                  <a:lnTo>
                    <a:pt x="6455" y="0"/>
                  </a:lnTo>
                  <a:lnTo>
                    <a:pt x="6455" y="77801"/>
                  </a:lnTo>
                  <a:lnTo>
                    <a:pt x="0" y="778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20" name="Freeform: Shape 719">
              <a:extLst>
                <a:ext uri="{FF2B5EF4-FFF2-40B4-BE49-F238E27FC236}">
                  <a16:creationId xmlns:a16="http://schemas.microsoft.com/office/drawing/2014/main" id="{541D8251-0CAF-4E42-B808-D9D85CAD1533}"/>
                </a:ext>
              </a:extLst>
            </p:cNvPr>
            <p:cNvSpPr/>
            <p:nvPr/>
          </p:nvSpPr>
          <p:spPr>
            <a:xfrm>
              <a:off x="1870678" y="7338866"/>
              <a:ext cx="29506" cy="68350"/>
            </a:xfrm>
            <a:custGeom>
              <a:avLst/>
              <a:gdLst>
                <a:gd name="connsiteX0" fmla="*/ 16598 w 29506"/>
                <a:gd name="connsiteY0" fmla="*/ 68235 h 68350"/>
                <a:gd name="connsiteX1" fmla="*/ 0 w 29506"/>
                <a:gd name="connsiteY1" fmla="*/ 50715 h 68350"/>
                <a:gd name="connsiteX2" fmla="*/ 0 w 29506"/>
                <a:gd name="connsiteY2" fmla="*/ 0 h 68350"/>
                <a:gd name="connsiteX3" fmla="*/ 6339 w 29506"/>
                <a:gd name="connsiteY3" fmla="*/ 0 h 68350"/>
                <a:gd name="connsiteX4" fmla="*/ 6339 w 29506"/>
                <a:gd name="connsiteY4" fmla="*/ 16598 h 68350"/>
                <a:gd name="connsiteX5" fmla="*/ 28700 w 29506"/>
                <a:gd name="connsiteY5" fmla="*/ 16598 h 68350"/>
                <a:gd name="connsiteX6" fmla="*/ 28700 w 29506"/>
                <a:gd name="connsiteY6" fmla="*/ 22591 h 68350"/>
                <a:gd name="connsiteX7" fmla="*/ 6339 w 29506"/>
                <a:gd name="connsiteY7" fmla="*/ 22591 h 68350"/>
                <a:gd name="connsiteX8" fmla="*/ 6339 w 29506"/>
                <a:gd name="connsiteY8" fmla="*/ 51291 h 68350"/>
                <a:gd name="connsiteX9" fmla="*/ 17289 w 29506"/>
                <a:gd name="connsiteY9" fmla="*/ 62241 h 68350"/>
                <a:gd name="connsiteX10" fmla="*/ 29507 w 29506"/>
                <a:gd name="connsiteY10" fmla="*/ 58437 h 68350"/>
                <a:gd name="connsiteX11" fmla="*/ 29507 w 29506"/>
                <a:gd name="connsiteY11" fmla="*/ 64662 h 68350"/>
                <a:gd name="connsiteX12" fmla="*/ 16598 w 29506"/>
                <a:gd name="connsiteY12" fmla="*/ 68350 h 68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506" h="68350">
                  <a:moveTo>
                    <a:pt x="16598" y="68235"/>
                  </a:moveTo>
                  <a:cubicBezTo>
                    <a:pt x="6339" y="68235"/>
                    <a:pt x="0" y="63509"/>
                    <a:pt x="0" y="50715"/>
                  </a:cubicBezTo>
                  <a:lnTo>
                    <a:pt x="0" y="0"/>
                  </a:lnTo>
                  <a:lnTo>
                    <a:pt x="6339" y="0"/>
                  </a:lnTo>
                  <a:lnTo>
                    <a:pt x="6339" y="16598"/>
                  </a:lnTo>
                  <a:lnTo>
                    <a:pt x="28700" y="16598"/>
                  </a:lnTo>
                  <a:lnTo>
                    <a:pt x="28700" y="22591"/>
                  </a:lnTo>
                  <a:lnTo>
                    <a:pt x="6339" y="22591"/>
                  </a:lnTo>
                  <a:lnTo>
                    <a:pt x="6339" y="51291"/>
                  </a:lnTo>
                  <a:cubicBezTo>
                    <a:pt x="6339" y="59014"/>
                    <a:pt x="10950" y="62241"/>
                    <a:pt x="17289" y="62241"/>
                  </a:cubicBezTo>
                  <a:cubicBezTo>
                    <a:pt x="21208" y="62241"/>
                    <a:pt x="25818" y="61089"/>
                    <a:pt x="29507" y="58437"/>
                  </a:cubicBezTo>
                  <a:lnTo>
                    <a:pt x="29507" y="64662"/>
                  </a:lnTo>
                  <a:cubicBezTo>
                    <a:pt x="25818" y="67197"/>
                    <a:pt x="20747" y="68350"/>
                    <a:pt x="16598" y="68350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21" name="Freeform: Shape 720">
              <a:extLst>
                <a:ext uri="{FF2B5EF4-FFF2-40B4-BE49-F238E27FC236}">
                  <a16:creationId xmlns:a16="http://schemas.microsoft.com/office/drawing/2014/main" id="{921523D7-65A3-4189-8DD7-E68FC9AFCAF8}"/>
                </a:ext>
              </a:extLst>
            </p:cNvPr>
            <p:cNvSpPr/>
            <p:nvPr/>
          </p:nvSpPr>
          <p:spPr>
            <a:xfrm>
              <a:off x="1906869" y="7354658"/>
              <a:ext cx="49216" cy="52443"/>
            </a:xfrm>
            <a:custGeom>
              <a:avLst/>
              <a:gdLst>
                <a:gd name="connsiteX0" fmla="*/ 115 w 49216"/>
                <a:gd name="connsiteY0" fmla="*/ 26510 h 52443"/>
                <a:gd name="connsiteX1" fmla="*/ 25127 w 49216"/>
                <a:gd name="connsiteY1" fmla="*/ 0 h 52443"/>
                <a:gd name="connsiteX2" fmla="*/ 49216 w 49216"/>
                <a:gd name="connsiteY2" fmla="*/ 25587 h 52443"/>
                <a:gd name="connsiteX3" fmla="*/ 48986 w 49216"/>
                <a:gd name="connsiteY3" fmla="*/ 28700 h 52443"/>
                <a:gd name="connsiteX4" fmla="*/ 6800 w 49216"/>
                <a:gd name="connsiteY4" fmla="*/ 28700 h 52443"/>
                <a:gd name="connsiteX5" fmla="*/ 27086 w 49216"/>
                <a:gd name="connsiteY5" fmla="*/ 46565 h 52443"/>
                <a:gd name="connsiteX6" fmla="*/ 45643 w 49216"/>
                <a:gd name="connsiteY6" fmla="*/ 40341 h 52443"/>
                <a:gd name="connsiteX7" fmla="*/ 45643 w 49216"/>
                <a:gd name="connsiteY7" fmla="*/ 46680 h 52443"/>
                <a:gd name="connsiteX8" fmla="*/ 27086 w 49216"/>
                <a:gd name="connsiteY8" fmla="*/ 52443 h 52443"/>
                <a:gd name="connsiteX9" fmla="*/ 0 w 49216"/>
                <a:gd name="connsiteY9" fmla="*/ 26510 h 52443"/>
                <a:gd name="connsiteX10" fmla="*/ 42416 w 49216"/>
                <a:gd name="connsiteY10" fmla="*/ 23398 h 52443"/>
                <a:gd name="connsiteX11" fmla="*/ 25127 w 49216"/>
                <a:gd name="connsiteY11" fmla="*/ 5878 h 52443"/>
                <a:gd name="connsiteX12" fmla="*/ 6916 w 49216"/>
                <a:gd name="connsiteY12" fmla="*/ 23398 h 52443"/>
                <a:gd name="connsiteX13" fmla="*/ 42416 w 49216"/>
                <a:gd name="connsiteY13" fmla="*/ 23398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3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49"/>
                    <a:pt x="49216" y="25587"/>
                  </a:cubicBezTo>
                  <a:cubicBezTo>
                    <a:pt x="49216" y="26625"/>
                    <a:pt x="49216" y="27662"/>
                    <a:pt x="48986" y="28700"/>
                  </a:cubicBezTo>
                  <a:lnTo>
                    <a:pt x="6800" y="28700"/>
                  </a:lnTo>
                  <a:cubicBezTo>
                    <a:pt x="7838" y="39188"/>
                    <a:pt x="15675" y="46565"/>
                    <a:pt x="27086" y="46565"/>
                  </a:cubicBezTo>
                  <a:cubicBezTo>
                    <a:pt x="33771" y="46565"/>
                    <a:pt x="40226" y="44490"/>
                    <a:pt x="45643" y="40341"/>
                  </a:cubicBezTo>
                  <a:lnTo>
                    <a:pt x="45643" y="46680"/>
                  </a:lnTo>
                  <a:cubicBezTo>
                    <a:pt x="40226" y="50599"/>
                    <a:pt x="33771" y="52443"/>
                    <a:pt x="27086" y="52443"/>
                  </a:cubicBezTo>
                  <a:cubicBezTo>
                    <a:pt x="11065" y="52443"/>
                    <a:pt x="0" y="41839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40" y="13370"/>
                    <a:pt x="35500" y="5878"/>
                    <a:pt x="25127" y="5878"/>
                  </a:cubicBezTo>
                  <a:cubicBezTo>
                    <a:pt x="14753" y="5878"/>
                    <a:pt x="7953" y="13485"/>
                    <a:pt x="6916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22" name="Freeform: Shape 721">
              <a:extLst>
                <a:ext uri="{FF2B5EF4-FFF2-40B4-BE49-F238E27FC236}">
                  <a16:creationId xmlns:a16="http://schemas.microsoft.com/office/drawing/2014/main" id="{1A16BE96-52D7-490F-97E7-49675635ED3D}"/>
                </a:ext>
              </a:extLst>
            </p:cNvPr>
            <p:cNvSpPr/>
            <p:nvPr/>
          </p:nvSpPr>
          <p:spPr>
            <a:xfrm>
              <a:off x="1970032" y="7354427"/>
              <a:ext cx="25587" cy="51751"/>
            </a:xfrm>
            <a:custGeom>
              <a:avLst/>
              <a:gdLst>
                <a:gd name="connsiteX0" fmla="*/ 6455 w 25587"/>
                <a:gd name="connsiteY0" fmla="*/ 51752 h 51751"/>
                <a:gd name="connsiteX1" fmla="*/ 0 w 25587"/>
                <a:gd name="connsiteY1" fmla="*/ 51752 h 51751"/>
                <a:gd name="connsiteX2" fmla="*/ 0 w 25587"/>
                <a:gd name="connsiteY2" fmla="*/ 922 h 51751"/>
                <a:gd name="connsiteX3" fmla="*/ 6455 w 25587"/>
                <a:gd name="connsiteY3" fmla="*/ 922 h 51751"/>
                <a:gd name="connsiteX4" fmla="*/ 6455 w 25587"/>
                <a:gd name="connsiteY4" fmla="*/ 13947 h 51751"/>
                <a:gd name="connsiteX5" fmla="*/ 25588 w 25587"/>
                <a:gd name="connsiteY5" fmla="*/ 0 h 51751"/>
                <a:gd name="connsiteX6" fmla="*/ 25588 w 25587"/>
                <a:gd name="connsiteY6" fmla="*/ 7261 h 51751"/>
                <a:gd name="connsiteX7" fmla="*/ 6455 w 25587"/>
                <a:gd name="connsiteY7" fmla="*/ 27201 h 51751"/>
                <a:gd name="connsiteX8" fmla="*/ 6455 w 25587"/>
                <a:gd name="connsiteY8" fmla="*/ 51636 h 5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87" h="51751">
                  <a:moveTo>
                    <a:pt x="6455" y="51752"/>
                  </a:moveTo>
                  <a:lnTo>
                    <a:pt x="0" y="51752"/>
                  </a:lnTo>
                  <a:lnTo>
                    <a:pt x="0" y="922"/>
                  </a:lnTo>
                  <a:lnTo>
                    <a:pt x="6455" y="922"/>
                  </a:lnTo>
                  <a:lnTo>
                    <a:pt x="6455" y="13947"/>
                  </a:lnTo>
                  <a:cubicBezTo>
                    <a:pt x="10028" y="5302"/>
                    <a:pt x="17059" y="0"/>
                    <a:pt x="25588" y="0"/>
                  </a:cubicBezTo>
                  <a:lnTo>
                    <a:pt x="25588" y="7261"/>
                  </a:lnTo>
                  <a:cubicBezTo>
                    <a:pt x="15445" y="6224"/>
                    <a:pt x="6455" y="14061"/>
                    <a:pt x="6455" y="27201"/>
                  </a:cubicBezTo>
                  <a:lnTo>
                    <a:pt x="6455" y="51636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23" name="Freeform: Shape 722">
              <a:extLst>
                <a:ext uri="{FF2B5EF4-FFF2-40B4-BE49-F238E27FC236}">
                  <a16:creationId xmlns:a16="http://schemas.microsoft.com/office/drawing/2014/main" id="{7B10BCA9-D23B-428C-B43C-DA981585E2FD}"/>
                </a:ext>
              </a:extLst>
            </p:cNvPr>
            <p:cNvSpPr/>
            <p:nvPr/>
          </p:nvSpPr>
          <p:spPr>
            <a:xfrm>
              <a:off x="2025818" y="7354542"/>
              <a:ext cx="52443" cy="52558"/>
            </a:xfrm>
            <a:custGeom>
              <a:avLst/>
              <a:gdLst>
                <a:gd name="connsiteX0" fmla="*/ 0 w 52443"/>
                <a:gd name="connsiteY0" fmla="*/ 26164 h 52558"/>
                <a:gd name="connsiteX1" fmla="*/ 26395 w 52443"/>
                <a:gd name="connsiteY1" fmla="*/ 0 h 52558"/>
                <a:gd name="connsiteX2" fmla="*/ 52444 w 52443"/>
                <a:gd name="connsiteY2" fmla="*/ 26164 h 52558"/>
                <a:gd name="connsiteX3" fmla="*/ 26395 w 52443"/>
                <a:gd name="connsiteY3" fmla="*/ 52559 h 52558"/>
                <a:gd name="connsiteX4" fmla="*/ 0 w 52443"/>
                <a:gd name="connsiteY4" fmla="*/ 26164 h 52558"/>
                <a:gd name="connsiteX5" fmla="*/ 26279 w 52443"/>
                <a:gd name="connsiteY5" fmla="*/ 6108 h 52558"/>
                <a:gd name="connsiteX6" fmla="*/ 6685 w 52443"/>
                <a:gd name="connsiteY6" fmla="*/ 26279 h 52558"/>
                <a:gd name="connsiteX7" fmla="*/ 26279 w 52443"/>
                <a:gd name="connsiteY7" fmla="*/ 46565 h 52558"/>
                <a:gd name="connsiteX8" fmla="*/ 45758 w 52443"/>
                <a:gd name="connsiteY8" fmla="*/ 26279 h 52558"/>
                <a:gd name="connsiteX9" fmla="*/ 26279 w 52443"/>
                <a:gd name="connsiteY9" fmla="*/ 6108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443" h="52558">
                  <a:moveTo>
                    <a:pt x="0" y="26164"/>
                  </a:moveTo>
                  <a:cubicBezTo>
                    <a:pt x="0" y="11065"/>
                    <a:pt x="10950" y="0"/>
                    <a:pt x="26395" y="0"/>
                  </a:cubicBezTo>
                  <a:cubicBezTo>
                    <a:pt x="41840" y="0"/>
                    <a:pt x="52444" y="10950"/>
                    <a:pt x="52444" y="26164"/>
                  </a:cubicBezTo>
                  <a:cubicBezTo>
                    <a:pt x="52444" y="41378"/>
                    <a:pt x="41609" y="52559"/>
                    <a:pt x="26395" y="52559"/>
                  </a:cubicBezTo>
                  <a:cubicBezTo>
                    <a:pt x="11180" y="52559"/>
                    <a:pt x="0" y="41494"/>
                    <a:pt x="0" y="26164"/>
                  </a:cubicBezTo>
                  <a:close/>
                  <a:moveTo>
                    <a:pt x="26279" y="6108"/>
                  </a:moveTo>
                  <a:cubicBezTo>
                    <a:pt x="14753" y="6108"/>
                    <a:pt x="6685" y="14638"/>
                    <a:pt x="6685" y="26279"/>
                  </a:cubicBezTo>
                  <a:cubicBezTo>
                    <a:pt x="6685" y="37920"/>
                    <a:pt x="14753" y="46565"/>
                    <a:pt x="26279" y="46565"/>
                  </a:cubicBezTo>
                  <a:cubicBezTo>
                    <a:pt x="37805" y="46565"/>
                    <a:pt x="45758" y="38036"/>
                    <a:pt x="45758" y="26279"/>
                  </a:cubicBezTo>
                  <a:cubicBezTo>
                    <a:pt x="45758" y="14523"/>
                    <a:pt x="37690" y="6108"/>
                    <a:pt x="26279" y="6108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24" name="Freeform: Shape 723">
              <a:extLst>
                <a:ext uri="{FF2B5EF4-FFF2-40B4-BE49-F238E27FC236}">
                  <a16:creationId xmlns:a16="http://schemas.microsoft.com/office/drawing/2014/main" id="{8508121C-A375-4DE9-9654-54CED651E4DC}"/>
                </a:ext>
              </a:extLst>
            </p:cNvPr>
            <p:cNvSpPr/>
            <p:nvPr/>
          </p:nvSpPr>
          <p:spPr>
            <a:xfrm>
              <a:off x="2090364" y="7355349"/>
              <a:ext cx="44605" cy="51636"/>
            </a:xfrm>
            <a:custGeom>
              <a:avLst/>
              <a:gdLst>
                <a:gd name="connsiteX0" fmla="*/ 38151 w 44605"/>
                <a:gd name="connsiteY0" fmla="*/ 0 h 51636"/>
                <a:gd name="connsiteX1" fmla="*/ 44606 w 44605"/>
                <a:gd name="connsiteY1" fmla="*/ 0 h 51636"/>
                <a:gd name="connsiteX2" fmla="*/ 44606 w 44605"/>
                <a:gd name="connsiteY2" fmla="*/ 28584 h 51636"/>
                <a:gd name="connsiteX3" fmla="*/ 22361 w 44605"/>
                <a:gd name="connsiteY3" fmla="*/ 51636 h 51636"/>
                <a:gd name="connsiteX4" fmla="*/ 0 w 44605"/>
                <a:gd name="connsiteY4" fmla="*/ 28584 h 51636"/>
                <a:gd name="connsiteX5" fmla="*/ 0 w 44605"/>
                <a:gd name="connsiteY5" fmla="*/ 0 h 51636"/>
                <a:gd name="connsiteX6" fmla="*/ 6455 w 44605"/>
                <a:gd name="connsiteY6" fmla="*/ 0 h 51636"/>
                <a:gd name="connsiteX7" fmla="*/ 6455 w 44605"/>
                <a:gd name="connsiteY7" fmla="*/ 29276 h 51636"/>
                <a:gd name="connsiteX8" fmla="*/ 22361 w 44605"/>
                <a:gd name="connsiteY8" fmla="*/ 45643 h 51636"/>
                <a:gd name="connsiteX9" fmla="*/ 38151 w 44605"/>
                <a:gd name="connsiteY9" fmla="*/ 29276 h 51636"/>
                <a:gd name="connsiteX10" fmla="*/ 38151 w 44605"/>
                <a:gd name="connsiteY10" fmla="*/ 0 h 5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605" h="51636">
                  <a:moveTo>
                    <a:pt x="38151" y="0"/>
                  </a:moveTo>
                  <a:lnTo>
                    <a:pt x="44606" y="0"/>
                  </a:lnTo>
                  <a:lnTo>
                    <a:pt x="44606" y="28584"/>
                  </a:lnTo>
                  <a:cubicBezTo>
                    <a:pt x="44606" y="42992"/>
                    <a:pt x="35846" y="51636"/>
                    <a:pt x="22361" y="51636"/>
                  </a:cubicBezTo>
                  <a:cubicBezTo>
                    <a:pt x="8875" y="51636"/>
                    <a:pt x="0" y="42992"/>
                    <a:pt x="0" y="28584"/>
                  </a:cubicBezTo>
                  <a:lnTo>
                    <a:pt x="0" y="0"/>
                  </a:lnTo>
                  <a:lnTo>
                    <a:pt x="6455" y="0"/>
                  </a:lnTo>
                  <a:lnTo>
                    <a:pt x="6455" y="29276"/>
                  </a:lnTo>
                  <a:cubicBezTo>
                    <a:pt x="6455" y="40110"/>
                    <a:pt x="12909" y="45643"/>
                    <a:pt x="22361" y="45643"/>
                  </a:cubicBezTo>
                  <a:cubicBezTo>
                    <a:pt x="31812" y="45643"/>
                    <a:pt x="38151" y="39995"/>
                    <a:pt x="38151" y="29276"/>
                  </a:cubicBezTo>
                  <a:lnTo>
                    <a:pt x="38151" y="0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25" name="Freeform: Shape 724">
              <a:extLst>
                <a:ext uri="{FF2B5EF4-FFF2-40B4-BE49-F238E27FC236}">
                  <a16:creationId xmlns:a16="http://schemas.microsoft.com/office/drawing/2014/main" id="{183AEAD2-F28D-41E4-AB9C-724FA77BC583}"/>
                </a:ext>
              </a:extLst>
            </p:cNvPr>
            <p:cNvSpPr/>
            <p:nvPr/>
          </p:nvSpPr>
          <p:spPr>
            <a:xfrm>
              <a:off x="2150876" y="7338866"/>
              <a:ext cx="29506" cy="68350"/>
            </a:xfrm>
            <a:custGeom>
              <a:avLst/>
              <a:gdLst>
                <a:gd name="connsiteX0" fmla="*/ 16598 w 29506"/>
                <a:gd name="connsiteY0" fmla="*/ 68235 h 68350"/>
                <a:gd name="connsiteX1" fmla="*/ 0 w 29506"/>
                <a:gd name="connsiteY1" fmla="*/ 50715 h 68350"/>
                <a:gd name="connsiteX2" fmla="*/ 0 w 29506"/>
                <a:gd name="connsiteY2" fmla="*/ 0 h 68350"/>
                <a:gd name="connsiteX3" fmla="*/ 6339 w 29506"/>
                <a:gd name="connsiteY3" fmla="*/ 0 h 68350"/>
                <a:gd name="connsiteX4" fmla="*/ 6339 w 29506"/>
                <a:gd name="connsiteY4" fmla="*/ 16598 h 68350"/>
                <a:gd name="connsiteX5" fmla="*/ 28700 w 29506"/>
                <a:gd name="connsiteY5" fmla="*/ 16598 h 68350"/>
                <a:gd name="connsiteX6" fmla="*/ 28700 w 29506"/>
                <a:gd name="connsiteY6" fmla="*/ 22591 h 68350"/>
                <a:gd name="connsiteX7" fmla="*/ 6339 w 29506"/>
                <a:gd name="connsiteY7" fmla="*/ 22591 h 68350"/>
                <a:gd name="connsiteX8" fmla="*/ 6339 w 29506"/>
                <a:gd name="connsiteY8" fmla="*/ 51291 h 68350"/>
                <a:gd name="connsiteX9" fmla="*/ 17289 w 29506"/>
                <a:gd name="connsiteY9" fmla="*/ 62241 h 68350"/>
                <a:gd name="connsiteX10" fmla="*/ 29507 w 29506"/>
                <a:gd name="connsiteY10" fmla="*/ 58437 h 68350"/>
                <a:gd name="connsiteX11" fmla="*/ 29507 w 29506"/>
                <a:gd name="connsiteY11" fmla="*/ 64662 h 68350"/>
                <a:gd name="connsiteX12" fmla="*/ 16598 w 29506"/>
                <a:gd name="connsiteY12" fmla="*/ 68350 h 68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506" h="68350">
                  <a:moveTo>
                    <a:pt x="16598" y="68235"/>
                  </a:moveTo>
                  <a:cubicBezTo>
                    <a:pt x="6339" y="68235"/>
                    <a:pt x="0" y="63509"/>
                    <a:pt x="0" y="50715"/>
                  </a:cubicBezTo>
                  <a:lnTo>
                    <a:pt x="0" y="0"/>
                  </a:lnTo>
                  <a:lnTo>
                    <a:pt x="6339" y="0"/>
                  </a:lnTo>
                  <a:lnTo>
                    <a:pt x="6339" y="16598"/>
                  </a:lnTo>
                  <a:lnTo>
                    <a:pt x="28700" y="16598"/>
                  </a:lnTo>
                  <a:lnTo>
                    <a:pt x="28700" y="22591"/>
                  </a:lnTo>
                  <a:lnTo>
                    <a:pt x="6339" y="22591"/>
                  </a:lnTo>
                  <a:lnTo>
                    <a:pt x="6339" y="51291"/>
                  </a:lnTo>
                  <a:cubicBezTo>
                    <a:pt x="6339" y="59014"/>
                    <a:pt x="10950" y="62241"/>
                    <a:pt x="17289" y="62241"/>
                  </a:cubicBezTo>
                  <a:cubicBezTo>
                    <a:pt x="21208" y="62241"/>
                    <a:pt x="25818" y="61089"/>
                    <a:pt x="29507" y="58437"/>
                  </a:cubicBezTo>
                  <a:lnTo>
                    <a:pt x="29507" y="64662"/>
                  </a:lnTo>
                  <a:cubicBezTo>
                    <a:pt x="25818" y="67197"/>
                    <a:pt x="20747" y="68350"/>
                    <a:pt x="16598" y="68350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26" name="Freeform: Shape 725">
              <a:extLst>
                <a:ext uri="{FF2B5EF4-FFF2-40B4-BE49-F238E27FC236}">
                  <a16:creationId xmlns:a16="http://schemas.microsoft.com/office/drawing/2014/main" id="{533EA367-4B40-4732-8AA3-FAAB496A13BA}"/>
                </a:ext>
              </a:extLst>
            </p:cNvPr>
            <p:cNvSpPr/>
            <p:nvPr/>
          </p:nvSpPr>
          <p:spPr>
            <a:xfrm>
              <a:off x="2211388" y="7354542"/>
              <a:ext cx="35846" cy="52558"/>
            </a:xfrm>
            <a:custGeom>
              <a:avLst/>
              <a:gdLst>
                <a:gd name="connsiteX0" fmla="*/ 17520 w 35846"/>
                <a:gd name="connsiteY0" fmla="*/ 47257 h 52558"/>
                <a:gd name="connsiteX1" fmla="*/ 29507 w 35846"/>
                <a:gd name="connsiteY1" fmla="*/ 38612 h 52558"/>
                <a:gd name="connsiteX2" fmla="*/ 23398 w 35846"/>
                <a:gd name="connsiteY2" fmla="*/ 31120 h 52558"/>
                <a:gd name="connsiteX3" fmla="*/ 10373 w 35846"/>
                <a:gd name="connsiteY3" fmla="*/ 26049 h 52558"/>
                <a:gd name="connsiteX4" fmla="*/ 1037 w 35846"/>
                <a:gd name="connsiteY4" fmla="*/ 13946 h 52558"/>
                <a:gd name="connsiteX5" fmla="*/ 18211 w 35846"/>
                <a:gd name="connsiteY5" fmla="*/ 0 h 52558"/>
                <a:gd name="connsiteX6" fmla="*/ 33656 w 35846"/>
                <a:gd name="connsiteY6" fmla="*/ 4841 h 52558"/>
                <a:gd name="connsiteX7" fmla="*/ 33656 w 35846"/>
                <a:gd name="connsiteY7" fmla="*/ 11641 h 52558"/>
                <a:gd name="connsiteX8" fmla="*/ 18326 w 35846"/>
                <a:gd name="connsiteY8" fmla="*/ 5302 h 52558"/>
                <a:gd name="connsiteX9" fmla="*/ 7492 w 35846"/>
                <a:gd name="connsiteY9" fmla="*/ 13255 h 52558"/>
                <a:gd name="connsiteX10" fmla="*/ 13485 w 35846"/>
                <a:gd name="connsiteY10" fmla="*/ 20516 h 52558"/>
                <a:gd name="connsiteX11" fmla="*/ 26510 w 35846"/>
                <a:gd name="connsiteY11" fmla="*/ 25587 h 52558"/>
                <a:gd name="connsiteX12" fmla="*/ 35846 w 35846"/>
                <a:gd name="connsiteY12" fmla="*/ 37460 h 52558"/>
                <a:gd name="connsiteX13" fmla="*/ 17404 w 35846"/>
                <a:gd name="connsiteY13" fmla="*/ 52559 h 52558"/>
                <a:gd name="connsiteX14" fmla="*/ 0 w 35846"/>
                <a:gd name="connsiteY14" fmla="*/ 47141 h 52558"/>
                <a:gd name="connsiteX15" fmla="*/ 0 w 35846"/>
                <a:gd name="connsiteY15" fmla="*/ 40110 h 52558"/>
                <a:gd name="connsiteX16" fmla="*/ 17520 w 35846"/>
                <a:gd name="connsiteY16" fmla="*/ 47257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846" h="52558">
                  <a:moveTo>
                    <a:pt x="17520" y="47257"/>
                  </a:moveTo>
                  <a:cubicBezTo>
                    <a:pt x="24320" y="47257"/>
                    <a:pt x="29507" y="44260"/>
                    <a:pt x="29507" y="38612"/>
                  </a:cubicBezTo>
                  <a:cubicBezTo>
                    <a:pt x="29507" y="35385"/>
                    <a:pt x="27778" y="32849"/>
                    <a:pt x="23398" y="31120"/>
                  </a:cubicBezTo>
                  <a:lnTo>
                    <a:pt x="10373" y="26049"/>
                  </a:lnTo>
                  <a:cubicBezTo>
                    <a:pt x="4265" y="23513"/>
                    <a:pt x="1037" y="20055"/>
                    <a:pt x="1037" y="13946"/>
                  </a:cubicBezTo>
                  <a:cubicBezTo>
                    <a:pt x="1037" y="5302"/>
                    <a:pt x="8184" y="0"/>
                    <a:pt x="18211" y="0"/>
                  </a:cubicBezTo>
                  <a:cubicBezTo>
                    <a:pt x="24089" y="0"/>
                    <a:pt x="29737" y="1613"/>
                    <a:pt x="33656" y="4841"/>
                  </a:cubicBezTo>
                  <a:lnTo>
                    <a:pt x="33656" y="11641"/>
                  </a:lnTo>
                  <a:cubicBezTo>
                    <a:pt x="29161" y="7607"/>
                    <a:pt x="23628" y="5302"/>
                    <a:pt x="18326" y="5302"/>
                  </a:cubicBezTo>
                  <a:cubicBezTo>
                    <a:pt x="12102" y="5302"/>
                    <a:pt x="7492" y="8183"/>
                    <a:pt x="7492" y="13255"/>
                  </a:cubicBezTo>
                  <a:cubicBezTo>
                    <a:pt x="7492" y="16713"/>
                    <a:pt x="9106" y="18902"/>
                    <a:pt x="13485" y="20516"/>
                  </a:cubicBezTo>
                  <a:lnTo>
                    <a:pt x="26510" y="25587"/>
                  </a:lnTo>
                  <a:cubicBezTo>
                    <a:pt x="32965" y="28239"/>
                    <a:pt x="35846" y="32157"/>
                    <a:pt x="35846" y="37460"/>
                  </a:cubicBezTo>
                  <a:cubicBezTo>
                    <a:pt x="35846" y="46911"/>
                    <a:pt x="28124" y="52559"/>
                    <a:pt x="17404" y="52559"/>
                  </a:cubicBezTo>
                  <a:cubicBezTo>
                    <a:pt x="10719" y="52559"/>
                    <a:pt x="4495" y="50830"/>
                    <a:pt x="0" y="47141"/>
                  </a:cubicBezTo>
                  <a:lnTo>
                    <a:pt x="0" y="40110"/>
                  </a:lnTo>
                  <a:cubicBezTo>
                    <a:pt x="5302" y="45067"/>
                    <a:pt x="11411" y="47257"/>
                    <a:pt x="17520" y="47257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27" name="Freeform: Shape 726">
              <a:extLst>
                <a:ext uri="{FF2B5EF4-FFF2-40B4-BE49-F238E27FC236}">
                  <a16:creationId xmlns:a16="http://schemas.microsoft.com/office/drawing/2014/main" id="{8FFF8C2B-22F9-45F2-8381-D5B31691CA27}"/>
                </a:ext>
              </a:extLst>
            </p:cNvPr>
            <p:cNvSpPr/>
            <p:nvPr/>
          </p:nvSpPr>
          <p:spPr>
            <a:xfrm>
              <a:off x="2257031" y="7354542"/>
              <a:ext cx="52443" cy="52558"/>
            </a:xfrm>
            <a:custGeom>
              <a:avLst/>
              <a:gdLst>
                <a:gd name="connsiteX0" fmla="*/ 0 w 52443"/>
                <a:gd name="connsiteY0" fmla="*/ 26164 h 52558"/>
                <a:gd name="connsiteX1" fmla="*/ 26395 w 52443"/>
                <a:gd name="connsiteY1" fmla="*/ 0 h 52558"/>
                <a:gd name="connsiteX2" fmla="*/ 52443 w 52443"/>
                <a:gd name="connsiteY2" fmla="*/ 26164 h 52558"/>
                <a:gd name="connsiteX3" fmla="*/ 26395 w 52443"/>
                <a:gd name="connsiteY3" fmla="*/ 52559 h 52558"/>
                <a:gd name="connsiteX4" fmla="*/ 0 w 52443"/>
                <a:gd name="connsiteY4" fmla="*/ 26164 h 52558"/>
                <a:gd name="connsiteX5" fmla="*/ 26279 w 52443"/>
                <a:gd name="connsiteY5" fmla="*/ 6108 h 52558"/>
                <a:gd name="connsiteX6" fmla="*/ 6685 w 52443"/>
                <a:gd name="connsiteY6" fmla="*/ 26279 h 52558"/>
                <a:gd name="connsiteX7" fmla="*/ 26279 w 52443"/>
                <a:gd name="connsiteY7" fmla="*/ 46565 h 52558"/>
                <a:gd name="connsiteX8" fmla="*/ 45758 w 52443"/>
                <a:gd name="connsiteY8" fmla="*/ 26279 h 52558"/>
                <a:gd name="connsiteX9" fmla="*/ 26279 w 52443"/>
                <a:gd name="connsiteY9" fmla="*/ 6108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443" h="52558">
                  <a:moveTo>
                    <a:pt x="0" y="26164"/>
                  </a:moveTo>
                  <a:cubicBezTo>
                    <a:pt x="0" y="11065"/>
                    <a:pt x="10950" y="0"/>
                    <a:pt x="26395" y="0"/>
                  </a:cubicBezTo>
                  <a:cubicBezTo>
                    <a:pt x="41839" y="0"/>
                    <a:pt x="52443" y="10950"/>
                    <a:pt x="52443" y="26164"/>
                  </a:cubicBezTo>
                  <a:cubicBezTo>
                    <a:pt x="52443" y="41378"/>
                    <a:pt x="41609" y="52559"/>
                    <a:pt x="26395" y="52559"/>
                  </a:cubicBezTo>
                  <a:cubicBezTo>
                    <a:pt x="11180" y="52559"/>
                    <a:pt x="0" y="41494"/>
                    <a:pt x="0" y="26164"/>
                  </a:cubicBezTo>
                  <a:close/>
                  <a:moveTo>
                    <a:pt x="26279" y="6108"/>
                  </a:moveTo>
                  <a:cubicBezTo>
                    <a:pt x="14753" y="6108"/>
                    <a:pt x="6685" y="14638"/>
                    <a:pt x="6685" y="26279"/>
                  </a:cubicBezTo>
                  <a:cubicBezTo>
                    <a:pt x="6685" y="37920"/>
                    <a:pt x="14753" y="46565"/>
                    <a:pt x="26279" y="46565"/>
                  </a:cubicBezTo>
                  <a:cubicBezTo>
                    <a:pt x="37805" y="46565"/>
                    <a:pt x="45758" y="38036"/>
                    <a:pt x="45758" y="26279"/>
                  </a:cubicBezTo>
                  <a:cubicBezTo>
                    <a:pt x="45758" y="14523"/>
                    <a:pt x="37690" y="6108"/>
                    <a:pt x="26279" y="6108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28" name="Freeform: Shape 727">
              <a:extLst>
                <a:ext uri="{FF2B5EF4-FFF2-40B4-BE49-F238E27FC236}">
                  <a16:creationId xmlns:a16="http://schemas.microsoft.com/office/drawing/2014/main" id="{1EF11839-9C11-49A6-82A7-6419EF547210}"/>
                </a:ext>
              </a:extLst>
            </p:cNvPr>
            <p:cNvSpPr/>
            <p:nvPr/>
          </p:nvSpPr>
          <p:spPr>
            <a:xfrm>
              <a:off x="2323651" y="7354542"/>
              <a:ext cx="78377" cy="51867"/>
            </a:xfrm>
            <a:custGeom>
              <a:avLst/>
              <a:gdLst>
                <a:gd name="connsiteX0" fmla="*/ 6455 w 78377"/>
                <a:gd name="connsiteY0" fmla="*/ 51636 h 51867"/>
                <a:gd name="connsiteX1" fmla="*/ 0 w 78377"/>
                <a:gd name="connsiteY1" fmla="*/ 51636 h 51867"/>
                <a:gd name="connsiteX2" fmla="*/ 0 w 78377"/>
                <a:gd name="connsiteY2" fmla="*/ 807 h 51867"/>
                <a:gd name="connsiteX3" fmla="*/ 6455 w 78377"/>
                <a:gd name="connsiteY3" fmla="*/ 807 h 51867"/>
                <a:gd name="connsiteX4" fmla="*/ 6455 w 78377"/>
                <a:gd name="connsiteY4" fmla="*/ 12218 h 51867"/>
                <a:gd name="connsiteX5" fmla="*/ 24320 w 78377"/>
                <a:gd name="connsiteY5" fmla="*/ 0 h 51867"/>
                <a:gd name="connsiteX6" fmla="*/ 40687 w 78377"/>
                <a:gd name="connsiteY6" fmla="*/ 12909 h 51867"/>
                <a:gd name="connsiteX7" fmla="*/ 59590 w 78377"/>
                <a:gd name="connsiteY7" fmla="*/ 0 h 51867"/>
                <a:gd name="connsiteX8" fmla="*/ 78377 w 78377"/>
                <a:gd name="connsiteY8" fmla="*/ 22591 h 51867"/>
                <a:gd name="connsiteX9" fmla="*/ 78377 w 78377"/>
                <a:gd name="connsiteY9" fmla="*/ 51636 h 51867"/>
                <a:gd name="connsiteX10" fmla="*/ 71922 w 78377"/>
                <a:gd name="connsiteY10" fmla="*/ 51636 h 51867"/>
                <a:gd name="connsiteX11" fmla="*/ 71922 w 78377"/>
                <a:gd name="connsiteY11" fmla="*/ 23513 h 51867"/>
                <a:gd name="connsiteX12" fmla="*/ 58322 w 78377"/>
                <a:gd name="connsiteY12" fmla="*/ 6224 h 51867"/>
                <a:gd name="connsiteX13" fmla="*/ 42416 w 78377"/>
                <a:gd name="connsiteY13" fmla="*/ 25242 h 51867"/>
                <a:gd name="connsiteX14" fmla="*/ 42416 w 78377"/>
                <a:gd name="connsiteY14" fmla="*/ 51752 h 51867"/>
                <a:gd name="connsiteX15" fmla="*/ 35961 w 78377"/>
                <a:gd name="connsiteY15" fmla="*/ 51752 h 51867"/>
                <a:gd name="connsiteX16" fmla="*/ 35961 w 78377"/>
                <a:gd name="connsiteY16" fmla="*/ 23628 h 51867"/>
                <a:gd name="connsiteX17" fmla="*/ 22360 w 78377"/>
                <a:gd name="connsiteY17" fmla="*/ 6339 h 51867"/>
                <a:gd name="connsiteX18" fmla="*/ 6339 w 78377"/>
                <a:gd name="connsiteY18" fmla="*/ 26394 h 51867"/>
                <a:gd name="connsiteX19" fmla="*/ 6339 w 78377"/>
                <a:gd name="connsiteY19" fmla="*/ 51867 h 5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8377" h="51867">
                  <a:moveTo>
                    <a:pt x="6455" y="51636"/>
                  </a:moveTo>
                  <a:lnTo>
                    <a:pt x="0" y="51636"/>
                  </a:lnTo>
                  <a:lnTo>
                    <a:pt x="0" y="807"/>
                  </a:lnTo>
                  <a:lnTo>
                    <a:pt x="6455" y="807"/>
                  </a:lnTo>
                  <a:lnTo>
                    <a:pt x="6455" y="12218"/>
                  </a:lnTo>
                  <a:cubicBezTo>
                    <a:pt x="9682" y="4841"/>
                    <a:pt x="16252" y="0"/>
                    <a:pt x="24320" y="0"/>
                  </a:cubicBezTo>
                  <a:cubicBezTo>
                    <a:pt x="33195" y="0"/>
                    <a:pt x="38382" y="5071"/>
                    <a:pt x="40687" y="12909"/>
                  </a:cubicBezTo>
                  <a:cubicBezTo>
                    <a:pt x="43799" y="5187"/>
                    <a:pt x="50830" y="0"/>
                    <a:pt x="59590" y="0"/>
                  </a:cubicBezTo>
                  <a:cubicBezTo>
                    <a:pt x="72153" y="0"/>
                    <a:pt x="78377" y="9451"/>
                    <a:pt x="78377" y="22591"/>
                  </a:cubicBezTo>
                  <a:lnTo>
                    <a:pt x="78377" y="51636"/>
                  </a:lnTo>
                  <a:lnTo>
                    <a:pt x="71922" y="51636"/>
                  </a:lnTo>
                  <a:lnTo>
                    <a:pt x="71922" y="23513"/>
                  </a:lnTo>
                  <a:cubicBezTo>
                    <a:pt x="71922" y="11987"/>
                    <a:pt x="67312" y="6224"/>
                    <a:pt x="58322" y="6224"/>
                  </a:cubicBezTo>
                  <a:cubicBezTo>
                    <a:pt x="49331" y="6224"/>
                    <a:pt x="42416" y="14523"/>
                    <a:pt x="42416" y="25242"/>
                  </a:cubicBezTo>
                  <a:lnTo>
                    <a:pt x="42416" y="51752"/>
                  </a:lnTo>
                  <a:lnTo>
                    <a:pt x="35961" y="51752"/>
                  </a:lnTo>
                  <a:lnTo>
                    <a:pt x="35961" y="23628"/>
                  </a:lnTo>
                  <a:cubicBezTo>
                    <a:pt x="35961" y="12102"/>
                    <a:pt x="31351" y="6339"/>
                    <a:pt x="22360" y="6339"/>
                  </a:cubicBezTo>
                  <a:cubicBezTo>
                    <a:pt x="13370" y="6339"/>
                    <a:pt x="6339" y="15099"/>
                    <a:pt x="6339" y="26394"/>
                  </a:cubicBezTo>
                  <a:lnTo>
                    <a:pt x="6339" y="51867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29" name="Freeform: Shape 728">
              <a:extLst>
                <a:ext uri="{FF2B5EF4-FFF2-40B4-BE49-F238E27FC236}">
                  <a16:creationId xmlns:a16="http://schemas.microsoft.com/office/drawing/2014/main" id="{83CB7B7F-296D-4638-9FE4-EDDCE19B3005}"/>
                </a:ext>
              </a:extLst>
            </p:cNvPr>
            <p:cNvSpPr/>
            <p:nvPr/>
          </p:nvSpPr>
          <p:spPr>
            <a:xfrm>
              <a:off x="2414707" y="7354658"/>
              <a:ext cx="49216" cy="52443"/>
            </a:xfrm>
            <a:custGeom>
              <a:avLst/>
              <a:gdLst>
                <a:gd name="connsiteX0" fmla="*/ 115 w 49216"/>
                <a:gd name="connsiteY0" fmla="*/ 26510 h 52443"/>
                <a:gd name="connsiteX1" fmla="*/ 25127 w 49216"/>
                <a:gd name="connsiteY1" fmla="*/ 0 h 52443"/>
                <a:gd name="connsiteX2" fmla="*/ 49216 w 49216"/>
                <a:gd name="connsiteY2" fmla="*/ 25587 h 52443"/>
                <a:gd name="connsiteX3" fmla="*/ 48986 w 49216"/>
                <a:gd name="connsiteY3" fmla="*/ 28700 h 52443"/>
                <a:gd name="connsiteX4" fmla="*/ 6800 w 49216"/>
                <a:gd name="connsiteY4" fmla="*/ 28700 h 52443"/>
                <a:gd name="connsiteX5" fmla="*/ 27086 w 49216"/>
                <a:gd name="connsiteY5" fmla="*/ 46565 h 52443"/>
                <a:gd name="connsiteX6" fmla="*/ 45643 w 49216"/>
                <a:gd name="connsiteY6" fmla="*/ 40341 h 52443"/>
                <a:gd name="connsiteX7" fmla="*/ 45643 w 49216"/>
                <a:gd name="connsiteY7" fmla="*/ 46680 h 52443"/>
                <a:gd name="connsiteX8" fmla="*/ 27086 w 49216"/>
                <a:gd name="connsiteY8" fmla="*/ 52443 h 52443"/>
                <a:gd name="connsiteX9" fmla="*/ 0 w 49216"/>
                <a:gd name="connsiteY9" fmla="*/ 26510 h 52443"/>
                <a:gd name="connsiteX10" fmla="*/ 42416 w 49216"/>
                <a:gd name="connsiteY10" fmla="*/ 23398 h 52443"/>
                <a:gd name="connsiteX11" fmla="*/ 25127 w 49216"/>
                <a:gd name="connsiteY11" fmla="*/ 5878 h 52443"/>
                <a:gd name="connsiteX12" fmla="*/ 6916 w 49216"/>
                <a:gd name="connsiteY12" fmla="*/ 23398 h 52443"/>
                <a:gd name="connsiteX13" fmla="*/ 42416 w 49216"/>
                <a:gd name="connsiteY13" fmla="*/ 23398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3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49"/>
                    <a:pt x="49216" y="25587"/>
                  </a:cubicBezTo>
                  <a:cubicBezTo>
                    <a:pt x="49216" y="26625"/>
                    <a:pt x="49216" y="27662"/>
                    <a:pt x="48986" y="28700"/>
                  </a:cubicBezTo>
                  <a:lnTo>
                    <a:pt x="6800" y="28700"/>
                  </a:lnTo>
                  <a:cubicBezTo>
                    <a:pt x="7838" y="39188"/>
                    <a:pt x="15675" y="46565"/>
                    <a:pt x="27086" y="46565"/>
                  </a:cubicBezTo>
                  <a:cubicBezTo>
                    <a:pt x="33771" y="46565"/>
                    <a:pt x="40226" y="44490"/>
                    <a:pt x="45643" y="40341"/>
                  </a:cubicBezTo>
                  <a:lnTo>
                    <a:pt x="45643" y="46680"/>
                  </a:lnTo>
                  <a:cubicBezTo>
                    <a:pt x="40226" y="50599"/>
                    <a:pt x="33771" y="52443"/>
                    <a:pt x="27086" y="52443"/>
                  </a:cubicBezTo>
                  <a:cubicBezTo>
                    <a:pt x="11065" y="52443"/>
                    <a:pt x="0" y="41839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40" y="13370"/>
                    <a:pt x="35500" y="5878"/>
                    <a:pt x="25127" y="5878"/>
                  </a:cubicBezTo>
                  <a:cubicBezTo>
                    <a:pt x="14753" y="5878"/>
                    <a:pt x="7953" y="13485"/>
                    <a:pt x="6916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30" name="Freeform: Shape 729">
              <a:extLst>
                <a:ext uri="{FF2B5EF4-FFF2-40B4-BE49-F238E27FC236}">
                  <a16:creationId xmlns:a16="http://schemas.microsoft.com/office/drawing/2014/main" id="{BF8E1E65-42CE-4D46-B350-735769BF3A9E}"/>
                </a:ext>
              </a:extLst>
            </p:cNvPr>
            <p:cNvSpPr/>
            <p:nvPr/>
          </p:nvSpPr>
          <p:spPr>
            <a:xfrm>
              <a:off x="2498271" y="7354542"/>
              <a:ext cx="35846" cy="52558"/>
            </a:xfrm>
            <a:custGeom>
              <a:avLst/>
              <a:gdLst>
                <a:gd name="connsiteX0" fmla="*/ 17520 w 35846"/>
                <a:gd name="connsiteY0" fmla="*/ 47257 h 52558"/>
                <a:gd name="connsiteX1" fmla="*/ 29507 w 35846"/>
                <a:gd name="connsiteY1" fmla="*/ 38612 h 52558"/>
                <a:gd name="connsiteX2" fmla="*/ 23398 w 35846"/>
                <a:gd name="connsiteY2" fmla="*/ 31120 h 52558"/>
                <a:gd name="connsiteX3" fmla="*/ 10373 w 35846"/>
                <a:gd name="connsiteY3" fmla="*/ 26049 h 52558"/>
                <a:gd name="connsiteX4" fmla="*/ 1037 w 35846"/>
                <a:gd name="connsiteY4" fmla="*/ 13946 h 52558"/>
                <a:gd name="connsiteX5" fmla="*/ 18211 w 35846"/>
                <a:gd name="connsiteY5" fmla="*/ 0 h 52558"/>
                <a:gd name="connsiteX6" fmla="*/ 33656 w 35846"/>
                <a:gd name="connsiteY6" fmla="*/ 4841 h 52558"/>
                <a:gd name="connsiteX7" fmla="*/ 33656 w 35846"/>
                <a:gd name="connsiteY7" fmla="*/ 11641 h 52558"/>
                <a:gd name="connsiteX8" fmla="*/ 18326 w 35846"/>
                <a:gd name="connsiteY8" fmla="*/ 5302 h 52558"/>
                <a:gd name="connsiteX9" fmla="*/ 7492 w 35846"/>
                <a:gd name="connsiteY9" fmla="*/ 13255 h 52558"/>
                <a:gd name="connsiteX10" fmla="*/ 13485 w 35846"/>
                <a:gd name="connsiteY10" fmla="*/ 20516 h 52558"/>
                <a:gd name="connsiteX11" fmla="*/ 26510 w 35846"/>
                <a:gd name="connsiteY11" fmla="*/ 25587 h 52558"/>
                <a:gd name="connsiteX12" fmla="*/ 35846 w 35846"/>
                <a:gd name="connsiteY12" fmla="*/ 37460 h 52558"/>
                <a:gd name="connsiteX13" fmla="*/ 17404 w 35846"/>
                <a:gd name="connsiteY13" fmla="*/ 52559 h 52558"/>
                <a:gd name="connsiteX14" fmla="*/ 0 w 35846"/>
                <a:gd name="connsiteY14" fmla="*/ 47141 h 52558"/>
                <a:gd name="connsiteX15" fmla="*/ 0 w 35846"/>
                <a:gd name="connsiteY15" fmla="*/ 40110 h 52558"/>
                <a:gd name="connsiteX16" fmla="*/ 17520 w 35846"/>
                <a:gd name="connsiteY16" fmla="*/ 47257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846" h="52558">
                  <a:moveTo>
                    <a:pt x="17520" y="47257"/>
                  </a:moveTo>
                  <a:cubicBezTo>
                    <a:pt x="24320" y="47257"/>
                    <a:pt x="29507" y="44260"/>
                    <a:pt x="29507" y="38612"/>
                  </a:cubicBezTo>
                  <a:cubicBezTo>
                    <a:pt x="29507" y="35385"/>
                    <a:pt x="27778" y="32849"/>
                    <a:pt x="23398" y="31120"/>
                  </a:cubicBezTo>
                  <a:lnTo>
                    <a:pt x="10373" y="26049"/>
                  </a:lnTo>
                  <a:cubicBezTo>
                    <a:pt x="4265" y="23513"/>
                    <a:pt x="1037" y="20055"/>
                    <a:pt x="1037" y="13946"/>
                  </a:cubicBezTo>
                  <a:cubicBezTo>
                    <a:pt x="1037" y="5302"/>
                    <a:pt x="8184" y="0"/>
                    <a:pt x="18211" y="0"/>
                  </a:cubicBezTo>
                  <a:cubicBezTo>
                    <a:pt x="24089" y="0"/>
                    <a:pt x="29737" y="1613"/>
                    <a:pt x="33656" y="4841"/>
                  </a:cubicBezTo>
                  <a:lnTo>
                    <a:pt x="33656" y="11641"/>
                  </a:lnTo>
                  <a:cubicBezTo>
                    <a:pt x="29161" y="7607"/>
                    <a:pt x="23628" y="5302"/>
                    <a:pt x="18326" y="5302"/>
                  </a:cubicBezTo>
                  <a:cubicBezTo>
                    <a:pt x="12102" y="5302"/>
                    <a:pt x="7492" y="8183"/>
                    <a:pt x="7492" y="13255"/>
                  </a:cubicBezTo>
                  <a:cubicBezTo>
                    <a:pt x="7492" y="16713"/>
                    <a:pt x="9106" y="18902"/>
                    <a:pt x="13485" y="20516"/>
                  </a:cubicBezTo>
                  <a:lnTo>
                    <a:pt x="26510" y="25587"/>
                  </a:lnTo>
                  <a:cubicBezTo>
                    <a:pt x="32965" y="28239"/>
                    <a:pt x="35846" y="32157"/>
                    <a:pt x="35846" y="37460"/>
                  </a:cubicBezTo>
                  <a:cubicBezTo>
                    <a:pt x="35846" y="46911"/>
                    <a:pt x="28124" y="52559"/>
                    <a:pt x="17404" y="52559"/>
                  </a:cubicBezTo>
                  <a:cubicBezTo>
                    <a:pt x="10719" y="52559"/>
                    <a:pt x="4495" y="50830"/>
                    <a:pt x="0" y="47141"/>
                  </a:cubicBezTo>
                  <a:lnTo>
                    <a:pt x="0" y="40110"/>
                  </a:lnTo>
                  <a:cubicBezTo>
                    <a:pt x="5302" y="45067"/>
                    <a:pt x="11411" y="47257"/>
                    <a:pt x="17520" y="47257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31" name="Freeform: Shape 730">
              <a:extLst>
                <a:ext uri="{FF2B5EF4-FFF2-40B4-BE49-F238E27FC236}">
                  <a16:creationId xmlns:a16="http://schemas.microsoft.com/office/drawing/2014/main" id="{437043FD-E49C-4EE5-A65D-B08CF17C93E7}"/>
                </a:ext>
              </a:extLst>
            </p:cNvPr>
            <p:cNvSpPr/>
            <p:nvPr/>
          </p:nvSpPr>
          <p:spPr>
            <a:xfrm>
              <a:off x="2547718" y="7354658"/>
              <a:ext cx="52097" cy="77570"/>
            </a:xfrm>
            <a:custGeom>
              <a:avLst/>
              <a:gdLst>
                <a:gd name="connsiteX0" fmla="*/ 6455 w 52097"/>
                <a:gd name="connsiteY0" fmla="*/ 39764 h 77570"/>
                <a:gd name="connsiteX1" fmla="*/ 6455 w 52097"/>
                <a:gd name="connsiteY1" fmla="*/ 77570 h 77570"/>
                <a:gd name="connsiteX2" fmla="*/ 0 w 52097"/>
                <a:gd name="connsiteY2" fmla="*/ 77570 h 77570"/>
                <a:gd name="connsiteX3" fmla="*/ 0 w 52097"/>
                <a:gd name="connsiteY3" fmla="*/ 806 h 77570"/>
                <a:gd name="connsiteX4" fmla="*/ 6455 w 52097"/>
                <a:gd name="connsiteY4" fmla="*/ 806 h 77570"/>
                <a:gd name="connsiteX5" fmla="*/ 6455 w 52097"/>
                <a:gd name="connsiteY5" fmla="*/ 12678 h 77570"/>
                <a:gd name="connsiteX6" fmla="*/ 26625 w 52097"/>
                <a:gd name="connsiteY6" fmla="*/ 0 h 77570"/>
                <a:gd name="connsiteX7" fmla="*/ 52098 w 52097"/>
                <a:gd name="connsiteY7" fmla="*/ 26164 h 77570"/>
                <a:gd name="connsiteX8" fmla="*/ 26625 w 52097"/>
                <a:gd name="connsiteY8" fmla="*/ 52559 h 77570"/>
                <a:gd name="connsiteX9" fmla="*/ 6455 w 52097"/>
                <a:gd name="connsiteY9" fmla="*/ 39880 h 77570"/>
                <a:gd name="connsiteX10" fmla="*/ 26049 w 52097"/>
                <a:gd name="connsiteY10" fmla="*/ 5993 h 77570"/>
                <a:gd name="connsiteX11" fmla="*/ 6455 w 52097"/>
                <a:gd name="connsiteY11" fmla="*/ 26164 h 77570"/>
                <a:gd name="connsiteX12" fmla="*/ 26049 w 52097"/>
                <a:gd name="connsiteY12" fmla="*/ 46450 h 77570"/>
                <a:gd name="connsiteX13" fmla="*/ 45413 w 52097"/>
                <a:gd name="connsiteY13" fmla="*/ 26164 h 77570"/>
                <a:gd name="connsiteX14" fmla="*/ 26049 w 52097"/>
                <a:gd name="connsiteY14" fmla="*/ 5993 h 77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77570">
                  <a:moveTo>
                    <a:pt x="6455" y="39764"/>
                  </a:moveTo>
                  <a:lnTo>
                    <a:pt x="6455" y="77570"/>
                  </a:lnTo>
                  <a:lnTo>
                    <a:pt x="0" y="77570"/>
                  </a:lnTo>
                  <a:lnTo>
                    <a:pt x="0" y="806"/>
                  </a:lnTo>
                  <a:lnTo>
                    <a:pt x="6455" y="806"/>
                  </a:lnTo>
                  <a:lnTo>
                    <a:pt x="6455" y="12678"/>
                  </a:lnTo>
                  <a:cubicBezTo>
                    <a:pt x="10028" y="4956"/>
                    <a:pt x="17404" y="0"/>
                    <a:pt x="26625" y="0"/>
                  </a:cubicBezTo>
                  <a:cubicBezTo>
                    <a:pt x="41379" y="0"/>
                    <a:pt x="52098" y="11065"/>
                    <a:pt x="52098" y="26164"/>
                  </a:cubicBezTo>
                  <a:cubicBezTo>
                    <a:pt x="52098" y="41263"/>
                    <a:pt x="41379" y="52559"/>
                    <a:pt x="26625" y="52559"/>
                  </a:cubicBezTo>
                  <a:cubicBezTo>
                    <a:pt x="17289" y="52559"/>
                    <a:pt x="9912" y="47602"/>
                    <a:pt x="6455" y="39880"/>
                  </a:cubicBezTo>
                  <a:close/>
                  <a:moveTo>
                    <a:pt x="26049" y="5993"/>
                  </a:moveTo>
                  <a:cubicBezTo>
                    <a:pt x="14638" y="5993"/>
                    <a:pt x="6455" y="14522"/>
                    <a:pt x="6455" y="26164"/>
                  </a:cubicBezTo>
                  <a:cubicBezTo>
                    <a:pt x="6455" y="37805"/>
                    <a:pt x="14638" y="46450"/>
                    <a:pt x="26049" y="46450"/>
                  </a:cubicBezTo>
                  <a:cubicBezTo>
                    <a:pt x="37460" y="46450"/>
                    <a:pt x="45413" y="37920"/>
                    <a:pt x="45413" y="26164"/>
                  </a:cubicBezTo>
                  <a:cubicBezTo>
                    <a:pt x="45413" y="14408"/>
                    <a:pt x="37460" y="5993"/>
                    <a:pt x="26049" y="5993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32" name="Freeform: Shape 731">
              <a:extLst>
                <a:ext uri="{FF2B5EF4-FFF2-40B4-BE49-F238E27FC236}">
                  <a16:creationId xmlns:a16="http://schemas.microsoft.com/office/drawing/2014/main" id="{EB14178F-3E12-444F-B405-DC8063BA4A4C}"/>
                </a:ext>
              </a:extLst>
            </p:cNvPr>
            <p:cNvSpPr/>
            <p:nvPr/>
          </p:nvSpPr>
          <p:spPr>
            <a:xfrm>
              <a:off x="2610304" y="7354542"/>
              <a:ext cx="52097" cy="52558"/>
            </a:xfrm>
            <a:custGeom>
              <a:avLst/>
              <a:gdLst>
                <a:gd name="connsiteX0" fmla="*/ 45643 w 52097"/>
                <a:gd name="connsiteY0" fmla="*/ 39995 h 52558"/>
                <a:gd name="connsiteX1" fmla="*/ 25472 w 52097"/>
                <a:gd name="connsiteY1" fmla="*/ 52559 h 52558"/>
                <a:gd name="connsiteX2" fmla="*/ 0 w 52097"/>
                <a:gd name="connsiteY2" fmla="*/ 26510 h 52558"/>
                <a:gd name="connsiteX3" fmla="*/ 25472 w 52097"/>
                <a:gd name="connsiteY3" fmla="*/ 0 h 52558"/>
                <a:gd name="connsiteX4" fmla="*/ 45643 w 52097"/>
                <a:gd name="connsiteY4" fmla="*/ 12678 h 52558"/>
                <a:gd name="connsiteX5" fmla="*/ 45643 w 52097"/>
                <a:gd name="connsiteY5" fmla="*/ 807 h 52558"/>
                <a:gd name="connsiteX6" fmla="*/ 52098 w 52097"/>
                <a:gd name="connsiteY6" fmla="*/ 807 h 52558"/>
                <a:gd name="connsiteX7" fmla="*/ 52098 w 52097"/>
                <a:gd name="connsiteY7" fmla="*/ 51636 h 52558"/>
                <a:gd name="connsiteX8" fmla="*/ 45643 w 52097"/>
                <a:gd name="connsiteY8" fmla="*/ 51636 h 52558"/>
                <a:gd name="connsiteX9" fmla="*/ 45643 w 52097"/>
                <a:gd name="connsiteY9" fmla="*/ 39880 h 52558"/>
                <a:gd name="connsiteX10" fmla="*/ 6685 w 52097"/>
                <a:gd name="connsiteY10" fmla="*/ 26394 h 52558"/>
                <a:gd name="connsiteX11" fmla="*/ 26049 w 52097"/>
                <a:gd name="connsiteY11" fmla="*/ 46565 h 52558"/>
                <a:gd name="connsiteX12" fmla="*/ 45643 w 52097"/>
                <a:gd name="connsiteY12" fmla="*/ 26394 h 52558"/>
                <a:gd name="connsiteX13" fmla="*/ 26049 w 52097"/>
                <a:gd name="connsiteY13" fmla="*/ 6108 h 52558"/>
                <a:gd name="connsiteX14" fmla="*/ 6685 w 52097"/>
                <a:gd name="connsiteY14" fmla="*/ 26394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52558">
                  <a:moveTo>
                    <a:pt x="45643" y="39995"/>
                  </a:moveTo>
                  <a:cubicBezTo>
                    <a:pt x="42070" y="47717"/>
                    <a:pt x="34693" y="52559"/>
                    <a:pt x="25472" y="52559"/>
                  </a:cubicBezTo>
                  <a:cubicBezTo>
                    <a:pt x="10604" y="52559"/>
                    <a:pt x="0" y="41609"/>
                    <a:pt x="0" y="26510"/>
                  </a:cubicBezTo>
                  <a:cubicBezTo>
                    <a:pt x="0" y="11411"/>
                    <a:pt x="10604" y="0"/>
                    <a:pt x="25472" y="0"/>
                  </a:cubicBezTo>
                  <a:cubicBezTo>
                    <a:pt x="34809" y="0"/>
                    <a:pt x="42070" y="4956"/>
                    <a:pt x="45643" y="12678"/>
                  </a:cubicBezTo>
                  <a:lnTo>
                    <a:pt x="45643" y="807"/>
                  </a:lnTo>
                  <a:lnTo>
                    <a:pt x="52098" y="807"/>
                  </a:lnTo>
                  <a:lnTo>
                    <a:pt x="52098" y="51636"/>
                  </a:lnTo>
                  <a:lnTo>
                    <a:pt x="45643" y="51636"/>
                  </a:lnTo>
                  <a:lnTo>
                    <a:pt x="45643" y="39880"/>
                  </a:lnTo>
                  <a:close/>
                  <a:moveTo>
                    <a:pt x="6685" y="26394"/>
                  </a:moveTo>
                  <a:cubicBezTo>
                    <a:pt x="6685" y="38036"/>
                    <a:pt x="14638" y="46565"/>
                    <a:pt x="26049" y="46565"/>
                  </a:cubicBezTo>
                  <a:cubicBezTo>
                    <a:pt x="37460" y="46565"/>
                    <a:pt x="45643" y="38036"/>
                    <a:pt x="45643" y="26394"/>
                  </a:cubicBezTo>
                  <a:cubicBezTo>
                    <a:pt x="45643" y="14753"/>
                    <a:pt x="37460" y="6108"/>
                    <a:pt x="26049" y="6108"/>
                  </a:cubicBezTo>
                  <a:cubicBezTo>
                    <a:pt x="14638" y="6108"/>
                    <a:pt x="6685" y="14638"/>
                    <a:pt x="6685" y="26394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33" name="Freeform: Shape 732">
              <a:extLst>
                <a:ext uri="{FF2B5EF4-FFF2-40B4-BE49-F238E27FC236}">
                  <a16:creationId xmlns:a16="http://schemas.microsoft.com/office/drawing/2014/main" id="{9F16473C-6664-4B81-887B-CB2872BAFC8E}"/>
                </a:ext>
              </a:extLst>
            </p:cNvPr>
            <p:cNvSpPr/>
            <p:nvPr/>
          </p:nvSpPr>
          <p:spPr>
            <a:xfrm>
              <a:off x="2680383" y="7354542"/>
              <a:ext cx="78377" cy="51867"/>
            </a:xfrm>
            <a:custGeom>
              <a:avLst/>
              <a:gdLst>
                <a:gd name="connsiteX0" fmla="*/ 6455 w 78377"/>
                <a:gd name="connsiteY0" fmla="*/ 51636 h 51867"/>
                <a:gd name="connsiteX1" fmla="*/ 0 w 78377"/>
                <a:gd name="connsiteY1" fmla="*/ 51636 h 51867"/>
                <a:gd name="connsiteX2" fmla="*/ 0 w 78377"/>
                <a:gd name="connsiteY2" fmla="*/ 807 h 51867"/>
                <a:gd name="connsiteX3" fmla="*/ 6455 w 78377"/>
                <a:gd name="connsiteY3" fmla="*/ 807 h 51867"/>
                <a:gd name="connsiteX4" fmla="*/ 6455 w 78377"/>
                <a:gd name="connsiteY4" fmla="*/ 12218 h 51867"/>
                <a:gd name="connsiteX5" fmla="*/ 24320 w 78377"/>
                <a:gd name="connsiteY5" fmla="*/ 0 h 51867"/>
                <a:gd name="connsiteX6" fmla="*/ 40687 w 78377"/>
                <a:gd name="connsiteY6" fmla="*/ 12909 h 51867"/>
                <a:gd name="connsiteX7" fmla="*/ 59590 w 78377"/>
                <a:gd name="connsiteY7" fmla="*/ 0 h 51867"/>
                <a:gd name="connsiteX8" fmla="*/ 78377 w 78377"/>
                <a:gd name="connsiteY8" fmla="*/ 22591 h 51867"/>
                <a:gd name="connsiteX9" fmla="*/ 78377 w 78377"/>
                <a:gd name="connsiteY9" fmla="*/ 51636 h 51867"/>
                <a:gd name="connsiteX10" fmla="*/ 71922 w 78377"/>
                <a:gd name="connsiteY10" fmla="*/ 51636 h 51867"/>
                <a:gd name="connsiteX11" fmla="*/ 71922 w 78377"/>
                <a:gd name="connsiteY11" fmla="*/ 23513 h 51867"/>
                <a:gd name="connsiteX12" fmla="*/ 58322 w 78377"/>
                <a:gd name="connsiteY12" fmla="*/ 6224 h 51867"/>
                <a:gd name="connsiteX13" fmla="*/ 42416 w 78377"/>
                <a:gd name="connsiteY13" fmla="*/ 25242 h 51867"/>
                <a:gd name="connsiteX14" fmla="*/ 42416 w 78377"/>
                <a:gd name="connsiteY14" fmla="*/ 51752 h 51867"/>
                <a:gd name="connsiteX15" fmla="*/ 35961 w 78377"/>
                <a:gd name="connsiteY15" fmla="*/ 51752 h 51867"/>
                <a:gd name="connsiteX16" fmla="*/ 35961 w 78377"/>
                <a:gd name="connsiteY16" fmla="*/ 23628 h 51867"/>
                <a:gd name="connsiteX17" fmla="*/ 22361 w 78377"/>
                <a:gd name="connsiteY17" fmla="*/ 6339 h 51867"/>
                <a:gd name="connsiteX18" fmla="*/ 6339 w 78377"/>
                <a:gd name="connsiteY18" fmla="*/ 26394 h 51867"/>
                <a:gd name="connsiteX19" fmla="*/ 6339 w 78377"/>
                <a:gd name="connsiteY19" fmla="*/ 51867 h 5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8377" h="51867">
                  <a:moveTo>
                    <a:pt x="6455" y="51636"/>
                  </a:moveTo>
                  <a:lnTo>
                    <a:pt x="0" y="51636"/>
                  </a:lnTo>
                  <a:lnTo>
                    <a:pt x="0" y="807"/>
                  </a:lnTo>
                  <a:lnTo>
                    <a:pt x="6455" y="807"/>
                  </a:lnTo>
                  <a:lnTo>
                    <a:pt x="6455" y="12218"/>
                  </a:lnTo>
                  <a:cubicBezTo>
                    <a:pt x="9682" y="4841"/>
                    <a:pt x="16252" y="0"/>
                    <a:pt x="24320" y="0"/>
                  </a:cubicBezTo>
                  <a:cubicBezTo>
                    <a:pt x="33195" y="0"/>
                    <a:pt x="38382" y="5071"/>
                    <a:pt x="40687" y="12909"/>
                  </a:cubicBezTo>
                  <a:cubicBezTo>
                    <a:pt x="43799" y="5187"/>
                    <a:pt x="50830" y="0"/>
                    <a:pt x="59590" y="0"/>
                  </a:cubicBezTo>
                  <a:cubicBezTo>
                    <a:pt x="72153" y="0"/>
                    <a:pt x="78377" y="9451"/>
                    <a:pt x="78377" y="22591"/>
                  </a:cubicBezTo>
                  <a:lnTo>
                    <a:pt x="78377" y="51636"/>
                  </a:lnTo>
                  <a:lnTo>
                    <a:pt x="71922" y="51636"/>
                  </a:lnTo>
                  <a:lnTo>
                    <a:pt x="71922" y="23513"/>
                  </a:lnTo>
                  <a:cubicBezTo>
                    <a:pt x="71922" y="11987"/>
                    <a:pt x="67312" y="6224"/>
                    <a:pt x="58322" y="6224"/>
                  </a:cubicBezTo>
                  <a:cubicBezTo>
                    <a:pt x="49331" y="6224"/>
                    <a:pt x="42416" y="14523"/>
                    <a:pt x="42416" y="25242"/>
                  </a:cubicBezTo>
                  <a:lnTo>
                    <a:pt x="42416" y="51752"/>
                  </a:lnTo>
                  <a:lnTo>
                    <a:pt x="35961" y="51752"/>
                  </a:lnTo>
                  <a:lnTo>
                    <a:pt x="35961" y="23628"/>
                  </a:lnTo>
                  <a:cubicBezTo>
                    <a:pt x="35961" y="12102"/>
                    <a:pt x="31351" y="6339"/>
                    <a:pt x="22361" y="6339"/>
                  </a:cubicBezTo>
                  <a:cubicBezTo>
                    <a:pt x="13370" y="6339"/>
                    <a:pt x="6339" y="15099"/>
                    <a:pt x="6339" y="26394"/>
                  </a:cubicBezTo>
                  <a:lnTo>
                    <a:pt x="6339" y="51867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34" name="Freeform: Shape 733">
              <a:extLst>
                <a:ext uri="{FF2B5EF4-FFF2-40B4-BE49-F238E27FC236}">
                  <a16:creationId xmlns:a16="http://schemas.microsoft.com/office/drawing/2014/main" id="{CA0B2690-CD60-44AD-AD3D-D0F51EC4EC05}"/>
                </a:ext>
              </a:extLst>
            </p:cNvPr>
            <p:cNvSpPr/>
            <p:nvPr/>
          </p:nvSpPr>
          <p:spPr>
            <a:xfrm>
              <a:off x="2796219" y="7354542"/>
              <a:ext cx="43683" cy="52558"/>
            </a:xfrm>
            <a:custGeom>
              <a:avLst/>
              <a:gdLst>
                <a:gd name="connsiteX0" fmla="*/ 26856 w 43683"/>
                <a:gd name="connsiteY0" fmla="*/ 46450 h 52558"/>
                <a:gd name="connsiteX1" fmla="*/ 43684 w 43683"/>
                <a:gd name="connsiteY1" fmla="*/ 40457 h 52558"/>
                <a:gd name="connsiteX2" fmla="*/ 43684 w 43683"/>
                <a:gd name="connsiteY2" fmla="*/ 47141 h 52558"/>
                <a:gd name="connsiteX3" fmla="*/ 26395 w 43683"/>
                <a:gd name="connsiteY3" fmla="*/ 52559 h 52558"/>
                <a:gd name="connsiteX4" fmla="*/ 0 w 43683"/>
                <a:gd name="connsiteY4" fmla="*/ 26279 h 52558"/>
                <a:gd name="connsiteX5" fmla="*/ 26279 w 43683"/>
                <a:gd name="connsiteY5" fmla="*/ 0 h 52558"/>
                <a:gd name="connsiteX6" fmla="*/ 43223 w 43683"/>
                <a:gd name="connsiteY6" fmla="*/ 5763 h 52558"/>
                <a:gd name="connsiteX7" fmla="*/ 43223 w 43683"/>
                <a:gd name="connsiteY7" fmla="*/ 12909 h 52558"/>
                <a:gd name="connsiteX8" fmla="*/ 26740 w 43683"/>
                <a:gd name="connsiteY8" fmla="*/ 6108 h 52558"/>
                <a:gd name="connsiteX9" fmla="*/ 6685 w 43683"/>
                <a:gd name="connsiteY9" fmla="*/ 26279 h 52558"/>
                <a:gd name="connsiteX10" fmla="*/ 26971 w 43683"/>
                <a:gd name="connsiteY10" fmla="*/ 46565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683" h="52558">
                  <a:moveTo>
                    <a:pt x="26856" y="46450"/>
                  </a:moveTo>
                  <a:cubicBezTo>
                    <a:pt x="33310" y="46450"/>
                    <a:pt x="39073" y="44490"/>
                    <a:pt x="43684" y="40457"/>
                  </a:cubicBezTo>
                  <a:lnTo>
                    <a:pt x="43684" y="47141"/>
                  </a:lnTo>
                  <a:cubicBezTo>
                    <a:pt x="38728" y="50830"/>
                    <a:pt x="32734" y="52559"/>
                    <a:pt x="26395" y="52559"/>
                  </a:cubicBezTo>
                  <a:cubicBezTo>
                    <a:pt x="10834" y="52559"/>
                    <a:pt x="0" y="41609"/>
                    <a:pt x="0" y="26279"/>
                  </a:cubicBezTo>
                  <a:cubicBezTo>
                    <a:pt x="0" y="10950"/>
                    <a:pt x="10950" y="0"/>
                    <a:pt x="26279" y="0"/>
                  </a:cubicBezTo>
                  <a:cubicBezTo>
                    <a:pt x="32965" y="0"/>
                    <a:pt x="38728" y="1959"/>
                    <a:pt x="43223" y="5763"/>
                  </a:cubicBezTo>
                  <a:lnTo>
                    <a:pt x="43223" y="12909"/>
                  </a:lnTo>
                  <a:cubicBezTo>
                    <a:pt x="39189" y="8414"/>
                    <a:pt x="33310" y="6108"/>
                    <a:pt x="26740" y="6108"/>
                  </a:cubicBezTo>
                  <a:cubicBezTo>
                    <a:pt x="14984" y="6108"/>
                    <a:pt x="6685" y="14408"/>
                    <a:pt x="6685" y="26279"/>
                  </a:cubicBezTo>
                  <a:cubicBezTo>
                    <a:pt x="6685" y="38151"/>
                    <a:pt x="14984" y="46565"/>
                    <a:pt x="26971" y="46565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35" name="Freeform: Shape 734">
              <a:extLst>
                <a:ext uri="{FF2B5EF4-FFF2-40B4-BE49-F238E27FC236}">
                  <a16:creationId xmlns:a16="http://schemas.microsoft.com/office/drawing/2014/main" id="{1BE37EB2-6BB2-46FF-BB67-1D3170FC5632}"/>
                </a:ext>
              </a:extLst>
            </p:cNvPr>
            <p:cNvSpPr/>
            <p:nvPr/>
          </p:nvSpPr>
          <p:spPr>
            <a:xfrm>
              <a:off x="2849815" y="7354542"/>
              <a:ext cx="52097" cy="52558"/>
            </a:xfrm>
            <a:custGeom>
              <a:avLst/>
              <a:gdLst>
                <a:gd name="connsiteX0" fmla="*/ 45643 w 52097"/>
                <a:gd name="connsiteY0" fmla="*/ 39995 h 52558"/>
                <a:gd name="connsiteX1" fmla="*/ 25473 w 52097"/>
                <a:gd name="connsiteY1" fmla="*/ 52559 h 52558"/>
                <a:gd name="connsiteX2" fmla="*/ 0 w 52097"/>
                <a:gd name="connsiteY2" fmla="*/ 26510 h 52558"/>
                <a:gd name="connsiteX3" fmla="*/ 25473 w 52097"/>
                <a:gd name="connsiteY3" fmla="*/ 0 h 52558"/>
                <a:gd name="connsiteX4" fmla="*/ 45643 w 52097"/>
                <a:gd name="connsiteY4" fmla="*/ 12678 h 52558"/>
                <a:gd name="connsiteX5" fmla="*/ 45643 w 52097"/>
                <a:gd name="connsiteY5" fmla="*/ 807 h 52558"/>
                <a:gd name="connsiteX6" fmla="*/ 52098 w 52097"/>
                <a:gd name="connsiteY6" fmla="*/ 807 h 52558"/>
                <a:gd name="connsiteX7" fmla="*/ 52098 w 52097"/>
                <a:gd name="connsiteY7" fmla="*/ 51636 h 52558"/>
                <a:gd name="connsiteX8" fmla="*/ 45643 w 52097"/>
                <a:gd name="connsiteY8" fmla="*/ 51636 h 52558"/>
                <a:gd name="connsiteX9" fmla="*/ 45643 w 52097"/>
                <a:gd name="connsiteY9" fmla="*/ 39880 h 52558"/>
                <a:gd name="connsiteX10" fmla="*/ 6685 w 52097"/>
                <a:gd name="connsiteY10" fmla="*/ 26394 h 52558"/>
                <a:gd name="connsiteX11" fmla="*/ 26049 w 52097"/>
                <a:gd name="connsiteY11" fmla="*/ 46565 h 52558"/>
                <a:gd name="connsiteX12" fmla="*/ 45643 w 52097"/>
                <a:gd name="connsiteY12" fmla="*/ 26394 h 52558"/>
                <a:gd name="connsiteX13" fmla="*/ 26049 w 52097"/>
                <a:gd name="connsiteY13" fmla="*/ 6108 h 52558"/>
                <a:gd name="connsiteX14" fmla="*/ 6685 w 52097"/>
                <a:gd name="connsiteY14" fmla="*/ 26394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52558">
                  <a:moveTo>
                    <a:pt x="45643" y="39995"/>
                  </a:moveTo>
                  <a:cubicBezTo>
                    <a:pt x="42070" y="47717"/>
                    <a:pt x="34693" y="52559"/>
                    <a:pt x="25473" y="52559"/>
                  </a:cubicBezTo>
                  <a:cubicBezTo>
                    <a:pt x="10604" y="52559"/>
                    <a:pt x="0" y="41609"/>
                    <a:pt x="0" y="26510"/>
                  </a:cubicBezTo>
                  <a:cubicBezTo>
                    <a:pt x="0" y="11411"/>
                    <a:pt x="10604" y="0"/>
                    <a:pt x="25473" y="0"/>
                  </a:cubicBezTo>
                  <a:cubicBezTo>
                    <a:pt x="34809" y="0"/>
                    <a:pt x="42070" y="4956"/>
                    <a:pt x="45643" y="12678"/>
                  </a:cubicBezTo>
                  <a:lnTo>
                    <a:pt x="45643" y="807"/>
                  </a:lnTo>
                  <a:lnTo>
                    <a:pt x="52098" y="807"/>
                  </a:lnTo>
                  <a:lnTo>
                    <a:pt x="52098" y="51636"/>
                  </a:lnTo>
                  <a:lnTo>
                    <a:pt x="45643" y="51636"/>
                  </a:lnTo>
                  <a:lnTo>
                    <a:pt x="45643" y="39880"/>
                  </a:lnTo>
                  <a:close/>
                  <a:moveTo>
                    <a:pt x="6685" y="26394"/>
                  </a:moveTo>
                  <a:cubicBezTo>
                    <a:pt x="6685" y="38036"/>
                    <a:pt x="14638" y="46565"/>
                    <a:pt x="26049" y="46565"/>
                  </a:cubicBezTo>
                  <a:cubicBezTo>
                    <a:pt x="37460" y="46565"/>
                    <a:pt x="45643" y="38036"/>
                    <a:pt x="45643" y="26394"/>
                  </a:cubicBezTo>
                  <a:cubicBezTo>
                    <a:pt x="45643" y="14753"/>
                    <a:pt x="37460" y="6108"/>
                    <a:pt x="26049" y="6108"/>
                  </a:cubicBezTo>
                  <a:cubicBezTo>
                    <a:pt x="14638" y="6108"/>
                    <a:pt x="6685" y="14638"/>
                    <a:pt x="6685" y="26394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36" name="Freeform: Shape 735">
              <a:extLst>
                <a:ext uri="{FF2B5EF4-FFF2-40B4-BE49-F238E27FC236}">
                  <a16:creationId xmlns:a16="http://schemas.microsoft.com/office/drawing/2014/main" id="{A60A0825-21C8-4F68-BEC1-920B3CB18C24}"/>
                </a:ext>
              </a:extLst>
            </p:cNvPr>
            <p:cNvSpPr/>
            <p:nvPr/>
          </p:nvSpPr>
          <p:spPr>
            <a:xfrm>
              <a:off x="2919894" y="7328378"/>
              <a:ext cx="6454" cy="77800"/>
            </a:xfrm>
            <a:custGeom>
              <a:avLst/>
              <a:gdLst>
                <a:gd name="connsiteX0" fmla="*/ 0 w 6454"/>
                <a:gd name="connsiteY0" fmla="*/ 0 h 77800"/>
                <a:gd name="connsiteX1" fmla="*/ 6455 w 6454"/>
                <a:gd name="connsiteY1" fmla="*/ 0 h 77800"/>
                <a:gd name="connsiteX2" fmla="*/ 6455 w 6454"/>
                <a:gd name="connsiteY2" fmla="*/ 77801 h 77800"/>
                <a:gd name="connsiteX3" fmla="*/ 0 w 6454"/>
                <a:gd name="connsiteY3" fmla="*/ 77801 h 77800"/>
                <a:gd name="connsiteX4" fmla="*/ 0 w 6454"/>
                <a:gd name="connsiteY4" fmla="*/ 0 h 7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54" h="77800">
                  <a:moveTo>
                    <a:pt x="0" y="0"/>
                  </a:moveTo>
                  <a:lnTo>
                    <a:pt x="6455" y="0"/>
                  </a:lnTo>
                  <a:lnTo>
                    <a:pt x="6455" y="77801"/>
                  </a:lnTo>
                  <a:lnTo>
                    <a:pt x="0" y="778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37" name="Freeform: Shape 736">
              <a:extLst>
                <a:ext uri="{FF2B5EF4-FFF2-40B4-BE49-F238E27FC236}">
                  <a16:creationId xmlns:a16="http://schemas.microsoft.com/office/drawing/2014/main" id="{A4C054E6-E1FA-4934-BD7A-2B4A8C7A1D5D}"/>
                </a:ext>
              </a:extLst>
            </p:cNvPr>
            <p:cNvSpPr/>
            <p:nvPr/>
          </p:nvSpPr>
          <p:spPr>
            <a:xfrm>
              <a:off x="2944444" y="7328378"/>
              <a:ext cx="6454" cy="77800"/>
            </a:xfrm>
            <a:custGeom>
              <a:avLst/>
              <a:gdLst>
                <a:gd name="connsiteX0" fmla="*/ 0 w 6454"/>
                <a:gd name="connsiteY0" fmla="*/ 0 h 77800"/>
                <a:gd name="connsiteX1" fmla="*/ 6454 w 6454"/>
                <a:gd name="connsiteY1" fmla="*/ 0 h 77800"/>
                <a:gd name="connsiteX2" fmla="*/ 6454 w 6454"/>
                <a:gd name="connsiteY2" fmla="*/ 77801 h 77800"/>
                <a:gd name="connsiteX3" fmla="*/ 0 w 6454"/>
                <a:gd name="connsiteY3" fmla="*/ 77801 h 77800"/>
                <a:gd name="connsiteX4" fmla="*/ 0 w 6454"/>
                <a:gd name="connsiteY4" fmla="*/ 0 h 7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54" h="77800">
                  <a:moveTo>
                    <a:pt x="0" y="0"/>
                  </a:moveTo>
                  <a:lnTo>
                    <a:pt x="6454" y="0"/>
                  </a:lnTo>
                  <a:lnTo>
                    <a:pt x="6454" y="77801"/>
                  </a:lnTo>
                  <a:lnTo>
                    <a:pt x="0" y="778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38" name="Freeform: Shape 737">
              <a:extLst>
                <a:ext uri="{FF2B5EF4-FFF2-40B4-BE49-F238E27FC236}">
                  <a16:creationId xmlns:a16="http://schemas.microsoft.com/office/drawing/2014/main" id="{80BD4FB9-9D4B-46BB-A311-A1B19297D6B6}"/>
                </a:ext>
              </a:extLst>
            </p:cNvPr>
            <p:cNvSpPr/>
            <p:nvPr/>
          </p:nvSpPr>
          <p:spPr>
            <a:xfrm>
              <a:off x="2965076" y="7354542"/>
              <a:ext cx="35845" cy="52558"/>
            </a:xfrm>
            <a:custGeom>
              <a:avLst/>
              <a:gdLst>
                <a:gd name="connsiteX0" fmla="*/ 17519 w 35845"/>
                <a:gd name="connsiteY0" fmla="*/ 47257 h 52558"/>
                <a:gd name="connsiteX1" fmla="*/ 29507 w 35845"/>
                <a:gd name="connsiteY1" fmla="*/ 38612 h 52558"/>
                <a:gd name="connsiteX2" fmla="*/ 23398 w 35845"/>
                <a:gd name="connsiteY2" fmla="*/ 31120 h 52558"/>
                <a:gd name="connsiteX3" fmla="*/ 10373 w 35845"/>
                <a:gd name="connsiteY3" fmla="*/ 26049 h 52558"/>
                <a:gd name="connsiteX4" fmla="*/ 1037 w 35845"/>
                <a:gd name="connsiteY4" fmla="*/ 13946 h 52558"/>
                <a:gd name="connsiteX5" fmla="*/ 18211 w 35845"/>
                <a:gd name="connsiteY5" fmla="*/ 0 h 52558"/>
                <a:gd name="connsiteX6" fmla="*/ 33656 w 35845"/>
                <a:gd name="connsiteY6" fmla="*/ 4841 h 52558"/>
                <a:gd name="connsiteX7" fmla="*/ 33656 w 35845"/>
                <a:gd name="connsiteY7" fmla="*/ 11641 h 52558"/>
                <a:gd name="connsiteX8" fmla="*/ 18326 w 35845"/>
                <a:gd name="connsiteY8" fmla="*/ 5302 h 52558"/>
                <a:gd name="connsiteX9" fmla="*/ 7492 w 35845"/>
                <a:gd name="connsiteY9" fmla="*/ 13255 h 52558"/>
                <a:gd name="connsiteX10" fmla="*/ 13486 w 35845"/>
                <a:gd name="connsiteY10" fmla="*/ 20516 h 52558"/>
                <a:gd name="connsiteX11" fmla="*/ 26510 w 35845"/>
                <a:gd name="connsiteY11" fmla="*/ 25587 h 52558"/>
                <a:gd name="connsiteX12" fmla="*/ 35846 w 35845"/>
                <a:gd name="connsiteY12" fmla="*/ 37460 h 52558"/>
                <a:gd name="connsiteX13" fmla="*/ 17404 w 35845"/>
                <a:gd name="connsiteY13" fmla="*/ 52559 h 52558"/>
                <a:gd name="connsiteX14" fmla="*/ 0 w 35845"/>
                <a:gd name="connsiteY14" fmla="*/ 47141 h 52558"/>
                <a:gd name="connsiteX15" fmla="*/ 0 w 35845"/>
                <a:gd name="connsiteY15" fmla="*/ 40110 h 52558"/>
                <a:gd name="connsiteX16" fmla="*/ 17519 w 35845"/>
                <a:gd name="connsiteY16" fmla="*/ 47257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845" h="52558">
                  <a:moveTo>
                    <a:pt x="17519" y="47257"/>
                  </a:moveTo>
                  <a:cubicBezTo>
                    <a:pt x="24320" y="47257"/>
                    <a:pt x="29507" y="44260"/>
                    <a:pt x="29507" y="38612"/>
                  </a:cubicBezTo>
                  <a:cubicBezTo>
                    <a:pt x="29507" y="35385"/>
                    <a:pt x="27778" y="32849"/>
                    <a:pt x="23398" y="31120"/>
                  </a:cubicBezTo>
                  <a:lnTo>
                    <a:pt x="10373" y="26049"/>
                  </a:lnTo>
                  <a:cubicBezTo>
                    <a:pt x="4265" y="23513"/>
                    <a:pt x="1037" y="20055"/>
                    <a:pt x="1037" y="13946"/>
                  </a:cubicBezTo>
                  <a:cubicBezTo>
                    <a:pt x="1037" y="5302"/>
                    <a:pt x="8183" y="0"/>
                    <a:pt x="18211" y="0"/>
                  </a:cubicBezTo>
                  <a:cubicBezTo>
                    <a:pt x="24089" y="0"/>
                    <a:pt x="29737" y="1613"/>
                    <a:pt x="33656" y="4841"/>
                  </a:cubicBezTo>
                  <a:lnTo>
                    <a:pt x="33656" y="11641"/>
                  </a:lnTo>
                  <a:cubicBezTo>
                    <a:pt x="29161" y="7607"/>
                    <a:pt x="23628" y="5302"/>
                    <a:pt x="18326" y="5302"/>
                  </a:cubicBezTo>
                  <a:cubicBezTo>
                    <a:pt x="12102" y="5302"/>
                    <a:pt x="7492" y="8183"/>
                    <a:pt x="7492" y="13255"/>
                  </a:cubicBezTo>
                  <a:cubicBezTo>
                    <a:pt x="7492" y="16713"/>
                    <a:pt x="9106" y="18902"/>
                    <a:pt x="13486" y="20516"/>
                  </a:cubicBezTo>
                  <a:lnTo>
                    <a:pt x="26510" y="25587"/>
                  </a:lnTo>
                  <a:cubicBezTo>
                    <a:pt x="32964" y="28239"/>
                    <a:pt x="35846" y="32157"/>
                    <a:pt x="35846" y="37460"/>
                  </a:cubicBezTo>
                  <a:cubicBezTo>
                    <a:pt x="35846" y="46911"/>
                    <a:pt x="28124" y="52559"/>
                    <a:pt x="17404" y="52559"/>
                  </a:cubicBezTo>
                  <a:cubicBezTo>
                    <a:pt x="10719" y="52559"/>
                    <a:pt x="4495" y="50830"/>
                    <a:pt x="0" y="47141"/>
                  </a:cubicBezTo>
                  <a:lnTo>
                    <a:pt x="0" y="40110"/>
                  </a:lnTo>
                  <a:cubicBezTo>
                    <a:pt x="5302" y="45067"/>
                    <a:pt x="11411" y="47257"/>
                    <a:pt x="17519" y="47257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39" name="Freeform: Shape 738">
              <a:extLst>
                <a:ext uri="{FF2B5EF4-FFF2-40B4-BE49-F238E27FC236}">
                  <a16:creationId xmlns:a16="http://schemas.microsoft.com/office/drawing/2014/main" id="{3E2217C3-D8DE-4EC0-981C-9D0D7886B9F1}"/>
                </a:ext>
              </a:extLst>
            </p:cNvPr>
            <p:cNvSpPr/>
            <p:nvPr/>
          </p:nvSpPr>
          <p:spPr>
            <a:xfrm>
              <a:off x="3574112" y="5579991"/>
              <a:ext cx="20055" cy="103734"/>
            </a:xfrm>
            <a:custGeom>
              <a:avLst/>
              <a:gdLst>
                <a:gd name="connsiteX0" fmla="*/ 0 w 20055"/>
                <a:gd name="connsiteY0" fmla="*/ 0 h 103734"/>
                <a:gd name="connsiteX1" fmla="*/ 20055 w 20055"/>
                <a:gd name="connsiteY1" fmla="*/ 0 h 103734"/>
                <a:gd name="connsiteX2" fmla="*/ 20055 w 20055"/>
                <a:gd name="connsiteY2" fmla="*/ 103734 h 103734"/>
                <a:gd name="connsiteX3" fmla="*/ 0 w 20055"/>
                <a:gd name="connsiteY3" fmla="*/ 103734 h 103734"/>
                <a:gd name="connsiteX4" fmla="*/ 0 w 20055"/>
                <a:gd name="connsiteY4" fmla="*/ 0 h 10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55" h="103734">
                  <a:moveTo>
                    <a:pt x="0" y="0"/>
                  </a:moveTo>
                  <a:lnTo>
                    <a:pt x="20055" y="0"/>
                  </a:lnTo>
                  <a:lnTo>
                    <a:pt x="20055" y="103734"/>
                  </a:lnTo>
                  <a:lnTo>
                    <a:pt x="0" y="1037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40" name="Freeform: Shape 739">
              <a:extLst>
                <a:ext uri="{FF2B5EF4-FFF2-40B4-BE49-F238E27FC236}">
                  <a16:creationId xmlns:a16="http://schemas.microsoft.com/office/drawing/2014/main" id="{9982B082-3FF2-4148-9C14-19DD3F71EDA2}"/>
                </a:ext>
              </a:extLst>
            </p:cNvPr>
            <p:cNvSpPr/>
            <p:nvPr/>
          </p:nvSpPr>
          <p:spPr>
            <a:xfrm>
              <a:off x="3613416" y="5612725"/>
              <a:ext cx="66044" cy="71000"/>
            </a:xfrm>
            <a:custGeom>
              <a:avLst/>
              <a:gdLst>
                <a:gd name="connsiteX0" fmla="*/ 19133 w 66044"/>
                <a:gd name="connsiteY0" fmla="*/ 71001 h 71000"/>
                <a:gd name="connsiteX1" fmla="*/ 0 w 66044"/>
                <a:gd name="connsiteY1" fmla="*/ 71001 h 71000"/>
                <a:gd name="connsiteX2" fmla="*/ 0 w 66044"/>
                <a:gd name="connsiteY2" fmla="*/ 1383 h 71000"/>
                <a:gd name="connsiteX3" fmla="*/ 19133 w 66044"/>
                <a:gd name="connsiteY3" fmla="*/ 1383 h 71000"/>
                <a:gd name="connsiteX4" fmla="*/ 19133 w 66044"/>
                <a:gd name="connsiteY4" fmla="*/ 9682 h 71000"/>
                <a:gd name="connsiteX5" fmla="*/ 40226 w 66044"/>
                <a:gd name="connsiteY5" fmla="*/ 0 h 71000"/>
                <a:gd name="connsiteX6" fmla="*/ 66044 w 66044"/>
                <a:gd name="connsiteY6" fmla="*/ 28469 h 71000"/>
                <a:gd name="connsiteX7" fmla="*/ 66044 w 66044"/>
                <a:gd name="connsiteY7" fmla="*/ 71001 h 71000"/>
                <a:gd name="connsiteX8" fmla="*/ 46680 w 66044"/>
                <a:gd name="connsiteY8" fmla="*/ 71001 h 71000"/>
                <a:gd name="connsiteX9" fmla="*/ 46680 w 66044"/>
                <a:gd name="connsiteY9" fmla="*/ 33080 h 71000"/>
                <a:gd name="connsiteX10" fmla="*/ 34348 w 66044"/>
                <a:gd name="connsiteY10" fmla="*/ 18326 h 71000"/>
                <a:gd name="connsiteX11" fmla="*/ 19018 w 66044"/>
                <a:gd name="connsiteY11" fmla="*/ 35846 h 71000"/>
                <a:gd name="connsiteX12" fmla="*/ 19018 w 66044"/>
                <a:gd name="connsiteY12" fmla="*/ 71001 h 7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044" h="71000">
                  <a:moveTo>
                    <a:pt x="19133" y="71001"/>
                  </a:moveTo>
                  <a:lnTo>
                    <a:pt x="0" y="71001"/>
                  </a:lnTo>
                  <a:lnTo>
                    <a:pt x="0" y="1383"/>
                  </a:lnTo>
                  <a:lnTo>
                    <a:pt x="19133" y="1383"/>
                  </a:lnTo>
                  <a:lnTo>
                    <a:pt x="19133" y="9682"/>
                  </a:lnTo>
                  <a:cubicBezTo>
                    <a:pt x="24205" y="3688"/>
                    <a:pt x="31351" y="0"/>
                    <a:pt x="40226" y="0"/>
                  </a:cubicBezTo>
                  <a:cubicBezTo>
                    <a:pt x="56363" y="0"/>
                    <a:pt x="66044" y="12333"/>
                    <a:pt x="66044" y="28469"/>
                  </a:cubicBezTo>
                  <a:lnTo>
                    <a:pt x="66044" y="71001"/>
                  </a:lnTo>
                  <a:lnTo>
                    <a:pt x="46680" y="71001"/>
                  </a:lnTo>
                  <a:lnTo>
                    <a:pt x="46680" y="33080"/>
                  </a:lnTo>
                  <a:cubicBezTo>
                    <a:pt x="46680" y="23859"/>
                    <a:pt x="42762" y="18326"/>
                    <a:pt x="34348" y="18326"/>
                  </a:cubicBezTo>
                  <a:cubicBezTo>
                    <a:pt x="24896" y="18326"/>
                    <a:pt x="19018" y="26164"/>
                    <a:pt x="19018" y="35846"/>
                  </a:cubicBezTo>
                  <a:lnTo>
                    <a:pt x="19018" y="71001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41" name="Freeform: Shape 740">
              <a:extLst>
                <a:ext uri="{FF2B5EF4-FFF2-40B4-BE49-F238E27FC236}">
                  <a16:creationId xmlns:a16="http://schemas.microsoft.com/office/drawing/2014/main" id="{DF33A56A-BC34-49EB-88B6-E48A1C8038CE}"/>
                </a:ext>
              </a:extLst>
            </p:cNvPr>
            <p:cNvSpPr/>
            <p:nvPr/>
          </p:nvSpPr>
          <p:spPr>
            <a:xfrm>
              <a:off x="3693522" y="5593938"/>
              <a:ext cx="45066" cy="91171"/>
            </a:xfrm>
            <a:custGeom>
              <a:avLst/>
              <a:gdLst>
                <a:gd name="connsiteX0" fmla="*/ 26740 w 45066"/>
                <a:gd name="connsiteY0" fmla="*/ 91171 h 91171"/>
                <a:gd name="connsiteX1" fmla="*/ 0 w 45066"/>
                <a:gd name="connsiteY1" fmla="*/ 63393 h 91171"/>
                <a:gd name="connsiteX2" fmla="*/ 0 w 45066"/>
                <a:gd name="connsiteY2" fmla="*/ 0 h 91171"/>
                <a:gd name="connsiteX3" fmla="*/ 19248 w 45066"/>
                <a:gd name="connsiteY3" fmla="*/ 0 h 91171"/>
                <a:gd name="connsiteX4" fmla="*/ 19248 w 45066"/>
                <a:gd name="connsiteY4" fmla="*/ 20171 h 91171"/>
                <a:gd name="connsiteX5" fmla="*/ 44260 w 45066"/>
                <a:gd name="connsiteY5" fmla="*/ 20171 h 91171"/>
                <a:gd name="connsiteX6" fmla="*/ 44260 w 45066"/>
                <a:gd name="connsiteY6" fmla="*/ 36538 h 91171"/>
                <a:gd name="connsiteX7" fmla="*/ 19248 w 45066"/>
                <a:gd name="connsiteY7" fmla="*/ 36538 h 91171"/>
                <a:gd name="connsiteX8" fmla="*/ 19248 w 45066"/>
                <a:gd name="connsiteY8" fmla="*/ 62471 h 91171"/>
                <a:gd name="connsiteX9" fmla="*/ 30774 w 45066"/>
                <a:gd name="connsiteY9" fmla="*/ 73652 h 91171"/>
                <a:gd name="connsiteX10" fmla="*/ 45067 w 45066"/>
                <a:gd name="connsiteY10" fmla="*/ 69617 h 91171"/>
                <a:gd name="connsiteX11" fmla="*/ 45067 w 45066"/>
                <a:gd name="connsiteY11" fmla="*/ 86330 h 91171"/>
                <a:gd name="connsiteX12" fmla="*/ 26856 w 45066"/>
                <a:gd name="connsiteY12" fmla="*/ 91171 h 91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066" h="91171">
                  <a:moveTo>
                    <a:pt x="26740" y="91171"/>
                  </a:moveTo>
                  <a:cubicBezTo>
                    <a:pt x="10143" y="91171"/>
                    <a:pt x="0" y="83103"/>
                    <a:pt x="0" y="63393"/>
                  </a:cubicBezTo>
                  <a:lnTo>
                    <a:pt x="0" y="0"/>
                  </a:lnTo>
                  <a:lnTo>
                    <a:pt x="19248" y="0"/>
                  </a:lnTo>
                  <a:lnTo>
                    <a:pt x="19248" y="20171"/>
                  </a:lnTo>
                  <a:lnTo>
                    <a:pt x="44260" y="20171"/>
                  </a:lnTo>
                  <a:lnTo>
                    <a:pt x="44260" y="36538"/>
                  </a:lnTo>
                  <a:lnTo>
                    <a:pt x="19248" y="36538"/>
                  </a:lnTo>
                  <a:lnTo>
                    <a:pt x="19248" y="62471"/>
                  </a:lnTo>
                  <a:cubicBezTo>
                    <a:pt x="19248" y="70309"/>
                    <a:pt x="24204" y="73652"/>
                    <a:pt x="30774" y="73652"/>
                  </a:cubicBezTo>
                  <a:cubicBezTo>
                    <a:pt x="35846" y="73652"/>
                    <a:pt x="40687" y="72384"/>
                    <a:pt x="45067" y="69617"/>
                  </a:cubicBezTo>
                  <a:lnTo>
                    <a:pt x="45067" y="86330"/>
                  </a:lnTo>
                  <a:cubicBezTo>
                    <a:pt x="40110" y="89673"/>
                    <a:pt x="33771" y="91171"/>
                    <a:pt x="26856" y="91171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42" name="Freeform: Shape 741">
              <a:extLst>
                <a:ext uri="{FF2B5EF4-FFF2-40B4-BE49-F238E27FC236}">
                  <a16:creationId xmlns:a16="http://schemas.microsoft.com/office/drawing/2014/main" id="{DE3F573B-7803-4F15-AEC3-787CDC7C510B}"/>
                </a:ext>
              </a:extLst>
            </p:cNvPr>
            <p:cNvSpPr/>
            <p:nvPr/>
          </p:nvSpPr>
          <p:spPr>
            <a:xfrm>
              <a:off x="3750807" y="5612725"/>
              <a:ext cx="43337" cy="71000"/>
            </a:xfrm>
            <a:custGeom>
              <a:avLst/>
              <a:gdLst>
                <a:gd name="connsiteX0" fmla="*/ 19133 w 43337"/>
                <a:gd name="connsiteY0" fmla="*/ 71001 h 71000"/>
                <a:gd name="connsiteX1" fmla="*/ 0 w 43337"/>
                <a:gd name="connsiteY1" fmla="*/ 71001 h 71000"/>
                <a:gd name="connsiteX2" fmla="*/ 0 w 43337"/>
                <a:gd name="connsiteY2" fmla="*/ 1383 h 71000"/>
                <a:gd name="connsiteX3" fmla="*/ 19133 w 43337"/>
                <a:gd name="connsiteY3" fmla="*/ 1383 h 71000"/>
                <a:gd name="connsiteX4" fmla="*/ 19133 w 43337"/>
                <a:gd name="connsiteY4" fmla="*/ 13947 h 71000"/>
                <a:gd name="connsiteX5" fmla="*/ 43338 w 43337"/>
                <a:gd name="connsiteY5" fmla="*/ 0 h 71000"/>
                <a:gd name="connsiteX6" fmla="*/ 43338 w 43337"/>
                <a:gd name="connsiteY6" fmla="*/ 21093 h 71000"/>
                <a:gd name="connsiteX7" fmla="*/ 19133 w 43337"/>
                <a:gd name="connsiteY7" fmla="*/ 40572 h 71000"/>
                <a:gd name="connsiteX8" fmla="*/ 19133 w 43337"/>
                <a:gd name="connsiteY8" fmla="*/ 71001 h 7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337" h="71000">
                  <a:moveTo>
                    <a:pt x="19133" y="71001"/>
                  </a:moveTo>
                  <a:lnTo>
                    <a:pt x="0" y="71001"/>
                  </a:lnTo>
                  <a:lnTo>
                    <a:pt x="0" y="1383"/>
                  </a:lnTo>
                  <a:lnTo>
                    <a:pt x="19133" y="1383"/>
                  </a:lnTo>
                  <a:lnTo>
                    <a:pt x="19133" y="13947"/>
                  </a:lnTo>
                  <a:cubicBezTo>
                    <a:pt x="24781" y="4956"/>
                    <a:pt x="32964" y="0"/>
                    <a:pt x="43338" y="0"/>
                  </a:cubicBezTo>
                  <a:lnTo>
                    <a:pt x="43338" y="21093"/>
                  </a:lnTo>
                  <a:cubicBezTo>
                    <a:pt x="30890" y="18442"/>
                    <a:pt x="19133" y="25819"/>
                    <a:pt x="19133" y="40572"/>
                  </a:cubicBezTo>
                  <a:lnTo>
                    <a:pt x="19133" y="71001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43" name="Freeform: Shape 742">
              <a:extLst>
                <a:ext uri="{FF2B5EF4-FFF2-40B4-BE49-F238E27FC236}">
                  <a16:creationId xmlns:a16="http://schemas.microsoft.com/office/drawing/2014/main" id="{DF7BC4CD-6316-42AB-9672-2BB6374B07D7}"/>
                </a:ext>
              </a:extLst>
            </p:cNvPr>
            <p:cNvSpPr/>
            <p:nvPr/>
          </p:nvSpPr>
          <p:spPr>
            <a:xfrm>
              <a:off x="3798986" y="5612610"/>
              <a:ext cx="75034" cy="72498"/>
            </a:xfrm>
            <a:custGeom>
              <a:avLst/>
              <a:gdLst>
                <a:gd name="connsiteX0" fmla="*/ 0 w 75034"/>
                <a:gd name="connsiteY0" fmla="*/ 35846 h 72498"/>
                <a:gd name="connsiteX1" fmla="*/ 38036 w 75034"/>
                <a:gd name="connsiteY1" fmla="*/ 0 h 72498"/>
                <a:gd name="connsiteX2" fmla="*/ 75034 w 75034"/>
                <a:gd name="connsiteY2" fmla="*/ 35846 h 72498"/>
                <a:gd name="connsiteX3" fmla="*/ 38036 w 75034"/>
                <a:gd name="connsiteY3" fmla="*/ 72499 h 72498"/>
                <a:gd name="connsiteX4" fmla="*/ 0 w 75034"/>
                <a:gd name="connsiteY4" fmla="*/ 35846 h 72498"/>
                <a:gd name="connsiteX5" fmla="*/ 37690 w 75034"/>
                <a:gd name="connsiteY5" fmla="*/ 17865 h 72498"/>
                <a:gd name="connsiteX6" fmla="*/ 19709 w 75034"/>
                <a:gd name="connsiteY6" fmla="*/ 36076 h 72498"/>
                <a:gd name="connsiteX7" fmla="*/ 37690 w 75034"/>
                <a:gd name="connsiteY7" fmla="*/ 54633 h 72498"/>
                <a:gd name="connsiteX8" fmla="*/ 55440 w 75034"/>
                <a:gd name="connsiteY8" fmla="*/ 36076 h 72498"/>
                <a:gd name="connsiteX9" fmla="*/ 37690 w 75034"/>
                <a:gd name="connsiteY9" fmla="*/ 17865 h 72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5034" h="72498">
                  <a:moveTo>
                    <a:pt x="0" y="35846"/>
                  </a:moveTo>
                  <a:cubicBezTo>
                    <a:pt x="0" y="14753"/>
                    <a:pt x="16367" y="0"/>
                    <a:pt x="38036" y="0"/>
                  </a:cubicBezTo>
                  <a:cubicBezTo>
                    <a:pt x="59705" y="0"/>
                    <a:pt x="75034" y="14753"/>
                    <a:pt x="75034" y="35846"/>
                  </a:cubicBezTo>
                  <a:cubicBezTo>
                    <a:pt x="75034" y="56939"/>
                    <a:pt x="59244" y="72499"/>
                    <a:pt x="38036" y="72499"/>
                  </a:cubicBezTo>
                  <a:cubicBezTo>
                    <a:pt x="16828" y="72499"/>
                    <a:pt x="0" y="57400"/>
                    <a:pt x="0" y="35846"/>
                  </a:cubicBezTo>
                  <a:close/>
                  <a:moveTo>
                    <a:pt x="37690" y="17865"/>
                  </a:moveTo>
                  <a:cubicBezTo>
                    <a:pt x="27201" y="17865"/>
                    <a:pt x="19709" y="25472"/>
                    <a:pt x="19709" y="36076"/>
                  </a:cubicBezTo>
                  <a:cubicBezTo>
                    <a:pt x="19709" y="46680"/>
                    <a:pt x="27201" y="54633"/>
                    <a:pt x="37690" y="54633"/>
                  </a:cubicBezTo>
                  <a:cubicBezTo>
                    <a:pt x="48179" y="54633"/>
                    <a:pt x="55440" y="46911"/>
                    <a:pt x="55440" y="36076"/>
                  </a:cubicBezTo>
                  <a:cubicBezTo>
                    <a:pt x="55440" y="25242"/>
                    <a:pt x="47948" y="17865"/>
                    <a:pt x="37690" y="17865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44" name="Freeform: Shape 743">
              <a:extLst>
                <a:ext uri="{FF2B5EF4-FFF2-40B4-BE49-F238E27FC236}">
                  <a16:creationId xmlns:a16="http://schemas.microsoft.com/office/drawing/2014/main" id="{D0588F79-306B-483E-8A23-9227DAA1BE47}"/>
                </a:ext>
              </a:extLst>
            </p:cNvPr>
            <p:cNvSpPr/>
            <p:nvPr/>
          </p:nvSpPr>
          <p:spPr>
            <a:xfrm>
              <a:off x="3882895" y="5579991"/>
              <a:ext cx="74688" cy="105117"/>
            </a:xfrm>
            <a:custGeom>
              <a:avLst/>
              <a:gdLst>
                <a:gd name="connsiteX0" fmla="*/ 55325 w 74688"/>
                <a:gd name="connsiteY0" fmla="*/ 95897 h 105117"/>
                <a:gd name="connsiteX1" fmla="*/ 34694 w 74688"/>
                <a:gd name="connsiteY1" fmla="*/ 105118 h 105117"/>
                <a:gd name="connsiteX2" fmla="*/ 0 w 74688"/>
                <a:gd name="connsiteY2" fmla="*/ 69156 h 105117"/>
                <a:gd name="connsiteX3" fmla="*/ 34694 w 74688"/>
                <a:gd name="connsiteY3" fmla="*/ 32619 h 105117"/>
                <a:gd name="connsiteX4" fmla="*/ 55325 w 74688"/>
                <a:gd name="connsiteY4" fmla="*/ 42070 h 105117"/>
                <a:gd name="connsiteX5" fmla="*/ 55325 w 74688"/>
                <a:gd name="connsiteY5" fmla="*/ 0 h 105117"/>
                <a:gd name="connsiteX6" fmla="*/ 74689 w 74688"/>
                <a:gd name="connsiteY6" fmla="*/ 0 h 105117"/>
                <a:gd name="connsiteX7" fmla="*/ 74689 w 74688"/>
                <a:gd name="connsiteY7" fmla="*/ 103734 h 105117"/>
                <a:gd name="connsiteX8" fmla="*/ 55325 w 74688"/>
                <a:gd name="connsiteY8" fmla="*/ 103734 h 105117"/>
                <a:gd name="connsiteX9" fmla="*/ 55325 w 74688"/>
                <a:gd name="connsiteY9" fmla="*/ 95897 h 105117"/>
                <a:gd name="connsiteX10" fmla="*/ 19825 w 74688"/>
                <a:gd name="connsiteY10" fmla="*/ 69272 h 105117"/>
                <a:gd name="connsiteX11" fmla="*/ 37344 w 74688"/>
                <a:gd name="connsiteY11" fmla="*/ 87368 h 105117"/>
                <a:gd name="connsiteX12" fmla="*/ 55325 w 74688"/>
                <a:gd name="connsiteY12" fmla="*/ 69272 h 105117"/>
                <a:gd name="connsiteX13" fmla="*/ 37344 w 74688"/>
                <a:gd name="connsiteY13" fmla="*/ 50600 h 105117"/>
                <a:gd name="connsiteX14" fmla="*/ 19825 w 74688"/>
                <a:gd name="connsiteY14" fmla="*/ 69272 h 10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4688" h="105117">
                  <a:moveTo>
                    <a:pt x="55325" y="95897"/>
                  </a:moveTo>
                  <a:cubicBezTo>
                    <a:pt x="50253" y="101660"/>
                    <a:pt x="43107" y="105118"/>
                    <a:pt x="34694" y="105118"/>
                  </a:cubicBezTo>
                  <a:cubicBezTo>
                    <a:pt x="14408" y="105118"/>
                    <a:pt x="0" y="89903"/>
                    <a:pt x="0" y="69156"/>
                  </a:cubicBezTo>
                  <a:cubicBezTo>
                    <a:pt x="0" y="48410"/>
                    <a:pt x="14408" y="32619"/>
                    <a:pt x="34694" y="32619"/>
                  </a:cubicBezTo>
                  <a:cubicBezTo>
                    <a:pt x="43107" y="32619"/>
                    <a:pt x="50138" y="36077"/>
                    <a:pt x="55325" y="42070"/>
                  </a:cubicBezTo>
                  <a:lnTo>
                    <a:pt x="55325" y="0"/>
                  </a:lnTo>
                  <a:lnTo>
                    <a:pt x="74689" y="0"/>
                  </a:lnTo>
                  <a:lnTo>
                    <a:pt x="74689" y="103734"/>
                  </a:lnTo>
                  <a:lnTo>
                    <a:pt x="55325" y="103734"/>
                  </a:lnTo>
                  <a:lnTo>
                    <a:pt x="55325" y="95897"/>
                  </a:lnTo>
                  <a:close/>
                  <a:moveTo>
                    <a:pt x="19825" y="69272"/>
                  </a:moveTo>
                  <a:cubicBezTo>
                    <a:pt x="19825" y="79760"/>
                    <a:pt x="27317" y="87368"/>
                    <a:pt x="37344" y="87368"/>
                  </a:cubicBezTo>
                  <a:cubicBezTo>
                    <a:pt x="47372" y="87368"/>
                    <a:pt x="55325" y="79875"/>
                    <a:pt x="55325" y="69272"/>
                  </a:cubicBezTo>
                  <a:cubicBezTo>
                    <a:pt x="55325" y="58668"/>
                    <a:pt x="47718" y="50600"/>
                    <a:pt x="37344" y="50600"/>
                  </a:cubicBezTo>
                  <a:cubicBezTo>
                    <a:pt x="26971" y="50600"/>
                    <a:pt x="19825" y="58437"/>
                    <a:pt x="19825" y="69272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45" name="Freeform: Shape 744">
              <a:extLst>
                <a:ext uri="{FF2B5EF4-FFF2-40B4-BE49-F238E27FC236}">
                  <a16:creationId xmlns:a16="http://schemas.microsoft.com/office/drawing/2014/main" id="{E55EF685-4E37-4808-93A9-4BA0130E2B23}"/>
                </a:ext>
              </a:extLst>
            </p:cNvPr>
            <p:cNvSpPr/>
            <p:nvPr/>
          </p:nvSpPr>
          <p:spPr>
            <a:xfrm>
              <a:off x="3974412" y="5613993"/>
              <a:ext cx="65237" cy="71000"/>
            </a:xfrm>
            <a:custGeom>
              <a:avLst/>
              <a:gdLst>
                <a:gd name="connsiteX0" fmla="*/ 45989 w 65237"/>
                <a:gd name="connsiteY0" fmla="*/ 0 h 71000"/>
                <a:gd name="connsiteX1" fmla="*/ 65237 w 65237"/>
                <a:gd name="connsiteY1" fmla="*/ 0 h 71000"/>
                <a:gd name="connsiteX2" fmla="*/ 65237 w 65237"/>
                <a:gd name="connsiteY2" fmla="*/ 39073 h 71000"/>
                <a:gd name="connsiteX3" fmla="*/ 32619 w 65237"/>
                <a:gd name="connsiteY3" fmla="*/ 71001 h 71000"/>
                <a:gd name="connsiteX4" fmla="*/ 0 w 65237"/>
                <a:gd name="connsiteY4" fmla="*/ 39073 h 71000"/>
                <a:gd name="connsiteX5" fmla="*/ 0 w 65237"/>
                <a:gd name="connsiteY5" fmla="*/ 0 h 71000"/>
                <a:gd name="connsiteX6" fmla="*/ 19248 w 65237"/>
                <a:gd name="connsiteY6" fmla="*/ 0 h 71000"/>
                <a:gd name="connsiteX7" fmla="*/ 19248 w 65237"/>
                <a:gd name="connsiteY7" fmla="*/ 39304 h 71000"/>
                <a:gd name="connsiteX8" fmla="*/ 32619 w 65237"/>
                <a:gd name="connsiteY8" fmla="*/ 53250 h 71000"/>
                <a:gd name="connsiteX9" fmla="*/ 45989 w 65237"/>
                <a:gd name="connsiteY9" fmla="*/ 39304 h 71000"/>
                <a:gd name="connsiteX10" fmla="*/ 45989 w 65237"/>
                <a:gd name="connsiteY10" fmla="*/ 0 h 7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237" h="71000">
                  <a:moveTo>
                    <a:pt x="45989" y="0"/>
                  </a:moveTo>
                  <a:lnTo>
                    <a:pt x="65237" y="0"/>
                  </a:lnTo>
                  <a:lnTo>
                    <a:pt x="65237" y="39073"/>
                  </a:lnTo>
                  <a:cubicBezTo>
                    <a:pt x="65237" y="58668"/>
                    <a:pt x="51982" y="71001"/>
                    <a:pt x="32619" y="71001"/>
                  </a:cubicBezTo>
                  <a:cubicBezTo>
                    <a:pt x="13255" y="71001"/>
                    <a:pt x="0" y="58668"/>
                    <a:pt x="0" y="39073"/>
                  </a:cubicBezTo>
                  <a:lnTo>
                    <a:pt x="0" y="0"/>
                  </a:lnTo>
                  <a:lnTo>
                    <a:pt x="19248" y="0"/>
                  </a:lnTo>
                  <a:lnTo>
                    <a:pt x="19248" y="39304"/>
                  </a:lnTo>
                  <a:cubicBezTo>
                    <a:pt x="19248" y="48409"/>
                    <a:pt x="24781" y="53250"/>
                    <a:pt x="32619" y="53250"/>
                  </a:cubicBezTo>
                  <a:cubicBezTo>
                    <a:pt x="40456" y="53250"/>
                    <a:pt x="45989" y="48409"/>
                    <a:pt x="45989" y="39304"/>
                  </a:cubicBezTo>
                  <a:lnTo>
                    <a:pt x="45989" y="0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46" name="Freeform: Shape 745">
              <a:extLst>
                <a:ext uri="{FF2B5EF4-FFF2-40B4-BE49-F238E27FC236}">
                  <a16:creationId xmlns:a16="http://schemas.microsoft.com/office/drawing/2014/main" id="{CA11148C-DBDD-41F7-9B65-7F53E4D987CB}"/>
                </a:ext>
              </a:extLst>
            </p:cNvPr>
            <p:cNvSpPr/>
            <p:nvPr/>
          </p:nvSpPr>
          <p:spPr>
            <a:xfrm>
              <a:off x="4051637" y="5612841"/>
              <a:ext cx="59359" cy="72383"/>
            </a:xfrm>
            <a:custGeom>
              <a:avLst/>
              <a:gdLst>
                <a:gd name="connsiteX0" fmla="*/ 39995 w 59359"/>
                <a:gd name="connsiteY0" fmla="*/ 54864 h 72383"/>
                <a:gd name="connsiteX1" fmla="*/ 59359 w 59359"/>
                <a:gd name="connsiteY1" fmla="*/ 49101 h 72383"/>
                <a:gd name="connsiteX2" fmla="*/ 59359 w 59359"/>
                <a:gd name="connsiteY2" fmla="*/ 67082 h 72383"/>
                <a:gd name="connsiteX3" fmla="*/ 37460 w 59359"/>
                <a:gd name="connsiteY3" fmla="*/ 72384 h 72383"/>
                <a:gd name="connsiteX4" fmla="*/ 0 w 59359"/>
                <a:gd name="connsiteY4" fmla="*/ 36192 h 72383"/>
                <a:gd name="connsiteX5" fmla="*/ 37575 w 59359"/>
                <a:gd name="connsiteY5" fmla="*/ 0 h 72383"/>
                <a:gd name="connsiteX6" fmla="*/ 59014 w 59359"/>
                <a:gd name="connsiteY6" fmla="*/ 5763 h 72383"/>
                <a:gd name="connsiteX7" fmla="*/ 59014 w 59359"/>
                <a:gd name="connsiteY7" fmla="*/ 25127 h 72383"/>
                <a:gd name="connsiteX8" fmla="*/ 39419 w 59359"/>
                <a:gd name="connsiteY8" fmla="*/ 17404 h 72383"/>
                <a:gd name="connsiteX9" fmla="*/ 19825 w 59359"/>
                <a:gd name="connsiteY9" fmla="*/ 36077 h 72383"/>
                <a:gd name="connsiteX10" fmla="*/ 39995 w 59359"/>
                <a:gd name="connsiteY10" fmla="*/ 54979 h 72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359" h="72383">
                  <a:moveTo>
                    <a:pt x="39995" y="54864"/>
                  </a:moveTo>
                  <a:cubicBezTo>
                    <a:pt x="47026" y="54864"/>
                    <a:pt x="53711" y="53250"/>
                    <a:pt x="59359" y="49101"/>
                  </a:cubicBezTo>
                  <a:lnTo>
                    <a:pt x="59359" y="67082"/>
                  </a:lnTo>
                  <a:cubicBezTo>
                    <a:pt x="52559" y="70770"/>
                    <a:pt x="45067" y="72384"/>
                    <a:pt x="37460" y="72384"/>
                  </a:cubicBezTo>
                  <a:cubicBezTo>
                    <a:pt x="15676" y="72384"/>
                    <a:pt x="0" y="57746"/>
                    <a:pt x="0" y="36192"/>
                  </a:cubicBezTo>
                  <a:cubicBezTo>
                    <a:pt x="0" y="14638"/>
                    <a:pt x="16021" y="0"/>
                    <a:pt x="37575" y="0"/>
                  </a:cubicBezTo>
                  <a:cubicBezTo>
                    <a:pt x="45298" y="0"/>
                    <a:pt x="52674" y="1844"/>
                    <a:pt x="59014" y="5763"/>
                  </a:cubicBezTo>
                  <a:lnTo>
                    <a:pt x="59014" y="25127"/>
                  </a:lnTo>
                  <a:cubicBezTo>
                    <a:pt x="53711" y="20055"/>
                    <a:pt x="46796" y="17404"/>
                    <a:pt x="39419" y="17404"/>
                  </a:cubicBezTo>
                  <a:cubicBezTo>
                    <a:pt x="28124" y="17404"/>
                    <a:pt x="19825" y="24896"/>
                    <a:pt x="19825" y="36077"/>
                  </a:cubicBezTo>
                  <a:cubicBezTo>
                    <a:pt x="19825" y="47257"/>
                    <a:pt x="28354" y="54979"/>
                    <a:pt x="39995" y="5497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47" name="Freeform: Shape 746">
              <a:extLst>
                <a:ext uri="{FF2B5EF4-FFF2-40B4-BE49-F238E27FC236}">
                  <a16:creationId xmlns:a16="http://schemas.microsoft.com/office/drawing/2014/main" id="{795FF359-A894-4A0B-A566-F4FA9A4B4BD8}"/>
                </a:ext>
              </a:extLst>
            </p:cNvPr>
            <p:cNvSpPr/>
            <p:nvPr/>
          </p:nvSpPr>
          <p:spPr>
            <a:xfrm>
              <a:off x="4121715" y="5612725"/>
              <a:ext cx="69847" cy="72498"/>
            </a:xfrm>
            <a:custGeom>
              <a:avLst/>
              <a:gdLst>
                <a:gd name="connsiteX0" fmla="*/ 115 w 69847"/>
                <a:gd name="connsiteY0" fmla="*/ 36884 h 72498"/>
                <a:gd name="connsiteX1" fmla="*/ 35731 w 69847"/>
                <a:gd name="connsiteY1" fmla="*/ 0 h 72498"/>
                <a:gd name="connsiteX2" fmla="*/ 69848 w 69847"/>
                <a:gd name="connsiteY2" fmla="*/ 34463 h 72498"/>
                <a:gd name="connsiteX3" fmla="*/ 69387 w 69847"/>
                <a:gd name="connsiteY3" fmla="*/ 42531 h 72498"/>
                <a:gd name="connsiteX4" fmla="*/ 20747 w 69847"/>
                <a:gd name="connsiteY4" fmla="*/ 42531 h 72498"/>
                <a:gd name="connsiteX5" fmla="*/ 41033 w 69847"/>
                <a:gd name="connsiteY5" fmla="*/ 56363 h 72498"/>
                <a:gd name="connsiteX6" fmla="*/ 64085 w 69847"/>
                <a:gd name="connsiteY6" fmla="*/ 50023 h 72498"/>
                <a:gd name="connsiteX7" fmla="*/ 64085 w 69847"/>
                <a:gd name="connsiteY7" fmla="*/ 66044 h 72498"/>
                <a:gd name="connsiteX8" fmla="*/ 38958 w 69847"/>
                <a:gd name="connsiteY8" fmla="*/ 72499 h 72498"/>
                <a:gd name="connsiteX9" fmla="*/ 0 w 69847"/>
                <a:gd name="connsiteY9" fmla="*/ 36999 h 72498"/>
                <a:gd name="connsiteX10" fmla="*/ 50253 w 69847"/>
                <a:gd name="connsiteY10" fmla="*/ 29507 h 72498"/>
                <a:gd name="connsiteX11" fmla="*/ 35731 w 69847"/>
                <a:gd name="connsiteY11" fmla="*/ 15099 h 72498"/>
                <a:gd name="connsiteX12" fmla="*/ 20286 w 69847"/>
                <a:gd name="connsiteY12" fmla="*/ 29507 h 72498"/>
                <a:gd name="connsiteX13" fmla="*/ 50253 w 69847"/>
                <a:gd name="connsiteY13" fmla="*/ 29507 h 72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9847" h="72498">
                  <a:moveTo>
                    <a:pt x="115" y="36884"/>
                  </a:moveTo>
                  <a:cubicBezTo>
                    <a:pt x="115" y="15560"/>
                    <a:pt x="14408" y="0"/>
                    <a:pt x="35731" y="0"/>
                  </a:cubicBezTo>
                  <a:cubicBezTo>
                    <a:pt x="55901" y="0"/>
                    <a:pt x="69848" y="14408"/>
                    <a:pt x="69848" y="34463"/>
                  </a:cubicBezTo>
                  <a:cubicBezTo>
                    <a:pt x="69848" y="37229"/>
                    <a:pt x="69732" y="39880"/>
                    <a:pt x="69387" y="42531"/>
                  </a:cubicBezTo>
                  <a:lnTo>
                    <a:pt x="20747" y="42531"/>
                  </a:lnTo>
                  <a:cubicBezTo>
                    <a:pt x="23282" y="51061"/>
                    <a:pt x="30890" y="56363"/>
                    <a:pt x="41033" y="56363"/>
                  </a:cubicBezTo>
                  <a:cubicBezTo>
                    <a:pt x="49101" y="56363"/>
                    <a:pt x="56823" y="54288"/>
                    <a:pt x="64085" y="50023"/>
                  </a:cubicBezTo>
                  <a:lnTo>
                    <a:pt x="64085" y="66044"/>
                  </a:lnTo>
                  <a:cubicBezTo>
                    <a:pt x="56362" y="70424"/>
                    <a:pt x="47718" y="72499"/>
                    <a:pt x="38958" y="72499"/>
                  </a:cubicBezTo>
                  <a:cubicBezTo>
                    <a:pt x="16943" y="72499"/>
                    <a:pt x="0" y="58898"/>
                    <a:pt x="0" y="36999"/>
                  </a:cubicBezTo>
                  <a:close/>
                  <a:moveTo>
                    <a:pt x="50253" y="29507"/>
                  </a:moveTo>
                  <a:cubicBezTo>
                    <a:pt x="49331" y="21323"/>
                    <a:pt x="44260" y="15099"/>
                    <a:pt x="35731" y="15099"/>
                  </a:cubicBezTo>
                  <a:cubicBezTo>
                    <a:pt x="27201" y="15099"/>
                    <a:pt x="21899" y="21208"/>
                    <a:pt x="20286" y="29507"/>
                  </a:cubicBezTo>
                  <a:lnTo>
                    <a:pt x="50253" y="29507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48" name="Freeform: Shape 747">
              <a:extLst>
                <a:ext uri="{FF2B5EF4-FFF2-40B4-BE49-F238E27FC236}">
                  <a16:creationId xmlns:a16="http://schemas.microsoft.com/office/drawing/2014/main" id="{71C83000-B2F0-4BDE-B753-87D6FB4E9AFC}"/>
                </a:ext>
              </a:extLst>
            </p:cNvPr>
            <p:cNvSpPr/>
            <p:nvPr/>
          </p:nvSpPr>
          <p:spPr>
            <a:xfrm>
              <a:off x="4231328" y="5612610"/>
              <a:ext cx="74688" cy="72498"/>
            </a:xfrm>
            <a:custGeom>
              <a:avLst/>
              <a:gdLst>
                <a:gd name="connsiteX0" fmla="*/ 55325 w 74688"/>
                <a:gd name="connsiteY0" fmla="*/ 63278 h 72498"/>
                <a:gd name="connsiteX1" fmla="*/ 34694 w 74688"/>
                <a:gd name="connsiteY1" fmla="*/ 72499 h 72498"/>
                <a:gd name="connsiteX2" fmla="*/ 0 w 74688"/>
                <a:gd name="connsiteY2" fmla="*/ 36537 h 72498"/>
                <a:gd name="connsiteX3" fmla="*/ 34694 w 74688"/>
                <a:gd name="connsiteY3" fmla="*/ 0 h 72498"/>
                <a:gd name="connsiteX4" fmla="*/ 55325 w 74688"/>
                <a:gd name="connsiteY4" fmla="*/ 9451 h 72498"/>
                <a:gd name="connsiteX5" fmla="*/ 55325 w 74688"/>
                <a:gd name="connsiteY5" fmla="*/ 1383 h 72498"/>
                <a:gd name="connsiteX6" fmla="*/ 74689 w 74688"/>
                <a:gd name="connsiteY6" fmla="*/ 1383 h 72498"/>
                <a:gd name="connsiteX7" fmla="*/ 74689 w 74688"/>
                <a:gd name="connsiteY7" fmla="*/ 71000 h 72498"/>
                <a:gd name="connsiteX8" fmla="*/ 55325 w 74688"/>
                <a:gd name="connsiteY8" fmla="*/ 71000 h 72498"/>
                <a:gd name="connsiteX9" fmla="*/ 55325 w 74688"/>
                <a:gd name="connsiteY9" fmla="*/ 63163 h 72498"/>
                <a:gd name="connsiteX10" fmla="*/ 19825 w 74688"/>
                <a:gd name="connsiteY10" fmla="*/ 36653 h 72498"/>
                <a:gd name="connsiteX11" fmla="*/ 37345 w 74688"/>
                <a:gd name="connsiteY11" fmla="*/ 54749 h 72498"/>
                <a:gd name="connsiteX12" fmla="*/ 55325 w 74688"/>
                <a:gd name="connsiteY12" fmla="*/ 36653 h 72498"/>
                <a:gd name="connsiteX13" fmla="*/ 37345 w 74688"/>
                <a:gd name="connsiteY13" fmla="*/ 17981 h 72498"/>
                <a:gd name="connsiteX14" fmla="*/ 19825 w 74688"/>
                <a:gd name="connsiteY14" fmla="*/ 36653 h 72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4688" h="72498">
                  <a:moveTo>
                    <a:pt x="55325" y="63278"/>
                  </a:moveTo>
                  <a:cubicBezTo>
                    <a:pt x="50369" y="69041"/>
                    <a:pt x="43223" y="72499"/>
                    <a:pt x="34694" y="72499"/>
                  </a:cubicBezTo>
                  <a:cubicBezTo>
                    <a:pt x="14408" y="72499"/>
                    <a:pt x="0" y="57284"/>
                    <a:pt x="0" y="36537"/>
                  </a:cubicBezTo>
                  <a:cubicBezTo>
                    <a:pt x="0" y="15791"/>
                    <a:pt x="14293" y="0"/>
                    <a:pt x="34694" y="0"/>
                  </a:cubicBezTo>
                  <a:cubicBezTo>
                    <a:pt x="43108" y="0"/>
                    <a:pt x="50254" y="3458"/>
                    <a:pt x="55325" y="9451"/>
                  </a:cubicBezTo>
                  <a:lnTo>
                    <a:pt x="55325" y="1383"/>
                  </a:lnTo>
                  <a:lnTo>
                    <a:pt x="74689" y="1383"/>
                  </a:lnTo>
                  <a:lnTo>
                    <a:pt x="74689" y="71000"/>
                  </a:lnTo>
                  <a:lnTo>
                    <a:pt x="55325" y="71000"/>
                  </a:lnTo>
                  <a:lnTo>
                    <a:pt x="55325" y="63163"/>
                  </a:lnTo>
                  <a:close/>
                  <a:moveTo>
                    <a:pt x="19825" y="36653"/>
                  </a:moveTo>
                  <a:cubicBezTo>
                    <a:pt x="19825" y="47142"/>
                    <a:pt x="27317" y="54749"/>
                    <a:pt x="37345" y="54749"/>
                  </a:cubicBezTo>
                  <a:cubicBezTo>
                    <a:pt x="47372" y="54749"/>
                    <a:pt x="55325" y="47257"/>
                    <a:pt x="55325" y="36653"/>
                  </a:cubicBezTo>
                  <a:cubicBezTo>
                    <a:pt x="55325" y="26049"/>
                    <a:pt x="47718" y="17981"/>
                    <a:pt x="37345" y="17981"/>
                  </a:cubicBezTo>
                  <a:cubicBezTo>
                    <a:pt x="26971" y="17981"/>
                    <a:pt x="19825" y="25818"/>
                    <a:pt x="19825" y="36653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49" name="Freeform: Shape 748">
              <a:extLst>
                <a:ext uri="{FF2B5EF4-FFF2-40B4-BE49-F238E27FC236}">
                  <a16:creationId xmlns:a16="http://schemas.microsoft.com/office/drawing/2014/main" id="{0E064E11-7D73-40D6-BEEC-2DA16CCE165E}"/>
                </a:ext>
              </a:extLst>
            </p:cNvPr>
            <p:cNvSpPr/>
            <p:nvPr/>
          </p:nvSpPr>
          <p:spPr>
            <a:xfrm>
              <a:off x="4324689" y="5612725"/>
              <a:ext cx="74573" cy="105578"/>
            </a:xfrm>
            <a:custGeom>
              <a:avLst/>
              <a:gdLst>
                <a:gd name="connsiteX0" fmla="*/ 19133 w 74573"/>
                <a:gd name="connsiteY0" fmla="*/ 63163 h 105578"/>
                <a:gd name="connsiteX1" fmla="*/ 19133 w 74573"/>
                <a:gd name="connsiteY1" fmla="*/ 105579 h 105578"/>
                <a:gd name="connsiteX2" fmla="*/ 0 w 74573"/>
                <a:gd name="connsiteY2" fmla="*/ 105579 h 105578"/>
                <a:gd name="connsiteX3" fmla="*/ 0 w 74573"/>
                <a:gd name="connsiteY3" fmla="*/ 1383 h 105578"/>
                <a:gd name="connsiteX4" fmla="*/ 19133 w 74573"/>
                <a:gd name="connsiteY4" fmla="*/ 1383 h 105578"/>
                <a:gd name="connsiteX5" fmla="*/ 19133 w 74573"/>
                <a:gd name="connsiteY5" fmla="*/ 9221 h 105578"/>
                <a:gd name="connsiteX6" fmla="*/ 39880 w 74573"/>
                <a:gd name="connsiteY6" fmla="*/ 0 h 105578"/>
                <a:gd name="connsiteX7" fmla="*/ 74574 w 74573"/>
                <a:gd name="connsiteY7" fmla="*/ 35961 h 105578"/>
                <a:gd name="connsiteX8" fmla="*/ 39880 w 74573"/>
                <a:gd name="connsiteY8" fmla="*/ 72499 h 105578"/>
                <a:gd name="connsiteX9" fmla="*/ 19133 w 74573"/>
                <a:gd name="connsiteY9" fmla="*/ 63278 h 105578"/>
                <a:gd name="connsiteX10" fmla="*/ 37229 w 74573"/>
                <a:gd name="connsiteY10" fmla="*/ 17866 h 105578"/>
                <a:gd name="connsiteX11" fmla="*/ 19133 w 74573"/>
                <a:gd name="connsiteY11" fmla="*/ 35961 h 105578"/>
                <a:gd name="connsiteX12" fmla="*/ 37229 w 74573"/>
                <a:gd name="connsiteY12" fmla="*/ 54634 h 105578"/>
                <a:gd name="connsiteX13" fmla="*/ 54979 w 74573"/>
                <a:gd name="connsiteY13" fmla="*/ 35961 h 105578"/>
                <a:gd name="connsiteX14" fmla="*/ 37229 w 74573"/>
                <a:gd name="connsiteY14" fmla="*/ 17866 h 105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4573" h="105578">
                  <a:moveTo>
                    <a:pt x="19133" y="63163"/>
                  </a:moveTo>
                  <a:lnTo>
                    <a:pt x="19133" y="105579"/>
                  </a:lnTo>
                  <a:lnTo>
                    <a:pt x="0" y="105579"/>
                  </a:lnTo>
                  <a:lnTo>
                    <a:pt x="0" y="1383"/>
                  </a:lnTo>
                  <a:lnTo>
                    <a:pt x="19133" y="1383"/>
                  </a:lnTo>
                  <a:lnTo>
                    <a:pt x="19133" y="9221"/>
                  </a:lnTo>
                  <a:cubicBezTo>
                    <a:pt x="24435" y="3458"/>
                    <a:pt x="31466" y="0"/>
                    <a:pt x="39880" y="0"/>
                  </a:cubicBezTo>
                  <a:cubicBezTo>
                    <a:pt x="60051" y="0"/>
                    <a:pt x="74574" y="15214"/>
                    <a:pt x="74574" y="35961"/>
                  </a:cubicBezTo>
                  <a:cubicBezTo>
                    <a:pt x="74574" y="56708"/>
                    <a:pt x="60166" y="72499"/>
                    <a:pt x="39880" y="72499"/>
                  </a:cubicBezTo>
                  <a:cubicBezTo>
                    <a:pt x="31466" y="72499"/>
                    <a:pt x="24435" y="69041"/>
                    <a:pt x="19133" y="63278"/>
                  </a:cubicBezTo>
                  <a:close/>
                  <a:moveTo>
                    <a:pt x="37229" y="17866"/>
                  </a:moveTo>
                  <a:cubicBezTo>
                    <a:pt x="26856" y="17866"/>
                    <a:pt x="19133" y="25473"/>
                    <a:pt x="19133" y="35961"/>
                  </a:cubicBezTo>
                  <a:cubicBezTo>
                    <a:pt x="19133" y="46450"/>
                    <a:pt x="26856" y="54634"/>
                    <a:pt x="37229" y="54634"/>
                  </a:cubicBezTo>
                  <a:cubicBezTo>
                    <a:pt x="47603" y="54634"/>
                    <a:pt x="54979" y="46911"/>
                    <a:pt x="54979" y="35961"/>
                  </a:cubicBezTo>
                  <a:cubicBezTo>
                    <a:pt x="54979" y="25012"/>
                    <a:pt x="47372" y="17866"/>
                    <a:pt x="37229" y="17866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50" name="Freeform: Shape 749">
              <a:extLst>
                <a:ext uri="{FF2B5EF4-FFF2-40B4-BE49-F238E27FC236}">
                  <a16:creationId xmlns:a16="http://schemas.microsoft.com/office/drawing/2014/main" id="{830B73B0-CAA7-4D0C-8CB5-73235C925070}"/>
                </a:ext>
              </a:extLst>
            </p:cNvPr>
            <p:cNvSpPr/>
            <p:nvPr/>
          </p:nvSpPr>
          <p:spPr>
            <a:xfrm>
              <a:off x="4413094" y="5612725"/>
              <a:ext cx="74573" cy="105578"/>
            </a:xfrm>
            <a:custGeom>
              <a:avLst/>
              <a:gdLst>
                <a:gd name="connsiteX0" fmla="*/ 19133 w 74573"/>
                <a:gd name="connsiteY0" fmla="*/ 63163 h 105578"/>
                <a:gd name="connsiteX1" fmla="*/ 19133 w 74573"/>
                <a:gd name="connsiteY1" fmla="*/ 105579 h 105578"/>
                <a:gd name="connsiteX2" fmla="*/ 0 w 74573"/>
                <a:gd name="connsiteY2" fmla="*/ 105579 h 105578"/>
                <a:gd name="connsiteX3" fmla="*/ 0 w 74573"/>
                <a:gd name="connsiteY3" fmla="*/ 1383 h 105578"/>
                <a:gd name="connsiteX4" fmla="*/ 19133 w 74573"/>
                <a:gd name="connsiteY4" fmla="*/ 1383 h 105578"/>
                <a:gd name="connsiteX5" fmla="*/ 19133 w 74573"/>
                <a:gd name="connsiteY5" fmla="*/ 9221 h 105578"/>
                <a:gd name="connsiteX6" fmla="*/ 39880 w 74573"/>
                <a:gd name="connsiteY6" fmla="*/ 0 h 105578"/>
                <a:gd name="connsiteX7" fmla="*/ 74574 w 74573"/>
                <a:gd name="connsiteY7" fmla="*/ 35961 h 105578"/>
                <a:gd name="connsiteX8" fmla="*/ 39880 w 74573"/>
                <a:gd name="connsiteY8" fmla="*/ 72499 h 105578"/>
                <a:gd name="connsiteX9" fmla="*/ 19133 w 74573"/>
                <a:gd name="connsiteY9" fmla="*/ 63278 h 105578"/>
                <a:gd name="connsiteX10" fmla="*/ 37229 w 74573"/>
                <a:gd name="connsiteY10" fmla="*/ 17866 h 105578"/>
                <a:gd name="connsiteX11" fmla="*/ 19133 w 74573"/>
                <a:gd name="connsiteY11" fmla="*/ 35961 h 105578"/>
                <a:gd name="connsiteX12" fmla="*/ 37229 w 74573"/>
                <a:gd name="connsiteY12" fmla="*/ 54634 h 105578"/>
                <a:gd name="connsiteX13" fmla="*/ 54979 w 74573"/>
                <a:gd name="connsiteY13" fmla="*/ 35961 h 105578"/>
                <a:gd name="connsiteX14" fmla="*/ 37229 w 74573"/>
                <a:gd name="connsiteY14" fmla="*/ 17866 h 105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4573" h="105578">
                  <a:moveTo>
                    <a:pt x="19133" y="63163"/>
                  </a:moveTo>
                  <a:lnTo>
                    <a:pt x="19133" y="105579"/>
                  </a:lnTo>
                  <a:lnTo>
                    <a:pt x="0" y="105579"/>
                  </a:lnTo>
                  <a:lnTo>
                    <a:pt x="0" y="1383"/>
                  </a:lnTo>
                  <a:lnTo>
                    <a:pt x="19133" y="1383"/>
                  </a:lnTo>
                  <a:lnTo>
                    <a:pt x="19133" y="9221"/>
                  </a:lnTo>
                  <a:cubicBezTo>
                    <a:pt x="24435" y="3458"/>
                    <a:pt x="31466" y="0"/>
                    <a:pt x="39880" y="0"/>
                  </a:cubicBezTo>
                  <a:cubicBezTo>
                    <a:pt x="60051" y="0"/>
                    <a:pt x="74574" y="15214"/>
                    <a:pt x="74574" y="35961"/>
                  </a:cubicBezTo>
                  <a:cubicBezTo>
                    <a:pt x="74574" y="56708"/>
                    <a:pt x="60166" y="72499"/>
                    <a:pt x="39880" y="72499"/>
                  </a:cubicBezTo>
                  <a:cubicBezTo>
                    <a:pt x="31466" y="72499"/>
                    <a:pt x="24435" y="69041"/>
                    <a:pt x="19133" y="63278"/>
                  </a:cubicBezTo>
                  <a:close/>
                  <a:moveTo>
                    <a:pt x="37229" y="17866"/>
                  </a:moveTo>
                  <a:cubicBezTo>
                    <a:pt x="26856" y="17866"/>
                    <a:pt x="19133" y="25473"/>
                    <a:pt x="19133" y="35961"/>
                  </a:cubicBezTo>
                  <a:cubicBezTo>
                    <a:pt x="19133" y="46450"/>
                    <a:pt x="26856" y="54634"/>
                    <a:pt x="37229" y="54634"/>
                  </a:cubicBezTo>
                  <a:cubicBezTo>
                    <a:pt x="47603" y="54634"/>
                    <a:pt x="54979" y="46911"/>
                    <a:pt x="54979" y="35961"/>
                  </a:cubicBezTo>
                  <a:cubicBezTo>
                    <a:pt x="54979" y="25012"/>
                    <a:pt x="47372" y="17866"/>
                    <a:pt x="37229" y="17866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51" name="Freeform: Shape 750">
              <a:extLst>
                <a:ext uri="{FF2B5EF4-FFF2-40B4-BE49-F238E27FC236}">
                  <a16:creationId xmlns:a16="http://schemas.microsoft.com/office/drawing/2014/main" id="{67E61E14-EE59-42F1-89FB-34353E10C320}"/>
                </a:ext>
              </a:extLst>
            </p:cNvPr>
            <p:cNvSpPr/>
            <p:nvPr/>
          </p:nvSpPr>
          <p:spPr>
            <a:xfrm>
              <a:off x="4497003" y="5612610"/>
              <a:ext cx="52674" cy="72268"/>
            </a:xfrm>
            <a:custGeom>
              <a:avLst/>
              <a:gdLst>
                <a:gd name="connsiteX0" fmla="*/ 24320 w 52674"/>
                <a:gd name="connsiteY0" fmla="*/ 58437 h 72268"/>
                <a:gd name="connsiteX1" fmla="*/ 33425 w 52674"/>
                <a:gd name="connsiteY1" fmla="*/ 52328 h 72268"/>
                <a:gd name="connsiteX2" fmla="*/ 28585 w 52674"/>
                <a:gd name="connsiteY2" fmla="*/ 46335 h 72268"/>
                <a:gd name="connsiteX3" fmla="*/ 15560 w 52674"/>
                <a:gd name="connsiteY3" fmla="*/ 40917 h 72268"/>
                <a:gd name="connsiteX4" fmla="*/ 115 w 52674"/>
                <a:gd name="connsiteY4" fmla="*/ 21323 h 72268"/>
                <a:gd name="connsiteX5" fmla="*/ 26510 w 52674"/>
                <a:gd name="connsiteY5" fmla="*/ 0 h 72268"/>
                <a:gd name="connsiteX6" fmla="*/ 48640 w 52674"/>
                <a:gd name="connsiteY6" fmla="*/ 5648 h 72268"/>
                <a:gd name="connsiteX7" fmla="*/ 48640 w 52674"/>
                <a:gd name="connsiteY7" fmla="*/ 23167 h 72268"/>
                <a:gd name="connsiteX8" fmla="*/ 27547 w 52674"/>
                <a:gd name="connsiteY8" fmla="*/ 13601 h 72268"/>
                <a:gd name="connsiteX9" fmla="*/ 19133 w 52674"/>
                <a:gd name="connsiteY9" fmla="*/ 19364 h 72268"/>
                <a:gd name="connsiteX10" fmla="*/ 24551 w 52674"/>
                <a:gd name="connsiteY10" fmla="*/ 25357 h 72268"/>
                <a:gd name="connsiteX11" fmla="*/ 38036 w 52674"/>
                <a:gd name="connsiteY11" fmla="*/ 31120 h 72268"/>
                <a:gd name="connsiteX12" fmla="*/ 52674 w 52674"/>
                <a:gd name="connsiteY12" fmla="*/ 49216 h 72268"/>
                <a:gd name="connsiteX13" fmla="*/ 23974 w 52674"/>
                <a:gd name="connsiteY13" fmla="*/ 72268 h 72268"/>
                <a:gd name="connsiteX14" fmla="*/ 0 w 52674"/>
                <a:gd name="connsiteY14" fmla="*/ 65583 h 72268"/>
                <a:gd name="connsiteX15" fmla="*/ 0 w 52674"/>
                <a:gd name="connsiteY15" fmla="*/ 47372 h 72268"/>
                <a:gd name="connsiteX16" fmla="*/ 24320 w 52674"/>
                <a:gd name="connsiteY16" fmla="*/ 58206 h 72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2674" h="72268">
                  <a:moveTo>
                    <a:pt x="24320" y="58437"/>
                  </a:moveTo>
                  <a:cubicBezTo>
                    <a:pt x="29968" y="58437"/>
                    <a:pt x="33425" y="56132"/>
                    <a:pt x="33425" y="52328"/>
                  </a:cubicBezTo>
                  <a:cubicBezTo>
                    <a:pt x="33425" y="49792"/>
                    <a:pt x="32273" y="48063"/>
                    <a:pt x="28585" y="46335"/>
                  </a:cubicBezTo>
                  <a:lnTo>
                    <a:pt x="15560" y="40917"/>
                  </a:lnTo>
                  <a:cubicBezTo>
                    <a:pt x="6109" y="36883"/>
                    <a:pt x="115" y="31927"/>
                    <a:pt x="115" y="21323"/>
                  </a:cubicBezTo>
                  <a:cubicBezTo>
                    <a:pt x="115" y="8068"/>
                    <a:pt x="10604" y="0"/>
                    <a:pt x="26510" y="0"/>
                  </a:cubicBezTo>
                  <a:cubicBezTo>
                    <a:pt x="34809" y="0"/>
                    <a:pt x="42531" y="1959"/>
                    <a:pt x="48640" y="5648"/>
                  </a:cubicBezTo>
                  <a:lnTo>
                    <a:pt x="48640" y="23167"/>
                  </a:lnTo>
                  <a:cubicBezTo>
                    <a:pt x="41840" y="17174"/>
                    <a:pt x="33887" y="13601"/>
                    <a:pt x="27547" y="13601"/>
                  </a:cubicBezTo>
                  <a:cubicBezTo>
                    <a:pt x="22245" y="13601"/>
                    <a:pt x="19133" y="15791"/>
                    <a:pt x="19133" y="19364"/>
                  </a:cubicBezTo>
                  <a:cubicBezTo>
                    <a:pt x="19133" y="22245"/>
                    <a:pt x="20516" y="23744"/>
                    <a:pt x="24551" y="25357"/>
                  </a:cubicBezTo>
                  <a:lnTo>
                    <a:pt x="38036" y="31120"/>
                  </a:lnTo>
                  <a:cubicBezTo>
                    <a:pt x="47948" y="35385"/>
                    <a:pt x="52674" y="40687"/>
                    <a:pt x="52674" y="49216"/>
                  </a:cubicBezTo>
                  <a:cubicBezTo>
                    <a:pt x="52674" y="63854"/>
                    <a:pt x="40341" y="72268"/>
                    <a:pt x="23974" y="72268"/>
                  </a:cubicBezTo>
                  <a:cubicBezTo>
                    <a:pt x="14869" y="72268"/>
                    <a:pt x="6224" y="69732"/>
                    <a:pt x="0" y="65583"/>
                  </a:cubicBezTo>
                  <a:lnTo>
                    <a:pt x="0" y="47372"/>
                  </a:lnTo>
                  <a:cubicBezTo>
                    <a:pt x="7607" y="54518"/>
                    <a:pt x="16367" y="58206"/>
                    <a:pt x="24320" y="58206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52" name="Freeform: Shape 751">
              <a:extLst>
                <a:ext uri="{FF2B5EF4-FFF2-40B4-BE49-F238E27FC236}">
                  <a16:creationId xmlns:a16="http://schemas.microsoft.com/office/drawing/2014/main" id="{DD1847A7-2F7C-4044-B0A3-25F70DCD21F2}"/>
                </a:ext>
              </a:extLst>
            </p:cNvPr>
            <p:cNvSpPr/>
            <p:nvPr/>
          </p:nvSpPr>
          <p:spPr>
            <a:xfrm>
              <a:off x="4588866" y="5612610"/>
              <a:ext cx="74688" cy="72498"/>
            </a:xfrm>
            <a:custGeom>
              <a:avLst/>
              <a:gdLst>
                <a:gd name="connsiteX0" fmla="*/ 55325 w 74688"/>
                <a:gd name="connsiteY0" fmla="*/ 63278 h 72498"/>
                <a:gd name="connsiteX1" fmla="*/ 34694 w 74688"/>
                <a:gd name="connsiteY1" fmla="*/ 72499 h 72498"/>
                <a:gd name="connsiteX2" fmla="*/ 0 w 74688"/>
                <a:gd name="connsiteY2" fmla="*/ 36537 h 72498"/>
                <a:gd name="connsiteX3" fmla="*/ 34694 w 74688"/>
                <a:gd name="connsiteY3" fmla="*/ 0 h 72498"/>
                <a:gd name="connsiteX4" fmla="*/ 55325 w 74688"/>
                <a:gd name="connsiteY4" fmla="*/ 9451 h 72498"/>
                <a:gd name="connsiteX5" fmla="*/ 55325 w 74688"/>
                <a:gd name="connsiteY5" fmla="*/ 1383 h 72498"/>
                <a:gd name="connsiteX6" fmla="*/ 74689 w 74688"/>
                <a:gd name="connsiteY6" fmla="*/ 1383 h 72498"/>
                <a:gd name="connsiteX7" fmla="*/ 74689 w 74688"/>
                <a:gd name="connsiteY7" fmla="*/ 71000 h 72498"/>
                <a:gd name="connsiteX8" fmla="*/ 55325 w 74688"/>
                <a:gd name="connsiteY8" fmla="*/ 71000 h 72498"/>
                <a:gd name="connsiteX9" fmla="*/ 55325 w 74688"/>
                <a:gd name="connsiteY9" fmla="*/ 63163 h 72498"/>
                <a:gd name="connsiteX10" fmla="*/ 19825 w 74688"/>
                <a:gd name="connsiteY10" fmla="*/ 36653 h 72498"/>
                <a:gd name="connsiteX11" fmla="*/ 37344 w 74688"/>
                <a:gd name="connsiteY11" fmla="*/ 54749 h 72498"/>
                <a:gd name="connsiteX12" fmla="*/ 55325 w 74688"/>
                <a:gd name="connsiteY12" fmla="*/ 36653 h 72498"/>
                <a:gd name="connsiteX13" fmla="*/ 37344 w 74688"/>
                <a:gd name="connsiteY13" fmla="*/ 17981 h 72498"/>
                <a:gd name="connsiteX14" fmla="*/ 19825 w 74688"/>
                <a:gd name="connsiteY14" fmla="*/ 36653 h 72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4688" h="72498">
                  <a:moveTo>
                    <a:pt x="55325" y="63278"/>
                  </a:moveTo>
                  <a:cubicBezTo>
                    <a:pt x="50369" y="69041"/>
                    <a:pt x="43223" y="72499"/>
                    <a:pt x="34694" y="72499"/>
                  </a:cubicBezTo>
                  <a:cubicBezTo>
                    <a:pt x="14408" y="72499"/>
                    <a:pt x="0" y="57284"/>
                    <a:pt x="0" y="36537"/>
                  </a:cubicBezTo>
                  <a:cubicBezTo>
                    <a:pt x="0" y="15791"/>
                    <a:pt x="14292" y="0"/>
                    <a:pt x="34694" y="0"/>
                  </a:cubicBezTo>
                  <a:cubicBezTo>
                    <a:pt x="43107" y="0"/>
                    <a:pt x="50253" y="3458"/>
                    <a:pt x="55325" y="9451"/>
                  </a:cubicBezTo>
                  <a:lnTo>
                    <a:pt x="55325" y="1383"/>
                  </a:lnTo>
                  <a:lnTo>
                    <a:pt x="74689" y="1383"/>
                  </a:lnTo>
                  <a:lnTo>
                    <a:pt x="74689" y="71000"/>
                  </a:lnTo>
                  <a:lnTo>
                    <a:pt x="55325" y="71000"/>
                  </a:lnTo>
                  <a:lnTo>
                    <a:pt x="55325" y="63163"/>
                  </a:lnTo>
                  <a:close/>
                  <a:moveTo>
                    <a:pt x="19825" y="36653"/>
                  </a:moveTo>
                  <a:cubicBezTo>
                    <a:pt x="19825" y="47142"/>
                    <a:pt x="27317" y="54749"/>
                    <a:pt x="37344" y="54749"/>
                  </a:cubicBezTo>
                  <a:cubicBezTo>
                    <a:pt x="47372" y="54749"/>
                    <a:pt x="55325" y="47257"/>
                    <a:pt x="55325" y="36653"/>
                  </a:cubicBezTo>
                  <a:cubicBezTo>
                    <a:pt x="55325" y="26049"/>
                    <a:pt x="47718" y="17981"/>
                    <a:pt x="37344" y="17981"/>
                  </a:cubicBezTo>
                  <a:cubicBezTo>
                    <a:pt x="26971" y="17981"/>
                    <a:pt x="19825" y="25818"/>
                    <a:pt x="19825" y="36653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53" name="Freeform: Shape 752">
              <a:extLst>
                <a:ext uri="{FF2B5EF4-FFF2-40B4-BE49-F238E27FC236}">
                  <a16:creationId xmlns:a16="http://schemas.microsoft.com/office/drawing/2014/main" id="{28863FA5-14AA-4B0B-849D-3B7104FDD29A}"/>
                </a:ext>
              </a:extLst>
            </p:cNvPr>
            <p:cNvSpPr/>
            <p:nvPr/>
          </p:nvSpPr>
          <p:spPr>
            <a:xfrm>
              <a:off x="4682227" y="5612725"/>
              <a:ext cx="66044" cy="71000"/>
            </a:xfrm>
            <a:custGeom>
              <a:avLst/>
              <a:gdLst>
                <a:gd name="connsiteX0" fmla="*/ 19133 w 66044"/>
                <a:gd name="connsiteY0" fmla="*/ 71001 h 71000"/>
                <a:gd name="connsiteX1" fmla="*/ 0 w 66044"/>
                <a:gd name="connsiteY1" fmla="*/ 71001 h 71000"/>
                <a:gd name="connsiteX2" fmla="*/ 0 w 66044"/>
                <a:gd name="connsiteY2" fmla="*/ 1383 h 71000"/>
                <a:gd name="connsiteX3" fmla="*/ 19133 w 66044"/>
                <a:gd name="connsiteY3" fmla="*/ 1383 h 71000"/>
                <a:gd name="connsiteX4" fmla="*/ 19133 w 66044"/>
                <a:gd name="connsiteY4" fmla="*/ 9682 h 71000"/>
                <a:gd name="connsiteX5" fmla="*/ 40226 w 66044"/>
                <a:gd name="connsiteY5" fmla="*/ 0 h 71000"/>
                <a:gd name="connsiteX6" fmla="*/ 66044 w 66044"/>
                <a:gd name="connsiteY6" fmla="*/ 28469 h 71000"/>
                <a:gd name="connsiteX7" fmla="*/ 66044 w 66044"/>
                <a:gd name="connsiteY7" fmla="*/ 71001 h 71000"/>
                <a:gd name="connsiteX8" fmla="*/ 46680 w 66044"/>
                <a:gd name="connsiteY8" fmla="*/ 71001 h 71000"/>
                <a:gd name="connsiteX9" fmla="*/ 46680 w 66044"/>
                <a:gd name="connsiteY9" fmla="*/ 33080 h 71000"/>
                <a:gd name="connsiteX10" fmla="*/ 34347 w 66044"/>
                <a:gd name="connsiteY10" fmla="*/ 18326 h 71000"/>
                <a:gd name="connsiteX11" fmla="*/ 19018 w 66044"/>
                <a:gd name="connsiteY11" fmla="*/ 35846 h 71000"/>
                <a:gd name="connsiteX12" fmla="*/ 19018 w 66044"/>
                <a:gd name="connsiteY12" fmla="*/ 71001 h 7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044" h="71000">
                  <a:moveTo>
                    <a:pt x="19133" y="71001"/>
                  </a:moveTo>
                  <a:lnTo>
                    <a:pt x="0" y="71001"/>
                  </a:lnTo>
                  <a:lnTo>
                    <a:pt x="0" y="1383"/>
                  </a:lnTo>
                  <a:lnTo>
                    <a:pt x="19133" y="1383"/>
                  </a:lnTo>
                  <a:lnTo>
                    <a:pt x="19133" y="9682"/>
                  </a:lnTo>
                  <a:cubicBezTo>
                    <a:pt x="24204" y="3688"/>
                    <a:pt x="31351" y="0"/>
                    <a:pt x="40226" y="0"/>
                  </a:cubicBezTo>
                  <a:cubicBezTo>
                    <a:pt x="56362" y="0"/>
                    <a:pt x="66044" y="12333"/>
                    <a:pt x="66044" y="28469"/>
                  </a:cubicBezTo>
                  <a:lnTo>
                    <a:pt x="66044" y="71001"/>
                  </a:lnTo>
                  <a:lnTo>
                    <a:pt x="46680" y="71001"/>
                  </a:lnTo>
                  <a:lnTo>
                    <a:pt x="46680" y="33080"/>
                  </a:lnTo>
                  <a:cubicBezTo>
                    <a:pt x="46680" y="23859"/>
                    <a:pt x="42762" y="18326"/>
                    <a:pt x="34347" y="18326"/>
                  </a:cubicBezTo>
                  <a:cubicBezTo>
                    <a:pt x="24896" y="18326"/>
                    <a:pt x="19018" y="26164"/>
                    <a:pt x="19018" y="35846"/>
                  </a:cubicBezTo>
                  <a:lnTo>
                    <a:pt x="19018" y="71001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54" name="Freeform: Shape 753">
              <a:extLst>
                <a:ext uri="{FF2B5EF4-FFF2-40B4-BE49-F238E27FC236}">
                  <a16:creationId xmlns:a16="http://schemas.microsoft.com/office/drawing/2014/main" id="{48093AD3-8B20-4FEB-B41F-FCBBFCB6994D}"/>
                </a:ext>
              </a:extLst>
            </p:cNvPr>
            <p:cNvSpPr/>
            <p:nvPr/>
          </p:nvSpPr>
          <p:spPr>
            <a:xfrm>
              <a:off x="4760489" y="5579991"/>
              <a:ext cx="74688" cy="105117"/>
            </a:xfrm>
            <a:custGeom>
              <a:avLst/>
              <a:gdLst>
                <a:gd name="connsiteX0" fmla="*/ 55325 w 74688"/>
                <a:gd name="connsiteY0" fmla="*/ 95897 h 105117"/>
                <a:gd name="connsiteX1" fmla="*/ 34694 w 74688"/>
                <a:gd name="connsiteY1" fmla="*/ 105118 h 105117"/>
                <a:gd name="connsiteX2" fmla="*/ 0 w 74688"/>
                <a:gd name="connsiteY2" fmla="*/ 69156 h 105117"/>
                <a:gd name="connsiteX3" fmla="*/ 34694 w 74688"/>
                <a:gd name="connsiteY3" fmla="*/ 32619 h 105117"/>
                <a:gd name="connsiteX4" fmla="*/ 55325 w 74688"/>
                <a:gd name="connsiteY4" fmla="*/ 42070 h 105117"/>
                <a:gd name="connsiteX5" fmla="*/ 55325 w 74688"/>
                <a:gd name="connsiteY5" fmla="*/ 0 h 105117"/>
                <a:gd name="connsiteX6" fmla="*/ 74689 w 74688"/>
                <a:gd name="connsiteY6" fmla="*/ 0 h 105117"/>
                <a:gd name="connsiteX7" fmla="*/ 74689 w 74688"/>
                <a:gd name="connsiteY7" fmla="*/ 103734 h 105117"/>
                <a:gd name="connsiteX8" fmla="*/ 55325 w 74688"/>
                <a:gd name="connsiteY8" fmla="*/ 103734 h 105117"/>
                <a:gd name="connsiteX9" fmla="*/ 55325 w 74688"/>
                <a:gd name="connsiteY9" fmla="*/ 95897 h 105117"/>
                <a:gd name="connsiteX10" fmla="*/ 19825 w 74688"/>
                <a:gd name="connsiteY10" fmla="*/ 69272 h 105117"/>
                <a:gd name="connsiteX11" fmla="*/ 37345 w 74688"/>
                <a:gd name="connsiteY11" fmla="*/ 87368 h 105117"/>
                <a:gd name="connsiteX12" fmla="*/ 55325 w 74688"/>
                <a:gd name="connsiteY12" fmla="*/ 69272 h 105117"/>
                <a:gd name="connsiteX13" fmla="*/ 37345 w 74688"/>
                <a:gd name="connsiteY13" fmla="*/ 50600 h 105117"/>
                <a:gd name="connsiteX14" fmla="*/ 19825 w 74688"/>
                <a:gd name="connsiteY14" fmla="*/ 69272 h 10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4688" h="105117">
                  <a:moveTo>
                    <a:pt x="55325" y="95897"/>
                  </a:moveTo>
                  <a:cubicBezTo>
                    <a:pt x="50254" y="101660"/>
                    <a:pt x="43108" y="105118"/>
                    <a:pt x="34694" y="105118"/>
                  </a:cubicBezTo>
                  <a:cubicBezTo>
                    <a:pt x="14408" y="105118"/>
                    <a:pt x="0" y="89903"/>
                    <a:pt x="0" y="69156"/>
                  </a:cubicBezTo>
                  <a:cubicBezTo>
                    <a:pt x="0" y="48410"/>
                    <a:pt x="14408" y="32619"/>
                    <a:pt x="34694" y="32619"/>
                  </a:cubicBezTo>
                  <a:cubicBezTo>
                    <a:pt x="43108" y="32619"/>
                    <a:pt x="50138" y="36077"/>
                    <a:pt x="55325" y="42070"/>
                  </a:cubicBezTo>
                  <a:lnTo>
                    <a:pt x="55325" y="0"/>
                  </a:lnTo>
                  <a:lnTo>
                    <a:pt x="74689" y="0"/>
                  </a:lnTo>
                  <a:lnTo>
                    <a:pt x="74689" y="103734"/>
                  </a:lnTo>
                  <a:lnTo>
                    <a:pt x="55325" y="103734"/>
                  </a:lnTo>
                  <a:lnTo>
                    <a:pt x="55325" y="95897"/>
                  </a:lnTo>
                  <a:close/>
                  <a:moveTo>
                    <a:pt x="19825" y="69272"/>
                  </a:moveTo>
                  <a:cubicBezTo>
                    <a:pt x="19825" y="79760"/>
                    <a:pt x="27317" y="87368"/>
                    <a:pt x="37345" y="87368"/>
                  </a:cubicBezTo>
                  <a:cubicBezTo>
                    <a:pt x="47372" y="87368"/>
                    <a:pt x="55325" y="79875"/>
                    <a:pt x="55325" y="69272"/>
                  </a:cubicBezTo>
                  <a:cubicBezTo>
                    <a:pt x="55325" y="58668"/>
                    <a:pt x="47718" y="50600"/>
                    <a:pt x="37345" y="50600"/>
                  </a:cubicBezTo>
                  <a:cubicBezTo>
                    <a:pt x="26971" y="50600"/>
                    <a:pt x="19825" y="58437"/>
                    <a:pt x="19825" y="69272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55" name="Freeform: Shape 754">
              <a:extLst>
                <a:ext uri="{FF2B5EF4-FFF2-40B4-BE49-F238E27FC236}">
                  <a16:creationId xmlns:a16="http://schemas.microsoft.com/office/drawing/2014/main" id="{EA8F7623-AD35-4E2B-8C2A-49509B64B2E6}"/>
                </a:ext>
              </a:extLst>
            </p:cNvPr>
            <p:cNvSpPr/>
            <p:nvPr/>
          </p:nvSpPr>
          <p:spPr>
            <a:xfrm>
              <a:off x="4875173" y="5611688"/>
              <a:ext cx="111917" cy="74688"/>
            </a:xfrm>
            <a:custGeom>
              <a:avLst/>
              <a:gdLst>
                <a:gd name="connsiteX0" fmla="*/ 78954 w 111917"/>
                <a:gd name="connsiteY0" fmla="*/ 74689 h 74688"/>
                <a:gd name="connsiteX1" fmla="*/ 57054 w 111917"/>
                <a:gd name="connsiteY1" fmla="*/ 34232 h 74688"/>
                <a:gd name="connsiteX2" fmla="*/ 34463 w 111917"/>
                <a:gd name="connsiteY2" fmla="*/ 74689 h 74688"/>
                <a:gd name="connsiteX3" fmla="*/ 0 w 111917"/>
                <a:gd name="connsiteY3" fmla="*/ 2420 h 74688"/>
                <a:gd name="connsiteX4" fmla="*/ 22130 w 111917"/>
                <a:gd name="connsiteY4" fmla="*/ 2420 h 74688"/>
                <a:gd name="connsiteX5" fmla="*/ 37229 w 111917"/>
                <a:gd name="connsiteY5" fmla="*/ 36192 h 74688"/>
                <a:gd name="connsiteX6" fmla="*/ 56939 w 111917"/>
                <a:gd name="connsiteY6" fmla="*/ 0 h 74688"/>
                <a:gd name="connsiteX7" fmla="*/ 76533 w 111917"/>
                <a:gd name="connsiteY7" fmla="*/ 36077 h 74688"/>
                <a:gd name="connsiteX8" fmla="*/ 91286 w 111917"/>
                <a:gd name="connsiteY8" fmla="*/ 2420 h 74688"/>
                <a:gd name="connsiteX9" fmla="*/ 111918 w 111917"/>
                <a:gd name="connsiteY9" fmla="*/ 2420 h 74688"/>
                <a:gd name="connsiteX10" fmla="*/ 78723 w 111917"/>
                <a:gd name="connsiteY10" fmla="*/ 74689 h 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1917" h="74688">
                  <a:moveTo>
                    <a:pt x="78954" y="74689"/>
                  </a:moveTo>
                  <a:lnTo>
                    <a:pt x="57054" y="34232"/>
                  </a:lnTo>
                  <a:lnTo>
                    <a:pt x="34463" y="74689"/>
                  </a:lnTo>
                  <a:lnTo>
                    <a:pt x="0" y="2420"/>
                  </a:lnTo>
                  <a:lnTo>
                    <a:pt x="22130" y="2420"/>
                  </a:lnTo>
                  <a:lnTo>
                    <a:pt x="37229" y="36192"/>
                  </a:lnTo>
                  <a:lnTo>
                    <a:pt x="56939" y="0"/>
                  </a:lnTo>
                  <a:lnTo>
                    <a:pt x="76533" y="36077"/>
                  </a:lnTo>
                  <a:lnTo>
                    <a:pt x="91286" y="2420"/>
                  </a:lnTo>
                  <a:lnTo>
                    <a:pt x="111918" y="2420"/>
                  </a:lnTo>
                  <a:lnTo>
                    <a:pt x="78723" y="74689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56" name="Freeform: Shape 755">
              <a:extLst>
                <a:ext uri="{FF2B5EF4-FFF2-40B4-BE49-F238E27FC236}">
                  <a16:creationId xmlns:a16="http://schemas.microsoft.com/office/drawing/2014/main" id="{ED73AC11-C437-4237-AE3B-B73D2F9DBE84}"/>
                </a:ext>
              </a:extLst>
            </p:cNvPr>
            <p:cNvSpPr/>
            <p:nvPr/>
          </p:nvSpPr>
          <p:spPr>
            <a:xfrm>
              <a:off x="4988474" y="5612725"/>
              <a:ext cx="69847" cy="72498"/>
            </a:xfrm>
            <a:custGeom>
              <a:avLst/>
              <a:gdLst>
                <a:gd name="connsiteX0" fmla="*/ 115 w 69847"/>
                <a:gd name="connsiteY0" fmla="*/ 36884 h 72498"/>
                <a:gd name="connsiteX1" fmla="*/ 35731 w 69847"/>
                <a:gd name="connsiteY1" fmla="*/ 0 h 72498"/>
                <a:gd name="connsiteX2" fmla="*/ 69848 w 69847"/>
                <a:gd name="connsiteY2" fmla="*/ 34463 h 72498"/>
                <a:gd name="connsiteX3" fmla="*/ 69387 w 69847"/>
                <a:gd name="connsiteY3" fmla="*/ 42531 h 72498"/>
                <a:gd name="connsiteX4" fmla="*/ 20747 w 69847"/>
                <a:gd name="connsiteY4" fmla="*/ 42531 h 72498"/>
                <a:gd name="connsiteX5" fmla="*/ 41033 w 69847"/>
                <a:gd name="connsiteY5" fmla="*/ 56363 h 72498"/>
                <a:gd name="connsiteX6" fmla="*/ 64085 w 69847"/>
                <a:gd name="connsiteY6" fmla="*/ 50023 h 72498"/>
                <a:gd name="connsiteX7" fmla="*/ 64085 w 69847"/>
                <a:gd name="connsiteY7" fmla="*/ 66044 h 72498"/>
                <a:gd name="connsiteX8" fmla="*/ 38958 w 69847"/>
                <a:gd name="connsiteY8" fmla="*/ 72499 h 72498"/>
                <a:gd name="connsiteX9" fmla="*/ 0 w 69847"/>
                <a:gd name="connsiteY9" fmla="*/ 36999 h 72498"/>
                <a:gd name="connsiteX10" fmla="*/ 50254 w 69847"/>
                <a:gd name="connsiteY10" fmla="*/ 29507 h 72498"/>
                <a:gd name="connsiteX11" fmla="*/ 35731 w 69847"/>
                <a:gd name="connsiteY11" fmla="*/ 15099 h 72498"/>
                <a:gd name="connsiteX12" fmla="*/ 20286 w 69847"/>
                <a:gd name="connsiteY12" fmla="*/ 29507 h 72498"/>
                <a:gd name="connsiteX13" fmla="*/ 50254 w 69847"/>
                <a:gd name="connsiteY13" fmla="*/ 29507 h 72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9847" h="72498">
                  <a:moveTo>
                    <a:pt x="115" y="36884"/>
                  </a:moveTo>
                  <a:cubicBezTo>
                    <a:pt x="115" y="15560"/>
                    <a:pt x="14408" y="0"/>
                    <a:pt x="35731" y="0"/>
                  </a:cubicBezTo>
                  <a:cubicBezTo>
                    <a:pt x="55901" y="0"/>
                    <a:pt x="69848" y="14408"/>
                    <a:pt x="69848" y="34463"/>
                  </a:cubicBezTo>
                  <a:cubicBezTo>
                    <a:pt x="69848" y="37229"/>
                    <a:pt x="69733" y="39880"/>
                    <a:pt x="69387" y="42531"/>
                  </a:cubicBezTo>
                  <a:lnTo>
                    <a:pt x="20747" y="42531"/>
                  </a:lnTo>
                  <a:cubicBezTo>
                    <a:pt x="23283" y="51061"/>
                    <a:pt x="30890" y="56363"/>
                    <a:pt x="41033" y="56363"/>
                  </a:cubicBezTo>
                  <a:cubicBezTo>
                    <a:pt x="49101" y="56363"/>
                    <a:pt x="56824" y="54288"/>
                    <a:pt x="64085" y="50023"/>
                  </a:cubicBezTo>
                  <a:lnTo>
                    <a:pt x="64085" y="66044"/>
                  </a:lnTo>
                  <a:cubicBezTo>
                    <a:pt x="56363" y="70424"/>
                    <a:pt x="47718" y="72499"/>
                    <a:pt x="38958" y="72499"/>
                  </a:cubicBezTo>
                  <a:cubicBezTo>
                    <a:pt x="16943" y="72499"/>
                    <a:pt x="0" y="58898"/>
                    <a:pt x="0" y="36999"/>
                  </a:cubicBezTo>
                  <a:close/>
                  <a:moveTo>
                    <a:pt x="50254" y="29507"/>
                  </a:moveTo>
                  <a:cubicBezTo>
                    <a:pt x="49331" y="21323"/>
                    <a:pt x="44260" y="15099"/>
                    <a:pt x="35731" y="15099"/>
                  </a:cubicBezTo>
                  <a:cubicBezTo>
                    <a:pt x="27202" y="15099"/>
                    <a:pt x="21900" y="21208"/>
                    <a:pt x="20286" y="29507"/>
                  </a:cubicBezTo>
                  <a:lnTo>
                    <a:pt x="50254" y="29507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57" name="Freeform: Shape 756">
              <a:extLst>
                <a:ext uri="{FF2B5EF4-FFF2-40B4-BE49-F238E27FC236}">
                  <a16:creationId xmlns:a16="http://schemas.microsoft.com/office/drawing/2014/main" id="{FEA7CA35-66DD-40FE-A8F2-D5F2D5D99302}"/>
                </a:ext>
              </a:extLst>
            </p:cNvPr>
            <p:cNvSpPr/>
            <p:nvPr/>
          </p:nvSpPr>
          <p:spPr>
            <a:xfrm>
              <a:off x="5072384" y="5579991"/>
              <a:ext cx="74573" cy="105117"/>
            </a:xfrm>
            <a:custGeom>
              <a:avLst/>
              <a:gdLst>
                <a:gd name="connsiteX0" fmla="*/ 39880 w 74573"/>
                <a:gd name="connsiteY0" fmla="*/ 105118 h 105117"/>
                <a:gd name="connsiteX1" fmla="*/ 19133 w 74573"/>
                <a:gd name="connsiteY1" fmla="*/ 95897 h 105117"/>
                <a:gd name="connsiteX2" fmla="*/ 19133 w 74573"/>
                <a:gd name="connsiteY2" fmla="*/ 103734 h 105117"/>
                <a:gd name="connsiteX3" fmla="*/ 0 w 74573"/>
                <a:gd name="connsiteY3" fmla="*/ 103734 h 105117"/>
                <a:gd name="connsiteX4" fmla="*/ 0 w 74573"/>
                <a:gd name="connsiteY4" fmla="*/ 0 h 105117"/>
                <a:gd name="connsiteX5" fmla="*/ 19133 w 74573"/>
                <a:gd name="connsiteY5" fmla="*/ 0 h 105117"/>
                <a:gd name="connsiteX6" fmla="*/ 19133 w 74573"/>
                <a:gd name="connsiteY6" fmla="*/ 41840 h 105117"/>
                <a:gd name="connsiteX7" fmla="*/ 39880 w 74573"/>
                <a:gd name="connsiteY7" fmla="*/ 32619 h 105117"/>
                <a:gd name="connsiteX8" fmla="*/ 74574 w 74573"/>
                <a:gd name="connsiteY8" fmla="*/ 68580 h 105117"/>
                <a:gd name="connsiteX9" fmla="*/ 39880 w 74573"/>
                <a:gd name="connsiteY9" fmla="*/ 105118 h 105117"/>
                <a:gd name="connsiteX10" fmla="*/ 54979 w 74573"/>
                <a:gd name="connsiteY10" fmla="*/ 68580 h 105117"/>
                <a:gd name="connsiteX11" fmla="*/ 37229 w 74573"/>
                <a:gd name="connsiteY11" fmla="*/ 50484 h 105117"/>
                <a:gd name="connsiteX12" fmla="*/ 19133 w 74573"/>
                <a:gd name="connsiteY12" fmla="*/ 68580 h 105117"/>
                <a:gd name="connsiteX13" fmla="*/ 37229 w 74573"/>
                <a:gd name="connsiteY13" fmla="*/ 87252 h 105117"/>
                <a:gd name="connsiteX14" fmla="*/ 54979 w 74573"/>
                <a:gd name="connsiteY14" fmla="*/ 68580 h 10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4573" h="105117">
                  <a:moveTo>
                    <a:pt x="39880" y="105118"/>
                  </a:moveTo>
                  <a:cubicBezTo>
                    <a:pt x="31466" y="105118"/>
                    <a:pt x="24436" y="101660"/>
                    <a:pt x="19133" y="95897"/>
                  </a:cubicBezTo>
                  <a:lnTo>
                    <a:pt x="19133" y="103734"/>
                  </a:lnTo>
                  <a:lnTo>
                    <a:pt x="0" y="103734"/>
                  </a:lnTo>
                  <a:lnTo>
                    <a:pt x="0" y="0"/>
                  </a:lnTo>
                  <a:lnTo>
                    <a:pt x="19133" y="0"/>
                  </a:lnTo>
                  <a:lnTo>
                    <a:pt x="19133" y="41840"/>
                  </a:lnTo>
                  <a:cubicBezTo>
                    <a:pt x="24436" y="36077"/>
                    <a:pt x="31466" y="32619"/>
                    <a:pt x="39880" y="32619"/>
                  </a:cubicBezTo>
                  <a:cubicBezTo>
                    <a:pt x="60051" y="32619"/>
                    <a:pt x="74574" y="47833"/>
                    <a:pt x="74574" y="68580"/>
                  </a:cubicBezTo>
                  <a:cubicBezTo>
                    <a:pt x="74574" y="89327"/>
                    <a:pt x="60166" y="105118"/>
                    <a:pt x="39880" y="105118"/>
                  </a:cubicBezTo>
                  <a:close/>
                  <a:moveTo>
                    <a:pt x="54979" y="68580"/>
                  </a:moveTo>
                  <a:cubicBezTo>
                    <a:pt x="54979" y="58091"/>
                    <a:pt x="47372" y="50484"/>
                    <a:pt x="37229" y="50484"/>
                  </a:cubicBezTo>
                  <a:cubicBezTo>
                    <a:pt x="27086" y="50484"/>
                    <a:pt x="19133" y="58091"/>
                    <a:pt x="19133" y="68580"/>
                  </a:cubicBezTo>
                  <a:cubicBezTo>
                    <a:pt x="19133" y="79069"/>
                    <a:pt x="26856" y="87252"/>
                    <a:pt x="37229" y="87252"/>
                  </a:cubicBezTo>
                  <a:cubicBezTo>
                    <a:pt x="47603" y="87252"/>
                    <a:pt x="54979" y="79530"/>
                    <a:pt x="54979" y="68580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58" name="Freeform: Shape 757">
              <a:extLst>
                <a:ext uri="{FF2B5EF4-FFF2-40B4-BE49-F238E27FC236}">
                  <a16:creationId xmlns:a16="http://schemas.microsoft.com/office/drawing/2014/main" id="{47446A50-1F1D-4524-81B9-D02B01F0DBAD}"/>
                </a:ext>
              </a:extLst>
            </p:cNvPr>
            <p:cNvSpPr/>
            <p:nvPr/>
          </p:nvSpPr>
          <p:spPr>
            <a:xfrm>
              <a:off x="5156524" y="5612610"/>
              <a:ext cx="52674" cy="72268"/>
            </a:xfrm>
            <a:custGeom>
              <a:avLst/>
              <a:gdLst>
                <a:gd name="connsiteX0" fmla="*/ 24320 w 52674"/>
                <a:gd name="connsiteY0" fmla="*/ 58437 h 72268"/>
                <a:gd name="connsiteX1" fmla="*/ 33425 w 52674"/>
                <a:gd name="connsiteY1" fmla="*/ 52328 h 72268"/>
                <a:gd name="connsiteX2" fmla="*/ 28584 w 52674"/>
                <a:gd name="connsiteY2" fmla="*/ 46335 h 72268"/>
                <a:gd name="connsiteX3" fmla="*/ 15560 w 52674"/>
                <a:gd name="connsiteY3" fmla="*/ 40917 h 72268"/>
                <a:gd name="connsiteX4" fmla="*/ 115 w 52674"/>
                <a:gd name="connsiteY4" fmla="*/ 21323 h 72268"/>
                <a:gd name="connsiteX5" fmla="*/ 26510 w 52674"/>
                <a:gd name="connsiteY5" fmla="*/ 0 h 72268"/>
                <a:gd name="connsiteX6" fmla="*/ 48640 w 52674"/>
                <a:gd name="connsiteY6" fmla="*/ 5648 h 72268"/>
                <a:gd name="connsiteX7" fmla="*/ 48640 w 52674"/>
                <a:gd name="connsiteY7" fmla="*/ 23167 h 72268"/>
                <a:gd name="connsiteX8" fmla="*/ 27547 w 52674"/>
                <a:gd name="connsiteY8" fmla="*/ 13601 h 72268"/>
                <a:gd name="connsiteX9" fmla="*/ 19133 w 52674"/>
                <a:gd name="connsiteY9" fmla="*/ 19364 h 72268"/>
                <a:gd name="connsiteX10" fmla="*/ 24551 w 52674"/>
                <a:gd name="connsiteY10" fmla="*/ 25357 h 72268"/>
                <a:gd name="connsiteX11" fmla="*/ 38036 w 52674"/>
                <a:gd name="connsiteY11" fmla="*/ 31120 h 72268"/>
                <a:gd name="connsiteX12" fmla="*/ 52674 w 52674"/>
                <a:gd name="connsiteY12" fmla="*/ 49216 h 72268"/>
                <a:gd name="connsiteX13" fmla="*/ 23974 w 52674"/>
                <a:gd name="connsiteY13" fmla="*/ 72268 h 72268"/>
                <a:gd name="connsiteX14" fmla="*/ 0 w 52674"/>
                <a:gd name="connsiteY14" fmla="*/ 65583 h 72268"/>
                <a:gd name="connsiteX15" fmla="*/ 0 w 52674"/>
                <a:gd name="connsiteY15" fmla="*/ 47372 h 72268"/>
                <a:gd name="connsiteX16" fmla="*/ 24320 w 52674"/>
                <a:gd name="connsiteY16" fmla="*/ 58206 h 72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2674" h="72268">
                  <a:moveTo>
                    <a:pt x="24320" y="58437"/>
                  </a:moveTo>
                  <a:cubicBezTo>
                    <a:pt x="29968" y="58437"/>
                    <a:pt x="33425" y="56132"/>
                    <a:pt x="33425" y="52328"/>
                  </a:cubicBezTo>
                  <a:cubicBezTo>
                    <a:pt x="33425" y="49792"/>
                    <a:pt x="32273" y="48063"/>
                    <a:pt x="28584" y="46335"/>
                  </a:cubicBezTo>
                  <a:lnTo>
                    <a:pt x="15560" y="40917"/>
                  </a:lnTo>
                  <a:cubicBezTo>
                    <a:pt x="6109" y="36883"/>
                    <a:pt x="115" y="31927"/>
                    <a:pt x="115" y="21323"/>
                  </a:cubicBezTo>
                  <a:cubicBezTo>
                    <a:pt x="115" y="8068"/>
                    <a:pt x="10604" y="0"/>
                    <a:pt x="26510" y="0"/>
                  </a:cubicBezTo>
                  <a:cubicBezTo>
                    <a:pt x="34809" y="0"/>
                    <a:pt x="42531" y="1959"/>
                    <a:pt x="48640" y="5648"/>
                  </a:cubicBezTo>
                  <a:lnTo>
                    <a:pt x="48640" y="23167"/>
                  </a:lnTo>
                  <a:cubicBezTo>
                    <a:pt x="41840" y="17174"/>
                    <a:pt x="33887" y="13601"/>
                    <a:pt x="27547" y="13601"/>
                  </a:cubicBezTo>
                  <a:cubicBezTo>
                    <a:pt x="22245" y="13601"/>
                    <a:pt x="19133" y="15791"/>
                    <a:pt x="19133" y="19364"/>
                  </a:cubicBezTo>
                  <a:cubicBezTo>
                    <a:pt x="19133" y="22245"/>
                    <a:pt x="20516" y="23744"/>
                    <a:pt x="24551" y="25357"/>
                  </a:cubicBezTo>
                  <a:lnTo>
                    <a:pt x="38036" y="31120"/>
                  </a:lnTo>
                  <a:cubicBezTo>
                    <a:pt x="47948" y="35385"/>
                    <a:pt x="52674" y="40687"/>
                    <a:pt x="52674" y="49216"/>
                  </a:cubicBezTo>
                  <a:cubicBezTo>
                    <a:pt x="52674" y="63854"/>
                    <a:pt x="40341" y="72268"/>
                    <a:pt x="23974" y="72268"/>
                  </a:cubicBezTo>
                  <a:cubicBezTo>
                    <a:pt x="14869" y="72268"/>
                    <a:pt x="6224" y="69732"/>
                    <a:pt x="0" y="65583"/>
                  </a:cubicBezTo>
                  <a:lnTo>
                    <a:pt x="0" y="47372"/>
                  </a:lnTo>
                  <a:cubicBezTo>
                    <a:pt x="7607" y="54518"/>
                    <a:pt x="16367" y="58206"/>
                    <a:pt x="24320" y="58206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59" name="Freeform: Shape 758">
              <a:extLst>
                <a:ext uri="{FF2B5EF4-FFF2-40B4-BE49-F238E27FC236}">
                  <a16:creationId xmlns:a16="http://schemas.microsoft.com/office/drawing/2014/main" id="{75503AC2-BE0D-4451-8583-146B69DF4008}"/>
                </a:ext>
              </a:extLst>
            </p:cNvPr>
            <p:cNvSpPr/>
            <p:nvPr/>
          </p:nvSpPr>
          <p:spPr>
            <a:xfrm>
              <a:off x="5219687" y="5582527"/>
              <a:ext cx="28354" cy="101198"/>
            </a:xfrm>
            <a:custGeom>
              <a:avLst/>
              <a:gdLst>
                <a:gd name="connsiteX0" fmla="*/ 115 w 28354"/>
                <a:gd name="connsiteY0" fmla="*/ 10950 h 101198"/>
                <a:gd name="connsiteX1" fmla="*/ 10719 w 28354"/>
                <a:gd name="connsiteY1" fmla="*/ 0 h 101198"/>
                <a:gd name="connsiteX2" fmla="*/ 17866 w 28354"/>
                <a:gd name="connsiteY2" fmla="*/ 2651 h 101198"/>
                <a:gd name="connsiteX3" fmla="*/ 28354 w 28354"/>
                <a:gd name="connsiteY3" fmla="*/ 10719 h 101198"/>
                <a:gd name="connsiteX4" fmla="*/ 17981 w 28354"/>
                <a:gd name="connsiteY4" fmla="*/ 18903 h 101198"/>
                <a:gd name="connsiteX5" fmla="*/ 10604 w 28354"/>
                <a:gd name="connsiteY5" fmla="*/ 21554 h 101198"/>
                <a:gd name="connsiteX6" fmla="*/ 0 w 28354"/>
                <a:gd name="connsiteY6" fmla="*/ 11065 h 101198"/>
                <a:gd name="connsiteX7" fmla="*/ 2766 w 28354"/>
                <a:gd name="connsiteY7" fmla="*/ 31581 h 101198"/>
                <a:gd name="connsiteX8" fmla="*/ 22015 w 28354"/>
                <a:gd name="connsiteY8" fmla="*/ 31581 h 101198"/>
                <a:gd name="connsiteX9" fmla="*/ 22015 w 28354"/>
                <a:gd name="connsiteY9" fmla="*/ 101199 h 101198"/>
                <a:gd name="connsiteX10" fmla="*/ 2766 w 28354"/>
                <a:gd name="connsiteY10" fmla="*/ 101199 h 101198"/>
                <a:gd name="connsiteX11" fmla="*/ 2766 w 28354"/>
                <a:gd name="connsiteY11" fmla="*/ 31581 h 101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354" h="101198">
                  <a:moveTo>
                    <a:pt x="115" y="10950"/>
                  </a:moveTo>
                  <a:cubicBezTo>
                    <a:pt x="115" y="4956"/>
                    <a:pt x="4841" y="0"/>
                    <a:pt x="10719" y="0"/>
                  </a:cubicBezTo>
                  <a:cubicBezTo>
                    <a:pt x="13486" y="0"/>
                    <a:pt x="15676" y="807"/>
                    <a:pt x="17866" y="2651"/>
                  </a:cubicBezTo>
                  <a:lnTo>
                    <a:pt x="28354" y="10719"/>
                  </a:lnTo>
                  <a:lnTo>
                    <a:pt x="17981" y="18903"/>
                  </a:lnTo>
                  <a:cubicBezTo>
                    <a:pt x="15791" y="20516"/>
                    <a:pt x="13370" y="21554"/>
                    <a:pt x="10604" y="21554"/>
                  </a:cubicBezTo>
                  <a:cubicBezTo>
                    <a:pt x="4611" y="21554"/>
                    <a:pt x="0" y="16828"/>
                    <a:pt x="0" y="11065"/>
                  </a:cubicBezTo>
                  <a:close/>
                  <a:moveTo>
                    <a:pt x="2766" y="31581"/>
                  </a:moveTo>
                  <a:lnTo>
                    <a:pt x="22015" y="31581"/>
                  </a:lnTo>
                  <a:lnTo>
                    <a:pt x="22015" y="101199"/>
                  </a:lnTo>
                  <a:lnTo>
                    <a:pt x="2766" y="101199"/>
                  </a:lnTo>
                  <a:lnTo>
                    <a:pt x="2766" y="31581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60" name="Freeform: Shape 759">
              <a:extLst>
                <a:ext uri="{FF2B5EF4-FFF2-40B4-BE49-F238E27FC236}">
                  <a16:creationId xmlns:a16="http://schemas.microsoft.com/office/drawing/2014/main" id="{D997C626-B4B3-4E60-9275-43B64AD71033}"/>
                </a:ext>
              </a:extLst>
            </p:cNvPr>
            <p:cNvSpPr/>
            <p:nvPr/>
          </p:nvSpPr>
          <p:spPr>
            <a:xfrm>
              <a:off x="5258990" y="5593938"/>
              <a:ext cx="45066" cy="91171"/>
            </a:xfrm>
            <a:custGeom>
              <a:avLst/>
              <a:gdLst>
                <a:gd name="connsiteX0" fmla="*/ 26741 w 45066"/>
                <a:gd name="connsiteY0" fmla="*/ 91171 h 91171"/>
                <a:gd name="connsiteX1" fmla="*/ 0 w 45066"/>
                <a:gd name="connsiteY1" fmla="*/ 63393 h 91171"/>
                <a:gd name="connsiteX2" fmla="*/ 0 w 45066"/>
                <a:gd name="connsiteY2" fmla="*/ 0 h 91171"/>
                <a:gd name="connsiteX3" fmla="*/ 19249 w 45066"/>
                <a:gd name="connsiteY3" fmla="*/ 0 h 91171"/>
                <a:gd name="connsiteX4" fmla="*/ 19249 w 45066"/>
                <a:gd name="connsiteY4" fmla="*/ 20171 h 91171"/>
                <a:gd name="connsiteX5" fmla="*/ 44260 w 45066"/>
                <a:gd name="connsiteY5" fmla="*/ 20171 h 91171"/>
                <a:gd name="connsiteX6" fmla="*/ 44260 w 45066"/>
                <a:gd name="connsiteY6" fmla="*/ 36538 h 91171"/>
                <a:gd name="connsiteX7" fmla="*/ 19249 w 45066"/>
                <a:gd name="connsiteY7" fmla="*/ 36538 h 91171"/>
                <a:gd name="connsiteX8" fmla="*/ 19249 w 45066"/>
                <a:gd name="connsiteY8" fmla="*/ 62471 h 91171"/>
                <a:gd name="connsiteX9" fmla="*/ 30775 w 45066"/>
                <a:gd name="connsiteY9" fmla="*/ 73652 h 91171"/>
                <a:gd name="connsiteX10" fmla="*/ 45067 w 45066"/>
                <a:gd name="connsiteY10" fmla="*/ 69617 h 91171"/>
                <a:gd name="connsiteX11" fmla="*/ 45067 w 45066"/>
                <a:gd name="connsiteY11" fmla="*/ 86330 h 91171"/>
                <a:gd name="connsiteX12" fmla="*/ 26856 w 45066"/>
                <a:gd name="connsiteY12" fmla="*/ 91171 h 91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066" h="91171">
                  <a:moveTo>
                    <a:pt x="26741" y="91171"/>
                  </a:moveTo>
                  <a:cubicBezTo>
                    <a:pt x="10143" y="91171"/>
                    <a:pt x="0" y="83103"/>
                    <a:pt x="0" y="63393"/>
                  </a:cubicBezTo>
                  <a:lnTo>
                    <a:pt x="0" y="0"/>
                  </a:lnTo>
                  <a:lnTo>
                    <a:pt x="19249" y="0"/>
                  </a:lnTo>
                  <a:lnTo>
                    <a:pt x="19249" y="20171"/>
                  </a:lnTo>
                  <a:lnTo>
                    <a:pt x="44260" y="20171"/>
                  </a:lnTo>
                  <a:lnTo>
                    <a:pt x="44260" y="36538"/>
                  </a:lnTo>
                  <a:lnTo>
                    <a:pt x="19249" y="36538"/>
                  </a:lnTo>
                  <a:lnTo>
                    <a:pt x="19249" y="62471"/>
                  </a:lnTo>
                  <a:cubicBezTo>
                    <a:pt x="19249" y="70309"/>
                    <a:pt x="24205" y="73652"/>
                    <a:pt x="30775" y="73652"/>
                  </a:cubicBezTo>
                  <a:cubicBezTo>
                    <a:pt x="35846" y="73652"/>
                    <a:pt x="40687" y="72384"/>
                    <a:pt x="45067" y="69617"/>
                  </a:cubicBezTo>
                  <a:lnTo>
                    <a:pt x="45067" y="86330"/>
                  </a:lnTo>
                  <a:cubicBezTo>
                    <a:pt x="40111" y="89673"/>
                    <a:pt x="33772" y="91171"/>
                    <a:pt x="26856" y="91171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61" name="Freeform: Shape 760">
              <a:extLst>
                <a:ext uri="{FF2B5EF4-FFF2-40B4-BE49-F238E27FC236}">
                  <a16:creationId xmlns:a16="http://schemas.microsoft.com/office/drawing/2014/main" id="{1A0E253A-B552-476A-AEEE-F35C29FCBE43}"/>
                </a:ext>
              </a:extLst>
            </p:cNvPr>
            <p:cNvSpPr/>
            <p:nvPr/>
          </p:nvSpPr>
          <p:spPr>
            <a:xfrm>
              <a:off x="5311203" y="5612725"/>
              <a:ext cx="69847" cy="72498"/>
            </a:xfrm>
            <a:custGeom>
              <a:avLst/>
              <a:gdLst>
                <a:gd name="connsiteX0" fmla="*/ 115 w 69847"/>
                <a:gd name="connsiteY0" fmla="*/ 36884 h 72498"/>
                <a:gd name="connsiteX1" fmla="*/ 35731 w 69847"/>
                <a:gd name="connsiteY1" fmla="*/ 0 h 72498"/>
                <a:gd name="connsiteX2" fmla="*/ 69848 w 69847"/>
                <a:gd name="connsiteY2" fmla="*/ 34463 h 72498"/>
                <a:gd name="connsiteX3" fmla="*/ 69387 w 69847"/>
                <a:gd name="connsiteY3" fmla="*/ 42531 h 72498"/>
                <a:gd name="connsiteX4" fmla="*/ 20747 w 69847"/>
                <a:gd name="connsiteY4" fmla="*/ 42531 h 72498"/>
                <a:gd name="connsiteX5" fmla="*/ 41033 w 69847"/>
                <a:gd name="connsiteY5" fmla="*/ 56363 h 72498"/>
                <a:gd name="connsiteX6" fmla="*/ 64085 w 69847"/>
                <a:gd name="connsiteY6" fmla="*/ 50023 h 72498"/>
                <a:gd name="connsiteX7" fmla="*/ 64085 w 69847"/>
                <a:gd name="connsiteY7" fmla="*/ 66044 h 72498"/>
                <a:gd name="connsiteX8" fmla="*/ 38958 w 69847"/>
                <a:gd name="connsiteY8" fmla="*/ 72499 h 72498"/>
                <a:gd name="connsiteX9" fmla="*/ 0 w 69847"/>
                <a:gd name="connsiteY9" fmla="*/ 36999 h 72498"/>
                <a:gd name="connsiteX10" fmla="*/ 50254 w 69847"/>
                <a:gd name="connsiteY10" fmla="*/ 29507 h 72498"/>
                <a:gd name="connsiteX11" fmla="*/ 35731 w 69847"/>
                <a:gd name="connsiteY11" fmla="*/ 15099 h 72498"/>
                <a:gd name="connsiteX12" fmla="*/ 20286 w 69847"/>
                <a:gd name="connsiteY12" fmla="*/ 29507 h 72498"/>
                <a:gd name="connsiteX13" fmla="*/ 50254 w 69847"/>
                <a:gd name="connsiteY13" fmla="*/ 29507 h 72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9847" h="72498">
                  <a:moveTo>
                    <a:pt x="115" y="36884"/>
                  </a:moveTo>
                  <a:cubicBezTo>
                    <a:pt x="115" y="15560"/>
                    <a:pt x="14408" y="0"/>
                    <a:pt x="35731" y="0"/>
                  </a:cubicBezTo>
                  <a:cubicBezTo>
                    <a:pt x="55901" y="0"/>
                    <a:pt x="69848" y="14408"/>
                    <a:pt x="69848" y="34463"/>
                  </a:cubicBezTo>
                  <a:cubicBezTo>
                    <a:pt x="69848" y="37229"/>
                    <a:pt x="69733" y="39880"/>
                    <a:pt x="69387" y="42531"/>
                  </a:cubicBezTo>
                  <a:lnTo>
                    <a:pt x="20747" y="42531"/>
                  </a:lnTo>
                  <a:cubicBezTo>
                    <a:pt x="23283" y="51061"/>
                    <a:pt x="30890" y="56363"/>
                    <a:pt x="41033" y="56363"/>
                  </a:cubicBezTo>
                  <a:cubicBezTo>
                    <a:pt x="49101" y="56363"/>
                    <a:pt x="56824" y="54288"/>
                    <a:pt x="64085" y="50023"/>
                  </a:cubicBezTo>
                  <a:lnTo>
                    <a:pt x="64085" y="66044"/>
                  </a:lnTo>
                  <a:cubicBezTo>
                    <a:pt x="56363" y="70424"/>
                    <a:pt x="47718" y="72499"/>
                    <a:pt x="38958" y="72499"/>
                  </a:cubicBezTo>
                  <a:cubicBezTo>
                    <a:pt x="16943" y="72499"/>
                    <a:pt x="0" y="58898"/>
                    <a:pt x="0" y="36999"/>
                  </a:cubicBezTo>
                  <a:close/>
                  <a:moveTo>
                    <a:pt x="50254" y="29507"/>
                  </a:moveTo>
                  <a:cubicBezTo>
                    <a:pt x="49331" y="21323"/>
                    <a:pt x="44260" y="15099"/>
                    <a:pt x="35731" y="15099"/>
                  </a:cubicBezTo>
                  <a:cubicBezTo>
                    <a:pt x="27202" y="15099"/>
                    <a:pt x="21900" y="21208"/>
                    <a:pt x="20286" y="29507"/>
                  </a:cubicBezTo>
                  <a:lnTo>
                    <a:pt x="50254" y="29507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62" name="Freeform: Shape 761">
              <a:extLst>
                <a:ext uri="{FF2B5EF4-FFF2-40B4-BE49-F238E27FC236}">
                  <a16:creationId xmlns:a16="http://schemas.microsoft.com/office/drawing/2014/main" id="{5D5539E2-6907-49FA-B419-81C58E734A61}"/>
                </a:ext>
              </a:extLst>
            </p:cNvPr>
            <p:cNvSpPr/>
            <p:nvPr/>
          </p:nvSpPr>
          <p:spPr>
            <a:xfrm>
              <a:off x="5391079" y="5612610"/>
              <a:ext cx="52673" cy="72268"/>
            </a:xfrm>
            <a:custGeom>
              <a:avLst/>
              <a:gdLst>
                <a:gd name="connsiteX0" fmla="*/ 24320 w 52673"/>
                <a:gd name="connsiteY0" fmla="*/ 58437 h 72268"/>
                <a:gd name="connsiteX1" fmla="*/ 33425 w 52673"/>
                <a:gd name="connsiteY1" fmla="*/ 52328 h 72268"/>
                <a:gd name="connsiteX2" fmla="*/ 28584 w 52673"/>
                <a:gd name="connsiteY2" fmla="*/ 46335 h 72268"/>
                <a:gd name="connsiteX3" fmla="*/ 15560 w 52673"/>
                <a:gd name="connsiteY3" fmla="*/ 40917 h 72268"/>
                <a:gd name="connsiteX4" fmla="*/ 115 w 52673"/>
                <a:gd name="connsiteY4" fmla="*/ 21323 h 72268"/>
                <a:gd name="connsiteX5" fmla="*/ 26510 w 52673"/>
                <a:gd name="connsiteY5" fmla="*/ 0 h 72268"/>
                <a:gd name="connsiteX6" fmla="*/ 48640 w 52673"/>
                <a:gd name="connsiteY6" fmla="*/ 5648 h 72268"/>
                <a:gd name="connsiteX7" fmla="*/ 48640 w 52673"/>
                <a:gd name="connsiteY7" fmla="*/ 23167 h 72268"/>
                <a:gd name="connsiteX8" fmla="*/ 27547 w 52673"/>
                <a:gd name="connsiteY8" fmla="*/ 13601 h 72268"/>
                <a:gd name="connsiteX9" fmla="*/ 19133 w 52673"/>
                <a:gd name="connsiteY9" fmla="*/ 19364 h 72268"/>
                <a:gd name="connsiteX10" fmla="*/ 24550 w 52673"/>
                <a:gd name="connsiteY10" fmla="*/ 25357 h 72268"/>
                <a:gd name="connsiteX11" fmla="*/ 38036 w 52673"/>
                <a:gd name="connsiteY11" fmla="*/ 31120 h 72268"/>
                <a:gd name="connsiteX12" fmla="*/ 52674 w 52673"/>
                <a:gd name="connsiteY12" fmla="*/ 49216 h 72268"/>
                <a:gd name="connsiteX13" fmla="*/ 23974 w 52673"/>
                <a:gd name="connsiteY13" fmla="*/ 72268 h 72268"/>
                <a:gd name="connsiteX14" fmla="*/ 0 w 52673"/>
                <a:gd name="connsiteY14" fmla="*/ 65583 h 72268"/>
                <a:gd name="connsiteX15" fmla="*/ 0 w 52673"/>
                <a:gd name="connsiteY15" fmla="*/ 47372 h 72268"/>
                <a:gd name="connsiteX16" fmla="*/ 24320 w 52673"/>
                <a:gd name="connsiteY16" fmla="*/ 58206 h 72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2673" h="72268">
                  <a:moveTo>
                    <a:pt x="24320" y="58437"/>
                  </a:moveTo>
                  <a:cubicBezTo>
                    <a:pt x="29967" y="58437"/>
                    <a:pt x="33425" y="56132"/>
                    <a:pt x="33425" y="52328"/>
                  </a:cubicBezTo>
                  <a:cubicBezTo>
                    <a:pt x="33425" y="49792"/>
                    <a:pt x="32273" y="48063"/>
                    <a:pt x="28584" y="46335"/>
                  </a:cubicBezTo>
                  <a:lnTo>
                    <a:pt x="15560" y="40917"/>
                  </a:lnTo>
                  <a:cubicBezTo>
                    <a:pt x="6109" y="36883"/>
                    <a:pt x="115" y="31927"/>
                    <a:pt x="115" y="21323"/>
                  </a:cubicBezTo>
                  <a:cubicBezTo>
                    <a:pt x="115" y="8068"/>
                    <a:pt x="10604" y="0"/>
                    <a:pt x="26510" y="0"/>
                  </a:cubicBezTo>
                  <a:cubicBezTo>
                    <a:pt x="34809" y="0"/>
                    <a:pt x="42531" y="1959"/>
                    <a:pt x="48640" y="5648"/>
                  </a:cubicBezTo>
                  <a:lnTo>
                    <a:pt x="48640" y="23167"/>
                  </a:lnTo>
                  <a:cubicBezTo>
                    <a:pt x="41839" y="17174"/>
                    <a:pt x="33887" y="13601"/>
                    <a:pt x="27547" y="13601"/>
                  </a:cubicBezTo>
                  <a:cubicBezTo>
                    <a:pt x="22245" y="13601"/>
                    <a:pt x="19133" y="15791"/>
                    <a:pt x="19133" y="19364"/>
                  </a:cubicBezTo>
                  <a:cubicBezTo>
                    <a:pt x="19133" y="22245"/>
                    <a:pt x="20516" y="23744"/>
                    <a:pt x="24550" y="25357"/>
                  </a:cubicBezTo>
                  <a:lnTo>
                    <a:pt x="38036" y="31120"/>
                  </a:lnTo>
                  <a:cubicBezTo>
                    <a:pt x="47948" y="35385"/>
                    <a:pt x="52674" y="40687"/>
                    <a:pt x="52674" y="49216"/>
                  </a:cubicBezTo>
                  <a:cubicBezTo>
                    <a:pt x="52674" y="63854"/>
                    <a:pt x="40341" y="72268"/>
                    <a:pt x="23974" y="72268"/>
                  </a:cubicBezTo>
                  <a:cubicBezTo>
                    <a:pt x="14868" y="72268"/>
                    <a:pt x="6224" y="69732"/>
                    <a:pt x="0" y="65583"/>
                  </a:cubicBezTo>
                  <a:lnTo>
                    <a:pt x="0" y="47372"/>
                  </a:lnTo>
                  <a:cubicBezTo>
                    <a:pt x="7607" y="54518"/>
                    <a:pt x="16367" y="58206"/>
                    <a:pt x="24320" y="58206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63" name="Freeform: Shape 762">
              <a:extLst>
                <a:ext uri="{FF2B5EF4-FFF2-40B4-BE49-F238E27FC236}">
                  <a16:creationId xmlns:a16="http://schemas.microsoft.com/office/drawing/2014/main" id="{ED616304-9F9C-4816-9A87-9E098AF517F0}"/>
                </a:ext>
              </a:extLst>
            </p:cNvPr>
            <p:cNvSpPr/>
            <p:nvPr/>
          </p:nvSpPr>
          <p:spPr>
            <a:xfrm>
              <a:off x="5485016" y="5582527"/>
              <a:ext cx="28353" cy="101198"/>
            </a:xfrm>
            <a:custGeom>
              <a:avLst/>
              <a:gdLst>
                <a:gd name="connsiteX0" fmla="*/ 115 w 28353"/>
                <a:gd name="connsiteY0" fmla="*/ 10950 h 101198"/>
                <a:gd name="connsiteX1" fmla="*/ 10719 w 28353"/>
                <a:gd name="connsiteY1" fmla="*/ 0 h 101198"/>
                <a:gd name="connsiteX2" fmla="*/ 17865 w 28353"/>
                <a:gd name="connsiteY2" fmla="*/ 2651 h 101198"/>
                <a:gd name="connsiteX3" fmla="*/ 28354 w 28353"/>
                <a:gd name="connsiteY3" fmla="*/ 10719 h 101198"/>
                <a:gd name="connsiteX4" fmla="*/ 17981 w 28353"/>
                <a:gd name="connsiteY4" fmla="*/ 18903 h 101198"/>
                <a:gd name="connsiteX5" fmla="*/ 10604 w 28353"/>
                <a:gd name="connsiteY5" fmla="*/ 21554 h 101198"/>
                <a:gd name="connsiteX6" fmla="*/ 0 w 28353"/>
                <a:gd name="connsiteY6" fmla="*/ 11065 h 101198"/>
                <a:gd name="connsiteX7" fmla="*/ 2766 w 28353"/>
                <a:gd name="connsiteY7" fmla="*/ 31581 h 101198"/>
                <a:gd name="connsiteX8" fmla="*/ 22015 w 28353"/>
                <a:gd name="connsiteY8" fmla="*/ 31581 h 101198"/>
                <a:gd name="connsiteX9" fmla="*/ 22015 w 28353"/>
                <a:gd name="connsiteY9" fmla="*/ 101199 h 101198"/>
                <a:gd name="connsiteX10" fmla="*/ 2766 w 28353"/>
                <a:gd name="connsiteY10" fmla="*/ 101199 h 101198"/>
                <a:gd name="connsiteX11" fmla="*/ 2766 w 28353"/>
                <a:gd name="connsiteY11" fmla="*/ 31581 h 101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353" h="101198">
                  <a:moveTo>
                    <a:pt x="115" y="10950"/>
                  </a:moveTo>
                  <a:cubicBezTo>
                    <a:pt x="115" y="4956"/>
                    <a:pt x="4841" y="0"/>
                    <a:pt x="10719" y="0"/>
                  </a:cubicBezTo>
                  <a:cubicBezTo>
                    <a:pt x="13485" y="0"/>
                    <a:pt x="15675" y="807"/>
                    <a:pt x="17865" y="2651"/>
                  </a:cubicBezTo>
                  <a:lnTo>
                    <a:pt x="28354" y="10719"/>
                  </a:lnTo>
                  <a:lnTo>
                    <a:pt x="17981" y="18903"/>
                  </a:lnTo>
                  <a:cubicBezTo>
                    <a:pt x="15791" y="20516"/>
                    <a:pt x="13370" y="21554"/>
                    <a:pt x="10604" y="21554"/>
                  </a:cubicBezTo>
                  <a:cubicBezTo>
                    <a:pt x="4610" y="21554"/>
                    <a:pt x="0" y="16828"/>
                    <a:pt x="0" y="11065"/>
                  </a:cubicBezTo>
                  <a:close/>
                  <a:moveTo>
                    <a:pt x="2766" y="31581"/>
                  </a:moveTo>
                  <a:lnTo>
                    <a:pt x="22015" y="31581"/>
                  </a:lnTo>
                  <a:lnTo>
                    <a:pt x="22015" y="101199"/>
                  </a:lnTo>
                  <a:lnTo>
                    <a:pt x="2766" y="101199"/>
                  </a:lnTo>
                  <a:lnTo>
                    <a:pt x="2766" y="31581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64" name="Freeform: Shape 763">
              <a:extLst>
                <a:ext uri="{FF2B5EF4-FFF2-40B4-BE49-F238E27FC236}">
                  <a16:creationId xmlns:a16="http://schemas.microsoft.com/office/drawing/2014/main" id="{0F18740F-A2E8-4B20-8F84-DAF1FC54FB45}"/>
                </a:ext>
              </a:extLst>
            </p:cNvPr>
            <p:cNvSpPr/>
            <p:nvPr/>
          </p:nvSpPr>
          <p:spPr>
            <a:xfrm>
              <a:off x="5525588" y="5612725"/>
              <a:ext cx="66044" cy="71000"/>
            </a:xfrm>
            <a:custGeom>
              <a:avLst/>
              <a:gdLst>
                <a:gd name="connsiteX0" fmla="*/ 19133 w 66044"/>
                <a:gd name="connsiteY0" fmla="*/ 71001 h 71000"/>
                <a:gd name="connsiteX1" fmla="*/ 0 w 66044"/>
                <a:gd name="connsiteY1" fmla="*/ 71001 h 71000"/>
                <a:gd name="connsiteX2" fmla="*/ 0 w 66044"/>
                <a:gd name="connsiteY2" fmla="*/ 1383 h 71000"/>
                <a:gd name="connsiteX3" fmla="*/ 19133 w 66044"/>
                <a:gd name="connsiteY3" fmla="*/ 1383 h 71000"/>
                <a:gd name="connsiteX4" fmla="*/ 19133 w 66044"/>
                <a:gd name="connsiteY4" fmla="*/ 9682 h 71000"/>
                <a:gd name="connsiteX5" fmla="*/ 40226 w 66044"/>
                <a:gd name="connsiteY5" fmla="*/ 0 h 71000"/>
                <a:gd name="connsiteX6" fmla="*/ 66044 w 66044"/>
                <a:gd name="connsiteY6" fmla="*/ 28469 h 71000"/>
                <a:gd name="connsiteX7" fmla="*/ 66044 w 66044"/>
                <a:gd name="connsiteY7" fmla="*/ 71001 h 71000"/>
                <a:gd name="connsiteX8" fmla="*/ 46681 w 66044"/>
                <a:gd name="connsiteY8" fmla="*/ 71001 h 71000"/>
                <a:gd name="connsiteX9" fmla="*/ 46681 w 66044"/>
                <a:gd name="connsiteY9" fmla="*/ 33080 h 71000"/>
                <a:gd name="connsiteX10" fmla="*/ 34348 w 66044"/>
                <a:gd name="connsiteY10" fmla="*/ 18326 h 71000"/>
                <a:gd name="connsiteX11" fmla="*/ 19018 w 66044"/>
                <a:gd name="connsiteY11" fmla="*/ 35846 h 71000"/>
                <a:gd name="connsiteX12" fmla="*/ 19018 w 66044"/>
                <a:gd name="connsiteY12" fmla="*/ 71001 h 7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044" h="71000">
                  <a:moveTo>
                    <a:pt x="19133" y="71001"/>
                  </a:moveTo>
                  <a:lnTo>
                    <a:pt x="0" y="71001"/>
                  </a:lnTo>
                  <a:lnTo>
                    <a:pt x="0" y="1383"/>
                  </a:lnTo>
                  <a:lnTo>
                    <a:pt x="19133" y="1383"/>
                  </a:lnTo>
                  <a:lnTo>
                    <a:pt x="19133" y="9682"/>
                  </a:lnTo>
                  <a:cubicBezTo>
                    <a:pt x="24205" y="3688"/>
                    <a:pt x="31351" y="0"/>
                    <a:pt x="40226" y="0"/>
                  </a:cubicBezTo>
                  <a:cubicBezTo>
                    <a:pt x="56363" y="0"/>
                    <a:pt x="66044" y="12333"/>
                    <a:pt x="66044" y="28469"/>
                  </a:cubicBezTo>
                  <a:lnTo>
                    <a:pt x="66044" y="71001"/>
                  </a:lnTo>
                  <a:lnTo>
                    <a:pt x="46681" y="71001"/>
                  </a:lnTo>
                  <a:lnTo>
                    <a:pt x="46681" y="33080"/>
                  </a:lnTo>
                  <a:cubicBezTo>
                    <a:pt x="46681" y="23859"/>
                    <a:pt x="42762" y="18326"/>
                    <a:pt x="34348" y="18326"/>
                  </a:cubicBezTo>
                  <a:cubicBezTo>
                    <a:pt x="24896" y="18326"/>
                    <a:pt x="19018" y="26164"/>
                    <a:pt x="19018" y="35846"/>
                  </a:cubicBezTo>
                  <a:lnTo>
                    <a:pt x="19018" y="71001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65" name="Freeform: Shape 764">
              <a:extLst>
                <a:ext uri="{FF2B5EF4-FFF2-40B4-BE49-F238E27FC236}">
                  <a16:creationId xmlns:a16="http://schemas.microsoft.com/office/drawing/2014/main" id="{57889CE8-DC3D-4CB2-9694-249111BD1598}"/>
                </a:ext>
              </a:extLst>
            </p:cNvPr>
            <p:cNvSpPr/>
            <p:nvPr/>
          </p:nvSpPr>
          <p:spPr>
            <a:xfrm>
              <a:off x="5639811" y="5612725"/>
              <a:ext cx="74573" cy="105578"/>
            </a:xfrm>
            <a:custGeom>
              <a:avLst/>
              <a:gdLst>
                <a:gd name="connsiteX0" fmla="*/ 19133 w 74573"/>
                <a:gd name="connsiteY0" fmla="*/ 63163 h 105578"/>
                <a:gd name="connsiteX1" fmla="*/ 19133 w 74573"/>
                <a:gd name="connsiteY1" fmla="*/ 105579 h 105578"/>
                <a:gd name="connsiteX2" fmla="*/ 0 w 74573"/>
                <a:gd name="connsiteY2" fmla="*/ 105579 h 105578"/>
                <a:gd name="connsiteX3" fmla="*/ 0 w 74573"/>
                <a:gd name="connsiteY3" fmla="*/ 1383 h 105578"/>
                <a:gd name="connsiteX4" fmla="*/ 19133 w 74573"/>
                <a:gd name="connsiteY4" fmla="*/ 1383 h 105578"/>
                <a:gd name="connsiteX5" fmla="*/ 19133 w 74573"/>
                <a:gd name="connsiteY5" fmla="*/ 9221 h 105578"/>
                <a:gd name="connsiteX6" fmla="*/ 39880 w 74573"/>
                <a:gd name="connsiteY6" fmla="*/ 0 h 105578"/>
                <a:gd name="connsiteX7" fmla="*/ 74574 w 74573"/>
                <a:gd name="connsiteY7" fmla="*/ 35961 h 105578"/>
                <a:gd name="connsiteX8" fmla="*/ 39880 w 74573"/>
                <a:gd name="connsiteY8" fmla="*/ 72499 h 105578"/>
                <a:gd name="connsiteX9" fmla="*/ 19133 w 74573"/>
                <a:gd name="connsiteY9" fmla="*/ 63278 h 105578"/>
                <a:gd name="connsiteX10" fmla="*/ 37229 w 74573"/>
                <a:gd name="connsiteY10" fmla="*/ 17866 h 105578"/>
                <a:gd name="connsiteX11" fmla="*/ 19133 w 74573"/>
                <a:gd name="connsiteY11" fmla="*/ 35961 h 105578"/>
                <a:gd name="connsiteX12" fmla="*/ 37229 w 74573"/>
                <a:gd name="connsiteY12" fmla="*/ 54634 h 105578"/>
                <a:gd name="connsiteX13" fmla="*/ 54979 w 74573"/>
                <a:gd name="connsiteY13" fmla="*/ 35961 h 105578"/>
                <a:gd name="connsiteX14" fmla="*/ 37229 w 74573"/>
                <a:gd name="connsiteY14" fmla="*/ 17866 h 105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4573" h="105578">
                  <a:moveTo>
                    <a:pt x="19133" y="63163"/>
                  </a:moveTo>
                  <a:lnTo>
                    <a:pt x="19133" y="105579"/>
                  </a:lnTo>
                  <a:lnTo>
                    <a:pt x="0" y="105579"/>
                  </a:lnTo>
                  <a:lnTo>
                    <a:pt x="0" y="1383"/>
                  </a:lnTo>
                  <a:lnTo>
                    <a:pt x="19133" y="1383"/>
                  </a:lnTo>
                  <a:lnTo>
                    <a:pt x="19133" y="9221"/>
                  </a:lnTo>
                  <a:cubicBezTo>
                    <a:pt x="24435" y="3458"/>
                    <a:pt x="31466" y="0"/>
                    <a:pt x="39880" y="0"/>
                  </a:cubicBezTo>
                  <a:cubicBezTo>
                    <a:pt x="60051" y="0"/>
                    <a:pt x="74574" y="15214"/>
                    <a:pt x="74574" y="35961"/>
                  </a:cubicBezTo>
                  <a:cubicBezTo>
                    <a:pt x="74574" y="56708"/>
                    <a:pt x="60166" y="72499"/>
                    <a:pt x="39880" y="72499"/>
                  </a:cubicBezTo>
                  <a:cubicBezTo>
                    <a:pt x="31466" y="72499"/>
                    <a:pt x="24435" y="69041"/>
                    <a:pt x="19133" y="63278"/>
                  </a:cubicBezTo>
                  <a:close/>
                  <a:moveTo>
                    <a:pt x="37229" y="17866"/>
                  </a:moveTo>
                  <a:cubicBezTo>
                    <a:pt x="26856" y="17866"/>
                    <a:pt x="19133" y="25473"/>
                    <a:pt x="19133" y="35961"/>
                  </a:cubicBezTo>
                  <a:cubicBezTo>
                    <a:pt x="19133" y="46450"/>
                    <a:pt x="26856" y="54634"/>
                    <a:pt x="37229" y="54634"/>
                  </a:cubicBezTo>
                  <a:cubicBezTo>
                    <a:pt x="47603" y="54634"/>
                    <a:pt x="54979" y="46911"/>
                    <a:pt x="54979" y="35961"/>
                  </a:cubicBezTo>
                  <a:cubicBezTo>
                    <a:pt x="54979" y="25012"/>
                    <a:pt x="47372" y="17866"/>
                    <a:pt x="37229" y="17866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66" name="Freeform: Shape 765">
              <a:extLst>
                <a:ext uri="{FF2B5EF4-FFF2-40B4-BE49-F238E27FC236}">
                  <a16:creationId xmlns:a16="http://schemas.microsoft.com/office/drawing/2014/main" id="{5A64D5B2-8897-4487-AB5A-7E99F6DF5099}"/>
                </a:ext>
              </a:extLst>
            </p:cNvPr>
            <p:cNvSpPr/>
            <p:nvPr/>
          </p:nvSpPr>
          <p:spPr>
            <a:xfrm>
              <a:off x="5728216" y="5579991"/>
              <a:ext cx="66044" cy="103734"/>
            </a:xfrm>
            <a:custGeom>
              <a:avLst/>
              <a:gdLst>
                <a:gd name="connsiteX0" fmla="*/ 19133 w 66044"/>
                <a:gd name="connsiteY0" fmla="*/ 103734 h 103734"/>
                <a:gd name="connsiteX1" fmla="*/ 0 w 66044"/>
                <a:gd name="connsiteY1" fmla="*/ 103734 h 103734"/>
                <a:gd name="connsiteX2" fmla="*/ 0 w 66044"/>
                <a:gd name="connsiteY2" fmla="*/ 0 h 103734"/>
                <a:gd name="connsiteX3" fmla="*/ 19133 w 66044"/>
                <a:gd name="connsiteY3" fmla="*/ 0 h 103734"/>
                <a:gd name="connsiteX4" fmla="*/ 19133 w 66044"/>
                <a:gd name="connsiteY4" fmla="*/ 42301 h 103734"/>
                <a:gd name="connsiteX5" fmla="*/ 40226 w 66044"/>
                <a:gd name="connsiteY5" fmla="*/ 32619 h 103734"/>
                <a:gd name="connsiteX6" fmla="*/ 66044 w 66044"/>
                <a:gd name="connsiteY6" fmla="*/ 61088 h 103734"/>
                <a:gd name="connsiteX7" fmla="*/ 66044 w 66044"/>
                <a:gd name="connsiteY7" fmla="*/ 103619 h 103734"/>
                <a:gd name="connsiteX8" fmla="*/ 46680 w 66044"/>
                <a:gd name="connsiteY8" fmla="*/ 103619 h 103734"/>
                <a:gd name="connsiteX9" fmla="*/ 46680 w 66044"/>
                <a:gd name="connsiteY9" fmla="*/ 65699 h 103734"/>
                <a:gd name="connsiteX10" fmla="*/ 34347 w 66044"/>
                <a:gd name="connsiteY10" fmla="*/ 50945 h 103734"/>
                <a:gd name="connsiteX11" fmla="*/ 19018 w 66044"/>
                <a:gd name="connsiteY11" fmla="*/ 68465 h 103734"/>
                <a:gd name="connsiteX12" fmla="*/ 19018 w 66044"/>
                <a:gd name="connsiteY12" fmla="*/ 103619 h 10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044" h="103734">
                  <a:moveTo>
                    <a:pt x="19133" y="103734"/>
                  </a:moveTo>
                  <a:lnTo>
                    <a:pt x="0" y="103734"/>
                  </a:lnTo>
                  <a:lnTo>
                    <a:pt x="0" y="0"/>
                  </a:lnTo>
                  <a:lnTo>
                    <a:pt x="19133" y="0"/>
                  </a:lnTo>
                  <a:lnTo>
                    <a:pt x="19133" y="42301"/>
                  </a:lnTo>
                  <a:cubicBezTo>
                    <a:pt x="24204" y="36307"/>
                    <a:pt x="31351" y="32619"/>
                    <a:pt x="40226" y="32619"/>
                  </a:cubicBezTo>
                  <a:cubicBezTo>
                    <a:pt x="56362" y="32619"/>
                    <a:pt x="66044" y="44952"/>
                    <a:pt x="66044" y="61088"/>
                  </a:cubicBezTo>
                  <a:lnTo>
                    <a:pt x="66044" y="103619"/>
                  </a:lnTo>
                  <a:lnTo>
                    <a:pt x="46680" y="103619"/>
                  </a:lnTo>
                  <a:lnTo>
                    <a:pt x="46680" y="65699"/>
                  </a:lnTo>
                  <a:cubicBezTo>
                    <a:pt x="46680" y="56478"/>
                    <a:pt x="42762" y="50945"/>
                    <a:pt x="34347" y="50945"/>
                  </a:cubicBezTo>
                  <a:cubicBezTo>
                    <a:pt x="24896" y="50945"/>
                    <a:pt x="19018" y="58783"/>
                    <a:pt x="19018" y="68465"/>
                  </a:cubicBezTo>
                  <a:lnTo>
                    <a:pt x="19018" y="103619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67" name="Freeform: Shape 766">
              <a:extLst>
                <a:ext uri="{FF2B5EF4-FFF2-40B4-BE49-F238E27FC236}">
                  <a16:creationId xmlns:a16="http://schemas.microsoft.com/office/drawing/2014/main" id="{C32D5019-E0D5-45F6-8188-93D7D7C362F9}"/>
                </a:ext>
              </a:extLst>
            </p:cNvPr>
            <p:cNvSpPr/>
            <p:nvPr/>
          </p:nvSpPr>
          <p:spPr>
            <a:xfrm>
              <a:off x="5806363" y="5612610"/>
              <a:ext cx="74688" cy="72498"/>
            </a:xfrm>
            <a:custGeom>
              <a:avLst/>
              <a:gdLst>
                <a:gd name="connsiteX0" fmla="*/ 55325 w 74688"/>
                <a:gd name="connsiteY0" fmla="*/ 63278 h 72498"/>
                <a:gd name="connsiteX1" fmla="*/ 34693 w 74688"/>
                <a:gd name="connsiteY1" fmla="*/ 72499 h 72498"/>
                <a:gd name="connsiteX2" fmla="*/ 0 w 74688"/>
                <a:gd name="connsiteY2" fmla="*/ 36537 h 72498"/>
                <a:gd name="connsiteX3" fmla="*/ 34693 w 74688"/>
                <a:gd name="connsiteY3" fmla="*/ 0 h 72498"/>
                <a:gd name="connsiteX4" fmla="*/ 55325 w 74688"/>
                <a:gd name="connsiteY4" fmla="*/ 9451 h 72498"/>
                <a:gd name="connsiteX5" fmla="*/ 55325 w 74688"/>
                <a:gd name="connsiteY5" fmla="*/ 1383 h 72498"/>
                <a:gd name="connsiteX6" fmla="*/ 74689 w 74688"/>
                <a:gd name="connsiteY6" fmla="*/ 1383 h 72498"/>
                <a:gd name="connsiteX7" fmla="*/ 74689 w 74688"/>
                <a:gd name="connsiteY7" fmla="*/ 71000 h 72498"/>
                <a:gd name="connsiteX8" fmla="*/ 55325 w 74688"/>
                <a:gd name="connsiteY8" fmla="*/ 71000 h 72498"/>
                <a:gd name="connsiteX9" fmla="*/ 55325 w 74688"/>
                <a:gd name="connsiteY9" fmla="*/ 63163 h 72498"/>
                <a:gd name="connsiteX10" fmla="*/ 19825 w 74688"/>
                <a:gd name="connsiteY10" fmla="*/ 36653 h 72498"/>
                <a:gd name="connsiteX11" fmla="*/ 37344 w 74688"/>
                <a:gd name="connsiteY11" fmla="*/ 54749 h 72498"/>
                <a:gd name="connsiteX12" fmla="*/ 55325 w 74688"/>
                <a:gd name="connsiteY12" fmla="*/ 36653 h 72498"/>
                <a:gd name="connsiteX13" fmla="*/ 37344 w 74688"/>
                <a:gd name="connsiteY13" fmla="*/ 17981 h 72498"/>
                <a:gd name="connsiteX14" fmla="*/ 19825 w 74688"/>
                <a:gd name="connsiteY14" fmla="*/ 36653 h 72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4688" h="72498">
                  <a:moveTo>
                    <a:pt x="55325" y="63278"/>
                  </a:moveTo>
                  <a:cubicBezTo>
                    <a:pt x="50369" y="69041"/>
                    <a:pt x="43107" y="72499"/>
                    <a:pt x="34693" y="72499"/>
                  </a:cubicBezTo>
                  <a:cubicBezTo>
                    <a:pt x="14408" y="72499"/>
                    <a:pt x="0" y="57284"/>
                    <a:pt x="0" y="36537"/>
                  </a:cubicBezTo>
                  <a:cubicBezTo>
                    <a:pt x="0" y="15791"/>
                    <a:pt x="14292" y="0"/>
                    <a:pt x="34693" y="0"/>
                  </a:cubicBezTo>
                  <a:cubicBezTo>
                    <a:pt x="43107" y="0"/>
                    <a:pt x="50253" y="3458"/>
                    <a:pt x="55325" y="9451"/>
                  </a:cubicBezTo>
                  <a:lnTo>
                    <a:pt x="55325" y="1383"/>
                  </a:lnTo>
                  <a:lnTo>
                    <a:pt x="74689" y="1383"/>
                  </a:lnTo>
                  <a:lnTo>
                    <a:pt x="74689" y="71000"/>
                  </a:lnTo>
                  <a:lnTo>
                    <a:pt x="55325" y="71000"/>
                  </a:lnTo>
                  <a:lnTo>
                    <a:pt x="55325" y="63163"/>
                  </a:lnTo>
                  <a:close/>
                  <a:moveTo>
                    <a:pt x="19825" y="36653"/>
                  </a:moveTo>
                  <a:cubicBezTo>
                    <a:pt x="19825" y="47142"/>
                    <a:pt x="27317" y="54749"/>
                    <a:pt x="37344" y="54749"/>
                  </a:cubicBezTo>
                  <a:cubicBezTo>
                    <a:pt x="47372" y="54749"/>
                    <a:pt x="55325" y="47257"/>
                    <a:pt x="55325" y="36653"/>
                  </a:cubicBezTo>
                  <a:cubicBezTo>
                    <a:pt x="55325" y="26049"/>
                    <a:pt x="47718" y="17981"/>
                    <a:pt x="37344" y="17981"/>
                  </a:cubicBezTo>
                  <a:cubicBezTo>
                    <a:pt x="26971" y="17981"/>
                    <a:pt x="19825" y="25818"/>
                    <a:pt x="19825" y="36653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68" name="Freeform: Shape 767">
              <a:extLst>
                <a:ext uri="{FF2B5EF4-FFF2-40B4-BE49-F238E27FC236}">
                  <a16:creationId xmlns:a16="http://schemas.microsoft.com/office/drawing/2014/main" id="{A46ABA0A-3361-47DA-B473-BE950739B63D}"/>
                </a:ext>
              </a:extLst>
            </p:cNvPr>
            <p:cNvSpPr/>
            <p:nvPr/>
          </p:nvSpPr>
          <p:spPr>
            <a:xfrm>
              <a:off x="5895805" y="5612610"/>
              <a:ext cx="52674" cy="72268"/>
            </a:xfrm>
            <a:custGeom>
              <a:avLst/>
              <a:gdLst>
                <a:gd name="connsiteX0" fmla="*/ 24320 w 52674"/>
                <a:gd name="connsiteY0" fmla="*/ 58437 h 72268"/>
                <a:gd name="connsiteX1" fmla="*/ 33425 w 52674"/>
                <a:gd name="connsiteY1" fmla="*/ 52328 h 72268"/>
                <a:gd name="connsiteX2" fmla="*/ 28585 w 52674"/>
                <a:gd name="connsiteY2" fmla="*/ 46335 h 72268"/>
                <a:gd name="connsiteX3" fmla="*/ 15560 w 52674"/>
                <a:gd name="connsiteY3" fmla="*/ 40917 h 72268"/>
                <a:gd name="connsiteX4" fmla="*/ 115 w 52674"/>
                <a:gd name="connsiteY4" fmla="*/ 21323 h 72268"/>
                <a:gd name="connsiteX5" fmla="*/ 26510 w 52674"/>
                <a:gd name="connsiteY5" fmla="*/ 0 h 72268"/>
                <a:gd name="connsiteX6" fmla="*/ 48640 w 52674"/>
                <a:gd name="connsiteY6" fmla="*/ 5648 h 72268"/>
                <a:gd name="connsiteX7" fmla="*/ 48640 w 52674"/>
                <a:gd name="connsiteY7" fmla="*/ 23167 h 72268"/>
                <a:gd name="connsiteX8" fmla="*/ 27547 w 52674"/>
                <a:gd name="connsiteY8" fmla="*/ 13601 h 72268"/>
                <a:gd name="connsiteX9" fmla="*/ 19133 w 52674"/>
                <a:gd name="connsiteY9" fmla="*/ 19364 h 72268"/>
                <a:gd name="connsiteX10" fmla="*/ 24551 w 52674"/>
                <a:gd name="connsiteY10" fmla="*/ 25357 h 72268"/>
                <a:gd name="connsiteX11" fmla="*/ 38036 w 52674"/>
                <a:gd name="connsiteY11" fmla="*/ 31120 h 72268"/>
                <a:gd name="connsiteX12" fmla="*/ 52674 w 52674"/>
                <a:gd name="connsiteY12" fmla="*/ 49216 h 72268"/>
                <a:gd name="connsiteX13" fmla="*/ 23974 w 52674"/>
                <a:gd name="connsiteY13" fmla="*/ 72268 h 72268"/>
                <a:gd name="connsiteX14" fmla="*/ 0 w 52674"/>
                <a:gd name="connsiteY14" fmla="*/ 65583 h 72268"/>
                <a:gd name="connsiteX15" fmla="*/ 0 w 52674"/>
                <a:gd name="connsiteY15" fmla="*/ 47372 h 72268"/>
                <a:gd name="connsiteX16" fmla="*/ 24320 w 52674"/>
                <a:gd name="connsiteY16" fmla="*/ 58206 h 72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2674" h="72268">
                  <a:moveTo>
                    <a:pt x="24320" y="58437"/>
                  </a:moveTo>
                  <a:cubicBezTo>
                    <a:pt x="29968" y="58437"/>
                    <a:pt x="33425" y="56132"/>
                    <a:pt x="33425" y="52328"/>
                  </a:cubicBezTo>
                  <a:cubicBezTo>
                    <a:pt x="33425" y="49792"/>
                    <a:pt x="32273" y="48063"/>
                    <a:pt x="28585" y="46335"/>
                  </a:cubicBezTo>
                  <a:lnTo>
                    <a:pt x="15560" y="40917"/>
                  </a:lnTo>
                  <a:cubicBezTo>
                    <a:pt x="6109" y="36883"/>
                    <a:pt x="115" y="31927"/>
                    <a:pt x="115" y="21323"/>
                  </a:cubicBezTo>
                  <a:cubicBezTo>
                    <a:pt x="115" y="8068"/>
                    <a:pt x="10604" y="0"/>
                    <a:pt x="26510" y="0"/>
                  </a:cubicBezTo>
                  <a:cubicBezTo>
                    <a:pt x="34809" y="0"/>
                    <a:pt x="42532" y="1959"/>
                    <a:pt x="48640" y="5648"/>
                  </a:cubicBezTo>
                  <a:lnTo>
                    <a:pt x="48640" y="23167"/>
                  </a:lnTo>
                  <a:cubicBezTo>
                    <a:pt x="41840" y="17174"/>
                    <a:pt x="33887" y="13601"/>
                    <a:pt x="27547" y="13601"/>
                  </a:cubicBezTo>
                  <a:cubicBezTo>
                    <a:pt x="22246" y="13601"/>
                    <a:pt x="19133" y="15791"/>
                    <a:pt x="19133" y="19364"/>
                  </a:cubicBezTo>
                  <a:cubicBezTo>
                    <a:pt x="19133" y="22245"/>
                    <a:pt x="20516" y="23744"/>
                    <a:pt x="24551" y="25357"/>
                  </a:cubicBezTo>
                  <a:lnTo>
                    <a:pt x="38036" y="31120"/>
                  </a:lnTo>
                  <a:cubicBezTo>
                    <a:pt x="47948" y="35385"/>
                    <a:pt x="52674" y="40687"/>
                    <a:pt x="52674" y="49216"/>
                  </a:cubicBezTo>
                  <a:cubicBezTo>
                    <a:pt x="52674" y="63854"/>
                    <a:pt x="40342" y="72268"/>
                    <a:pt x="23974" y="72268"/>
                  </a:cubicBezTo>
                  <a:cubicBezTo>
                    <a:pt x="14869" y="72268"/>
                    <a:pt x="6224" y="69732"/>
                    <a:pt x="0" y="65583"/>
                  </a:cubicBezTo>
                  <a:lnTo>
                    <a:pt x="0" y="47372"/>
                  </a:lnTo>
                  <a:cubicBezTo>
                    <a:pt x="7607" y="54518"/>
                    <a:pt x="16367" y="58206"/>
                    <a:pt x="24320" y="58206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69" name="Freeform: Shape 768">
              <a:extLst>
                <a:ext uri="{FF2B5EF4-FFF2-40B4-BE49-F238E27FC236}">
                  <a16:creationId xmlns:a16="http://schemas.microsoft.com/office/drawing/2014/main" id="{18EB09D4-018F-493D-9831-20B1A63C03E3}"/>
                </a:ext>
              </a:extLst>
            </p:cNvPr>
            <p:cNvSpPr/>
            <p:nvPr/>
          </p:nvSpPr>
          <p:spPr>
            <a:xfrm>
              <a:off x="5956778" y="5612725"/>
              <a:ext cx="69847" cy="72498"/>
            </a:xfrm>
            <a:custGeom>
              <a:avLst/>
              <a:gdLst>
                <a:gd name="connsiteX0" fmla="*/ 115 w 69847"/>
                <a:gd name="connsiteY0" fmla="*/ 36884 h 72498"/>
                <a:gd name="connsiteX1" fmla="*/ 35730 w 69847"/>
                <a:gd name="connsiteY1" fmla="*/ 0 h 72498"/>
                <a:gd name="connsiteX2" fmla="*/ 69848 w 69847"/>
                <a:gd name="connsiteY2" fmla="*/ 34463 h 72498"/>
                <a:gd name="connsiteX3" fmla="*/ 69387 w 69847"/>
                <a:gd name="connsiteY3" fmla="*/ 42531 h 72498"/>
                <a:gd name="connsiteX4" fmla="*/ 20747 w 69847"/>
                <a:gd name="connsiteY4" fmla="*/ 42531 h 72498"/>
                <a:gd name="connsiteX5" fmla="*/ 41033 w 69847"/>
                <a:gd name="connsiteY5" fmla="*/ 56363 h 72498"/>
                <a:gd name="connsiteX6" fmla="*/ 64085 w 69847"/>
                <a:gd name="connsiteY6" fmla="*/ 50023 h 72498"/>
                <a:gd name="connsiteX7" fmla="*/ 64085 w 69847"/>
                <a:gd name="connsiteY7" fmla="*/ 66044 h 72498"/>
                <a:gd name="connsiteX8" fmla="*/ 38958 w 69847"/>
                <a:gd name="connsiteY8" fmla="*/ 72499 h 72498"/>
                <a:gd name="connsiteX9" fmla="*/ 0 w 69847"/>
                <a:gd name="connsiteY9" fmla="*/ 36999 h 72498"/>
                <a:gd name="connsiteX10" fmla="*/ 50253 w 69847"/>
                <a:gd name="connsiteY10" fmla="*/ 29507 h 72498"/>
                <a:gd name="connsiteX11" fmla="*/ 35730 w 69847"/>
                <a:gd name="connsiteY11" fmla="*/ 15099 h 72498"/>
                <a:gd name="connsiteX12" fmla="*/ 20286 w 69847"/>
                <a:gd name="connsiteY12" fmla="*/ 29507 h 72498"/>
                <a:gd name="connsiteX13" fmla="*/ 50253 w 69847"/>
                <a:gd name="connsiteY13" fmla="*/ 29507 h 72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9847" h="72498">
                  <a:moveTo>
                    <a:pt x="115" y="36884"/>
                  </a:moveTo>
                  <a:cubicBezTo>
                    <a:pt x="115" y="15560"/>
                    <a:pt x="14408" y="0"/>
                    <a:pt x="35730" y="0"/>
                  </a:cubicBezTo>
                  <a:cubicBezTo>
                    <a:pt x="55901" y="0"/>
                    <a:pt x="69848" y="14408"/>
                    <a:pt x="69848" y="34463"/>
                  </a:cubicBezTo>
                  <a:cubicBezTo>
                    <a:pt x="69848" y="37229"/>
                    <a:pt x="69732" y="39880"/>
                    <a:pt x="69387" y="42531"/>
                  </a:cubicBezTo>
                  <a:lnTo>
                    <a:pt x="20747" y="42531"/>
                  </a:lnTo>
                  <a:cubicBezTo>
                    <a:pt x="23283" y="51061"/>
                    <a:pt x="30890" y="56363"/>
                    <a:pt x="41033" y="56363"/>
                  </a:cubicBezTo>
                  <a:cubicBezTo>
                    <a:pt x="49101" y="56363"/>
                    <a:pt x="56823" y="54288"/>
                    <a:pt x="64085" y="50023"/>
                  </a:cubicBezTo>
                  <a:lnTo>
                    <a:pt x="64085" y="66044"/>
                  </a:lnTo>
                  <a:cubicBezTo>
                    <a:pt x="56363" y="70424"/>
                    <a:pt x="47718" y="72499"/>
                    <a:pt x="38958" y="72499"/>
                  </a:cubicBezTo>
                  <a:cubicBezTo>
                    <a:pt x="16944" y="72499"/>
                    <a:pt x="0" y="58898"/>
                    <a:pt x="0" y="36999"/>
                  </a:cubicBezTo>
                  <a:close/>
                  <a:moveTo>
                    <a:pt x="50253" y="29507"/>
                  </a:moveTo>
                  <a:cubicBezTo>
                    <a:pt x="49332" y="21323"/>
                    <a:pt x="44260" y="15099"/>
                    <a:pt x="35730" y="15099"/>
                  </a:cubicBezTo>
                  <a:cubicBezTo>
                    <a:pt x="27201" y="15099"/>
                    <a:pt x="21900" y="21208"/>
                    <a:pt x="20286" y="29507"/>
                  </a:cubicBezTo>
                  <a:lnTo>
                    <a:pt x="50253" y="29507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70" name="Freeform: Shape 769">
              <a:extLst>
                <a:ext uri="{FF2B5EF4-FFF2-40B4-BE49-F238E27FC236}">
                  <a16:creationId xmlns:a16="http://schemas.microsoft.com/office/drawing/2014/main" id="{49BEC036-E91E-426A-8412-11563167D53C}"/>
                </a:ext>
              </a:extLst>
            </p:cNvPr>
            <p:cNvSpPr/>
            <p:nvPr/>
          </p:nvSpPr>
          <p:spPr>
            <a:xfrm>
              <a:off x="6036768" y="5612610"/>
              <a:ext cx="52674" cy="72268"/>
            </a:xfrm>
            <a:custGeom>
              <a:avLst/>
              <a:gdLst>
                <a:gd name="connsiteX0" fmla="*/ 24320 w 52674"/>
                <a:gd name="connsiteY0" fmla="*/ 58437 h 72268"/>
                <a:gd name="connsiteX1" fmla="*/ 33426 w 52674"/>
                <a:gd name="connsiteY1" fmla="*/ 52328 h 72268"/>
                <a:gd name="connsiteX2" fmla="*/ 28584 w 52674"/>
                <a:gd name="connsiteY2" fmla="*/ 46335 h 72268"/>
                <a:gd name="connsiteX3" fmla="*/ 15560 w 52674"/>
                <a:gd name="connsiteY3" fmla="*/ 40917 h 72268"/>
                <a:gd name="connsiteX4" fmla="*/ 115 w 52674"/>
                <a:gd name="connsiteY4" fmla="*/ 21323 h 72268"/>
                <a:gd name="connsiteX5" fmla="*/ 26510 w 52674"/>
                <a:gd name="connsiteY5" fmla="*/ 0 h 72268"/>
                <a:gd name="connsiteX6" fmla="*/ 48640 w 52674"/>
                <a:gd name="connsiteY6" fmla="*/ 5648 h 72268"/>
                <a:gd name="connsiteX7" fmla="*/ 48640 w 52674"/>
                <a:gd name="connsiteY7" fmla="*/ 23167 h 72268"/>
                <a:gd name="connsiteX8" fmla="*/ 27547 w 52674"/>
                <a:gd name="connsiteY8" fmla="*/ 13601 h 72268"/>
                <a:gd name="connsiteX9" fmla="*/ 19133 w 52674"/>
                <a:gd name="connsiteY9" fmla="*/ 19364 h 72268"/>
                <a:gd name="connsiteX10" fmla="*/ 24551 w 52674"/>
                <a:gd name="connsiteY10" fmla="*/ 25357 h 72268"/>
                <a:gd name="connsiteX11" fmla="*/ 38036 w 52674"/>
                <a:gd name="connsiteY11" fmla="*/ 31120 h 72268"/>
                <a:gd name="connsiteX12" fmla="*/ 52674 w 52674"/>
                <a:gd name="connsiteY12" fmla="*/ 49216 h 72268"/>
                <a:gd name="connsiteX13" fmla="*/ 23974 w 52674"/>
                <a:gd name="connsiteY13" fmla="*/ 72268 h 72268"/>
                <a:gd name="connsiteX14" fmla="*/ 0 w 52674"/>
                <a:gd name="connsiteY14" fmla="*/ 65583 h 72268"/>
                <a:gd name="connsiteX15" fmla="*/ 0 w 52674"/>
                <a:gd name="connsiteY15" fmla="*/ 47372 h 72268"/>
                <a:gd name="connsiteX16" fmla="*/ 24320 w 52674"/>
                <a:gd name="connsiteY16" fmla="*/ 58206 h 72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2674" h="72268">
                  <a:moveTo>
                    <a:pt x="24320" y="58437"/>
                  </a:moveTo>
                  <a:cubicBezTo>
                    <a:pt x="29967" y="58437"/>
                    <a:pt x="33426" y="56132"/>
                    <a:pt x="33426" y="52328"/>
                  </a:cubicBezTo>
                  <a:cubicBezTo>
                    <a:pt x="33426" y="49792"/>
                    <a:pt x="32273" y="48063"/>
                    <a:pt x="28584" y="46335"/>
                  </a:cubicBezTo>
                  <a:lnTo>
                    <a:pt x="15560" y="40917"/>
                  </a:lnTo>
                  <a:cubicBezTo>
                    <a:pt x="6109" y="36883"/>
                    <a:pt x="115" y="31927"/>
                    <a:pt x="115" y="21323"/>
                  </a:cubicBezTo>
                  <a:cubicBezTo>
                    <a:pt x="115" y="8068"/>
                    <a:pt x="10604" y="0"/>
                    <a:pt x="26510" y="0"/>
                  </a:cubicBezTo>
                  <a:cubicBezTo>
                    <a:pt x="34809" y="0"/>
                    <a:pt x="42531" y="1959"/>
                    <a:pt x="48640" y="5648"/>
                  </a:cubicBezTo>
                  <a:lnTo>
                    <a:pt x="48640" y="23167"/>
                  </a:lnTo>
                  <a:cubicBezTo>
                    <a:pt x="41840" y="17174"/>
                    <a:pt x="33887" y="13601"/>
                    <a:pt x="27547" y="13601"/>
                  </a:cubicBezTo>
                  <a:cubicBezTo>
                    <a:pt x="22245" y="13601"/>
                    <a:pt x="19133" y="15791"/>
                    <a:pt x="19133" y="19364"/>
                  </a:cubicBezTo>
                  <a:cubicBezTo>
                    <a:pt x="19133" y="22245"/>
                    <a:pt x="20517" y="23744"/>
                    <a:pt x="24551" y="25357"/>
                  </a:cubicBezTo>
                  <a:lnTo>
                    <a:pt x="38036" y="31120"/>
                  </a:lnTo>
                  <a:cubicBezTo>
                    <a:pt x="47948" y="35385"/>
                    <a:pt x="52674" y="40687"/>
                    <a:pt x="52674" y="49216"/>
                  </a:cubicBezTo>
                  <a:cubicBezTo>
                    <a:pt x="52674" y="63854"/>
                    <a:pt x="40341" y="72268"/>
                    <a:pt x="23974" y="72268"/>
                  </a:cubicBezTo>
                  <a:cubicBezTo>
                    <a:pt x="14868" y="72268"/>
                    <a:pt x="6224" y="69732"/>
                    <a:pt x="0" y="65583"/>
                  </a:cubicBezTo>
                  <a:lnTo>
                    <a:pt x="0" y="47372"/>
                  </a:lnTo>
                  <a:cubicBezTo>
                    <a:pt x="7607" y="54518"/>
                    <a:pt x="16367" y="58206"/>
                    <a:pt x="24320" y="58206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71" name="Freeform: Shape 770">
              <a:extLst>
                <a:ext uri="{FF2B5EF4-FFF2-40B4-BE49-F238E27FC236}">
                  <a16:creationId xmlns:a16="http://schemas.microsoft.com/office/drawing/2014/main" id="{E1E45746-C1DE-442D-A957-BE164F2A6335}"/>
                </a:ext>
              </a:extLst>
            </p:cNvPr>
            <p:cNvSpPr/>
            <p:nvPr/>
          </p:nvSpPr>
          <p:spPr>
            <a:xfrm>
              <a:off x="3568004" y="5762218"/>
              <a:ext cx="48178" cy="79414"/>
            </a:xfrm>
            <a:custGeom>
              <a:avLst/>
              <a:gdLst>
                <a:gd name="connsiteX0" fmla="*/ 9336 w 48178"/>
                <a:gd name="connsiteY0" fmla="*/ 19594 h 79414"/>
                <a:gd name="connsiteX1" fmla="*/ 19479 w 48178"/>
                <a:gd name="connsiteY1" fmla="*/ 32504 h 79414"/>
                <a:gd name="connsiteX2" fmla="*/ 35385 w 48178"/>
                <a:gd name="connsiteY2" fmla="*/ 40111 h 79414"/>
                <a:gd name="connsiteX3" fmla="*/ 48179 w 48178"/>
                <a:gd name="connsiteY3" fmla="*/ 57630 h 79414"/>
                <a:gd name="connsiteX4" fmla="*/ 22937 w 48178"/>
                <a:gd name="connsiteY4" fmla="*/ 79415 h 79414"/>
                <a:gd name="connsiteX5" fmla="*/ 0 w 48178"/>
                <a:gd name="connsiteY5" fmla="*/ 71462 h 79414"/>
                <a:gd name="connsiteX6" fmla="*/ 0 w 48178"/>
                <a:gd name="connsiteY6" fmla="*/ 63048 h 79414"/>
                <a:gd name="connsiteX7" fmla="*/ 22937 w 48178"/>
                <a:gd name="connsiteY7" fmla="*/ 73190 h 79414"/>
                <a:gd name="connsiteX8" fmla="*/ 40917 w 48178"/>
                <a:gd name="connsiteY8" fmla="*/ 58898 h 79414"/>
                <a:gd name="connsiteX9" fmla="*/ 30659 w 48178"/>
                <a:gd name="connsiteY9" fmla="*/ 45528 h 79414"/>
                <a:gd name="connsiteX10" fmla="*/ 15445 w 48178"/>
                <a:gd name="connsiteY10" fmla="*/ 38382 h 79414"/>
                <a:gd name="connsiteX11" fmla="*/ 2536 w 48178"/>
                <a:gd name="connsiteY11" fmla="*/ 20056 h 79414"/>
                <a:gd name="connsiteX12" fmla="*/ 25472 w 48178"/>
                <a:gd name="connsiteY12" fmla="*/ 0 h 79414"/>
                <a:gd name="connsiteX13" fmla="*/ 44952 w 48178"/>
                <a:gd name="connsiteY13" fmla="*/ 6224 h 79414"/>
                <a:gd name="connsiteX14" fmla="*/ 44952 w 48178"/>
                <a:gd name="connsiteY14" fmla="*/ 14062 h 79414"/>
                <a:gd name="connsiteX15" fmla="*/ 25588 w 48178"/>
                <a:gd name="connsiteY15" fmla="*/ 6109 h 79414"/>
                <a:gd name="connsiteX16" fmla="*/ 9451 w 48178"/>
                <a:gd name="connsiteY16" fmla="*/ 19594 h 79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178" h="79414">
                  <a:moveTo>
                    <a:pt x="9336" y="19594"/>
                  </a:moveTo>
                  <a:cubicBezTo>
                    <a:pt x="9336" y="25127"/>
                    <a:pt x="12102" y="29276"/>
                    <a:pt x="19479" y="32504"/>
                  </a:cubicBezTo>
                  <a:lnTo>
                    <a:pt x="35385" y="40111"/>
                  </a:lnTo>
                  <a:cubicBezTo>
                    <a:pt x="44145" y="44145"/>
                    <a:pt x="48179" y="49908"/>
                    <a:pt x="48179" y="57630"/>
                  </a:cubicBezTo>
                  <a:cubicBezTo>
                    <a:pt x="48179" y="71692"/>
                    <a:pt x="37114" y="79415"/>
                    <a:pt x="22937" y="79415"/>
                  </a:cubicBezTo>
                  <a:cubicBezTo>
                    <a:pt x="14408" y="79415"/>
                    <a:pt x="6224" y="77109"/>
                    <a:pt x="0" y="71462"/>
                  </a:cubicBezTo>
                  <a:lnTo>
                    <a:pt x="0" y="63048"/>
                  </a:lnTo>
                  <a:cubicBezTo>
                    <a:pt x="6685" y="69848"/>
                    <a:pt x="15099" y="73190"/>
                    <a:pt x="22937" y="73190"/>
                  </a:cubicBezTo>
                  <a:cubicBezTo>
                    <a:pt x="32504" y="73190"/>
                    <a:pt x="40917" y="68580"/>
                    <a:pt x="40917" y="58898"/>
                  </a:cubicBezTo>
                  <a:cubicBezTo>
                    <a:pt x="40917" y="53135"/>
                    <a:pt x="38382" y="49101"/>
                    <a:pt x="30659" y="45528"/>
                  </a:cubicBezTo>
                  <a:lnTo>
                    <a:pt x="15445" y="38382"/>
                  </a:lnTo>
                  <a:cubicBezTo>
                    <a:pt x="6685" y="34348"/>
                    <a:pt x="2536" y="28815"/>
                    <a:pt x="2536" y="20056"/>
                  </a:cubicBezTo>
                  <a:cubicBezTo>
                    <a:pt x="2536" y="7146"/>
                    <a:pt x="12909" y="0"/>
                    <a:pt x="25472" y="0"/>
                  </a:cubicBezTo>
                  <a:cubicBezTo>
                    <a:pt x="32504" y="0"/>
                    <a:pt x="39419" y="1844"/>
                    <a:pt x="44952" y="6224"/>
                  </a:cubicBezTo>
                  <a:lnTo>
                    <a:pt x="44952" y="14062"/>
                  </a:lnTo>
                  <a:cubicBezTo>
                    <a:pt x="39419" y="9221"/>
                    <a:pt x="32849" y="6109"/>
                    <a:pt x="25588" y="6109"/>
                  </a:cubicBezTo>
                  <a:cubicBezTo>
                    <a:pt x="16943" y="6109"/>
                    <a:pt x="9451" y="10604"/>
                    <a:pt x="9451" y="19594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72" name="Freeform: Shape 771">
              <a:extLst>
                <a:ext uri="{FF2B5EF4-FFF2-40B4-BE49-F238E27FC236}">
                  <a16:creationId xmlns:a16="http://schemas.microsoft.com/office/drawing/2014/main" id="{29E809D9-CB0C-45AF-B636-58567CC3BD15}"/>
                </a:ext>
              </a:extLst>
            </p:cNvPr>
            <p:cNvSpPr/>
            <p:nvPr/>
          </p:nvSpPr>
          <p:spPr>
            <a:xfrm>
              <a:off x="3628400" y="5773514"/>
              <a:ext cx="29506" cy="68349"/>
            </a:xfrm>
            <a:custGeom>
              <a:avLst/>
              <a:gdLst>
                <a:gd name="connsiteX0" fmla="*/ 16598 w 29506"/>
                <a:gd name="connsiteY0" fmla="*/ 68234 h 68349"/>
                <a:gd name="connsiteX1" fmla="*/ 0 w 29506"/>
                <a:gd name="connsiteY1" fmla="*/ 50715 h 68349"/>
                <a:gd name="connsiteX2" fmla="*/ 0 w 29506"/>
                <a:gd name="connsiteY2" fmla="*/ 0 h 68349"/>
                <a:gd name="connsiteX3" fmla="*/ 6340 w 29506"/>
                <a:gd name="connsiteY3" fmla="*/ 0 h 68349"/>
                <a:gd name="connsiteX4" fmla="*/ 6340 w 29506"/>
                <a:gd name="connsiteY4" fmla="*/ 16598 h 68349"/>
                <a:gd name="connsiteX5" fmla="*/ 28700 w 29506"/>
                <a:gd name="connsiteY5" fmla="*/ 16598 h 68349"/>
                <a:gd name="connsiteX6" fmla="*/ 28700 w 29506"/>
                <a:gd name="connsiteY6" fmla="*/ 22591 h 68349"/>
                <a:gd name="connsiteX7" fmla="*/ 6340 w 29506"/>
                <a:gd name="connsiteY7" fmla="*/ 22591 h 68349"/>
                <a:gd name="connsiteX8" fmla="*/ 6340 w 29506"/>
                <a:gd name="connsiteY8" fmla="*/ 51291 h 68349"/>
                <a:gd name="connsiteX9" fmla="*/ 17289 w 29506"/>
                <a:gd name="connsiteY9" fmla="*/ 62241 h 68349"/>
                <a:gd name="connsiteX10" fmla="*/ 29507 w 29506"/>
                <a:gd name="connsiteY10" fmla="*/ 58437 h 68349"/>
                <a:gd name="connsiteX11" fmla="*/ 29507 w 29506"/>
                <a:gd name="connsiteY11" fmla="*/ 64661 h 68349"/>
                <a:gd name="connsiteX12" fmla="*/ 16598 w 29506"/>
                <a:gd name="connsiteY12" fmla="*/ 68349 h 68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506" h="68349">
                  <a:moveTo>
                    <a:pt x="16598" y="68234"/>
                  </a:moveTo>
                  <a:cubicBezTo>
                    <a:pt x="6340" y="68234"/>
                    <a:pt x="0" y="63509"/>
                    <a:pt x="0" y="50715"/>
                  </a:cubicBezTo>
                  <a:lnTo>
                    <a:pt x="0" y="0"/>
                  </a:lnTo>
                  <a:lnTo>
                    <a:pt x="6340" y="0"/>
                  </a:lnTo>
                  <a:lnTo>
                    <a:pt x="6340" y="16598"/>
                  </a:lnTo>
                  <a:lnTo>
                    <a:pt x="28700" y="16598"/>
                  </a:lnTo>
                  <a:lnTo>
                    <a:pt x="28700" y="22591"/>
                  </a:lnTo>
                  <a:lnTo>
                    <a:pt x="6340" y="22591"/>
                  </a:lnTo>
                  <a:lnTo>
                    <a:pt x="6340" y="51291"/>
                  </a:lnTo>
                  <a:cubicBezTo>
                    <a:pt x="6340" y="59013"/>
                    <a:pt x="10950" y="62241"/>
                    <a:pt x="17289" y="62241"/>
                  </a:cubicBezTo>
                  <a:cubicBezTo>
                    <a:pt x="21208" y="62241"/>
                    <a:pt x="25819" y="61088"/>
                    <a:pt x="29507" y="58437"/>
                  </a:cubicBezTo>
                  <a:lnTo>
                    <a:pt x="29507" y="64661"/>
                  </a:lnTo>
                  <a:cubicBezTo>
                    <a:pt x="25819" y="67197"/>
                    <a:pt x="20747" y="68349"/>
                    <a:pt x="16598" y="6834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73" name="Freeform: Shape 772">
              <a:extLst>
                <a:ext uri="{FF2B5EF4-FFF2-40B4-BE49-F238E27FC236}">
                  <a16:creationId xmlns:a16="http://schemas.microsoft.com/office/drawing/2014/main" id="{A3CCB7E1-156D-4067-A9C3-8B53EC151209}"/>
                </a:ext>
              </a:extLst>
            </p:cNvPr>
            <p:cNvSpPr/>
            <p:nvPr/>
          </p:nvSpPr>
          <p:spPr>
            <a:xfrm>
              <a:off x="3664707" y="5789189"/>
              <a:ext cx="52097" cy="52558"/>
            </a:xfrm>
            <a:custGeom>
              <a:avLst/>
              <a:gdLst>
                <a:gd name="connsiteX0" fmla="*/ 45643 w 52097"/>
                <a:gd name="connsiteY0" fmla="*/ 39995 h 52558"/>
                <a:gd name="connsiteX1" fmla="*/ 25472 w 52097"/>
                <a:gd name="connsiteY1" fmla="*/ 52559 h 52558"/>
                <a:gd name="connsiteX2" fmla="*/ 0 w 52097"/>
                <a:gd name="connsiteY2" fmla="*/ 26510 h 52558"/>
                <a:gd name="connsiteX3" fmla="*/ 25472 w 52097"/>
                <a:gd name="connsiteY3" fmla="*/ 0 h 52558"/>
                <a:gd name="connsiteX4" fmla="*/ 45643 w 52097"/>
                <a:gd name="connsiteY4" fmla="*/ 12679 h 52558"/>
                <a:gd name="connsiteX5" fmla="*/ 45643 w 52097"/>
                <a:gd name="connsiteY5" fmla="*/ 807 h 52558"/>
                <a:gd name="connsiteX6" fmla="*/ 52098 w 52097"/>
                <a:gd name="connsiteY6" fmla="*/ 807 h 52558"/>
                <a:gd name="connsiteX7" fmla="*/ 52098 w 52097"/>
                <a:gd name="connsiteY7" fmla="*/ 51637 h 52558"/>
                <a:gd name="connsiteX8" fmla="*/ 45643 w 52097"/>
                <a:gd name="connsiteY8" fmla="*/ 51637 h 52558"/>
                <a:gd name="connsiteX9" fmla="*/ 45643 w 52097"/>
                <a:gd name="connsiteY9" fmla="*/ 39880 h 52558"/>
                <a:gd name="connsiteX10" fmla="*/ 6685 w 52097"/>
                <a:gd name="connsiteY10" fmla="*/ 26395 h 52558"/>
                <a:gd name="connsiteX11" fmla="*/ 26049 w 52097"/>
                <a:gd name="connsiteY11" fmla="*/ 46565 h 52558"/>
                <a:gd name="connsiteX12" fmla="*/ 45643 w 52097"/>
                <a:gd name="connsiteY12" fmla="*/ 26395 h 52558"/>
                <a:gd name="connsiteX13" fmla="*/ 26049 w 52097"/>
                <a:gd name="connsiteY13" fmla="*/ 6109 h 52558"/>
                <a:gd name="connsiteX14" fmla="*/ 6685 w 52097"/>
                <a:gd name="connsiteY14" fmla="*/ 26395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52558">
                  <a:moveTo>
                    <a:pt x="45643" y="39995"/>
                  </a:moveTo>
                  <a:cubicBezTo>
                    <a:pt x="42070" y="47718"/>
                    <a:pt x="34693" y="52559"/>
                    <a:pt x="25472" y="52559"/>
                  </a:cubicBezTo>
                  <a:cubicBezTo>
                    <a:pt x="10604" y="52559"/>
                    <a:pt x="0" y="41609"/>
                    <a:pt x="0" y="26510"/>
                  </a:cubicBezTo>
                  <a:cubicBezTo>
                    <a:pt x="0" y="11411"/>
                    <a:pt x="10604" y="0"/>
                    <a:pt x="25472" y="0"/>
                  </a:cubicBezTo>
                  <a:cubicBezTo>
                    <a:pt x="34809" y="0"/>
                    <a:pt x="42070" y="4956"/>
                    <a:pt x="45643" y="12679"/>
                  </a:cubicBezTo>
                  <a:lnTo>
                    <a:pt x="45643" y="807"/>
                  </a:lnTo>
                  <a:lnTo>
                    <a:pt x="52098" y="807"/>
                  </a:lnTo>
                  <a:lnTo>
                    <a:pt x="52098" y="51637"/>
                  </a:lnTo>
                  <a:lnTo>
                    <a:pt x="45643" y="51637"/>
                  </a:lnTo>
                  <a:lnTo>
                    <a:pt x="45643" y="39880"/>
                  </a:lnTo>
                  <a:close/>
                  <a:moveTo>
                    <a:pt x="6685" y="26395"/>
                  </a:moveTo>
                  <a:cubicBezTo>
                    <a:pt x="6685" y="38036"/>
                    <a:pt x="14638" y="46565"/>
                    <a:pt x="26049" y="46565"/>
                  </a:cubicBezTo>
                  <a:cubicBezTo>
                    <a:pt x="37460" y="46565"/>
                    <a:pt x="45643" y="38036"/>
                    <a:pt x="45643" y="26395"/>
                  </a:cubicBezTo>
                  <a:cubicBezTo>
                    <a:pt x="45643" y="14753"/>
                    <a:pt x="37460" y="6109"/>
                    <a:pt x="26049" y="6109"/>
                  </a:cubicBezTo>
                  <a:cubicBezTo>
                    <a:pt x="14638" y="6109"/>
                    <a:pt x="6685" y="14638"/>
                    <a:pt x="6685" y="26395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74" name="Freeform: Shape 773">
              <a:extLst>
                <a:ext uri="{FF2B5EF4-FFF2-40B4-BE49-F238E27FC236}">
                  <a16:creationId xmlns:a16="http://schemas.microsoft.com/office/drawing/2014/main" id="{43D226BA-9C4A-49FA-9741-5CAA35A4A82F}"/>
                </a:ext>
              </a:extLst>
            </p:cNvPr>
            <p:cNvSpPr/>
            <p:nvPr/>
          </p:nvSpPr>
          <p:spPr>
            <a:xfrm>
              <a:off x="3734786" y="5789074"/>
              <a:ext cx="25587" cy="51751"/>
            </a:xfrm>
            <a:custGeom>
              <a:avLst/>
              <a:gdLst>
                <a:gd name="connsiteX0" fmla="*/ 6455 w 25587"/>
                <a:gd name="connsiteY0" fmla="*/ 51752 h 51751"/>
                <a:gd name="connsiteX1" fmla="*/ 0 w 25587"/>
                <a:gd name="connsiteY1" fmla="*/ 51752 h 51751"/>
                <a:gd name="connsiteX2" fmla="*/ 0 w 25587"/>
                <a:gd name="connsiteY2" fmla="*/ 922 h 51751"/>
                <a:gd name="connsiteX3" fmla="*/ 6455 w 25587"/>
                <a:gd name="connsiteY3" fmla="*/ 922 h 51751"/>
                <a:gd name="connsiteX4" fmla="*/ 6455 w 25587"/>
                <a:gd name="connsiteY4" fmla="*/ 13946 h 51751"/>
                <a:gd name="connsiteX5" fmla="*/ 25588 w 25587"/>
                <a:gd name="connsiteY5" fmla="*/ 0 h 51751"/>
                <a:gd name="connsiteX6" fmla="*/ 25588 w 25587"/>
                <a:gd name="connsiteY6" fmla="*/ 7261 h 51751"/>
                <a:gd name="connsiteX7" fmla="*/ 6455 w 25587"/>
                <a:gd name="connsiteY7" fmla="*/ 27201 h 51751"/>
                <a:gd name="connsiteX8" fmla="*/ 6455 w 25587"/>
                <a:gd name="connsiteY8" fmla="*/ 51636 h 5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87" h="51751">
                  <a:moveTo>
                    <a:pt x="6455" y="51752"/>
                  </a:moveTo>
                  <a:lnTo>
                    <a:pt x="0" y="51752"/>
                  </a:lnTo>
                  <a:lnTo>
                    <a:pt x="0" y="922"/>
                  </a:lnTo>
                  <a:lnTo>
                    <a:pt x="6455" y="922"/>
                  </a:lnTo>
                  <a:lnTo>
                    <a:pt x="6455" y="13946"/>
                  </a:lnTo>
                  <a:cubicBezTo>
                    <a:pt x="10028" y="5302"/>
                    <a:pt x="17059" y="0"/>
                    <a:pt x="25588" y="0"/>
                  </a:cubicBezTo>
                  <a:lnTo>
                    <a:pt x="25588" y="7261"/>
                  </a:lnTo>
                  <a:cubicBezTo>
                    <a:pt x="15445" y="6224"/>
                    <a:pt x="6455" y="14062"/>
                    <a:pt x="6455" y="27201"/>
                  </a:cubicBezTo>
                  <a:lnTo>
                    <a:pt x="6455" y="51636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75" name="Freeform: Shape 774">
              <a:extLst>
                <a:ext uri="{FF2B5EF4-FFF2-40B4-BE49-F238E27FC236}">
                  <a16:creationId xmlns:a16="http://schemas.microsoft.com/office/drawing/2014/main" id="{D2654A09-7860-4E87-BF86-A29E9F280D1A}"/>
                </a:ext>
              </a:extLst>
            </p:cNvPr>
            <p:cNvSpPr/>
            <p:nvPr/>
          </p:nvSpPr>
          <p:spPr>
            <a:xfrm>
              <a:off x="3769364" y="5773514"/>
              <a:ext cx="29506" cy="68349"/>
            </a:xfrm>
            <a:custGeom>
              <a:avLst/>
              <a:gdLst>
                <a:gd name="connsiteX0" fmla="*/ 16598 w 29506"/>
                <a:gd name="connsiteY0" fmla="*/ 68234 h 68349"/>
                <a:gd name="connsiteX1" fmla="*/ 0 w 29506"/>
                <a:gd name="connsiteY1" fmla="*/ 50715 h 68349"/>
                <a:gd name="connsiteX2" fmla="*/ 0 w 29506"/>
                <a:gd name="connsiteY2" fmla="*/ 0 h 68349"/>
                <a:gd name="connsiteX3" fmla="*/ 6339 w 29506"/>
                <a:gd name="connsiteY3" fmla="*/ 0 h 68349"/>
                <a:gd name="connsiteX4" fmla="*/ 6339 w 29506"/>
                <a:gd name="connsiteY4" fmla="*/ 16598 h 68349"/>
                <a:gd name="connsiteX5" fmla="*/ 28700 w 29506"/>
                <a:gd name="connsiteY5" fmla="*/ 16598 h 68349"/>
                <a:gd name="connsiteX6" fmla="*/ 28700 w 29506"/>
                <a:gd name="connsiteY6" fmla="*/ 22591 h 68349"/>
                <a:gd name="connsiteX7" fmla="*/ 6339 w 29506"/>
                <a:gd name="connsiteY7" fmla="*/ 22591 h 68349"/>
                <a:gd name="connsiteX8" fmla="*/ 6339 w 29506"/>
                <a:gd name="connsiteY8" fmla="*/ 51291 h 68349"/>
                <a:gd name="connsiteX9" fmla="*/ 17289 w 29506"/>
                <a:gd name="connsiteY9" fmla="*/ 62241 h 68349"/>
                <a:gd name="connsiteX10" fmla="*/ 29507 w 29506"/>
                <a:gd name="connsiteY10" fmla="*/ 58437 h 68349"/>
                <a:gd name="connsiteX11" fmla="*/ 29507 w 29506"/>
                <a:gd name="connsiteY11" fmla="*/ 64661 h 68349"/>
                <a:gd name="connsiteX12" fmla="*/ 16598 w 29506"/>
                <a:gd name="connsiteY12" fmla="*/ 68349 h 68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506" h="68349">
                  <a:moveTo>
                    <a:pt x="16598" y="68234"/>
                  </a:moveTo>
                  <a:cubicBezTo>
                    <a:pt x="6339" y="68234"/>
                    <a:pt x="0" y="63509"/>
                    <a:pt x="0" y="50715"/>
                  </a:cubicBezTo>
                  <a:lnTo>
                    <a:pt x="0" y="0"/>
                  </a:lnTo>
                  <a:lnTo>
                    <a:pt x="6339" y="0"/>
                  </a:lnTo>
                  <a:lnTo>
                    <a:pt x="6339" y="16598"/>
                  </a:lnTo>
                  <a:lnTo>
                    <a:pt x="28700" y="16598"/>
                  </a:lnTo>
                  <a:lnTo>
                    <a:pt x="28700" y="22591"/>
                  </a:lnTo>
                  <a:lnTo>
                    <a:pt x="6339" y="22591"/>
                  </a:lnTo>
                  <a:lnTo>
                    <a:pt x="6339" y="51291"/>
                  </a:lnTo>
                  <a:cubicBezTo>
                    <a:pt x="6339" y="59013"/>
                    <a:pt x="10950" y="62241"/>
                    <a:pt x="17289" y="62241"/>
                  </a:cubicBezTo>
                  <a:cubicBezTo>
                    <a:pt x="21208" y="62241"/>
                    <a:pt x="25818" y="61088"/>
                    <a:pt x="29507" y="58437"/>
                  </a:cubicBezTo>
                  <a:lnTo>
                    <a:pt x="29507" y="64661"/>
                  </a:lnTo>
                  <a:cubicBezTo>
                    <a:pt x="25818" y="67197"/>
                    <a:pt x="20747" y="68349"/>
                    <a:pt x="16598" y="6834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76" name="Freeform: Shape 775">
              <a:extLst>
                <a:ext uri="{FF2B5EF4-FFF2-40B4-BE49-F238E27FC236}">
                  <a16:creationId xmlns:a16="http://schemas.microsoft.com/office/drawing/2014/main" id="{D96BEFC1-FE72-4583-A984-CB654838D95E}"/>
                </a:ext>
              </a:extLst>
            </p:cNvPr>
            <p:cNvSpPr/>
            <p:nvPr/>
          </p:nvSpPr>
          <p:spPr>
            <a:xfrm>
              <a:off x="3826302" y="5788383"/>
              <a:ext cx="82180" cy="54057"/>
            </a:xfrm>
            <a:custGeom>
              <a:avLst/>
              <a:gdLst>
                <a:gd name="connsiteX0" fmla="*/ 60051 w 82180"/>
                <a:gd name="connsiteY0" fmla="*/ 54057 h 54057"/>
                <a:gd name="connsiteX1" fmla="*/ 41378 w 82180"/>
                <a:gd name="connsiteY1" fmla="*/ 13140 h 54057"/>
                <a:gd name="connsiteX2" fmla="*/ 22476 w 82180"/>
                <a:gd name="connsiteY2" fmla="*/ 54057 h 54057"/>
                <a:gd name="connsiteX3" fmla="*/ 0 w 82180"/>
                <a:gd name="connsiteY3" fmla="*/ 1613 h 54057"/>
                <a:gd name="connsiteX4" fmla="*/ 7376 w 82180"/>
                <a:gd name="connsiteY4" fmla="*/ 1613 h 54057"/>
                <a:gd name="connsiteX5" fmla="*/ 23282 w 82180"/>
                <a:gd name="connsiteY5" fmla="*/ 39765 h 54057"/>
                <a:gd name="connsiteX6" fmla="*/ 41494 w 82180"/>
                <a:gd name="connsiteY6" fmla="*/ 0 h 54057"/>
                <a:gd name="connsiteX7" fmla="*/ 59590 w 82180"/>
                <a:gd name="connsiteY7" fmla="*/ 39765 h 54057"/>
                <a:gd name="connsiteX8" fmla="*/ 75495 w 82180"/>
                <a:gd name="connsiteY8" fmla="*/ 1613 h 54057"/>
                <a:gd name="connsiteX9" fmla="*/ 82181 w 82180"/>
                <a:gd name="connsiteY9" fmla="*/ 1613 h 54057"/>
                <a:gd name="connsiteX10" fmla="*/ 60166 w 82180"/>
                <a:gd name="connsiteY10" fmla="*/ 54057 h 54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180" h="54057">
                  <a:moveTo>
                    <a:pt x="60051" y="54057"/>
                  </a:moveTo>
                  <a:lnTo>
                    <a:pt x="41378" y="13140"/>
                  </a:lnTo>
                  <a:lnTo>
                    <a:pt x="22476" y="54057"/>
                  </a:lnTo>
                  <a:lnTo>
                    <a:pt x="0" y="1613"/>
                  </a:lnTo>
                  <a:lnTo>
                    <a:pt x="7376" y="1613"/>
                  </a:lnTo>
                  <a:lnTo>
                    <a:pt x="23282" y="39765"/>
                  </a:lnTo>
                  <a:lnTo>
                    <a:pt x="41494" y="0"/>
                  </a:lnTo>
                  <a:lnTo>
                    <a:pt x="59590" y="39765"/>
                  </a:lnTo>
                  <a:lnTo>
                    <a:pt x="75495" y="1613"/>
                  </a:lnTo>
                  <a:lnTo>
                    <a:pt x="82181" y="1613"/>
                  </a:lnTo>
                  <a:lnTo>
                    <a:pt x="60166" y="54057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77" name="Freeform: Shape 776">
              <a:extLst>
                <a:ext uri="{FF2B5EF4-FFF2-40B4-BE49-F238E27FC236}">
                  <a16:creationId xmlns:a16="http://schemas.microsoft.com/office/drawing/2014/main" id="{832D1E44-AC3D-4AFC-962A-BFC037BF8624}"/>
                </a:ext>
              </a:extLst>
            </p:cNvPr>
            <p:cNvSpPr/>
            <p:nvPr/>
          </p:nvSpPr>
          <p:spPr>
            <a:xfrm>
              <a:off x="3917358" y="5770171"/>
              <a:ext cx="12332" cy="70654"/>
            </a:xfrm>
            <a:custGeom>
              <a:avLst/>
              <a:gdLst>
                <a:gd name="connsiteX0" fmla="*/ 0 w 12332"/>
                <a:gd name="connsiteY0" fmla="*/ 4610 h 70654"/>
                <a:gd name="connsiteX1" fmla="*/ 4380 w 12332"/>
                <a:gd name="connsiteY1" fmla="*/ 0 h 70654"/>
                <a:gd name="connsiteX2" fmla="*/ 7377 w 12332"/>
                <a:gd name="connsiteY2" fmla="*/ 922 h 70654"/>
                <a:gd name="connsiteX3" fmla="*/ 12333 w 12332"/>
                <a:gd name="connsiteY3" fmla="*/ 4495 h 70654"/>
                <a:gd name="connsiteX4" fmla="*/ 7377 w 12332"/>
                <a:gd name="connsiteY4" fmla="*/ 8068 h 70654"/>
                <a:gd name="connsiteX5" fmla="*/ 4380 w 12332"/>
                <a:gd name="connsiteY5" fmla="*/ 9106 h 70654"/>
                <a:gd name="connsiteX6" fmla="*/ 0 w 12332"/>
                <a:gd name="connsiteY6" fmla="*/ 4610 h 70654"/>
                <a:gd name="connsiteX7" fmla="*/ 1498 w 12332"/>
                <a:gd name="connsiteY7" fmla="*/ 19825 h 70654"/>
                <a:gd name="connsiteX8" fmla="*/ 8068 w 12332"/>
                <a:gd name="connsiteY8" fmla="*/ 19825 h 70654"/>
                <a:gd name="connsiteX9" fmla="*/ 8068 w 12332"/>
                <a:gd name="connsiteY9" fmla="*/ 70655 h 70654"/>
                <a:gd name="connsiteX10" fmla="*/ 1498 w 12332"/>
                <a:gd name="connsiteY10" fmla="*/ 70655 h 70654"/>
                <a:gd name="connsiteX11" fmla="*/ 1498 w 12332"/>
                <a:gd name="connsiteY11" fmla="*/ 19825 h 70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32" h="70654">
                  <a:moveTo>
                    <a:pt x="0" y="4610"/>
                  </a:moveTo>
                  <a:cubicBezTo>
                    <a:pt x="0" y="2075"/>
                    <a:pt x="1844" y="0"/>
                    <a:pt x="4380" y="0"/>
                  </a:cubicBezTo>
                  <a:cubicBezTo>
                    <a:pt x="5533" y="0"/>
                    <a:pt x="6455" y="346"/>
                    <a:pt x="7377" y="922"/>
                  </a:cubicBezTo>
                  <a:lnTo>
                    <a:pt x="12333" y="4495"/>
                  </a:lnTo>
                  <a:lnTo>
                    <a:pt x="7377" y="8068"/>
                  </a:lnTo>
                  <a:cubicBezTo>
                    <a:pt x="6455" y="8645"/>
                    <a:pt x="5533" y="9106"/>
                    <a:pt x="4380" y="9106"/>
                  </a:cubicBezTo>
                  <a:cubicBezTo>
                    <a:pt x="1844" y="9106"/>
                    <a:pt x="0" y="7031"/>
                    <a:pt x="0" y="4610"/>
                  </a:cubicBezTo>
                  <a:close/>
                  <a:moveTo>
                    <a:pt x="1498" y="19825"/>
                  </a:moveTo>
                  <a:lnTo>
                    <a:pt x="8068" y="19825"/>
                  </a:lnTo>
                  <a:lnTo>
                    <a:pt x="8068" y="70655"/>
                  </a:lnTo>
                  <a:lnTo>
                    <a:pt x="1498" y="70655"/>
                  </a:lnTo>
                  <a:lnTo>
                    <a:pt x="1498" y="19825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78" name="Freeform: Shape 777">
              <a:extLst>
                <a:ext uri="{FF2B5EF4-FFF2-40B4-BE49-F238E27FC236}">
                  <a16:creationId xmlns:a16="http://schemas.microsoft.com/office/drawing/2014/main" id="{63DA5548-C225-40AC-B01B-7AD220A8AA43}"/>
                </a:ext>
              </a:extLst>
            </p:cNvPr>
            <p:cNvSpPr/>
            <p:nvPr/>
          </p:nvSpPr>
          <p:spPr>
            <a:xfrm>
              <a:off x="3942831" y="5773514"/>
              <a:ext cx="29507" cy="68349"/>
            </a:xfrm>
            <a:custGeom>
              <a:avLst/>
              <a:gdLst>
                <a:gd name="connsiteX0" fmla="*/ 16598 w 29507"/>
                <a:gd name="connsiteY0" fmla="*/ 68234 h 68349"/>
                <a:gd name="connsiteX1" fmla="*/ 0 w 29507"/>
                <a:gd name="connsiteY1" fmla="*/ 50715 h 68349"/>
                <a:gd name="connsiteX2" fmla="*/ 0 w 29507"/>
                <a:gd name="connsiteY2" fmla="*/ 0 h 68349"/>
                <a:gd name="connsiteX3" fmla="*/ 6340 w 29507"/>
                <a:gd name="connsiteY3" fmla="*/ 0 h 68349"/>
                <a:gd name="connsiteX4" fmla="*/ 6340 w 29507"/>
                <a:gd name="connsiteY4" fmla="*/ 16598 h 68349"/>
                <a:gd name="connsiteX5" fmla="*/ 28700 w 29507"/>
                <a:gd name="connsiteY5" fmla="*/ 16598 h 68349"/>
                <a:gd name="connsiteX6" fmla="*/ 28700 w 29507"/>
                <a:gd name="connsiteY6" fmla="*/ 22591 h 68349"/>
                <a:gd name="connsiteX7" fmla="*/ 6340 w 29507"/>
                <a:gd name="connsiteY7" fmla="*/ 22591 h 68349"/>
                <a:gd name="connsiteX8" fmla="*/ 6340 w 29507"/>
                <a:gd name="connsiteY8" fmla="*/ 51291 h 68349"/>
                <a:gd name="connsiteX9" fmla="*/ 17289 w 29507"/>
                <a:gd name="connsiteY9" fmla="*/ 62241 h 68349"/>
                <a:gd name="connsiteX10" fmla="*/ 29507 w 29507"/>
                <a:gd name="connsiteY10" fmla="*/ 58437 h 68349"/>
                <a:gd name="connsiteX11" fmla="*/ 29507 w 29507"/>
                <a:gd name="connsiteY11" fmla="*/ 64661 h 68349"/>
                <a:gd name="connsiteX12" fmla="*/ 16598 w 29507"/>
                <a:gd name="connsiteY12" fmla="*/ 68349 h 68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507" h="68349">
                  <a:moveTo>
                    <a:pt x="16598" y="68234"/>
                  </a:moveTo>
                  <a:cubicBezTo>
                    <a:pt x="6340" y="68234"/>
                    <a:pt x="0" y="63509"/>
                    <a:pt x="0" y="50715"/>
                  </a:cubicBezTo>
                  <a:lnTo>
                    <a:pt x="0" y="0"/>
                  </a:lnTo>
                  <a:lnTo>
                    <a:pt x="6340" y="0"/>
                  </a:lnTo>
                  <a:lnTo>
                    <a:pt x="6340" y="16598"/>
                  </a:lnTo>
                  <a:lnTo>
                    <a:pt x="28700" y="16598"/>
                  </a:lnTo>
                  <a:lnTo>
                    <a:pt x="28700" y="22591"/>
                  </a:lnTo>
                  <a:lnTo>
                    <a:pt x="6340" y="22591"/>
                  </a:lnTo>
                  <a:lnTo>
                    <a:pt x="6340" y="51291"/>
                  </a:lnTo>
                  <a:cubicBezTo>
                    <a:pt x="6340" y="59013"/>
                    <a:pt x="10950" y="62241"/>
                    <a:pt x="17289" y="62241"/>
                  </a:cubicBezTo>
                  <a:cubicBezTo>
                    <a:pt x="21208" y="62241"/>
                    <a:pt x="25819" y="61088"/>
                    <a:pt x="29507" y="58437"/>
                  </a:cubicBezTo>
                  <a:lnTo>
                    <a:pt x="29507" y="64661"/>
                  </a:lnTo>
                  <a:cubicBezTo>
                    <a:pt x="25819" y="67197"/>
                    <a:pt x="20747" y="68349"/>
                    <a:pt x="16598" y="6834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79" name="Freeform: Shape 778">
              <a:extLst>
                <a:ext uri="{FF2B5EF4-FFF2-40B4-BE49-F238E27FC236}">
                  <a16:creationId xmlns:a16="http://schemas.microsoft.com/office/drawing/2014/main" id="{79C83452-508C-4A2F-84D5-4A9D0FEFB4C4}"/>
                </a:ext>
              </a:extLst>
            </p:cNvPr>
            <p:cNvSpPr/>
            <p:nvPr/>
          </p:nvSpPr>
          <p:spPr>
            <a:xfrm>
              <a:off x="3982941" y="5763025"/>
              <a:ext cx="45412" cy="77916"/>
            </a:xfrm>
            <a:custGeom>
              <a:avLst/>
              <a:gdLst>
                <a:gd name="connsiteX0" fmla="*/ 6455 w 45412"/>
                <a:gd name="connsiteY0" fmla="*/ 77801 h 77916"/>
                <a:gd name="connsiteX1" fmla="*/ 0 w 45412"/>
                <a:gd name="connsiteY1" fmla="*/ 77801 h 77916"/>
                <a:gd name="connsiteX2" fmla="*/ 0 w 45412"/>
                <a:gd name="connsiteY2" fmla="*/ 0 h 77916"/>
                <a:gd name="connsiteX3" fmla="*/ 6455 w 45412"/>
                <a:gd name="connsiteY3" fmla="*/ 0 h 77916"/>
                <a:gd name="connsiteX4" fmla="*/ 6455 w 45412"/>
                <a:gd name="connsiteY4" fmla="*/ 38612 h 77916"/>
                <a:gd name="connsiteX5" fmla="*/ 25242 w 45412"/>
                <a:gd name="connsiteY5" fmla="*/ 26164 h 77916"/>
                <a:gd name="connsiteX6" fmla="*/ 45413 w 45412"/>
                <a:gd name="connsiteY6" fmla="*/ 48755 h 77916"/>
                <a:gd name="connsiteX7" fmla="*/ 45413 w 45412"/>
                <a:gd name="connsiteY7" fmla="*/ 77801 h 77916"/>
                <a:gd name="connsiteX8" fmla="*/ 38958 w 45412"/>
                <a:gd name="connsiteY8" fmla="*/ 77801 h 77916"/>
                <a:gd name="connsiteX9" fmla="*/ 38958 w 45412"/>
                <a:gd name="connsiteY9" fmla="*/ 49677 h 77916"/>
                <a:gd name="connsiteX10" fmla="*/ 23744 w 45412"/>
                <a:gd name="connsiteY10" fmla="*/ 32388 h 77916"/>
                <a:gd name="connsiteX11" fmla="*/ 6570 w 45412"/>
                <a:gd name="connsiteY11" fmla="*/ 52443 h 77916"/>
                <a:gd name="connsiteX12" fmla="*/ 6570 w 45412"/>
                <a:gd name="connsiteY12" fmla="*/ 77916 h 77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412" h="77916">
                  <a:moveTo>
                    <a:pt x="6455" y="77801"/>
                  </a:moveTo>
                  <a:lnTo>
                    <a:pt x="0" y="77801"/>
                  </a:lnTo>
                  <a:lnTo>
                    <a:pt x="0" y="0"/>
                  </a:lnTo>
                  <a:lnTo>
                    <a:pt x="6455" y="0"/>
                  </a:lnTo>
                  <a:lnTo>
                    <a:pt x="6455" y="38612"/>
                  </a:lnTo>
                  <a:cubicBezTo>
                    <a:pt x="9913" y="31120"/>
                    <a:pt x="16713" y="26164"/>
                    <a:pt x="25242" y="26164"/>
                  </a:cubicBezTo>
                  <a:cubicBezTo>
                    <a:pt x="38728" y="26164"/>
                    <a:pt x="45413" y="35615"/>
                    <a:pt x="45413" y="48755"/>
                  </a:cubicBezTo>
                  <a:lnTo>
                    <a:pt x="45413" y="77801"/>
                  </a:lnTo>
                  <a:lnTo>
                    <a:pt x="38958" y="77801"/>
                  </a:lnTo>
                  <a:lnTo>
                    <a:pt x="38958" y="49677"/>
                  </a:lnTo>
                  <a:cubicBezTo>
                    <a:pt x="38958" y="38151"/>
                    <a:pt x="33656" y="32388"/>
                    <a:pt x="23744" y="32388"/>
                  </a:cubicBezTo>
                  <a:cubicBezTo>
                    <a:pt x="13831" y="32388"/>
                    <a:pt x="6570" y="41148"/>
                    <a:pt x="6570" y="52443"/>
                  </a:cubicBezTo>
                  <a:lnTo>
                    <a:pt x="6570" y="77916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80" name="Freeform: Shape 779">
              <a:extLst>
                <a:ext uri="{FF2B5EF4-FFF2-40B4-BE49-F238E27FC236}">
                  <a16:creationId xmlns:a16="http://schemas.microsoft.com/office/drawing/2014/main" id="{DDA92758-21EF-436A-8D65-E8C35596A0F5}"/>
                </a:ext>
              </a:extLst>
            </p:cNvPr>
            <p:cNvSpPr/>
            <p:nvPr/>
          </p:nvSpPr>
          <p:spPr>
            <a:xfrm>
              <a:off x="4069733" y="5763140"/>
              <a:ext cx="52097" cy="78722"/>
            </a:xfrm>
            <a:custGeom>
              <a:avLst/>
              <a:gdLst>
                <a:gd name="connsiteX0" fmla="*/ 26625 w 52097"/>
                <a:gd name="connsiteY0" fmla="*/ 78607 h 78722"/>
                <a:gd name="connsiteX1" fmla="*/ 6455 w 52097"/>
                <a:gd name="connsiteY1" fmla="*/ 65929 h 78722"/>
                <a:gd name="connsiteX2" fmla="*/ 6455 w 52097"/>
                <a:gd name="connsiteY2" fmla="*/ 77801 h 78722"/>
                <a:gd name="connsiteX3" fmla="*/ 0 w 52097"/>
                <a:gd name="connsiteY3" fmla="*/ 77801 h 78722"/>
                <a:gd name="connsiteX4" fmla="*/ 0 w 52097"/>
                <a:gd name="connsiteY4" fmla="*/ 0 h 78722"/>
                <a:gd name="connsiteX5" fmla="*/ 6455 w 52097"/>
                <a:gd name="connsiteY5" fmla="*/ 0 h 78722"/>
                <a:gd name="connsiteX6" fmla="*/ 6455 w 52097"/>
                <a:gd name="connsiteY6" fmla="*/ 38843 h 78722"/>
                <a:gd name="connsiteX7" fmla="*/ 26625 w 52097"/>
                <a:gd name="connsiteY7" fmla="*/ 26164 h 78722"/>
                <a:gd name="connsiteX8" fmla="*/ 52098 w 52097"/>
                <a:gd name="connsiteY8" fmla="*/ 52328 h 78722"/>
                <a:gd name="connsiteX9" fmla="*/ 26625 w 52097"/>
                <a:gd name="connsiteY9" fmla="*/ 78723 h 78722"/>
                <a:gd name="connsiteX10" fmla="*/ 45413 w 52097"/>
                <a:gd name="connsiteY10" fmla="*/ 52328 h 78722"/>
                <a:gd name="connsiteX11" fmla="*/ 26049 w 52097"/>
                <a:gd name="connsiteY11" fmla="*/ 32157 h 78722"/>
                <a:gd name="connsiteX12" fmla="*/ 6455 w 52097"/>
                <a:gd name="connsiteY12" fmla="*/ 52328 h 78722"/>
                <a:gd name="connsiteX13" fmla="*/ 26049 w 52097"/>
                <a:gd name="connsiteY13" fmla="*/ 72614 h 78722"/>
                <a:gd name="connsiteX14" fmla="*/ 45413 w 52097"/>
                <a:gd name="connsiteY14" fmla="*/ 52328 h 78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78722">
                  <a:moveTo>
                    <a:pt x="26625" y="78607"/>
                  </a:moveTo>
                  <a:cubicBezTo>
                    <a:pt x="17289" y="78607"/>
                    <a:pt x="9913" y="73651"/>
                    <a:pt x="6455" y="65929"/>
                  </a:cubicBezTo>
                  <a:lnTo>
                    <a:pt x="6455" y="77801"/>
                  </a:lnTo>
                  <a:lnTo>
                    <a:pt x="0" y="77801"/>
                  </a:lnTo>
                  <a:lnTo>
                    <a:pt x="0" y="0"/>
                  </a:lnTo>
                  <a:lnTo>
                    <a:pt x="6455" y="0"/>
                  </a:lnTo>
                  <a:lnTo>
                    <a:pt x="6455" y="38843"/>
                  </a:lnTo>
                  <a:cubicBezTo>
                    <a:pt x="10028" y="31120"/>
                    <a:pt x="17404" y="26164"/>
                    <a:pt x="26625" y="26164"/>
                  </a:cubicBezTo>
                  <a:cubicBezTo>
                    <a:pt x="41494" y="26164"/>
                    <a:pt x="52098" y="37114"/>
                    <a:pt x="52098" y="52328"/>
                  </a:cubicBezTo>
                  <a:cubicBezTo>
                    <a:pt x="52098" y="67542"/>
                    <a:pt x="41494" y="78723"/>
                    <a:pt x="26625" y="78723"/>
                  </a:cubicBezTo>
                  <a:close/>
                  <a:moveTo>
                    <a:pt x="45413" y="52328"/>
                  </a:moveTo>
                  <a:cubicBezTo>
                    <a:pt x="45413" y="40687"/>
                    <a:pt x="37460" y="32157"/>
                    <a:pt x="26049" y="32157"/>
                  </a:cubicBezTo>
                  <a:cubicBezTo>
                    <a:pt x="14638" y="32157"/>
                    <a:pt x="6455" y="40687"/>
                    <a:pt x="6455" y="52328"/>
                  </a:cubicBezTo>
                  <a:cubicBezTo>
                    <a:pt x="6455" y="63969"/>
                    <a:pt x="14638" y="72614"/>
                    <a:pt x="26049" y="72614"/>
                  </a:cubicBezTo>
                  <a:cubicBezTo>
                    <a:pt x="37460" y="72614"/>
                    <a:pt x="45413" y="64085"/>
                    <a:pt x="45413" y="52328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81" name="Freeform: Shape 780">
              <a:extLst>
                <a:ext uri="{FF2B5EF4-FFF2-40B4-BE49-F238E27FC236}">
                  <a16:creationId xmlns:a16="http://schemas.microsoft.com/office/drawing/2014/main" id="{8F7C6669-C80D-40F8-9536-E90FFD36B867}"/>
                </a:ext>
              </a:extLst>
            </p:cNvPr>
            <p:cNvSpPr/>
            <p:nvPr/>
          </p:nvSpPr>
          <p:spPr>
            <a:xfrm>
              <a:off x="4132089" y="5789189"/>
              <a:ext cx="52097" cy="52558"/>
            </a:xfrm>
            <a:custGeom>
              <a:avLst/>
              <a:gdLst>
                <a:gd name="connsiteX0" fmla="*/ 45643 w 52097"/>
                <a:gd name="connsiteY0" fmla="*/ 39995 h 52558"/>
                <a:gd name="connsiteX1" fmla="*/ 25472 w 52097"/>
                <a:gd name="connsiteY1" fmla="*/ 52559 h 52558"/>
                <a:gd name="connsiteX2" fmla="*/ 0 w 52097"/>
                <a:gd name="connsiteY2" fmla="*/ 26510 h 52558"/>
                <a:gd name="connsiteX3" fmla="*/ 25472 w 52097"/>
                <a:gd name="connsiteY3" fmla="*/ 0 h 52558"/>
                <a:gd name="connsiteX4" fmla="*/ 45643 w 52097"/>
                <a:gd name="connsiteY4" fmla="*/ 12679 h 52558"/>
                <a:gd name="connsiteX5" fmla="*/ 45643 w 52097"/>
                <a:gd name="connsiteY5" fmla="*/ 807 h 52558"/>
                <a:gd name="connsiteX6" fmla="*/ 52098 w 52097"/>
                <a:gd name="connsiteY6" fmla="*/ 807 h 52558"/>
                <a:gd name="connsiteX7" fmla="*/ 52098 w 52097"/>
                <a:gd name="connsiteY7" fmla="*/ 51637 h 52558"/>
                <a:gd name="connsiteX8" fmla="*/ 45643 w 52097"/>
                <a:gd name="connsiteY8" fmla="*/ 51637 h 52558"/>
                <a:gd name="connsiteX9" fmla="*/ 45643 w 52097"/>
                <a:gd name="connsiteY9" fmla="*/ 39880 h 52558"/>
                <a:gd name="connsiteX10" fmla="*/ 6685 w 52097"/>
                <a:gd name="connsiteY10" fmla="*/ 26395 h 52558"/>
                <a:gd name="connsiteX11" fmla="*/ 26049 w 52097"/>
                <a:gd name="connsiteY11" fmla="*/ 46565 h 52558"/>
                <a:gd name="connsiteX12" fmla="*/ 45643 w 52097"/>
                <a:gd name="connsiteY12" fmla="*/ 26395 h 52558"/>
                <a:gd name="connsiteX13" fmla="*/ 26049 w 52097"/>
                <a:gd name="connsiteY13" fmla="*/ 6109 h 52558"/>
                <a:gd name="connsiteX14" fmla="*/ 6685 w 52097"/>
                <a:gd name="connsiteY14" fmla="*/ 26395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52558">
                  <a:moveTo>
                    <a:pt x="45643" y="39995"/>
                  </a:moveTo>
                  <a:cubicBezTo>
                    <a:pt x="42070" y="47718"/>
                    <a:pt x="34694" y="52559"/>
                    <a:pt x="25472" y="52559"/>
                  </a:cubicBezTo>
                  <a:cubicBezTo>
                    <a:pt x="10604" y="52559"/>
                    <a:pt x="0" y="41609"/>
                    <a:pt x="0" y="26510"/>
                  </a:cubicBezTo>
                  <a:cubicBezTo>
                    <a:pt x="0" y="11411"/>
                    <a:pt x="10604" y="0"/>
                    <a:pt x="25472" y="0"/>
                  </a:cubicBezTo>
                  <a:cubicBezTo>
                    <a:pt x="34809" y="0"/>
                    <a:pt x="42070" y="4956"/>
                    <a:pt x="45643" y="12679"/>
                  </a:cubicBezTo>
                  <a:lnTo>
                    <a:pt x="45643" y="807"/>
                  </a:lnTo>
                  <a:lnTo>
                    <a:pt x="52098" y="807"/>
                  </a:lnTo>
                  <a:lnTo>
                    <a:pt x="52098" y="51637"/>
                  </a:lnTo>
                  <a:lnTo>
                    <a:pt x="45643" y="51637"/>
                  </a:lnTo>
                  <a:lnTo>
                    <a:pt x="45643" y="39880"/>
                  </a:lnTo>
                  <a:close/>
                  <a:moveTo>
                    <a:pt x="6685" y="26395"/>
                  </a:moveTo>
                  <a:cubicBezTo>
                    <a:pt x="6685" y="38036"/>
                    <a:pt x="14638" y="46565"/>
                    <a:pt x="26049" y="46565"/>
                  </a:cubicBezTo>
                  <a:cubicBezTo>
                    <a:pt x="37460" y="46565"/>
                    <a:pt x="45643" y="38036"/>
                    <a:pt x="45643" y="26395"/>
                  </a:cubicBezTo>
                  <a:cubicBezTo>
                    <a:pt x="45643" y="14753"/>
                    <a:pt x="37460" y="6109"/>
                    <a:pt x="26049" y="6109"/>
                  </a:cubicBezTo>
                  <a:cubicBezTo>
                    <a:pt x="14638" y="6109"/>
                    <a:pt x="6685" y="14638"/>
                    <a:pt x="6685" y="26395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82" name="Freeform: Shape 781">
              <a:extLst>
                <a:ext uri="{FF2B5EF4-FFF2-40B4-BE49-F238E27FC236}">
                  <a16:creationId xmlns:a16="http://schemas.microsoft.com/office/drawing/2014/main" id="{330F2F65-450A-476C-8583-1253615DE671}"/>
                </a:ext>
              </a:extLst>
            </p:cNvPr>
            <p:cNvSpPr/>
            <p:nvPr/>
          </p:nvSpPr>
          <p:spPr>
            <a:xfrm>
              <a:off x="4198133" y="5789189"/>
              <a:ext cx="35845" cy="52558"/>
            </a:xfrm>
            <a:custGeom>
              <a:avLst/>
              <a:gdLst>
                <a:gd name="connsiteX0" fmla="*/ 17519 w 35845"/>
                <a:gd name="connsiteY0" fmla="*/ 47257 h 52558"/>
                <a:gd name="connsiteX1" fmla="*/ 29507 w 35845"/>
                <a:gd name="connsiteY1" fmla="*/ 38612 h 52558"/>
                <a:gd name="connsiteX2" fmla="*/ 23398 w 35845"/>
                <a:gd name="connsiteY2" fmla="*/ 31120 h 52558"/>
                <a:gd name="connsiteX3" fmla="*/ 10373 w 35845"/>
                <a:gd name="connsiteY3" fmla="*/ 26049 h 52558"/>
                <a:gd name="connsiteX4" fmla="*/ 1037 w 35845"/>
                <a:gd name="connsiteY4" fmla="*/ 13947 h 52558"/>
                <a:gd name="connsiteX5" fmla="*/ 18211 w 35845"/>
                <a:gd name="connsiteY5" fmla="*/ 0 h 52558"/>
                <a:gd name="connsiteX6" fmla="*/ 33656 w 35845"/>
                <a:gd name="connsiteY6" fmla="*/ 4841 h 52558"/>
                <a:gd name="connsiteX7" fmla="*/ 33656 w 35845"/>
                <a:gd name="connsiteY7" fmla="*/ 11641 h 52558"/>
                <a:gd name="connsiteX8" fmla="*/ 18326 w 35845"/>
                <a:gd name="connsiteY8" fmla="*/ 5302 h 52558"/>
                <a:gd name="connsiteX9" fmla="*/ 7492 w 35845"/>
                <a:gd name="connsiteY9" fmla="*/ 13255 h 52558"/>
                <a:gd name="connsiteX10" fmla="*/ 13485 w 35845"/>
                <a:gd name="connsiteY10" fmla="*/ 20516 h 52558"/>
                <a:gd name="connsiteX11" fmla="*/ 26510 w 35845"/>
                <a:gd name="connsiteY11" fmla="*/ 25588 h 52558"/>
                <a:gd name="connsiteX12" fmla="*/ 35846 w 35845"/>
                <a:gd name="connsiteY12" fmla="*/ 37460 h 52558"/>
                <a:gd name="connsiteX13" fmla="*/ 17404 w 35845"/>
                <a:gd name="connsiteY13" fmla="*/ 52559 h 52558"/>
                <a:gd name="connsiteX14" fmla="*/ 0 w 35845"/>
                <a:gd name="connsiteY14" fmla="*/ 47142 h 52558"/>
                <a:gd name="connsiteX15" fmla="*/ 0 w 35845"/>
                <a:gd name="connsiteY15" fmla="*/ 40111 h 52558"/>
                <a:gd name="connsiteX16" fmla="*/ 17519 w 35845"/>
                <a:gd name="connsiteY16" fmla="*/ 47257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845" h="52558">
                  <a:moveTo>
                    <a:pt x="17519" y="47257"/>
                  </a:moveTo>
                  <a:cubicBezTo>
                    <a:pt x="24320" y="47257"/>
                    <a:pt x="29507" y="44260"/>
                    <a:pt x="29507" y="38612"/>
                  </a:cubicBezTo>
                  <a:cubicBezTo>
                    <a:pt x="29507" y="35385"/>
                    <a:pt x="27778" y="32849"/>
                    <a:pt x="23398" y="31120"/>
                  </a:cubicBezTo>
                  <a:lnTo>
                    <a:pt x="10373" y="26049"/>
                  </a:lnTo>
                  <a:cubicBezTo>
                    <a:pt x="4265" y="23513"/>
                    <a:pt x="1037" y="20056"/>
                    <a:pt x="1037" y="13947"/>
                  </a:cubicBezTo>
                  <a:cubicBezTo>
                    <a:pt x="1037" y="5302"/>
                    <a:pt x="8183" y="0"/>
                    <a:pt x="18211" y="0"/>
                  </a:cubicBezTo>
                  <a:cubicBezTo>
                    <a:pt x="24089" y="0"/>
                    <a:pt x="29737" y="1614"/>
                    <a:pt x="33656" y="4841"/>
                  </a:cubicBezTo>
                  <a:lnTo>
                    <a:pt x="33656" y="11641"/>
                  </a:lnTo>
                  <a:cubicBezTo>
                    <a:pt x="29161" y="7607"/>
                    <a:pt x="23628" y="5302"/>
                    <a:pt x="18326" y="5302"/>
                  </a:cubicBezTo>
                  <a:cubicBezTo>
                    <a:pt x="12102" y="5302"/>
                    <a:pt x="7492" y="8184"/>
                    <a:pt x="7492" y="13255"/>
                  </a:cubicBezTo>
                  <a:cubicBezTo>
                    <a:pt x="7492" y="16713"/>
                    <a:pt x="9105" y="18903"/>
                    <a:pt x="13485" y="20516"/>
                  </a:cubicBezTo>
                  <a:lnTo>
                    <a:pt x="26510" y="25588"/>
                  </a:lnTo>
                  <a:cubicBezTo>
                    <a:pt x="32964" y="28239"/>
                    <a:pt x="35846" y="32158"/>
                    <a:pt x="35846" y="37460"/>
                  </a:cubicBezTo>
                  <a:cubicBezTo>
                    <a:pt x="35846" y="46911"/>
                    <a:pt x="28124" y="52559"/>
                    <a:pt x="17404" y="52559"/>
                  </a:cubicBezTo>
                  <a:cubicBezTo>
                    <a:pt x="10719" y="52559"/>
                    <a:pt x="4495" y="50830"/>
                    <a:pt x="0" y="47142"/>
                  </a:cubicBezTo>
                  <a:lnTo>
                    <a:pt x="0" y="40111"/>
                  </a:lnTo>
                  <a:cubicBezTo>
                    <a:pt x="5302" y="45067"/>
                    <a:pt x="11411" y="47257"/>
                    <a:pt x="17519" y="47257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83" name="Freeform: Shape 782">
              <a:extLst>
                <a:ext uri="{FF2B5EF4-FFF2-40B4-BE49-F238E27FC236}">
                  <a16:creationId xmlns:a16="http://schemas.microsoft.com/office/drawing/2014/main" id="{A5906205-6040-49E7-AD9F-A68751D89A71}"/>
                </a:ext>
              </a:extLst>
            </p:cNvPr>
            <p:cNvSpPr/>
            <p:nvPr/>
          </p:nvSpPr>
          <p:spPr>
            <a:xfrm>
              <a:off x="4246081" y="5770171"/>
              <a:ext cx="12332" cy="70654"/>
            </a:xfrm>
            <a:custGeom>
              <a:avLst/>
              <a:gdLst>
                <a:gd name="connsiteX0" fmla="*/ 0 w 12332"/>
                <a:gd name="connsiteY0" fmla="*/ 4610 h 70654"/>
                <a:gd name="connsiteX1" fmla="*/ 4380 w 12332"/>
                <a:gd name="connsiteY1" fmla="*/ 0 h 70654"/>
                <a:gd name="connsiteX2" fmla="*/ 7376 w 12332"/>
                <a:gd name="connsiteY2" fmla="*/ 922 h 70654"/>
                <a:gd name="connsiteX3" fmla="*/ 12333 w 12332"/>
                <a:gd name="connsiteY3" fmla="*/ 4495 h 70654"/>
                <a:gd name="connsiteX4" fmla="*/ 7376 w 12332"/>
                <a:gd name="connsiteY4" fmla="*/ 8068 h 70654"/>
                <a:gd name="connsiteX5" fmla="*/ 4380 w 12332"/>
                <a:gd name="connsiteY5" fmla="*/ 9106 h 70654"/>
                <a:gd name="connsiteX6" fmla="*/ 0 w 12332"/>
                <a:gd name="connsiteY6" fmla="*/ 4610 h 70654"/>
                <a:gd name="connsiteX7" fmla="*/ 1498 w 12332"/>
                <a:gd name="connsiteY7" fmla="*/ 19825 h 70654"/>
                <a:gd name="connsiteX8" fmla="*/ 8068 w 12332"/>
                <a:gd name="connsiteY8" fmla="*/ 19825 h 70654"/>
                <a:gd name="connsiteX9" fmla="*/ 8068 w 12332"/>
                <a:gd name="connsiteY9" fmla="*/ 70655 h 70654"/>
                <a:gd name="connsiteX10" fmla="*/ 1498 w 12332"/>
                <a:gd name="connsiteY10" fmla="*/ 70655 h 70654"/>
                <a:gd name="connsiteX11" fmla="*/ 1498 w 12332"/>
                <a:gd name="connsiteY11" fmla="*/ 19825 h 70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32" h="70654">
                  <a:moveTo>
                    <a:pt x="0" y="4610"/>
                  </a:moveTo>
                  <a:cubicBezTo>
                    <a:pt x="0" y="2075"/>
                    <a:pt x="1844" y="0"/>
                    <a:pt x="4380" y="0"/>
                  </a:cubicBezTo>
                  <a:cubicBezTo>
                    <a:pt x="5532" y="0"/>
                    <a:pt x="6455" y="346"/>
                    <a:pt x="7376" y="922"/>
                  </a:cubicBezTo>
                  <a:lnTo>
                    <a:pt x="12333" y="4495"/>
                  </a:lnTo>
                  <a:lnTo>
                    <a:pt x="7376" y="8068"/>
                  </a:lnTo>
                  <a:cubicBezTo>
                    <a:pt x="6455" y="8645"/>
                    <a:pt x="5532" y="9106"/>
                    <a:pt x="4380" y="9106"/>
                  </a:cubicBezTo>
                  <a:cubicBezTo>
                    <a:pt x="1844" y="9106"/>
                    <a:pt x="0" y="7031"/>
                    <a:pt x="0" y="4610"/>
                  </a:cubicBezTo>
                  <a:close/>
                  <a:moveTo>
                    <a:pt x="1498" y="19825"/>
                  </a:moveTo>
                  <a:lnTo>
                    <a:pt x="8068" y="19825"/>
                  </a:lnTo>
                  <a:lnTo>
                    <a:pt x="8068" y="70655"/>
                  </a:lnTo>
                  <a:lnTo>
                    <a:pt x="1498" y="70655"/>
                  </a:lnTo>
                  <a:lnTo>
                    <a:pt x="1498" y="19825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84" name="Freeform: Shape 783">
              <a:extLst>
                <a:ext uri="{FF2B5EF4-FFF2-40B4-BE49-F238E27FC236}">
                  <a16:creationId xmlns:a16="http://schemas.microsoft.com/office/drawing/2014/main" id="{D835D100-34D0-425A-BC42-B9B43F93AC8C}"/>
                </a:ext>
              </a:extLst>
            </p:cNvPr>
            <p:cNvSpPr/>
            <p:nvPr/>
          </p:nvSpPr>
          <p:spPr>
            <a:xfrm>
              <a:off x="4268327" y="5789189"/>
              <a:ext cx="43683" cy="52558"/>
            </a:xfrm>
            <a:custGeom>
              <a:avLst/>
              <a:gdLst>
                <a:gd name="connsiteX0" fmla="*/ 26856 w 43683"/>
                <a:gd name="connsiteY0" fmla="*/ 46450 h 52558"/>
                <a:gd name="connsiteX1" fmla="*/ 43683 w 43683"/>
                <a:gd name="connsiteY1" fmla="*/ 40457 h 52558"/>
                <a:gd name="connsiteX2" fmla="*/ 43683 w 43683"/>
                <a:gd name="connsiteY2" fmla="*/ 47142 h 52558"/>
                <a:gd name="connsiteX3" fmla="*/ 26394 w 43683"/>
                <a:gd name="connsiteY3" fmla="*/ 52559 h 52558"/>
                <a:gd name="connsiteX4" fmla="*/ 0 w 43683"/>
                <a:gd name="connsiteY4" fmla="*/ 26279 h 52558"/>
                <a:gd name="connsiteX5" fmla="*/ 26279 w 43683"/>
                <a:gd name="connsiteY5" fmla="*/ 0 h 52558"/>
                <a:gd name="connsiteX6" fmla="*/ 43223 w 43683"/>
                <a:gd name="connsiteY6" fmla="*/ 5763 h 52558"/>
                <a:gd name="connsiteX7" fmla="*/ 43223 w 43683"/>
                <a:gd name="connsiteY7" fmla="*/ 12909 h 52558"/>
                <a:gd name="connsiteX8" fmla="*/ 26741 w 43683"/>
                <a:gd name="connsiteY8" fmla="*/ 6109 h 52558"/>
                <a:gd name="connsiteX9" fmla="*/ 6685 w 43683"/>
                <a:gd name="connsiteY9" fmla="*/ 26279 h 52558"/>
                <a:gd name="connsiteX10" fmla="*/ 26971 w 43683"/>
                <a:gd name="connsiteY10" fmla="*/ 46565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683" h="52558">
                  <a:moveTo>
                    <a:pt x="26856" y="46450"/>
                  </a:moveTo>
                  <a:cubicBezTo>
                    <a:pt x="33310" y="46450"/>
                    <a:pt x="39073" y="44491"/>
                    <a:pt x="43683" y="40457"/>
                  </a:cubicBezTo>
                  <a:lnTo>
                    <a:pt x="43683" y="47142"/>
                  </a:lnTo>
                  <a:cubicBezTo>
                    <a:pt x="38727" y="50830"/>
                    <a:pt x="32734" y="52559"/>
                    <a:pt x="26394" y="52559"/>
                  </a:cubicBezTo>
                  <a:cubicBezTo>
                    <a:pt x="10835" y="52559"/>
                    <a:pt x="0" y="41609"/>
                    <a:pt x="0" y="26279"/>
                  </a:cubicBezTo>
                  <a:cubicBezTo>
                    <a:pt x="0" y="10950"/>
                    <a:pt x="10950" y="0"/>
                    <a:pt x="26279" y="0"/>
                  </a:cubicBezTo>
                  <a:cubicBezTo>
                    <a:pt x="32964" y="0"/>
                    <a:pt x="38727" y="1960"/>
                    <a:pt x="43223" y="5763"/>
                  </a:cubicBezTo>
                  <a:lnTo>
                    <a:pt x="43223" y="12909"/>
                  </a:lnTo>
                  <a:cubicBezTo>
                    <a:pt x="39189" y="8414"/>
                    <a:pt x="33310" y="6109"/>
                    <a:pt x="26741" y="6109"/>
                  </a:cubicBezTo>
                  <a:cubicBezTo>
                    <a:pt x="14984" y="6109"/>
                    <a:pt x="6685" y="14408"/>
                    <a:pt x="6685" y="26279"/>
                  </a:cubicBezTo>
                  <a:cubicBezTo>
                    <a:pt x="6685" y="38151"/>
                    <a:pt x="14984" y="46565"/>
                    <a:pt x="26971" y="46565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85" name="Freeform: Shape 784">
              <a:extLst>
                <a:ext uri="{FF2B5EF4-FFF2-40B4-BE49-F238E27FC236}">
                  <a16:creationId xmlns:a16="http://schemas.microsoft.com/office/drawing/2014/main" id="{D1C27915-766E-4C17-BB33-C88680670CE0}"/>
                </a:ext>
              </a:extLst>
            </p:cNvPr>
            <p:cNvSpPr/>
            <p:nvPr/>
          </p:nvSpPr>
          <p:spPr>
            <a:xfrm>
              <a:off x="4346242" y="5789189"/>
              <a:ext cx="52097" cy="52558"/>
            </a:xfrm>
            <a:custGeom>
              <a:avLst/>
              <a:gdLst>
                <a:gd name="connsiteX0" fmla="*/ 45643 w 52097"/>
                <a:gd name="connsiteY0" fmla="*/ 39995 h 52558"/>
                <a:gd name="connsiteX1" fmla="*/ 25473 w 52097"/>
                <a:gd name="connsiteY1" fmla="*/ 52559 h 52558"/>
                <a:gd name="connsiteX2" fmla="*/ 0 w 52097"/>
                <a:gd name="connsiteY2" fmla="*/ 26510 h 52558"/>
                <a:gd name="connsiteX3" fmla="*/ 25473 w 52097"/>
                <a:gd name="connsiteY3" fmla="*/ 0 h 52558"/>
                <a:gd name="connsiteX4" fmla="*/ 45643 w 52097"/>
                <a:gd name="connsiteY4" fmla="*/ 12679 h 52558"/>
                <a:gd name="connsiteX5" fmla="*/ 45643 w 52097"/>
                <a:gd name="connsiteY5" fmla="*/ 807 h 52558"/>
                <a:gd name="connsiteX6" fmla="*/ 52098 w 52097"/>
                <a:gd name="connsiteY6" fmla="*/ 807 h 52558"/>
                <a:gd name="connsiteX7" fmla="*/ 52098 w 52097"/>
                <a:gd name="connsiteY7" fmla="*/ 51637 h 52558"/>
                <a:gd name="connsiteX8" fmla="*/ 45643 w 52097"/>
                <a:gd name="connsiteY8" fmla="*/ 51637 h 52558"/>
                <a:gd name="connsiteX9" fmla="*/ 45643 w 52097"/>
                <a:gd name="connsiteY9" fmla="*/ 39880 h 52558"/>
                <a:gd name="connsiteX10" fmla="*/ 6685 w 52097"/>
                <a:gd name="connsiteY10" fmla="*/ 26395 h 52558"/>
                <a:gd name="connsiteX11" fmla="*/ 26049 w 52097"/>
                <a:gd name="connsiteY11" fmla="*/ 46565 h 52558"/>
                <a:gd name="connsiteX12" fmla="*/ 45643 w 52097"/>
                <a:gd name="connsiteY12" fmla="*/ 26395 h 52558"/>
                <a:gd name="connsiteX13" fmla="*/ 26049 w 52097"/>
                <a:gd name="connsiteY13" fmla="*/ 6109 h 52558"/>
                <a:gd name="connsiteX14" fmla="*/ 6685 w 52097"/>
                <a:gd name="connsiteY14" fmla="*/ 26395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52558">
                  <a:moveTo>
                    <a:pt x="45643" y="39995"/>
                  </a:moveTo>
                  <a:cubicBezTo>
                    <a:pt x="42070" y="47718"/>
                    <a:pt x="34694" y="52559"/>
                    <a:pt x="25473" y="52559"/>
                  </a:cubicBezTo>
                  <a:cubicBezTo>
                    <a:pt x="10604" y="52559"/>
                    <a:pt x="0" y="41609"/>
                    <a:pt x="0" y="26510"/>
                  </a:cubicBezTo>
                  <a:cubicBezTo>
                    <a:pt x="0" y="11411"/>
                    <a:pt x="10604" y="0"/>
                    <a:pt x="25473" y="0"/>
                  </a:cubicBezTo>
                  <a:cubicBezTo>
                    <a:pt x="34809" y="0"/>
                    <a:pt x="42070" y="4956"/>
                    <a:pt x="45643" y="12679"/>
                  </a:cubicBezTo>
                  <a:lnTo>
                    <a:pt x="45643" y="807"/>
                  </a:lnTo>
                  <a:lnTo>
                    <a:pt x="52098" y="807"/>
                  </a:lnTo>
                  <a:lnTo>
                    <a:pt x="52098" y="51637"/>
                  </a:lnTo>
                  <a:lnTo>
                    <a:pt x="45643" y="51637"/>
                  </a:lnTo>
                  <a:lnTo>
                    <a:pt x="45643" y="39880"/>
                  </a:lnTo>
                  <a:close/>
                  <a:moveTo>
                    <a:pt x="6685" y="26395"/>
                  </a:moveTo>
                  <a:cubicBezTo>
                    <a:pt x="6685" y="38036"/>
                    <a:pt x="14638" y="46565"/>
                    <a:pt x="26049" y="46565"/>
                  </a:cubicBezTo>
                  <a:cubicBezTo>
                    <a:pt x="37460" y="46565"/>
                    <a:pt x="45643" y="38036"/>
                    <a:pt x="45643" y="26395"/>
                  </a:cubicBezTo>
                  <a:cubicBezTo>
                    <a:pt x="45643" y="14753"/>
                    <a:pt x="37460" y="6109"/>
                    <a:pt x="26049" y="6109"/>
                  </a:cubicBezTo>
                  <a:cubicBezTo>
                    <a:pt x="14638" y="6109"/>
                    <a:pt x="6685" y="14638"/>
                    <a:pt x="6685" y="26395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86" name="Freeform: Shape 785">
              <a:extLst>
                <a:ext uri="{FF2B5EF4-FFF2-40B4-BE49-F238E27FC236}">
                  <a16:creationId xmlns:a16="http://schemas.microsoft.com/office/drawing/2014/main" id="{FA523AFD-AED2-4BFE-9451-B4B7F9262A58}"/>
                </a:ext>
              </a:extLst>
            </p:cNvPr>
            <p:cNvSpPr/>
            <p:nvPr/>
          </p:nvSpPr>
          <p:spPr>
            <a:xfrm>
              <a:off x="4416321" y="5789304"/>
              <a:ext cx="52097" cy="77570"/>
            </a:xfrm>
            <a:custGeom>
              <a:avLst/>
              <a:gdLst>
                <a:gd name="connsiteX0" fmla="*/ 6455 w 52097"/>
                <a:gd name="connsiteY0" fmla="*/ 39765 h 77570"/>
                <a:gd name="connsiteX1" fmla="*/ 6455 w 52097"/>
                <a:gd name="connsiteY1" fmla="*/ 77570 h 77570"/>
                <a:gd name="connsiteX2" fmla="*/ 0 w 52097"/>
                <a:gd name="connsiteY2" fmla="*/ 77570 h 77570"/>
                <a:gd name="connsiteX3" fmla="*/ 0 w 52097"/>
                <a:gd name="connsiteY3" fmla="*/ 807 h 77570"/>
                <a:gd name="connsiteX4" fmla="*/ 6455 w 52097"/>
                <a:gd name="connsiteY4" fmla="*/ 807 h 77570"/>
                <a:gd name="connsiteX5" fmla="*/ 6455 w 52097"/>
                <a:gd name="connsiteY5" fmla="*/ 12679 h 77570"/>
                <a:gd name="connsiteX6" fmla="*/ 26625 w 52097"/>
                <a:gd name="connsiteY6" fmla="*/ 0 h 77570"/>
                <a:gd name="connsiteX7" fmla="*/ 52098 w 52097"/>
                <a:gd name="connsiteY7" fmla="*/ 26164 h 77570"/>
                <a:gd name="connsiteX8" fmla="*/ 26625 w 52097"/>
                <a:gd name="connsiteY8" fmla="*/ 52559 h 77570"/>
                <a:gd name="connsiteX9" fmla="*/ 6455 w 52097"/>
                <a:gd name="connsiteY9" fmla="*/ 39880 h 77570"/>
                <a:gd name="connsiteX10" fmla="*/ 26049 w 52097"/>
                <a:gd name="connsiteY10" fmla="*/ 5993 h 77570"/>
                <a:gd name="connsiteX11" fmla="*/ 6455 w 52097"/>
                <a:gd name="connsiteY11" fmla="*/ 26164 h 77570"/>
                <a:gd name="connsiteX12" fmla="*/ 26049 w 52097"/>
                <a:gd name="connsiteY12" fmla="*/ 46450 h 77570"/>
                <a:gd name="connsiteX13" fmla="*/ 45413 w 52097"/>
                <a:gd name="connsiteY13" fmla="*/ 26164 h 77570"/>
                <a:gd name="connsiteX14" fmla="*/ 26049 w 52097"/>
                <a:gd name="connsiteY14" fmla="*/ 5993 h 77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77570">
                  <a:moveTo>
                    <a:pt x="6455" y="39765"/>
                  </a:moveTo>
                  <a:lnTo>
                    <a:pt x="6455" y="77570"/>
                  </a:lnTo>
                  <a:lnTo>
                    <a:pt x="0" y="77570"/>
                  </a:lnTo>
                  <a:lnTo>
                    <a:pt x="0" y="807"/>
                  </a:lnTo>
                  <a:lnTo>
                    <a:pt x="6455" y="807"/>
                  </a:lnTo>
                  <a:lnTo>
                    <a:pt x="6455" y="12679"/>
                  </a:lnTo>
                  <a:cubicBezTo>
                    <a:pt x="10028" y="4956"/>
                    <a:pt x="17404" y="0"/>
                    <a:pt x="26625" y="0"/>
                  </a:cubicBezTo>
                  <a:cubicBezTo>
                    <a:pt x="41378" y="0"/>
                    <a:pt x="52098" y="11065"/>
                    <a:pt x="52098" y="26164"/>
                  </a:cubicBezTo>
                  <a:cubicBezTo>
                    <a:pt x="52098" y="41263"/>
                    <a:pt x="41378" y="52559"/>
                    <a:pt x="26625" y="52559"/>
                  </a:cubicBezTo>
                  <a:cubicBezTo>
                    <a:pt x="17289" y="52559"/>
                    <a:pt x="9912" y="47603"/>
                    <a:pt x="6455" y="39880"/>
                  </a:cubicBezTo>
                  <a:close/>
                  <a:moveTo>
                    <a:pt x="26049" y="5993"/>
                  </a:moveTo>
                  <a:cubicBezTo>
                    <a:pt x="14638" y="5993"/>
                    <a:pt x="6455" y="14523"/>
                    <a:pt x="6455" y="26164"/>
                  </a:cubicBezTo>
                  <a:cubicBezTo>
                    <a:pt x="6455" y="37805"/>
                    <a:pt x="14638" y="46450"/>
                    <a:pt x="26049" y="46450"/>
                  </a:cubicBezTo>
                  <a:cubicBezTo>
                    <a:pt x="37460" y="46450"/>
                    <a:pt x="45413" y="37921"/>
                    <a:pt x="45413" y="26164"/>
                  </a:cubicBezTo>
                  <a:cubicBezTo>
                    <a:pt x="45413" y="14408"/>
                    <a:pt x="37460" y="5993"/>
                    <a:pt x="26049" y="5993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87" name="Freeform: Shape 786">
              <a:extLst>
                <a:ext uri="{FF2B5EF4-FFF2-40B4-BE49-F238E27FC236}">
                  <a16:creationId xmlns:a16="http://schemas.microsoft.com/office/drawing/2014/main" id="{01A2BAD3-C9F5-4988-8499-14B5E59E56BD}"/>
                </a:ext>
              </a:extLst>
            </p:cNvPr>
            <p:cNvSpPr/>
            <p:nvPr/>
          </p:nvSpPr>
          <p:spPr>
            <a:xfrm>
              <a:off x="4482596" y="5789304"/>
              <a:ext cx="52097" cy="77570"/>
            </a:xfrm>
            <a:custGeom>
              <a:avLst/>
              <a:gdLst>
                <a:gd name="connsiteX0" fmla="*/ 6455 w 52097"/>
                <a:gd name="connsiteY0" fmla="*/ 39765 h 77570"/>
                <a:gd name="connsiteX1" fmla="*/ 6455 w 52097"/>
                <a:gd name="connsiteY1" fmla="*/ 77570 h 77570"/>
                <a:gd name="connsiteX2" fmla="*/ 0 w 52097"/>
                <a:gd name="connsiteY2" fmla="*/ 77570 h 77570"/>
                <a:gd name="connsiteX3" fmla="*/ 0 w 52097"/>
                <a:gd name="connsiteY3" fmla="*/ 807 h 77570"/>
                <a:gd name="connsiteX4" fmla="*/ 6455 w 52097"/>
                <a:gd name="connsiteY4" fmla="*/ 807 h 77570"/>
                <a:gd name="connsiteX5" fmla="*/ 6455 w 52097"/>
                <a:gd name="connsiteY5" fmla="*/ 12679 h 77570"/>
                <a:gd name="connsiteX6" fmla="*/ 26625 w 52097"/>
                <a:gd name="connsiteY6" fmla="*/ 0 h 77570"/>
                <a:gd name="connsiteX7" fmla="*/ 52098 w 52097"/>
                <a:gd name="connsiteY7" fmla="*/ 26164 h 77570"/>
                <a:gd name="connsiteX8" fmla="*/ 26625 w 52097"/>
                <a:gd name="connsiteY8" fmla="*/ 52559 h 77570"/>
                <a:gd name="connsiteX9" fmla="*/ 6455 w 52097"/>
                <a:gd name="connsiteY9" fmla="*/ 39880 h 77570"/>
                <a:gd name="connsiteX10" fmla="*/ 26049 w 52097"/>
                <a:gd name="connsiteY10" fmla="*/ 5993 h 77570"/>
                <a:gd name="connsiteX11" fmla="*/ 6455 w 52097"/>
                <a:gd name="connsiteY11" fmla="*/ 26164 h 77570"/>
                <a:gd name="connsiteX12" fmla="*/ 26049 w 52097"/>
                <a:gd name="connsiteY12" fmla="*/ 46450 h 77570"/>
                <a:gd name="connsiteX13" fmla="*/ 45413 w 52097"/>
                <a:gd name="connsiteY13" fmla="*/ 26164 h 77570"/>
                <a:gd name="connsiteX14" fmla="*/ 26049 w 52097"/>
                <a:gd name="connsiteY14" fmla="*/ 5993 h 77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77570">
                  <a:moveTo>
                    <a:pt x="6455" y="39765"/>
                  </a:moveTo>
                  <a:lnTo>
                    <a:pt x="6455" y="77570"/>
                  </a:lnTo>
                  <a:lnTo>
                    <a:pt x="0" y="77570"/>
                  </a:lnTo>
                  <a:lnTo>
                    <a:pt x="0" y="807"/>
                  </a:lnTo>
                  <a:lnTo>
                    <a:pt x="6455" y="807"/>
                  </a:lnTo>
                  <a:lnTo>
                    <a:pt x="6455" y="12679"/>
                  </a:lnTo>
                  <a:cubicBezTo>
                    <a:pt x="10028" y="4956"/>
                    <a:pt x="17404" y="0"/>
                    <a:pt x="26625" y="0"/>
                  </a:cubicBezTo>
                  <a:cubicBezTo>
                    <a:pt x="41378" y="0"/>
                    <a:pt x="52098" y="11065"/>
                    <a:pt x="52098" y="26164"/>
                  </a:cubicBezTo>
                  <a:cubicBezTo>
                    <a:pt x="52098" y="41263"/>
                    <a:pt x="41378" y="52559"/>
                    <a:pt x="26625" y="52559"/>
                  </a:cubicBezTo>
                  <a:cubicBezTo>
                    <a:pt x="17289" y="52559"/>
                    <a:pt x="9912" y="47603"/>
                    <a:pt x="6455" y="39880"/>
                  </a:cubicBezTo>
                  <a:close/>
                  <a:moveTo>
                    <a:pt x="26049" y="5993"/>
                  </a:moveTo>
                  <a:cubicBezTo>
                    <a:pt x="14638" y="5993"/>
                    <a:pt x="6455" y="14523"/>
                    <a:pt x="6455" y="26164"/>
                  </a:cubicBezTo>
                  <a:cubicBezTo>
                    <a:pt x="6455" y="37805"/>
                    <a:pt x="14638" y="46450"/>
                    <a:pt x="26049" y="46450"/>
                  </a:cubicBezTo>
                  <a:cubicBezTo>
                    <a:pt x="37460" y="46450"/>
                    <a:pt x="45413" y="37921"/>
                    <a:pt x="45413" y="26164"/>
                  </a:cubicBezTo>
                  <a:cubicBezTo>
                    <a:pt x="45413" y="14408"/>
                    <a:pt x="37460" y="5993"/>
                    <a:pt x="26049" y="5993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88" name="Freeform: Shape 787">
              <a:extLst>
                <a:ext uri="{FF2B5EF4-FFF2-40B4-BE49-F238E27FC236}">
                  <a16:creationId xmlns:a16="http://schemas.microsoft.com/office/drawing/2014/main" id="{0B2C75FE-5E80-4293-9EA0-35099C6DCB3C}"/>
                </a:ext>
              </a:extLst>
            </p:cNvPr>
            <p:cNvSpPr/>
            <p:nvPr/>
          </p:nvSpPr>
          <p:spPr>
            <a:xfrm>
              <a:off x="4544491" y="5789189"/>
              <a:ext cx="35846" cy="52558"/>
            </a:xfrm>
            <a:custGeom>
              <a:avLst/>
              <a:gdLst>
                <a:gd name="connsiteX0" fmla="*/ 17519 w 35846"/>
                <a:gd name="connsiteY0" fmla="*/ 47257 h 52558"/>
                <a:gd name="connsiteX1" fmla="*/ 29507 w 35846"/>
                <a:gd name="connsiteY1" fmla="*/ 38612 h 52558"/>
                <a:gd name="connsiteX2" fmla="*/ 23398 w 35846"/>
                <a:gd name="connsiteY2" fmla="*/ 31120 h 52558"/>
                <a:gd name="connsiteX3" fmla="*/ 10373 w 35846"/>
                <a:gd name="connsiteY3" fmla="*/ 26049 h 52558"/>
                <a:gd name="connsiteX4" fmla="*/ 1037 w 35846"/>
                <a:gd name="connsiteY4" fmla="*/ 13947 h 52558"/>
                <a:gd name="connsiteX5" fmla="*/ 18211 w 35846"/>
                <a:gd name="connsiteY5" fmla="*/ 0 h 52558"/>
                <a:gd name="connsiteX6" fmla="*/ 33656 w 35846"/>
                <a:gd name="connsiteY6" fmla="*/ 4841 h 52558"/>
                <a:gd name="connsiteX7" fmla="*/ 33656 w 35846"/>
                <a:gd name="connsiteY7" fmla="*/ 11641 h 52558"/>
                <a:gd name="connsiteX8" fmla="*/ 18326 w 35846"/>
                <a:gd name="connsiteY8" fmla="*/ 5302 h 52558"/>
                <a:gd name="connsiteX9" fmla="*/ 7492 w 35846"/>
                <a:gd name="connsiteY9" fmla="*/ 13255 h 52558"/>
                <a:gd name="connsiteX10" fmla="*/ 13486 w 35846"/>
                <a:gd name="connsiteY10" fmla="*/ 20516 h 52558"/>
                <a:gd name="connsiteX11" fmla="*/ 26510 w 35846"/>
                <a:gd name="connsiteY11" fmla="*/ 25588 h 52558"/>
                <a:gd name="connsiteX12" fmla="*/ 35846 w 35846"/>
                <a:gd name="connsiteY12" fmla="*/ 37460 h 52558"/>
                <a:gd name="connsiteX13" fmla="*/ 17404 w 35846"/>
                <a:gd name="connsiteY13" fmla="*/ 52559 h 52558"/>
                <a:gd name="connsiteX14" fmla="*/ 0 w 35846"/>
                <a:gd name="connsiteY14" fmla="*/ 47142 h 52558"/>
                <a:gd name="connsiteX15" fmla="*/ 0 w 35846"/>
                <a:gd name="connsiteY15" fmla="*/ 40111 h 52558"/>
                <a:gd name="connsiteX16" fmla="*/ 17519 w 35846"/>
                <a:gd name="connsiteY16" fmla="*/ 47257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846" h="52558">
                  <a:moveTo>
                    <a:pt x="17519" y="47257"/>
                  </a:moveTo>
                  <a:cubicBezTo>
                    <a:pt x="24320" y="47257"/>
                    <a:pt x="29507" y="44260"/>
                    <a:pt x="29507" y="38612"/>
                  </a:cubicBezTo>
                  <a:cubicBezTo>
                    <a:pt x="29507" y="35385"/>
                    <a:pt x="27778" y="32849"/>
                    <a:pt x="23398" y="31120"/>
                  </a:cubicBezTo>
                  <a:lnTo>
                    <a:pt x="10373" y="26049"/>
                  </a:lnTo>
                  <a:cubicBezTo>
                    <a:pt x="4265" y="23513"/>
                    <a:pt x="1037" y="20056"/>
                    <a:pt x="1037" y="13947"/>
                  </a:cubicBezTo>
                  <a:cubicBezTo>
                    <a:pt x="1037" y="5302"/>
                    <a:pt x="8183" y="0"/>
                    <a:pt x="18211" y="0"/>
                  </a:cubicBezTo>
                  <a:cubicBezTo>
                    <a:pt x="24089" y="0"/>
                    <a:pt x="29737" y="1614"/>
                    <a:pt x="33656" y="4841"/>
                  </a:cubicBezTo>
                  <a:lnTo>
                    <a:pt x="33656" y="11641"/>
                  </a:lnTo>
                  <a:cubicBezTo>
                    <a:pt x="29161" y="7607"/>
                    <a:pt x="23628" y="5302"/>
                    <a:pt x="18326" y="5302"/>
                  </a:cubicBezTo>
                  <a:cubicBezTo>
                    <a:pt x="12102" y="5302"/>
                    <a:pt x="7492" y="8184"/>
                    <a:pt x="7492" y="13255"/>
                  </a:cubicBezTo>
                  <a:cubicBezTo>
                    <a:pt x="7492" y="16713"/>
                    <a:pt x="9106" y="18903"/>
                    <a:pt x="13486" y="20516"/>
                  </a:cubicBezTo>
                  <a:lnTo>
                    <a:pt x="26510" y="25588"/>
                  </a:lnTo>
                  <a:cubicBezTo>
                    <a:pt x="32965" y="28239"/>
                    <a:pt x="35846" y="32158"/>
                    <a:pt x="35846" y="37460"/>
                  </a:cubicBezTo>
                  <a:cubicBezTo>
                    <a:pt x="35846" y="46911"/>
                    <a:pt x="28124" y="52559"/>
                    <a:pt x="17404" y="52559"/>
                  </a:cubicBezTo>
                  <a:cubicBezTo>
                    <a:pt x="10719" y="52559"/>
                    <a:pt x="4495" y="50830"/>
                    <a:pt x="0" y="47142"/>
                  </a:cubicBezTo>
                  <a:lnTo>
                    <a:pt x="0" y="40111"/>
                  </a:lnTo>
                  <a:cubicBezTo>
                    <a:pt x="5302" y="45067"/>
                    <a:pt x="11411" y="47257"/>
                    <a:pt x="17519" y="47257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89" name="Freeform: Shape 788">
              <a:extLst>
                <a:ext uri="{FF2B5EF4-FFF2-40B4-BE49-F238E27FC236}">
                  <a16:creationId xmlns:a16="http://schemas.microsoft.com/office/drawing/2014/main" id="{A3728629-1C5C-4D1E-ACEB-7F98120EE781}"/>
                </a:ext>
              </a:extLst>
            </p:cNvPr>
            <p:cNvSpPr/>
            <p:nvPr/>
          </p:nvSpPr>
          <p:spPr>
            <a:xfrm>
              <a:off x="4614454" y="5789189"/>
              <a:ext cx="52097" cy="52558"/>
            </a:xfrm>
            <a:custGeom>
              <a:avLst/>
              <a:gdLst>
                <a:gd name="connsiteX0" fmla="*/ 45643 w 52097"/>
                <a:gd name="connsiteY0" fmla="*/ 39995 h 52558"/>
                <a:gd name="connsiteX1" fmla="*/ 25472 w 52097"/>
                <a:gd name="connsiteY1" fmla="*/ 52559 h 52558"/>
                <a:gd name="connsiteX2" fmla="*/ 0 w 52097"/>
                <a:gd name="connsiteY2" fmla="*/ 26510 h 52558"/>
                <a:gd name="connsiteX3" fmla="*/ 25472 w 52097"/>
                <a:gd name="connsiteY3" fmla="*/ 0 h 52558"/>
                <a:gd name="connsiteX4" fmla="*/ 45643 w 52097"/>
                <a:gd name="connsiteY4" fmla="*/ 12679 h 52558"/>
                <a:gd name="connsiteX5" fmla="*/ 45643 w 52097"/>
                <a:gd name="connsiteY5" fmla="*/ 807 h 52558"/>
                <a:gd name="connsiteX6" fmla="*/ 52098 w 52097"/>
                <a:gd name="connsiteY6" fmla="*/ 807 h 52558"/>
                <a:gd name="connsiteX7" fmla="*/ 52098 w 52097"/>
                <a:gd name="connsiteY7" fmla="*/ 51637 h 52558"/>
                <a:gd name="connsiteX8" fmla="*/ 45643 w 52097"/>
                <a:gd name="connsiteY8" fmla="*/ 51637 h 52558"/>
                <a:gd name="connsiteX9" fmla="*/ 45643 w 52097"/>
                <a:gd name="connsiteY9" fmla="*/ 39880 h 52558"/>
                <a:gd name="connsiteX10" fmla="*/ 6685 w 52097"/>
                <a:gd name="connsiteY10" fmla="*/ 26395 h 52558"/>
                <a:gd name="connsiteX11" fmla="*/ 26049 w 52097"/>
                <a:gd name="connsiteY11" fmla="*/ 46565 h 52558"/>
                <a:gd name="connsiteX12" fmla="*/ 45643 w 52097"/>
                <a:gd name="connsiteY12" fmla="*/ 26395 h 52558"/>
                <a:gd name="connsiteX13" fmla="*/ 26049 w 52097"/>
                <a:gd name="connsiteY13" fmla="*/ 6109 h 52558"/>
                <a:gd name="connsiteX14" fmla="*/ 6685 w 52097"/>
                <a:gd name="connsiteY14" fmla="*/ 26395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52558">
                  <a:moveTo>
                    <a:pt x="45643" y="39995"/>
                  </a:moveTo>
                  <a:cubicBezTo>
                    <a:pt x="42070" y="47718"/>
                    <a:pt x="34693" y="52559"/>
                    <a:pt x="25472" y="52559"/>
                  </a:cubicBezTo>
                  <a:cubicBezTo>
                    <a:pt x="10604" y="52559"/>
                    <a:pt x="0" y="41609"/>
                    <a:pt x="0" y="26510"/>
                  </a:cubicBezTo>
                  <a:cubicBezTo>
                    <a:pt x="0" y="11411"/>
                    <a:pt x="10604" y="0"/>
                    <a:pt x="25472" y="0"/>
                  </a:cubicBezTo>
                  <a:cubicBezTo>
                    <a:pt x="34809" y="0"/>
                    <a:pt x="42070" y="4956"/>
                    <a:pt x="45643" y="12679"/>
                  </a:cubicBezTo>
                  <a:lnTo>
                    <a:pt x="45643" y="807"/>
                  </a:lnTo>
                  <a:lnTo>
                    <a:pt x="52098" y="807"/>
                  </a:lnTo>
                  <a:lnTo>
                    <a:pt x="52098" y="51637"/>
                  </a:lnTo>
                  <a:lnTo>
                    <a:pt x="45643" y="51637"/>
                  </a:lnTo>
                  <a:lnTo>
                    <a:pt x="45643" y="39880"/>
                  </a:lnTo>
                  <a:close/>
                  <a:moveTo>
                    <a:pt x="6685" y="26395"/>
                  </a:moveTo>
                  <a:cubicBezTo>
                    <a:pt x="6685" y="38036"/>
                    <a:pt x="14638" y="46565"/>
                    <a:pt x="26049" y="46565"/>
                  </a:cubicBezTo>
                  <a:cubicBezTo>
                    <a:pt x="37460" y="46565"/>
                    <a:pt x="45643" y="38036"/>
                    <a:pt x="45643" y="26395"/>
                  </a:cubicBezTo>
                  <a:cubicBezTo>
                    <a:pt x="45643" y="14753"/>
                    <a:pt x="37460" y="6109"/>
                    <a:pt x="26049" y="6109"/>
                  </a:cubicBezTo>
                  <a:cubicBezTo>
                    <a:pt x="14638" y="6109"/>
                    <a:pt x="6685" y="14638"/>
                    <a:pt x="6685" y="26395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90" name="Freeform: Shape 789">
              <a:extLst>
                <a:ext uri="{FF2B5EF4-FFF2-40B4-BE49-F238E27FC236}">
                  <a16:creationId xmlns:a16="http://schemas.microsoft.com/office/drawing/2014/main" id="{495C8C69-21CE-4CE7-907F-F8A52EA507EC}"/>
                </a:ext>
              </a:extLst>
            </p:cNvPr>
            <p:cNvSpPr/>
            <p:nvPr/>
          </p:nvSpPr>
          <p:spPr>
            <a:xfrm>
              <a:off x="4684532" y="5789189"/>
              <a:ext cx="45412" cy="51752"/>
            </a:xfrm>
            <a:custGeom>
              <a:avLst/>
              <a:gdLst>
                <a:gd name="connsiteX0" fmla="*/ 6455 w 45412"/>
                <a:gd name="connsiteY0" fmla="*/ 51637 h 51752"/>
                <a:gd name="connsiteX1" fmla="*/ 0 w 45412"/>
                <a:gd name="connsiteY1" fmla="*/ 51637 h 51752"/>
                <a:gd name="connsiteX2" fmla="*/ 0 w 45412"/>
                <a:gd name="connsiteY2" fmla="*/ 807 h 51752"/>
                <a:gd name="connsiteX3" fmla="*/ 6455 w 45412"/>
                <a:gd name="connsiteY3" fmla="*/ 807 h 51752"/>
                <a:gd name="connsiteX4" fmla="*/ 6455 w 45412"/>
                <a:gd name="connsiteY4" fmla="*/ 12448 h 51752"/>
                <a:gd name="connsiteX5" fmla="*/ 25242 w 45412"/>
                <a:gd name="connsiteY5" fmla="*/ 0 h 51752"/>
                <a:gd name="connsiteX6" fmla="*/ 45413 w 45412"/>
                <a:gd name="connsiteY6" fmla="*/ 22591 h 51752"/>
                <a:gd name="connsiteX7" fmla="*/ 45413 w 45412"/>
                <a:gd name="connsiteY7" fmla="*/ 51637 h 51752"/>
                <a:gd name="connsiteX8" fmla="*/ 38958 w 45412"/>
                <a:gd name="connsiteY8" fmla="*/ 51637 h 51752"/>
                <a:gd name="connsiteX9" fmla="*/ 38958 w 45412"/>
                <a:gd name="connsiteY9" fmla="*/ 23513 h 51752"/>
                <a:gd name="connsiteX10" fmla="*/ 23744 w 45412"/>
                <a:gd name="connsiteY10" fmla="*/ 6224 h 51752"/>
                <a:gd name="connsiteX11" fmla="*/ 6570 w 45412"/>
                <a:gd name="connsiteY11" fmla="*/ 26279 h 51752"/>
                <a:gd name="connsiteX12" fmla="*/ 6570 w 45412"/>
                <a:gd name="connsiteY12" fmla="*/ 51752 h 5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412" h="51752">
                  <a:moveTo>
                    <a:pt x="6455" y="51637"/>
                  </a:moveTo>
                  <a:lnTo>
                    <a:pt x="0" y="51637"/>
                  </a:lnTo>
                  <a:lnTo>
                    <a:pt x="0" y="807"/>
                  </a:lnTo>
                  <a:lnTo>
                    <a:pt x="6455" y="807"/>
                  </a:lnTo>
                  <a:lnTo>
                    <a:pt x="6455" y="12448"/>
                  </a:lnTo>
                  <a:cubicBezTo>
                    <a:pt x="9913" y="4956"/>
                    <a:pt x="16713" y="0"/>
                    <a:pt x="25242" y="0"/>
                  </a:cubicBezTo>
                  <a:cubicBezTo>
                    <a:pt x="38728" y="0"/>
                    <a:pt x="45413" y="9451"/>
                    <a:pt x="45413" y="22591"/>
                  </a:cubicBezTo>
                  <a:lnTo>
                    <a:pt x="45413" y="51637"/>
                  </a:lnTo>
                  <a:lnTo>
                    <a:pt x="38958" y="51637"/>
                  </a:lnTo>
                  <a:lnTo>
                    <a:pt x="38958" y="23513"/>
                  </a:lnTo>
                  <a:cubicBezTo>
                    <a:pt x="38958" y="11987"/>
                    <a:pt x="33656" y="6224"/>
                    <a:pt x="23744" y="6224"/>
                  </a:cubicBezTo>
                  <a:cubicBezTo>
                    <a:pt x="13831" y="6224"/>
                    <a:pt x="6570" y="14984"/>
                    <a:pt x="6570" y="26279"/>
                  </a:cubicBezTo>
                  <a:lnTo>
                    <a:pt x="6570" y="51752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91" name="Freeform: Shape 790">
              <a:extLst>
                <a:ext uri="{FF2B5EF4-FFF2-40B4-BE49-F238E27FC236}">
                  <a16:creationId xmlns:a16="http://schemas.microsoft.com/office/drawing/2014/main" id="{AA439019-A5B6-42DE-ACE5-148FDEE157C5}"/>
                </a:ext>
              </a:extLst>
            </p:cNvPr>
            <p:cNvSpPr/>
            <p:nvPr/>
          </p:nvSpPr>
          <p:spPr>
            <a:xfrm>
              <a:off x="4742623" y="5763025"/>
              <a:ext cx="52097" cy="78722"/>
            </a:xfrm>
            <a:custGeom>
              <a:avLst/>
              <a:gdLst>
                <a:gd name="connsiteX0" fmla="*/ 45643 w 52097"/>
                <a:gd name="connsiteY0" fmla="*/ 66159 h 78722"/>
                <a:gd name="connsiteX1" fmla="*/ 25472 w 52097"/>
                <a:gd name="connsiteY1" fmla="*/ 78723 h 78722"/>
                <a:gd name="connsiteX2" fmla="*/ 0 w 52097"/>
                <a:gd name="connsiteY2" fmla="*/ 52674 h 78722"/>
                <a:gd name="connsiteX3" fmla="*/ 25472 w 52097"/>
                <a:gd name="connsiteY3" fmla="*/ 26164 h 78722"/>
                <a:gd name="connsiteX4" fmla="*/ 45643 w 52097"/>
                <a:gd name="connsiteY4" fmla="*/ 38843 h 78722"/>
                <a:gd name="connsiteX5" fmla="*/ 45643 w 52097"/>
                <a:gd name="connsiteY5" fmla="*/ 0 h 78722"/>
                <a:gd name="connsiteX6" fmla="*/ 52098 w 52097"/>
                <a:gd name="connsiteY6" fmla="*/ 0 h 78722"/>
                <a:gd name="connsiteX7" fmla="*/ 52098 w 52097"/>
                <a:gd name="connsiteY7" fmla="*/ 77801 h 78722"/>
                <a:gd name="connsiteX8" fmla="*/ 45643 w 52097"/>
                <a:gd name="connsiteY8" fmla="*/ 77801 h 78722"/>
                <a:gd name="connsiteX9" fmla="*/ 45643 w 52097"/>
                <a:gd name="connsiteY9" fmla="*/ 66044 h 78722"/>
                <a:gd name="connsiteX10" fmla="*/ 6685 w 52097"/>
                <a:gd name="connsiteY10" fmla="*/ 52559 h 78722"/>
                <a:gd name="connsiteX11" fmla="*/ 26049 w 52097"/>
                <a:gd name="connsiteY11" fmla="*/ 72729 h 78722"/>
                <a:gd name="connsiteX12" fmla="*/ 45643 w 52097"/>
                <a:gd name="connsiteY12" fmla="*/ 52559 h 78722"/>
                <a:gd name="connsiteX13" fmla="*/ 26049 w 52097"/>
                <a:gd name="connsiteY13" fmla="*/ 32273 h 78722"/>
                <a:gd name="connsiteX14" fmla="*/ 6685 w 52097"/>
                <a:gd name="connsiteY14" fmla="*/ 52559 h 78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78722">
                  <a:moveTo>
                    <a:pt x="45643" y="66159"/>
                  </a:moveTo>
                  <a:cubicBezTo>
                    <a:pt x="42070" y="73767"/>
                    <a:pt x="34694" y="78723"/>
                    <a:pt x="25472" y="78723"/>
                  </a:cubicBezTo>
                  <a:cubicBezTo>
                    <a:pt x="10604" y="78723"/>
                    <a:pt x="0" y="67773"/>
                    <a:pt x="0" y="52674"/>
                  </a:cubicBezTo>
                  <a:cubicBezTo>
                    <a:pt x="0" y="37575"/>
                    <a:pt x="10604" y="26164"/>
                    <a:pt x="25472" y="26164"/>
                  </a:cubicBezTo>
                  <a:cubicBezTo>
                    <a:pt x="34809" y="26164"/>
                    <a:pt x="42070" y="31120"/>
                    <a:pt x="45643" y="38843"/>
                  </a:cubicBezTo>
                  <a:lnTo>
                    <a:pt x="45643" y="0"/>
                  </a:lnTo>
                  <a:lnTo>
                    <a:pt x="52098" y="0"/>
                  </a:lnTo>
                  <a:lnTo>
                    <a:pt x="52098" y="77801"/>
                  </a:lnTo>
                  <a:lnTo>
                    <a:pt x="45643" y="77801"/>
                  </a:lnTo>
                  <a:lnTo>
                    <a:pt x="45643" y="66044"/>
                  </a:lnTo>
                  <a:close/>
                  <a:moveTo>
                    <a:pt x="6685" y="52559"/>
                  </a:moveTo>
                  <a:cubicBezTo>
                    <a:pt x="6685" y="64200"/>
                    <a:pt x="14638" y="72729"/>
                    <a:pt x="26049" y="72729"/>
                  </a:cubicBezTo>
                  <a:cubicBezTo>
                    <a:pt x="37460" y="72729"/>
                    <a:pt x="45643" y="64200"/>
                    <a:pt x="45643" y="52559"/>
                  </a:cubicBezTo>
                  <a:cubicBezTo>
                    <a:pt x="45643" y="40917"/>
                    <a:pt x="37460" y="32273"/>
                    <a:pt x="26049" y="32273"/>
                  </a:cubicBezTo>
                  <a:cubicBezTo>
                    <a:pt x="14638" y="32273"/>
                    <a:pt x="6685" y="40802"/>
                    <a:pt x="6685" y="5255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92" name="Freeform: Shape 791">
              <a:extLst>
                <a:ext uri="{FF2B5EF4-FFF2-40B4-BE49-F238E27FC236}">
                  <a16:creationId xmlns:a16="http://schemas.microsoft.com/office/drawing/2014/main" id="{FFAC967B-0DFF-4898-AA3F-DE794D9AB84C}"/>
                </a:ext>
              </a:extLst>
            </p:cNvPr>
            <p:cNvSpPr/>
            <p:nvPr/>
          </p:nvSpPr>
          <p:spPr>
            <a:xfrm>
              <a:off x="4829645" y="5788383"/>
              <a:ext cx="82180" cy="54057"/>
            </a:xfrm>
            <a:custGeom>
              <a:avLst/>
              <a:gdLst>
                <a:gd name="connsiteX0" fmla="*/ 60051 w 82180"/>
                <a:gd name="connsiteY0" fmla="*/ 54057 h 54057"/>
                <a:gd name="connsiteX1" fmla="*/ 41378 w 82180"/>
                <a:gd name="connsiteY1" fmla="*/ 13140 h 54057"/>
                <a:gd name="connsiteX2" fmla="*/ 22476 w 82180"/>
                <a:gd name="connsiteY2" fmla="*/ 54057 h 54057"/>
                <a:gd name="connsiteX3" fmla="*/ 0 w 82180"/>
                <a:gd name="connsiteY3" fmla="*/ 1613 h 54057"/>
                <a:gd name="connsiteX4" fmla="*/ 7377 w 82180"/>
                <a:gd name="connsiteY4" fmla="*/ 1613 h 54057"/>
                <a:gd name="connsiteX5" fmla="*/ 23283 w 82180"/>
                <a:gd name="connsiteY5" fmla="*/ 39765 h 54057"/>
                <a:gd name="connsiteX6" fmla="*/ 41494 w 82180"/>
                <a:gd name="connsiteY6" fmla="*/ 0 h 54057"/>
                <a:gd name="connsiteX7" fmla="*/ 59590 w 82180"/>
                <a:gd name="connsiteY7" fmla="*/ 39765 h 54057"/>
                <a:gd name="connsiteX8" fmla="*/ 75496 w 82180"/>
                <a:gd name="connsiteY8" fmla="*/ 1613 h 54057"/>
                <a:gd name="connsiteX9" fmla="*/ 82181 w 82180"/>
                <a:gd name="connsiteY9" fmla="*/ 1613 h 54057"/>
                <a:gd name="connsiteX10" fmla="*/ 60166 w 82180"/>
                <a:gd name="connsiteY10" fmla="*/ 54057 h 54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180" h="54057">
                  <a:moveTo>
                    <a:pt x="60051" y="54057"/>
                  </a:moveTo>
                  <a:lnTo>
                    <a:pt x="41378" y="13140"/>
                  </a:lnTo>
                  <a:lnTo>
                    <a:pt x="22476" y="54057"/>
                  </a:lnTo>
                  <a:lnTo>
                    <a:pt x="0" y="1613"/>
                  </a:lnTo>
                  <a:lnTo>
                    <a:pt x="7377" y="1613"/>
                  </a:lnTo>
                  <a:lnTo>
                    <a:pt x="23283" y="39765"/>
                  </a:lnTo>
                  <a:lnTo>
                    <a:pt x="41494" y="0"/>
                  </a:lnTo>
                  <a:lnTo>
                    <a:pt x="59590" y="39765"/>
                  </a:lnTo>
                  <a:lnTo>
                    <a:pt x="75496" y="1613"/>
                  </a:lnTo>
                  <a:lnTo>
                    <a:pt x="82181" y="1613"/>
                  </a:lnTo>
                  <a:lnTo>
                    <a:pt x="60166" y="54057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93" name="Freeform: Shape 792">
              <a:extLst>
                <a:ext uri="{FF2B5EF4-FFF2-40B4-BE49-F238E27FC236}">
                  <a16:creationId xmlns:a16="http://schemas.microsoft.com/office/drawing/2014/main" id="{A3C1819D-B69F-4BFB-93BE-0ED9B8FC6759}"/>
                </a:ext>
              </a:extLst>
            </p:cNvPr>
            <p:cNvSpPr/>
            <p:nvPr/>
          </p:nvSpPr>
          <p:spPr>
            <a:xfrm>
              <a:off x="4916782" y="5789304"/>
              <a:ext cx="49216" cy="52443"/>
            </a:xfrm>
            <a:custGeom>
              <a:avLst/>
              <a:gdLst>
                <a:gd name="connsiteX0" fmla="*/ 115 w 49216"/>
                <a:gd name="connsiteY0" fmla="*/ 26510 h 52443"/>
                <a:gd name="connsiteX1" fmla="*/ 25127 w 49216"/>
                <a:gd name="connsiteY1" fmla="*/ 0 h 52443"/>
                <a:gd name="connsiteX2" fmla="*/ 49216 w 49216"/>
                <a:gd name="connsiteY2" fmla="*/ 25588 h 52443"/>
                <a:gd name="connsiteX3" fmla="*/ 48986 w 49216"/>
                <a:gd name="connsiteY3" fmla="*/ 28700 h 52443"/>
                <a:gd name="connsiteX4" fmla="*/ 6801 w 49216"/>
                <a:gd name="connsiteY4" fmla="*/ 28700 h 52443"/>
                <a:gd name="connsiteX5" fmla="*/ 27086 w 49216"/>
                <a:gd name="connsiteY5" fmla="*/ 46565 h 52443"/>
                <a:gd name="connsiteX6" fmla="*/ 45643 w 49216"/>
                <a:gd name="connsiteY6" fmla="*/ 40341 h 52443"/>
                <a:gd name="connsiteX7" fmla="*/ 45643 w 49216"/>
                <a:gd name="connsiteY7" fmla="*/ 46680 h 52443"/>
                <a:gd name="connsiteX8" fmla="*/ 27086 w 49216"/>
                <a:gd name="connsiteY8" fmla="*/ 52443 h 52443"/>
                <a:gd name="connsiteX9" fmla="*/ 0 w 49216"/>
                <a:gd name="connsiteY9" fmla="*/ 26510 h 52443"/>
                <a:gd name="connsiteX10" fmla="*/ 42416 w 49216"/>
                <a:gd name="connsiteY10" fmla="*/ 23398 h 52443"/>
                <a:gd name="connsiteX11" fmla="*/ 25127 w 49216"/>
                <a:gd name="connsiteY11" fmla="*/ 5878 h 52443"/>
                <a:gd name="connsiteX12" fmla="*/ 6916 w 49216"/>
                <a:gd name="connsiteY12" fmla="*/ 23398 h 52443"/>
                <a:gd name="connsiteX13" fmla="*/ 42416 w 49216"/>
                <a:gd name="connsiteY13" fmla="*/ 23398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3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50"/>
                    <a:pt x="49216" y="25588"/>
                  </a:cubicBezTo>
                  <a:cubicBezTo>
                    <a:pt x="49216" y="26625"/>
                    <a:pt x="49216" y="27662"/>
                    <a:pt x="48986" y="28700"/>
                  </a:cubicBezTo>
                  <a:lnTo>
                    <a:pt x="6801" y="28700"/>
                  </a:lnTo>
                  <a:cubicBezTo>
                    <a:pt x="7838" y="39189"/>
                    <a:pt x="15676" y="46565"/>
                    <a:pt x="27086" y="46565"/>
                  </a:cubicBezTo>
                  <a:cubicBezTo>
                    <a:pt x="33772" y="46565"/>
                    <a:pt x="40226" y="44491"/>
                    <a:pt x="45643" y="40341"/>
                  </a:cubicBezTo>
                  <a:lnTo>
                    <a:pt x="45643" y="46680"/>
                  </a:lnTo>
                  <a:cubicBezTo>
                    <a:pt x="40226" y="50600"/>
                    <a:pt x="33772" y="52443"/>
                    <a:pt x="27086" y="52443"/>
                  </a:cubicBezTo>
                  <a:cubicBezTo>
                    <a:pt x="11065" y="52443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40" y="13370"/>
                    <a:pt x="35500" y="5878"/>
                    <a:pt x="25127" y="5878"/>
                  </a:cubicBezTo>
                  <a:cubicBezTo>
                    <a:pt x="14753" y="5878"/>
                    <a:pt x="7953" y="13486"/>
                    <a:pt x="6916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94" name="Freeform: Shape 793">
              <a:extLst>
                <a:ext uri="{FF2B5EF4-FFF2-40B4-BE49-F238E27FC236}">
                  <a16:creationId xmlns:a16="http://schemas.microsoft.com/office/drawing/2014/main" id="{B4245C46-4896-4A21-B9E8-E0794571306B}"/>
                </a:ext>
              </a:extLst>
            </p:cNvPr>
            <p:cNvSpPr/>
            <p:nvPr/>
          </p:nvSpPr>
          <p:spPr>
            <a:xfrm>
              <a:off x="4980175" y="5763140"/>
              <a:ext cx="52097" cy="78722"/>
            </a:xfrm>
            <a:custGeom>
              <a:avLst/>
              <a:gdLst>
                <a:gd name="connsiteX0" fmla="*/ 26626 w 52097"/>
                <a:gd name="connsiteY0" fmla="*/ 78607 h 78722"/>
                <a:gd name="connsiteX1" fmla="*/ 6455 w 52097"/>
                <a:gd name="connsiteY1" fmla="*/ 65929 h 78722"/>
                <a:gd name="connsiteX2" fmla="*/ 6455 w 52097"/>
                <a:gd name="connsiteY2" fmla="*/ 77801 h 78722"/>
                <a:gd name="connsiteX3" fmla="*/ 0 w 52097"/>
                <a:gd name="connsiteY3" fmla="*/ 77801 h 78722"/>
                <a:gd name="connsiteX4" fmla="*/ 0 w 52097"/>
                <a:gd name="connsiteY4" fmla="*/ 0 h 78722"/>
                <a:gd name="connsiteX5" fmla="*/ 6455 w 52097"/>
                <a:gd name="connsiteY5" fmla="*/ 0 h 78722"/>
                <a:gd name="connsiteX6" fmla="*/ 6455 w 52097"/>
                <a:gd name="connsiteY6" fmla="*/ 38843 h 78722"/>
                <a:gd name="connsiteX7" fmla="*/ 26626 w 52097"/>
                <a:gd name="connsiteY7" fmla="*/ 26164 h 78722"/>
                <a:gd name="connsiteX8" fmla="*/ 52098 w 52097"/>
                <a:gd name="connsiteY8" fmla="*/ 52328 h 78722"/>
                <a:gd name="connsiteX9" fmla="*/ 26626 w 52097"/>
                <a:gd name="connsiteY9" fmla="*/ 78723 h 78722"/>
                <a:gd name="connsiteX10" fmla="*/ 45413 w 52097"/>
                <a:gd name="connsiteY10" fmla="*/ 52328 h 78722"/>
                <a:gd name="connsiteX11" fmla="*/ 26049 w 52097"/>
                <a:gd name="connsiteY11" fmla="*/ 32157 h 78722"/>
                <a:gd name="connsiteX12" fmla="*/ 6455 w 52097"/>
                <a:gd name="connsiteY12" fmla="*/ 52328 h 78722"/>
                <a:gd name="connsiteX13" fmla="*/ 26049 w 52097"/>
                <a:gd name="connsiteY13" fmla="*/ 72614 h 78722"/>
                <a:gd name="connsiteX14" fmla="*/ 45413 w 52097"/>
                <a:gd name="connsiteY14" fmla="*/ 52328 h 78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78722">
                  <a:moveTo>
                    <a:pt x="26626" y="78607"/>
                  </a:moveTo>
                  <a:cubicBezTo>
                    <a:pt x="17289" y="78607"/>
                    <a:pt x="9913" y="73651"/>
                    <a:pt x="6455" y="65929"/>
                  </a:cubicBezTo>
                  <a:lnTo>
                    <a:pt x="6455" y="77801"/>
                  </a:lnTo>
                  <a:lnTo>
                    <a:pt x="0" y="77801"/>
                  </a:lnTo>
                  <a:lnTo>
                    <a:pt x="0" y="0"/>
                  </a:lnTo>
                  <a:lnTo>
                    <a:pt x="6455" y="0"/>
                  </a:lnTo>
                  <a:lnTo>
                    <a:pt x="6455" y="38843"/>
                  </a:lnTo>
                  <a:cubicBezTo>
                    <a:pt x="10028" y="31120"/>
                    <a:pt x="17404" y="26164"/>
                    <a:pt x="26626" y="26164"/>
                  </a:cubicBezTo>
                  <a:cubicBezTo>
                    <a:pt x="41494" y="26164"/>
                    <a:pt x="52098" y="37114"/>
                    <a:pt x="52098" y="52328"/>
                  </a:cubicBezTo>
                  <a:cubicBezTo>
                    <a:pt x="52098" y="67542"/>
                    <a:pt x="41494" y="78723"/>
                    <a:pt x="26626" y="78723"/>
                  </a:cubicBezTo>
                  <a:close/>
                  <a:moveTo>
                    <a:pt x="45413" y="52328"/>
                  </a:moveTo>
                  <a:cubicBezTo>
                    <a:pt x="45413" y="40687"/>
                    <a:pt x="37460" y="32157"/>
                    <a:pt x="26049" y="32157"/>
                  </a:cubicBezTo>
                  <a:cubicBezTo>
                    <a:pt x="14638" y="32157"/>
                    <a:pt x="6455" y="40687"/>
                    <a:pt x="6455" y="52328"/>
                  </a:cubicBezTo>
                  <a:cubicBezTo>
                    <a:pt x="6455" y="63969"/>
                    <a:pt x="14638" y="72614"/>
                    <a:pt x="26049" y="72614"/>
                  </a:cubicBezTo>
                  <a:cubicBezTo>
                    <a:pt x="37460" y="72614"/>
                    <a:pt x="45413" y="64085"/>
                    <a:pt x="45413" y="52328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95" name="Freeform: Shape 794">
              <a:extLst>
                <a:ext uri="{FF2B5EF4-FFF2-40B4-BE49-F238E27FC236}">
                  <a16:creationId xmlns:a16="http://schemas.microsoft.com/office/drawing/2014/main" id="{3D1EC034-7A2D-4464-835B-E891158E9A4E}"/>
                </a:ext>
              </a:extLst>
            </p:cNvPr>
            <p:cNvSpPr/>
            <p:nvPr/>
          </p:nvSpPr>
          <p:spPr>
            <a:xfrm>
              <a:off x="5042070" y="5789189"/>
              <a:ext cx="35845" cy="52558"/>
            </a:xfrm>
            <a:custGeom>
              <a:avLst/>
              <a:gdLst>
                <a:gd name="connsiteX0" fmla="*/ 17519 w 35845"/>
                <a:gd name="connsiteY0" fmla="*/ 47257 h 52558"/>
                <a:gd name="connsiteX1" fmla="*/ 29507 w 35845"/>
                <a:gd name="connsiteY1" fmla="*/ 38612 h 52558"/>
                <a:gd name="connsiteX2" fmla="*/ 23398 w 35845"/>
                <a:gd name="connsiteY2" fmla="*/ 31120 h 52558"/>
                <a:gd name="connsiteX3" fmla="*/ 10373 w 35845"/>
                <a:gd name="connsiteY3" fmla="*/ 26049 h 52558"/>
                <a:gd name="connsiteX4" fmla="*/ 1037 w 35845"/>
                <a:gd name="connsiteY4" fmla="*/ 13947 h 52558"/>
                <a:gd name="connsiteX5" fmla="*/ 18211 w 35845"/>
                <a:gd name="connsiteY5" fmla="*/ 0 h 52558"/>
                <a:gd name="connsiteX6" fmla="*/ 33656 w 35845"/>
                <a:gd name="connsiteY6" fmla="*/ 4841 h 52558"/>
                <a:gd name="connsiteX7" fmla="*/ 33656 w 35845"/>
                <a:gd name="connsiteY7" fmla="*/ 11641 h 52558"/>
                <a:gd name="connsiteX8" fmla="*/ 18326 w 35845"/>
                <a:gd name="connsiteY8" fmla="*/ 5302 h 52558"/>
                <a:gd name="connsiteX9" fmla="*/ 7492 w 35845"/>
                <a:gd name="connsiteY9" fmla="*/ 13255 h 52558"/>
                <a:gd name="connsiteX10" fmla="*/ 13485 w 35845"/>
                <a:gd name="connsiteY10" fmla="*/ 20516 h 52558"/>
                <a:gd name="connsiteX11" fmla="*/ 26510 w 35845"/>
                <a:gd name="connsiteY11" fmla="*/ 25588 h 52558"/>
                <a:gd name="connsiteX12" fmla="*/ 35846 w 35845"/>
                <a:gd name="connsiteY12" fmla="*/ 37460 h 52558"/>
                <a:gd name="connsiteX13" fmla="*/ 17404 w 35845"/>
                <a:gd name="connsiteY13" fmla="*/ 52559 h 52558"/>
                <a:gd name="connsiteX14" fmla="*/ 0 w 35845"/>
                <a:gd name="connsiteY14" fmla="*/ 47142 h 52558"/>
                <a:gd name="connsiteX15" fmla="*/ 0 w 35845"/>
                <a:gd name="connsiteY15" fmla="*/ 40111 h 52558"/>
                <a:gd name="connsiteX16" fmla="*/ 17519 w 35845"/>
                <a:gd name="connsiteY16" fmla="*/ 47257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845" h="52558">
                  <a:moveTo>
                    <a:pt x="17519" y="47257"/>
                  </a:moveTo>
                  <a:cubicBezTo>
                    <a:pt x="24320" y="47257"/>
                    <a:pt x="29507" y="44260"/>
                    <a:pt x="29507" y="38612"/>
                  </a:cubicBezTo>
                  <a:cubicBezTo>
                    <a:pt x="29507" y="35385"/>
                    <a:pt x="27777" y="32849"/>
                    <a:pt x="23398" y="31120"/>
                  </a:cubicBezTo>
                  <a:lnTo>
                    <a:pt x="10373" y="26049"/>
                  </a:lnTo>
                  <a:cubicBezTo>
                    <a:pt x="4265" y="23513"/>
                    <a:pt x="1037" y="20056"/>
                    <a:pt x="1037" y="13947"/>
                  </a:cubicBezTo>
                  <a:cubicBezTo>
                    <a:pt x="1037" y="5302"/>
                    <a:pt x="8183" y="0"/>
                    <a:pt x="18211" y="0"/>
                  </a:cubicBezTo>
                  <a:cubicBezTo>
                    <a:pt x="24089" y="0"/>
                    <a:pt x="29737" y="1614"/>
                    <a:pt x="33656" y="4841"/>
                  </a:cubicBezTo>
                  <a:lnTo>
                    <a:pt x="33656" y="11641"/>
                  </a:lnTo>
                  <a:cubicBezTo>
                    <a:pt x="29161" y="7607"/>
                    <a:pt x="23628" y="5302"/>
                    <a:pt x="18326" y="5302"/>
                  </a:cubicBezTo>
                  <a:cubicBezTo>
                    <a:pt x="12102" y="5302"/>
                    <a:pt x="7492" y="8184"/>
                    <a:pt x="7492" y="13255"/>
                  </a:cubicBezTo>
                  <a:cubicBezTo>
                    <a:pt x="7492" y="16713"/>
                    <a:pt x="9105" y="18903"/>
                    <a:pt x="13485" y="20516"/>
                  </a:cubicBezTo>
                  <a:lnTo>
                    <a:pt x="26510" y="25588"/>
                  </a:lnTo>
                  <a:cubicBezTo>
                    <a:pt x="32964" y="28239"/>
                    <a:pt x="35846" y="32158"/>
                    <a:pt x="35846" y="37460"/>
                  </a:cubicBezTo>
                  <a:cubicBezTo>
                    <a:pt x="35846" y="46911"/>
                    <a:pt x="28124" y="52559"/>
                    <a:pt x="17404" y="52559"/>
                  </a:cubicBezTo>
                  <a:cubicBezTo>
                    <a:pt x="10719" y="52559"/>
                    <a:pt x="4495" y="50830"/>
                    <a:pt x="0" y="47142"/>
                  </a:cubicBezTo>
                  <a:lnTo>
                    <a:pt x="0" y="40111"/>
                  </a:lnTo>
                  <a:cubicBezTo>
                    <a:pt x="5302" y="45067"/>
                    <a:pt x="11411" y="47257"/>
                    <a:pt x="17519" y="47257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96" name="Freeform: Shape 795">
              <a:extLst>
                <a:ext uri="{FF2B5EF4-FFF2-40B4-BE49-F238E27FC236}">
                  <a16:creationId xmlns:a16="http://schemas.microsoft.com/office/drawing/2014/main" id="{F5298F4E-8045-4A42-B715-4CB7A41F2650}"/>
                </a:ext>
              </a:extLst>
            </p:cNvPr>
            <p:cNvSpPr/>
            <p:nvPr/>
          </p:nvSpPr>
          <p:spPr>
            <a:xfrm>
              <a:off x="5089903" y="5770171"/>
              <a:ext cx="12332" cy="70654"/>
            </a:xfrm>
            <a:custGeom>
              <a:avLst/>
              <a:gdLst>
                <a:gd name="connsiteX0" fmla="*/ 0 w 12332"/>
                <a:gd name="connsiteY0" fmla="*/ 4610 h 70654"/>
                <a:gd name="connsiteX1" fmla="*/ 4380 w 12332"/>
                <a:gd name="connsiteY1" fmla="*/ 0 h 70654"/>
                <a:gd name="connsiteX2" fmla="*/ 7376 w 12332"/>
                <a:gd name="connsiteY2" fmla="*/ 922 h 70654"/>
                <a:gd name="connsiteX3" fmla="*/ 12333 w 12332"/>
                <a:gd name="connsiteY3" fmla="*/ 4495 h 70654"/>
                <a:gd name="connsiteX4" fmla="*/ 7376 w 12332"/>
                <a:gd name="connsiteY4" fmla="*/ 8068 h 70654"/>
                <a:gd name="connsiteX5" fmla="*/ 4380 w 12332"/>
                <a:gd name="connsiteY5" fmla="*/ 9106 h 70654"/>
                <a:gd name="connsiteX6" fmla="*/ 0 w 12332"/>
                <a:gd name="connsiteY6" fmla="*/ 4610 h 70654"/>
                <a:gd name="connsiteX7" fmla="*/ 1498 w 12332"/>
                <a:gd name="connsiteY7" fmla="*/ 19825 h 70654"/>
                <a:gd name="connsiteX8" fmla="*/ 8068 w 12332"/>
                <a:gd name="connsiteY8" fmla="*/ 19825 h 70654"/>
                <a:gd name="connsiteX9" fmla="*/ 8068 w 12332"/>
                <a:gd name="connsiteY9" fmla="*/ 70655 h 70654"/>
                <a:gd name="connsiteX10" fmla="*/ 1498 w 12332"/>
                <a:gd name="connsiteY10" fmla="*/ 70655 h 70654"/>
                <a:gd name="connsiteX11" fmla="*/ 1498 w 12332"/>
                <a:gd name="connsiteY11" fmla="*/ 19825 h 70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32" h="70654">
                  <a:moveTo>
                    <a:pt x="0" y="4610"/>
                  </a:moveTo>
                  <a:cubicBezTo>
                    <a:pt x="0" y="2075"/>
                    <a:pt x="1844" y="0"/>
                    <a:pt x="4380" y="0"/>
                  </a:cubicBezTo>
                  <a:cubicBezTo>
                    <a:pt x="5532" y="0"/>
                    <a:pt x="6455" y="346"/>
                    <a:pt x="7376" y="922"/>
                  </a:cubicBezTo>
                  <a:lnTo>
                    <a:pt x="12333" y="4495"/>
                  </a:lnTo>
                  <a:lnTo>
                    <a:pt x="7376" y="8068"/>
                  </a:lnTo>
                  <a:cubicBezTo>
                    <a:pt x="6455" y="8645"/>
                    <a:pt x="5532" y="9106"/>
                    <a:pt x="4380" y="9106"/>
                  </a:cubicBezTo>
                  <a:cubicBezTo>
                    <a:pt x="1844" y="9106"/>
                    <a:pt x="0" y="7031"/>
                    <a:pt x="0" y="4610"/>
                  </a:cubicBezTo>
                  <a:close/>
                  <a:moveTo>
                    <a:pt x="1498" y="19825"/>
                  </a:moveTo>
                  <a:lnTo>
                    <a:pt x="8068" y="19825"/>
                  </a:lnTo>
                  <a:lnTo>
                    <a:pt x="8068" y="70655"/>
                  </a:lnTo>
                  <a:lnTo>
                    <a:pt x="1498" y="70655"/>
                  </a:lnTo>
                  <a:lnTo>
                    <a:pt x="1498" y="19825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97" name="Freeform: Shape 796">
              <a:extLst>
                <a:ext uri="{FF2B5EF4-FFF2-40B4-BE49-F238E27FC236}">
                  <a16:creationId xmlns:a16="http://schemas.microsoft.com/office/drawing/2014/main" id="{FC086331-4EED-4B1E-A395-BD825E9BC508}"/>
                </a:ext>
              </a:extLst>
            </p:cNvPr>
            <p:cNvSpPr/>
            <p:nvPr/>
          </p:nvSpPr>
          <p:spPr>
            <a:xfrm>
              <a:off x="5115376" y="5773514"/>
              <a:ext cx="29506" cy="68349"/>
            </a:xfrm>
            <a:custGeom>
              <a:avLst/>
              <a:gdLst>
                <a:gd name="connsiteX0" fmla="*/ 16598 w 29506"/>
                <a:gd name="connsiteY0" fmla="*/ 68234 h 68349"/>
                <a:gd name="connsiteX1" fmla="*/ 0 w 29506"/>
                <a:gd name="connsiteY1" fmla="*/ 50715 h 68349"/>
                <a:gd name="connsiteX2" fmla="*/ 0 w 29506"/>
                <a:gd name="connsiteY2" fmla="*/ 0 h 68349"/>
                <a:gd name="connsiteX3" fmla="*/ 6339 w 29506"/>
                <a:gd name="connsiteY3" fmla="*/ 0 h 68349"/>
                <a:gd name="connsiteX4" fmla="*/ 6339 w 29506"/>
                <a:gd name="connsiteY4" fmla="*/ 16598 h 68349"/>
                <a:gd name="connsiteX5" fmla="*/ 28700 w 29506"/>
                <a:gd name="connsiteY5" fmla="*/ 16598 h 68349"/>
                <a:gd name="connsiteX6" fmla="*/ 28700 w 29506"/>
                <a:gd name="connsiteY6" fmla="*/ 22591 h 68349"/>
                <a:gd name="connsiteX7" fmla="*/ 6339 w 29506"/>
                <a:gd name="connsiteY7" fmla="*/ 22591 h 68349"/>
                <a:gd name="connsiteX8" fmla="*/ 6339 w 29506"/>
                <a:gd name="connsiteY8" fmla="*/ 51291 h 68349"/>
                <a:gd name="connsiteX9" fmla="*/ 17289 w 29506"/>
                <a:gd name="connsiteY9" fmla="*/ 62241 h 68349"/>
                <a:gd name="connsiteX10" fmla="*/ 29507 w 29506"/>
                <a:gd name="connsiteY10" fmla="*/ 58437 h 68349"/>
                <a:gd name="connsiteX11" fmla="*/ 29507 w 29506"/>
                <a:gd name="connsiteY11" fmla="*/ 64661 h 68349"/>
                <a:gd name="connsiteX12" fmla="*/ 16598 w 29506"/>
                <a:gd name="connsiteY12" fmla="*/ 68349 h 68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506" h="68349">
                  <a:moveTo>
                    <a:pt x="16598" y="68234"/>
                  </a:moveTo>
                  <a:cubicBezTo>
                    <a:pt x="6339" y="68234"/>
                    <a:pt x="0" y="63509"/>
                    <a:pt x="0" y="50715"/>
                  </a:cubicBezTo>
                  <a:lnTo>
                    <a:pt x="0" y="0"/>
                  </a:lnTo>
                  <a:lnTo>
                    <a:pt x="6339" y="0"/>
                  </a:lnTo>
                  <a:lnTo>
                    <a:pt x="6339" y="16598"/>
                  </a:lnTo>
                  <a:lnTo>
                    <a:pt x="28700" y="16598"/>
                  </a:lnTo>
                  <a:lnTo>
                    <a:pt x="28700" y="22591"/>
                  </a:lnTo>
                  <a:lnTo>
                    <a:pt x="6339" y="22591"/>
                  </a:lnTo>
                  <a:lnTo>
                    <a:pt x="6339" y="51291"/>
                  </a:lnTo>
                  <a:cubicBezTo>
                    <a:pt x="6339" y="59013"/>
                    <a:pt x="10950" y="62241"/>
                    <a:pt x="17289" y="62241"/>
                  </a:cubicBezTo>
                  <a:cubicBezTo>
                    <a:pt x="21208" y="62241"/>
                    <a:pt x="25818" y="61088"/>
                    <a:pt x="29507" y="58437"/>
                  </a:cubicBezTo>
                  <a:lnTo>
                    <a:pt x="29507" y="64661"/>
                  </a:lnTo>
                  <a:cubicBezTo>
                    <a:pt x="25818" y="67197"/>
                    <a:pt x="20747" y="68349"/>
                    <a:pt x="16598" y="6834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98" name="Freeform: Shape 797">
              <a:extLst>
                <a:ext uri="{FF2B5EF4-FFF2-40B4-BE49-F238E27FC236}">
                  <a16:creationId xmlns:a16="http://schemas.microsoft.com/office/drawing/2014/main" id="{1D45DB41-0567-4CA1-BF42-98F91B3B0092}"/>
                </a:ext>
              </a:extLst>
            </p:cNvPr>
            <p:cNvSpPr/>
            <p:nvPr/>
          </p:nvSpPr>
          <p:spPr>
            <a:xfrm>
              <a:off x="5151568" y="5789304"/>
              <a:ext cx="49216" cy="52443"/>
            </a:xfrm>
            <a:custGeom>
              <a:avLst/>
              <a:gdLst>
                <a:gd name="connsiteX0" fmla="*/ 115 w 49216"/>
                <a:gd name="connsiteY0" fmla="*/ 26510 h 52443"/>
                <a:gd name="connsiteX1" fmla="*/ 25127 w 49216"/>
                <a:gd name="connsiteY1" fmla="*/ 0 h 52443"/>
                <a:gd name="connsiteX2" fmla="*/ 49216 w 49216"/>
                <a:gd name="connsiteY2" fmla="*/ 25588 h 52443"/>
                <a:gd name="connsiteX3" fmla="*/ 48986 w 49216"/>
                <a:gd name="connsiteY3" fmla="*/ 28700 h 52443"/>
                <a:gd name="connsiteX4" fmla="*/ 6800 w 49216"/>
                <a:gd name="connsiteY4" fmla="*/ 28700 h 52443"/>
                <a:gd name="connsiteX5" fmla="*/ 27086 w 49216"/>
                <a:gd name="connsiteY5" fmla="*/ 46565 h 52443"/>
                <a:gd name="connsiteX6" fmla="*/ 45643 w 49216"/>
                <a:gd name="connsiteY6" fmla="*/ 40341 h 52443"/>
                <a:gd name="connsiteX7" fmla="*/ 45643 w 49216"/>
                <a:gd name="connsiteY7" fmla="*/ 46680 h 52443"/>
                <a:gd name="connsiteX8" fmla="*/ 27086 w 49216"/>
                <a:gd name="connsiteY8" fmla="*/ 52443 h 52443"/>
                <a:gd name="connsiteX9" fmla="*/ 0 w 49216"/>
                <a:gd name="connsiteY9" fmla="*/ 26510 h 52443"/>
                <a:gd name="connsiteX10" fmla="*/ 42416 w 49216"/>
                <a:gd name="connsiteY10" fmla="*/ 23398 h 52443"/>
                <a:gd name="connsiteX11" fmla="*/ 25127 w 49216"/>
                <a:gd name="connsiteY11" fmla="*/ 5878 h 52443"/>
                <a:gd name="connsiteX12" fmla="*/ 6915 w 49216"/>
                <a:gd name="connsiteY12" fmla="*/ 23398 h 52443"/>
                <a:gd name="connsiteX13" fmla="*/ 42416 w 49216"/>
                <a:gd name="connsiteY13" fmla="*/ 23398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3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50"/>
                    <a:pt x="49216" y="25588"/>
                  </a:cubicBezTo>
                  <a:cubicBezTo>
                    <a:pt x="49216" y="26625"/>
                    <a:pt x="49216" y="27662"/>
                    <a:pt x="48986" y="28700"/>
                  </a:cubicBezTo>
                  <a:lnTo>
                    <a:pt x="6800" y="28700"/>
                  </a:lnTo>
                  <a:cubicBezTo>
                    <a:pt x="7838" y="39189"/>
                    <a:pt x="15675" y="46565"/>
                    <a:pt x="27086" y="46565"/>
                  </a:cubicBezTo>
                  <a:cubicBezTo>
                    <a:pt x="33771" y="46565"/>
                    <a:pt x="40226" y="44491"/>
                    <a:pt x="45643" y="40341"/>
                  </a:cubicBezTo>
                  <a:lnTo>
                    <a:pt x="45643" y="46680"/>
                  </a:lnTo>
                  <a:cubicBezTo>
                    <a:pt x="40226" y="50600"/>
                    <a:pt x="33771" y="52443"/>
                    <a:pt x="27086" y="52443"/>
                  </a:cubicBezTo>
                  <a:cubicBezTo>
                    <a:pt x="11065" y="52443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39" y="13370"/>
                    <a:pt x="35500" y="5878"/>
                    <a:pt x="25127" y="5878"/>
                  </a:cubicBezTo>
                  <a:cubicBezTo>
                    <a:pt x="14753" y="5878"/>
                    <a:pt x="7953" y="13486"/>
                    <a:pt x="6915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99" name="Freeform: Shape 798">
              <a:extLst>
                <a:ext uri="{FF2B5EF4-FFF2-40B4-BE49-F238E27FC236}">
                  <a16:creationId xmlns:a16="http://schemas.microsoft.com/office/drawing/2014/main" id="{076BAB71-0B1C-496B-AE65-D68E28CFB4F8}"/>
                </a:ext>
              </a:extLst>
            </p:cNvPr>
            <p:cNvSpPr/>
            <p:nvPr/>
          </p:nvSpPr>
          <p:spPr>
            <a:xfrm>
              <a:off x="5210812" y="5789189"/>
              <a:ext cx="35846" cy="52558"/>
            </a:xfrm>
            <a:custGeom>
              <a:avLst/>
              <a:gdLst>
                <a:gd name="connsiteX0" fmla="*/ 17519 w 35846"/>
                <a:gd name="connsiteY0" fmla="*/ 47257 h 52558"/>
                <a:gd name="connsiteX1" fmla="*/ 29507 w 35846"/>
                <a:gd name="connsiteY1" fmla="*/ 38612 h 52558"/>
                <a:gd name="connsiteX2" fmla="*/ 23398 w 35846"/>
                <a:gd name="connsiteY2" fmla="*/ 31120 h 52558"/>
                <a:gd name="connsiteX3" fmla="*/ 10373 w 35846"/>
                <a:gd name="connsiteY3" fmla="*/ 26049 h 52558"/>
                <a:gd name="connsiteX4" fmla="*/ 1037 w 35846"/>
                <a:gd name="connsiteY4" fmla="*/ 13947 h 52558"/>
                <a:gd name="connsiteX5" fmla="*/ 18211 w 35846"/>
                <a:gd name="connsiteY5" fmla="*/ 0 h 52558"/>
                <a:gd name="connsiteX6" fmla="*/ 33656 w 35846"/>
                <a:gd name="connsiteY6" fmla="*/ 4841 h 52558"/>
                <a:gd name="connsiteX7" fmla="*/ 33656 w 35846"/>
                <a:gd name="connsiteY7" fmla="*/ 11641 h 52558"/>
                <a:gd name="connsiteX8" fmla="*/ 18326 w 35846"/>
                <a:gd name="connsiteY8" fmla="*/ 5302 h 52558"/>
                <a:gd name="connsiteX9" fmla="*/ 7492 w 35846"/>
                <a:gd name="connsiteY9" fmla="*/ 13255 h 52558"/>
                <a:gd name="connsiteX10" fmla="*/ 13486 w 35846"/>
                <a:gd name="connsiteY10" fmla="*/ 20516 h 52558"/>
                <a:gd name="connsiteX11" fmla="*/ 26510 w 35846"/>
                <a:gd name="connsiteY11" fmla="*/ 25588 h 52558"/>
                <a:gd name="connsiteX12" fmla="*/ 35846 w 35846"/>
                <a:gd name="connsiteY12" fmla="*/ 37460 h 52558"/>
                <a:gd name="connsiteX13" fmla="*/ 17404 w 35846"/>
                <a:gd name="connsiteY13" fmla="*/ 52559 h 52558"/>
                <a:gd name="connsiteX14" fmla="*/ 0 w 35846"/>
                <a:gd name="connsiteY14" fmla="*/ 47142 h 52558"/>
                <a:gd name="connsiteX15" fmla="*/ 0 w 35846"/>
                <a:gd name="connsiteY15" fmla="*/ 40111 h 52558"/>
                <a:gd name="connsiteX16" fmla="*/ 17519 w 35846"/>
                <a:gd name="connsiteY16" fmla="*/ 47257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846" h="52558">
                  <a:moveTo>
                    <a:pt x="17519" y="47257"/>
                  </a:moveTo>
                  <a:cubicBezTo>
                    <a:pt x="24320" y="47257"/>
                    <a:pt x="29507" y="44260"/>
                    <a:pt x="29507" y="38612"/>
                  </a:cubicBezTo>
                  <a:cubicBezTo>
                    <a:pt x="29507" y="35385"/>
                    <a:pt x="27778" y="32849"/>
                    <a:pt x="23398" y="31120"/>
                  </a:cubicBezTo>
                  <a:lnTo>
                    <a:pt x="10373" y="26049"/>
                  </a:lnTo>
                  <a:cubicBezTo>
                    <a:pt x="4265" y="23513"/>
                    <a:pt x="1037" y="20056"/>
                    <a:pt x="1037" y="13947"/>
                  </a:cubicBezTo>
                  <a:cubicBezTo>
                    <a:pt x="1037" y="5302"/>
                    <a:pt x="8183" y="0"/>
                    <a:pt x="18211" y="0"/>
                  </a:cubicBezTo>
                  <a:cubicBezTo>
                    <a:pt x="24089" y="0"/>
                    <a:pt x="29737" y="1614"/>
                    <a:pt x="33656" y="4841"/>
                  </a:cubicBezTo>
                  <a:lnTo>
                    <a:pt x="33656" y="11641"/>
                  </a:lnTo>
                  <a:cubicBezTo>
                    <a:pt x="29161" y="7607"/>
                    <a:pt x="23629" y="5302"/>
                    <a:pt x="18326" y="5302"/>
                  </a:cubicBezTo>
                  <a:cubicBezTo>
                    <a:pt x="12103" y="5302"/>
                    <a:pt x="7492" y="8184"/>
                    <a:pt x="7492" y="13255"/>
                  </a:cubicBezTo>
                  <a:cubicBezTo>
                    <a:pt x="7492" y="16713"/>
                    <a:pt x="9106" y="18903"/>
                    <a:pt x="13486" y="20516"/>
                  </a:cubicBezTo>
                  <a:lnTo>
                    <a:pt x="26510" y="25588"/>
                  </a:lnTo>
                  <a:cubicBezTo>
                    <a:pt x="32965" y="28239"/>
                    <a:pt x="35846" y="32158"/>
                    <a:pt x="35846" y="37460"/>
                  </a:cubicBezTo>
                  <a:cubicBezTo>
                    <a:pt x="35846" y="46911"/>
                    <a:pt x="28124" y="52559"/>
                    <a:pt x="17404" y="52559"/>
                  </a:cubicBezTo>
                  <a:cubicBezTo>
                    <a:pt x="10719" y="52559"/>
                    <a:pt x="4495" y="50830"/>
                    <a:pt x="0" y="47142"/>
                  </a:cubicBezTo>
                  <a:lnTo>
                    <a:pt x="0" y="40111"/>
                  </a:lnTo>
                  <a:cubicBezTo>
                    <a:pt x="5302" y="45067"/>
                    <a:pt x="11411" y="47257"/>
                    <a:pt x="17519" y="47257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00" name="Freeform: Shape 799">
              <a:extLst>
                <a:ext uri="{FF2B5EF4-FFF2-40B4-BE49-F238E27FC236}">
                  <a16:creationId xmlns:a16="http://schemas.microsoft.com/office/drawing/2014/main" id="{20ECA1A8-74DE-4ECB-B68E-DAABBF36DF6C}"/>
                </a:ext>
              </a:extLst>
            </p:cNvPr>
            <p:cNvSpPr/>
            <p:nvPr/>
          </p:nvSpPr>
          <p:spPr>
            <a:xfrm>
              <a:off x="5284002" y="5773514"/>
              <a:ext cx="29506" cy="68349"/>
            </a:xfrm>
            <a:custGeom>
              <a:avLst/>
              <a:gdLst>
                <a:gd name="connsiteX0" fmla="*/ 16598 w 29506"/>
                <a:gd name="connsiteY0" fmla="*/ 68234 h 68349"/>
                <a:gd name="connsiteX1" fmla="*/ 0 w 29506"/>
                <a:gd name="connsiteY1" fmla="*/ 50715 h 68349"/>
                <a:gd name="connsiteX2" fmla="*/ 0 w 29506"/>
                <a:gd name="connsiteY2" fmla="*/ 0 h 68349"/>
                <a:gd name="connsiteX3" fmla="*/ 6339 w 29506"/>
                <a:gd name="connsiteY3" fmla="*/ 0 h 68349"/>
                <a:gd name="connsiteX4" fmla="*/ 6339 w 29506"/>
                <a:gd name="connsiteY4" fmla="*/ 16598 h 68349"/>
                <a:gd name="connsiteX5" fmla="*/ 28700 w 29506"/>
                <a:gd name="connsiteY5" fmla="*/ 16598 h 68349"/>
                <a:gd name="connsiteX6" fmla="*/ 28700 w 29506"/>
                <a:gd name="connsiteY6" fmla="*/ 22591 h 68349"/>
                <a:gd name="connsiteX7" fmla="*/ 6339 w 29506"/>
                <a:gd name="connsiteY7" fmla="*/ 22591 h 68349"/>
                <a:gd name="connsiteX8" fmla="*/ 6339 w 29506"/>
                <a:gd name="connsiteY8" fmla="*/ 51291 h 68349"/>
                <a:gd name="connsiteX9" fmla="*/ 17289 w 29506"/>
                <a:gd name="connsiteY9" fmla="*/ 62241 h 68349"/>
                <a:gd name="connsiteX10" fmla="*/ 29507 w 29506"/>
                <a:gd name="connsiteY10" fmla="*/ 58437 h 68349"/>
                <a:gd name="connsiteX11" fmla="*/ 29507 w 29506"/>
                <a:gd name="connsiteY11" fmla="*/ 64661 h 68349"/>
                <a:gd name="connsiteX12" fmla="*/ 16598 w 29506"/>
                <a:gd name="connsiteY12" fmla="*/ 68349 h 68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506" h="68349">
                  <a:moveTo>
                    <a:pt x="16598" y="68234"/>
                  </a:moveTo>
                  <a:cubicBezTo>
                    <a:pt x="6339" y="68234"/>
                    <a:pt x="0" y="63509"/>
                    <a:pt x="0" y="50715"/>
                  </a:cubicBezTo>
                  <a:lnTo>
                    <a:pt x="0" y="0"/>
                  </a:lnTo>
                  <a:lnTo>
                    <a:pt x="6339" y="0"/>
                  </a:lnTo>
                  <a:lnTo>
                    <a:pt x="6339" y="16598"/>
                  </a:lnTo>
                  <a:lnTo>
                    <a:pt x="28700" y="16598"/>
                  </a:lnTo>
                  <a:lnTo>
                    <a:pt x="28700" y="22591"/>
                  </a:lnTo>
                  <a:lnTo>
                    <a:pt x="6339" y="22591"/>
                  </a:lnTo>
                  <a:lnTo>
                    <a:pt x="6339" y="51291"/>
                  </a:lnTo>
                  <a:cubicBezTo>
                    <a:pt x="6339" y="59013"/>
                    <a:pt x="10950" y="62241"/>
                    <a:pt x="17289" y="62241"/>
                  </a:cubicBezTo>
                  <a:cubicBezTo>
                    <a:pt x="21208" y="62241"/>
                    <a:pt x="25818" y="61088"/>
                    <a:pt x="29507" y="58437"/>
                  </a:cubicBezTo>
                  <a:lnTo>
                    <a:pt x="29507" y="64661"/>
                  </a:lnTo>
                  <a:cubicBezTo>
                    <a:pt x="25818" y="67197"/>
                    <a:pt x="20747" y="68349"/>
                    <a:pt x="16598" y="6834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01" name="Freeform: Shape 800">
              <a:extLst>
                <a:ext uri="{FF2B5EF4-FFF2-40B4-BE49-F238E27FC236}">
                  <a16:creationId xmlns:a16="http://schemas.microsoft.com/office/drawing/2014/main" id="{0B427795-E626-4A91-AA9D-A99485CEFEB0}"/>
                </a:ext>
              </a:extLst>
            </p:cNvPr>
            <p:cNvSpPr/>
            <p:nvPr/>
          </p:nvSpPr>
          <p:spPr>
            <a:xfrm>
              <a:off x="5324113" y="5763025"/>
              <a:ext cx="45412" cy="77916"/>
            </a:xfrm>
            <a:custGeom>
              <a:avLst/>
              <a:gdLst>
                <a:gd name="connsiteX0" fmla="*/ 6455 w 45412"/>
                <a:gd name="connsiteY0" fmla="*/ 77801 h 77916"/>
                <a:gd name="connsiteX1" fmla="*/ 0 w 45412"/>
                <a:gd name="connsiteY1" fmla="*/ 77801 h 77916"/>
                <a:gd name="connsiteX2" fmla="*/ 0 w 45412"/>
                <a:gd name="connsiteY2" fmla="*/ 0 h 77916"/>
                <a:gd name="connsiteX3" fmla="*/ 6455 w 45412"/>
                <a:gd name="connsiteY3" fmla="*/ 0 h 77916"/>
                <a:gd name="connsiteX4" fmla="*/ 6455 w 45412"/>
                <a:gd name="connsiteY4" fmla="*/ 38612 h 77916"/>
                <a:gd name="connsiteX5" fmla="*/ 25242 w 45412"/>
                <a:gd name="connsiteY5" fmla="*/ 26164 h 77916"/>
                <a:gd name="connsiteX6" fmla="*/ 45412 w 45412"/>
                <a:gd name="connsiteY6" fmla="*/ 48755 h 77916"/>
                <a:gd name="connsiteX7" fmla="*/ 45412 w 45412"/>
                <a:gd name="connsiteY7" fmla="*/ 77801 h 77916"/>
                <a:gd name="connsiteX8" fmla="*/ 38958 w 45412"/>
                <a:gd name="connsiteY8" fmla="*/ 77801 h 77916"/>
                <a:gd name="connsiteX9" fmla="*/ 38958 w 45412"/>
                <a:gd name="connsiteY9" fmla="*/ 49677 h 77916"/>
                <a:gd name="connsiteX10" fmla="*/ 23744 w 45412"/>
                <a:gd name="connsiteY10" fmla="*/ 32388 h 77916"/>
                <a:gd name="connsiteX11" fmla="*/ 6570 w 45412"/>
                <a:gd name="connsiteY11" fmla="*/ 52443 h 77916"/>
                <a:gd name="connsiteX12" fmla="*/ 6570 w 45412"/>
                <a:gd name="connsiteY12" fmla="*/ 77916 h 77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412" h="77916">
                  <a:moveTo>
                    <a:pt x="6455" y="77801"/>
                  </a:moveTo>
                  <a:lnTo>
                    <a:pt x="0" y="77801"/>
                  </a:lnTo>
                  <a:lnTo>
                    <a:pt x="0" y="0"/>
                  </a:lnTo>
                  <a:lnTo>
                    <a:pt x="6455" y="0"/>
                  </a:lnTo>
                  <a:lnTo>
                    <a:pt x="6455" y="38612"/>
                  </a:lnTo>
                  <a:cubicBezTo>
                    <a:pt x="9912" y="31120"/>
                    <a:pt x="16713" y="26164"/>
                    <a:pt x="25242" y="26164"/>
                  </a:cubicBezTo>
                  <a:cubicBezTo>
                    <a:pt x="38727" y="26164"/>
                    <a:pt x="45412" y="35615"/>
                    <a:pt x="45412" y="48755"/>
                  </a:cubicBezTo>
                  <a:lnTo>
                    <a:pt x="45412" y="77801"/>
                  </a:lnTo>
                  <a:lnTo>
                    <a:pt x="38958" y="77801"/>
                  </a:lnTo>
                  <a:lnTo>
                    <a:pt x="38958" y="49677"/>
                  </a:lnTo>
                  <a:cubicBezTo>
                    <a:pt x="38958" y="38151"/>
                    <a:pt x="33656" y="32388"/>
                    <a:pt x="23744" y="32388"/>
                  </a:cubicBezTo>
                  <a:cubicBezTo>
                    <a:pt x="13831" y="32388"/>
                    <a:pt x="6570" y="41148"/>
                    <a:pt x="6570" y="52443"/>
                  </a:cubicBezTo>
                  <a:lnTo>
                    <a:pt x="6570" y="77916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02" name="Freeform: Shape 801">
              <a:extLst>
                <a:ext uri="{FF2B5EF4-FFF2-40B4-BE49-F238E27FC236}">
                  <a16:creationId xmlns:a16="http://schemas.microsoft.com/office/drawing/2014/main" id="{63104CDB-76DD-48B0-97C5-797FEC78E362}"/>
                </a:ext>
              </a:extLst>
            </p:cNvPr>
            <p:cNvSpPr/>
            <p:nvPr/>
          </p:nvSpPr>
          <p:spPr>
            <a:xfrm>
              <a:off x="5382319" y="5789189"/>
              <a:ext cx="52097" cy="52558"/>
            </a:xfrm>
            <a:custGeom>
              <a:avLst/>
              <a:gdLst>
                <a:gd name="connsiteX0" fmla="*/ 45643 w 52097"/>
                <a:gd name="connsiteY0" fmla="*/ 39995 h 52558"/>
                <a:gd name="connsiteX1" fmla="*/ 25472 w 52097"/>
                <a:gd name="connsiteY1" fmla="*/ 52559 h 52558"/>
                <a:gd name="connsiteX2" fmla="*/ 0 w 52097"/>
                <a:gd name="connsiteY2" fmla="*/ 26510 h 52558"/>
                <a:gd name="connsiteX3" fmla="*/ 25472 w 52097"/>
                <a:gd name="connsiteY3" fmla="*/ 0 h 52558"/>
                <a:gd name="connsiteX4" fmla="*/ 45643 w 52097"/>
                <a:gd name="connsiteY4" fmla="*/ 12679 h 52558"/>
                <a:gd name="connsiteX5" fmla="*/ 45643 w 52097"/>
                <a:gd name="connsiteY5" fmla="*/ 807 h 52558"/>
                <a:gd name="connsiteX6" fmla="*/ 52098 w 52097"/>
                <a:gd name="connsiteY6" fmla="*/ 807 h 52558"/>
                <a:gd name="connsiteX7" fmla="*/ 52098 w 52097"/>
                <a:gd name="connsiteY7" fmla="*/ 51637 h 52558"/>
                <a:gd name="connsiteX8" fmla="*/ 45643 w 52097"/>
                <a:gd name="connsiteY8" fmla="*/ 51637 h 52558"/>
                <a:gd name="connsiteX9" fmla="*/ 45643 w 52097"/>
                <a:gd name="connsiteY9" fmla="*/ 39880 h 52558"/>
                <a:gd name="connsiteX10" fmla="*/ 6685 w 52097"/>
                <a:gd name="connsiteY10" fmla="*/ 26395 h 52558"/>
                <a:gd name="connsiteX11" fmla="*/ 26049 w 52097"/>
                <a:gd name="connsiteY11" fmla="*/ 46565 h 52558"/>
                <a:gd name="connsiteX12" fmla="*/ 45643 w 52097"/>
                <a:gd name="connsiteY12" fmla="*/ 26395 h 52558"/>
                <a:gd name="connsiteX13" fmla="*/ 26049 w 52097"/>
                <a:gd name="connsiteY13" fmla="*/ 6109 h 52558"/>
                <a:gd name="connsiteX14" fmla="*/ 6685 w 52097"/>
                <a:gd name="connsiteY14" fmla="*/ 26395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52558">
                  <a:moveTo>
                    <a:pt x="45643" y="39995"/>
                  </a:moveTo>
                  <a:cubicBezTo>
                    <a:pt x="42070" y="47718"/>
                    <a:pt x="34694" y="52559"/>
                    <a:pt x="25472" y="52559"/>
                  </a:cubicBezTo>
                  <a:cubicBezTo>
                    <a:pt x="10604" y="52559"/>
                    <a:pt x="0" y="41609"/>
                    <a:pt x="0" y="26510"/>
                  </a:cubicBezTo>
                  <a:cubicBezTo>
                    <a:pt x="0" y="11411"/>
                    <a:pt x="10604" y="0"/>
                    <a:pt x="25472" y="0"/>
                  </a:cubicBezTo>
                  <a:cubicBezTo>
                    <a:pt x="34809" y="0"/>
                    <a:pt x="42070" y="4956"/>
                    <a:pt x="45643" y="12679"/>
                  </a:cubicBezTo>
                  <a:lnTo>
                    <a:pt x="45643" y="807"/>
                  </a:lnTo>
                  <a:lnTo>
                    <a:pt x="52098" y="807"/>
                  </a:lnTo>
                  <a:lnTo>
                    <a:pt x="52098" y="51637"/>
                  </a:lnTo>
                  <a:lnTo>
                    <a:pt x="45643" y="51637"/>
                  </a:lnTo>
                  <a:lnTo>
                    <a:pt x="45643" y="39880"/>
                  </a:lnTo>
                  <a:close/>
                  <a:moveTo>
                    <a:pt x="6685" y="26395"/>
                  </a:moveTo>
                  <a:cubicBezTo>
                    <a:pt x="6685" y="38036"/>
                    <a:pt x="14638" y="46565"/>
                    <a:pt x="26049" y="46565"/>
                  </a:cubicBezTo>
                  <a:cubicBezTo>
                    <a:pt x="37460" y="46565"/>
                    <a:pt x="45643" y="38036"/>
                    <a:pt x="45643" y="26395"/>
                  </a:cubicBezTo>
                  <a:cubicBezTo>
                    <a:pt x="45643" y="14753"/>
                    <a:pt x="37460" y="6109"/>
                    <a:pt x="26049" y="6109"/>
                  </a:cubicBezTo>
                  <a:cubicBezTo>
                    <a:pt x="14638" y="6109"/>
                    <a:pt x="6685" y="14638"/>
                    <a:pt x="6685" y="26395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03" name="Freeform: Shape 802">
              <a:extLst>
                <a:ext uri="{FF2B5EF4-FFF2-40B4-BE49-F238E27FC236}">
                  <a16:creationId xmlns:a16="http://schemas.microsoft.com/office/drawing/2014/main" id="{76582326-7783-4B77-99B8-D4CCAF931CEE}"/>
                </a:ext>
              </a:extLst>
            </p:cNvPr>
            <p:cNvSpPr/>
            <p:nvPr/>
          </p:nvSpPr>
          <p:spPr>
            <a:xfrm>
              <a:off x="5451821" y="5773514"/>
              <a:ext cx="29506" cy="68349"/>
            </a:xfrm>
            <a:custGeom>
              <a:avLst/>
              <a:gdLst>
                <a:gd name="connsiteX0" fmla="*/ 16598 w 29506"/>
                <a:gd name="connsiteY0" fmla="*/ 68234 h 68349"/>
                <a:gd name="connsiteX1" fmla="*/ 0 w 29506"/>
                <a:gd name="connsiteY1" fmla="*/ 50715 h 68349"/>
                <a:gd name="connsiteX2" fmla="*/ 0 w 29506"/>
                <a:gd name="connsiteY2" fmla="*/ 0 h 68349"/>
                <a:gd name="connsiteX3" fmla="*/ 6339 w 29506"/>
                <a:gd name="connsiteY3" fmla="*/ 0 h 68349"/>
                <a:gd name="connsiteX4" fmla="*/ 6339 w 29506"/>
                <a:gd name="connsiteY4" fmla="*/ 16598 h 68349"/>
                <a:gd name="connsiteX5" fmla="*/ 28700 w 29506"/>
                <a:gd name="connsiteY5" fmla="*/ 16598 h 68349"/>
                <a:gd name="connsiteX6" fmla="*/ 28700 w 29506"/>
                <a:gd name="connsiteY6" fmla="*/ 22591 h 68349"/>
                <a:gd name="connsiteX7" fmla="*/ 6339 w 29506"/>
                <a:gd name="connsiteY7" fmla="*/ 22591 h 68349"/>
                <a:gd name="connsiteX8" fmla="*/ 6339 w 29506"/>
                <a:gd name="connsiteY8" fmla="*/ 51291 h 68349"/>
                <a:gd name="connsiteX9" fmla="*/ 17289 w 29506"/>
                <a:gd name="connsiteY9" fmla="*/ 62241 h 68349"/>
                <a:gd name="connsiteX10" fmla="*/ 29507 w 29506"/>
                <a:gd name="connsiteY10" fmla="*/ 58437 h 68349"/>
                <a:gd name="connsiteX11" fmla="*/ 29507 w 29506"/>
                <a:gd name="connsiteY11" fmla="*/ 64661 h 68349"/>
                <a:gd name="connsiteX12" fmla="*/ 16598 w 29506"/>
                <a:gd name="connsiteY12" fmla="*/ 68349 h 68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506" h="68349">
                  <a:moveTo>
                    <a:pt x="16598" y="68234"/>
                  </a:moveTo>
                  <a:cubicBezTo>
                    <a:pt x="6339" y="68234"/>
                    <a:pt x="0" y="63509"/>
                    <a:pt x="0" y="50715"/>
                  </a:cubicBezTo>
                  <a:lnTo>
                    <a:pt x="0" y="0"/>
                  </a:lnTo>
                  <a:lnTo>
                    <a:pt x="6339" y="0"/>
                  </a:lnTo>
                  <a:lnTo>
                    <a:pt x="6339" y="16598"/>
                  </a:lnTo>
                  <a:lnTo>
                    <a:pt x="28700" y="16598"/>
                  </a:lnTo>
                  <a:lnTo>
                    <a:pt x="28700" y="22591"/>
                  </a:lnTo>
                  <a:lnTo>
                    <a:pt x="6339" y="22591"/>
                  </a:lnTo>
                  <a:lnTo>
                    <a:pt x="6339" y="51291"/>
                  </a:lnTo>
                  <a:cubicBezTo>
                    <a:pt x="6339" y="59013"/>
                    <a:pt x="10950" y="62241"/>
                    <a:pt x="17289" y="62241"/>
                  </a:cubicBezTo>
                  <a:cubicBezTo>
                    <a:pt x="21208" y="62241"/>
                    <a:pt x="25818" y="61088"/>
                    <a:pt x="29507" y="58437"/>
                  </a:cubicBezTo>
                  <a:lnTo>
                    <a:pt x="29507" y="64661"/>
                  </a:lnTo>
                  <a:cubicBezTo>
                    <a:pt x="25818" y="67197"/>
                    <a:pt x="20747" y="68349"/>
                    <a:pt x="16598" y="6834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04" name="Freeform: Shape 803">
              <a:extLst>
                <a:ext uri="{FF2B5EF4-FFF2-40B4-BE49-F238E27FC236}">
                  <a16:creationId xmlns:a16="http://schemas.microsoft.com/office/drawing/2014/main" id="{94467914-CF43-4CB1-AD30-0DCC73FEC6CE}"/>
                </a:ext>
              </a:extLst>
            </p:cNvPr>
            <p:cNvSpPr/>
            <p:nvPr/>
          </p:nvSpPr>
          <p:spPr>
            <a:xfrm>
              <a:off x="5516252" y="5789304"/>
              <a:ext cx="52097" cy="77570"/>
            </a:xfrm>
            <a:custGeom>
              <a:avLst/>
              <a:gdLst>
                <a:gd name="connsiteX0" fmla="*/ 6455 w 52097"/>
                <a:gd name="connsiteY0" fmla="*/ 39765 h 77570"/>
                <a:gd name="connsiteX1" fmla="*/ 6455 w 52097"/>
                <a:gd name="connsiteY1" fmla="*/ 77570 h 77570"/>
                <a:gd name="connsiteX2" fmla="*/ 0 w 52097"/>
                <a:gd name="connsiteY2" fmla="*/ 77570 h 77570"/>
                <a:gd name="connsiteX3" fmla="*/ 0 w 52097"/>
                <a:gd name="connsiteY3" fmla="*/ 807 h 77570"/>
                <a:gd name="connsiteX4" fmla="*/ 6455 w 52097"/>
                <a:gd name="connsiteY4" fmla="*/ 807 h 77570"/>
                <a:gd name="connsiteX5" fmla="*/ 6455 w 52097"/>
                <a:gd name="connsiteY5" fmla="*/ 12679 h 77570"/>
                <a:gd name="connsiteX6" fmla="*/ 26625 w 52097"/>
                <a:gd name="connsiteY6" fmla="*/ 0 h 77570"/>
                <a:gd name="connsiteX7" fmla="*/ 52098 w 52097"/>
                <a:gd name="connsiteY7" fmla="*/ 26164 h 77570"/>
                <a:gd name="connsiteX8" fmla="*/ 26625 w 52097"/>
                <a:gd name="connsiteY8" fmla="*/ 52559 h 77570"/>
                <a:gd name="connsiteX9" fmla="*/ 6455 w 52097"/>
                <a:gd name="connsiteY9" fmla="*/ 39880 h 77570"/>
                <a:gd name="connsiteX10" fmla="*/ 26049 w 52097"/>
                <a:gd name="connsiteY10" fmla="*/ 5993 h 77570"/>
                <a:gd name="connsiteX11" fmla="*/ 6455 w 52097"/>
                <a:gd name="connsiteY11" fmla="*/ 26164 h 77570"/>
                <a:gd name="connsiteX12" fmla="*/ 26049 w 52097"/>
                <a:gd name="connsiteY12" fmla="*/ 46450 h 77570"/>
                <a:gd name="connsiteX13" fmla="*/ 45413 w 52097"/>
                <a:gd name="connsiteY13" fmla="*/ 26164 h 77570"/>
                <a:gd name="connsiteX14" fmla="*/ 26049 w 52097"/>
                <a:gd name="connsiteY14" fmla="*/ 5993 h 77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77570">
                  <a:moveTo>
                    <a:pt x="6455" y="39765"/>
                  </a:moveTo>
                  <a:lnTo>
                    <a:pt x="6455" y="77570"/>
                  </a:lnTo>
                  <a:lnTo>
                    <a:pt x="0" y="77570"/>
                  </a:lnTo>
                  <a:lnTo>
                    <a:pt x="0" y="807"/>
                  </a:lnTo>
                  <a:lnTo>
                    <a:pt x="6455" y="807"/>
                  </a:lnTo>
                  <a:lnTo>
                    <a:pt x="6455" y="12679"/>
                  </a:lnTo>
                  <a:cubicBezTo>
                    <a:pt x="10028" y="4956"/>
                    <a:pt x="17404" y="0"/>
                    <a:pt x="26625" y="0"/>
                  </a:cubicBezTo>
                  <a:cubicBezTo>
                    <a:pt x="41378" y="0"/>
                    <a:pt x="52098" y="11065"/>
                    <a:pt x="52098" y="26164"/>
                  </a:cubicBezTo>
                  <a:cubicBezTo>
                    <a:pt x="52098" y="41263"/>
                    <a:pt x="41378" y="52559"/>
                    <a:pt x="26625" y="52559"/>
                  </a:cubicBezTo>
                  <a:cubicBezTo>
                    <a:pt x="17289" y="52559"/>
                    <a:pt x="9913" y="47603"/>
                    <a:pt x="6455" y="39880"/>
                  </a:cubicBezTo>
                  <a:close/>
                  <a:moveTo>
                    <a:pt x="26049" y="5993"/>
                  </a:moveTo>
                  <a:cubicBezTo>
                    <a:pt x="14638" y="5993"/>
                    <a:pt x="6455" y="14523"/>
                    <a:pt x="6455" y="26164"/>
                  </a:cubicBezTo>
                  <a:cubicBezTo>
                    <a:pt x="6455" y="37805"/>
                    <a:pt x="14638" y="46450"/>
                    <a:pt x="26049" y="46450"/>
                  </a:cubicBezTo>
                  <a:cubicBezTo>
                    <a:pt x="37460" y="46450"/>
                    <a:pt x="45413" y="37921"/>
                    <a:pt x="45413" y="26164"/>
                  </a:cubicBezTo>
                  <a:cubicBezTo>
                    <a:pt x="45413" y="14408"/>
                    <a:pt x="37460" y="5993"/>
                    <a:pt x="26049" y="5993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05" name="Freeform: Shape 804">
              <a:extLst>
                <a:ext uri="{FF2B5EF4-FFF2-40B4-BE49-F238E27FC236}">
                  <a16:creationId xmlns:a16="http://schemas.microsoft.com/office/drawing/2014/main" id="{4FD611B2-2630-43FF-9FBB-5342904FD7ED}"/>
                </a:ext>
              </a:extLst>
            </p:cNvPr>
            <p:cNvSpPr/>
            <p:nvPr/>
          </p:nvSpPr>
          <p:spPr>
            <a:xfrm>
              <a:off x="5578723" y="5789189"/>
              <a:ext cx="52443" cy="52558"/>
            </a:xfrm>
            <a:custGeom>
              <a:avLst/>
              <a:gdLst>
                <a:gd name="connsiteX0" fmla="*/ 0 w 52443"/>
                <a:gd name="connsiteY0" fmla="*/ 26164 h 52558"/>
                <a:gd name="connsiteX1" fmla="*/ 26394 w 52443"/>
                <a:gd name="connsiteY1" fmla="*/ 0 h 52558"/>
                <a:gd name="connsiteX2" fmla="*/ 52443 w 52443"/>
                <a:gd name="connsiteY2" fmla="*/ 26164 h 52558"/>
                <a:gd name="connsiteX3" fmla="*/ 26394 w 52443"/>
                <a:gd name="connsiteY3" fmla="*/ 52559 h 52558"/>
                <a:gd name="connsiteX4" fmla="*/ 0 w 52443"/>
                <a:gd name="connsiteY4" fmla="*/ 26164 h 52558"/>
                <a:gd name="connsiteX5" fmla="*/ 26279 w 52443"/>
                <a:gd name="connsiteY5" fmla="*/ 6109 h 52558"/>
                <a:gd name="connsiteX6" fmla="*/ 6685 w 52443"/>
                <a:gd name="connsiteY6" fmla="*/ 26279 h 52558"/>
                <a:gd name="connsiteX7" fmla="*/ 26279 w 52443"/>
                <a:gd name="connsiteY7" fmla="*/ 46565 h 52558"/>
                <a:gd name="connsiteX8" fmla="*/ 45758 w 52443"/>
                <a:gd name="connsiteY8" fmla="*/ 26279 h 52558"/>
                <a:gd name="connsiteX9" fmla="*/ 26279 w 52443"/>
                <a:gd name="connsiteY9" fmla="*/ 6109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443" h="52558">
                  <a:moveTo>
                    <a:pt x="0" y="26164"/>
                  </a:moveTo>
                  <a:cubicBezTo>
                    <a:pt x="0" y="11065"/>
                    <a:pt x="10950" y="0"/>
                    <a:pt x="26394" y="0"/>
                  </a:cubicBezTo>
                  <a:cubicBezTo>
                    <a:pt x="41840" y="0"/>
                    <a:pt x="52443" y="10950"/>
                    <a:pt x="52443" y="26164"/>
                  </a:cubicBezTo>
                  <a:cubicBezTo>
                    <a:pt x="52443" y="41378"/>
                    <a:pt x="41609" y="52559"/>
                    <a:pt x="26394" y="52559"/>
                  </a:cubicBezTo>
                  <a:cubicBezTo>
                    <a:pt x="11180" y="52559"/>
                    <a:pt x="0" y="41494"/>
                    <a:pt x="0" y="26164"/>
                  </a:cubicBezTo>
                  <a:close/>
                  <a:moveTo>
                    <a:pt x="26279" y="6109"/>
                  </a:moveTo>
                  <a:cubicBezTo>
                    <a:pt x="14753" y="6109"/>
                    <a:pt x="6685" y="14638"/>
                    <a:pt x="6685" y="26279"/>
                  </a:cubicBezTo>
                  <a:cubicBezTo>
                    <a:pt x="6685" y="37921"/>
                    <a:pt x="14753" y="46565"/>
                    <a:pt x="26279" y="46565"/>
                  </a:cubicBezTo>
                  <a:cubicBezTo>
                    <a:pt x="37805" y="46565"/>
                    <a:pt x="45758" y="38036"/>
                    <a:pt x="45758" y="26279"/>
                  </a:cubicBezTo>
                  <a:cubicBezTo>
                    <a:pt x="45758" y="14523"/>
                    <a:pt x="37690" y="6109"/>
                    <a:pt x="26279" y="610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06" name="Freeform: Shape 805">
              <a:extLst>
                <a:ext uri="{FF2B5EF4-FFF2-40B4-BE49-F238E27FC236}">
                  <a16:creationId xmlns:a16="http://schemas.microsoft.com/office/drawing/2014/main" id="{A1C1DA66-3059-48DD-AAA2-824499AF77B6}"/>
                </a:ext>
              </a:extLst>
            </p:cNvPr>
            <p:cNvSpPr/>
            <p:nvPr/>
          </p:nvSpPr>
          <p:spPr>
            <a:xfrm>
              <a:off x="5640964" y="5789189"/>
              <a:ext cx="35845" cy="52558"/>
            </a:xfrm>
            <a:custGeom>
              <a:avLst/>
              <a:gdLst>
                <a:gd name="connsiteX0" fmla="*/ 17519 w 35845"/>
                <a:gd name="connsiteY0" fmla="*/ 47257 h 52558"/>
                <a:gd name="connsiteX1" fmla="*/ 29507 w 35845"/>
                <a:gd name="connsiteY1" fmla="*/ 38612 h 52558"/>
                <a:gd name="connsiteX2" fmla="*/ 23398 w 35845"/>
                <a:gd name="connsiteY2" fmla="*/ 31120 h 52558"/>
                <a:gd name="connsiteX3" fmla="*/ 10373 w 35845"/>
                <a:gd name="connsiteY3" fmla="*/ 26049 h 52558"/>
                <a:gd name="connsiteX4" fmla="*/ 1037 w 35845"/>
                <a:gd name="connsiteY4" fmla="*/ 13947 h 52558"/>
                <a:gd name="connsiteX5" fmla="*/ 18211 w 35845"/>
                <a:gd name="connsiteY5" fmla="*/ 0 h 52558"/>
                <a:gd name="connsiteX6" fmla="*/ 33656 w 35845"/>
                <a:gd name="connsiteY6" fmla="*/ 4841 h 52558"/>
                <a:gd name="connsiteX7" fmla="*/ 33656 w 35845"/>
                <a:gd name="connsiteY7" fmla="*/ 11641 h 52558"/>
                <a:gd name="connsiteX8" fmla="*/ 18326 w 35845"/>
                <a:gd name="connsiteY8" fmla="*/ 5302 h 52558"/>
                <a:gd name="connsiteX9" fmla="*/ 7492 w 35845"/>
                <a:gd name="connsiteY9" fmla="*/ 13255 h 52558"/>
                <a:gd name="connsiteX10" fmla="*/ 13485 w 35845"/>
                <a:gd name="connsiteY10" fmla="*/ 20516 h 52558"/>
                <a:gd name="connsiteX11" fmla="*/ 26510 w 35845"/>
                <a:gd name="connsiteY11" fmla="*/ 25588 h 52558"/>
                <a:gd name="connsiteX12" fmla="*/ 35846 w 35845"/>
                <a:gd name="connsiteY12" fmla="*/ 37460 h 52558"/>
                <a:gd name="connsiteX13" fmla="*/ 17404 w 35845"/>
                <a:gd name="connsiteY13" fmla="*/ 52559 h 52558"/>
                <a:gd name="connsiteX14" fmla="*/ 0 w 35845"/>
                <a:gd name="connsiteY14" fmla="*/ 47142 h 52558"/>
                <a:gd name="connsiteX15" fmla="*/ 0 w 35845"/>
                <a:gd name="connsiteY15" fmla="*/ 40111 h 52558"/>
                <a:gd name="connsiteX16" fmla="*/ 17519 w 35845"/>
                <a:gd name="connsiteY16" fmla="*/ 47257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845" h="52558">
                  <a:moveTo>
                    <a:pt x="17519" y="47257"/>
                  </a:moveTo>
                  <a:cubicBezTo>
                    <a:pt x="24320" y="47257"/>
                    <a:pt x="29507" y="44260"/>
                    <a:pt x="29507" y="38612"/>
                  </a:cubicBezTo>
                  <a:cubicBezTo>
                    <a:pt x="29507" y="35385"/>
                    <a:pt x="27778" y="32849"/>
                    <a:pt x="23398" y="31120"/>
                  </a:cubicBezTo>
                  <a:lnTo>
                    <a:pt x="10373" y="26049"/>
                  </a:lnTo>
                  <a:cubicBezTo>
                    <a:pt x="4265" y="23513"/>
                    <a:pt x="1037" y="20056"/>
                    <a:pt x="1037" y="13947"/>
                  </a:cubicBezTo>
                  <a:cubicBezTo>
                    <a:pt x="1037" y="5302"/>
                    <a:pt x="8183" y="0"/>
                    <a:pt x="18211" y="0"/>
                  </a:cubicBezTo>
                  <a:cubicBezTo>
                    <a:pt x="24089" y="0"/>
                    <a:pt x="29737" y="1614"/>
                    <a:pt x="33656" y="4841"/>
                  </a:cubicBezTo>
                  <a:lnTo>
                    <a:pt x="33656" y="11641"/>
                  </a:lnTo>
                  <a:cubicBezTo>
                    <a:pt x="29161" y="7607"/>
                    <a:pt x="23628" y="5302"/>
                    <a:pt x="18326" y="5302"/>
                  </a:cubicBezTo>
                  <a:cubicBezTo>
                    <a:pt x="12102" y="5302"/>
                    <a:pt x="7492" y="8184"/>
                    <a:pt x="7492" y="13255"/>
                  </a:cubicBezTo>
                  <a:cubicBezTo>
                    <a:pt x="7492" y="16713"/>
                    <a:pt x="9106" y="18903"/>
                    <a:pt x="13485" y="20516"/>
                  </a:cubicBezTo>
                  <a:lnTo>
                    <a:pt x="26510" y="25588"/>
                  </a:lnTo>
                  <a:cubicBezTo>
                    <a:pt x="32964" y="28239"/>
                    <a:pt x="35846" y="32158"/>
                    <a:pt x="35846" y="37460"/>
                  </a:cubicBezTo>
                  <a:cubicBezTo>
                    <a:pt x="35846" y="46911"/>
                    <a:pt x="28124" y="52559"/>
                    <a:pt x="17404" y="52559"/>
                  </a:cubicBezTo>
                  <a:cubicBezTo>
                    <a:pt x="10719" y="52559"/>
                    <a:pt x="4495" y="50830"/>
                    <a:pt x="0" y="47142"/>
                  </a:cubicBezTo>
                  <a:lnTo>
                    <a:pt x="0" y="40111"/>
                  </a:lnTo>
                  <a:cubicBezTo>
                    <a:pt x="5302" y="45067"/>
                    <a:pt x="11411" y="47257"/>
                    <a:pt x="17519" y="47257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07" name="Freeform: Shape 806">
              <a:extLst>
                <a:ext uri="{FF2B5EF4-FFF2-40B4-BE49-F238E27FC236}">
                  <a16:creationId xmlns:a16="http://schemas.microsoft.com/office/drawing/2014/main" id="{A3874E23-1774-40C4-ADE6-C459B3DF0091}"/>
                </a:ext>
              </a:extLst>
            </p:cNvPr>
            <p:cNvSpPr/>
            <p:nvPr/>
          </p:nvSpPr>
          <p:spPr>
            <a:xfrm>
              <a:off x="5686492" y="5789304"/>
              <a:ext cx="49216" cy="52443"/>
            </a:xfrm>
            <a:custGeom>
              <a:avLst/>
              <a:gdLst>
                <a:gd name="connsiteX0" fmla="*/ 115 w 49216"/>
                <a:gd name="connsiteY0" fmla="*/ 26510 h 52443"/>
                <a:gd name="connsiteX1" fmla="*/ 25127 w 49216"/>
                <a:gd name="connsiteY1" fmla="*/ 0 h 52443"/>
                <a:gd name="connsiteX2" fmla="*/ 49216 w 49216"/>
                <a:gd name="connsiteY2" fmla="*/ 25588 h 52443"/>
                <a:gd name="connsiteX3" fmla="*/ 48986 w 49216"/>
                <a:gd name="connsiteY3" fmla="*/ 28700 h 52443"/>
                <a:gd name="connsiteX4" fmla="*/ 6801 w 49216"/>
                <a:gd name="connsiteY4" fmla="*/ 28700 h 52443"/>
                <a:gd name="connsiteX5" fmla="*/ 27086 w 49216"/>
                <a:gd name="connsiteY5" fmla="*/ 46565 h 52443"/>
                <a:gd name="connsiteX6" fmla="*/ 45643 w 49216"/>
                <a:gd name="connsiteY6" fmla="*/ 40341 h 52443"/>
                <a:gd name="connsiteX7" fmla="*/ 45643 w 49216"/>
                <a:gd name="connsiteY7" fmla="*/ 46680 h 52443"/>
                <a:gd name="connsiteX8" fmla="*/ 27086 w 49216"/>
                <a:gd name="connsiteY8" fmla="*/ 52443 h 52443"/>
                <a:gd name="connsiteX9" fmla="*/ 0 w 49216"/>
                <a:gd name="connsiteY9" fmla="*/ 26510 h 52443"/>
                <a:gd name="connsiteX10" fmla="*/ 42416 w 49216"/>
                <a:gd name="connsiteY10" fmla="*/ 23398 h 52443"/>
                <a:gd name="connsiteX11" fmla="*/ 25127 w 49216"/>
                <a:gd name="connsiteY11" fmla="*/ 5878 h 52443"/>
                <a:gd name="connsiteX12" fmla="*/ 6916 w 49216"/>
                <a:gd name="connsiteY12" fmla="*/ 23398 h 52443"/>
                <a:gd name="connsiteX13" fmla="*/ 42416 w 49216"/>
                <a:gd name="connsiteY13" fmla="*/ 23398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3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50"/>
                    <a:pt x="49216" y="25588"/>
                  </a:cubicBezTo>
                  <a:cubicBezTo>
                    <a:pt x="49216" y="26625"/>
                    <a:pt x="49216" y="27662"/>
                    <a:pt x="48986" y="28700"/>
                  </a:cubicBezTo>
                  <a:lnTo>
                    <a:pt x="6801" y="28700"/>
                  </a:lnTo>
                  <a:cubicBezTo>
                    <a:pt x="7838" y="39189"/>
                    <a:pt x="15676" y="46565"/>
                    <a:pt x="27086" y="46565"/>
                  </a:cubicBezTo>
                  <a:cubicBezTo>
                    <a:pt x="33772" y="46565"/>
                    <a:pt x="40226" y="44491"/>
                    <a:pt x="45643" y="40341"/>
                  </a:cubicBezTo>
                  <a:lnTo>
                    <a:pt x="45643" y="46680"/>
                  </a:lnTo>
                  <a:cubicBezTo>
                    <a:pt x="40226" y="50600"/>
                    <a:pt x="33772" y="52443"/>
                    <a:pt x="27086" y="52443"/>
                  </a:cubicBezTo>
                  <a:cubicBezTo>
                    <a:pt x="11065" y="52443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40" y="13370"/>
                    <a:pt x="35500" y="5878"/>
                    <a:pt x="25127" y="5878"/>
                  </a:cubicBezTo>
                  <a:cubicBezTo>
                    <a:pt x="14754" y="5878"/>
                    <a:pt x="7953" y="13486"/>
                    <a:pt x="6916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08" name="Freeform: Shape 807">
              <a:extLst>
                <a:ext uri="{FF2B5EF4-FFF2-40B4-BE49-F238E27FC236}">
                  <a16:creationId xmlns:a16="http://schemas.microsoft.com/office/drawing/2014/main" id="{77F6D638-1F79-4DB4-92F6-1BF122C5EB3E}"/>
                </a:ext>
              </a:extLst>
            </p:cNvPr>
            <p:cNvSpPr/>
            <p:nvPr/>
          </p:nvSpPr>
          <p:spPr>
            <a:xfrm>
              <a:off x="5774205" y="5763025"/>
              <a:ext cx="6454" cy="77800"/>
            </a:xfrm>
            <a:custGeom>
              <a:avLst/>
              <a:gdLst>
                <a:gd name="connsiteX0" fmla="*/ 0 w 6454"/>
                <a:gd name="connsiteY0" fmla="*/ 0 h 77800"/>
                <a:gd name="connsiteX1" fmla="*/ 6455 w 6454"/>
                <a:gd name="connsiteY1" fmla="*/ 0 h 77800"/>
                <a:gd name="connsiteX2" fmla="*/ 6455 w 6454"/>
                <a:gd name="connsiteY2" fmla="*/ 77801 h 77800"/>
                <a:gd name="connsiteX3" fmla="*/ 0 w 6454"/>
                <a:gd name="connsiteY3" fmla="*/ 77801 h 77800"/>
                <a:gd name="connsiteX4" fmla="*/ 0 w 6454"/>
                <a:gd name="connsiteY4" fmla="*/ 0 h 7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54" h="77800">
                  <a:moveTo>
                    <a:pt x="0" y="0"/>
                  </a:moveTo>
                  <a:lnTo>
                    <a:pt x="6455" y="0"/>
                  </a:lnTo>
                  <a:lnTo>
                    <a:pt x="6455" y="77801"/>
                  </a:lnTo>
                  <a:lnTo>
                    <a:pt x="0" y="778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09" name="Freeform: Shape 808">
              <a:extLst>
                <a:ext uri="{FF2B5EF4-FFF2-40B4-BE49-F238E27FC236}">
                  <a16:creationId xmlns:a16="http://schemas.microsoft.com/office/drawing/2014/main" id="{765CA4FF-385E-42FC-AF93-D6845244EA5E}"/>
                </a:ext>
              </a:extLst>
            </p:cNvPr>
            <p:cNvSpPr/>
            <p:nvPr/>
          </p:nvSpPr>
          <p:spPr>
            <a:xfrm>
              <a:off x="5794837" y="5789304"/>
              <a:ext cx="49216" cy="52443"/>
            </a:xfrm>
            <a:custGeom>
              <a:avLst/>
              <a:gdLst>
                <a:gd name="connsiteX0" fmla="*/ 115 w 49216"/>
                <a:gd name="connsiteY0" fmla="*/ 26510 h 52443"/>
                <a:gd name="connsiteX1" fmla="*/ 25127 w 49216"/>
                <a:gd name="connsiteY1" fmla="*/ 0 h 52443"/>
                <a:gd name="connsiteX2" fmla="*/ 49216 w 49216"/>
                <a:gd name="connsiteY2" fmla="*/ 25588 h 52443"/>
                <a:gd name="connsiteX3" fmla="*/ 48986 w 49216"/>
                <a:gd name="connsiteY3" fmla="*/ 28700 h 52443"/>
                <a:gd name="connsiteX4" fmla="*/ 6800 w 49216"/>
                <a:gd name="connsiteY4" fmla="*/ 28700 h 52443"/>
                <a:gd name="connsiteX5" fmla="*/ 27086 w 49216"/>
                <a:gd name="connsiteY5" fmla="*/ 46565 h 52443"/>
                <a:gd name="connsiteX6" fmla="*/ 45643 w 49216"/>
                <a:gd name="connsiteY6" fmla="*/ 40341 h 52443"/>
                <a:gd name="connsiteX7" fmla="*/ 45643 w 49216"/>
                <a:gd name="connsiteY7" fmla="*/ 46680 h 52443"/>
                <a:gd name="connsiteX8" fmla="*/ 27086 w 49216"/>
                <a:gd name="connsiteY8" fmla="*/ 52443 h 52443"/>
                <a:gd name="connsiteX9" fmla="*/ 0 w 49216"/>
                <a:gd name="connsiteY9" fmla="*/ 26510 h 52443"/>
                <a:gd name="connsiteX10" fmla="*/ 42416 w 49216"/>
                <a:gd name="connsiteY10" fmla="*/ 23398 h 52443"/>
                <a:gd name="connsiteX11" fmla="*/ 25127 w 49216"/>
                <a:gd name="connsiteY11" fmla="*/ 5878 h 52443"/>
                <a:gd name="connsiteX12" fmla="*/ 6915 w 49216"/>
                <a:gd name="connsiteY12" fmla="*/ 23398 h 52443"/>
                <a:gd name="connsiteX13" fmla="*/ 42416 w 49216"/>
                <a:gd name="connsiteY13" fmla="*/ 23398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3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50"/>
                    <a:pt x="49216" y="25588"/>
                  </a:cubicBezTo>
                  <a:cubicBezTo>
                    <a:pt x="49216" y="26625"/>
                    <a:pt x="49216" y="27662"/>
                    <a:pt x="48986" y="28700"/>
                  </a:cubicBezTo>
                  <a:lnTo>
                    <a:pt x="6800" y="28700"/>
                  </a:lnTo>
                  <a:cubicBezTo>
                    <a:pt x="7838" y="39189"/>
                    <a:pt x="15675" y="46565"/>
                    <a:pt x="27086" y="46565"/>
                  </a:cubicBezTo>
                  <a:cubicBezTo>
                    <a:pt x="33771" y="46565"/>
                    <a:pt x="40226" y="44491"/>
                    <a:pt x="45643" y="40341"/>
                  </a:cubicBezTo>
                  <a:lnTo>
                    <a:pt x="45643" y="46680"/>
                  </a:lnTo>
                  <a:cubicBezTo>
                    <a:pt x="40226" y="50600"/>
                    <a:pt x="33771" y="52443"/>
                    <a:pt x="27086" y="52443"/>
                  </a:cubicBezTo>
                  <a:cubicBezTo>
                    <a:pt x="11065" y="52443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40" y="13370"/>
                    <a:pt x="35500" y="5878"/>
                    <a:pt x="25127" y="5878"/>
                  </a:cubicBezTo>
                  <a:cubicBezTo>
                    <a:pt x="14753" y="5878"/>
                    <a:pt x="7953" y="13486"/>
                    <a:pt x="6915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10" name="Freeform: Shape 809">
              <a:extLst>
                <a:ext uri="{FF2B5EF4-FFF2-40B4-BE49-F238E27FC236}">
                  <a16:creationId xmlns:a16="http://schemas.microsoft.com/office/drawing/2014/main" id="{086C3CF8-FDC2-46E2-AAC2-DA8736F7D5D5}"/>
                </a:ext>
              </a:extLst>
            </p:cNvPr>
            <p:cNvSpPr/>
            <p:nvPr/>
          </p:nvSpPr>
          <p:spPr>
            <a:xfrm>
              <a:off x="5854080" y="5789189"/>
              <a:ext cx="35846" cy="52558"/>
            </a:xfrm>
            <a:custGeom>
              <a:avLst/>
              <a:gdLst>
                <a:gd name="connsiteX0" fmla="*/ 17520 w 35846"/>
                <a:gd name="connsiteY0" fmla="*/ 47257 h 52558"/>
                <a:gd name="connsiteX1" fmla="*/ 29507 w 35846"/>
                <a:gd name="connsiteY1" fmla="*/ 38612 h 52558"/>
                <a:gd name="connsiteX2" fmla="*/ 23398 w 35846"/>
                <a:gd name="connsiteY2" fmla="*/ 31120 h 52558"/>
                <a:gd name="connsiteX3" fmla="*/ 10373 w 35846"/>
                <a:gd name="connsiteY3" fmla="*/ 26049 h 52558"/>
                <a:gd name="connsiteX4" fmla="*/ 1037 w 35846"/>
                <a:gd name="connsiteY4" fmla="*/ 13947 h 52558"/>
                <a:gd name="connsiteX5" fmla="*/ 18211 w 35846"/>
                <a:gd name="connsiteY5" fmla="*/ 0 h 52558"/>
                <a:gd name="connsiteX6" fmla="*/ 33656 w 35846"/>
                <a:gd name="connsiteY6" fmla="*/ 4841 h 52558"/>
                <a:gd name="connsiteX7" fmla="*/ 33656 w 35846"/>
                <a:gd name="connsiteY7" fmla="*/ 11641 h 52558"/>
                <a:gd name="connsiteX8" fmla="*/ 18326 w 35846"/>
                <a:gd name="connsiteY8" fmla="*/ 5302 h 52558"/>
                <a:gd name="connsiteX9" fmla="*/ 7492 w 35846"/>
                <a:gd name="connsiteY9" fmla="*/ 13255 h 52558"/>
                <a:gd name="connsiteX10" fmla="*/ 13486 w 35846"/>
                <a:gd name="connsiteY10" fmla="*/ 20516 h 52558"/>
                <a:gd name="connsiteX11" fmla="*/ 26510 w 35846"/>
                <a:gd name="connsiteY11" fmla="*/ 25588 h 52558"/>
                <a:gd name="connsiteX12" fmla="*/ 35846 w 35846"/>
                <a:gd name="connsiteY12" fmla="*/ 37460 h 52558"/>
                <a:gd name="connsiteX13" fmla="*/ 17404 w 35846"/>
                <a:gd name="connsiteY13" fmla="*/ 52559 h 52558"/>
                <a:gd name="connsiteX14" fmla="*/ 0 w 35846"/>
                <a:gd name="connsiteY14" fmla="*/ 47142 h 52558"/>
                <a:gd name="connsiteX15" fmla="*/ 0 w 35846"/>
                <a:gd name="connsiteY15" fmla="*/ 40111 h 52558"/>
                <a:gd name="connsiteX16" fmla="*/ 17520 w 35846"/>
                <a:gd name="connsiteY16" fmla="*/ 47257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846" h="52558">
                  <a:moveTo>
                    <a:pt x="17520" y="47257"/>
                  </a:moveTo>
                  <a:cubicBezTo>
                    <a:pt x="24320" y="47257"/>
                    <a:pt x="29507" y="44260"/>
                    <a:pt x="29507" y="38612"/>
                  </a:cubicBezTo>
                  <a:cubicBezTo>
                    <a:pt x="29507" y="35385"/>
                    <a:pt x="27778" y="32849"/>
                    <a:pt x="23398" y="31120"/>
                  </a:cubicBezTo>
                  <a:lnTo>
                    <a:pt x="10373" y="26049"/>
                  </a:lnTo>
                  <a:cubicBezTo>
                    <a:pt x="4265" y="23513"/>
                    <a:pt x="1037" y="20056"/>
                    <a:pt x="1037" y="13947"/>
                  </a:cubicBezTo>
                  <a:cubicBezTo>
                    <a:pt x="1037" y="5302"/>
                    <a:pt x="8183" y="0"/>
                    <a:pt x="18211" y="0"/>
                  </a:cubicBezTo>
                  <a:cubicBezTo>
                    <a:pt x="24089" y="0"/>
                    <a:pt x="29737" y="1614"/>
                    <a:pt x="33656" y="4841"/>
                  </a:cubicBezTo>
                  <a:lnTo>
                    <a:pt x="33656" y="11641"/>
                  </a:lnTo>
                  <a:cubicBezTo>
                    <a:pt x="29161" y="7607"/>
                    <a:pt x="23629" y="5302"/>
                    <a:pt x="18326" y="5302"/>
                  </a:cubicBezTo>
                  <a:cubicBezTo>
                    <a:pt x="12103" y="5302"/>
                    <a:pt x="7492" y="8184"/>
                    <a:pt x="7492" y="13255"/>
                  </a:cubicBezTo>
                  <a:cubicBezTo>
                    <a:pt x="7492" y="16713"/>
                    <a:pt x="9106" y="18903"/>
                    <a:pt x="13486" y="20516"/>
                  </a:cubicBezTo>
                  <a:lnTo>
                    <a:pt x="26510" y="25588"/>
                  </a:lnTo>
                  <a:cubicBezTo>
                    <a:pt x="32965" y="28239"/>
                    <a:pt x="35846" y="32158"/>
                    <a:pt x="35846" y="37460"/>
                  </a:cubicBezTo>
                  <a:cubicBezTo>
                    <a:pt x="35846" y="46911"/>
                    <a:pt x="28124" y="52559"/>
                    <a:pt x="17404" y="52559"/>
                  </a:cubicBezTo>
                  <a:cubicBezTo>
                    <a:pt x="10719" y="52559"/>
                    <a:pt x="4495" y="50830"/>
                    <a:pt x="0" y="47142"/>
                  </a:cubicBezTo>
                  <a:lnTo>
                    <a:pt x="0" y="40111"/>
                  </a:lnTo>
                  <a:cubicBezTo>
                    <a:pt x="5302" y="45067"/>
                    <a:pt x="11411" y="47257"/>
                    <a:pt x="17520" y="47257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11" name="Freeform: Shape 810">
              <a:extLst>
                <a:ext uri="{FF2B5EF4-FFF2-40B4-BE49-F238E27FC236}">
                  <a16:creationId xmlns:a16="http://schemas.microsoft.com/office/drawing/2014/main" id="{CBA34A68-3245-4593-854E-09513F87867A}"/>
                </a:ext>
              </a:extLst>
            </p:cNvPr>
            <p:cNvSpPr/>
            <p:nvPr/>
          </p:nvSpPr>
          <p:spPr>
            <a:xfrm>
              <a:off x="5899493" y="5789189"/>
              <a:ext cx="35846" cy="52558"/>
            </a:xfrm>
            <a:custGeom>
              <a:avLst/>
              <a:gdLst>
                <a:gd name="connsiteX0" fmla="*/ 17519 w 35846"/>
                <a:gd name="connsiteY0" fmla="*/ 47257 h 52558"/>
                <a:gd name="connsiteX1" fmla="*/ 29507 w 35846"/>
                <a:gd name="connsiteY1" fmla="*/ 38612 h 52558"/>
                <a:gd name="connsiteX2" fmla="*/ 23398 w 35846"/>
                <a:gd name="connsiteY2" fmla="*/ 31120 h 52558"/>
                <a:gd name="connsiteX3" fmla="*/ 10373 w 35846"/>
                <a:gd name="connsiteY3" fmla="*/ 26049 h 52558"/>
                <a:gd name="connsiteX4" fmla="*/ 1037 w 35846"/>
                <a:gd name="connsiteY4" fmla="*/ 13947 h 52558"/>
                <a:gd name="connsiteX5" fmla="*/ 18211 w 35846"/>
                <a:gd name="connsiteY5" fmla="*/ 0 h 52558"/>
                <a:gd name="connsiteX6" fmla="*/ 33656 w 35846"/>
                <a:gd name="connsiteY6" fmla="*/ 4841 h 52558"/>
                <a:gd name="connsiteX7" fmla="*/ 33656 w 35846"/>
                <a:gd name="connsiteY7" fmla="*/ 11641 h 52558"/>
                <a:gd name="connsiteX8" fmla="*/ 18326 w 35846"/>
                <a:gd name="connsiteY8" fmla="*/ 5302 h 52558"/>
                <a:gd name="connsiteX9" fmla="*/ 7492 w 35846"/>
                <a:gd name="connsiteY9" fmla="*/ 13255 h 52558"/>
                <a:gd name="connsiteX10" fmla="*/ 13486 w 35846"/>
                <a:gd name="connsiteY10" fmla="*/ 20516 h 52558"/>
                <a:gd name="connsiteX11" fmla="*/ 26510 w 35846"/>
                <a:gd name="connsiteY11" fmla="*/ 25588 h 52558"/>
                <a:gd name="connsiteX12" fmla="*/ 35846 w 35846"/>
                <a:gd name="connsiteY12" fmla="*/ 37460 h 52558"/>
                <a:gd name="connsiteX13" fmla="*/ 17404 w 35846"/>
                <a:gd name="connsiteY13" fmla="*/ 52559 h 52558"/>
                <a:gd name="connsiteX14" fmla="*/ 0 w 35846"/>
                <a:gd name="connsiteY14" fmla="*/ 47142 h 52558"/>
                <a:gd name="connsiteX15" fmla="*/ 0 w 35846"/>
                <a:gd name="connsiteY15" fmla="*/ 40111 h 52558"/>
                <a:gd name="connsiteX16" fmla="*/ 17519 w 35846"/>
                <a:gd name="connsiteY16" fmla="*/ 47257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846" h="52558">
                  <a:moveTo>
                    <a:pt x="17519" y="47257"/>
                  </a:moveTo>
                  <a:cubicBezTo>
                    <a:pt x="24320" y="47257"/>
                    <a:pt x="29507" y="44260"/>
                    <a:pt x="29507" y="38612"/>
                  </a:cubicBezTo>
                  <a:cubicBezTo>
                    <a:pt x="29507" y="35385"/>
                    <a:pt x="27778" y="32849"/>
                    <a:pt x="23398" y="31120"/>
                  </a:cubicBezTo>
                  <a:lnTo>
                    <a:pt x="10373" y="26049"/>
                  </a:lnTo>
                  <a:cubicBezTo>
                    <a:pt x="4265" y="23513"/>
                    <a:pt x="1037" y="20056"/>
                    <a:pt x="1037" y="13947"/>
                  </a:cubicBezTo>
                  <a:cubicBezTo>
                    <a:pt x="1037" y="5302"/>
                    <a:pt x="8183" y="0"/>
                    <a:pt x="18211" y="0"/>
                  </a:cubicBezTo>
                  <a:cubicBezTo>
                    <a:pt x="24089" y="0"/>
                    <a:pt x="29737" y="1614"/>
                    <a:pt x="33656" y="4841"/>
                  </a:cubicBezTo>
                  <a:lnTo>
                    <a:pt x="33656" y="11641"/>
                  </a:lnTo>
                  <a:cubicBezTo>
                    <a:pt x="29161" y="7607"/>
                    <a:pt x="23629" y="5302"/>
                    <a:pt x="18326" y="5302"/>
                  </a:cubicBezTo>
                  <a:cubicBezTo>
                    <a:pt x="12103" y="5302"/>
                    <a:pt x="7492" y="8184"/>
                    <a:pt x="7492" y="13255"/>
                  </a:cubicBezTo>
                  <a:cubicBezTo>
                    <a:pt x="7492" y="16713"/>
                    <a:pt x="9106" y="18903"/>
                    <a:pt x="13486" y="20516"/>
                  </a:cubicBezTo>
                  <a:lnTo>
                    <a:pt x="26510" y="25588"/>
                  </a:lnTo>
                  <a:cubicBezTo>
                    <a:pt x="32965" y="28239"/>
                    <a:pt x="35846" y="32158"/>
                    <a:pt x="35846" y="37460"/>
                  </a:cubicBezTo>
                  <a:cubicBezTo>
                    <a:pt x="35846" y="46911"/>
                    <a:pt x="28124" y="52559"/>
                    <a:pt x="17404" y="52559"/>
                  </a:cubicBezTo>
                  <a:cubicBezTo>
                    <a:pt x="10719" y="52559"/>
                    <a:pt x="4495" y="50830"/>
                    <a:pt x="0" y="47142"/>
                  </a:cubicBezTo>
                  <a:lnTo>
                    <a:pt x="0" y="40111"/>
                  </a:lnTo>
                  <a:cubicBezTo>
                    <a:pt x="5302" y="45067"/>
                    <a:pt x="11411" y="47257"/>
                    <a:pt x="17519" y="47257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12" name="Freeform: Shape 811">
              <a:extLst>
                <a:ext uri="{FF2B5EF4-FFF2-40B4-BE49-F238E27FC236}">
                  <a16:creationId xmlns:a16="http://schemas.microsoft.com/office/drawing/2014/main" id="{5114C5A7-39B5-4A59-92E1-BBC117F51DAD}"/>
                </a:ext>
              </a:extLst>
            </p:cNvPr>
            <p:cNvSpPr/>
            <p:nvPr/>
          </p:nvSpPr>
          <p:spPr>
            <a:xfrm>
              <a:off x="5969456" y="5789189"/>
              <a:ext cx="52444" cy="52558"/>
            </a:xfrm>
            <a:custGeom>
              <a:avLst/>
              <a:gdLst>
                <a:gd name="connsiteX0" fmla="*/ 0 w 52444"/>
                <a:gd name="connsiteY0" fmla="*/ 26164 h 52558"/>
                <a:gd name="connsiteX1" fmla="*/ 26395 w 52444"/>
                <a:gd name="connsiteY1" fmla="*/ 0 h 52558"/>
                <a:gd name="connsiteX2" fmla="*/ 52444 w 52444"/>
                <a:gd name="connsiteY2" fmla="*/ 26164 h 52558"/>
                <a:gd name="connsiteX3" fmla="*/ 26395 w 52444"/>
                <a:gd name="connsiteY3" fmla="*/ 52559 h 52558"/>
                <a:gd name="connsiteX4" fmla="*/ 0 w 52444"/>
                <a:gd name="connsiteY4" fmla="*/ 26164 h 52558"/>
                <a:gd name="connsiteX5" fmla="*/ 26280 w 52444"/>
                <a:gd name="connsiteY5" fmla="*/ 6109 h 52558"/>
                <a:gd name="connsiteX6" fmla="*/ 6685 w 52444"/>
                <a:gd name="connsiteY6" fmla="*/ 26279 h 52558"/>
                <a:gd name="connsiteX7" fmla="*/ 26280 w 52444"/>
                <a:gd name="connsiteY7" fmla="*/ 46565 h 52558"/>
                <a:gd name="connsiteX8" fmla="*/ 45759 w 52444"/>
                <a:gd name="connsiteY8" fmla="*/ 26279 h 52558"/>
                <a:gd name="connsiteX9" fmla="*/ 26280 w 52444"/>
                <a:gd name="connsiteY9" fmla="*/ 6109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444" h="52558">
                  <a:moveTo>
                    <a:pt x="0" y="26164"/>
                  </a:moveTo>
                  <a:cubicBezTo>
                    <a:pt x="0" y="11065"/>
                    <a:pt x="10950" y="0"/>
                    <a:pt x="26395" y="0"/>
                  </a:cubicBezTo>
                  <a:cubicBezTo>
                    <a:pt x="41840" y="0"/>
                    <a:pt x="52444" y="10950"/>
                    <a:pt x="52444" y="26164"/>
                  </a:cubicBezTo>
                  <a:cubicBezTo>
                    <a:pt x="52444" y="41378"/>
                    <a:pt x="41610" y="52559"/>
                    <a:pt x="26395" y="52559"/>
                  </a:cubicBezTo>
                  <a:cubicBezTo>
                    <a:pt x="11181" y="52559"/>
                    <a:pt x="0" y="41494"/>
                    <a:pt x="0" y="26164"/>
                  </a:cubicBezTo>
                  <a:close/>
                  <a:moveTo>
                    <a:pt x="26280" y="6109"/>
                  </a:moveTo>
                  <a:cubicBezTo>
                    <a:pt x="14754" y="6109"/>
                    <a:pt x="6685" y="14638"/>
                    <a:pt x="6685" y="26279"/>
                  </a:cubicBezTo>
                  <a:cubicBezTo>
                    <a:pt x="6685" y="37921"/>
                    <a:pt x="14754" y="46565"/>
                    <a:pt x="26280" y="46565"/>
                  </a:cubicBezTo>
                  <a:cubicBezTo>
                    <a:pt x="37806" y="46565"/>
                    <a:pt x="45759" y="38036"/>
                    <a:pt x="45759" y="26279"/>
                  </a:cubicBezTo>
                  <a:cubicBezTo>
                    <a:pt x="45759" y="14523"/>
                    <a:pt x="37690" y="6109"/>
                    <a:pt x="26280" y="610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13" name="Freeform: Shape 812">
              <a:extLst>
                <a:ext uri="{FF2B5EF4-FFF2-40B4-BE49-F238E27FC236}">
                  <a16:creationId xmlns:a16="http://schemas.microsoft.com/office/drawing/2014/main" id="{C0B6E080-569D-41B4-B734-8B87EC012264}"/>
                </a:ext>
              </a:extLst>
            </p:cNvPr>
            <p:cNvSpPr/>
            <p:nvPr/>
          </p:nvSpPr>
          <p:spPr>
            <a:xfrm>
              <a:off x="6035155" y="5762218"/>
              <a:ext cx="29276" cy="78607"/>
            </a:xfrm>
            <a:custGeom>
              <a:avLst/>
              <a:gdLst>
                <a:gd name="connsiteX0" fmla="*/ 6455 w 29276"/>
                <a:gd name="connsiteY0" fmla="*/ 33771 h 78607"/>
                <a:gd name="connsiteX1" fmla="*/ 6455 w 29276"/>
                <a:gd name="connsiteY1" fmla="*/ 78608 h 78607"/>
                <a:gd name="connsiteX2" fmla="*/ 0 w 29276"/>
                <a:gd name="connsiteY2" fmla="*/ 78608 h 78607"/>
                <a:gd name="connsiteX3" fmla="*/ 0 w 29276"/>
                <a:gd name="connsiteY3" fmla="*/ 17289 h 78607"/>
                <a:gd name="connsiteX4" fmla="*/ 16944 w 29276"/>
                <a:gd name="connsiteY4" fmla="*/ 0 h 78607"/>
                <a:gd name="connsiteX5" fmla="*/ 29277 w 29276"/>
                <a:gd name="connsiteY5" fmla="*/ 3804 h 78607"/>
                <a:gd name="connsiteX6" fmla="*/ 29277 w 29276"/>
                <a:gd name="connsiteY6" fmla="*/ 10258 h 78607"/>
                <a:gd name="connsiteX7" fmla="*/ 17289 w 29276"/>
                <a:gd name="connsiteY7" fmla="*/ 6109 h 78607"/>
                <a:gd name="connsiteX8" fmla="*/ 6339 w 29276"/>
                <a:gd name="connsiteY8" fmla="*/ 17059 h 78607"/>
                <a:gd name="connsiteX9" fmla="*/ 6339 w 29276"/>
                <a:gd name="connsiteY9" fmla="*/ 27893 h 78607"/>
                <a:gd name="connsiteX10" fmla="*/ 27432 w 29276"/>
                <a:gd name="connsiteY10" fmla="*/ 27893 h 78607"/>
                <a:gd name="connsiteX11" fmla="*/ 27432 w 29276"/>
                <a:gd name="connsiteY11" fmla="*/ 33887 h 78607"/>
                <a:gd name="connsiteX12" fmla="*/ 6339 w 29276"/>
                <a:gd name="connsiteY12" fmla="*/ 33887 h 78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276" h="78607">
                  <a:moveTo>
                    <a:pt x="6455" y="33771"/>
                  </a:moveTo>
                  <a:lnTo>
                    <a:pt x="6455" y="78608"/>
                  </a:lnTo>
                  <a:lnTo>
                    <a:pt x="0" y="78608"/>
                  </a:lnTo>
                  <a:lnTo>
                    <a:pt x="0" y="17289"/>
                  </a:lnTo>
                  <a:cubicBezTo>
                    <a:pt x="0" y="7261"/>
                    <a:pt x="6455" y="0"/>
                    <a:pt x="16944" y="0"/>
                  </a:cubicBezTo>
                  <a:cubicBezTo>
                    <a:pt x="21324" y="0"/>
                    <a:pt x="25357" y="922"/>
                    <a:pt x="29277" y="3804"/>
                  </a:cubicBezTo>
                  <a:lnTo>
                    <a:pt x="29277" y="10258"/>
                  </a:lnTo>
                  <a:cubicBezTo>
                    <a:pt x="25588" y="7146"/>
                    <a:pt x="21554" y="6109"/>
                    <a:pt x="17289" y="6109"/>
                  </a:cubicBezTo>
                  <a:cubicBezTo>
                    <a:pt x="10604" y="6109"/>
                    <a:pt x="6339" y="10719"/>
                    <a:pt x="6339" y="17059"/>
                  </a:cubicBezTo>
                  <a:lnTo>
                    <a:pt x="6339" y="27893"/>
                  </a:lnTo>
                  <a:lnTo>
                    <a:pt x="27432" y="27893"/>
                  </a:lnTo>
                  <a:lnTo>
                    <a:pt x="27432" y="33887"/>
                  </a:lnTo>
                  <a:lnTo>
                    <a:pt x="6339" y="33887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14" name="Freeform: Shape 813">
              <a:extLst>
                <a:ext uri="{FF2B5EF4-FFF2-40B4-BE49-F238E27FC236}">
                  <a16:creationId xmlns:a16="http://schemas.microsoft.com/office/drawing/2014/main" id="{660E0884-7E4E-4DA5-86A6-98462886C812}"/>
                </a:ext>
              </a:extLst>
            </p:cNvPr>
            <p:cNvSpPr/>
            <p:nvPr/>
          </p:nvSpPr>
          <p:spPr>
            <a:xfrm>
              <a:off x="6092093" y="5789189"/>
              <a:ext cx="52097" cy="52558"/>
            </a:xfrm>
            <a:custGeom>
              <a:avLst/>
              <a:gdLst>
                <a:gd name="connsiteX0" fmla="*/ 45643 w 52097"/>
                <a:gd name="connsiteY0" fmla="*/ 39995 h 52558"/>
                <a:gd name="connsiteX1" fmla="*/ 25473 w 52097"/>
                <a:gd name="connsiteY1" fmla="*/ 52559 h 52558"/>
                <a:gd name="connsiteX2" fmla="*/ 0 w 52097"/>
                <a:gd name="connsiteY2" fmla="*/ 26510 h 52558"/>
                <a:gd name="connsiteX3" fmla="*/ 25473 w 52097"/>
                <a:gd name="connsiteY3" fmla="*/ 0 h 52558"/>
                <a:gd name="connsiteX4" fmla="*/ 45643 w 52097"/>
                <a:gd name="connsiteY4" fmla="*/ 12679 h 52558"/>
                <a:gd name="connsiteX5" fmla="*/ 45643 w 52097"/>
                <a:gd name="connsiteY5" fmla="*/ 807 h 52558"/>
                <a:gd name="connsiteX6" fmla="*/ 52098 w 52097"/>
                <a:gd name="connsiteY6" fmla="*/ 807 h 52558"/>
                <a:gd name="connsiteX7" fmla="*/ 52098 w 52097"/>
                <a:gd name="connsiteY7" fmla="*/ 51637 h 52558"/>
                <a:gd name="connsiteX8" fmla="*/ 45643 w 52097"/>
                <a:gd name="connsiteY8" fmla="*/ 51637 h 52558"/>
                <a:gd name="connsiteX9" fmla="*/ 45643 w 52097"/>
                <a:gd name="connsiteY9" fmla="*/ 39880 h 52558"/>
                <a:gd name="connsiteX10" fmla="*/ 6685 w 52097"/>
                <a:gd name="connsiteY10" fmla="*/ 26395 h 52558"/>
                <a:gd name="connsiteX11" fmla="*/ 26049 w 52097"/>
                <a:gd name="connsiteY11" fmla="*/ 46565 h 52558"/>
                <a:gd name="connsiteX12" fmla="*/ 45643 w 52097"/>
                <a:gd name="connsiteY12" fmla="*/ 26395 h 52558"/>
                <a:gd name="connsiteX13" fmla="*/ 26049 w 52097"/>
                <a:gd name="connsiteY13" fmla="*/ 6109 h 52558"/>
                <a:gd name="connsiteX14" fmla="*/ 6685 w 52097"/>
                <a:gd name="connsiteY14" fmla="*/ 26395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52558">
                  <a:moveTo>
                    <a:pt x="45643" y="39995"/>
                  </a:moveTo>
                  <a:cubicBezTo>
                    <a:pt x="42070" y="47718"/>
                    <a:pt x="34694" y="52559"/>
                    <a:pt x="25473" y="52559"/>
                  </a:cubicBezTo>
                  <a:cubicBezTo>
                    <a:pt x="10604" y="52559"/>
                    <a:pt x="0" y="41609"/>
                    <a:pt x="0" y="26510"/>
                  </a:cubicBezTo>
                  <a:cubicBezTo>
                    <a:pt x="0" y="11411"/>
                    <a:pt x="10604" y="0"/>
                    <a:pt x="25473" y="0"/>
                  </a:cubicBezTo>
                  <a:cubicBezTo>
                    <a:pt x="34809" y="0"/>
                    <a:pt x="42070" y="4956"/>
                    <a:pt x="45643" y="12679"/>
                  </a:cubicBezTo>
                  <a:lnTo>
                    <a:pt x="45643" y="807"/>
                  </a:lnTo>
                  <a:lnTo>
                    <a:pt x="52098" y="807"/>
                  </a:lnTo>
                  <a:lnTo>
                    <a:pt x="52098" y="51637"/>
                  </a:lnTo>
                  <a:lnTo>
                    <a:pt x="45643" y="51637"/>
                  </a:lnTo>
                  <a:lnTo>
                    <a:pt x="45643" y="39880"/>
                  </a:lnTo>
                  <a:close/>
                  <a:moveTo>
                    <a:pt x="6685" y="26395"/>
                  </a:moveTo>
                  <a:cubicBezTo>
                    <a:pt x="6685" y="38036"/>
                    <a:pt x="14638" y="46565"/>
                    <a:pt x="26049" y="46565"/>
                  </a:cubicBezTo>
                  <a:cubicBezTo>
                    <a:pt x="37460" y="46565"/>
                    <a:pt x="45643" y="38036"/>
                    <a:pt x="45643" y="26395"/>
                  </a:cubicBezTo>
                  <a:cubicBezTo>
                    <a:pt x="45643" y="14753"/>
                    <a:pt x="37460" y="6109"/>
                    <a:pt x="26049" y="6109"/>
                  </a:cubicBezTo>
                  <a:cubicBezTo>
                    <a:pt x="14638" y="6109"/>
                    <a:pt x="6685" y="14638"/>
                    <a:pt x="6685" y="26395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15" name="Freeform: Shape 814">
              <a:extLst>
                <a:ext uri="{FF2B5EF4-FFF2-40B4-BE49-F238E27FC236}">
                  <a16:creationId xmlns:a16="http://schemas.microsoft.com/office/drawing/2014/main" id="{A2578646-CBD7-445C-AD0C-905F5062D369}"/>
                </a:ext>
              </a:extLst>
            </p:cNvPr>
            <p:cNvSpPr/>
            <p:nvPr/>
          </p:nvSpPr>
          <p:spPr>
            <a:xfrm>
              <a:off x="6186607" y="5789074"/>
              <a:ext cx="25587" cy="51751"/>
            </a:xfrm>
            <a:custGeom>
              <a:avLst/>
              <a:gdLst>
                <a:gd name="connsiteX0" fmla="*/ 6455 w 25587"/>
                <a:gd name="connsiteY0" fmla="*/ 51752 h 51751"/>
                <a:gd name="connsiteX1" fmla="*/ 0 w 25587"/>
                <a:gd name="connsiteY1" fmla="*/ 51752 h 51751"/>
                <a:gd name="connsiteX2" fmla="*/ 0 w 25587"/>
                <a:gd name="connsiteY2" fmla="*/ 922 h 51751"/>
                <a:gd name="connsiteX3" fmla="*/ 6455 w 25587"/>
                <a:gd name="connsiteY3" fmla="*/ 922 h 51751"/>
                <a:gd name="connsiteX4" fmla="*/ 6455 w 25587"/>
                <a:gd name="connsiteY4" fmla="*/ 13946 h 51751"/>
                <a:gd name="connsiteX5" fmla="*/ 25587 w 25587"/>
                <a:gd name="connsiteY5" fmla="*/ 0 h 51751"/>
                <a:gd name="connsiteX6" fmla="*/ 25587 w 25587"/>
                <a:gd name="connsiteY6" fmla="*/ 7261 h 51751"/>
                <a:gd name="connsiteX7" fmla="*/ 6455 w 25587"/>
                <a:gd name="connsiteY7" fmla="*/ 27201 h 51751"/>
                <a:gd name="connsiteX8" fmla="*/ 6455 w 25587"/>
                <a:gd name="connsiteY8" fmla="*/ 51636 h 5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87" h="51751">
                  <a:moveTo>
                    <a:pt x="6455" y="51752"/>
                  </a:moveTo>
                  <a:lnTo>
                    <a:pt x="0" y="51752"/>
                  </a:lnTo>
                  <a:lnTo>
                    <a:pt x="0" y="922"/>
                  </a:lnTo>
                  <a:lnTo>
                    <a:pt x="6455" y="922"/>
                  </a:lnTo>
                  <a:lnTo>
                    <a:pt x="6455" y="13946"/>
                  </a:lnTo>
                  <a:cubicBezTo>
                    <a:pt x="10028" y="5302"/>
                    <a:pt x="17058" y="0"/>
                    <a:pt x="25587" y="0"/>
                  </a:cubicBezTo>
                  <a:lnTo>
                    <a:pt x="25587" y="7261"/>
                  </a:lnTo>
                  <a:cubicBezTo>
                    <a:pt x="15445" y="6224"/>
                    <a:pt x="6455" y="14062"/>
                    <a:pt x="6455" y="27201"/>
                  </a:cubicBezTo>
                  <a:lnTo>
                    <a:pt x="6455" y="51636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16" name="Freeform: Shape 815">
              <a:extLst>
                <a:ext uri="{FF2B5EF4-FFF2-40B4-BE49-F238E27FC236}">
                  <a16:creationId xmlns:a16="http://schemas.microsoft.com/office/drawing/2014/main" id="{A5CEC32C-6F9D-46A0-9C9C-D314228A22C2}"/>
                </a:ext>
              </a:extLst>
            </p:cNvPr>
            <p:cNvSpPr/>
            <p:nvPr/>
          </p:nvSpPr>
          <p:spPr>
            <a:xfrm>
              <a:off x="6220263" y="5770171"/>
              <a:ext cx="12332" cy="70654"/>
            </a:xfrm>
            <a:custGeom>
              <a:avLst/>
              <a:gdLst>
                <a:gd name="connsiteX0" fmla="*/ 0 w 12332"/>
                <a:gd name="connsiteY0" fmla="*/ 4610 h 70654"/>
                <a:gd name="connsiteX1" fmla="*/ 4380 w 12332"/>
                <a:gd name="connsiteY1" fmla="*/ 0 h 70654"/>
                <a:gd name="connsiteX2" fmla="*/ 7377 w 12332"/>
                <a:gd name="connsiteY2" fmla="*/ 922 h 70654"/>
                <a:gd name="connsiteX3" fmla="*/ 12333 w 12332"/>
                <a:gd name="connsiteY3" fmla="*/ 4495 h 70654"/>
                <a:gd name="connsiteX4" fmla="*/ 7377 w 12332"/>
                <a:gd name="connsiteY4" fmla="*/ 8068 h 70654"/>
                <a:gd name="connsiteX5" fmla="*/ 4380 w 12332"/>
                <a:gd name="connsiteY5" fmla="*/ 9106 h 70654"/>
                <a:gd name="connsiteX6" fmla="*/ 0 w 12332"/>
                <a:gd name="connsiteY6" fmla="*/ 4610 h 70654"/>
                <a:gd name="connsiteX7" fmla="*/ 1498 w 12332"/>
                <a:gd name="connsiteY7" fmla="*/ 19825 h 70654"/>
                <a:gd name="connsiteX8" fmla="*/ 8068 w 12332"/>
                <a:gd name="connsiteY8" fmla="*/ 19825 h 70654"/>
                <a:gd name="connsiteX9" fmla="*/ 8068 w 12332"/>
                <a:gd name="connsiteY9" fmla="*/ 70655 h 70654"/>
                <a:gd name="connsiteX10" fmla="*/ 1498 w 12332"/>
                <a:gd name="connsiteY10" fmla="*/ 70655 h 70654"/>
                <a:gd name="connsiteX11" fmla="*/ 1498 w 12332"/>
                <a:gd name="connsiteY11" fmla="*/ 19825 h 70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32" h="70654">
                  <a:moveTo>
                    <a:pt x="0" y="4610"/>
                  </a:moveTo>
                  <a:cubicBezTo>
                    <a:pt x="0" y="2075"/>
                    <a:pt x="1845" y="0"/>
                    <a:pt x="4380" y="0"/>
                  </a:cubicBezTo>
                  <a:cubicBezTo>
                    <a:pt x="5533" y="0"/>
                    <a:pt x="6455" y="346"/>
                    <a:pt x="7377" y="922"/>
                  </a:cubicBezTo>
                  <a:lnTo>
                    <a:pt x="12333" y="4495"/>
                  </a:lnTo>
                  <a:lnTo>
                    <a:pt x="7377" y="8068"/>
                  </a:lnTo>
                  <a:cubicBezTo>
                    <a:pt x="6455" y="8645"/>
                    <a:pt x="5533" y="9106"/>
                    <a:pt x="4380" y="9106"/>
                  </a:cubicBezTo>
                  <a:cubicBezTo>
                    <a:pt x="1845" y="9106"/>
                    <a:pt x="0" y="7031"/>
                    <a:pt x="0" y="4610"/>
                  </a:cubicBezTo>
                  <a:close/>
                  <a:moveTo>
                    <a:pt x="1498" y="19825"/>
                  </a:moveTo>
                  <a:lnTo>
                    <a:pt x="8068" y="19825"/>
                  </a:lnTo>
                  <a:lnTo>
                    <a:pt x="8068" y="70655"/>
                  </a:lnTo>
                  <a:lnTo>
                    <a:pt x="1498" y="70655"/>
                  </a:lnTo>
                  <a:lnTo>
                    <a:pt x="1498" y="19825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17" name="Freeform: Shape 816">
              <a:extLst>
                <a:ext uri="{FF2B5EF4-FFF2-40B4-BE49-F238E27FC236}">
                  <a16:creationId xmlns:a16="http://schemas.microsoft.com/office/drawing/2014/main" id="{B4485847-2462-4055-8553-6A87BE0ED9E7}"/>
                </a:ext>
              </a:extLst>
            </p:cNvPr>
            <p:cNvSpPr/>
            <p:nvPr/>
          </p:nvSpPr>
          <p:spPr>
            <a:xfrm>
              <a:off x="6242278" y="5789189"/>
              <a:ext cx="35845" cy="52558"/>
            </a:xfrm>
            <a:custGeom>
              <a:avLst/>
              <a:gdLst>
                <a:gd name="connsiteX0" fmla="*/ 17519 w 35845"/>
                <a:gd name="connsiteY0" fmla="*/ 47257 h 52558"/>
                <a:gd name="connsiteX1" fmla="*/ 29507 w 35845"/>
                <a:gd name="connsiteY1" fmla="*/ 38612 h 52558"/>
                <a:gd name="connsiteX2" fmla="*/ 23398 w 35845"/>
                <a:gd name="connsiteY2" fmla="*/ 31120 h 52558"/>
                <a:gd name="connsiteX3" fmla="*/ 10373 w 35845"/>
                <a:gd name="connsiteY3" fmla="*/ 26049 h 52558"/>
                <a:gd name="connsiteX4" fmla="*/ 1037 w 35845"/>
                <a:gd name="connsiteY4" fmla="*/ 13947 h 52558"/>
                <a:gd name="connsiteX5" fmla="*/ 18211 w 35845"/>
                <a:gd name="connsiteY5" fmla="*/ 0 h 52558"/>
                <a:gd name="connsiteX6" fmla="*/ 33656 w 35845"/>
                <a:gd name="connsiteY6" fmla="*/ 4841 h 52558"/>
                <a:gd name="connsiteX7" fmla="*/ 33656 w 35845"/>
                <a:gd name="connsiteY7" fmla="*/ 11641 h 52558"/>
                <a:gd name="connsiteX8" fmla="*/ 18326 w 35845"/>
                <a:gd name="connsiteY8" fmla="*/ 5302 h 52558"/>
                <a:gd name="connsiteX9" fmla="*/ 7492 w 35845"/>
                <a:gd name="connsiteY9" fmla="*/ 13255 h 52558"/>
                <a:gd name="connsiteX10" fmla="*/ 13485 w 35845"/>
                <a:gd name="connsiteY10" fmla="*/ 20516 h 52558"/>
                <a:gd name="connsiteX11" fmla="*/ 26510 w 35845"/>
                <a:gd name="connsiteY11" fmla="*/ 25588 h 52558"/>
                <a:gd name="connsiteX12" fmla="*/ 35846 w 35845"/>
                <a:gd name="connsiteY12" fmla="*/ 37460 h 52558"/>
                <a:gd name="connsiteX13" fmla="*/ 17404 w 35845"/>
                <a:gd name="connsiteY13" fmla="*/ 52559 h 52558"/>
                <a:gd name="connsiteX14" fmla="*/ 0 w 35845"/>
                <a:gd name="connsiteY14" fmla="*/ 47142 h 52558"/>
                <a:gd name="connsiteX15" fmla="*/ 0 w 35845"/>
                <a:gd name="connsiteY15" fmla="*/ 40111 h 52558"/>
                <a:gd name="connsiteX16" fmla="*/ 17519 w 35845"/>
                <a:gd name="connsiteY16" fmla="*/ 47257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845" h="52558">
                  <a:moveTo>
                    <a:pt x="17519" y="47257"/>
                  </a:moveTo>
                  <a:cubicBezTo>
                    <a:pt x="24320" y="47257"/>
                    <a:pt x="29507" y="44260"/>
                    <a:pt x="29507" y="38612"/>
                  </a:cubicBezTo>
                  <a:cubicBezTo>
                    <a:pt x="29507" y="35385"/>
                    <a:pt x="27777" y="32849"/>
                    <a:pt x="23398" y="31120"/>
                  </a:cubicBezTo>
                  <a:lnTo>
                    <a:pt x="10373" y="26049"/>
                  </a:lnTo>
                  <a:cubicBezTo>
                    <a:pt x="4265" y="23513"/>
                    <a:pt x="1037" y="20056"/>
                    <a:pt x="1037" y="13947"/>
                  </a:cubicBezTo>
                  <a:cubicBezTo>
                    <a:pt x="1037" y="5302"/>
                    <a:pt x="8183" y="0"/>
                    <a:pt x="18211" y="0"/>
                  </a:cubicBezTo>
                  <a:cubicBezTo>
                    <a:pt x="24089" y="0"/>
                    <a:pt x="29737" y="1614"/>
                    <a:pt x="33656" y="4841"/>
                  </a:cubicBezTo>
                  <a:lnTo>
                    <a:pt x="33656" y="11641"/>
                  </a:lnTo>
                  <a:cubicBezTo>
                    <a:pt x="29161" y="7607"/>
                    <a:pt x="23628" y="5302"/>
                    <a:pt x="18326" y="5302"/>
                  </a:cubicBezTo>
                  <a:cubicBezTo>
                    <a:pt x="12102" y="5302"/>
                    <a:pt x="7492" y="8184"/>
                    <a:pt x="7492" y="13255"/>
                  </a:cubicBezTo>
                  <a:cubicBezTo>
                    <a:pt x="7492" y="16713"/>
                    <a:pt x="9105" y="18903"/>
                    <a:pt x="13485" y="20516"/>
                  </a:cubicBezTo>
                  <a:lnTo>
                    <a:pt x="26510" y="25588"/>
                  </a:lnTo>
                  <a:cubicBezTo>
                    <a:pt x="32964" y="28239"/>
                    <a:pt x="35846" y="32158"/>
                    <a:pt x="35846" y="37460"/>
                  </a:cubicBezTo>
                  <a:cubicBezTo>
                    <a:pt x="35846" y="46911"/>
                    <a:pt x="28124" y="52559"/>
                    <a:pt x="17404" y="52559"/>
                  </a:cubicBezTo>
                  <a:cubicBezTo>
                    <a:pt x="10719" y="52559"/>
                    <a:pt x="4495" y="50830"/>
                    <a:pt x="0" y="47142"/>
                  </a:cubicBezTo>
                  <a:lnTo>
                    <a:pt x="0" y="40111"/>
                  </a:lnTo>
                  <a:cubicBezTo>
                    <a:pt x="5302" y="45067"/>
                    <a:pt x="11411" y="47257"/>
                    <a:pt x="17519" y="47257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18" name="Freeform: Shape 817">
              <a:extLst>
                <a:ext uri="{FF2B5EF4-FFF2-40B4-BE49-F238E27FC236}">
                  <a16:creationId xmlns:a16="http://schemas.microsoft.com/office/drawing/2014/main" id="{E9AF7C41-4840-4691-B12E-B2DB9BC6DD66}"/>
                </a:ext>
              </a:extLst>
            </p:cNvPr>
            <p:cNvSpPr/>
            <p:nvPr/>
          </p:nvSpPr>
          <p:spPr>
            <a:xfrm>
              <a:off x="6291725" y="5763025"/>
              <a:ext cx="42300" cy="77800"/>
            </a:xfrm>
            <a:custGeom>
              <a:avLst/>
              <a:gdLst>
                <a:gd name="connsiteX0" fmla="*/ 14754 w 42300"/>
                <a:gd name="connsiteY0" fmla="*/ 51752 h 77800"/>
                <a:gd name="connsiteX1" fmla="*/ 6455 w 42300"/>
                <a:gd name="connsiteY1" fmla="*/ 59936 h 77800"/>
                <a:gd name="connsiteX2" fmla="*/ 6455 w 42300"/>
                <a:gd name="connsiteY2" fmla="*/ 77801 h 77800"/>
                <a:gd name="connsiteX3" fmla="*/ 0 w 42300"/>
                <a:gd name="connsiteY3" fmla="*/ 77801 h 77800"/>
                <a:gd name="connsiteX4" fmla="*/ 0 w 42300"/>
                <a:gd name="connsiteY4" fmla="*/ 0 h 77800"/>
                <a:gd name="connsiteX5" fmla="*/ 6455 w 42300"/>
                <a:gd name="connsiteY5" fmla="*/ 0 h 77800"/>
                <a:gd name="connsiteX6" fmla="*/ 6455 w 42300"/>
                <a:gd name="connsiteY6" fmla="*/ 51752 h 77800"/>
                <a:gd name="connsiteX7" fmla="*/ 31697 w 42300"/>
                <a:gd name="connsiteY7" fmla="*/ 26971 h 77800"/>
                <a:gd name="connsiteX8" fmla="*/ 39419 w 42300"/>
                <a:gd name="connsiteY8" fmla="*/ 26971 h 77800"/>
                <a:gd name="connsiteX9" fmla="*/ 19248 w 42300"/>
                <a:gd name="connsiteY9" fmla="*/ 47026 h 77800"/>
                <a:gd name="connsiteX10" fmla="*/ 42300 w 42300"/>
                <a:gd name="connsiteY10" fmla="*/ 77801 h 77800"/>
                <a:gd name="connsiteX11" fmla="*/ 34463 w 42300"/>
                <a:gd name="connsiteY11" fmla="*/ 77801 h 77800"/>
                <a:gd name="connsiteX12" fmla="*/ 14754 w 42300"/>
                <a:gd name="connsiteY12" fmla="*/ 51752 h 7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300" h="77800">
                  <a:moveTo>
                    <a:pt x="14754" y="51752"/>
                  </a:moveTo>
                  <a:lnTo>
                    <a:pt x="6455" y="59936"/>
                  </a:lnTo>
                  <a:lnTo>
                    <a:pt x="6455" y="77801"/>
                  </a:lnTo>
                  <a:lnTo>
                    <a:pt x="0" y="77801"/>
                  </a:lnTo>
                  <a:lnTo>
                    <a:pt x="0" y="0"/>
                  </a:lnTo>
                  <a:lnTo>
                    <a:pt x="6455" y="0"/>
                  </a:lnTo>
                  <a:lnTo>
                    <a:pt x="6455" y="51752"/>
                  </a:lnTo>
                  <a:lnTo>
                    <a:pt x="31697" y="26971"/>
                  </a:lnTo>
                  <a:lnTo>
                    <a:pt x="39419" y="26971"/>
                  </a:lnTo>
                  <a:lnTo>
                    <a:pt x="19248" y="47026"/>
                  </a:lnTo>
                  <a:lnTo>
                    <a:pt x="42300" y="77801"/>
                  </a:lnTo>
                  <a:lnTo>
                    <a:pt x="34463" y="77801"/>
                  </a:lnTo>
                  <a:lnTo>
                    <a:pt x="14754" y="51752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19" name="Freeform: Shape 818">
              <a:extLst>
                <a:ext uri="{FF2B5EF4-FFF2-40B4-BE49-F238E27FC236}">
                  <a16:creationId xmlns:a16="http://schemas.microsoft.com/office/drawing/2014/main" id="{A7EDF537-DE00-4270-9996-39485A97E3C1}"/>
                </a:ext>
              </a:extLst>
            </p:cNvPr>
            <p:cNvSpPr/>
            <p:nvPr/>
          </p:nvSpPr>
          <p:spPr>
            <a:xfrm>
              <a:off x="3572614" y="5897995"/>
              <a:ext cx="29506" cy="68349"/>
            </a:xfrm>
            <a:custGeom>
              <a:avLst/>
              <a:gdLst>
                <a:gd name="connsiteX0" fmla="*/ 16598 w 29506"/>
                <a:gd name="connsiteY0" fmla="*/ 68234 h 68349"/>
                <a:gd name="connsiteX1" fmla="*/ 0 w 29506"/>
                <a:gd name="connsiteY1" fmla="*/ 50715 h 68349"/>
                <a:gd name="connsiteX2" fmla="*/ 0 w 29506"/>
                <a:gd name="connsiteY2" fmla="*/ 0 h 68349"/>
                <a:gd name="connsiteX3" fmla="*/ 6340 w 29506"/>
                <a:gd name="connsiteY3" fmla="*/ 0 h 68349"/>
                <a:gd name="connsiteX4" fmla="*/ 6340 w 29506"/>
                <a:gd name="connsiteY4" fmla="*/ 16598 h 68349"/>
                <a:gd name="connsiteX5" fmla="*/ 28700 w 29506"/>
                <a:gd name="connsiteY5" fmla="*/ 16598 h 68349"/>
                <a:gd name="connsiteX6" fmla="*/ 28700 w 29506"/>
                <a:gd name="connsiteY6" fmla="*/ 22591 h 68349"/>
                <a:gd name="connsiteX7" fmla="*/ 6340 w 29506"/>
                <a:gd name="connsiteY7" fmla="*/ 22591 h 68349"/>
                <a:gd name="connsiteX8" fmla="*/ 6340 w 29506"/>
                <a:gd name="connsiteY8" fmla="*/ 51291 h 68349"/>
                <a:gd name="connsiteX9" fmla="*/ 17289 w 29506"/>
                <a:gd name="connsiteY9" fmla="*/ 62241 h 68349"/>
                <a:gd name="connsiteX10" fmla="*/ 29507 w 29506"/>
                <a:gd name="connsiteY10" fmla="*/ 58438 h 68349"/>
                <a:gd name="connsiteX11" fmla="*/ 29507 w 29506"/>
                <a:gd name="connsiteY11" fmla="*/ 64661 h 68349"/>
                <a:gd name="connsiteX12" fmla="*/ 16598 w 29506"/>
                <a:gd name="connsiteY12" fmla="*/ 68350 h 68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506" h="68349">
                  <a:moveTo>
                    <a:pt x="16598" y="68234"/>
                  </a:moveTo>
                  <a:cubicBezTo>
                    <a:pt x="6340" y="68234"/>
                    <a:pt x="0" y="63508"/>
                    <a:pt x="0" y="50715"/>
                  </a:cubicBezTo>
                  <a:lnTo>
                    <a:pt x="0" y="0"/>
                  </a:lnTo>
                  <a:lnTo>
                    <a:pt x="6340" y="0"/>
                  </a:lnTo>
                  <a:lnTo>
                    <a:pt x="6340" y="16598"/>
                  </a:lnTo>
                  <a:lnTo>
                    <a:pt x="28700" y="16598"/>
                  </a:lnTo>
                  <a:lnTo>
                    <a:pt x="28700" y="22591"/>
                  </a:lnTo>
                  <a:lnTo>
                    <a:pt x="6340" y="22591"/>
                  </a:lnTo>
                  <a:lnTo>
                    <a:pt x="6340" y="51291"/>
                  </a:lnTo>
                  <a:cubicBezTo>
                    <a:pt x="6340" y="59014"/>
                    <a:pt x="10950" y="62241"/>
                    <a:pt x="17289" y="62241"/>
                  </a:cubicBezTo>
                  <a:cubicBezTo>
                    <a:pt x="21208" y="62241"/>
                    <a:pt x="25819" y="61088"/>
                    <a:pt x="29507" y="58438"/>
                  </a:cubicBezTo>
                  <a:lnTo>
                    <a:pt x="29507" y="64661"/>
                  </a:lnTo>
                  <a:cubicBezTo>
                    <a:pt x="25819" y="67197"/>
                    <a:pt x="20747" y="68350"/>
                    <a:pt x="16598" y="68350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20" name="Freeform: Shape 819">
              <a:extLst>
                <a:ext uri="{FF2B5EF4-FFF2-40B4-BE49-F238E27FC236}">
                  <a16:creationId xmlns:a16="http://schemas.microsoft.com/office/drawing/2014/main" id="{CD779B6A-F989-4C87-BFF6-BB77B9BD6463}"/>
                </a:ext>
              </a:extLst>
            </p:cNvPr>
            <p:cNvSpPr/>
            <p:nvPr/>
          </p:nvSpPr>
          <p:spPr>
            <a:xfrm>
              <a:off x="3608806" y="5913671"/>
              <a:ext cx="52443" cy="52558"/>
            </a:xfrm>
            <a:custGeom>
              <a:avLst/>
              <a:gdLst>
                <a:gd name="connsiteX0" fmla="*/ 0 w 52443"/>
                <a:gd name="connsiteY0" fmla="*/ 26164 h 52558"/>
                <a:gd name="connsiteX1" fmla="*/ 26395 w 52443"/>
                <a:gd name="connsiteY1" fmla="*/ 0 h 52558"/>
                <a:gd name="connsiteX2" fmla="*/ 52443 w 52443"/>
                <a:gd name="connsiteY2" fmla="*/ 26164 h 52558"/>
                <a:gd name="connsiteX3" fmla="*/ 26395 w 52443"/>
                <a:gd name="connsiteY3" fmla="*/ 52559 h 52558"/>
                <a:gd name="connsiteX4" fmla="*/ 0 w 52443"/>
                <a:gd name="connsiteY4" fmla="*/ 26164 h 52558"/>
                <a:gd name="connsiteX5" fmla="*/ 26279 w 52443"/>
                <a:gd name="connsiteY5" fmla="*/ 6108 h 52558"/>
                <a:gd name="connsiteX6" fmla="*/ 6685 w 52443"/>
                <a:gd name="connsiteY6" fmla="*/ 26279 h 52558"/>
                <a:gd name="connsiteX7" fmla="*/ 26279 w 52443"/>
                <a:gd name="connsiteY7" fmla="*/ 46565 h 52558"/>
                <a:gd name="connsiteX8" fmla="*/ 45758 w 52443"/>
                <a:gd name="connsiteY8" fmla="*/ 26279 h 52558"/>
                <a:gd name="connsiteX9" fmla="*/ 26279 w 52443"/>
                <a:gd name="connsiteY9" fmla="*/ 6108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443" h="52558">
                  <a:moveTo>
                    <a:pt x="0" y="26164"/>
                  </a:moveTo>
                  <a:cubicBezTo>
                    <a:pt x="0" y="11065"/>
                    <a:pt x="10950" y="0"/>
                    <a:pt x="26395" y="0"/>
                  </a:cubicBezTo>
                  <a:cubicBezTo>
                    <a:pt x="41840" y="0"/>
                    <a:pt x="52443" y="10950"/>
                    <a:pt x="52443" y="26164"/>
                  </a:cubicBezTo>
                  <a:cubicBezTo>
                    <a:pt x="52443" y="41378"/>
                    <a:pt x="41609" y="52559"/>
                    <a:pt x="26395" y="52559"/>
                  </a:cubicBezTo>
                  <a:cubicBezTo>
                    <a:pt x="11180" y="52559"/>
                    <a:pt x="0" y="41494"/>
                    <a:pt x="0" y="26164"/>
                  </a:cubicBezTo>
                  <a:close/>
                  <a:moveTo>
                    <a:pt x="26279" y="6108"/>
                  </a:moveTo>
                  <a:cubicBezTo>
                    <a:pt x="14753" y="6108"/>
                    <a:pt x="6685" y="14638"/>
                    <a:pt x="6685" y="26279"/>
                  </a:cubicBezTo>
                  <a:cubicBezTo>
                    <a:pt x="6685" y="37920"/>
                    <a:pt x="14753" y="46565"/>
                    <a:pt x="26279" y="46565"/>
                  </a:cubicBezTo>
                  <a:cubicBezTo>
                    <a:pt x="37805" y="46565"/>
                    <a:pt x="45758" y="38036"/>
                    <a:pt x="45758" y="26279"/>
                  </a:cubicBezTo>
                  <a:cubicBezTo>
                    <a:pt x="45758" y="14523"/>
                    <a:pt x="37690" y="6108"/>
                    <a:pt x="26279" y="6108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21" name="Freeform: Shape 820">
              <a:extLst>
                <a:ext uri="{FF2B5EF4-FFF2-40B4-BE49-F238E27FC236}">
                  <a16:creationId xmlns:a16="http://schemas.microsoft.com/office/drawing/2014/main" id="{0D929923-E787-4B31-9A9F-409392F7780D}"/>
                </a:ext>
              </a:extLst>
            </p:cNvPr>
            <p:cNvSpPr/>
            <p:nvPr/>
          </p:nvSpPr>
          <p:spPr>
            <a:xfrm>
              <a:off x="3699862" y="5913786"/>
              <a:ext cx="52097" cy="77570"/>
            </a:xfrm>
            <a:custGeom>
              <a:avLst/>
              <a:gdLst>
                <a:gd name="connsiteX0" fmla="*/ 6455 w 52097"/>
                <a:gd name="connsiteY0" fmla="*/ 39765 h 77570"/>
                <a:gd name="connsiteX1" fmla="*/ 6455 w 52097"/>
                <a:gd name="connsiteY1" fmla="*/ 77570 h 77570"/>
                <a:gd name="connsiteX2" fmla="*/ 0 w 52097"/>
                <a:gd name="connsiteY2" fmla="*/ 77570 h 77570"/>
                <a:gd name="connsiteX3" fmla="*/ 0 w 52097"/>
                <a:gd name="connsiteY3" fmla="*/ 807 h 77570"/>
                <a:gd name="connsiteX4" fmla="*/ 6455 w 52097"/>
                <a:gd name="connsiteY4" fmla="*/ 807 h 77570"/>
                <a:gd name="connsiteX5" fmla="*/ 6455 w 52097"/>
                <a:gd name="connsiteY5" fmla="*/ 12678 h 77570"/>
                <a:gd name="connsiteX6" fmla="*/ 26625 w 52097"/>
                <a:gd name="connsiteY6" fmla="*/ 0 h 77570"/>
                <a:gd name="connsiteX7" fmla="*/ 52098 w 52097"/>
                <a:gd name="connsiteY7" fmla="*/ 26164 h 77570"/>
                <a:gd name="connsiteX8" fmla="*/ 26625 w 52097"/>
                <a:gd name="connsiteY8" fmla="*/ 52559 h 77570"/>
                <a:gd name="connsiteX9" fmla="*/ 6455 w 52097"/>
                <a:gd name="connsiteY9" fmla="*/ 39880 h 77570"/>
                <a:gd name="connsiteX10" fmla="*/ 26049 w 52097"/>
                <a:gd name="connsiteY10" fmla="*/ 5993 h 77570"/>
                <a:gd name="connsiteX11" fmla="*/ 6455 w 52097"/>
                <a:gd name="connsiteY11" fmla="*/ 26164 h 77570"/>
                <a:gd name="connsiteX12" fmla="*/ 26049 w 52097"/>
                <a:gd name="connsiteY12" fmla="*/ 46450 h 77570"/>
                <a:gd name="connsiteX13" fmla="*/ 45413 w 52097"/>
                <a:gd name="connsiteY13" fmla="*/ 26164 h 77570"/>
                <a:gd name="connsiteX14" fmla="*/ 26049 w 52097"/>
                <a:gd name="connsiteY14" fmla="*/ 5993 h 77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77570">
                  <a:moveTo>
                    <a:pt x="6455" y="39765"/>
                  </a:moveTo>
                  <a:lnTo>
                    <a:pt x="6455" y="77570"/>
                  </a:lnTo>
                  <a:lnTo>
                    <a:pt x="0" y="77570"/>
                  </a:lnTo>
                  <a:lnTo>
                    <a:pt x="0" y="807"/>
                  </a:lnTo>
                  <a:lnTo>
                    <a:pt x="6455" y="807"/>
                  </a:lnTo>
                  <a:lnTo>
                    <a:pt x="6455" y="12678"/>
                  </a:lnTo>
                  <a:cubicBezTo>
                    <a:pt x="10028" y="4956"/>
                    <a:pt x="17404" y="0"/>
                    <a:pt x="26625" y="0"/>
                  </a:cubicBezTo>
                  <a:cubicBezTo>
                    <a:pt x="41378" y="0"/>
                    <a:pt x="52098" y="11065"/>
                    <a:pt x="52098" y="26164"/>
                  </a:cubicBezTo>
                  <a:cubicBezTo>
                    <a:pt x="52098" y="41263"/>
                    <a:pt x="41378" y="52559"/>
                    <a:pt x="26625" y="52559"/>
                  </a:cubicBezTo>
                  <a:cubicBezTo>
                    <a:pt x="17289" y="52559"/>
                    <a:pt x="9912" y="47603"/>
                    <a:pt x="6455" y="39880"/>
                  </a:cubicBezTo>
                  <a:close/>
                  <a:moveTo>
                    <a:pt x="26049" y="5993"/>
                  </a:moveTo>
                  <a:cubicBezTo>
                    <a:pt x="14638" y="5993"/>
                    <a:pt x="6455" y="14523"/>
                    <a:pt x="6455" y="26164"/>
                  </a:cubicBezTo>
                  <a:cubicBezTo>
                    <a:pt x="6455" y="37805"/>
                    <a:pt x="14638" y="46450"/>
                    <a:pt x="26049" y="46450"/>
                  </a:cubicBezTo>
                  <a:cubicBezTo>
                    <a:pt x="37460" y="46450"/>
                    <a:pt x="45413" y="37920"/>
                    <a:pt x="45413" y="26164"/>
                  </a:cubicBezTo>
                  <a:cubicBezTo>
                    <a:pt x="45413" y="14408"/>
                    <a:pt x="37460" y="5993"/>
                    <a:pt x="26049" y="5993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22" name="Freeform: Shape 821">
              <a:extLst>
                <a:ext uri="{FF2B5EF4-FFF2-40B4-BE49-F238E27FC236}">
                  <a16:creationId xmlns:a16="http://schemas.microsoft.com/office/drawing/2014/main" id="{6F37A1CF-642E-409F-A84C-42E059885F58}"/>
                </a:ext>
              </a:extLst>
            </p:cNvPr>
            <p:cNvSpPr/>
            <p:nvPr/>
          </p:nvSpPr>
          <p:spPr>
            <a:xfrm>
              <a:off x="3762218" y="5913786"/>
              <a:ext cx="49216" cy="52443"/>
            </a:xfrm>
            <a:custGeom>
              <a:avLst/>
              <a:gdLst>
                <a:gd name="connsiteX0" fmla="*/ 115 w 49216"/>
                <a:gd name="connsiteY0" fmla="*/ 26510 h 52443"/>
                <a:gd name="connsiteX1" fmla="*/ 25127 w 49216"/>
                <a:gd name="connsiteY1" fmla="*/ 0 h 52443"/>
                <a:gd name="connsiteX2" fmla="*/ 49216 w 49216"/>
                <a:gd name="connsiteY2" fmla="*/ 25587 h 52443"/>
                <a:gd name="connsiteX3" fmla="*/ 48986 w 49216"/>
                <a:gd name="connsiteY3" fmla="*/ 28700 h 52443"/>
                <a:gd name="connsiteX4" fmla="*/ 6800 w 49216"/>
                <a:gd name="connsiteY4" fmla="*/ 28700 h 52443"/>
                <a:gd name="connsiteX5" fmla="*/ 27086 w 49216"/>
                <a:gd name="connsiteY5" fmla="*/ 46565 h 52443"/>
                <a:gd name="connsiteX6" fmla="*/ 45643 w 49216"/>
                <a:gd name="connsiteY6" fmla="*/ 40341 h 52443"/>
                <a:gd name="connsiteX7" fmla="*/ 45643 w 49216"/>
                <a:gd name="connsiteY7" fmla="*/ 46680 h 52443"/>
                <a:gd name="connsiteX8" fmla="*/ 27086 w 49216"/>
                <a:gd name="connsiteY8" fmla="*/ 52443 h 52443"/>
                <a:gd name="connsiteX9" fmla="*/ 0 w 49216"/>
                <a:gd name="connsiteY9" fmla="*/ 26510 h 52443"/>
                <a:gd name="connsiteX10" fmla="*/ 42416 w 49216"/>
                <a:gd name="connsiteY10" fmla="*/ 23398 h 52443"/>
                <a:gd name="connsiteX11" fmla="*/ 25127 w 49216"/>
                <a:gd name="connsiteY11" fmla="*/ 5878 h 52443"/>
                <a:gd name="connsiteX12" fmla="*/ 6916 w 49216"/>
                <a:gd name="connsiteY12" fmla="*/ 23398 h 52443"/>
                <a:gd name="connsiteX13" fmla="*/ 42416 w 49216"/>
                <a:gd name="connsiteY13" fmla="*/ 23398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3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50"/>
                    <a:pt x="49216" y="25587"/>
                  </a:cubicBezTo>
                  <a:cubicBezTo>
                    <a:pt x="49216" y="26625"/>
                    <a:pt x="49216" y="27662"/>
                    <a:pt x="48986" y="28700"/>
                  </a:cubicBezTo>
                  <a:lnTo>
                    <a:pt x="6800" y="28700"/>
                  </a:lnTo>
                  <a:cubicBezTo>
                    <a:pt x="7838" y="39188"/>
                    <a:pt x="15675" y="46565"/>
                    <a:pt x="27086" y="46565"/>
                  </a:cubicBezTo>
                  <a:cubicBezTo>
                    <a:pt x="33771" y="46565"/>
                    <a:pt x="40226" y="44490"/>
                    <a:pt x="45643" y="40341"/>
                  </a:cubicBezTo>
                  <a:lnTo>
                    <a:pt x="45643" y="46680"/>
                  </a:lnTo>
                  <a:cubicBezTo>
                    <a:pt x="40226" y="50599"/>
                    <a:pt x="33771" y="52443"/>
                    <a:pt x="27086" y="52443"/>
                  </a:cubicBezTo>
                  <a:cubicBezTo>
                    <a:pt x="11065" y="52443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40" y="13370"/>
                    <a:pt x="35500" y="5878"/>
                    <a:pt x="25127" y="5878"/>
                  </a:cubicBezTo>
                  <a:cubicBezTo>
                    <a:pt x="14753" y="5878"/>
                    <a:pt x="7953" y="13485"/>
                    <a:pt x="6916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23" name="Freeform: Shape 822">
              <a:extLst>
                <a:ext uri="{FF2B5EF4-FFF2-40B4-BE49-F238E27FC236}">
                  <a16:creationId xmlns:a16="http://schemas.microsoft.com/office/drawing/2014/main" id="{51264E43-4DC6-4B0E-A3AC-E7B4BFC1F727}"/>
                </a:ext>
              </a:extLst>
            </p:cNvPr>
            <p:cNvSpPr/>
            <p:nvPr/>
          </p:nvSpPr>
          <p:spPr>
            <a:xfrm>
              <a:off x="3825496" y="5913671"/>
              <a:ext cx="25587" cy="51751"/>
            </a:xfrm>
            <a:custGeom>
              <a:avLst/>
              <a:gdLst>
                <a:gd name="connsiteX0" fmla="*/ 6455 w 25587"/>
                <a:gd name="connsiteY0" fmla="*/ 51752 h 51751"/>
                <a:gd name="connsiteX1" fmla="*/ 0 w 25587"/>
                <a:gd name="connsiteY1" fmla="*/ 51752 h 51751"/>
                <a:gd name="connsiteX2" fmla="*/ 0 w 25587"/>
                <a:gd name="connsiteY2" fmla="*/ 922 h 51751"/>
                <a:gd name="connsiteX3" fmla="*/ 6455 w 25587"/>
                <a:gd name="connsiteY3" fmla="*/ 922 h 51751"/>
                <a:gd name="connsiteX4" fmla="*/ 6455 w 25587"/>
                <a:gd name="connsiteY4" fmla="*/ 13947 h 51751"/>
                <a:gd name="connsiteX5" fmla="*/ 25588 w 25587"/>
                <a:gd name="connsiteY5" fmla="*/ 0 h 51751"/>
                <a:gd name="connsiteX6" fmla="*/ 25588 w 25587"/>
                <a:gd name="connsiteY6" fmla="*/ 7261 h 51751"/>
                <a:gd name="connsiteX7" fmla="*/ 6455 w 25587"/>
                <a:gd name="connsiteY7" fmla="*/ 27201 h 51751"/>
                <a:gd name="connsiteX8" fmla="*/ 6455 w 25587"/>
                <a:gd name="connsiteY8" fmla="*/ 51636 h 5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87" h="51751">
                  <a:moveTo>
                    <a:pt x="6455" y="51752"/>
                  </a:moveTo>
                  <a:lnTo>
                    <a:pt x="0" y="51752"/>
                  </a:lnTo>
                  <a:lnTo>
                    <a:pt x="0" y="922"/>
                  </a:lnTo>
                  <a:lnTo>
                    <a:pt x="6455" y="922"/>
                  </a:lnTo>
                  <a:lnTo>
                    <a:pt x="6455" y="13947"/>
                  </a:lnTo>
                  <a:cubicBezTo>
                    <a:pt x="10028" y="5302"/>
                    <a:pt x="17059" y="0"/>
                    <a:pt x="25588" y="0"/>
                  </a:cubicBezTo>
                  <a:lnTo>
                    <a:pt x="25588" y="7261"/>
                  </a:lnTo>
                  <a:cubicBezTo>
                    <a:pt x="15445" y="6224"/>
                    <a:pt x="6455" y="14061"/>
                    <a:pt x="6455" y="27201"/>
                  </a:cubicBezTo>
                  <a:lnTo>
                    <a:pt x="6455" y="51636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24" name="Freeform: Shape 823">
              <a:extLst>
                <a:ext uri="{FF2B5EF4-FFF2-40B4-BE49-F238E27FC236}">
                  <a16:creationId xmlns:a16="http://schemas.microsoft.com/office/drawing/2014/main" id="{211024EC-05E6-41BB-9B33-4D4F8174AA99}"/>
                </a:ext>
              </a:extLst>
            </p:cNvPr>
            <p:cNvSpPr/>
            <p:nvPr/>
          </p:nvSpPr>
          <p:spPr>
            <a:xfrm>
              <a:off x="3856616" y="5913671"/>
              <a:ext cx="35845" cy="52558"/>
            </a:xfrm>
            <a:custGeom>
              <a:avLst/>
              <a:gdLst>
                <a:gd name="connsiteX0" fmla="*/ 17519 w 35845"/>
                <a:gd name="connsiteY0" fmla="*/ 47257 h 52558"/>
                <a:gd name="connsiteX1" fmla="*/ 29507 w 35845"/>
                <a:gd name="connsiteY1" fmla="*/ 38612 h 52558"/>
                <a:gd name="connsiteX2" fmla="*/ 23398 w 35845"/>
                <a:gd name="connsiteY2" fmla="*/ 31120 h 52558"/>
                <a:gd name="connsiteX3" fmla="*/ 10373 w 35845"/>
                <a:gd name="connsiteY3" fmla="*/ 26049 h 52558"/>
                <a:gd name="connsiteX4" fmla="*/ 1037 w 35845"/>
                <a:gd name="connsiteY4" fmla="*/ 13947 h 52558"/>
                <a:gd name="connsiteX5" fmla="*/ 18211 w 35845"/>
                <a:gd name="connsiteY5" fmla="*/ 0 h 52558"/>
                <a:gd name="connsiteX6" fmla="*/ 33656 w 35845"/>
                <a:gd name="connsiteY6" fmla="*/ 4841 h 52558"/>
                <a:gd name="connsiteX7" fmla="*/ 33656 w 35845"/>
                <a:gd name="connsiteY7" fmla="*/ 11641 h 52558"/>
                <a:gd name="connsiteX8" fmla="*/ 18326 w 35845"/>
                <a:gd name="connsiteY8" fmla="*/ 5302 h 52558"/>
                <a:gd name="connsiteX9" fmla="*/ 7492 w 35845"/>
                <a:gd name="connsiteY9" fmla="*/ 13255 h 52558"/>
                <a:gd name="connsiteX10" fmla="*/ 13485 w 35845"/>
                <a:gd name="connsiteY10" fmla="*/ 20516 h 52558"/>
                <a:gd name="connsiteX11" fmla="*/ 26510 w 35845"/>
                <a:gd name="connsiteY11" fmla="*/ 25587 h 52558"/>
                <a:gd name="connsiteX12" fmla="*/ 35846 w 35845"/>
                <a:gd name="connsiteY12" fmla="*/ 37460 h 52558"/>
                <a:gd name="connsiteX13" fmla="*/ 17404 w 35845"/>
                <a:gd name="connsiteY13" fmla="*/ 52559 h 52558"/>
                <a:gd name="connsiteX14" fmla="*/ 0 w 35845"/>
                <a:gd name="connsiteY14" fmla="*/ 47141 h 52558"/>
                <a:gd name="connsiteX15" fmla="*/ 0 w 35845"/>
                <a:gd name="connsiteY15" fmla="*/ 40110 h 52558"/>
                <a:gd name="connsiteX16" fmla="*/ 17519 w 35845"/>
                <a:gd name="connsiteY16" fmla="*/ 47257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845" h="52558">
                  <a:moveTo>
                    <a:pt x="17519" y="47257"/>
                  </a:moveTo>
                  <a:cubicBezTo>
                    <a:pt x="24320" y="47257"/>
                    <a:pt x="29507" y="44260"/>
                    <a:pt x="29507" y="38612"/>
                  </a:cubicBezTo>
                  <a:cubicBezTo>
                    <a:pt x="29507" y="35385"/>
                    <a:pt x="27778" y="32849"/>
                    <a:pt x="23398" y="31120"/>
                  </a:cubicBezTo>
                  <a:lnTo>
                    <a:pt x="10373" y="26049"/>
                  </a:lnTo>
                  <a:cubicBezTo>
                    <a:pt x="4265" y="23513"/>
                    <a:pt x="1037" y="20055"/>
                    <a:pt x="1037" y="13947"/>
                  </a:cubicBezTo>
                  <a:cubicBezTo>
                    <a:pt x="1037" y="5302"/>
                    <a:pt x="8183" y="0"/>
                    <a:pt x="18211" y="0"/>
                  </a:cubicBezTo>
                  <a:cubicBezTo>
                    <a:pt x="24089" y="0"/>
                    <a:pt x="29737" y="1614"/>
                    <a:pt x="33656" y="4841"/>
                  </a:cubicBezTo>
                  <a:lnTo>
                    <a:pt x="33656" y="11641"/>
                  </a:lnTo>
                  <a:cubicBezTo>
                    <a:pt x="29161" y="7607"/>
                    <a:pt x="23628" y="5302"/>
                    <a:pt x="18326" y="5302"/>
                  </a:cubicBezTo>
                  <a:cubicBezTo>
                    <a:pt x="12102" y="5302"/>
                    <a:pt x="7492" y="8184"/>
                    <a:pt x="7492" y="13255"/>
                  </a:cubicBezTo>
                  <a:cubicBezTo>
                    <a:pt x="7492" y="16713"/>
                    <a:pt x="9106" y="18903"/>
                    <a:pt x="13485" y="20516"/>
                  </a:cubicBezTo>
                  <a:lnTo>
                    <a:pt x="26510" y="25587"/>
                  </a:lnTo>
                  <a:cubicBezTo>
                    <a:pt x="32964" y="28239"/>
                    <a:pt x="35846" y="32157"/>
                    <a:pt x="35846" y="37460"/>
                  </a:cubicBezTo>
                  <a:cubicBezTo>
                    <a:pt x="35846" y="46911"/>
                    <a:pt x="28124" y="52559"/>
                    <a:pt x="17404" y="52559"/>
                  </a:cubicBezTo>
                  <a:cubicBezTo>
                    <a:pt x="10719" y="52559"/>
                    <a:pt x="4495" y="50830"/>
                    <a:pt x="0" y="47141"/>
                  </a:cubicBezTo>
                  <a:lnTo>
                    <a:pt x="0" y="40110"/>
                  </a:lnTo>
                  <a:cubicBezTo>
                    <a:pt x="5302" y="45067"/>
                    <a:pt x="11411" y="47257"/>
                    <a:pt x="17519" y="47257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25" name="Freeform: Shape 824">
              <a:extLst>
                <a:ext uri="{FF2B5EF4-FFF2-40B4-BE49-F238E27FC236}">
                  <a16:creationId xmlns:a16="http://schemas.microsoft.com/office/drawing/2014/main" id="{498D619A-E4BC-4AC3-B742-37DC86ED9065}"/>
                </a:ext>
              </a:extLst>
            </p:cNvPr>
            <p:cNvSpPr/>
            <p:nvPr/>
          </p:nvSpPr>
          <p:spPr>
            <a:xfrm>
              <a:off x="3902259" y="5913671"/>
              <a:ext cx="52443" cy="52558"/>
            </a:xfrm>
            <a:custGeom>
              <a:avLst/>
              <a:gdLst>
                <a:gd name="connsiteX0" fmla="*/ 0 w 52443"/>
                <a:gd name="connsiteY0" fmla="*/ 26164 h 52558"/>
                <a:gd name="connsiteX1" fmla="*/ 26395 w 52443"/>
                <a:gd name="connsiteY1" fmla="*/ 0 h 52558"/>
                <a:gd name="connsiteX2" fmla="*/ 52443 w 52443"/>
                <a:gd name="connsiteY2" fmla="*/ 26164 h 52558"/>
                <a:gd name="connsiteX3" fmla="*/ 26395 w 52443"/>
                <a:gd name="connsiteY3" fmla="*/ 52559 h 52558"/>
                <a:gd name="connsiteX4" fmla="*/ 0 w 52443"/>
                <a:gd name="connsiteY4" fmla="*/ 26164 h 52558"/>
                <a:gd name="connsiteX5" fmla="*/ 26279 w 52443"/>
                <a:gd name="connsiteY5" fmla="*/ 6108 h 52558"/>
                <a:gd name="connsiteX6" fmla="*/ 6685 w 52443"/>
                <a:gd name="connsiteY6" fmla="*/ 26279 h 52558"/>
                <a:gd name="connsiteX7" fmla="*/ 26279 w 52443"/>
                <a:gd name="connsiteY7" fmla="*/ 46565 h 52558"/>
                <a:gd name="connsiteX8" fmla="*/ 45758 w 52443"/>
                <a:gd name="connsiteY8" fmla="*/ 26279 h 52558"/>
                <a:gd name="connsiteX9" fmla="*/ 26279 w 52443"/>
                <a:gd name="connsiteY9" fmla="*/ 6108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443" h="52558">
                  <a:moveTo>
                    <a:pt x="0" y="26164"/>
                  </a:moveTo>
                  <a:cubicBezTo>
                    <a:pt x="0" y="11065"/>
                    <a:pt x="10950" y="0"/>
                    <a:pt x="26395" y="0"/>
                  </a:cubicBezTo>
                  <a:cubicBezTo>
                    <a:pt x="41840" y="0"/>
                    <a:pt x="52443" y="10950"/>
                    <a:pt x="52443" y="26164"/>
                  </a:cubicBezTo>
                  <a:cubicBezTo>
                    <a:pt x="52443" y="41378"/>
                    <a:pt x="41609" y="52559"/>
                    <a:pt x="26395" y="52559"/>
                  </a:cubicBezTo>
                  <a:cubicBezTo>
                    <a:pt x="11180" y="52559"/>
                    <a:pt x="0" y="41494"/>
                    <a:pt x="0" y="26164"/>
                  </a:cubicBezTo>
                  <a:close/>
                  <a:moveTo>
                    <a:pt x="26279" y="6108"/>
                  </a:moveTo>
                  <a:cubicBezTo>
                    <a:pt x="14753" y="6108"/>
                    <a:pt x="6685" y="14638"/>
                    <a:pt x="6685" y="26279"/>
                  </a:cubicBezTo>
                  <a:cubicBezTo>
                    <a:pt x="6685" y="37920"/>
                    <a:pt x="14753" y="46565"/>
                    <a:pt x="26279" y="46565"/>
                  </a:cubicBezTo>
                  <a:cubicBezTo>
                    <a:pt x="37805" y="46565"/>
                    <a:pt x="45758" y="38036"/>
                    <a:pt x="45758" y="26279"/>
                  </a:cubicBezTo>
                  <a:cubicBezTo>
                    <a:pt x="45758" y="14523"/>
                    <a:pt x="37690" y="6108"/>
                    <a:pt x="26279" y="6108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26" name="Freeform: Shape 825">
              <a:extLst>
                <a:ext uri="{FF2B5EF4-FFF2-40B4-BE49-F238E27FC236}">
                  <a16:creationId xmlns:a16="http://schemas.microsoft.com/office/drawing/2014/main" id="{C53ABA75-004D-4B56-AF9B-C5ABD39E3772}"/>
                </a:ext>
              </a:extLst>
            </p:cNvPr>
            <p:cNvSpPr/>
            <p:nvPr/>
          </p:nvSpPr>
          <p:spPr>
            <a:xfrm>
              <a:off x="3968764" y="5913786"/>
              <a:ext cx="45412" cy="51751"/>
            </a:xfrm>
            <a:custGeom>
              <a:avLst/>
              <a:gdLst>
                <a:gd name="connsiteX0" fmla="*/ 6455 w 45412"/>
                <a:gd name="connsiteY0" fmla="*/ 51636 h 51751"/>
                <a:gd name="connsiteX1" fmla="*/ 0 w 45412"/>
                <a:gd name="connsiteY1" fmla="*/ 51636 h 51751"/>
                <a:gd name="connsiteX2" fmla="*/ 0 w 45412"/>
                <a:gd name="connsiteY2" fmla="*/ 807 h 51751"/>
                <a:gd name="connsiteX3" fmla="*/ 6455 w 45412"/>
                <a:gd name="connsiteY3" fmla="*/ 807 h 51751"/>
                <a:gd name="connsiteX4" fmla="*/ 6455 w 45412"/>
                <a:gd name="connsiteY4" fmla="*/ 12448 h 51751"/>
                <a:gd name="connsiteX5" fmla="*/ 25242 w 45412"/>
                <a:gd name="connsiteY5" fmla="*/ 0 h 51751"/>
                <a:gd name="connsiteX6" fmla="*/ 45413 w 45412"/>
                <a:gd name="connsiteY6" fmla="*/ 22591 h 51751"/>
                <a:gd name="connsiteX7" fmla="*/ 45413 w 45412"/>
                <a:gd name="connsiteY7" fmla="*/ 51636 h 51751"/>
                <a:gd name="connsiteX8" fmla="*/ 38958 w 45412"/>
                <a:gd name="connsiteY8" fmla="*/ 51636 h 51751"/>
                <a:gd name="connsiteX9" fmla="*/ 38958 w 45412"/>
                <a:gd name="connsiteY9" fmla="*/ 23513 h 51751"/>
                <a:gd name="connsiteX10" fmla="*/ 23744 w 45412"/>
                <a:gd name="connsiteY10" fmla="*/ 6224 h 51751"/>
                <a:gd name="connsiteX11" fmla="*/ 6570 w 45412"/>
                <a:gd name="connsiteY11" fmla="*/ 26279 h 51751"/>
                <a:gd name="connsiteX12" fmla="*/ 6570 w 45412"/>
                <a:gd name="connsiteY12" fmla="*/ 51752 h 5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412" h="51751">
                  <a:moveTo>
                    <a:pt x="6455" y="51636"/>
                  </a:moveTo>
                  <a:lnTo>
                    <a:pt x="0" y="51636"/>
                  </a:lnTo>
                  <a:lnTo>
                    <a:pt x="0" y="807"/>
                  </a:lnTo>
                  <a:lnTo>
                    <a:pt x="6455" y="807"/>
                  </a:lnTo>
                  <a:lnTo>
                    <a:pt x="6455" y="12448"/>
                  </a:lnTo>
                  <a:cubicBezTo>
                    <a:pt x="9913" y="4956"/>
                    <a:pt x="16713" y="0"/>
                    <a:pt x="25242" y="0"/>
                  </a:cubicBezTo>
                  <a:cubicBezTo>
                    <a:pt x="38728" y="0"/>
                    <a:pt x="45413" y="9451"/>
                    <a:pt x="45413" y="22591"/>
                  </a:cubicBezTo>
                  <a:lnTo>
                    <a:pt x="45413" y="51636"/>
                  </a:lnTo>
                  <a:lnTo>
                    <a:pt x="38958" y="51636"/>
                  </a:lnTo>
                  <a:lnTo>
                    <a:pt x="38958" y="23513"/>
                  </a:lnTo>
                  <a:cubicBezTo>
                    <a:pt x="38958" y="11987"/>
                    <a:pt x="33656" y="6224"/>
                    <a:pt x="23744" y="6224"/>
                  </a:cubicBezTo>
                  <a:cubicBezTo>
                    <a:pt x="13831" y="6224"/>
                    <a:pt x="6570" y="14984"/>
                    <a:pt x="6570" y="26279"/>
                  </a:cubicBezTo>
                  <a:lnTo>
                    <a:pt x="6570" y="51752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27" name="Freeform: Shape 826">
              <a:extLst>
                <a:ext uri="{FF2B5EF4-FFF2-40B4-BE49-F238E27FC236}">
                  <a16:creationId xmlns:a16="http://schemas.microsoft.com/office/drawing/2014/main" id="{C3743310-BE50-4747-AA36-F4497C44B364}"/>
                </a:ext>
              </a:extLst>
            </p:cNvPr>
            <p:cNvSpPr/>
            <p:nvPr/>
          </p:nvSpPr>
          <p:spPr>
            <a:xfrm>
              <a:off x="4026971" y="5913671"/>
              <a:ext cx="52097" cy="52558"/>
            </a:xfrm>
            <a:custGeom>
              <a:avLst/>
              <a:gdLst>
                <a:gd name="connsiteX0" fmla="*/ 45643 w 52097"/>
                <a:gd name="connsiteY0" fmla="*/ 39995 h 52558"/>
                <a:gd name="connsiteX1" fmla="*/ 25472 w 52097"/>
                <a:gd name="connsiteY1" fmla="*/ 52559 h 52558"/>
                <a:gd name="connsiteX2" fmla="*/ 0 w 52097"/>
                <a:gd name="connsiteY2" fmla="*/ 26510 h 52558"/>
                <a:gd name="connsiteX3" fmla="*/ 25472 w 52097"/>
                <a:gd name="connsiteY3" fmla="*/ 0 h 52558"/>
                <a:gd name="connsiteX4" fmla="*/ 45643 w 52097"/>
                <a:gd name="connsiteY4" fmla="*/ 12678 h 52558"/>
                <a:gd name="connsiteX5" fmla="*/ 45643 w 52097"/>
                <a:gd name="connsiteY5" fmla="*/ 807 h 52558"/>
                <a:gd name="connsiteX6" fmla="*/ 52098 w 52097"/>
                <a:gd name="connsiteY6" fmla="*/ 807 h 52558"/>
                <a:gd name="connsiteX7" fmla="*/ 52098 w 52097"/>
                <a:gd name="connsiteY7" fmla="*/ 51636 h 52558"/>
                <a:gd name="connsiteX8" fmla="*/ 45643 w 52097"/>
                <a:gd name="connsiteY8" fmla="*/ 51636 h 52558"/>
                <a:gd name="connsiteX9" fmla="*/ 45643 w 52097"/>
                <a:gd name="connsiteY9" fmla="*/ 39880 h 52558"/>
                <a:gd name="connsiteX10" fmla="*/ 6685 w 52097"/>
                <a:gd name="connsiteY10" fmla="*/ 26394 h 52558"/>
                <a:gd name="connsiteX11" fmla="*/ 26049 w 52097"/>
                <a:gd name="connsiteY11" fmla="*/ 46565 h 52558"/>
                <a:gd name="connsiteX12" fmla="*/ 45643 w 52097"/>
                <a:gd name="connsiteY12" fmla="*/ 26394 h 52558"/>
                <a:gd name="connsiteX13" fmla="*/ 26049 w 52097"/>
                <a:gd name="connsiteY13" fmla="*/ 6108 h 52558"/>
                <a:gd name="connsiteX14" fmla="*/ 6685 w 52097"/>
                <a:gd name="connsiteY14" fmla="*/ 26394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52558">
                  <a:moveTo>
                    <a:pt x="45643" y="39995"/>
                  </a:moveTo>
                  <a:cubicBezTo>
                    <a:pt x="42070" y="47718"/>
                    <a:pt x="34694" y="52559"/>
                    <a:pt x="25472" y="52559"/>
                  </a:cubicBezTo>
                  <a:cubicBezTo>
                    <a:pt x="10604" y="52559"/>
                    <a:pt x="0" y="41609"/>
                    <a:pt x="0" y="26510"/>
                  </a:cubicBezTo>
                  <a:cubicBezTo>
                    <a:pt x="0" y="11411"/>
                    <a:pt x="10604" y="0"/>
                    <a:pt x="25472" y="0"/>
                  </a:cubicBezTo>
                  <a:cubicBezTo>
                    <a:pt x="34809" y="0"/>
                    <a:pt x="42070" y="4956"/>
                    <a:pt x="45643" y="12678"/>
                  </a:cubicBezTo>
                  <a:lnTo>
                    <a:pt x="45643" y="807"/>
                  </a:lnTo>
                  <a:lnTo>
                    <a:pt x="52098" y="807"/>
                  </a:lnTo>
                  <a:lnTo>
                    <a:pt x="52098" y="51636"/>
                  </a:lnTo>
                  <a:lnTo>
                    <a:pt x="45643" y="51636"/>
                  </a:lnTo>
                  <a:lnTo>
                    <a:pt x="45643" y="39880"/>
                  </a:lnTo>
                  <a:close/>
                  <a:moveTo>
                    <a:pt x="6685" y="26394"/>
                  </a:moveTo>
                  <a:cubicBezTo>
                    <a:pt x="6685" y="38036"/>
                    <a:pt x="14638" y="46565"/>
                    <a:pt x="26049" y="46565"/>
                  </a:cubicBezTo>
                  <a:cubicBezTo>
                    <a:pt x="37460" y="46565"/>
                    <a:pt x="45643" y="38036"/>
                    <a:pt x="45643" y="26394"/>
                  </a:cubicBezTo>
                  <a:cubicBezTo>
                    <a:pt x="45643" y="14753"/>
                    <a:pt x="37460" y="6108"/>
                    <a:pt x="26049" y="6108"/>
                  </a:cubicBezTo>
                  <a:cubicBezTo>
                    <a:pt x="14638" y="6108"/>
                    <a:pt x="6685" y="14638"/>
                    <a:pt x="6685" y="26394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28" name="Freeform: Shape 827">
              <a:extLst>
                <a:ext uri="{FF2B5EF4-FFF2-40B4-BE49-F238E27FC236}">
                  <a16:creationId xmlns:a16="http://schemas.microsoft.com/office/drawing/2014/main" id="{40BA0560-CFC4-4A98-BE40-7E57FA4EE7A6}"/>
                </a:ext>
              </a:extLst>
            </p:cNvPr>
            <p:cNvSpPr/>
            <p:nvPr/>
          </p:nvSpPr>
          <p:spPr>
            <a:xfrm>
              <a:off x="4097049" y="5887506"/>
              <a:ext cx="6454" cy="77800"/>
            </a:xfrm>
            <a:custGeom>
              <a:avLst/>
              <a:gdLst>
                <a:gd name="connsiteX0" fmla="*/ 0 w 6454"/>
                <a:gd name="connsiteY0" fmla="*/ 0 h 77800"/>
                <a:gd name="connsiteX1" fmla="*/ 6455 w 6454"/>
                <a:gd name="connsiteY1" fmla="*/ 0 h 77800"/>
                <a:gd name="connsiteX2" fmla="*/ 6455 w 6454"/>
                <a:gd name="connsiteY2" fmla="*/ 77801 h 77800"/>
                <a:gd name="connsiteX3" fmla="*/ 0 w 6454"/>
                <a:gd name="connsiteY3" fmla="*/ 77801 h 77800"/>
                <a:gd name="connsiteX4" fmla="*/ 0 w 6454"/>
                <a:gd name="connsiteY4" fmla="*/ 0 h 7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54" h="77800">
                  <a:moveTo>
                    <a:pt x="0" y="0"/>
                  </a:moveTo>
                  <a:lnTo>
                    <a:pt x="6455" y="0"/>
                  </a:lnTo>
                  <a:lnTo>
                    <a:pt x="6455" y="77801"/>
                  </a:lnTo>
                  <a:lnTo>
                    <a:pt x="0" y="778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29" name="Freeform: Shape 828">
              <a:extLst>
                <a:ext uri="{FF2B5EF4-FFF2-40B4-BE49-F238E27FC236}">
                  <a16:creationId xmlns:a16="http://schemas.microsoft.com/office/drawing/2014/main" id="{DEB63031-3425-4C21-AD80-8DF5CE9097C0}"/>
                </a:ext>
              </a:extLst>
            </p:cNvPr>
            <p:cNvSpPr/>
            <p:nvPr/>
          </p:nvSpPr>
          <p:spPr>
            <a:xfrm>
              <a:off x="4142116" y="5887506"/>
              <a:ext cx="52097" cy="78723"/>
            </a:xfrm>
            <a:custGeom>
              <a:avLst/>
              <a:gdLst>
                <a:gd name="connsiteX0" fmla="*/ 45643 w 52097"/>
                <a:gd name="connsiteY0" fmla="*/ 66159 h 78723"/>
                <a:gd name="connsiteX1" fmla="*/ 25472 w 52097"/>
                <a:gd name="connsiteY1" fmla="*/ 78723 h 78723"/>
                <a:gd name="connsiteX2" fmla="*/ 0 w 52097"/>
                <a:gd name="connsiteY2" fmla="*/ 52674 h 78723"/>
                <a:gd name="connsiteX3" fmla="*/ 25472 w 52097"/>
                <a:gd name="connsiteY3" fmla="*/ 26164 h 78723"/>
                <a:gd name="connsiteX4" fmla="*/ 45643 w 52097"/>
                <a:gd name="connsiteY4" fmla="*/ 38843 h 78723"/>
                <a:gd name="connsiteX5" fmla="*/ 45643 w 52097"/>
                <a:gd name="connsiteY5" fmla="*/ 0 h 78723"/>
                <a:gd name="connsiteX6" fmla="*/ 52098 w 52097"/>
                <a:gd name="connsiteY6" fmla="*/ 0 h 78723"/>
                <a:gd name="connsiteX7" fmla="*/ 52098 w 52097"/>
                <a:gd name="connsiteY7" fmla="*/ 77801 h 78723"/>
                <a:gd name="connsiteX8" fmla="*/ 45643 w 52097"/>
                <a:gd name="connsiteY8" fmla="*/ 77801 h 78723"/>
                <a:gd name="connsiteX9" fmla="*/ 45643 w 52097"/>
                <a:gd name="connsiteY9" fmla="*/ 66045 h 78723"/>
                <a:gd name="connsiteX10" fmla="*/ 6685 w 52097"/>
                <a:gd name="connsiteY10" fmla="*/ 52559 h 78723"/>
                <a:gd name="connsiteX11" fmla="*/ 26049 w 52097"/>
                <a:gd name="connsiteY11" fmla="*/ 72729 h 78723"/>
                <a:gd name="connsiteX12" fmla="*/ 45643 w 52097"/>
                <a:gd name="connsiteY12" fmla="*/ 52559 h 78723"/>
                <a:gd name="connsiteX13" fmla="*/ 26049 w 52097"/>
                <a:gd name="connsiteY13" fmla="*/ 32273 h 78723"/>
                <a:gd name="connsiteX14" fmla="*/ 6685 w 52097"/>
                <a:gd name="connsiteY14" fmla="*/ 52559 h 78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78723">
                  <a:moveTo>
                    <a:pt x="45643" y="66159"/>
                  </a:moveTo>
                  <a:cubicBezTo>
                    <a:pt x="42070" y="73767"/>
                    <a:pt x="34694" y="78723"/>
                    <a:pt x="25472" y="78723"/>
                  </a:cubicBezTo>
                  <a:cubicBezTo>
                    <a:pt x="10604" y="78723"/>
                    <a:pt x="0" y="67773"/>
                    <a:pt x="0" y="52674"/>
                  </a:cubicBezTo>
                  <a:cubicBezTo>
                    <a:pt x="0" y="37575"/>
                    <a:pt x="10604" y="26164"/>
                    <a:pt x="25472" y="26164"/>
                  </a:cubicBezTo>
                  <a:cubicBezTo>
                    <a:pt x="34809" y="26164"/>
                    <a:pt x="42070" y="31120"/>
                    <a:pt x="45643" y="38843"/>
                  </a:cubicBezTo>
                  <a:lnTo>
                    <a:pt x="45643" y="0"/>
                  </a:lnTo>
                  <a:lnTo>
                    <a:pt x="52098" y="0"/>
                  </a:lnTo>
                  <a:lnTo>
                    <a:pt x="52098" y="77801"/>
                  </a:lnTo>
                  <a:lnTo>
                    <a:pt x="45643" y="77801"/>
                  </a:lnTo>
                  <a:lnTo>
                    <a:pt x="45643" y="66045"/>
                  </a:lnTo>
                  <a:close/>
                  <a:moveTo>
                    <a:pt x="6685" y="52559"/>
                  </a:moveTo>
                  <a:cubicBezTo>
                    <a:pt x="6685" y="64200"/>
                    <a:pt x="14638" y="72729"/>
                    <a:pt x="26049" y="72729"/>
                  </a:cubicBezTo>
                  <a:cubicBezTo>
                    <a:pt x="37460" y="72729"/>
                    <a:pt x="45643" y="64200"/>
                    <a:pt x="45643" y="52559"/>
                  </a:cubicBezTo>
                  <a:cubicBezTo>
                    <a:pt x="45643" y="40917"/>
                    <a:pt x="37460" y="32273"/>
                    <a:pt x="26049" y="32273"/>
                  </a:cubicBezTo>
                  <a:cubicBezTo>
                    <a:pt x="14638" y="32273"/>
                    <a:pt x="6685" y="40803"/>
                    <a:pt x="6685" y="5255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30" name="Freeform: Shape 829">
              <a:extLst>
                <a:ext uri="{FF2B5EF4-FFF2-40B4-BE49-F238E27FC236}">
                  <a16:creationId xmlns:a16="http://schemas.microsoft.com/office/drawing/2014/main" id="{C5E4E7FF-9A9C-4C74-93BF-AEDED5163AA5}"/>
                </a:ext>
              </a:extLst>
            </p:cNvPr>
            <p:cNvSpPr/>
            <p:nvPr/>
          </p:nvSpPr>
          <p:spPr>
            <a:xfrm>
              <a:off x="4208506" y="5913671"/>
              <a:ext cx="52097" cy="52558"/>
            </a:xfrm>
            <a:custGeom>
              <a:avLst/>
              <a:gdLst>
                <a:gd name="connsiteX0" fmla="*/ 45643 w 52097"/>
                <a:gd name="connsiteY0" fmla="*/ 39995 h 52558"/>
                <a:gd name="connsiteX1" fmla="*/ 25472 w 52097"/>
                <a:gd name="connsiteY1" fmla="*/ 52559 h 52558"/>
                <a:gd name="connsiteX2" fmla="*/ 0 w 52097"/>
                <a:gd name="connsiteY2" fmla="*/ 26510 h 52558"/>
                <a:gd name="connsiteX3" fmla="*/ 25472 w 52097"/>
                <a:gd name="connsiteY3" fmla="*/ 0 h 52558"/>
                <a:gd name="connsiteX4" fmla="*/ 45643 w 52097"/>
                <a:gd name="connsiteY4" fmla="*/ 12678 h 52558"/>
                <a:gd name="connsiteX5" fmla="*/ 45643 w 52097"/>
                <a:gd name="connsiteY5" fmla="*/ 807 h 52558"/>
                <a:gd name="connsiteX6" fmla="*/ 52098 w 52097"/>
                <a:gd name="connsiteY6" fmla="*/ 807 h 52558"/>
                <a:gd name="connsiteX7" fmla="*/ 52098 w 52097"/>
                <a:gd name="connsiteY7" fmla="*/ 51636 h 52558"/>
                <a:gd name="connsiteX8" fmla="*/ 45643 w 52097"/>
                <a:gd name="connsiteY8" fmla="*/ 51636 h 52558"/>
                <a:gd name="connsiteX9" fmla="*/ 45643 w 52097"/>
                <a:gd name="connsiteY9" fmla="*/ 39880 h 52558"/>
                <a:gd name="connsiteX10" fmla="*/ 6685 w 52097"/>
                <a:gd name="connsiteY10" fmla="*/ 26394 h 52558"/>
                <a:gd name="connsiteX11" fmla="*/ 26049 w 52097"/>
                <a:gd name="connsiteY11" fmla="*/ 46565 h 52558"/>
                <a:gd name="connsiteX12" fmla="*/ 45643 w 52097"/>
                <a:gd name="connsiteY12" fmla="*/ 26394 h 52558"/>
                <a:gd name="connsiteX13" fmla="*/ 26049 w 52097"/>
                <a:gd name="connsiteY13" fmla="*/ 6108 h 52558"/>
                <a:gd name="connsiteX14" fmla="*/ 6685 w 52097"/>
                <a:gd name="connsiteY14" fmla="*/ 26394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52558">
                  <a:moveTo>
                    <a:pt x="45643" y="39995"/>
                  </a:moveTo>
                  <a:cubicBezTo>
                    <a:pt x="42070" y="47718"/>
                    <a:pt x="34694" y="52559"/>
                    <a:pt x="25472" y="52559"/>
                  </a:cubicBezTo>
                  <a:cubicBezTo>
                    <a:pt x="10604" y="52559"/>
                    <a:pt x="0" y="41609"/>
                    <a:pt x="0" y="26510"/>
                  </a:cubicBezTo>
                  <a:cubicBezTo>
                    <a:pt x="0" y="11411"/>
                    <a:pt x="10604" y="0"/>
                    <a:pt x="25472" y="0"/>
                  </a:cubicBezTo>
                  <a:cubicBezTo>
                    <a:pt x="34809" y="0"/>
                    <a:pt x="42070" y="4956"/>
                    <a:pt x="45643" y="12678"/>
                  </a:cubicBezTo>
                  <a:lnTo>
                    <a:pt x="45643" y="807"/>
                  </a:lnTo>
                  <a:lnTo>
                    <a:pt x="52098" y="807"/>
                  </a:lnTo>
                  <a:lnTo>
                    <a:pt x="52098" y="51636"/>
                  </a:lnTo>
                  <a:lnTo>
                    <a:pt x="45643" y="51636"/>
                  </a:lnTo>
                  <a:lnTo>
                    <a:pt x="45643" y="39880"/>
                  </a:lnTo>
                  <a:close/>
                  <a:moveTo>
                    <a:pt x="6685" y="26394"/>
                  </a:moveTo>
                  <a:cubicBezTo>
                    <a:pt x="6685" y="38036"/>
                    <a:pt x="14638" y="46565"/>
                    <a:pt x="26049" y="46565"/>
                  </a:cubicBezTo>
                  <a:cubicBezTo>
                    <a:pt x="37460" y="46565"/>
                    <a:pt x="45643" y="38036"/>
                    <a:pt x="45643" y="26394"/>
                  </a:cubicBezTo>
                  <a:cubicBezTo>
                    <a:pt x="45643" y="14753"/>
                    <a:pt x="37460" y="6108"/>
                    <a:pt x="26049" y="6108"/>
                  </a:cubicBezTo>
                  <a:cubicBezTo>
                    <a:pt x="14638" y="6108"/>
                    <a:pt x="6685" y="14638"/>
                    <a:pt x="6685" y="26394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31" name="Freeform: Shape 830">
              <a:extLst>
                <a:ext uri="{FF2B5EF4-FFF2-40B4-BE49-F238E27FC236}">
                  <a16:creationId xmlns:a16="http://schemas.microsoft.com/office/drawing/2014/main" id="{42D86EBC-D0B3-4D67-8746-D8C4BA1F0B3B}"/>
                </a:ext>
              </a:extLst>
            </p:cNvPr>
            <p:cNvSpPr/>
            <p:nvPr/>
          </p:nvSpPr>
          <p:spPr>
            <a:xfrm>
              <a:off x="4278008" y="5897995"/>
              <a:ext cx="29506" cy="68349"/>
            </a:xfrm>
            <a:custGeom>
              <a:avLst/>
              <a:gdLst>
                <a:gd name="connsiteX0" fmla="*/ 16598 w 29506"/>
                <a:gd name="connsiteY0" fmla="*/ 68234 h 68349"/>
                <a:gd name="connsiteX1" fmla="*/ 0 w 29506"/>
                <a:gd name="connsiteY1" fmla="*/ 50715 h 68349"/>
                <a:gd name="connsiteX2" fmla="*/ 0 w 29506"/>
                <a:gd name="connsiteY2" fmla="*/ 0 h 68349"/>
                <a:gd name="connsiteX3" fmla="*/ 6339 w 29506"/>
                <a:gd name="connsiteY3" fmla="*/ 0 h 68349"/>
                <a:gd name="connsiteX4" fmla="*/ 6339 w 29506"/>
                <a:gd name="connsiteY4" fmla="*/ 16598 h 68349"/>
                <a:gd name="connsiteX5" fmla="*/ 28700 w 29506"/>
                <a:gd name="connsiteY5" fmla="*/ 16598 h 68349"/>
                <a:gd name="connsiteX6" fmla="*/ 28700 w 29506"/>
                <a:gd name="connsiteY6" fmla="*/ 22591 h 68349"/>
                <a:gd name="connsiteX7" fmla="*/ 6339 w 29506"/>
                <a:gd name="connsiteY7" fmla="*/ 22591 h 68349"/>
                <a:gd name="connsiteX8" fmla="*/ 6339 w 29506"/>
                <a:gd name="connsiteY8" fmla="*/ 51291 h 68349"/>
                <a:gd name="connsiteX9" fmla="*/ 17289 w 29506"/>
                <a:gd name="connsiteY9" fmla="*/ 62241 h 68349"/>
                <a:gd name="connsiteX10" fmla="*/ 29507 w 29506"/>
                <a:gd name="connsiteY10" fmla="*/ 58438 h 68349"/>
                <a:gd name="connsiteX11" fmla="*/ 29507 w 29506"/>
                <a:gd name="connsiteY11" fmla="*/ 64661 h 68349"/>
                <a:gd name="connsiteX12" fmla="*/ 16598 w 29506"/>
                <a:gd name="connsiteY12" fmla="*/ 68350 h 68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506" h="68349">
                  <a:moveTo>
                    <a:pt x="16598" y="68234"/>
                  </a:moveTo>
                  <a:cubicBezTo>
                    <a:pt x="6339" y="68234"/>
                    <a:pt x="0" y="63508"/>
                    <a:pt x="0" y="50715"/>
                  </a:cubicBezTo>
                  <a:lnTo>
                    <a:pt x="0" y="0"/>
                  </a:lnTo>
                  <a:lnTo>
                    <a:pt x="6339" y="0"/>
                  </a:lnTo>
                  <a:lnTo>
                    <a:pt x="6339" y="16598"/>
                  </a:lnTo>
                  <a:lnTo>
                    <a:pt x="28700" y="16598"/>
                  </a:lnTo>
                  <a:lnTo>
                    <a:pt x="28700" y="22591"/>
                  </a:lnTo>
                  <a:lnTo>
                    <a:pt x="6339" y="22591"/>
                  </a:lnTo>
                  <a:lnTo>
                    <a:pt x="6339" y="51291"/>
                  </a:lnTo>
                  <a:cubicBezTo>
                    <a:pt x="6339" y="59014"/>
                    <a:pt x="10950" y="62241"/>
                    <a:pt x="17289" y="62241"/>
                  </a:cubicBezTo>
                  <a:cubicBezTo>
                    <a:pt x="21208" y="62241"/>
                    <a:pt x="25818" y="61088"/>
                    <a:pt x="29507" y="58438"/>
                  </a:cubicBezTo>
                  <a:lnTo>
                    <a:pt x="29507" y="64661"/>
                  </a:lnTo>
                  <a:cubicBezTo>
                    <a:pt x="25818" y="67197"/>
                    <a:pt x="20747" y="68350"/>
                    <a:pt x="16598" y="68350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32" name="Freeform: Shape 831">
              <a:extLst>
                <a:ext uri="{FF2B5EF4-FFF2-40B4-BE49-F238E27FC236}">
                  <a16:creationId xmlns:a16="http://schemas.microsoft.com/office/drawing/2014/main" id="{E0745780-A7AF-4741-A186-5EDAD1FF5DAA}"/>
                </a:ext>
              </a:extLst>
            </p:cNvPr>
            <p:cNvSpPr/>
            <p:nvPr/>
          </p:nvSpPr>
          <p:spPr>
            <a:xfrm>
              <a:off x="4314315" y="5913671"/>
              <a:ext cx="52097" cy="52558"/>
            </a:xfrm>
            <a:custGeom>
              <a:avLst/>
              <a:gdLst>
                <a:gd name="connsiteX0" fmla="*/ 45643 w 52097"/>
                <a:gd name="connsiteY0" fmla="*/ 39995 h 52558"/>
                <a:gd name="connsiteX1" fmla="*/ 25472 w 52097"/>
                <a:gd name="connsiteY1" fmla="*/ 52559 h 52558"/>
                <a:gd name="connsiteX2" fmla="*/ 0 w 52097"/>
                <a:gd name="connsiteY2" fmla="*/ 26510 h 52558"/>
                <a:gd name="connsiteX3" fmla="*/ 25472 w 52097"/>
                <a:gd name="connsiteY3" fmla="*/ 0 h 52558"/>
                <a:gd name="connsiteX4" fmla="*/ 45643 w 52097"/>
                <a:gd name="connsiteY4" fmla="*/ 12678 h 52558"/>
                <a:gd name="connsiteX5" fmla="*/ 45643 w 52097"/>
                <a:gd name="connsiteY5" fmla="*/ 807 h 52558"/>
                <a:gd name="connsiteX6" fmla="*/ 52098 w 52097"/>
                <a:gd name="connsiteY6" fmla="*/ 807 h 52558"/>
                <a:gd name="connsiteX7" fmla="*/ 52098 w 52097"/>
                <a:gd name="connsiteY7" fmla="*/ 51636 h 52558"/>
                <a:gd name="connsiteX8" fmla="*/ 45643 w 52097"/>
                <a:gd name="connsiteY8" fmla="*/ 51636 h 52558"/>
                <a:gd name="connsiteX9" fmla="*/ 45643 w 52097"/>
                <a:gd name="connsiteY9" fmla="*/ 39880 h 52558"/>
                <a:gd name="connsiteX10" fmla="*/ 6685 w 52097"/>
                <a:gd name="connsiteY10" fmla="*/ 26394 h 52558"/>
                <a:gd name="connsiteX11" fmla="*/ 26049 w 52097"/>
                <a:gd name="connsiteY11" fmla="*/ 46565 h 52558"/>
                <a:gd name="connsiteX12" fmla="*/ 45643 w 52097"/>
                <a:gd name="connsiteY12" fmla="*/ 26394 h 52558"/>
                <a:gd name="connsiteX13" fmla="*/ 26049 w 52097"/>
                <a:gd name="connsiteY13" fmla="*/ 6108 h 52558"/>
                <a:gd name="connsiteX14" fmla="*/ 6685 w 52097"/>
                <a:gd name="connsiteY14" fmla="*/ 26394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52558">
                  <a:moveTo>
                    <a:pt x="45643" y="39995"/>
                  </a:moveTo>
                  <a:cubicBezTo>
                    <a:pt x="42070" y="47718"/>
                    <a:pt x="34694" y="52559"/>
                    <a:pt x="25472" y="52559"/>
                  </a:cubicBezTo>
                  <a:cubicBezTo>
                    <a:pt x="10604" y="52559"/>
                    <a:pt x="0" y="41609"/>
                    <a:pt x="0" y="26510"/>
                  </a:cubicBezTo>
                  <a:cubicBezTo>
                    <a:pt x="0" y="11411"/>
                    <a:pt x="10604" y="0"/>
                    <a:pt x="25472" y="0"/>
                  </a:cubicBezTo>
                  <a:cubicBezTo>
                    <a:pt x="34809" y="0"/>
                    <a:pt x="42070" y="4956"/>
                    <a:pt x="45643" y="12678"/>
                  </a:cubicBezTo>
                  <a:lnTo>
                    <a:pt x="45643" y="807"/>
                  </a:lnTo>
                  <a:lnTo>
                    <a:pt x="52098" y="807"/>
                  </a:lnTo>
                  <a:lnTo>
                    <a:pt x="52098" y="51636"/>
                  </a:lnTo>
                  <a:lnTo>
                    <a:pt x="45643" y="51636"/>
                  </a:lnTo>
                  <a:lnTo>
                    <a:pt x="45643" y="39880"/>
                  </a:lnTo>
                  <a:close/>
                  <a:moveTo>
                    <a:pt x="6685" y="26394"/>
                  </a:moveTo>
                  <a:cubicBezTo>
                    <a:pt x="6685" y="38036"/>
                    <a:pt x="14638" y="46565"/>
                    <a:pt x="26049" y="46565"/>
                  </a:cubicBezTo>
                  <a:cubicBezTo>
                    <a:pt x="37460" y="46565"/>
                    <a:pt x="45643" y="38036"/>
                    <a:pt x="45643" y="26394"/>
                  </a:cubicBezTo>
                  <a:cubicBezTo>
                    <a:pt x="45643" y="14753"/>
                    <a:pt x="37460" y="6108"/>
                    <a:pt x="26049" y="6108"/>
                  </a:cubicBezTo>
                  <a:cubicBezTo>
                    <a:pt x="14638" y="6108"/>
                    <a:pt x="6685" y="14638"/>
                    <a:pt x="6685" y="26394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33" name="Freeform: Shape 832">
              <a:extLst>
                <a:ext uri="{FF2B5EF4-FFF2-40B4-BE49-F238E27FC236}">
                  <a16:creationId xmlns:a16="http://schemas.microsoft.com/office/drawing/2014/main" id="{C2EE2831-D04A-49F3-8918-2C2422889951}"/>
                </a:ext>
              </a:extLst>
            </p:cNvPr>
            <p:cNvSpPr/>
            <p:nvPr/>
          </p:nvSpPr>
          <p:spPr>
            <a:xfrm>
              <a:off x="4408829" y="5887622"/>
              <a:ext cx="52097" cy="78723"/>
            </a:xfrm>
            <a:custGeom>
              <a:avLst/>
              <a:gdLst>
                <a:gd name="connsiteX0" fmla="*/ 26625 w 52097"/>
                <a:gd name="connsiteY0" fmla="*/ 78608 h 78723"/>
                <a:gd name="connsiteX1" fmla="*/ 6455 w 52097"/>
                <a:gd name="connsiteY1" fmla="*/ 65929 h 78723"/>
                <a:gd name="connsiteX2" fmla="*/ 6455 w 52097"/>
                <a:gd name="connsiteY2" fmla="*/ 77801 h 78723"/>
                <a:gd name="connsiteX3" fmla="*/ 0 w 52097"/>
                <a:gd name="connsiteY3" fmla="*/ 77801 h 78723"/>
                <a:gd name="connsiteX4" fmla="*/ 0 w 52097"/>
                <a:gd name="connsiteY4" fmla="*/ 0 h 78723"/>
                <a:gd name="connsiteX5" fmla="*/ 6455 w 52097"/>
                <a:gd name="connsiteY5" fmla="*/ 0 h 78723"/>
                <a:gd name="connsiteX6" fmla="*/ 6455 w 52097"/>
                <a:gd name="connsiteY6" fmla="*/ 38843 h 78723"/>
                <a:gd name="connsiteX7" fmla="*/ 26625 w 52097"/>
                <a:gd name="connsiteY7" fmla="*/ 26164 h 78723"/>
                <a:gd name="connsiteX8" fmla="*/ 52098 w 52097"/>
                <a:gd name="connsiteY8" fmla="*/ 52328 h 78723"/>
                <a:gd name="connsiteX9" fmla="*/ 26625 w 52097"/>
                <a:gd name="connsiteY9" fmla="*/ 78723 h 78723"/>
                <a:gd name="connsiteX10" fmla="*/ 45413 w 52097"/>
                <a:gd name="connsiteY10" fmla="*/ 52328 h 78723"/>
                <a:gd name="connsiteX11" fmla="*/ 26049 w 52097"/>
                <a:gd name="connsiteY11" fmla="*/ 32157 h 78723"/>
                <a:gd name="connsiteX12" fmla="*/ 6455 w 52097"/>
                <a:gd name="connsiteY12" fmla="*/ 52328 h 78723"/>
                <a:gd name="connsiteX13" fmla="*/ 26049 w 52097"/>
                <a:gd name="connsiteY13" fmla="*/ 72614 h 78723"/>
                <a:gd name="connsiteX14" fmla="*/ 45413 w 52097"/>
                <a:gd name="connsiteY14" fmla="*/ 52328 h 78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78723">
                  <a:moveTo>
                    <a:pt x="26625" y="78608"/>
                  </a:moveTo>
                  <a:cubicBezTo>
                    <a:pt x="17289" y="78608"/>
                    <a:pt x="9912" y="73652"/>
                    <a:pt x="6455" y="65929"/>
                  </a:cubicBezTo>
                  <a:lnTo>
                    <a:pt x="6455" y="77801"/>
                  </a:lnTo>
                  <a:lnTo>
                    <a:pt x="0" y="77801"/>
                  </a:lnTo>
                  <a:lnTo>
                    <a:pt x="0" y="0"/>
                  </a:lnTo>
                  <a:lnTo>
                    <a:pt x="6455" y="0"/>
                  </a:lnTo>
                  <a:lnTo>
                    <a:pt x="6455" y="38843"/>
                  </a:lnTo>
                  <a:cubicBezTo>
                    <a:pt x="10028" y="31120"/>
                    <a:pt x="17404" y="26164"/>
                    <a:pt x="26625" y="26164"/>
                  </a:cubicBezTo>
                  <a:cubicBezTo>
                    <a:pt x="41494" y="26164"/>
                    <a:pt x="52098" y="37114"/>
                    <a:pt x="52098" y="52328"/>
                  </a:cubicBezTo>
                  <a:cubicBezTo>
                    <a:pt x="52098" y="67542"/>
                    <a:pt x="41494" y="78723"/>
                    <a:pt x="26625" y="78723"/>
                  </a:cubicBezTo>
                  <a:close/>
                  <a:moveTo>
                    <a:pt x="45413" y="52328"/>
                  </a:moveTo>
                  <a:cubicBezTo>
                    <a:pt x="45413" y="40687"/>
                    <a:pt x="37460" y="32157"/>
                    <a:pt x="26049" y="32157"/>
                  </a:cubicBezTo>
                  <a:cubicBezTo>
                    <a:pt x="14638" y="32157"/>
                    <a:pt x="6455" y="40687"/>
                    <a:pt x="6455" y="52328"/>
                  </a:cubicBezTo>
                  <a:cubicBezTo>
                    <a:pt x="6455" y="63969"/>
                    <a:pt x="14638" y="72614"/>
                    <a:pt x="26049" y="72614"/>
                  </a:cubicBezTo>
                  <a:cubicBezTo>
                    <a:pt x="37460" y="72614"/>
                    <a:pt x="45413" y="64085"/>
                    <a:pt x="45413" y="52328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34" name="Freeform: Shape 833">
              <a:extLst>
                <a:ext uri="{FF2B5EF4-FFF2-40B4-BE49-F238E27FC236}">
                  <a16:creationId xmlns:a16="http://schemas.microsoft.com/office/drawing/2014/main" id="{1A7B08C1-FDAF-463F-942A-730F06EDB39E}"/>
                </a:ext>
              </a:extLst>
            </p:cNvPr>
            <p:cNvSpPr/>
            <p:nvPr/>
          </p:nvSpPr>
          <p:spPr>
            <a:xfrm>
              <a:off x="4471070" y="5913786"/>
              <a:ext cx="49216" cy="52443"/>
            </a:xfrm>
            <a:custGeom>
              <a:avLst/>
              <a:gdLst>
                <a:gd name="connsiteX0" fmla="*/ 115 w 49216"/>
                <a:gd name="connsiteY0" fmla="*/ 26510 h 52443"/>
                <a:gd name="connsiteX1" fmla="*/ 25127 w 49216"/>
                <a:gd name="connsiteY1" fmla="*/ 0 h 52443"/>
                <a:gd name="connsiteX2" fmla="*/ 49216 w 49216"/>
                <a:gd name="connsiteY2" fmla="*/ 25587 h 52443"/>
                <a:gd name="connsiteX3" fmla="*/ 48986 w 49216"/>
                <a:gd name="connsiteY3" fmla="*/ 28700 h 52443"/>
                <a:gd name="connsiteX4" fmla="*/ 6800 w 49216"/>
                <a:gd name="connsiteY4" fmla="*/ 28700 h 52443"/>
                <a:gd name="connsiteX5" fmla="*/ 27086 w 49216"/>
                <a:gd name="connsiteY5" fmla="*/ 46565 h 52443"/>
                <a:gd name="connsiteX6" fmla="*/ 45643 w 49216"/>
                <a:gd name="connsiteY6" fmla="*/ 40341 h 52443"/>
                <a:gd name="connsiteX7" fmla="*/ 45643 w 49216"/>
                <a:gd name="connsiteY7" fmla="*/ 46680 h 52443"/>
                <a:gd name="connsiteX8" fmla="*/ 27086 w 49216"/>
                <a:gd name="connsiteY8" fmla="*/ 52443 h 52443"/>
                <a:gd name="connsiteX9" fmla="*/ 0 w 49216"/>
                <a:gd name="connsiteY9" fmla="*/ 26510 h 52443"/>
                <a:gd name="connsiteX10" fmla="*/ 42416 w 49216"/>
                <a:gd name="connsiteY10" fmla="*/ 23398 h 52443"/>
                <a:gd name="connsiteX11" fmla="*/ 25127 w 49216"/>
                <a:gd name="connsiteY11" fmla="*/ 5878 h 52443"/>
                <a:gd name="connsiteX12" fmla="*/ 6916 w 49216"/>
                <a:gd name="connsiteY12" fmla="*/ 23398 h 52443"/>
                <a:gd name="connsiteX13" fmla="*/ 42416 w 49216"/>
                <a:gd name="connsiteY13" fmla="*/ 23398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3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50"/>
                    <a:pt x="49216" y="25587"/>
                  </a:cubicBezTo>
                  <a:cubicBezTo>
                    <a:pt x="49216" y="26625"/>
                    <a:pt x="49216" y="27662"/>
                    <a:pt x="48986" y="28700"/>
                  </a:cubicBezTo>
                  <a:lnTo>
                    <a:pt x="6800" y="28700"/>
                  </a:lnTo>
                  <a:cubicBezTo>
                    <a:pt x="7838" y="39188"/>
                    <a:pt x="15675" y="46565"/>
                    <a:pt x="27086" y="46565"/>
                  </a:cubicBezTo>
                  <a:cubicBezTo>
                    <a:pt x="33771" y="46565"/>
                    <a:pt x="40226" y="44490"/>
                    <a:pt x="45643" y="40341"/>
                  </a:cubicBezTo>
                  <a:lnTo>
                    <a:pt x="45643" y="46680"/>
                  </a:lnTo>
                  <a:cubicBezTo>
                    <a:pt x="40226" y="50599"/>
                    <a:pt x="33771" y="52443"/>
                    <a:pt x="27086" y="52443"/>
                  </a:cubicBezTo>
                  <a:cubicBezTo>
                    <a:pt x="11065" y="52443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40" y="13370"/>
                    <a:pt x="35500" y="5878"/>
                    <a:pt x="25127" y="5878"/>
                  </a:cubicBezTo>
                  <a:cubicBezTo>
                    <a:pt x="14753" y="5878"/>
                    <a:pt x="7953" y="13485"/>
                    <a:pt x="6916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35" name="Freeform: Shape 834">
              <a:extLst>
                <a:ext uri="{FF2B5EF4-FFF2-40B4-BE49-F238E27FC236}">
                  <a16:creationId xmlns:a16="http://schemas.microsoft.com/office/drawing/2014/main" id="{524F625B-278C-4638-9044-4295305AB387}"/>
                </a:ext>
              </a:extLst>
            </p:cNvPr>
            <p:cNvSpPr/>
            <p:nvPr/>
          </p:nvSpPr>
          <p:spPr>
            <a:xfrm>
              <a:off x="4532849" y="5894653"/>
              <a:ext cx="12332" cy="70654"/>
            </a:xfrm>
            <a:custGeom>
              <a:avLst/>
              <a:gdLst>
                <a:gd name="connsiteX0" fmla="*/ 0 w 12332"/>
                <a:gd name="connsiteY0" fmla="*/ 4610 h 70654"/>
                <a:gd name="connsiteX1" fmla="*/ 4380 w 12332"/>
                <a:gd name="connsiteY1" fmla="*/ 0 h 70654"/>
                <a:gd name="connsiteX2" fmla="*/ 7377 w 12332"/>
                <a:gd name="connsiteY2" fmla="*/ 922 h 70654"/>
                <a:gd name="connsiteX3" fmla="*/ 12333 w 12332"/>
                <a:gd name="connsiteY3" fmla="*/ 4495 h 70654"/>
                <a:gd name="connsiteX4" fmla="*/ 7377 w 12332"/>
                <a:gd name="connsiteY4" fmla="*/ 8068 h 70654"/>
                <a:gd name="connsiteX5" fmla="*/ 4380 w 12332"/>
                <a:gd name="connsiteY5" fmla="*/ 9106 h 70654"/>
                <a:gd name="connsiteX6" fmla="*/ 0 w 12332"/>
                <a:gd name="connsiteY6" fmla="*/ 4610 h 70654"/>
                <a:gd name="connsiteX7" fmla="*/ 1498 w 12332"/>
                <a:gd name="connsiteY7" fmla="*/ 19825 h 70654"/>
                <a:gd name="connsiteX8" fmla="*/ 8068 w 12332"/>
                <a:gd name="connsiteY8" fmla="*/ 19825 h 70654"/>
                <a:gd name="connsiteX9" fmla="*/ 8068 w 12332"/>
                <a:gd name="connsiteY9" fmla="*/ 70654 h 70654"/>
                <a:gd name="connsiteX10" fmla="*/ 1498 w 12332"/>
                <a:gd name="connsiteY10" fmla="*/ 70654 h 70654"/>
                <a:gd name="connsiteX11" fmla="*/ 1498 w 12332"/>
                <a:gd name="connsiteY11" fmla="*/ 19825 h 70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32" h="70654">
                  <a:moveTo>
                    <a:pt x="0" y="4610"/>
                  </a:moveTo>
                  <a:cubicBezTo>
                    <a:pt x="0" y="2075"/>
                    <a:pt x="1844" y="0"/>
                    <a:pt x="4380" y="0"/>
                  </a:cubicBezTo>
                  <a:cubicBezTo>
                    <a:pt x="5533" y="0"/>
                    <a:pt x="6455" y="346"/>
                    <a:pt x="7377" y="922"/>
                  </a:cubicBezTo>
                  <a:lnTo>
                    <a:pt x="12333" y="4495"/>
                  </a:lnTo>
                  <a:lnTo>
                    <a:pt x="7377" y="8068"/>
                  </a:lnTo>
                  <a:cubicBezTo>
                    <a:pt x="6455" y="8644"/>
                    <a:pt x="5533" y="9106"/>
                    <a:pt x="4380" y="9106"/>
                  </a:cubicBezTo>
                  <a:cubicBezTo>
                    <a:pt x="1844" y="9106"/>
                    <a:pt x="0" y="7031"/>
                    <a:pt x="0" y="4610"/>
                  </a:cubicBezTo>
                  <a:close/>
                  <a:moveTo>
                    <a:pt x="1498" y="19825"/>
                  </a:moveTo>
                  <a:lnTo>
                    <a:pt x="8068" y="19825"/>
                  </a:lnTo>
                  <a:lnTo>
                    <a:pt x="8068" y="70654"/>
                  </a:lnTo>
                  <a:lnTo>
                    <a:pt x="1498" y="70654"/>
                  </a:lnTo>
                  <a:lnTo>
                    <a:pt x="1498" y="19825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36" name="Freeform: Shape 835">
              <a:extLst>
                <a:ext uri="{FF2B5EF4-FFF2-40B4-BE49-F238E27FC236}">
                  <a16:creationId xmlns:a16="http://schemas.microsoft.com/office/drawing/2014/main" id="{CCABF6B3-D528-4091-A7CE-2F48282D3892}"/>
                </a:ext>
              </a:extLst>
            </p:cNvPr>
            <p:cNvSpPr/>
            <p:nvPr/>
          </p:nvSpPr>
          <p:spPr>
            <a:xfrm>
              <a:off x="4558783" y="5913786"/>
              <a:ext cx="45412" cy="51751"/>
            </a:xfrm>
            <a:custGeom>
              <a:avLst/>
              <a:gdLst>
                <a:gd name="connsiteX0" fmla="*/ 6455 w 45412"/>
                <a:gd name="connsiteY0" fmla="*/ 51636 h 51751"/>
                <a:gd name="connsiteX1" fmla="*/ 0 w 45412"/>
                <a:gd name="connsiteY1" fmla="*/ 51636 h 51751"/>
                <a:gd name="connsiteX2" fmla="*/ 0 w 45412"/>
                <a:gd name="connsiteY2" fmla="*/ 807 h 51751"/>
                <a:gd name="connsiteX3" fmla="*/ 6455 w 45412"/>
                <a:gd name="connsiteY3" fmla="*/ 807 h 51751"/>
                <a:gd name="connsiteX4" fmla="*/ 6455 w 45412"/>
                <a:gd name="connsiteY4" fmla="*/ 12448 h 51751"/>
                <a:gd name="connsiteX5" fmla="*/ 25242 w 45412"/>
                <a:gd name="connsiteY5" fmla="*/ 0 h 51751"/>
                <a:gd name="connsiteX6" fmla="*/ 45413 w 45412"/>
                <a:gd name="connsiteY6" fmla="*/ 22591 h 51751"/>
                <a:gd name="connsiteX7" fmla="*/ 45413 w 45412"/>
                <a:gd name="connsiteY7" fmla="*/ 51636 h 51751"/>
                <a:gd name="connsiteX8" fmla="*/ 38958 w 45412"/>
                <a:gd name="connsiteY8" fmla="*/ 51636 h 51751"/>
                <a:gd name="connsiteX9" fmla="*/ 38958 w 45412"/>
                <a:gd name="connsiteY9" fmla="*/ 23513 h 51751"/>
                <a:gd name="connsiteX10" fmla="*/ 23744 w 45412"/>
                <a:gd name="connsiteY10" fmla="*/ 6224 h 51751"/>
                <a:gd name="connsiteX11" fmla="*/ 6570 w 45412"/>
                <a:gd name="connsiteY11" fmla="*/ 26279 h 51751"/>
                <a:gd name="connsiteX12" fmla="*/ 6570 w 45412"/>
                <a:gd name="connsiteY12" fmla="*/ 51752 h 5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412" h="51751">
                  <a:moveTo>
                    <a:pt x="6455" y="51636"/>
                  </a:moveTo>
                  <a:lnTo>
                    <a:pt x="0" y="51636"/>
                  </a:lnTo>
                  <a:lnTo>
                    <a:pt x="0" y="807"/>
                  </a:lnTo>
                  <a:lnTo>
                    <a:pt x="6455" y="807"/>
                  </a:lnTo>
                  <a:lnTo>
                    <a:pt x="6455" y="12448"/>
                  </a:lnTo>
                  <a:cubicBezTo>
                    <a:pt x="9913" y="4956"/>
                    <a:pt x="16713" y="0"/>
                    <a:pt x="25242" y="0"/>
                  </a:cubicBezTo>
                  <a:cubicBezTo>
                    <a:pt x="38728" y="0"/>
                    <a:pt x="45413" y="9451"/>
                    <a:pt x="45413" y="22591"/>
                  </a:cubicBezTo>
                  <a:lnTo>
                    <a:pt x="45413" y="51636"/>
                  </a:lnTo>
                  <a:lnTo>
                    <a:pt x="38958" y="51636"/>
                  </a:lnTo>
                  <a:lnTo>
                    <a:pt x="38958" y="23513"/>
                  </a:lnTo>
                  <a:cubicBezTo>
                    <a:pt x="38958" y="11987"/>
                    <a:pt x="33656" y="6224"/>
                    <a:pt x="23744" y="6224"/>
                  </a:cubicBezTo>
                  <a:cubicBezTo>
                    <a:pt x="13831" y="6224"/>
                    <a:pt x="6570" y="14984"/>
                    <a:pt x="6570" y="26279"/>
                  </a:cubicBezTo>
                  <a:lnTo>
                    <a:pt x="6570" y="51752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37" name="Freeform: Shape 836">
              <a:extLst>
                <a:ext uri="{FF2B5EF4-FFF2-40B4-BE49-F238E27FC236}">
                  <a16:creationId xmlns:a16="http://schemas.microsoft.com/office/drawing/2014/main" id="{99E41C65-9AA9-45A0-8E56-977FBEE7DB4B}"/>
                </a:ext>
              </a:extLst>
            </p:cNvPr>
            <p:cNvSpPr/>
            <p:nvPr/>
          </p:nvSpPr>
          <p:spPr>
            <a:xfrm>
              <a:off x="4616990" y="5913671"/>
              <a:ext cx="52097" cy="78377"/>
            </a:xfrm>
            <a:custGeom>
              <a:avLst/>
              <a:gdLst>
                <a:gd name="connsiteX0" fmla="*/ 25472 w 52097"/>
                <a:gd name="connsiteY0" fmla="*/ 78377 h 78377"/>
                <a:gd name="connsiteX1" fmla="*/ 4956 w 52097"/>
                <a:gd name="connsiteY1" fmla="*/ 71462 h 78377"/>
                <a:gd name="connsiteX2" fmla="*/ 4956 w 52097"/>
                <a:gd name="connsiteY2" fmla="*/ 64430 h 78377"/>
                <a:gd name="connsiteX3" fmla="*/ 25472 w 52097"/>
                <a:gd name="connsiteY3" fmla="*/ 72269 h 78377"/>
                <a:gd name="connsiteX4" fmla="*/ 45643 w 52097"/>
                <a:gd name="connsiteY4" fmla="*/ 53020 h 78377"/>
                <a:gd name="connsiteX5" fmla="*/ 45643 w 52097"/>
                <a:gd name="connsiteY5" fmla="*/ 39995 h 78377"/>
                <a:gd name="connsiteX6" fmla="*/ 25472 w 52097"/>
                <a:gd name="connsiteY6" fmla="*/ 52559 h 78377"/>
                <a:gd name="connsiteX7" fmla="*/ 0 w 52097"/>
                <a:gd name="connsiteY7" fmla="*/ 26510 h 78377"/>
                <a:gd name="connsiteX8" fmla="*/ 25472 w 52097"/>
                <a:gd name="connsiteY8" fmla="*/ 0 h 78377"/>
                <a:gd name="connsiteX9" fmla="*/ 45643 w 52097"/>
                <a:gd name="connsiteY9" fmla="*/ 12678 h 78377"/>
                <a:gd name="connsiteX10" fmla="*/ 45643 w 52097"/>
                <a:gd name="connsiteY10" fmla="*/ 807 h 78377"/>
                <a:gd name="connsiteX11" fmla="*/ 52098 w 52097"/>
                <a:gd name="connsiteY11" fmla="*/ 807 h 78377"/>
                <a:gd name="connsiteX12" fmla="*/ 52098 w 52097"/>
                <a:gd name="connsiteY12" fmla="*/ 52443 h 78377"/>
                <a:gd name="connsiteX13" fmla="*/ 25472 w 52097"/>
                <a:gd name="connsiteY13" fmla="*/ 78262 h 78377"/>
                <a:gd name="connsiteX14" fmla="*/ 26049 w 52097"/>
                <a:gd name="connsiteY14" fmla="*/ 6108 h 78377"/>
                <a:gd name="connsiteX15" fmla="*/ 6685 w 52097"/>
                <a:gd name="connsiteY15" fmla="*/ 26394 h 78377"/>
                <a:gd name="connsiteX16" fmla="*/ 26049 w 52097"/>
                <a:gd name="connsiteY16" fmla="*/ 46565 h 78377"/>
                <a:gd name="connsiteX17" fmla="*/ 45643 w 52097"/>
                <a:gd name="connsiteY17" fmla="*/ 26394 h 78377"/>
                <a:gd name="connsiteX18" fmla="*/ 26049 w 52097"/>
                <a:gd name="connsiteY18" fmla="*/ 6108 h 78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097" h="78377">
                  <a:moveTo>
                    <a:pt x="25472" y="78377"/>
                  </a:moveTo>
                  <a:cubicBezTo>
                    <a:pt x="17750" y="78377"/>
                    <a:pt x="10373" y="76072"/>
                    <a:pt x="4956" y="71462"/>
                  </a:cubicBezTo>
                  <a:lnTo>
                    <a:pt x="4956" y="64430"/>
                  </a:lnTo>
                  <a:cubicBezTo>
                    <a:pt x="10373" y="69732"/>
                    <a:pt x="18211" y="72269"/>
                    <a:pt x="25472" y="72269"/>
                  </a:cubicBezTo>
                  <a:cubicBezTo>
                    <a:pt x="38382" y="72269"/>
                    <a:pt x="45643" y="65583"/>
                    <a:pt x="45643" y="53020"/>
                  </a:cubicBezTo>
                  <a:lnTo>
                    <a:pt x="45643" y="39995"/>
                  </a:lnTo>
                  <a:cubicBezTo>
                    <a:pt x="42070" y="47603"/>
                    <a:pt x="34693" y="52559"/>
                    <a:pt x="25472" y="52559"/>
                  </a:cubicBezTo>
                  <a:cubicBezTo>
                    <a:pt x="10604" y="52559"/>
                    <a:pt x="0" y="41609"/>
                    <a:pt x="0" y="26510"/>
                  </a:cubicBezTo>
                  <a:cubicBezTo>
                    <a:pt x="0" y="11411"/>
                    <a:pt x="10604" y="0"/>
                    <a:pt x="25472" y="0"/>
                  </a:cubicBezTo>
                  <a:cubicBezTo>
                    <a:pt x="34693" y="0"/>
                    <a:pt x="42070" y="4956"/>
                    <a:pt x="45643" y="12678"/>
                  </a:cubicBezTo>
                  <a:lnTo>
                    <a:pt x="45643" y="807"/>
                  </a:lnTo>
                  <a:lnTo>
                    <a:pt x="52098" y="807"/>
                  </a:lnTo>
                  <a:lnTo>
                    <a:pt x="52098" y="52443"/>
                  </a:lnTo>
                  <a:cubicBezTo>
                    <a:pt x="52098" y="69041"/>
                    <a:pt x="42300" y="78262"/>
                    <a:pt x="25472" y="78262"/>
                  </a:cubicBezTo>
                  <a:close/>
                  <a:moveTo>
                    <a:pt x="26049" y="6108"/>
                  </a:moveTo>
                  <a:cubicBezTo>
                    <a:pt x="14638" y="6108"/>
                    <a:pt x="6685" y="14638"/>
                    <a:pt x="6685" y="26394"/>
                  </a:cubicBezTo>
                  <a:cubicBezTo>
                    <a:pt x="6685" y="38151"/>
                    <a:pt x="14638" y="46565"/>
                    <a:pt x="26049" y="46565"/>
                  </a:cubicBezTo>
                  <a:cubicBezTo>
                    <a:pt x="37460" y="46565"/>
                    <a:pt x="45643" y="38036"/>
                    <a:pt x="45643" y="26394"/>
                  </a:cubicBezTo>
                  <a:cubicBezTo>
                    <a:pt x="45643" y="14753"/>
                    <a:pt x="37460" y="6108"/>
                    <a:pt x="26049" y="6108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38" name="Freeform: Shape 837">
              <a:extLst>
                <a:ext uri="{FF2B5EF4-FFF2-40B4-BE49-F238E27FC236}">
                  <a16:creationId xmlns:a16="http://schemas.microsoft.com/office/drawing/2014/main" id="{57B03EC9-B602-4116-88B0-BC883EECCA08}"/>
                </a:ext>
              </a:extLst>
            </p:cNvPr>
            <p:cNvSpPr/>
            <p:nvPr/>
          </p:nvSpPr>
          <p:spPr>
            <a:xfrm>
              <a:off x="4711503" y="5887506"/>
              <a:ext cx="6454" cy="77800"/>
            </a:xfrm>
            <a:custGeom>
              <a:avLst/>
              <a:gdLst>
                <a:gd name="connsiteX0" fmla="*/ 0 w 6454"/>
                <a:gd name="connsiteY0" fmla="*/ 0 h 77800"/>
                <a:gd name="connsiteX1" fmla="*/ 6455 w 6454"/>
                <a:gd name="connsiteY1" fmla="*/ 0 h 77800"/>
                <a:gd name="connsiteX2" fmla="*/ 6455 w 6454"/>
                <a:gd name="connsiteY2" fmla="*/ 77801 h 77800"/>
                <a:gd name="connsiteX3" fmla="*/ 0 w 6454"/>
                <a:gd name="connsiteY3" fmla="*/ 77801 h 77800"/>
                <a:gd name="connsiteX4" fmla="*/ 0 w 6454"/>
                <a:gd name="connsiteY4" fmla="*/ 0 h 7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54" h="77800">
                  <a:moveTo>
                    <a:pt x="0" y="0"/>
                  </a:moveTo>
                  <a:lnTo>
                    <a:pt x="6455" y="0"/>
                  </a:lnTo>
                  <a:lnTo>
                    <a:pt x="6455" y="77801"/>
                  </a:lnTo>
                  <a:lnTo>
                    <a:pt x="0" y="778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39" name="Freeform: Shape 838">
              <a:extLst>
                <a:ext uri="{FF2B5EF4-FFF2-40B4-BE49-F238E27FC236}">
                  <a16:creationId xmlns:a16="http://schemas.microsoft.com/office/drawing/2014/main" id="{27E40F58-4D16-4DBA-928E-8E0C4CC8E6DC}"/>
                </a:ext>
              </a:extLst>
            </p:cNvPr>
            <p:cNvSpPr/>
            <p:nvPr/>
          </p:nvSpPr>
          <p:spPr>
            <a:xfrm>
              <a:off x="4732250" y="5913671"/>
              <a:ext cx="52443" cy="52558"/>
            </a:xfrm>
            <a:custGeom>
              <a:avLst/>
              <a:gdLst>
                <a:gd name="connsiteX0" fmla="*/ 0 w 52443"/>
                <a:gd name="connsiteY0" fmla="*/ 26164 h 52558"/>
                <a:gd name="connsiteX1" fmla="*/ 26394 w 52443"/>
                <a:gd name="connsiteY1" fmla="*/ 0 h 52558"/>
                <a:gd name="connsiteX2" fmla="*/ 52443 w 52443"/>
                <a:gd name="connsiteY2" fmla="*/ 26164 h 52558"/>
                <a:gd name="connsiteX3" fmla="*/ 26394 w 52443"/>
                <a:gd name="connsiteY3" fmla="*/ 52559 h 52558"/>
                <a:gd name="connsiteX4" fmla="*/ 0 w 52443"/>
                <a:gd name="connsiteY4" fmla="*/ 26164 h 52558"/>
                <a:gd name="connsiteX5" fmla="*/ 26279 w 52443"/>
                <a:gd name="connsiteY5" fmla="*/ 6108 h 52558"/>
                <a:gd name="connsiteX6" fmla="*/ 6685 w 52443"/>
                <a:gd name="connsiteY6" fmla="*/ 26279 h 52558"/>
                <a:gd name="connsiteX7" fmla="*/ 26279 w 52443"/>
                <a:gd name="connsiteY7" fmla="*/ 46565 h 52558"/>
                <a:gd name="connsiteX8" fmla="*/ 45758 w 52443"/>
                <a:gd name="connsiteY8" fmla="*/ 26279 h 52558"/>
                <a:gd name="connsiteX9" fmla="*/ 26279 w 52443"/>
                <a:gd name="connsiteY9" fmla="*/ 6108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443" h="52558">
                  <a:moveTo>
                    <a:pt x="0" y="26164"/>
                  </a:moveTo>
                  <a:cubicBezTo>
                    <a:pt x="0" y="11065"/>
                    <a:pt x="10950" y="0"/>
                    <a:pt x="26394" y="0"/>
                  </a:cubicBezTo>
                  <a:cubicBezTo>
                    <a:pt x="41840" y="0"/>
                    <a:pt x="52443" y="10950"/>
                    <a:pt x="52443" y="26164"/>
                  </a:cubicBezTo>
                  <a:cubicBezTo>
                    <a:pt x="52443" y="41378"/>
                    <a:pt x="41609" y="52559"/>
                    <a:pt x="26394" y="52559"/>
                  </a:cubicBezTo>
                  <a:cubicBezTo>
                    <a:pt x="11180" y="52559"/>
                    <a:pt x="0" y="41494"/>
                    <a:pt x="0" y="26164"/>
                  </a:cubicBezTo>
                  <a:close/>
                  <a:moveTo>
                    <a:pt x="26279" y="6108"/>
                  </a:moveTo>
                  <a:cubicBezTo>
                    <a:pt x="14753" y="6108"/>
                    <a:pt x="6685" y="14638"/>
                    <a:pt x="6685" y="26279"/>
                  </a:cubicBezTo>
                  <a:cubicBezTo>
                    <a:pt x="6685" y="37920"/>
                    <a:pt x="14753" y="46565"/>
                    <a:pt x="26279" y="46565"/>
                  </a:cubicBezTo>
                  <a:cubicBezTo>
                    <a:pt x="37805" y="46565"/>
                    <a:pt x="45758" y="38036"/>
                    <a:pt x="45758" y="26279"/>
                  </a:cubicBezTo>
                  <a:cubicBezTo>
                    <a:pt x="45758" y="14523"/>
                    <a:pt x="37690" y="6108"/>
                    <a:pt x="26279" y="6108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40" name="Freeform: Shape 839">
              <a:extLst>
                <a:ext uri="{FF2B5EF4-FFF2-40B4-BE49-F238E27FC236}">
                  <a16:creationId xmlns:a16="http://schemas.microsoft.com/office/drawing/2014/main" id="{10B6202A-39BC-4A1B-A23E-A8D9510C35DC}"/>
                </a:ext>
              </a:extLst>
            </p:cNvPr>
            <p:cNvSpPr/>
            <p:nvPr/>
          </p:nvSpPr>
          <p:spPr>
            <a:xfrm>
              <a:off x="4794491" y="5913671"/>
              <a:ext cx="35845" cy="52558"/>
            </a:xfrm>
            <a:custGeom>
              <a:avLst/>
              <a:gdLst>
                <a:gd name="connsiteX0" fmla="*/ 17519 w 35845"/>
                <a:gd name="connsiteY0" fmla="*/ 47257 h 52558"/>
                <a:gd name="connsiteX1" fmla="*/ 29507 w 35845"/>
                <a:gd name="connsiteY1" fmla="*/ 38612 h 52558"/>
                <a:gd name="connsiteX2" fmla="*/ 23398 w 35845"/>
                <a:gd name="connsiteY2" fmla="*/ 31120 h 52558"/>
                <a:gd name="connsiteX3" fmla="*/ 10373 w 35845"/>
                <a:gd name="connsiteY3" fmla="*/ 26049 h 52558"/>
                <a:gd name="connsiteX4" fmla="*/ 1037 w 35845"/>
                <a:gd name="connsiteY4" fmla="*/ 13947 h 52558"/>
                <a:gd name="connsiteX5" fmla="*/ 18211 w 35845"/>
                <a:gd name="connsiteY5" fmla="*/ 0 h 52558"/>
                <a:gd name="connsiteX6" fmla="*/ 33656 w 35845"/>
                <a:gd name="connsiteY6" fmla="*/ 4841 h 52558"/>
                <a:gd name="connsiteX7" fmla="*/ 33656 w 35845"/>
                <a:gd name="connsiteY7" fmla="*/ 11641 h 52558"/>
                <a:gd name="connsiteX8" fmla="*/ 18326 w 35845"/>
                <a:gd name="connsiteY8" fmla="*/ 5302 h 52558"/>
                <a:gd name="connsiteX9" fmla="*/ 7492 w 35845"/>
                <a:gd name="connsiteY9" fmla="*/ 13255 h 52558"/>
                <a:gd name="connsiteX10" fmla="*/ 13486 w 35845"/>
                <a:gd name="connsiteY10" fmla="*/ 20516 h 52558"/>
                <a:gd name="connsiteX11" fmla="*/ 26510 w 35845"/>
                <a:gd name="connsiteY11" fmla="*/ 25587 h 52558"/>
                <a:gd name="connsiteX12" fmla="*/ 35846 w 35845"/>
                <a:gd name="connsiteY12" fmla="*/ 37460 h 52558"/>
                <a:gd name="connsiteX13" fmla="*/ 17404 w 35845"/>
                <a:gd name="connsiteY13" fmla="*/ 52559 h 52558"/>
                <a:gd name="connsiteX14" fmla="*/ 0 w 35845"/>
                <a:gd name="connsiteY14" fmla="*/ 47141 h 52558"/>
                <a:gd name="connsiteX15" fmla="*/ 0 w 35845"/>
                <a:gd name="connsiteY15" fmla="*/ 40110 h 52558"/>
                <a:gd name="connsiteX16" fmla="*/ 17519 w 35845"/>
                <a:gd name="connsiteY16" fmla="*/ 47257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845" h="52558">
                  <a:moveTo>
                    <a:pt x="17519" y="47257"/>
                  </a:moveTo>
                  <a:cubicBezTo>
                    <a:pt x="24320" y="47257"/>
                    <a:pt x="29507" y="44260"/>
                    <a:pt x="29507" y="38612"/>
                  </a:cubicBezTo>
                  <a:cubicBezTo>
                    <a:pt x="29507" y="35385"/>
                    <a:pt x="27778" y="32849"/>
                    <a:pt x="23398" y="31120"/>
                  </a:cubicBezTo>
                  <a:lnTo>
                    <a:pt x="10373" y="26049"/>
                  </a:lnTo>
                  <a:cubicBezTo>
                    <a:pt x="4265" y="23513"/>
                    <a:pt x="1037" y="20055"/>
                    <a:pt x="1037" y="13947"/>
                  </a:cubicBezTo>
                  <a:cubicBezTo>
                    <a:pt x="1037" y="5302"/>
                    <a:pt x="8183" y="0"/>
                    <a:pt x="18211" y="0"/>
                  </a:cubicBezTo>
                  <a:cubicBezTo>
                    <a:pt x="24089" y="0"/>
                    <a:pt x="29737" y="1614"/>
                    <a:pt x="33656" y="4841"/>
                  </a:cubicBezTo>
                  <a:lnTo>
                    <a:pt x="33656" y="11641"/>
                  </a:lnTo>
                  <a:cubicBezTo>
                    <a:pt x="29161" y="7607"/>
                    <a:pt x="23628" y="5302"/>
                    <a:pt x="18326" y="5302"/>
                  </a:cubicBezTo>
                  <a:cubicBezTo>
                    <a:pt x="12102" y="5302"/>
                    <a:pt x="7492" y="8184"/>
                    <a:pt x="7492" y="13255"/>
                  </a:cubicBezTo>
                  <a:cubicBezTo>
                    <a:pt x="7492" y="16713"/>
                    <a:pt x="9106" y="18903"/>
                    <a:pt x="13486" y="20516"/>
                  </a:cubicBezTo>
                  <a:lnTo>
                    <a:pt x="26510" y="25587"/>
                  </a:lnTo>
                  <a:cubicBezTo>
                    <a:pt x="32964" y="28239"/>
                    <a:pt x="35846" y="32157"/>
                    <a:pt x="35846" y="37460"/>
                  </a:cubicBezTo>
                  <a:cubicBezTo>
                    <a:pt x="35846" y="46911"/>
                    <a:pt x="28124" y="52559"/>
                    <a:pt x="17404" y="52559"/>
                  </a:cubicBezTo>
                  <a:cubicBezTo>
                    <a:pt x="10719" y="52559"/>
                    <a:pt x="4495" y="50830"/>
                    <a:pt x="0" y="47141"/>
                  </a:cubicBezTo>
                  <a:lnTo>
                    <a:pt x="0" y="40110"/>
                  </a:lnTo>
                  <a:cubicBezTo>
                    <a:pt x="5302" y="45067"/>
                    <a:pt x="11411" y="47257"/>
                    <a:pt x="17519" y="47257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41" name="Freeform: Shape 840">
              <a:extLst>
                <a:ext uri="{FF2B5EF4-FFF2-40B4-BE49-F238E27FC236}">
                  <a16:creationId xmlns:a16="http://schemas.microsoft.com/office/drawing/2014/main" id="{DFA3B90C-F977-4C59-9E77-7CB1BE668A34}"/>
                </a:ext>
              </a:extLst>
            </p:cNvPr>
            <p:cNvSpPr/>
            <p:nvPr/>
          </p:nvSpPr>
          <p:spPr>
            <a:xfrm>
              <a:off x="4843015" y="5897995"/>
              <a:ext cx="29506" cy="68349"/>
            </a:xfrm>
            <a:custGeom>
              <a:avLst/>
              <a:gdLst>
                <a:gd name="connsiteX0" fmla="*/ 16598 w 29506"/>
                <a:gd name="connsiteY0" fmla="*/ 68234 h 68349"/>
                <a:gd name="connsiteX1" fmla="*/ 0 w 29506"/>
                <a:gd name="connsiteY1" fmla="*/ 50715 h 68349"/>
                <a:gd name="connsiteX2" fmla="*/ 0 w 29506"/>
                <a:gd name="connsiteY2" fmla="*/ 0 h 68349"/>
                <a:gd name="connsiteX3" fmla="*/ 6340 w 29506"/>
                <a:gd name="connsiteY3" fmla="*/ 0 h 68349"/>
                <a:gd name="connsiteX4" fmla="*/ 6340 w 29506"/>
                <a:gd name="connsiteY4" fmla="*/ 16598 h 68349"/>
                <a:gd name="connsiteX5" fmla="*/ 28700 w 29506"/>
                <a:gd name="connsiteY5" fmla="*/ 16598 h 68349"/>
                <a:gd name="connsiteX6" fmla="*/ 28700 w 29506"/>
                <a:gd name="connsiteY6" fmla="*/ 22591 h 68349"/>
                <a:gd name="connsiteX7" fmla="*/ 6340 w 29506"/>
                <a:gd name="connsiteY7" fmla="*/ 22591 h 68349"/>
                <a:gd name="connsiteX8" fmla="*/ 6340 w 29506"/>
                <a:gd name="connsiteY8" fmla="*/ 51291 h 68349"/>
                <a:gd name="connsiteX9" fmla="*/ 17289 w 29506"/>
                <a:gd name="connsiteY9" fmla="*/ 62241 h 68349"/>
                <a:gd name="connsiteX10" fmla="*/ 29507 w 29506"/>
                <a:gd name="connsiteY10" fmla="*/ 58438 h 68349"/>
                <a:gd name="connsiteX11" fmla="*/ 29507 w 29506"/>
                <a:gd name="connsiteY11" fmla="*/ 64661 h 68349"/>
                <a:gd name="connsiteX12" fmla="*/ 16598 w 29506"/>
                <a:gd name="connsiteY12" fmla="*/ 68350 h 68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506" h="68349">
                  <a:moveTo>
                    <a:pt x="16598" y="68234"/>
                  </a:moveTo>
                  <a:cubicBezTo>
                    <a:pt x="6340" y="68234"/>
                    <a:pt x="0" y="63508"/>
                    <a:pt x="0" y="50715"/>
                  </a:cubicBezTo>
                  <a:lnTo>
                    <a:pt x="0" y="0"/>
                  </a:lnTo>
                  <a:lnTo>
                    <a:pt x="6340" y="0"/>
                  </a:lnTo>
                  <a:lnTo>
                    <a:pt x="6340" y="16598"/>
                  </a:lnTo>
                  <a:lnTo>
                    <a:pt x="28700" y="16598"/>
                  </a:lnTo>
                  <a:lnTo>
                    <a:pt x="28700" y="22591"/>
                  </a:lnTo>
                  <a:lnTo>
                    <a:pt x="6340" y="22591"/>
                  </a:lnTo>
                  <a:lnTo>
                    <a:pt x="6340" y="51291"/>
                  </a:lnTo>
                  <a:cubicBezTo>
                    <a:pt x="6340" y="59014"/>
                    <a:pt x="10950" y="62241"/>
                    <a:pt x="17289" y="62241"/>
                  </a:cubicBezTo>
                  <a:cubicBezTo>
                    <a:pt x="21208" y="62241"/>
                    <a:pt x="25819" y="61088"/>
                    <a:pt x="29507" y="58438"/>
                  </a:cubicBezTo>
                  <a:lnTo>
                    <a:pt x="29507" y="64661"/>
                  </a:lnTo>
                  <a:cubicBezTo>
                    <a:pt x="25819" y="67197"/>
                    <a:pt x="20747" y="68350"/>
                    <a:pt x="16598" y="68350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42" name="Freeform: Shape 841">
              <a:extLst>
                <a:ext uri="{FF2B5EF4-FFF2-40B4-BE49-F238E27FC236}">
                  <a16:creationId xmlns:a16="http://schemas.microsoft.com/office/drawing/2014/main" id="{8FCB7551-5A42-4F7A-BD49-7E8749AD92F3}"/>
                </a:ext>
              </a:extLst>
            </p:cNvPr>
            <p:cNvSpPr/>
            <p:nvPr/>
          </p:nvSpPr>
          <p:spPr>
            <a:xfrm>
              <a:off x="4903642" y="5913671"/>
              <a:ext cx="52443" cy="52558"/>
            </a:xfrm>
            <a:custGeom>
              <a:avLst/>
              <a:gdLst>
                <a:gd name="connsiteX0" fmla="*/ 0 w 52443"/>
                <a:gd name="connsiteY0" fmla="*/ 26164 h 52558"/>
                <a:gd name="connsiteX1" fmla="*/ 26395 w 52443"/>
                <a:gd name="connsiteY1" fmla="*/ 0 h 52558"/>
                <a:gd name="connsiteX2" fmla="*/ 52443 w 52443"/>
                <a:gd name="connsiteY2" fmla="*/ 26164 h 52558"/>
                <a:gd name="connsiteX3" fmla="*/ 26395 w 52443"/>
                <a:gd name="connsiteY3" fmla="*/ 52559 h 52558"/>
                <a:gd name="connsiteX4" fmla="*/ 0 w 52443"/>
                <a:gd name="connsiteY4" fmla="*/ 26164 h 52558"/>
                <a:gd name="connsiteX5" fmla="*/ 26279 w 52443"/>
                <a:gd name="connsiteY5" fmla="*/ 6108 h 52558"/>
                <a:gd name="connsiteX6" fmla="*/ 6685 w 52443"/>
                <a:gd name="connsiteY6" fmla="*/ 26279 h 52558"/>
                <a:gd name="connsiteX7" fmla="*/ 26279 w 52443"/>
                <a:gd name="connsiteY7" fmla="*/ 46565 h 52558"/>
                <a:gd name="connsiteX8" fmla="*/ 45758 w 52443"/>
                <a:gd name="connsiteY8" fmla="*/ 26279 h 52558"/>
                <a:gd name="connsiteX9" fmla="*/ 26279 w 52443"/>
                <a:gd name="connsiteY9" fmla="*/ 6108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443" h="52558">
                  <a:moveTo>
                    <a:pt x="0" y="26164"/>
                  </a:moveTo>
                  <a:cubicBezTo>
                    <a:pt x="0" y="11065"/>
                    <a:pt x="10950" y="0"/>
                    <a:pt x="26395" y="0"/>
                  </a:cubicBezTo>
                  <a:cubicBezTo>
                    <a:pt x="41840" y="0"/>
                    <a:pt x="52443" y="10950"/>
                    <a:pt x="52443" y="26164"/>
                  </a:cubicBezTo>
                  <a:cubicBezTo>
                    <a:pt x="52443" y="41378"/>
                    <a:pt x="41609" y="52559"/>
                    <a:pt x="26395" y="52559"/>
                  </a:cubicBezTo>
                  <a:cubicBezTo>
                    <a:pt x="11180" y="52559"/>
                    <a:pt x="0" y="41494"/>
                    <a:pt x="0" y="26164"/>
                  </a:cubicBezTo>
                  <a:close/>
                  <a:moveTo>
                    <a:pt x="26279" y="6108"/>
                  </a:moveTo>
                  <a:cubicBezTo>
                    <a:pt x="14753" y="6108"/>
                    <a:pt x="6685" y="14638"/>
                    <a:pt x="6685" y="26279"/>
                  </a:cubicBezTo>
                  <a:cubicBezTo>
                    <a:pt x="6685" y="37920"/>
                    <a:pt x="14753" y="46565"/>
                    <a:pt x="26279" y="46565"/>
                  </a:cubicBezTo>
                  <a:cubicBezTo>
                    <a:pt x="37805" y="46565"/>
                    <a:pt x="45758" y="38036"/>
                    <a:pt x="45758" y="26279"/>
                  </a:cubicBezTo>
                  <a:cubicBezTo>
                    <a:pt x="45758" y="14523"/>
                    <a:pt x="37690" y="6108"/>
                    <a:pt x="26279" y="6108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43" name="Freeform: Shape 842">
              <a:extLst>
                <a:ext uri="{FF2B5EF4-FFF2-40B4-BE49-F238E27FC236}">
                  <a16:creationId xmlns:a16="http://schemas.microsoft.com/office/drawing/2014/main" id="{674A104D-C4C9-491A-BB99-6837789E1C89}"/>
                </a:ext>
              </a:extLst>
            </p:cNvPr>
            <p:cNvSpPr/>
            <p:nvPr/>
          </p:nvSpPr>
          <p:spPr>
            <a:xfrm>
              <a:off x="4970263" y="5913671"/>
              <a:ext cx="25587" cy="51751"/>
            </a:xfrm>
            <a:custGeom>
              <a:avLst/>
              <a:gdLst>
                <a:gd name="connsiteX0" fmla="*/ 6455 w 25587"/>
                <a:gd name="connsiteY0" fmla="*/ 51752 h 51751"/>
                <a:gd name="connsiteX1" fmla="*/ 0 w 25587"/>
                <a:gd name="connsiteY1" fmla="*/ 51752 h 51751"/>
                <a:gd name="connsiteX2" fmla="*/ 0 w 25587"/>
                <a:gd name="connsiteY2" fmla="*/ 922 h 51751"/>
                <a:gd name="connsiteX3" fmla="*/ 6455 w 25587"/>
                <a:gd name="connsiteY3" fmla="*/ 922 h 51751"/>
                <a:gd name="connsiteX4" fmla="*/ 6455 w 25587"/>
                <a:gd name="connsiteY4" fmla="*/ 13947 h 51751"/>
                <a:gd name="connsiteX5" fmla="*/ 25588 w 25587"/>
                <a:gd name="connsiteY5" fmla="*/ 0 h 51751"/>
                <a:gd name="connsiteX6" fmla="*/ 25588 w 25587"/>
                <a:gd name="connsiteY6" fmla="*/ 7261 h 51751"/>
                <a:gd name="connsiteX7" fmla="*/ 6455 w 25587"/>
                <a:gd name="connsiteY7" fmla="*/ 27201 h 51751"/>
                <a:gd name="connsiteX8" fmla="*/ 6455 w 25587"/>
                <a:gd name="connsiteY8" fmla="*/ 51636 h 5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87" h="51751">
                  <a:moveTo>
                    <a:pt x="6455" y="51752"/>
                  </a:moveTo>
                  <a:lnTo>
                    <a:pt x="0" y="51752"/>
                  </a:lnTo>
                  <a:lnTo>
                    <a:pt x="0" y="922"/>
                  </a:lnTo>
                  <a:lnTo>
                    <a:pt x="6455" y="922"/>
                  </a:lnTo>
                  <a:lnTo>
                    <a:pt x="6455" y="13947"/>
                  </a:lnTo>
                  <a:cubicBezTo>
                    <a:pt x="10028" y="5302"/>
                    <a:pt x="17059" y="0"/>
                    <a:pt x="25588" y="0"/>
                  </a:cubicBezTo>
                  <a:lnTo>
                    <a:pt x="25588" y="7261"/>
                  </a:lnTo>
                  <a:cubicBezTo>
                    <a:pt x="15445" y="6224"/>
                    <a:pt x="6455" y="14061"/>
                    <a:pt x="6455" y="27201"/>
                  </a:cubicBezTo>
                  <a:lnTo>
                    <a:pt x="6455" y="51636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44" name="Freeform: Shape 843">
              <a:extLst>
                <a:ext uri="{FF2B5EF4-FFF2-40B4-BE49-F238E27FC236}">
                  <a16:creationId xmlns:a16="http://schemas.microsoft.com/office/drawing/2014/main" id="{CE128B31-01B3-4C29-B2B5-F0FEA513BC67}"/>
                </a:ext>
              </a:extLst>
            </p:cNvPr>
            <p:cNvSpPr/>
            <p:nvPr/>
          </p:nvSpPr>
          <p:spPr>
            <a:xfrm>
              <a:off x="5025819" y="5913671"/>
              <a:ext cx="35845" cy="52558"/>
            </a:xfrm>
            <a:custGeom>
              <a:avLst/>
              <a:gdLst>
                <a:gd name="connsiteX0" fmla="*/ 17519 w 35845"/>
                <a:gd name="connsiteY0" fmla="*/ 47257 h 52558"/>
                <a:gd name="connsiteX1" fmla="*/ 29507 w 35845"/>
                <a:gd name="connsiteY1" fmla="*/ 38612 h 52558"/>
                <a:gd name="connsiteX2" fmla="*/ 23398 w 35845"/>
                <a:gd name="connsiteY2" fmla="*/ 31120 h 52558"/>
                <a:gd name="connsiteX3" fmla="*/ 10373 w 35845"/>
                <a:gd name="connsiteY3" fmla="*/ 26049 h 52558"/>
                <a:gd name="connsiteX4" fmla="*/ 1037 w 35845"/>
                <a:gd name="connsiteY4" fmla="*/ 13947 h 52558"/>
                <a:gd name="connsiteX5" fmla="*/ 18211 w 35845"/>
                <a:gd name="connsiteY5" fmla="*/ 0 h 52558"/>
                <a:gd name="connsiteX6" fmla="*/ 33656 w 35845"/>
                <a:gd name="connsiteY6" fmla="*/ 4841 h 52558"/>
                <a:gd name="connsiteX7" fmla="*/ 33656 w 35845"/>
                <a:gd name="connsiteY7" fmla="*/ 11641 h 52558"/>
                <a:gd name="connsiteX8" fmla="*/ 18326 w 35845"/>
                <a:gd name="connsiteY8" fmla="*/ 5302 h 52558"/>
                <a:gd name="connsiteX9" fmla="*/ 7492 w 35845"/>
                <a:gd name="connsiteY9" fmla="*/ 13255 h 52558"/>
                <a:gd name="connsiteX10" fmla="*/ 13485 w 35845"/>
                <a:gd name="connsiteY10" fmla="*/ 20516 h 52558"/>
                <a:gd name="connsiteX11" fmla="*/ 26510 w 35845"/>
                <a:gd name="connsiteY11" fmla="*/ 25587 h 52558"/>
                <a:gd name="connsiteX12" fmla="*/ 35846 w 35845"/>
                <a:gd name="connsiteY12" fmla="*/ 37460 h 52558"/>
                <a:gd name="connsiteX13" fmla="*/ 17404 w 35845"/>
                <a:gd name="connsiteY13" fmla="*/ 52559 h 52558"/>
                <a:gd name="connsiteX14" fmla="*/ 0 w 35845"/>
                <a:gd name="connsiteY14" fmla="*/ 47141 h 52558"/>
                <a:gd name="connsiteX15" fmla="*/ 0 w 35845"/>
                <a:gd name="connsiteY15" fmla="*/ 40110 h 52558"/>
                <a:gd name="connsiteX16" fmla="*/ 17519 w 35845"/>
                <a:gd name="connsiteY16" fmla="*/ 47257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845" h="52558">
                  <a:moveTo>
                    <a:pt x="17519" y="47257"/>
                  </a:moveTo>
                  <a:cubicBezTo>
                    <a:pt x="24320" y="47257"/>
                    <a:pt x="29507" y="44260"/>
                    <a:pt x="29507" y="38612"/>
                  </a:cubicBezTo>
                  <a:cubicBezTo>
                    <a:pt x="29507" y="35385"/>
                    <a:pt x="27778" y="32849"/>
                    <a:pt x="23398" y="31120"/>
                  </a:cubicBezTo>
                  <a:lnTo>
                    <a:pt x="10373" y="26049"/>
                  </a:lnTo>
                  <a:cubicBezTo>
                    <a:pt x="4265" y="23513"/>
                    <a:pt x="1037" y="20055"/>
                    <a:pt x="1037" y="13947"/>
                  </a:cubicBezTo>
                  <a:cubicBezTo>
                    <a:pt x="1037" y="5302"/>
                    <a:pt x="8183" y="0"/>
                    <a:pt x="18211" y="0"/>
                  </a:cubicBezTo>
                  <a:cubicBezTo>
                    <a:pt x="24089" y="0"/>
                    <a:pt x="29737" y="1614"/>
                    <a:pt x="33656" y="4841"/>
                  </a:cubicBezTo>
                  <a:lnTo>
                    <a:pt x="33656" y="11641"/>
                  </a:lnTo>
                  <a:cubicBezTo>
                    <a:pt x="29161" y="7607"/>
                    <a:pt x="23628" y="5302"/>
                    <a:pt x="18326" y="5302"/>
                  </a:cubicBezTo>
                  <a:cubicBezTo>
                    <a:pt x="12102" y="5302"/>
                    <a:pt x="7492" y="8184"/>
                    <a:pt x="7492" y="13255"/>
                  </a:cubicBezTo>
                  <a:cubicBezTo>
                    <a:pt x="7492" y="16713"/>
                    <a:pt x="9105" y="18903"/>
                    <a:pt x="13485" y="20516"/>
                  </a:cubicBezTo>
                  <a:lnTo>
                    <a:pt x="26510" y="25587"/>
                  </a:lnTo>
                  <a:cubicBezTo>
                    <a:pt x="32964" y="28239"/>
                    <a:pt x="35846" y="32157"/>
                    <a:pt x="35846" y="37460"/>
                  </a:cubicBezTo>
                  <a:cubicBezTo>
                    <a:pt x="35846" y="46911"/>
                    <a:pt x="28124" y="52559"/>
                    <a:pt x="17404" y="52559"/>
                  </a:cubicBezTo>
                  <a:cubicBezTo>
                    <a:pt x="10719" y="52559"/>
                    <a:pt x="4495" y="50830"/>
                    <a:pt x="0" y="47141"/>
                  </a:cubicBezTo>
                  <a:lnTo>
                    <a:pt x="0" y="40110"/>
                  </a:lnTo>
                  <a:cubicBezTo>
                    <a:pt x="5302" y="45067"/>
                    <a:pt x="11411" y="47257"/>
                    <a:pt x="17519" y="47257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45" name="Freeform: Shape 844">
              <a:extLst>
                <a:ext uri="{FF2B5EF4-FFF2-40B4-BE49-F238E27FC236}">
                  <a16:creationId xmlns:a16="http://schemas.microsoft.com/office/drawing/2014/main" id="{BA4C0AD1-F544-460B-B588-C7AA0F2F31B2}"/>
                </a:ext>
              </a:extLst>
            </p:cNvPr>
            <p:cNvSpPr/>
            <p:nvPr/>
          </p:nvSpPr>
          <p:spPr>
            <a:xfrm>
              <a:off x="5074343" y="5897995"/>
              <a:ext cx="29506" cy="68349"/>
            </a:xfrm>
            <a:custGeom>
              <a:avLst/>
              <a:gdLst>
                <a:gd name="connsiteX0" fmla="*/ 16598 w 29506"/>
                <a:gd name="connsiteY0" fmla="*/ 68234 h 68349"/>
                <a:gd name="connsiteX1" fmla="*/ 0 w 29506"/>
                <a:gd name="connsiteY1" fmla="*/ 50715 h 68349"/>
                <a:gd name="connsiteX2" fmla="*/ 0 w 29506"/>
                <a:gd name="connsiteY2" fmla="*/ 0 h 68349"/>
                <a:gd name="connsiteX3" fmla="*/ 6339 w 29506"/>
                <a:gd name="connsiteY3" fmla="*/ 0 h 68349"/>
                <a:gd name="connsiteX4" fmla="*/ 6339 w 29506"/>
                <a:gd name="connsiteY4" fmla="*/ 16598 h 68349"/>
                <a:gd name="connsiteX5" fmla="*/ 28700 w 29506"/>
                <a:gd name="connsiteY5" fmla="*/ 16598 h 68349"/>
                <a:gd name="connsiteX6" fmla="*/ 28700 w 29506"/>
                <a:gd name="connsiteY6" fmla="*/ 22591 h 68349"/>
                <a:gd name="connsiteX7" fmla="*/ 6339 w 29506"/>
                <a:gd name="connsiteY7" fmla="*/ 22591 h 68349"/>
                <a:gd name="connsiteX8" fmla="*/ 6339 w 29506"/>
                <a:gd name="connsiteY8" fmla="*/ 51291 h 68349"/>
                <a:gd name="connsiteX9" fmla="*/ 17289 w 29506"/>
                <a:gd name="connsiteY9" fmla="*/ 62241 h 68349"/>
                <a:gd name="connsiteX10" fmla="*/ 29507 w 29506"/>
                <a:gd name="connsiteY10" fmla="*/ 58438 h 68349"/>
                <a:gd name="connsiteX11" fmla="*/ 29507 w 29506"/>
                <a:gd name="connsiteY11" fmla="*/ 64661 h 68349"/>
                <a:gd name="connsiteX12" fmla="*/ 16598 w 29506"/>
                <a:gd name="connsiteY12" fmla="*/ 68350 h 68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506" h="68349">
                  <a:moveTo>
                    <a:pt x="16598" y="68234"/>
                  </a:moveTo>
                  <a:cubicBezTo>
                    <a:pt x="6339" y="68234"/>
                    <a:pt x="0" y="63508"/>
                    <a:pt x="0" y="50715"/>
                  </a:cubicBezTo>
                  <a:lnTo>
                    <a:pt x="0" y="0"/>
                  </a:lnTo>
                  <a:lnTo>
                    <a:pt x="6339" y="0"/>
                  </a:lnTo>
                  <a:lnTo>
                    <a:pt x="6339" y="16598"/>
                  </a:lnTo>
                  <a:lnTo>
                    <a:pt x="28700" y="16598"/>
                  </a:lnTo>
                  <a:lnTo>
                    <a:pt x="28700" y="22591"/>
                  </a:lnTo>
                  <a:lnTo>
                    <a:pt x="6339" y="22591"/>
                  </a:lnTo>
                  <a:lnTo>
                    <a:pt x="6339" y="51291"/>
                  </a:lnTo>
                  <a:cubicBezTo>
                    <a:pt x="6339" y="59014"/>
                    <a:pt x="10950" y="62241"/>
                    <a:pt x="17289" y="62241"/>
                  </a:cubicBezTo>
                  <a:cubicBezTo>
                    <a:pt x="21208" y="62241"/>
                    <a:pt x="25818" y="61088"/>
                    <a:pt x="29507" y="58438"/>
                  </a:cubicBezTo>
                  <a:lnTo>
                    <a:pt x="29507" y="64661"/>
                  </a:lnTo>
                  <a:cubicBezTo>
                    <a:pt x="25818" y="67197"/>
                    <a:pt x="20747" y="68350"/>
                    <a:pt x="16598" y="68350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46" name="Freeform: Shape 845">
              <a:extLst>
                <a:ext uri="{FF2B5EF4-FFF2-40B4-BE49-F238E27FC236}">
                  <a16:creationId xmlns:a16="http://schemas.microsoft.com/office/drawing/2014/main" id="{8423B9AE-4164-41DB-81D5-5D81BF813454}"/>
                </a:ext>
              </a:extLst>
            </p:cNvPr>
            <p:cNvSpPr/>
            <p:nvPr/>
          </p:nvSpPr>
          <p:spPr>
            <a:xfrm>
              <a:off x="5110650" y="5913671"/>
              <a:ext cx="52443" cy="52558"/>
            </a:xfrm>
            <a:custGeom>
              <a:avLst/>
              <a:gdLst>
                <a:gd name="connsiteX0" fmla="*/ 0 w 52443"/>
                <a:gd name="connsiteY0" fmla="*/ 26164 h 52558"/>
                <a:gd name="connsiteX1" fmla="*/ 26395 w 52443"/>
                <a:gd name="connsiteY1" fmla="*/ 0 h 52558"/>
                <a:gd name="connsiteX2" fmla="*/ 52444 w 52443"/>
                <a:gd name="connsiteY2" fmla="*/ 26164 h 52558"/>
                <a:gd name="connsiteX3" fmla="*/ 26395 w 52443"/>
                <a:gd name="connsiteY3" fmla="*/ 52559 h 52558"/>
                <a:gd name="connsiteX4" fmla="*/ 0 w 52443"/>
                <a:gd name="connsiteY4" fmla="*/ 26164 h 52558"/>
                <a:gd name="connsiteX5" fmla="*/ 26279 w 52443"/>
                <a:gd name="connsiteY5" fmla="*/ 6108 h 52558"/>
                <a:gd name="connsiteX6" fmla="*/ 6685 w 52443"/>
                <a:gd name="connsiteY6" fmla="*/ 26279 h 52558"/>
                <a:gd name="connsiteX7" fmla="*/ 26279 w 52443"/>
                <a:gd name="connsiteY7" fmla="*/ 46565 h 52558"/>
                <a:gd name="connsiteX8" fmla="*/ 45758 w 52443"/>
                <a:gd name="connsiteY8" fmla="*/ 26279 h 52558"/>
                <a:gd name="connsiteX9" fmla="*/ 26279 w 52443"/>
                <a:gd name="connsiteY9" fmla="*/ 6108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443" h="52558">
                  <a:moveTo>
                    <a:pt x="0" y="26164"/>
                  </a:moveTo>
                  <a:cubicBezTo>
                    <a:pt x="0" y="11065"/>
                    <a:pt x="10950" y="0"/>
                    <a:pt x="26395" y="0"/>
                  </a:cubicBezTo>
                  <a:cubicBezTo>
                    <a:pt x="41840" y="0"/>
                    <a:pt x="52444" y="10950"/>
                    <a:pt x="52444" y="26164"/>
                  </a:cubicBezTo>
                  <a:cubicBezTo>
                    <a:pt x="52444" y="41378"/>
                    <a:pt x="41609" y="52559"/>
                    <a:pt x="26395" y="52559"/>
                  </a:cubicBezTo>
                  <a:cubicBezTo>
                    <a:pt x="11180" y="52559"/>
                    <a:pt x="0" y="41494"/>
                    <a:pt x="0" y="26164"/>
                  </a:cubicBezTo>
                  <a:close/>
                  <a:moveTo>
                    <a:pt x="26279" y="6108"/>
                  </a:moveTo>
                  <a:cubicBezTo>
                    <a:pt x="14753" y="6108"/>
                    <a:pt x="6685" y="14638"/>
                    <a:pt x="6685" y="26279"/>
                  </a:cubicBezTo>
                  <a:cubicBezTo>
                    <a:pt x="6685" y="37920"/>
                    <a:pt x="14753" y="46565"/>
                    <a:pt x="26279" y="46565"/>
                  </a:cubicBezTo>
                  <a:cubicBezTo>
                    <a:pt x="37805" y="46565"/>
                    <a:pt x="45758" y="38036"/>
                    <a:pt x="45758" y="26279"/>
                  </a:cubicBezTo>
                  <a:cubicBezTo>
                    <a:pt x="45758" y="14523"/>
                    <a:pt x="37690" y="6108"/>
                    <a:pt x="26279" y="6108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47" name="Freeform: Shape 846">
              <a:extLst>
                <a:ext uri="{FF2B5EF4-FFF2-40B4-BE49-F238E27FC236}">
                  <a16:creationId xmlns:a16="http://schemas.microsoft.com/office/drawing/2014/main" id="{8B542D3C-C462-4CDD-A69F-6282DC951413}"/>
                </a:ext>
              </a:extLst>
            </p:cNvPr>
            <p:cNvSpPr/>
            <p:nvPr/>
          </p:nvSpPr>
          <p:spPr>
            <a:xfrm>
              <a:off x="5177156" y="5887506"/>
              <a:ext cx="6454" cy="77800"/>
            </a:xfrm>
            <a:custGeom>
              <a:avLst/>
              <a:gdLst>
                <a:gd name="connsiteX0" fmla="*/ 0 w 6454"/>
                <a:gd name="connsiteY0" fmla="*/ 0 h 77800"/>
                <a:gd name="connsiteX1" fmla="*/ 6455 w 6454"/>
                <a:gd name="connsiteY1" fmla="*/ 0 h 77800"/>
                <a:gd name="connsiteX2" fmla="*/ 6455 w 6454"/>
                <a:gd name="connsiteY2" fmla="*/ 77801 h 77800"/>
                <a:gd name="connsiteX3" fmla="*/ 0 w 6454"/>
                <a:gd name="connsiteY3" fmla="*/ 77801 h 77800"/>
                <a:gd name="connsiteX4" fmla="*/ 0 w 6454"/>
                <a:gd name="connsiteY4" fmla="*/ 0 h 7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54" h="77800">
                  <a:moveTo>
                    <a:pt x="0" y="0"/>
                  </a:moveTo>
                  <a:lnTo>
                    <a:pt x="6455" y="0"/>
                  </a:lnTo>
                  <a:lnTo>
                    <a:pt x="6455" y="77801"/>
                  </a:lnTo>
                  <a:lnTo>
                    <a:pt x="0" y="778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48" name="Freeform: Shape 847">
              <a:extLst>
                <a:ext uri="{FF2B5EF4-FFF2-40B4-BE49-F238E27FC236}">
                  <a16:creationId xmlns:a16="http://schemas.microsoft.com/office/drawing/2014/main" id="{EB4C563D-E264-4411-A758-8A4DBF5DBD14}"/>
                </a:ext>
              </a:extLst>
            </p:cNvPr>
            <p:cNvSpPr/>
            <p:nvPr/>
          </p:nvSpPr>
          <p:spPr>
            <a:xfrm>
              <a:off x="5197787" y="5913786"/>
              <a:ext cx="49216" cy="52443"/>
            </a:xfrm>
            <a:custGeom>
              <a:avLst/>
              <a:gdLst>
                <a:gd name="connsiteX0" fmla="*/ 115 w 49216"/>
                <a:gd name="connsiteY0" fmla="*/ 26510 h 52443"/>
                <a:gd name="connsiteX1" fmla="*/ 25127 w 49216"/>
                <a:gd name="connsiteY1" fmla="*/ 0 h 52443"/>
                <a:gd name="connsiteX2" fmla="*/ 49216 w 49216"/>
                <a:gd name="connsiteY2" fmla="*/ 25587 h 52443"/>
                <a:gd name="connsiteX3" fmla="*/ 48986 w 49216"/>
                <a:gd name="connsiteY3" fmla="*/ 28700 h 52443"/>
                <a:gd name="connsiteX4" fmla="*/ 6800 w 49216"/>
                <a:gd name="connsiteY4" fmla="*/ 28700 h 52443"/>
                <a:gd name="connsiteX5" fmla="*/ 27086 w 49216"/>
                <a:gd name="connsiteY5" fmla="*/ 46565 h 52443"/>
                <a:gd name="connsiteX6" fmla="*/ 45643 w 49216"/>
                <a:gd name="connsiteY6" fmla="*/ 40341 h 52443"/>
                <a:gd name="connsiteX7" fmla="*/ 45643 w 49216"/>
                <a:gd name="connsiteY7" fmla="*/ 46680 h 52443"/>
                <a:gd name="connsiteX8" fmla="*/ 27086 w 49216"/>
                <a:gd name="connsiteY8" fmla="*/ 52443 h 52443"/>
                <a:gd name="connsiteX9" fmla="*/ 0 w 49216"/>
                <a:gd name="connsiteY9" fmla="*/ 26510 h 52443"/>
                <a:gd name="connsiteX10" fmla="*/ 42416 w 49216"/>
                <a:gd name="connsiteY10" fmla="*/ 23398 h 52443"/>
                <a:gd name="connsiteX11" fmla="*/ 25127 w 49216"/>
                <a:gd name="connsiteY11" fmla="*/ 5878 h 52443"/>
                <a:gd name="connsiteX12" fmla="*/ 6916 w 49216"/>
                <a:gd name="connsiteY12" fmla="*/ 23398 h 52443"/>
                <a:gd name="connsiteX13" fmla="*/ 42416 w 49216"/>
                <a:gd name="connsiteY13" fmla="*/ 23398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3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50"/>
                    <a:pt x="49216" y="25587"/>
                  </a:cubicBezTo>
                  <a:cubicBezTo>
                    <a:pt x="49216" y="26625"/>
                    <a:pt x="49216" y="27662"/>
                    <a:pt x="48986" y="28700"/>
                  </a:cubicBezTo>
                  <a:lnTo>
                    <a:pt x="6800" y="28700"/>
                  </a:lnTo>
                  <a:cubicBezTo>
                    <a:pt x="7838" y="39188"/>
                    <a:pt x="15676" y="46565"/>
                    <a:pt x="27086" y="46565"/>
                  </a:cubicBezTo>
                  <a:cubicBezTo>
                    <a:pt x="33772" y="46565"/>
                    <a:pt x="40226" y="44490"/>
                    <a:pt x="45643" y="40341"/>
                  </a:cubicBezTo>
                  <a:lnTo>
                    <a:pt x="45643" y="46680"/>
                  </a:lnTo>
                  <a:cubicBezTo>
                    <a:pt x="40226" y="50599"/>
                    <a:pt x="33772" y="52443"/>
                    <a:pt x="27086" y="52443"/>
                  </a:cubicBezTo>
                  <a:cubicBezTo>
                    <a:pt x="11065" y="52443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40" y="13370"/>
                    <a:pt x="35500" y="5878"/>
                    <a:pt x="25127" y="5878"/>
                  </a:cubicBezTo>
                  <a:cubicBezTo>
                    <a:pt x="14753" y="5878"/>
                    <a:pt x="7953" y="13485"/>
                    <a:pt x="6916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49" name="Freeform: Shape 848">
              <a:extLst>
                <a:ext uri="{FF2B5EF4-FFF2-40B4-BE49-F238E27FC236}">
                  <a16:creationId xmlns:a16="http://schemas.microsoft.com/office/drawing/2014/main" id="{1600E970-D781-4A07-9B75-BCF9D237D764}"/>
                </a:ext>
              </a:extLst>
            </p:cNvPr>
            <p:cNvSpPr/>
            <p:nvPr/>
          </p:nvSpPr>
          <p:spPr>
            <a:xfrm>
              <a:off x="5261065" y="5913786"/>
              <a:ext cx="45412" cy="51751"/>
            </a:xfrm>
            <a:custGeom>
              <a:avLst/>
              <a:gdLst>
                <a:gd name="connsiteX0" fmla="*/ 6455 w 45412"/>
                <a:gd name="connsiteY0" fmla="*/ 51636 h 51751"/>
                <a:gd name="connsiteX1" fmla="*/ 0 w 45412"/>
                <a:gd name="connsiteY1" fmla="*/ 51636 h 51751"/>
                <a:gd name="connsiteX2" fmla="*/ 0 w 45412"/>
                <a:gd name="connsiteY2" fmla="*/ 807 h 51751"/>
                <a:gd name="connsiteX3" fmla="*/ 6455 w 45412"/>
                <a:gd name="connsiteY3" fmla="*/ 807 h 51751"/>
                <a:gd name="connsiteX4" fmla="*/ 6455 w 45412"/>
                <a:gd name="connsiteY4" fmla="*/ 12448 h 51751"/>
                <a:gd name="connsiteX5" fmla="*/ 25242 w 45412"/>
                <a:gd name="connsiteY5" fmla="*/ 0 h 51751"/>
                <a:gd name="connsiteX6" fmla="*/ 45413 w 45412"/>
                <a:gd name="connsiteY6" fmla="*/ 22591 h 51751"/>
                <a:gd name="connsiteX7" fmla="*/ 45413 w 45412"/>
                <a:gd name="connsiteY7" fmla="*/ 51636 h 51751"/>
                <a:gd name="connsiteX8" fmla="*/ 38958 w 45412"/>
                <a:gd name="connsiteY8" fmla="*/ 51636 h 51751"/>
                <a:gd name="connsiteX9" fmla="*/ 38958 w 45412"/>
                <a:gd name="connsiteY9" fmla="*/ 23513 h 51751"/>
                <a:gd name="connsiteX10" fmla="*/ 23744 w 45412"/>
                <a:gd name="connsiteY10" fmla="*/ 6224 h 51751"/>
                <a:gd name="connsiteX11" fmla="*/ 6570 w 45412"/>
                <a:gd name="connsiteY11" fmla="*/ 26279 h 51751"/>
                <a:gd name="connsiteX12" fmla="*/ 6570 w 45412"/>
                <a:gd name="connsiteY12" fmla="*/ 51752 h 5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412" h="51751">
                  <a:moveTo>
                    <a:pt x="6455" y="51636"/>
                  </a:moveTo>
                  <a:lnTo>
                    <a:pt x="0" y="51636"/>
                  </a:lnTo>
                  <a:lnTo>
                    <a:pt x="0" y="807"/>
                  </a:lnTo>
                  <a:lnTo>
                    <a:pt x="6455" y="807"/>
                  </a:lnTo>
                  <a:lnTo>
                    <a:pt x="6455" y="12448"/>
                  </a:lnTo>
                  <a:cubicBezTo>
                    <a:pt x="9912" y="4956"/>
                    <a:pt x="16713" y="0"/>
                    <a:pt x="25242" y="0"/>
                  </a:cubicBezTo>
                  <a:cubicBezTo>
                    <a:pt x="38727" y="0"/>
                    <a:pt x="45413" y="9451"/>
                    <a:pt x="45413" y="22591"/>
                  </a:cubicBezTo>
                  <a:lnTo>
                    <a:pt x="45413" y="51636"/>
                  </a:lnTo>
                  <a:lnTo>
                    <a:pt x="38958" y="51636"/>
                  </a:lnTo>
                  <a:lnTo>
                    <a:pt x="38958" y="23513"/>
                  </a:lnTo>
                  <a:cubicBezTo>
                    <a:pt x="38958" y="11987"/>
                    <a:pt x="33656" y="6224"/>
                    <a:pt x="23744" y="6224"/>
                  </a:cubicBezTo>
                  <a:cubicBezTo>
                    <a:pt x="13831" y="6224"/>
                    <a:pt x="6570" y="14984"/>
                    <a:pt x="6570" y="26279"/>
                  </a:cubicBezTo>
                  <a:lnTo>
                    <a:pt x="6570" y="51752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50" name="Freeform: Shape 849">
              <a:extLst>
                <a:ext uri="{FF2B5EF4-FFF2-40B4-BE49-F238E27FC236}">
                  <a16:creationId xmlns:a16="http://schemas.microsoft.com/office/drawing/2014/main" id="{212301E2-468C-420A-A59D-67918BC943CE}"/>
                </a:ext>
              </a:extLst>
            </p:cNvPr>
            <p:cNvSpPr/>
            <p:nvPr/>
          </p:nvSpPr>
          <p:spPr>
            <a:xfrm>
              <a:off x="5344053" y="5913671"/>
              <a:ext cx="52097" cy="52558"/>
            </a:xfrm>
            <a:custGeom>
              <a:avLst/>
              <a:gdLst>
                <a:gd name="connsiteX0" fmla="*/ 45643 w 52097"/>
                <a:gd name="connsiteY0" fmla="*/ 39995 h 52558"/>
                <a:gd name="connsiteX1" fmla="*/ 25472 w 52097"/>
                <a:gd name="connsiteY1" fmla="*/ 52559 h 52558"/>
                <a:gd name="connsiteX2" fmla="*/ 0 w 52097"/>
                <a:gd name="connsiteY2" fmla="*/ 26510 h 52558"/>
                <a:gd name="connsiteX3" fmla="*/ 25472 w 52097"/>
                <a:gd name="connsiteY3" fmla="*/ 0 h 52558"/>
                <a:gd name="connsiteX4" fmla="*/ 45643 w 52097"/>
                <a:gd name="connsiteY4" fmla="*/ 12678 h 52558"/>
                <a:gd name="connsiteX5" fmla="*/ 45643 w 52097"/>
                <a:gd name="connsiteY5" fmla="*/ 807 h 52558"/>
                <a:gd name="connsiteX6" fmla="*/ 52098 w 52097"/>
                <a:gd name="connsiteY6" fmla="*/ 807 h 52558"/>
                <a:gd name="connsiteX7" fmla="*/ 52098 w 52097"/>
                <a:gd name="connsiteY7" fmla="*/ 51636 h 52558"/>
                <a:gd name="connsiteX8" fmla="*/ 45643 w 52097"/>
                <a:gd name="connsiteY8" fmla="*/ 51636 h 52558"/>
                <a:gd name="connsiteX9" fmla="*/ 45643 w 52097"/>
                <a:gd name="connsiteY9" fmla="*/ 39880 h 52558"/>
                <a:gd name="connsiteX10" fmla="*/ 6685 w 52097"/>
                <a:gd name="connsiteY10" fmla="*/ 26394 h 52558"/>
                <a:gd name="connsiteX11" fmla="*/ 26049 w 52097"/>
                <a:gd name="connsiteY11" fmla="*/ 46565 h 52558"/>
                <a:gd name="connsiteX12" fmla="*/ 45643 w 52097"/>
                <a:gd name="connsiteY12" fmla="*/ 26394 h 52558"/>
                <a:gd name="connsiteX13" fmla="*/ 26049 w 52097"/>
                <a:gd name="connsiteY13" fmla="*/ 6108 h 52558"/>
                <a:gd name="connsiteX14" fmla="*/ 6685 w 52097"/>
                <a:gd name="connsiteY14" fmla="*/ 26394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52558">
                  <a:moveTo>
                    <a:pt x="45643" y="39995"/>
                  </a:moveTo>
                  <a:cubicBezTo>
                    <a:pt x="42070" y="47718"/>
                    <a:pt x="34694" y="52559"/>
                    <a:pt x="25472" y="52559"/>
                  </a:cubicBezTo>
                  <a:cubicBezTo>
                    <a:pt x="10604" y="52559"/>
                    <a:pt x="0" y="41609"/>
                    <a:pt x="0" y="26510"/>
                  </a:cubicBezTo>
                  <a:cubicBezTo>
                    <a:pt x="0" y="11411"/>
                    <a:pt x="10604" y="0"/>
                    <a:pt x="25472" y="0"/>
                  </a:cubicBezTo>
                  <a:cubicBezTo>
                    <a:pt x="34809" y="0"/>
                    <a:pt x="42070" y="4956"/>
                    <a:pt x="45643" y="12678"/>
                  </a:cubicBezTo>
                  <a:lnTo>
                    <a:pt x="45643" y="807"/>
                  </a:lnTo>
                  <a:lnTo>
                    <a:pt x="52098" y="807"/>
                  </a:lnTo>
                  <a:lnTo>
                    <a:pt x="52098" y="51636"/>
                  </a:lnTo>
                  <a:lnTo>
                    <a:pt x="45643" y="51636"/>
                  </a:lnTo>
                  <a:lnTo>
                    <a:pt x="45643" y="39880"/>
                  </a:lnTo>
                  <a:close/>
                  <a:moveTo>
                    <a:pt x="6685" y="26394"/>
                  </a:moveTo>
                  <a:cubicBezTo>
                    <a:pt x="6685" y="38036"/>
                    <a:pt x="14638" y="46565"/>
                    <a:pt x="26049" y="46565"/>
                  </a:cubicBezTo>
                  <a:cubicBezTo>
                    <a:pt x="37460" y="46565"/>
                    <a:pt x="45643" y="38036"/>
                    <a:pt x="45643" y="26394"/>
                  </a:cubicBezTo>
                  <a:cubicBezTo>
                    <a:pt x="45643" y="14753"/>
                    <a:pt x="37460" y="6108"/>
                    <a:pt x="26049" y="6108"/>
                  </a:cubicBezTo>
                  <a:cubicBezTo>
                    <a:pt x="14638" y="6108"/>
                    <a:pt x="6685" y="14638"/>
                    <a:pt x="6685" y="26394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51" name="Freeform: Shape 850">
              <a:extLst>
                <a:ext uri="{FF2B5EF4-FFF2-40B4-BE49-F238E27FC236}">
                  <a16:creationId xmlns:a16="http://schemas.microsoft.com/office/drawing/2014/main" id="{EA13D0CC-87B5-44B4-9E8F-9181A3F52C85}"/>
                </a:ext>
              </a:extLst>
            </p:cNvPr>
            <p:cNvSpPr/>
            <p:nvPr/>
          </p:nvSpPr>
          <p:spPr>
            <a:xfrm>
              <a:off x="5414131" y="5913786"/>
              <a:ext cx="45412" cy="51751"/>
            </a:xfrm>
            <a:custGeom>
              <a:avLst/>
              <a:gdLst>
                <a:gd name="connsiteX0" fmla="*/ 6455 w 45412"/>
                <a:gd name="connsiteY0" fmla="*/ 51636 h 51751"/>
                <a:gd name="connsiteX1" fmla="*/ 0 w 45412"/>
                <a:gd name="connsiteY1" fmla="*/ 51636 h 51751"/>
                <a:gd name="connsiteX2" fmla="*/ 0 w 45412"/>
                <a:gd name="connsiteY2" fmla="*/ 807 h 51751"/>
                <a:gd name="connsiteX3" fmla="*/ 6455 w 45412"/>
                <a:gd name="connsiteY3" fmla="*/ 807 h 51751"/>
                <a:gd name="connsiteX4" fmla="*/ 6455 w 45412"/>
                <a:gd name="connsiteY4" fmla="*/ 12448 h 51751"/>
                <a:gd name="connsiteX5" fmla="*/ 25242 w 45412"/>
                <a:gd name="connsiteY5" fmla="*/ 0 h 51751"/>
                <a:gd name="connsiteX6" fmla="*/ 45413 w 45412"/>
                <a:gd name="connsiteY6" fmla="*/ 22591 h 51751"/>
                <a:gd name="connsiteX7" fmla="*/ 45413 w 45412"/>
                <a:gd name="connsiteY7" fmla="*/ 51636 h 51751"/>
                <a:gd name="connsiteX8" fmla="*/ 38958 w 45412"/>
                <a:gd name="connsiteY8" fmla="*/ 51636 h 51751"/>
                <a:gd name="connsiteX9" fmla="*/ 38958 w 45412"/>
                <a:gd name="connsiteY9" fmla="*/ 23513 h 51751"/>
                <a:gd name="connsiteX10" fmla="*/ 23744 w 45412"/>
                <a:gd name="connsiteY10" fmla="*/ 6224 h 51751"/>
                <a:gd name="connsiteX11" fmla="*/ 6570 w 45412"/>
                <a:gd name="connsiteY11" fmla="*/ 26279 h 51751"/>
                <a:gd name="connsiteX12" fmla="*/ 6570 w 45412"/>
                <a:gd name="connsiteY12" fmla="*/ 51752 h 5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412" h="51751">
                  <a:moveTo>
                    <a:pt x="6455" y="51636"/>
                  </a:moveTo>
                  <a:lnTo>
                    <a:pt x="0" y="51636"/>
                  </a:lnTo>
                  <a:lnTo>
                    <a:pt x="0" y="807"/>
                  </a:lnTo>
                  <a:lnTo>
                    <a:pt x="6455" y="807"/>
                  </a:lnTo>
                  <a:lnTo>
                    <a:pt x="6455" y="12448"/>
                  </a:lnTo>
                  <a:cubicBezTo>
                    <a:pt x="9912" y="4956"/>
                    <a:pt x="16713" y="0"/>
                    <a:pt x="25242" y="0"/>
                  </a:cubicBezTo>
                  <a:cubicBezTo>
                    <a:pt x="38727" y="0"/>
                    <a:pt x="45413" y="9451"/>
                    <a:pt x="45413" y="22591"/>
                  </a:cubicBezTo>
                  <a:lnTo>
                    <a:pt x="45413" y="51636"/>
                  </a:lnTo>
                  <a:lnTo>
                    <a:pt x="38958" y="51636"/>
                  </a:lnTo>
                  <a:lnTo>
                    <a:pt x="38958" y="23513"/>
                  </a:lnTo>
                  <a:cubicBezTo>
                    <a:pt x="38958" y="11987"/>
                    <a:pt x="33656" y="6224"/>
                    <a:pt x="23744" y="6224"/>
                  </a:cubicBezTo>
                  <a:cubicBezTo>
                    <a:pt x="13831" y="6224"/>
                    <a:pt x="6570" y="14984"/>
                    <a:pt x="6570" y="26279"/>
                  </a:cubicBezTo>
                  <a:lnTo>
                    <a:pt x="6570" y="51752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52" name="Freeform: Shape 851">
              <a:extLst>
                <a:ext uri="{FF2B5EF4-FFF2-40B4-BE49-F238E27FC236}">
                  <a16:creationId xmlns:a16="http://schemas.microsoft.com/office/drawing/2014/main" id="{F8620C46-AD4C-4AC2-BAA3-CC833CAED5BE}"/>
                </a:ext>
              </a:extLst>
            </p:cNvPr>
            <p:cNvSpPr/>
            <p:nvPr/>
          </p:nvSpPr>
          <p:spPr>
            <a:xfrm>
              <a:off x="5472222" y="5887506"/>
              <a:ext cx="52097" cy="78723"/>
            </a:xfrm>
            <a:custGeom>
              <a:avLst/>
              <a:gdLst>
                <a:gd name="connsiteX0" fmla="*/ 45643 w 52097"/>
                <a:gd name="connsiteY0" fmla="*/ 66159 h 78723"/>
                <a:gd name="connsiteX1" fmla="*/ 25473 w 52097"/>
                <a:gd name="connsiteY1" fmla="*/ 78723 h 78723"/>
                <a:gd name="connsiteX2" fmla="*/ 0 w 52097"/>
                <a:gd name="connsiteY2" fmla="*/ 52674 h 78723"/>
                <a:gd name="connsiteX3" fmla="*/ 25473 w 52097"/>
                <a:gd name="connsiteY3" fmla="*/ 26164 h 78723"/>
                <a:gd name="connsiteX4" fmla="*/ 45643 w 52097"/>
                <a:gd name="connsiteY4" fmla="*/ 38843 h 78723"/>
                <a:gd name="connsiteX5" fmla="*/ 45643 w 52097"/>
                <a:gd name="connsiteY5" fmla="*/ 0 h 78723"/>
                <a:gd name="connsiteX6" fmla="*/ 52098 w 52097"/>
                <a:gd name="connsiteY6" fmla="*/ 0 h 78723"/>
                <a:gd name="connsiteX7" fmla="*/ 52098 w 52097"/>
                <a:gd name="connsiteY7" fmla="*/ 77801 h 78723"/>
                <a:gd name="connsiteX8" fmla="*/ 45643 w 52097"/>
                <a:gd name="connsiteY8" fmla="*/ 77801 h 78723"/>
                <a:gd name="connsiteX9" fmla="*/ 45643 w 52097"/>
                <a:gd name="connsiteY9" fmla="*/ 66045 h 78723"/>
                <a:gd name="connsiteX10" fmla="*/ 6685 w 52097"/>
                <a:gd name="connsiteY10" fmla="*/ 52559 h 78723"/>
                <a:gd name="connsiteX11" fmla="*/ 26049 w 52097"/>
                <a:gd name="connsiteY11" fmla="*/ 72729 h 78723"/>
                <a:gd name="connsiteX12" fmla="*/ 45643 w 52097"/>
                <a:gd name="connsiteY12" fmla="*/ 52559 h 78723"/>
                <a:gd name="connsiteX13" fmla="*/ 26049 w 52097"/>
                <a:gd name="connsiteY13" fmla="*/ 32273 h 78723"/>
                <a:gd name="connsiteX14" fmla="*/ 6685 w 52097"/>
                <a:gd name="connsiteY14" fmla="*/ 52559 h 78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78723">
                  <a:moveTo>
                    <a:pt x="45643" y="66159"/>
                  </a:moveTo>
                  <a:cubicBezTo>
                    <a:pt x="42070" y="73767"/>
                    <a:pt x="34694" y="78723"/>
                    <a:pt x="25473" y="78723"/>
                  </a:cubicBezTo>
                  <a:cubicBezTo>
                    <a:pt x="10604" y="78723"/>
                    <a:pt x="0" y="67773"/>
                    <a:pt x="0" y="52674"/>
                  </a:cubicBezTo>
                  <a:cubicBezTo>
                    <a:pt x="0" y="37575"/>
                    <a:pt x="10604" y="26164"/>
                    <a:pt x="25473" y="26164"/>
                  </a:cubicBezTo>
                  <a:cubicBezTo>
                    <a:pt x="34809" y="26164"/>
                    <a:pt x="42070" y="31120"/>
                    <a:pt x="45643" y="38843"/>
                  </a:cubicBezTo>
                  <a:lnTo>
                    <a:pt x="45643" y="0"/>
                  </a:lnTo>
                  <a:lnTo>
                    <a:pt x="52098" y="0"/>
                  </a:lnTo>
                  <a:lnTo>
                    <a:pt x="52098" y="77801"/>
                  </a:lnTo>
                  <a:lnTo>
                    <a:pt x="45643" y="77801"/>
                  </a:lnTo>
                  <a:lnTo>
                    <a:pt x="45643" y="66045"/>
                  </a:lnTo>
                  <a:close/>
                  <a:moveTo>
                    <a:pt x="6685" y="52559"/>
                  </a:moveTo>
                  <a:cubicBezTo>
                    <a:pt x="6685" y="64200"/>
                    <a:pt x="14638" y="72729"/>
                    <a:pt x="26049" y="72729"/>
                  </a:cubicBezTo>
                  <a:cubicBezTo>
                    <a:pt x="37460" y="72729"/>
                    <a:pt x="45643" y="64200"/>
                    <a:pt x="45643" y="52559"/>
                  </a:cubicBezTo>
                  <a:cubicBezTo>
                    <a:pt x="45643" y="40917"/>
                    <a:pt x="37460" y="32273"/>
                    <a:pt x="26049" y="32273"/>
                  </a:cubicBezTo>
                  <a:cubicBezTo>
                    <a:pt x="14638" y="32273"/>
                    <a:pt x="6685" y="40803"/>
                    <a:pt x="6685" y="5255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53" name="Freeform: Shape 852">
              <a:extLst>
                <a:ext uri="{FF2B5EF4-FFF2-40B4-BE49-F238E27FC236}">
                  <a16:creationId xmlns:a16="http://schemas.microsoft.com/office/drawing/2014/main" id="{DDD78789-E0C7-4207-8C77-7972B4E7A416}"/>
                </a:ext>
              </a:extLst>
            </p:cNvPr>
            <p:cNvSpPr/>
            <p:nvPr/>
          </p:nvSpPr>
          <p:spPr>
            <a:xfrm>
              <a:off x="5562933" y="5913671"/>
              <a:ext cx="52097" cy="52558"/>
            </a:xfrm>
            <a:custGeom>
              <a:avLst/>
              <a:gdLst>
                <a:gd name="connsiteX0" fmla="*/ 45643 w 52097"/>
                <a:gd name="connsiteY0" fmla="*/ 39995 h 52558"/>
                <a:gd name="connsiteX1" fmla="*/ 25472 w 52097"/>
                <a:gd name="connsiteY1" fmla="*/ 52559 h 52558"/>
                <a:gd name="connsiteX2" fmla="*/ 0 w 52097"/>
                <a:gd name="connsiteY2" fmla="*/ 26510 h 52558"/>
                <a:gd name="connsiteX3" fmla="*/ 25472 w 52097"/>
                <a:gd name="connsiteY3" fmla="*/ 0 h 52558"/>
                <a:gd name="connsiteX4" fmla="*/ 45643 w 52097"/>
                <a:gd name="connsiteY4" fmla="*/ 12678 h 52558"/>
                <a:gd name="connsiteX5" fmla="*/ 45643 w 52097"/>
                <a:gd name="connsiteY5" fmla="*/ 807 h 52558"/>
                <a:gd name="connsiteX6" fmla="*/ 52098 w 52097"/>
                <a:gd name="connsiteY6" fmla="*/ 807 h 52558"/>
                <a:gd name="connsiteX7" fmla="*/ 52098 w 52097"/>
                <a:gd name="connsiteY7" fmla="*/ 51636 h 52558"/>
                <a:gd name="connsiteX8" fmla="*/ 45643 w 52097"/>
                <a:gd name="connsiteY8" fmla="*/ 51636 h 52558"/>
                <a:gd name="connsiteX9" fmla="*/ 45643 w 52097"/>
                <a:gd name="connsiteY9" fmla="*/ 39880 h 52558"/>
                <a:gd name="connsiteX10" fmla="*/ 6685 w 52097"/>
                <a:gd name="connsiteY10" fmla="*/ 26394 h 52558"/>
                <a:gd name="connsiteX11" fmla="*/ 26049 w 52097"/>
                <a:gd name="connsiteY11" fmla="*/ 46565 h 52558"/>
                <a:gd name="connsiteX12" fmla="*/ 45643 w 52097"/>
                <a:gd name="connsiteY12" fmla="*/ 26394 h 52558"/>
                <a:gd name="connsiteX13" fmla="*/ 26049 w 52097"/>
                <a:gd name="connsiteY13" fmla="*/ 6108 h 52558"/>
                <a:gd name="connsiteX14" fmla="*/ 6685 w 52097"/>
                <a:gd name="connsiteY14" fmla="*/ 26394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52558">
                  <a:moveTo>
                    <a:pt x="45643" y="39995"/>
                  </a:moveTo>
                  <a:cubicBezTo>
                    <a:pt x="42070" y="47718"/>
                    <a:pt x="34693" y="52559"/>
                    <a:pt x="25472" y="52559"/>
                  </a:cubicBezTo>
                  <a:cubicBezTo>
                    <a:pt x="10604" y="52559"/>
                    <a:pt x="0" y="41609"/>
                    <a:pt x="0" y="26510"/>
                  </a:cubicBezTo>
                  <a:cubicBezTo>
                    <a:pt x="0" y="11411"/>
                    <a:pt x="10604" y="0"/>
                    <a:pt x="25472" y="0"/>
                  </a:cubicBezTo>
                  <a:cubicBezTo>
                    <a:pt x="34809" y="0"/>
                    <a:pt x="42070" y="4956"/>
                    <a:pt x="45643" y="12678"/>
                  </a:cubicBezTo>
                  <a:lnTo>
                    <a:pt x="45643" y="807"/>
                  </a:lnTo>
                  <a:lnTo>
                    <a:pt x="52098" y="807"/>
                  </a:lnTo>
                  <a:lnTo>
                    <a:pt x="52098" y="51636"/>
                  </a:lnTo>
                  <a:lnTo>
                    <a:pt x="45643" y="51636"/>
                  </a:lnTo>
                  <a:lnTo>
                    <a:pt x="45643" y="39880"/>
                  </a:lnTo>
                  <a:close/>
                  <a:moveTo>
                    <a:pt x="6685" y="26394"/>
                  </a:moveTo>
                  <a:cubicBezTo>
                    <a:pt x="6685" y="38036"/>
                    <a:pt x="14638" y="46565"/>
                    <a:pt x="26049" y="46565"/>
                  </a:cubicBezTo>
                  <a:cubicBezTo>
                    <a:pt x="37460" y="46565"/>
                    <a:pt x="45643" y="38036"/>
                    <a:pt x="45643" y="26394"/>
                  </a:cubicBezTo>
                  <a:cubicBezTo>
                    <a:pt x="45643" y="14753"/>
                    <a:pt x="37460" y="6108"/>
                    <a:pt x="26049" y="6108"/>
                  </a:cubicBezTo>
                  <a:cubicBezTo>
                    <a:pt x="14638" y="6108"/>
                    <a:pt x="6685" y="14638"/>
                    <a:pt x="6685" y="26394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54" name="Freeform: Shape 853">
              <a:extLst>
                <a:ext uri="{FF2B5EF4-FFF2-40B4-BE49-F238E27FC236}">
                  <a16:creationId xmlns:a16="http://schemas.microsoft.com/office/drawing/2014/main" id="{272ABE46-F259-481F-99DD-E2262D8AB397}"/>
                </a:ext>
              </a:extLst>
            </p:cNvPr>
            <p:cNvSpPr/>
            <p:nvPr/>
          </p:nvSpPr>
          <p:spPr>
            <a:xfrm>
              <a:off x="5633011" y="5913671"/>
              <a:ext cx="25587" cy="51751"/>
            </a:xfrm>
            <a:custGeom>
              <a:avLst/>
              <a:gdLst>
                <a:gd name="connsiteX0" fmla="*/ 6455 w 25587"/>
                <a:gd name="connsiteY0" fmla="*/ 51752 h 51751"/>
                <a:gd name="connsiteX1" fmla="*/ 0 w 25587"/>
                <a:gd name="connsiteY1" fmla="*/ 51752 h 51751"/>
                <a:gd name="connsiteX2" fmla="*/ 0 w 25587"/>
                <a:gd name="connsiteY2" fmla="*/ 922 h 51751"/>
                <a:gd name="connsiteX3" fmla="*/ 6455 w 25587"/>
                <a:gd name="connsiteY3" fmla="*/ 922 h 51751"/>
                <a:gd name="connsiteX4" fmla="*/ 6455 w 25587"/>
                <a:gd name="connsiteY4" fmla="*/ 13947 h 51751"/>
                <a:gd name="connsiteX5" fmla="*/ 25588 w 25587"/>
                <a:gd name="connsiteY5" fmla="*/ 0 h 51751"/>
                <a:gd name="connsiteX6" fmla="*/ 25588 w 25587"/>
                <a:gd name="connsiteY6" fmla="*/ 7261 h 51751"/>
                <a:gd name="connsiteX7" fmla="*/ 6455 w 25587"/>
                <a:gd name="connsiteY7" fmla="*/ 27201 h 51751"/>
                <a:gd name="connsiteX8" fmla="*/ 6455 w 25587"/>
                <a:gd name="connsiteY8" fmla="*/ 51636 h 5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87" h="51751">
                  <a:moveTo>
                    <a:pt x="6455" y="51752"/>
                  </a:moveTo>
                  <a:lnTo>
                    <a:pt x="0" y="51752"/>
                  </a:lnTo>
                  <a:lnTo>
                    <a:pt x="0" y="922"/>
                  </a:lnTo>
                  <a:lnTo>
                    <a:pt x="6455" y="922"/>
                  </a:lnTo>
                  <a:lnTo>
                    <a:pt x="6455" y="13947"/>
                  </a:lnTo>
                  <a:cubicBezTo>
                    <a:pt x="10028" y="5302"/>
                    <a:pt x="17059" y="0"/>
                    <a:pt x="25588" y="0"/>
                  </a:cubicBezTo>
                  <a:lnTo>
                    <a:pt x="25588" y="7261"/>
                  </a:lnTo>
                  <a:cubicBezTo>
                    <a:pt x="15445" y="6224"/>
                    <a:pt x="6455" y="14061"/>
                    <a:pt x="6455" y="27201"/>
                  </a:cubicBezTo>
                  <a:lnTo>
                    <a:pt x="6455" y="51636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55" name="Freeform: Shape 854">
              <a:extLst>
                <a:ext uri="{FF2B5EF4-FFF2-40B4-BE49-F238E27FC236}">
                  <a16:creationId xmlns:a16="http://schemas.microsoft.com/office/drawing/2014/main" id="{E5B9BCF6-3BF3-4EE7-AF2A-9182E267FB41}"/>
                </a:ext>
              </a:extLst>
            </p:cNvPr>
            <p:cNvSpPr/>
            <p:nvPr/>
          </p:nvSpPr>
          <p:spPr>
            <a:xfrm>
              <a:off x="5663901" y="5913786"/>
              <a:ext cx="49216" cy="52443"/>
            </a:xfrm>
            <a:custGeom>
              <a:avLst/>
              <a:gdLst>
                <a:gd name="connsiteX0" fmla="*/ 115 w 49216"/>
                <a:gd name="connsiteY0" fmla="*/ 26510 h 52443"/>
                <a:gd name="connsiteX1" fmla="*/ 25127 w 49216"/>
                <a:gd name="connsiteY1" fmla="*/ 0 h 52443"/>
                <a:gd name="connsiteX2" fmla="*/ 49216 w 49216"/>
                <a:gd name="connsiteY2" fmla="*/ 25587 h 52443"/>
                <a:gd name="connsiteX3" fmla="*/ 48986 w 49216"/>
                <a:gd name="connsiteY3" fmla="*/ 28700 h 52443"/>
                <a:gd name="connsiteX4" fmla="*/ 6800 w 49216"/>
                <a:gd name="connsiteY4" fmla="*/ 28700 h 52443"/>
                <a:gd name="connsiteX5" fmla="*/ 27086 w 49216"/>
                <a:gd name="connsiteY5" fmla="*/ 46565 h 52443"/>
                <a:gd name="connsiteX6" fmla="*/ 45643 w 49216"/>
                <a:gd name="connsiteY6" fmla="*/ 40341 h 52443"/>
                <a:gd name="connsiteX7" fmla="*/ 45643 w 49216"/>
                <a:gd name="connsiteY7" fmla="*/ 46680 h 52443"/>
                <a:gd name="connsiteX8" fmla="*/ 27086 w 49216"/>
                <a:gd name="connsiteY8" fmla="*/ 52443 h 52443"/>
                <a:gd name="connsiteX9" fmla="*/ 0 w 49216"/>
                <a:gd name="connsiteY9" fmla="*/ 26510 h 52443"/>
                <a:gd name="connsiteX10" fmla="*/ 42416 w 49216"/>
                <a:gd name="connsiteY10" fmla="*/ 23398 h 52443"/>
                <a:gd name="connsiteX11" fmla="*/ 25127 w 49216"/>
                <a:gd name="connsiteY11" fmla="*/ 5878 h 52443"/>
                <a:gd name="connsiteX12" fmla="*/ 6916 w 49216"/>
                <a:gd name="connsiteY12" fmla="*/ 23398 h 52443"/>
                <a:gd name="connsiteX13" fmla="*/ 42416 w 49216"/>
                <a:gd name="connsiteY13" fmla="*/ 23398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3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50"/>
                    <a:pt x="49216" y="25587"/>
                  </a:cubicBezTo>
                  <a:cubicBezTo>
                    <a:pt x="49216" y="26625"/>
                    <a:pt x="49216" y="27662"/>
                    <a:pt x="48986" y="28700"/>
                  </a:cubicBezTo>
                  <a:lnTo>
                    <a:pt x="6800" y="28700"/>
                  </a:lnTo>
                  <a:cubicBezTo>
                    <a:pt x="7838" y="39188"/>
                    <a:pt x="15676" y="46565"/>
                    <a:pt x="27086" y="46565"/>
                  </a:cubicBezTo>
                  <a:cubicBezTo>
                    <a:pt x="33771" y="46565"/>
                    <a:pt x="40226" y="44490"/>
                    <a:pt x="45643" y="40341"/>
                  </a:cubicBezTo>
                  <a:lnTo>
                    <a:pt x="45643" y="46680"/>
                  </a:lnTo>
                  <a:cubicBezTo>
                    <a:pt x="40226" y="50599"/>
                    <a:pt x="33771" y="52443"/>
                    <a:pt x="27086" y="52443"/>
                  </a:cubicBezTo>
                  <a:cubicBezTo>
                    <a:pt x="11065" y="52443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40" y="13370"/>
                    <a:pt x="35500" y="5878"/>
                    <a:pt x="25127" y="5878"/>
                  </a:cubicBezTo>
                  <a:cubicBezTo>
                    <a:pt x="14753" y="5878"/>
                    <a:pt x="7953" y="13485"/>
                    <a:pt x="6916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56" name="Freeform: Shape 855">
              <a:extLst>
                <a:ext uri="{FF2B5EF4-FFF2-40B4-BE49-F238E27FC236}">
                  <a16:creationId xmlns:a16="http://schemas.microsoft.com/office/drawing/2014/main" id="{9A3D1C7C-8115-4494-9EB5-A5093136535F}"/>
                </a:ext>
              </a:extLst>
            </p:cNvPr>
            <p:cNvSpPr/>
            <p:nvPr/>
          </p:nvSpPr>
          <p:spPr>
            <a:xfrm>
              <a:off x="5750000" y="5914478"/>
              <a:ext cx="44605" cy="51636"/>
            </a:xfrm>
            <a:custGeom>
              <a:avLst/>
              <a:gdLst>
                <a:gd name="connsiteX0" fmla="*/ 38151 w 44605"/>
                <a:gd name="connsiteY0" fmla="*/ 0 h 51636"/>
                <a:gd name="connsiteX1" fmla="*/ 44606 w 44605"/>
                <a:gd name="connsiteY1" fmla="*/ 0 h 51636"/>
                <a:gd name="connsiteX2" fmla="*/ 44606 w 44605"/>
                <a:gd name="connsiteY2" fmla="*/ 28584 h 51636"/>
                <a:gd name="connsiteX3" fmla="*/ 22361 w 44605"/>
                <a:gd name="connsiteY3" fmla="*/ 51636 h 51636"/>
                <a:gd name="connsiteX4" fmla="*/ 0 w 44605"/>
                <a:gd name="connsiteY4" fmla="*/ 28584 h 51636"/>
                <a:gd name="connsiteX5" fmla="*/ 0 w 44605"/>
                <a:gd name="connsiteY5" fmla="*/ 0 h 51636"/>
                <a:gd name="connsiteX6" fmla="*/ 6455 w 44605"/>
                <a:gd name="connsiteY6" fmla="*/ 0 h 51636"/>
                <a:gd name="connsiteX7" fmla="*/ 6455 w 44605"/>
                <a:gd name="connsiteY7" fmla="*/ 29276 h 51636"/>
                <a:gd name="connsiteX8" fmla="*/ 22361 w 44605"/>
                <a:gd name="connsiteY8" fmla="*/ 45643 h 51636"/>
                <a:gd name="connsiteX9" fmla="*/ 38151 w 44605"/>
                <a:gd name="connsiteY9" fmla="*/ 29276 h 51636"/>
                <a:gd name="connsiteX10" fmla="*/ 38151 w 44605"/>
                <a:gd name="connsiteY10" fmla="*/ 0 h 5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605" h="51636">
                  <a:moveTo>
                    <a:pt x="38151" y="0"/>
                  </a:moveTo>
                  <a:lnTo>
                    <a:pt x="44606" y="0"/>
                  </a:lnTo>
                  <a:lnTo>
                    <a:pt x="44606" y="28584"/>
                  </a:lnTo>
                  <a:cubicBezTo>
                    <a:pt x="44606" y="42992"/>
                    <a:pt x="35846" y="51636"/>
                    <a:pt x="22361" y="51636"/>
                  </a:cubicBezTo>
                  <a:cubicBezTo>
                    <a:pt x="8875" y="51636"/>
                    <a:pt x="0" y="42992"/>
                    <a:pt x="0" y="28584"/>
                  </a:cubicBezTo>
                  <a:lnTo>
                    <a:pt x="0" y="0"/>
                  </a:lnTo>
                  <a:lnTo>
                    <a:pt x="6455" y="0"/>
                  </a:lnTo>
                  <a:lnTo>
                    <a:pt x="6455" y="29276"/>
                  </a:lnTo>
                  <a:cubicBezTo>
                    <a:pt x="6455" y="40110"/>
                    <a:pt x="12909" y="45643"/>
                    <a:pt x="22361" y="45643"/>
                  </a:cubicBezTo>
                  <a:cubicBezTo>
                    <a:pt x="31812" y="45643"/>
                    <a:pt x="38151" y="39995"/>
                    <a:pt x="38151" y="29276"/>
                  </a:cubicBezTo>
                  <a:lnTo>
                    <a:pt x="38151" y="0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57" name="Freeform: Shape 856">
              <a:extLst>
                <a:ext uri="{FF2B5EF4-FFF2-40B4-BE49-F238E27FC236}">
                  <a16:creationId xmlns:a16="http://schemas.microsoft.com/office/drawing/2014/main" id="{1338D4B9-6A7E-455E-87CC-E7A91C62CF1F}"/>
                </a:ext>
              </a:extLst>
            </p:cNvPr>
            <p:cNvSpPr/>
            <p:nvPr/>
          </p:nvSpPr>
          <p:spPr>
            <a:xfrm>
              <a:off x="5807054" y="5913671"/>
              <a:ext cx="35845" cy="52558"/>
            </a:xfrm>
            <a:custGeom>
              <a:avLst/>
              <a:gdLst>
                <a:gd name="connsiteX0" fmla="*/ 17519 w 35845"/>
                <a:gd name="connsiteY0" fmla="*/ 47257 h 52558"/>
                <a:gd name="connsiteX1" fmla="*/ 29507 w 35845"/>
                <a:gd name="connsiteY1" fmla="*/ 38612 h 52558"/>
                <a:gd name="connsiteX2" fmla="*/ 23398 w 35845"/>
                <a:gd name="connsiteY2" fmla="*/ 31120 h 52558"/>
                <a:gd name="connsiteX3" fmla="*/ 10373 w 35845"/>
                <a:gd name="connsiteY3" fmla="*/ 26049 h 52558"/>
                <a:gd name="connsiteX4" fmla="*/ 1037 w 35845"/>
                <a:gd name="connsiteY4" fmla="*/ 13947 h 52558"/>
                <a:gd name="connsiteX5" fmla="*/ 18211 w 35845"/>
                <a:gd name="connsiteY5" fmla="*/ 0 h 52558"/>
                <a:gd name="connsiteX6" fmla="*/ 33656 w 35845"/>
                <a:gd name="connsiteY6" fmla="*/ 4841 h 52558"/>
                <a:gd name="connsiteX7" fmla="*/ 33656 w 35845"/>
                <a:gd name="connsiteY7" fmla="*/ 11641 h 52558"/>
                <a:gd name="connsiteX8" fmla="*/ 18326 w 35845"/>
                <a:gd name="connsiteY8" fmla="*/ 5302 h 52558"/>
                <a:gd name="connsiteX9" fmla="*/ 7492 w 35845"/>
                <a:gd name="connsiteY9" fmla="*/ 13255 h 52558"/>
                <a:gd name="connsiteX10" fmla="*/ 13485 w 35845"/>
                <a:gd name="connsiteY10" fmla="*/ 20516 h 52558"/>
                <a:gd name="connsiteX11" fmla="*/ 26510 w 35845"/>
                <a:gd name="connsiteY11" fmla="*/ 25587 h 52558"/>
                <a:gd name="connsiteX12" fmla="*/ 35846 w 35845"/>
                <a:gd name="connsiteY12" fmla="*/ 37460 h 52558"/>
                <a:gd name="connsiteX13" fmla="*/ 17404 w 35845"/>
                <a:gd name="connsiteY13" fmla="*/ 52559 h 52558"/>
                <a:gd name="connsiteX14" fmla="*/ 0 w 35845"/>
                <a:gd name="connsiteY14" fmla="*/ 47141 h 52558"/>
                <a:gd name="connsiteX15" fmla="*/ 0 w 35845"/>
                <a:gd name="connsiteY15" fmla="*/ 40110 h 52558"/>
                <a:gd name="connsiteX16" fmla="*/ 17519 w 35845"/>
                <a:gd name="connsiteY16" fmla="*/ 47257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845" h="52558">
                  <a:moveTo>
                    <a:pt x="17519" y="47257"/>
                  </a:moveTo>
                  <a:cubicBezTo>
                    <a:pt x="24320" y="47257"/>
                    <a:pt x="29507" y="44260"/>
                    <a:pt x="29507" y="38612"/>
                  </a:cubicBezTo>
                  <a:cubicBezTo>
                    <a:pt x="29507" y="35385"/>
                    <a:pt x="27778" y="32849"/>
                    <a:pt x="23398" y="31120"/>
                  </a:cubicBezTo>
                  <a:lnTo>
                    <a:pt x="10373" y="26049"/>
                  </a:lnTo>
                  <a:cubicBezTo>
                    <a:pt x="4265" y="23513"/>
                    <a:pt x="1037" y="20055"/>
                    <a:pt x="1037" y="13947"/>
                  </a:cubicBezTo>
                  <a:cubicBezTo>
                    <a:pt x="1037" y="5302"/>
                    <a:pt x="8183" y="0"/>
                    <a:pt x="18211" y="0"/>
                  </a:cubicBezTo>
                  <a:cubicBezTo>
                    <a:pt x="24089" y="0"/>
                    <a:pt x="29737" y="1614"/>
                    <a:pt x="33656" y="4841"/>
                  </a:cubicBezTo>
                  <a:lnTo>
                    <a:pt x="33656" y="11641"/>
                  </a:lnTo>
                  <a:cubicBezTo>
                    <a:pt x="29161" y="7607"/>
                    <a:pt x="23628" y="5302"/>
                    <a:pt x="18326" y="5302"/>
                  </a:cubicBezTo>
                  <a:cubicBezTo>
                    <a:pt x="12102" y="5302"/>
                    <a:pt x="7492" y="8184"/>
                    <a:pt x="7492" y="13255"/>
                  </a:cubicBezTo>
                  <a:cubicBezTo>
                    <a:pt x="7492" y="16713"/>
                    <a:pt x="9105" y="18903"/>
                    <a:pt x="13485" y="20516"/>
                  </a:cubicBezTo>
                  <a:lnTo>
                    <a:pt x="26510" y="25587"/>
                  </a:lnTo>
                  <a:cubicBezTo>
                    <a:pt x="32964" y="28239"/>
                    <a:pt x="35846" y="32157"/>
                    <a:pt x="35846" y="37460"/>
                  </a:cubicBezTo>
                  <a:cubicBezTo>
                    <a:pt x="35846" y="46911"/>
                    <a:pt x="28124" y="52559"/>
                    <a:pt x="17404" y="52559"/>
                  </a:cubicBezTo>
                  <a:cubicBezTo>
                    <a:pt x="10719" y="52559"/>
                    <a:pt x="4495" y="50830"/>
                    <a:pt x="0" y="47141"/>
                  </a:cubicBezTo>
                  <a:lnTo>
                    <a:pt x="0" y="40110"/>
                  </a:lnTo>
                  <a:cubicBezTo>
                    <a:pt x="5302" y="45067"/>
                    <a:pt x="11411" y="47257"/>
                    <a:pt x="17519" y="47257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58" name="Freeform: Shape 857">
              <a:extLst>
                <a:ext uri="{FF2B5EF4-FFF2-40B4-BE49-F238E27FC236}">
                  <a16:creationId xmlns:a16="http://schemas.microsoft.com/office/drawing/2014/main" id="{B318B2EE-8053-4CBC-B7E9-EBD43A0BDBDB}"/>
                </a:ext>
              </a:extLst>
            </p:cNvPr>
            <p:cNvSpPr/>
            <p:nvPr/>
          </p:nvSpPr>
          <p:spPr>
            <a:xfrm>
              <a:off x="5852582" y="5913786"/>
              <a:ext cx="49216" cy="52443"/>
            </a:xfrm>
            <a:custGeom>
              <a:avLst/>
              <a:gdLst>
                <a:gd name="connsiteX0" fmla="*/ 115 w 49216"/>
                <a:gd name="connsiteY0" fmla="*/ 26510 h 52443"/>
                <a:gd name="connsiteX1" fmla="*/ 25127 w 49216"/>
                <a:gd name="connsiteY1" fmla="*/ 0 h 52443"/>
                <a:gd name="connsiteX2" fmla="*/ 49216 w 49216"/>
                <a:gd name="connsiteY2" fmla="*/ 25587 h 52443"/>
                <a:gd name="connsiteX3" fmla="*/ 48986 w 49216"/>
                <a:gd name="connsiteY3" fmla="*/ 28700 h 52443"/>
                <a:gd name="connsiteX4" fmla="*/ 6800 w 49216"/>
                <a:gd name="connsiteY4" fmla="*/ 28700 h 52443"/>
                <a:gd name="connsiteX5" fmla="*/ 27086 w 49216"/>
                <a:gd name="connsiteY5" fmla="*/ 46565 h 52443"/>
                <a:gd name="connsiteX6" fmla="*/ 45643 w 49216"/>
                <a:gd name="connsiteY6" fmla="*/ 40341 h 52443"/>
                <a:gd name="connsiteX7" fmla="*/ 45643 w 49216"/>
                <a:gd name="connsiteY7" fmla="*/ 46680 h 52443"/>
                <a:gd name="connsiteX8" fmla="*/ 27086 w 49216"/>
                <a:gd name="connsiteY8" fmla="*/ 52443 h 52443"/>
                <a:gd name="connsiteX9" fmla="*/ 0 w 49216"/>
                <a:gd name="connsiteY9" fmla="*/ 26510 h 52443"/>
                <a:gd name="connsiteX10" fmla="*/ 42416 w 49216"/>
                <a:gd name="connsiteY10" fmla="*/ 23398 h 52443"/>
                <a:gd name="connsiteX11" fmla="*/ 25127 w 49216"/>
                <a:gd name="connsiteY11" fmla="*/ 5878 h 52443"/>
                <a:gd name="connsiteX12" fmla="*/ 6916 w 49216"/>
                <a:gd name="connsiteY12" fmla="*/ 23398 h 52443"/>
                <a:gd name="connsiteX13" fmla="*/ 42416 w 49216"/>
                <a:gd name="connsiteY13" fmla="*/ 23398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3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50"/>
                    <a:pt x="49216" y="25587"/>
                  </a:cubicBezTo>
                  <a:cubicBezTo>
                    <a:pt x="49216" y="26625"/>
                    <a:pt x="49216" y="27662"/>
                    <a:pt x="48986" y="28700"/>
                  </a:cubicBezTo>
                  <a:lnTo>
                    <a:pt x="6800" y="28700"/>
                  </a:lnTo>
                  <a:cubicBezTo>
                    <a:pt x="7838" y="39188"/>
                    <a:pt x="15676" y="46565"/>
                    <a:pt x="27086" y="46565"/>
                  </a:cubicBezTo>
                  <a:cubicBezTo>
                    <a:pt x="33772" y="46565"/>
                    <a:pt x="40226" y="44490"/>
                    <a:pt x="45643" y="40341"/>
                  </a:cubicBezTo>
                  <a:lnTo>
                    <a:pt x="45643" y="46680"/>
                  </a:lnTo>
                  <a:cubicBezTo>
                    <a:pt x="40226" y="50599"/>
                    <a:pt x="33772" y="52443"/>
                    <a:pt x="27086" y="52443"/>
                  </a:cubicBezTo>
                  <a:cubicBezTo>
                    <a:pt x="11065" y="52443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40" y="13370"/>
                    <a:pt x="35500" y="5878"/>
                    <a:pt x="25127" y="5878"/>
                  </a:cubicBezTo>
                  <a:cubicBezTo>
                    <a:pt x="14753" y="5878"/>
                    <a:pt x="7953" y="13485"/>
                    <a:pt x="6916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59" name="Freeform: Shape 858">
              <a:extLst>
                <a:ext uri="{FF2B5EF4-FFF2-40B4-BE49-F238E27FC236}">
                  <a16:creationId xmlns:a16="http://schemas.microsoft.com/office/drawing/2014/main" id="{20CF4AD2-4681-4D21-B7DF-27E89F919083}"/>
                </a:ext>
              </a:extLst>
            </p:cNvPr>
            <p:cNvSpPr/>
            <p:nvPr/>
          </p:nvSpPr>
          <p:spPr>
            <a:xfrm>
              <a:off x="5912056" y="5887506"/>
              <a:ext cx="52097" cy="78723"/>
            </a:xfrm>
            <a:custGeom>
              <a:avLst/>
              <a:gdLst>
                <a:gd name="connsiteX0" fmla="*/ 45643 w 52097"/>
                <a:gd name="connsiteY0" fmla="*/ 66159 h 78723"/>
                <a:gd name="connsiteX1" fmla="*/ 25473 w 52097"/>
                <a:gd name="connsiteY1" fmla="*/ 78723 h 78723"/>
                <a:gd name="connsiteX2" fmla="*/ 0 w 52097"/>
                <a:gd name="connsiteY2" fmla="*/ 52674 h 78723"/>
                <a:gd name="connsiteX3" fmla="*/ 25473 w 52097"/>
                <a:gd name="connsiteY3" fmla="*/ 26164 h 78723"/>
                <a:gd name="connsiteX4" fmla="*/ 45643 w 52097"/>
                <a:gd name="connsiteY4" fmla="*/ 38843 h 78723"/>
                <a:gd name="connsiteX5" fmla="*/ 45643 w 52097"/>
                <a:gd name="connsiteY5" fmla="*/ 0 h 78723"/>
                <a:gd name="connsiteX6" fmla="*/ 52098 w 52097"/>
                <a:gd name="connsiteY6" fmla="*/ 0 h 78723"/>
                <a:gd name="connsiteX7" fmla="*/ 52098 w 52097"/>
                <a:gd name="connsiteY7" fmla="*/ 77801 h 78723"/>
                <a:gd name="connsiteX8" fmla="*/ 45643 w 52097"/>
                <a:gd name="connsiteY8" fmla="*/ 77801 h 78723"/>
                <a:gd name="connsiteX9" fmla="*/ 45643 w 52097"/>
                <a:gd name="connsiteY9" fmla="*/ 66045 h 78723"/>
                <a:gd name="connsiteX10" fmla="*/ 6685 w 52097"/>
                <a:gd name="connsiteY10" fmla="*/ 52559 h 78723"/>
                <a:gd name="connsiteX11" fmla="*/ 26049 w 52097"/>
                <a:gd name="connsiteY11" fmla="*/ 72729 h 78723"/>
                <a:gd name="connsiteX12" fmla="*/ 45643 w 52097"/>
                <a:gd name="connsiteY12" fmla="*/ 52559 h 78723"/>
                <a:gd name="connsiteX13" fmla="*/ 26049 w 52097"/>
                <a:gd name="connsiteY13" fmla="*/ 32273 h 78723"/>
                <a:gd name="connsiteX14" fmla="*/ 6685 w 52097"/>
                <a:gd name="connsiteY14" fmla="*/ 52559 h 78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78723">
                  <a:moveTo>
                    <a:pt x="45643" y="66159"/>
                  </a:moveTo>
                  <a:cubicBezTo>
                    <a:pt x="42070" y="73767"/>
                    <a:pt x="34694" y="78723"/>
                    <a:pt x="25473" y="78723"/>
                  </a:cubicBezTo>
                  <a:cubicBezTo>
                    <a:pt x="10604" y="78723"/>
                    <a:pt x="0" y="67773"/>
                    <a:pt x="0" y="52674"/>
                  </a:cubicBezTo>
                  <a:cubicBezTo>
                    <a:pt x="0" y="37575"/>
                    <a:pt x="10604" y="26164"/>
                    <a:pt x="25473" y="26164"/>
                  </a:cubicBezTo>
                  <a:cubicBezTo>
                    <a:pt x="34809" y="26164"/>
                    <a:pt x="42070" y="31120"/>
                    <a:pt x="45643" y="38843"/>
                  </a:cubicBezTo>
                  <a:lnTo>
                    <a:pt x="45643" y="0"/>
                  </a:lnTo>
                  <a:lnTo>
                    <a:pt x="52098" y="0"/>
                  </a:lnTo>
                  <a:lnTo>
                    <a:pt x="52098" y="77801"/>
                  </a:lnTo>
                  <a:lnTo>
                    <a:pt x="45643" y="77801"/>
                  </a:lnTo>
                  <a:lnTo>
                    <a:pt x="45643" y="66045"/>
                  </a:lnTo>
                  <a:close/>
                  <a:moveTo>
                    <a:pt x="6685" y="52559"/>
                  </a:moveTo>
                  <a:cubicBezTo>
                    <a:pt x="6685" y="64200"/>
                    <a:pt x="14638" y="72729"/>
                    <a:pt x="26049" y="72729"/>
                  </a:cubicBezTo>
                  <a:cubicBezTo>
                    <a:pt x="37460" y="72729"/>
                    <a:pt x="45643" y="64200"/>
                    <a:pt x="45643" y="52559"/>
                  </a:cubicBezTo>
                  <a:cubicBezTo>
                    <a:pt x="45643" y="40917"/>
                    <a:pt x="37460" y="32273"/>
                    <a:pt x="26049" y="32273"/>
                  </a:cubicBezTo>
                  <a:cubicBezTo>
                    <a:pt x="14638" y="32273"/>
                    <a:pt x="6685" y="40803"/>
                    <a:pt x="6685" y="5255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60" name="Freeform: Shape 859">
              <a:extLst>
                <a:ext uri="{FF2B5EF4-FFF2-40B4-BE49-F238E27FC236}">
                  <a16:creationId xmlns:a16="http://schemas.microsoft.com/office/drawing/2014/main" id="{E2081A83-F671-4294-8E42-AA4F9E2B1854}"/>
                </a:ext>
              </a:extLst>
            </p:cNvPr>
            <p:cNvSpPr/>
            <p:nvPr/>
          </p:nvSpPr>
          <p:spPr>
            <a:xfrm>
              <a:off x="6006570" y="5913786"/>
              <a:ext cx="78377" cy="51867"/>
            </a:xfrm>
            <a:custGeom>
              <a:avLst/>
              <a:gdLst>
                <a:gd name="connsiteX0" fmla="*/ 6455 w 78377"/>
                <a:gd name="connsiteY0" fmla="*/ 51636 h 51867"/>
                <a:gd name="connsiteX1" fmla="*/ 0 w 78377"/>
                <a:gd name="connsiteY1" fmla="*/ 51636 h 51867"/>
                <a:gd name="connsiteX2" fmla="*/ 0 w 78377"/>
                <a:gd name="connsiteY2" fmla="*/ 807 h 51867"/>
                <a:gd name="connsiteX3" fmla="*/ 6455 w 78377"/>
                <a:gd name="connsiteY3" fmla="*/ 807 h 51867"/>
                <a:gd name="connsiteX4" fmla="*/ 6455 w 78377"/>
                <a:gd name="connsiteY4" fmla="*/ 12218 h 51867"/>
                <a:gd name="connsiteX5" fmla="*/ 24320 w 78377"/>
                <a:gd name="connsiteY5" fmla="*/ 0 h 51867"/>
                <a:gd name="connsiteX6" fmla="*/ 40687 w 78377"/>
                <a:gd name="connsiteY6" fmla="*/ 12909 h 51867"/>
                <a:gd name="connsiteX7" fmla="*/ 59589 w 78377"/>
                <a:gd name="connsiteY7" fmla="*/ 0 h 51867"/>
                <a:gd name="connsiteX8" fmla="*/ 78377 w 78377"/>
                <a:gd name="connsiteY8" fmla="*/ 22591 h 51867"/>
                <a:gd name="connsiteX9" fmla="*/ 78377 w 78377"/>
                <a:gd name="connsiteY9" fmla="*/ 51636 h 51867"/>
                <a:gd name="connsiteX10" fmla="*/ 71922 w 78377"/>
                <a:gd name="connsiteY10" fmla="*/ 51636 h 51867"/>
                <a:gd name="connsiteX11" fmla="*/ 71922 w 78377"/>
                <a:gd name="connsiteY11" fmla="*/ 23513 h 51867"/>
                <a:gd name="connsiteX12" fmla="*/ 58322 w 78377"/>
                <a:gd name="connsiteY12" fmla="*/ 6224 h 51867"/>
                <a:gd name="connsiteX13" fmla="*/ 42416 w 78377"/>
                <a:gd name="connsiteY13" fmla="*/ 25242 h 51867"/>
                <a:gd name="connsiteX14" fmla="*/ 42416 w 78377"/>
                <a:gd name="connsiteY14" fmla="*/ 51752 h 51867"/>
                <a:gd name="connsiteX15" fmla="*/ 35961 w 78377"/>
                <a:gd name="connsiteY15" fmla="*/ 51752 h 51867"/>
                <a:gd name="connsiteX16" fmla="*/ 35961 w 78377"/>
                <a:gd name="connsiteY16" fmla="*/ 23628 h 51867"/>
                <a:gd name="connsiteX17" fmla="*/ 22361 w 78377"/>
                <a:gd name="connsiteY17" fmla="*/ 6339 h 51867"/>
                <a:gd name="connsiteX18" fmla="*/ 6339 w 78377"/>
                <a:gd name="connsiteY18" fmla="*/ 26394 h 51867"/>
                <a:gd name="connsiteX19" fmla="*/ 6339 w 78377"/>
                <a:gd name="connsiteY19" fmla="*/ 51867 h 5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8377" h="51867">
                  <a:moveTo>
                    <a:pt x="6455" y="51636"/>
                  </a:moveTo>
                  <a:lnTo>
                    <a:pt x="0" y="51636"/>
                  </a:lnTo>
                  <a:lnTo>
                    <a:pt x="0" y="807"/>
                  </a:lnTo>
                  <a:lnTo>
                    <a:pt x="6455" y="807"/>
                  </a:lnTo>
                  <a:lnTo>
                    <a:pt x="6455" y="12218"/>
                  </a:lnTo>
                  <a:cubicBezTo>
                    <a:pt x="9681" y="4841"/>
                    <a:pt x="16251" y="0"/>
                    <a:pt x="24320" y="0"/>
                  </a:cubicBezTo>
                  <a:cubicBezTo>
                    <a:pt x="33195" y="0"/>
                    <a:pt x="38382" y="5071"/>
                    <a:pt x="40687" y="12909"/>
                  </a:cubicBezTo>
                  <a:cubicBezTo>
                    <a:pt x="43799" y="5187"/>
                    <a:pt x="50830" y="0"/>
                    <a:pt x="59589" y="0"/>
                  </a:cubicBezTo>
                  <a:cubicBezTo>
                    <a:pt x="72153" y="0"/>
                    <a:pt x="78377" y="9451"/>
                    <a:pt x="78377" y="22591"/>
                  </a:cubicBezTo>
                  <a:lnTo>
                    <a:pt x="78377" y="51636"/>
                  </a:lnTo>
                  <a:lnTo>
                    <a:pt x="71922" y="51636"/>
                  </a:lnTo>
                  <a:lnTo>
                    <a:pt x="71922" y="23513"/>
                  </a:lnTo>
                  <a:cubicBezTo>
                    <a:pt x="71922" y="11987"/>
                    <a:pt x="67312" y="6224"/>
                    <a:pt x="58322" y="6224"/>
                  </a:cubicBezTo>
                  <a:cubicBezTo>
                    <a:pt x="49331" y="6224"/>
                    <a:pt x="42416" y="14523"/>
                    <a:pt x="42416" y="25242"/>
                  </a:cubicBezTo>
                  <a:lnTo>
                    <a:pt x="42416" y="51752"/>
                  </a:lnTo>
                  <a:lnTo>
                    <a:pt x="35961" y="51752"/>
                  </a:lnTo>
                  <a:lnTo>
                    <a:pt x="35961" y="23628"/>
                  </a:lnTo>
                  <a:cubicBezTo>
                    <a:pt x="35961" y="12102"/>
                    <a:pt x="31351" y="6339"/>
                    <a:pt x="22361" y="6339"/>
                  </a:cubicBezTo>
                  <a:cubicBezTo>
                    <a:pt x="13370" y="6339"/>
                    <a:pt x="6339" y="15099"/>
                    <a:pt x="6339" y="26394"/>
                  </a:cubicBezTo>
                  <a:lnTo>
                    <a:pt x="6339" y="51867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61" name="Freeform: Shape 860">
              <a:extLst>
                <a:ext uri="{FF2B5EF4-FFF2-40B4-BE49-F238E27FC236}">
                  <a16:creationId xmlns:a16="http://schemas.microsoft.com/office/drawing/2014/main" id="{D437CB78-0F6C-4F1F-8F3C-543832EB13C3}"/>
                </a:ext>
              </a:extLst>
            </p:cNvPr>
            <p:cNvSpPr/>
            <p:nvPr/>
          </p:nvSpPr>
          <p:spPr>
            <a:xfrm>
              <a:off x="6097626" y="5913671"/>
              <a:ext cx="52443" cy="52558"/>
            </a:xfrm>
            <a:custGeom>
              <a:avLst/>
              <a:gdLst>
                <a:gd name="connsiteX0" fmla="*/ 0 w 52443"/>
                <a:gd name="connsiteY0" fmla="*/ 26164 h 52558"/>
                <a:gd name="connsiteX1" fmla="*/ 26394 w 52443"/>
                <a:gd name="connsiteY1" fmla="*/ 0 h 52558"/>
                <a:gd name="connsiteX2" fmla="*/ 52443 w 52443"/>
                <a:gd name="connsiteY2" fmla="*/ 26164 h 52558"/>
                <a:gd name="connsiteX3" fmla="*/ 26394 w 52443"/>
                <a:gd name="connsiteY3" fmla="*/ 52559 h 52558"/>
                <a:gd name="connsiteX4" fmla="*/ 0 w 52443"/>
                <a:gd name="connsiteY4" fmla="*/ 26164 h 52558"/>
                <a:gd name="connsiteX5" fmla="*/ 26279 w 52443"/>
                <a:gd name="connsiteY5" fmla="*/ 6108 h 52558"/>
                <a:gd name="connsiteX6" fmla="*/ 6685 w 52443"/>
                <a:gd name="connsiteY6" fmla="*/ 26279 h 52558"/>
                <a:gd name="connsiteX7" fmla="*/ 26279 w 52443"/>
                <a:gd name="connsiteY7" fmla="*/ 46565 h 52558"/>
                <a:gd name="connsiteX8" fmla="*/ 45758 w 52443"/>
                <a:gd name="connsiteY8" fmla="*/ 26279 h 52558"/>
                <a:gd name="connsiteX9" fmla="*/ 26279 w 52443"/>
                <a:gd name="connsiteY9" fmla="*/ 6108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443" h="52558">
                  <a:moveTo>
                    <a:pt x="0" y="26164"/>
                  </a:moveTo>
                  <a:cubicBezTo>
                    <a:pt x="0" y="11065"/>
                    <a:pt x="10949" y="0"/>
                    <a:pt x="26394" y="0"/>
                  </a:cubicBezTo>
                  <a:cubicBezTo>
                    <a:pt x="41839" y="0"/>
                    <a:pt x="52443" y="10950"/>
                    <a:pt x="52443" y="26164"/>
                  </a:cubicBezTo>
                  <a:cubicBezTo>
                    <a:pt x="52443" y="41378"/>
                    <a:pt x="41609" y="52559"/>
                    <a:pt x="26394" y="52559"/>
                  </a:cubicBezTo>
                  <a:cubicBezTo>
                    <a:pt x="11180" y="52559"/>
                    <a:pt x="0" y="41494"/>
                    <a:pt x="0" y="26164"/>
                  </a:cubicBezTo>
                  <a:close/>
                  <a:moveTo>
                    <a:pt x="26279" y="6108"/>
                  </a:moveTo>
                  <a:cubicBezTo>
                    <a:pt x="14753" y="6108"/>
                    <a:pt x="6685" y="14638"/>
                    <a:pt x="6685" y="26279"/>
                  </a:cubicBezTo>
                  <a:cubicBezTo>
                    <a:pt x="6685" y="37920"/>
                    <a:pt x="14753" y="46565"/>
                    <a:pt x="26279" y="46565"/>
                  </a:cubicBezTo>
                  <a:cubicBezTo>
                    <a:pt x="37805" y="46565"/>
                    <a:pt x="45758" y="38036"/>
                    <a:pt x="45758" y="26279"/>
                  </a:cubicBezTo>
                  <a:cubicBezTo>
                    <a:pt x="45758" y="14523"/>
                    <a:pt x="37690" y="6108"/>
                    <a:pt x="26279" y="6108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62" name="Freeform: Shape 861">
              <a:extLst>
                <a:ext uri="{FF2B5EF4-FFF2-40B4-BE49-F238E27FC236}">
                  <a16:creationId xmlns:a16="http://schemas.microsoft.com/office/drawing/2014/main" id="{5CA55997-F23F-472B-9F52-5CBC70A836F0}"/>
                </a:ext>
              </a:extLst>
            </p:cNvPr>
            <p:cNvSpPr/>
            <p:nvPr/>
          </p:nvSpPr>
          <p:spPr>
            <a:xfrm>
              <a:off x="6164246" y="5913671"/>
              <a:ext cx="25588" cy="51751"/>
            </a:xfrm>
            <a:custGeom>
              <a:avLst/>
              <a:gdLst>
                <a:gd name="connsiteX0" fmla="*/ 6455 w 25588"/>
                <a:gd name="connsiteY0" fmla="*/ 51752 h 51751"/>
                <a:gd name="connsiteX1" fmla="*/ 0 w 25588"/>
                <a:gd name="connsiteY1" fmla="*/ 51752 h 51751"/>
                <a:gd name="connsiteX2" fmla="*/ 0 w 25588"/>
                <a:gd name="connsiteY2" fmla="*/ 922 h 51751"/>
                <a:gd name="connsiteX3" fmla="*/ 6455 w 25588"/>
                <a:gd name="connsiteY3" fmla="*/ 922 h 51751"/>
                <a:gd name="connsiteX4" fmla="*/ 6455 w 25588"/>
                <a:gd name="connsiteY4" fmla="*/ 13947 h 51751"/>
                <a:gd name="connsiteX5" fmla="*/ 25588 w 25588"/>
                <a:gd name="connsiteY5" fmla="*/ 0 h 51751"/>
                <a:gd name="connsiteX6" fmla="*/ 25588 w 25588"/>
                <a:gd name="connsiteY6" fmla="*/ 7261 h 51751"/>
                <a:gd name="connsiteX7" fmla="*/ 6455 w 25588"/>
                <a:gd name="connsiteY7" fmla="*/ 27201 h 51751"/>
                <a:gd name="connsiteX8" fmla="*/ 6455 w 25588"/>
                <a:gd name="connsiteY8" fmla="*/ 51636 h 5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88" h="51751">
                  <a:moveTo>
                    <a:pt x="6455" y="51752"/>
                  </a:moveTo>
                  <a:lnTo>
                    <a:pt x="0" y="51752"/>
                  </a:lnTo>
                  <a:lnTo>
                    <a:pt x="0" y="922"/>
                  </a:lnTo>
                  <a:lnTo>
                    <a:pt x="6455" y="922"/>
                  </a:lnTo>
                  <a:lnTo>
                    <a:pt x="6455" y="13947"/>
                  </a:lnTo>
                  <a:cubicBezTo>
                    <a:pt x="10028" y="5302"/>
                    <a:pt x="17058" y="0"/>
                    <a:pt x="25588" y="0"/>
                  </a:cubicBezTo>
                  <a:lnTo>
                    <a:pt x="25588" y="7261"/>
                  </a:lnTo>
                  <a:cubicBezTo>
                    <a:pt x="15445" y="6224"/>
                    <a:pt x="6455" y="14061"/>
                    <a:pt x="6455" y="27201"/>
                  </a:cubicBezTo>
                  <a:lnTo>
                    <a:pt x="6455" y="51636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63" name="Freeform: Shape 862">
              <a:extLst>
                <a:ext uri="{FF2B5EF4-FFF2-40B4-BE49-F238E27FC236}">
                  <a16:creationId xmlns:a16="http://schemas.microsoft.com/office/drawing/2014/main" id="{3A95EDA4-FDB4-41FF-9FA4-1D1E2D8272A4}"/>
                </a:ext>
              </a:extLst>
            </p:cNvPr>
            <p:cNvSpPr/>
            <p:nvPr/>
          </p:nvSpPr>
          <p:spPr>
            <a:xfrm>
              <a:off x="6195136" y="5913786"/>
              <a:ext cx="49216" cy="52443"/>
            </a:xfrm>
            <a:custGeom>
              <a:avLst/>
              <a:gdLst>
                <a:gd name="connsiteX0" fmla="*/ 115 w 49216"/>
                <a:gd name="connsiteY0" fmla="*/ 26510 h 52443"/>
                <a:gd name="connsiteX1" fmla="*/ 25127 w 49216"/>
                <a:gd name="connsiteY1" fmla="*/ 0 h 52443"/>
                <a:gd name="connsiteX2" fmla="*/ 49216 w 49216"/>
                <a:gd name="connsiteY2" fmla="*/ 25587 h 52443"/>
                <a:gd name="connsiteX3" fmla="*/ 48986 w 49216"/>
                <a:gd name="connsiteY3" fmla="*/ 28700 h 52443"/>
                <a:gd name="connsiteX4" fmla="*/ 6801 w 49216"/>
                <a:gd name="connsiteY4" fmla="*/ 28700 h 52443"/>
                <a:gd name="connsiteX5" fmla="*/ 27087 w 49216"/>
                <a:gd name="connsiteY5" fmla="*/ 46565 h 52443"/>
                <a:gd name="connsiteX6" fmla="*/ 45643 w 49216"/>
                <a:gd name="connsiteY6" fmla="*/ 40341 h 52443"/>
                <a:gd name="connsiteX7" fmla="*/ 45643 w 49216"/>
                <a:gd name="connsiteY7" fmla="*/ 46680 h 52443"/>
                <a:gd name="connsiteX8" fmla="*/ 27087 w 49216"/>
                <a:gd name="connsiteY8" fmla="*/ 52443 h 52443"/>
                <a:gd name="connsiteX9" fmla="*/ 0 w 49216"/>
                <a:gd name="connsiteY9" fmla="*/ 26510 h 52443"/>
                <a:gd name="connsiteX10" fmla="*/ 42416 w 49216"/>
                <a:gd name="connsiteY10" fmla="*/ 23398 h 52443"/>
                <a:gd name="connsiteX11" fmla="*/ 25127 w 49216"/>
                <a:gd name="connsiteY11" fmla="*/ 5878 h 52443"/>
                <a:gd name="connsiteX12" fmla="*/ 6916 w 49216"/>
                <a:gd name="connsiteY12" fmla="*/ 23398 h 52443"/>
                <a:gd name="connsiteX13" fmla="*/ 42416 w 49216"/>
                <a:gd name="connsiteY13" fmla="*/ 23398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3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50"/>
                    <a:pt x="49216" y="25587"/>
                  </a:cubicBezTo>
                  <a:cubicBezTo>
                    <a:pt x="49216" y="26625"/>
                    <a:pt x="49216" y="27662"/>
                    <a:pt x="48986" y="28700"/>
                  </a:cubicBezTo>
                  <a:lnTo>
                    <a:pt x="6801" y="28700"/>
                  </a:lnTo>
                  <a:cubicBezTo>
                    <a:pt x="7838" y="39188"/>
                    <a:pt x="15675" y="46565"/>
                    <a:pt x="27087" y="46565"/>
                  </a:cubicBezTo>
                  <a:cubicBezTo>
                    <a:pt x="33771" y="46565"/>
                    <a:pt x="40226" y="44490"/>
                    <a:pt x="45643" y="40341"/>
                  </a:cubicBezTo>
                  <a:lnTo>
                    <a:pt x="45643" y="46680"/>
                  </a:lnTo>
                  <a:cubicBezTo>
                    <a:pt x="40226" y="50599"/>
                    <a:pt x="33771" y="52443"/>
                    <a:pt x="27087" y="52443"/>
                  </a:cubicBezTo>
                  <a:cubicBezTo>
                    <a:pt x="11065" y="52443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40" y="13370"/>
                    <a:pt x="35500" y="5878"/>
                    <a:pt x="25127" y="5878"/>
                  </a:cubicBezTo>
                  <a:cubicBezTo>
                    <a:pt x="14754" y="5878"/>
                    <a:pt x="7953" y="13485"/>
                    <a:pt x="6916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64" name="Freeform: Shape 863">
              <a:extLst>
                <a:ext uri="{FF2B5EF4-FFF2-40B4-BE49-F238E27FC236}">
                  <a16:creationId xmlns:a16="http://schemas.microsoft.com/office/drawing/2014/main" id="{3AF0B356-5179-4CD9-9FAC-A088DFBA1108}"/>
                </a:ext>
              </a:extLst>
            </p:cNvPr>
            <p:cNvSpPr/>
            <p:nvPr/>
          </p:nvSpPr>
          <p:spPr>
            <a:xfrm>
              <a:off x="3573191" y="6011296"/>
              <a:ext cx="29275" cy="78607"/>
            </a:xfrm>
            <a:custGeom>
              <a:avLst/>
              <a:gdLst>
                <a:gd name="connsiteX0" fmla="*/ 6455 w 29275"/>
                <a:gd name="connsiteY0" fmla="*/ 33771 h 78607"/>
                <a:gd name="connsiteX1" fmla="*/ 6455 w 29275"/>
                <a:gd name="connsiteY1" fmla="*/ 78608 h 78607"/>
                <a:gd name="connsiteX2" fmla="*/ 0 w 29275"/>
                <a:gd name="connsiteY2" fmla="*/ 78608 h 78607"/>
                <a:gd name="connsiteX3" fmla="*/ 0 w 29275"/>
                <a:gd name="connsiteY3" fmla="*/ 17289 h 78607"/>
                <a:gd name="connsiteX4" fmla="*/ 16943 w 29275"/>
                <a:gd name="connsiteY4" fmla="*/ 0 h 78607"/>
                <a:gd name="connsiteX5" fmla="*/ 29276 w 29275"/>
                <a:gd name="connsiteY5" fmla="*/ 3804 h 78607"/>
                <a:gd name="connsiteX6" fmla="*/ 29276 w 29275"/>
                <a:gd name="connsiteY6" fmla="*/ 10258 h 78607"/>
                <a:gd name="connsiteX7" fmla="*/ 17289 w 29275"/>
                <a:gd name="connsiteY7" fmla="*/ 6109 h 78607"/>
                <a:gd name="connsiteX8" fmla="*/ 6339 w 29275"/>
                <a:gd name="connsiteY8" fmla="*/ 17059 h 78607"/>
                <a:gd name="connsiteX9" fmla="*/ 6339 w 29275"/>
                <a:gd name="connsiteY9" fmla="*/ 27894 h 78607"/>
                <a:gd name="connsiteX10" fmla="*/ 27432 w 29275"/>
                <a:gd name="connsiteY10" fmla="*/ 27894 h 78607"/>
                <a:gd name="connsiteX11" fmla="*/ 27432 w 29275"/>
                <a:gd name="connsiteY11" fmla="*/ 33887 h 78607"/>
                <a:gd name="connsiteX12" fmla="*/ 6339 w 29275"/>
                <a:gd name="connsiteY12" fmla="*/ 33887 h 78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275" h="78607">
                  <a:moveTo>
                    <a:pt x="6455" y="33771"/>
                  </a:moveTo>
                  <a:lnTo>
                    <a:pt x="6455" y="78608"/>
                  </a:lnTo>
                  <a:lnTo>
                    <a:pt x="0" y="78608"/>
                  </a:lnTo>
                  <a:lnTo>
                    <a:pt x="0" y="17289"/>
                  </a:lnTo>
                  <a:cubicBezTo>
                    <a:pt x="0" y="7261"/>
                    <a:pt x="6455" y="0"/>
                    <a:pt x="16943" y="0"/>
                  </a:cubicBezTo>
                  <a:cubicBezTo>
                    <a:pt x="21323" y="0"/>
                    <a:pt x="25357" y="922"/>
                    <a:pt x="29276" y="3804"/>
                  </a:cubicBezTo>
                  <a:lnTo>
                    <a:pt x="29276" y="10258"/>
                  </a:lnTo>
                  <a:cubicBezTo>
                    <a:pt x="25588" y="7146"/>
                    <a:pt x="21554" y="6109"/>
                    <a:pt x="17289" y="6109"/>
                  </a:cubicBezTo>
                  <a:cubicBezTo>
                    <a:pt x="10604" y="6109"/>
                    <a:pt x="6339" y="10719"/>
                    <a:pt x="6339" y="17059"/>
                  </a:cubicBezTo>
                  <a:lnTo>
                    <a:pt x="6339" y="27894"/>
                  </a:lnTo>
                  <a:lnTo>
                    <a:pt x="27432" y="27894"/>
                  </a:lnTo>
                  <a:lnTo>
                    <a:pt x="27432" y="33887"/>
                  </a:lnTo>
                  <a:lnTo>
                    <a:pt x="6339" y="33887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65" name="Freeform: Shape 864">
              <a:extLst>
                <a:ext uri="{FF2B5EF4-FFF2-40B4-BE49-F238E27FC236}">
                  <a16:creationId xmlns:a16="http://schemas.microsoft.com/office/drawing/2014/main" id="{3EED9F8D-EA7C-43F3-B0DC-C73C60C6AE66}"/>
                </a:ext>
              </a:extLst>
            </p:cNvPr>
            <p:cNvSpPr/>
            <p:nvPr/>
          </p:nvSpPr>
          <p:spPr>
            <a:xfrm>
              <a:off x="3609613" y="6038036"/>
              <a:ext cx="25587" cy="51751"/>
            </a:xfrm>
            <a:custGeom>
              <a:avLst/>
              <a:gdLst>
                <a:gd name="connsiteX0" fmla="*/ 6455 w 25587"/>
                <a:gd name="connsiteY0" fmla="*/ 51752 h 51751"/>
                <a:gd name="connsiteX1" fmla="*/ 0 w 25587"/>
                <a:gd name="connsiteY1" fmla="*/ 51752 h 51751"/>
                <a:gd name="connsiteX2" fmla="*/ 0 w 25587"/>
                <a:gd name="connsiteY2" fmla="*/ 922 h 51751"/>
                <a:gd name="connsiteX3" fmla="*/ 6455 w 25587"/>
                <a:gd name="connsiteY3" fmla="*/ 922 h 51751"/>
                <a:gd name="connsiteX4" fmla="*/ 6455 w 25587"/>
                <a:gd name="connsiteY4" fmla="*/ 13947 h 51751"/>
                <a:gd name="connsiteX5" fmla="*/ 25588 w 25587"/>
                <a:gd name="connsiteY5" fmla="*/ 0 h 51751"/>
                <a:gd name="connsiteX6" fmla="*/ 25588 w 25587"/>
                <a:gd name="connsiteY6" fmla="*/ 7261 h 51751"/>
                <a:gd name="connsiteX7" fmla="*/ 6455 w 25587"/>
                <a:gd name="connsiteY7" fmla="*/ 27201 h 51751"/>
                <a:gd name="connsiteX8" fmla="*/ 6455 w 25587"/>
                <a:gd name="connsiteY8" fmla="*/ 51637 h 5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87" h="51751">
                  <a:moveTo>
                    <a:pt x="6455" y="51752"/>
                  </a:moveTo>
                  <a:lnTo>
                    <a:pt x="0" y="51752"/>
                  </a:lnTo>
                  <a:lnTo>
                    <a:pt x="0" y="922"/>
                  </a:lnTo>
                  <a:lnTo>
                    <a:pt x="6455" y="922"/>
                  </a:lnTo>
                  <a:lnTo>
                    <a:pt x="6455" y="13947"/>
                  </a:lnTo>
                  <a:cubicBezTo>
                    <a:pt x="10028" y="5302"/>
                    <a:pt x="17058" y="0"/>
                    <a:pt x="25588" y="0"/>
                  </a:cubicBezTo>
                  <a:lnTo>
                    <a:pt x="25588" y="7261"/>
                  </a:lnTo>
                  <a:cubicBezTo>
                    <a:pt x="15445" y="6225"/>
                    <a:pt x="6455" y="14062"/>
                    <a:pt x="6455" y="27201"/>
                  </a:cubicBezTo>
                  <a:lnTo>
                    <a:pt x="6455" y="51637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66" name="Freeform: Shape 865">
              <a:extLst>
                <a:ext uri="{FF2B5EF4-FFF2-40B4-BE49-F238E27FC236}">
                  <a16:creationId xmlns:a16="http://schemas.microsoft.com/office/drawing/2014/main" id="{28896DE5-598F-4AD6-B87D-84D43C08E758}"/>
                </a:ext>
              </a:extLst>
            </p:cNvPr>
            <p:cNvSpPr/>
            <p:nvPr/>
          </p:nvSpPr>
          <p:spPr>
            <a:xfrm>
              <a:off x="3640503" y="6038267"/>
              <a:ext cx="49216" cy="52443"/>
            </a:xfrm>
            <a:custGeom>
              <a:avLst/>
              <a:gdLst>
                <a:gd name="connsiteX0" fmla="*/ 115 w 49216"/>
                <a:gd name="connsiteY0" fmla="*/ 26510 h 52443"/>
                <a:gd name="connsiteX1" fmla="*/ 25127 w 49216"/>
                <a:gd name="connsiteY1" fmla="*/ 0 h 52443"/>
                <a:gd name="connsiteX2" fmla="*/ 49216 w 49216"/>
                <a:gd name="connsiteY2" fmla="*/ 25587 h 52443"/>
                <a:gd name="connsiteX3" fmla="*/ 48986 w 49216"/>
                <a:gd name="connsiteY3" fmla="*/ 28700 h 52443"/>
                <a:gd name="connsiteX4" fmla="*/ 6800 w 49216"/>
                <a:gd name="connsiteY4" fmla="*/ 28700 h 52443"/>
                <a:gd name="connsiteX5" fmla="*/ 27086 w 49216"/>
                <a:gd name="connsiteY5" fmla="*/ 46565 h 52443"/>
                <a:gd name="connsiteX6" fmla="*/ 45643 w 49216"/>
                <a:gd name="connsiteY6" fmla="*/ 40341 h 52443"/>
                <a:gd name="connsiteX7" fmla="*/ 45643 w 49216"/>
                <a:gd name="connsiteY7" fmla="*/ 46680 h 52443"/>
                <a:gd name="connsiteX8" fmla="*/ 27086 w 49216"/>
                <a:gd name="connsiteY8" fmla="*/ 52443 h 52443"/>
                <a:gd name="connsiteX9" fmla="*/ 0 w 49216"/>
                <a:gd name="connsiteY9" fmla="*/ 26510 h 52443"/>
                <a:gd name="connsiteX10" fmla="*/ 42416 w 49216"/>
                <a:gd name="connsiteY10" fmla="*/ 23398 h 52443"/>
                <a:gd name="connsiteX11" fmla="*/ 25127 w 49216"/>
                <a:gd name="connsiteY11" fmla="*/ 5878 h 52443"/>
                <a:gd name="connsiteX12" fmla="*/ 6916 w 49216"/>
                <a:gd name="connsiteY12" fmla="*/ 23398 h 52443"/>
                <a:gd name="connsiteX13" fmla="*/ 42416 w 49216"/>
                <a:gd name="connsiteY13" fmla="*/ 23398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3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50"/>
                    <a:pt x="49216" y="25587"/>
                  </a:cubicBezTo>
                  <a:cubicBezTo>
                    <a:pt x="49216" y="26625"/>
                    <a:pt x="49216" y="27663"/>
                    <a:pt x="48986" y="28700"/>
                  </a:cubicBezTo>
                  <a:lnTo>
                    <a:pt x="6800" y="28700"/>
                  </a:lnTo>
                  <a:cubicBezTo>
                    <a:pt x="7838" y="39189"/>
                    <a:pt x="15675" y="46565"/>
                    <a:pt x="27086" y="46565"/>
                  </a:cubicBezTo>
                  <a:cubicBezTo>
                    <a:pt x="33771" y="46565"/>
                    <a:pt x="40226" y="44490"/>
                    <a:pt x="45643" y="40341"/>
                  </a:cubicBezTo>
                  <a:lnTo>
                    <a:pt x="45643" y="46680"/>
                  </a:lnTo>
                  <a:cubicBezTo>
                    <a:pt x="40226" y="50600"/>
                    <a:pt x="33771" y="52443"/>
                    <a:pt x="27086" y="52443"/>
                  </a:cubicBezTo>
                  <a:cubicBezTo>
                    <a:pt x="11065" y="52443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40" y="13485"/>
                    <a:pt x="35500" y="5878"/>
                    <a:pt x="25127" y="5878"/>
                  </a:cubicBezTo>
                  <a:cubicBezTo>
                    <a:pt x="14753" y="5878"/>
                    <a:pt x="7953" y="13485"/>
                    <a:pt x="6916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67" name="Freeform: Shape 866">
              <a:extLst>
                <a:ext uri="{FF2B5EF4-FFF2-40B4-BE49-F238E27FC236}">
                  <a16:creationId xmlns:a16="http://schemas.microsoft.com/office/drawing/2014/main" id="{94F63F77-F9F5-4A33-A3A1-1F1667A7B6F4}"/>
                </a:ext>
              </a:extLst>
            </p:cNvPr>
            <p:cNvSpPr/>
            <p:nvPr/>
          </p:nvSpPr>
          <p:spPr>
            <a:xfrm>
              <a:off x="3699977" y="6038152"/>
              <a:ext cx="52097" cy="77685"/>
            </a:xfrm>
            <a:custGeom>
              <a:avLst/>
              <a:gdLst>
                <a:gd name="connsiteX0" fmla="*/ 52098 w 52097"/>
                <a:gd name="connsiteY0" fmla="*/ 77685 h 77685"/>
                <a:gd name="connsiteX1" fmla="*/ 45643 w 52097"/>
                <a:gd name="connsiteY1" fmla="*/ 77685 h 77685"/>
                <a:gd name="connsiteX2" fmla="*/ 45643 w 52097"/>
                <a:gd name="connsiteY2" fmla="*/ 39996 h 77685"/>
                <a:gd name="connsiteX3" fmla="*/ 25472 w 52097"/>
                <a:gd name="connsiteY3" fmla="*/ 52559 h 77685"/>
                <a:gd name="connsiteX4" fmla="*/ 0 w 52097"/>
                <a:gd name="connsiteY4" fmla="*/ 26510 h 77685"/>
                <a:gd name="connsiteX5" fmla="*/ 25472 w 52097"/>
                <a:gd name="connsiteY5" fmla="*/ 0 h 77685"/>
                <a:gd name="connsiteX6" fmla="*/ 45643 w 52097"/>
                <a:gd name="connsiteY6" fmla="*/ 12678 h 77685"/>
                <a:gd name="connsiteX7" fmla="*/ 45643 w 52097"/>
                <a:gd name="connsiteY7" fmla="*/ 807 h 77685"/>
                <a:gd name="connsiteX8" fmla="*/ 52098 w 52097"/>
                <a:gd name="connsiteY8" fmla="*/ 807 h 77685"/>
                <a:gd name="connsiteX9" fmla="*/ 52098 w 52097"/>
                <a:gd name="connsiteY9" fmla="*/ 77570 h 77685"/>
                <a:gd name="connsiteX10" fmla="*/ 6685 w 52097"/>
                <a:gd name="connsiteY10" fmla="*/ 26394 h 77685"/>
                <a:gd name="connsiteX11" fmla="*/ 26049 w 52097"/>
                <a:gd name="connsiteY11" fmla="*/ 46565 h 77685"/>
                <a:gd name="connsiteX12" fmla="*/ 45643 w 52097"/>
                <a:gd name="connsiteY12" fmla="*/ 26394 h 77685"/>
                <a:gd name="connsiteX13" fmla="*/ 26049 w 52097"/>
                <a:gd name="connsiteY13" fmla="*/ 6109 h 77685"/>
                <a:gd name="connsiteX14" fmla="*/ 6685 w 52097"/>
                <a:gd name="connsiteY14" fmla="*/ 26394 h 77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77685">
                  <a:moveTo>
                    <a:pt x="52098" y="77685"/>
                  </a:moveTo>
                  <a:lnTo>
                    <a:pt x="45643" y="77685"/>
                  </a:lnTo>
                  <a:lnTo>
                    <a:pt x="45643" y="39996"/>
                  </a:lnTo>
                  <a:cubicBezTo>
                    <a:pt x="42070" y="47603"/>
                    <a:pt x="34693" y="52559"/>
                    <a:pt x="25472" y="52559"/>
                  </a:cubicBezTo>
                  <a:cubicBezTo>
                    <a:pt x="10604" y="52559"/>
                    <a:pt x="0" y="41609"/>
                    <a:pt x="0" y="26510"/>
                  </a:cubicBezTo>
                  <a:cubicBezTo>
                    <a:pt x="0" y="11411"/>
                    <a:pt x="10604" y="0"/>
                    <a:pt x="25472" y="0"/>
                  </a:cubicBezTo>
                  <a:cubicBezTo>
                    <a:pt x="34693" y="0"/>
                    <a:pt x="42070" y="4956"/>
                    <a:pt x="45643" y="12678"/>
                  </a:cubicBezTo>
                  <a:lnTo>
                    <a:pt x="45643" y="807"/>
                  </a:lnTo>
                  <a:lnTo>
                    <a:pt x="52098" y="807"/>
                  </a:lnTo>
                  <a:lnTo>
                    <a:pt x="52098" y="77570"/>
                  </a:lnTo>
                  <a:close/>
                  <a:moveTo>
                    <a:pt x="6685" y="26394"/>
                  </a:moveTo>
                  <a:cubicBezTo>
                    <a:pt x="6685" y="38036"/>
                    <a:pt x="14638" y="46565"/>
                    <a:pt x="26049" y="46565"/>
                  </a:cubicBezTo>
                  <a:cubicBezTo>
                    <a:pt x="37460" y="46565"/>
                    <a:pt x="45643" y="38036"/>
                    <a:pt x="45643" y="26394"/>
                  </a:cubicBezTo>
                  <a:cubicBezTo>
                    <a:pt x="45643" y="14754"/>
                    <a:pt x="37460" y="6109"/>
                    <a:pt x="26049" y="6109"/>
                  </a:cubicBezTo>
                  <a:cubicBezTo>
                    <a:pt x="14638" y="6109"/>
                    <a:pt x="6685" y="14638"/>
                    <a:pt x="6685" y="26394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68" name="Freeform: Shape 867">
              <a:extLst>
                <a:ext uri="{FF2B5EF4-FFF2-40B4-BE49-F238E27FC236}">
                  <a16:creationId xmlns:a16="http://schemas.microsoft.com/office/drawing/2014/main" id="{B7B819C7-6367-4413-B930-D6F806820A93}"/>
                </a:ext>
              </a:extLst>
            </p:cNvPr>
            <p:cNvSpPr/>
            <p:nvPr/>
          </p:nvSpPr>
          <p:spPr>
            <a:xfrm>
              <a:off x="3768442" y="6038959"/>
              <a:ext cx="44605" cy="51636"/>
            </a:xfrm>
            <a:custGeom>
              <a:avLst/>
              <a:gdLst>
                <a:gd name="connsiteX0" fmla="*/ 38151 w 44605"/>
                <a:gd name="connsiteY0" fmla="*/ 0 h 51636"/>
                <a:gd name="connsiteX1" fmla="*/ 44606 w 44605"/>
                <a:gd name="connsiteY1" fmla="*/ 0 h 51636"/>
                <a:gd name="connsiteX2" fmla="*/ 44606 w 44605"/>
                <a:gd name="connsiteY2" fmla="*/ 28584 h 51636"/>
                <a:gd name="connsiteX3" fmla="*/ 22361 w 44605"/>
                <a:gd name="connsiteY3" fmla="*/ 51636 h 51636"/>
                <a:gd name="connsiteX4" fmla="*/ 0 w 44605"/>
                <a:gd name="connsiteY4" fmla="*/ 28584 h 51636"/>
                <a:gd name="connsiteX5" fmla="*/ 0 w 44605"/>
                <a:gd name="connsiteY5" fmla="*/ 0 h 51636"/>
                <a:gd name="connsiteX6" fmla="*/ 6455 w 44605"/>
                <a:gd name="connsiteY6" fmla="*/ 0 h 51636"/>
                <a:gd name="connsiteX7" fmla="*/ 6455 w 44605"/>
                <a:gd name="connsiteY7" fmla="*/ 29276 h 51636"/>
                <a:gd name="connsiteX8" fmla="*/ 22361 w 44605"/>
                <a:gd name="connsiteY8" fmla="*/ 45643 h 51636"/>
                <a:gd name="connsiteX9" fmla="*/ 38151 w 44605"/>
                <a:gd name="connsiteY9" fmla="*/ 29276 h 51636"/>
                <a:gd name="connsiteX10" fmla="*/ 38151 w 44605"/>
                <a:gd name="connsiteY10" fmla="*/ 0 h 5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605" h="51636">
                  <a:moveTo>
                    <a:pt x="38151" y="0"/>
                  </a:moveTo>
                  <a:lnTo>
                    <a:pt x="44606" y="0"/>
                  </a:lnTo>
                  <a:lnTo>
                    <a:pt x="44606" y="28584"/>
                  </a:lnTo>
                  <a:cubicBezTo>
                    <a:pt x="44606" y="42992"/>
                    <a:pt x="35846" y="51636"/>
                    <a:pt x="22361" y="51636"/>
                  </a:cubicBezTo>
                  <a:cubicBezTo>
                    <a:pt x="8875" y="51636"/>
                    <a:pt x="0" y="42992"/>
                    <a:pt x="0" y="28584"/>
                  </a:cubicBezTo>
                  <a:lnTo>
                    <a:pt x="0" y="0"/>
                  </a:lnTo>
                  <a:lnTo>
                    <a:pt x="6455" y="0"/>
                  </a:lnTo>
                  <a:lnTo>
                    <a:pt x="6455" y="29276"/>
                  </a:lnTo>
                  <a:cubicBezTo>
                    <a:pt x="6455" y="40110"/>
                    <a:pt x="12909" y="45643"/>
                    <a:pt x="22361" y="45643"/>
                  </a:cubicBezTo>
                  <a:cubicBezTo>
                    <a:pt x="31812" y="45643"/>
                    <a:pt x="38151" y="39995"/>
                    <a:pt x="38151" y="29276"/>
                  </a:cubicBezTo>
                  <a:lnTo>
                    <a:pt x="38151" y="0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69" name="Freeform: Shape 868">
              <a:extLst>
                <a:ext uri="{FF2B5EF4-FFF2-40B4-BE49-F238E27FC236}">
                  <a16:creationId xmlns:a16="http://schemas.microsoft.com/office/drawing/2014/main" id="{F129A2EB-504A-4C7D-ADFF-7783FCDEB844}"/>
                </a:ext>
              </a:extLst>
            </p:cNvPr>
            <p:cNvSpPr/>
            <p:nvPr/>
          </p:nvSpPr>
          <p:spPr>
            <a:xfrm>
              <a:off x="3825611" y="6038267"/>
              <a:ext cx="49216" cy="52443"/>
            </a:xfrm>
            <a:custGeom>
              <a:avLst/>
              <a:gdLst>
                <a:gd name="connsiteX0" fmla="*/ 115 w 49216"/>
                <a:gd name="connsiteY0" fmla="*/ 26510 h 52443"/>
                <a:gd name="connsiteX1" fmla="*/ 25127 w 49216"/>
                <a:gd name="connsiteY1" fmla="*/ 0 h 52443"/>
                <a:gd name="connsiteX2" fmla="*/ 49216 w 49216"/>
                <a:gd name="connsiteY2" fmla="*/ 25587 h 52443"/>
                <a:gd name="connsiteX3" fmla="*/ 48986 w 49216"/>
                <a:gd name="connsiteY3" fmla="*/ 28700 h 52443"/>
                <a:gd name="connsiteX4" fmla="*/ 6800 w 49216"/>
                <a:gd name="connsiteY4" fmla="*/ 28700 h 52443"/>
                <a:gd name="connsiteX5" fmla="*/ 27086 w 49216"/>
                <a:gd name="connsiteY5" fmla="*/ 46565 h 52443"/>
                <a:gd name="connsiteX6" fmla="*/ 45643 w 49216"/>
                <a:gd name="connsiteY6" fmla="*/ 40341 h 52443"/>
                <a:gd name="connsiteX7" fmla="*/ 45643 w 49216"/>
                <a:gd name="connsiteY7" fmla="*/ 46680 h 52443"/>
                <a:gd name="connsiteX8" fmla="*/ 27086 w 49216"/>
                <a:gd name="connsiteY8" fmla="*/ 52443 h 52443"/>
                <a:gd name="connsiteX9" fmla="*/ 0 w 49216"/>
                <a:gd name="connsiteY9" fmla="*/ 26510 h 52443"/>
                <a:gd name="connsiteX10" fmla="*/ 42416 w 49216"/>
                <a:gd name="connsiteY10" fmla="*/ 23398 h 52443"/>
                <a:gd name="connsiteX11" fmla="*/ 25127 w 49216"/>
                <a:gd name="connsiteY11" fmla="*/ 5878 h 52443"/>
                <a:gd name="connsiteX12" fmla="*/ 6916 w 49216"/>
                <a:gd name="connsiteY12" fmla="*/ 23398 h 52443"/>
                <a:gd name="connsiteX13" fmla="*/ 42416 w 49216"/>
                <a:gd name="connsiteY13" fmla="*/ 23398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3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50"/>
                    <a:pt x="49216" y="25587"/>
                  </a:cubicBezTo>
                  <a:cubicBezTo>
                    <a:pt x="49216" y="26625"/>
                    <a:pt x="49216" y="27663"/>
                    <a:pt x="48986" y="28700"/>
                  </a:cubicBezTo>
                  <a:lnTo>
                    <a:pt x="6800" y="28700"/>
                  </a:lnTo>
                  <a:cubicBezTo>
                    <a:pt x="7838" y="39189"/>
                    <a:pt x="15675" y="46565"/>
                    <a:pt x="27086" y="46565"/>
                  </a:cubicBezTo>
                  <a:cubicBezTo>
                    <a:pt x="33771" y="46565"/>
                    <a:pt x="40226" y="44490"/>
                    <a:pt x="45643" y="40341"/>
                  </a:cubicBezTo>
                  <a:lnTo>
                    <a:pt x="45643" y="46680"/>
                  </a:lnTo>
                  <a:cubicBezTo>
                    <a:pt x="40226" y="50600"/>
                    <a:pt x="33771" y="52443"/>
                    <a:pt x="27086" y="52443"/>
                  </a:cubicBezTo>
                  <a:cubicBezTo>
                    <a:pt x="11065" y="52443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40" y="13485"/>
                    <a:pt x="35500" y="5878"/>
                    <a:pt x="25127" y="5878"/>
                  </a:cubicBezTo>
                  <a:cubicBezTo>
                    <a:pt x="14753" y="5878"/>
                    <a:pt x="7953" y="13485"/>
                    <a:pt x="6916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70" name="Freeform: Shape 869">
              <a:extLst>
                <a:ext uri="{FF2B5EF4-FFF2-40B4-BE49-F238E27FC236}">
                  <a16:creationId xmlns:a16="http://schemas.microsoft.com/office/drawing/2014/main" id="{0830990F-C263-40D4-A1A2-E3747DF32500}"/>
                </a:ext>
              </a:extLst>
            </p:cNvPr>
            <p:cNvSpPr/>
            <p:nvPr/>
          </p:nvSpPr>
          <p:spPr>
            <a:xfrm>
              <a:off x="3888889" y="6038152"/>
              <a:ext cx="45412" cy="51751"/>
            </a:xfrm>
            <a:custGeom>
              <a:avLst/>
              <a:gdLst>
                <a:gd name="connsiteX0" fmla="*/ 6455 w 45412"/>
                <a:gd name="connsiteY0" fmla="*/ 51636 h 51751"/>
                <a:gd name="connsiteX1" fmla="*/ 0 w 45412"/>
                <a:gd name="connsiteY1" fmla="*/ 51636 h 51751"/>
                <a:gd name="connsiteX2" fmla="*/ 0 w 45412"/>
                <a:gd name="connsiteY2" fmla="*/ 807 h 51751"/>
                <a:gd name="connsiteX3" fmla="*/ 6455 w 45412"/>
                <a:gd name="connsiteY3" fmla="*/ 807 h 51751"/>
                <a:gd name="connsiteX4" fmla="*/ 6455 w 45412"/>
                <a:gd name="connsiteY4" fmla="*/ 12448 h 51751"/>
                <a:gd name="connsiteX5" fmla="*/ 25242 w 45412"/>
                <a:gd name="connsiteY5" fmla="*/ 0 h 51751"/>
                <a:gd name="connsiteX6" fmla="*/ 45413 w 45412"/>
                <a:gd name="connsiteY6" fmla="*/ 22591 h 51751"/>
                <a:gd name="connsiteX7" fmla="*/ 45413 w 45412"/>
                <a:gd name="connsiteY7" fmla="*/ 51636 h 51751"/>
                <a:gd name="connsiteX8" fmla="*/ 38958 w 45412"/>
                <a:gd name="connsiteY8" fmla="*/ 51636 h 51751"/>
                <a:gd name="connsiteX9" fmla="*/ 38958 w 45412"/>
                <a:gd name="connsiteY9" fmla="*/ 23513 h 51751"/>
                <a:gd name="connsiteX10" fmla="*/ 23744 w 45412"/>
                <a:gd name="connsiteY10" fmla="*/ 6224 h 51751"/>
                <a:gd name="connsiteX11" fmla="*/ 6570 w 45412"/>
                <a:gd name="connsiteY11" fmla="*/ 26280 h 51751"/>
                <a:gd name="connsiteX12" fmla="*/ 6570 w 45412"/>
                <a:gd name="connsiteY12" fmla="*/ 51752 h 5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412" h="51751">
                  <a:moveTo>
                    <a:pt x="6455" y="51636"/>
                  </a:moveTo>
                  <a:lnTo>
                    <a:pt x="0" y="51636"/>
                  </a:lnTo>
                  <a:lnTo>
                    <a:pt x="0" y="807"/>
                  </a:lnTo>
                  <a:lnTo>
                    <a:pt x="6455" y="807"/>
                  </a:lnTo>
                  <a:lnTo>
                    <a:pt x="6455" y="12448"/>
                  </a:lnTo>
                  <a:cubicBezTo>
                    <a:pt x="9913" y="4956"/>
                    <a:pt x="16713" y="0"/>
                    <a:pt x="25242" y="0"/>
                  </a:cubicBezTo>
                  <a:cubicBezTo>
                    <a:pt x="38728" y="0"/>
                    <a:pt x="45413" y="9451"/>
                    <a:pt x="45413" y="22591"/>
                  </a:cubicBezTo>
                  <a:lnTo>
                    <a:pt x="45413" y="51636"/>
                  </a:lnTo>
                  <a:lnTo>
                    <a:pt x="38958" y="51636"/>
                  </a:lnTo>
                  <a:lnTo>
                    <a:pt x="38958" y="23513"/>
                  </a:lnTo>
                  <a:cubicBezTo>
                    <a:pt x="38958" y="11987"/>
                    <a:pt x="33656" y="6224"/>
                    <a:pt x="23744" y="6224"/>
                  </a:cubicBezTo>
                  <a:cubicBezTo>
                    <a:pt x="13831" y="6224"/>
                    <a:pt x="6570" y="14984"/>
                    <a:pt x="6570" y="26280"/>
                  </a:cubicBezTo>
                  <a:lnTo>
                    <a:pt x="6570" y="51752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71" name="Freeform: Shape 870">
              <a:extLst>
                <a:ext uri="{FF2B5EF4-FFF2-40B4-BE49-F238E27FC236}">
                  <a16:creationId xmlns:a16="http://schemas.microsoft.com/office/drawing/2014/main" id="{6E740A66-82AF-444F-858E-094C618B9C67}"/>
                </a:ext>
              </a:extLst>
            </p:cNvPr>
            <p:cNvSpPr/>
            <p:nvPr/>
          </p:nvSpPr>
          <p:spPr>
            <a:xfrm>
              <a:off x="3948363" y="6022477"/>
              <a:ext cx="29506" cy="68234"/>
            </a:xfrm>
            <a:custGeom>
              <a:avLst/>
              <a:gdLst>
                <a:gd name="connsiteX0" fmla="*/ 16598 w 29506"/>
                <a:gd name="connsiteY0" fmla="*/ 68234 h 68234"/>
                <a:gd name="connsiteX1" fmla="*/ 0 w 29506"/>
                <a:gd name="connsiteY1" fmla="*/ 50714 h 68234"/>
                <a:gd name="connsiteX2" fmla="*/ 0 w 29506"/>
                <a:gd name="connsiteY2" fmla="*/ 0 h 68234"/>
                <a:gd name="connsiteX3" fmla="*/ 6339 w 29506"/>
                <a:gd name="connsiteY3" fmla="*/ 0 h 68234"/>
                <a:gd name="connsiteX4" fmla="*/ 6339 w 29506"/>
                <a:gd name="connsiteY4" fmla="*/ 16598 h 68234"/>
                <a:gd name="connsiteX5" fmla="*/ 28700 w 29506"/>
                <a:gd name="connsiteY5" fmla="*/ 16598 h 68234"/>
                <a:gd name="connsiteX6" fmla="*/ 28700 w 29506"/>
                <a:gd name="connsiteY6" fmla="*/ 22591 h 68234"/>
                <a:gd name="connsiteX7" fmla="*/ 6339 w 29506"/>
                <a:gd name="connsiteY7" fmla="*/ 22591 h 68234"/>
                <a:gd name="connsiteX8" fmla="*/ 6339 w 29506"/>
                <a:gd name="connsiteY8" fmla="*/ 51176 h 68234"/>
                <a:gd name="connsiteX9" fmla="*/ 17289 w 29506"/>
                <a:gd name="connsiteY9" fmla="*/ 62126 h 68234"/>
                <a:gd name="connsiteX10" fmla="*/ 29507 w 29506"/>
                <a:gd name="connsiteY10" fmla="*/ 58322 h 68234"/>
                <a:gd name="connsiteX11" fmla="*/ 29507 w 29506"/>
                <a:gd name="connsiteY11" fmla="*/ 64546 h 68234"/>
                <a:gd name="connsiteX12" fmla="*/ 16598 w 29506"/>
                <a:gd name="connsiteY12" fmla="*/ 68234 h 6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506" h="68234">
                  <a:moveTo>
                    <a:pt x="16598" y="68234"/>
                  </a:moveTo>
                  <a:cubicBezTo>
                    <a:pt x="6339" y="68234"/>
                    <a:pt x="0" y="63509"/>
                    <a:pt x="0" y="50714"/>
                  </a:cubicBezTo>
                  <a:lnTo>
                    <a:pt x="0" y="0"/>
                  </a:lnTo>
                  <a:lnTo>
                    <a:pt x="6339" y="0"/>
                  </a:lnTo>
                  <a:lnTo>
                    <a:pt x="6339" y="16598"/>
                  </a:lnTo>
                  <a:lnTo>
                    <a:pt x="28700" y="16598"/>
                  </a:lnTo>
                  <a:lnTo>
                    <a:pt x="28700" y="22591"/>
                  </a:lnTo>
                  <a:lnTo>
                    <a:pt x="6339" y="22591"/>
                  </a:lnTo>
                  <a:lnTo>
                    <a:pt x="6339" y="51176"/>
                  </a:lnTo>
                  <a:cubicBezTo>
                    <a:pt x="6339" y="58898"/>
                    <a:pt x="10950" y="62126"/>
                    <a:pt x="17289" y="62126"/>
                  </a:cubicBezTo>
                  <a:cubicBezTo>
                    <a:pt x="21208" y="62126"/>
                    <a:pt x="25818" y="60973"/>
                    <a:pt x="29507" y="58322"/>
                  </a:cubicBezTo>
                  <a:lnTo>
                    <a:pt x="29507" y="64546"/>
                  </a:lnTo>
                  <a:cubicBezTo>
                    <a:pt x="25818" y="67082"/>
                    <a:pt x="20747" y="68234"/>
                    <a:pt x="16598" y="68234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72" name="Freeform: Shape 871">
              <a:extLst>
                <a:ext uri="{FF2B5EF4-FFF2-40B4-BE49-F238E27FC236}">
                  <a16:creationId xmlns:a16="http://schemas.microsoft.com/office/drawing/2014/main" id="{4CA542C2-6B24-4066-94E5-0A74122F8B4F}"/>
                </a:ext>
              </a:extLst>
            </p:cNvPr>
            <p:cNvSpPr/>
            <p:nvPr/>
          </p:nvSpPr>
          <p:spPr>
            <a:xfrm>
              <a:off x="3988474" y="6011988"/>
              <a:ext cx="6454" cy="77800"/>
            </a:xfrm>
            <a:custGeom>
              <a:avLst/>
              <a:gdLst>
                <a:gd name="connsiteX0" fmla="*/ 0 w 6454"/>
                <a:gd name="connsiteY0" fmla="*/ 0 h 77800"/>
                <a:gd name="connsiteX1" fmla="*/ 6455 w 6454"/>
                <a:gd name="connsiteY1" fmla="*/ 0 h 77800"/>
                <a:gd name="connsiteX2" fmla="*/ 6455 w 6454"/>
                <a:gd name="connsiteY2" fmla="*/ 77801 h 77800"/>
                <a:gd name="connsiteX3" fmla="*/ 0 w 6454"/>
                <a:gd name="connsiteY3" fmla="*/ 77801 h 77800"/>
                <a:gd name="connsiteX4" fmla="*/ 0 w 6454"/>
                <a:gd name="connsiteY4" fmla="*/ 0 h 7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54" h="77800">
                  <a:moveTo>
                    <a:pt x="0" y="0"/>
                  </a:moveTo>
                  <a:lnTo>
                    <a:pt x="6455" y="0"/>
                  </a:lnTo>
                  <a:lnTo>
                    <a:pt x="6455" y="77801"/>
                  </a:lnTo>
                  <a:lnTo>
                    <a:pt x="0" y="778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73" name="Freeform: Shape 872">
              <a:extLst>
                <a:ext uri="{FF2B5EF4-FFF2-40B4-BE49-F238E27FC236}">
                  <a16:creationId xmlns:a16="http://schemas.microsoft.com/office/drawing/2014/main" id="{099B6E32-E9F6-4219-8156-4003C513BFF1}"/>
                </a:ext>
              </a:extLst>
            </p:cNvPr>
            <p:cNvSpPr/>
            <p:nvPr/>
          </p:nvSpPr>
          <p:spPr>
            <a:xfrm>
              <a:off x="4005417" y="6039074"/>
              <a:ext cx="50368" cy="76763"/>
            </a:xfrm>
            <a:custGeom>
              <a:avLst/>
              <a:gdLst>
                <a:gd name="connsiteX0" fmla="*/ 13024 w 50368"/>
                <a:gd name="connsiteY0" fmla="*/ 76763 h 76763"/>
                <a:gd name="connsiteX1" fmla="*/ 6339 w 50368"/>
                <a:gd name="connsiteY1" fmla="*/ 76763 h 76763"/>
                <a:gd name="connsiteX2" fmla="*/ 22476 w 50368"/>
                <a:gd name="connsiteY2" fmla="*/ 43338 h 76763"/>
                <a:gd name="connsiteX3" fmla="*/ 0 w 50368"/>
                <a:gd name="connsiteY3" fmla="*/ 0 h 76763"/>
                <a:gd name="connsiteX4" fmla="*/ 7607 w 50368"/>
                <a:gd name="connsiteY4" fmla="*/ 0 h 76763"/>
                <a:gd name="connsiteX5" fmla="*/ 26049 w 50368"/>
                <a:gd name="connsiteY5" fmla="*/ 36077 h 76763"/>
                <a:gd name="connsiteX6" fmla="*/ 43568 w 50368"/>
                <a:gd name="connsiteY6" fmla="*/ 0 h 76763"/>
                <a:gd name="connsiteX7" fmla="*/ 50369 w 50368"/>
                <a:gd name="connsiteY7" fmla="*/ 0 h 76763"/>
                <a:gd name="connsiteX8" fmla="*/ 13255 w 50368"/>
                <a:gd name="connsiteY8" fmla="*/ 76763 h 76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368" h="76763">
                  <a:moveTo>
                    <a:pt x="13024" y="76763"/>
                  </a:moveTo>
                  <a:lnTo>
                    <a:pt x="6339" y="76763"/>
                  </a:lnTo>
                  <a:lnTo>
                    <a:pt x="22476" y="43338"/>
                  </a:lnTo>
                  <a:lnTo>
                    <a:pt x="0" y="0"/>
                  </a:lnTo>
                  <a:lnTo>
                    <a:pt x="7607" y="0"/>
                  </a:lnTo>
                  <a:lnTo>
                    <a:pt x="26049" y="36077"/>
                  </a:lnTo>
                  <a:lnTo>
                    <a:pt x="43568" y="0"/>
                  </a:lnTo>
                  <a:lnTo>
                    <a:pt x="50369" y="0"/>
                  </a:lnTo>
                  <a:lnTo>
                    <a:pt x="13255" y="76763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74" name="Freeform: Shape 873">
              <a:extLst>
                <a:ext uri="{FF2B5EF4-FFF2-40B4-BE49-F238E27FC236}">
                  <a16:creationId xmlns:a16="http://schemas.microsoft.com/office/drawing/2014/main" id="{AE1FE98A-D2C0-4EC3-B8F5-32CE9D3E7CD2}"/>
                </a:ext>
              </a:extLst>
            </p:cNvPr>
            <p:cNvSpPr/>
            <p:nvPr/>
          </p:nvSpPr>
          <p:spPr>
            <a:xfrm>
              <a:off x="4054979" y="6080914"/>
              <a:ext cx="13831" cy="24089"/>
            </a:xfrm>
            <a:custGeom>
              <a:avLst/>
              <a:gdLst>
                <a:gd name="connsiteX0" fmla="*/ 0 w 13831"/>
                <a:gd name="connsiteY0" fmla="*/ 23974 h 24089"/>
                <a:gd name="connsiteX1" fmla="*/ 7146 w 13831"/>
                <a:gd name="connsiteY1" fmla="*/ 9681 h 24089"/>
                <a:gd name="connsiteX2" fmla="*/ 3343 w 13831"/>
                <a:gd name="connsiteY2" fmla="*/ 4841 h 24089"/>
                <a:gd name="connsiteX3" fmla="*/ 8529 w 13831"/>
                <a:gd name="connsiteY3" fmla="*/ 0 h 24089"/>
                <a:gd name="connsiteX4" fmla="*/ 13831 w 13831"/>
                <a:gd name="connsiteY4" fmla="*/ 5187 h 24089"/>
                <a:gd name="connsiteX5" fmla="*/ 12218 w 13831"/>
                <a:gd name="connsiteY5" fmla="*/ 10258 h 24089"/>
                <a:gd name="connsiteX6" fmla="*/ 4956 w 13831"/>
                <a:gd name="connsiteY6" fmla="*/ 24089 h 24089"/>
                <a:gd name="connsiteX7" fmla="*/ 115 w 13831"/>
                <a:gd name="connsiteY7" fmla="*/ 24089 h 24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831" h="24089">
                  <a:moveTo>
                    <a:pt x="0" y="23974"/>
                  </a:moveTo>
                  <a:lnTo>
                    <a:pt x="7146" y="9681"/>
                  </a:lnTo>
                  <a:cubicBezTo>
                    <a:pt x="4495" y="8990"/>
                    <a:pt x="3343" y="7031"/>
                    <a:pt x="3343" y="4841"/>
                  </a:cubicBezTo>
                  <a:cubicBezTo>
                    <a:pt x="3343" y="1844"/>
                    <a:pt x="5763" y="0"/>
                    <a:pt x="8529" y="0"/>
                  </a:cubicBezTo>
                  <a:cubicBezTo>
                    <a:pt x="11756" y="0"/>
                    <a:pt x="13831" y="2190"/>
                    <a:pt x="13831" y="5187"/>
                  </a:cubicBezTo>
                  <a:cubicBezTo>
                    <a:pt x="13831" y="6915"/>
                    <a:pt x="13140" y="8645"/>
                    <a:pt x="12218" y="10258"/>
                  </a:cubicBezTo>
                  <a:lnTo>
                    <a:pt x="4956" y="24089"/>
                  </a:lnTo>
                  <a:lnTo>
                    <a:pt x="115" y="24089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75" name="Freeform: Shape 874">
              <a:extLst>
                <a:ext uri="{FF2B5EF4-FFF2-40B4-BE49-F238E27FC236}">
                  <a16:creationId xmlns:a16="http://schemas.microsoft.com/office/drawing/2014/main" id="{792C4C5C-2348-46D4-8D52-C7F4694ABB99}"/>
                </a:ext>
              </a:extLst>
            </p:cNvPr>
            <p:cNvSpPr/>
            <p:nvPr/>
          </p:nvSpPr>
          <p:spPr>
            <a:xfrm>
              <a:off x="4103504" y="6038152"/>
              <a:ext cx="35846" cy="52558"/>
            </a:xfrm>
            <a:custGeom>
              <a:avLst/>
              <a:gdLst>
                <a:gd name="connsiteX0" fmla="*/ 17520 w 35846"/>
                <a:gd name="connsiteY0" fmla="*/ 47257 h 52558"/>
                <a:gd name="connsiteX1" fmla="*/ 29507 w 35846"/>
                <a:gd name="connsiteY1" fmla="*/ 38612 h 52558"/>
                <a:gd name="connsiteX2" fmla="*/ 23398 w 35846"/>
                <a:gd name="connsiteY2" fmla="*/ 31120 h 52558"/>
                <a:gd name="connsiteX3" fmla="*/ 10374 w 35846"/>
                <a:gd name="connsiteY3" fmla="*/ 26049 h 52558"/>
                <a:gd name="connsiteX4" fmla="*/ 1037 w 35846"/>
                <a:gd name="connsiteY4" fmla="*/ 13947 h 52558"/>
                <a:gd name="connsiteX5" fmla="*/ 18211 w 35846"/>
                <a:gd name="connsiteY5" fmla="*/ 0 h 52558"/>
                <a:gd name="connsiteX6" fmla="*/ 33656 w 35846"/>
                <a:gd name="connsiteY6" fmla="*/ 4841 h 52558"/>
                <a:gd name="connsiteX7" fmla="*/ 33656 w 35846"/>
                <a:gd name="connsiteY7" fmla="*/ 11641 h 52558"/>
                <a:gd name="connsiteX8" fmla="*/ 18326 w 35846"/>
                <a:gd name="connsiteY8" fmla="*/ 5302 h 52558"/>
                <a:gd name="connsiteX9" fmla="*/ 7492 w 35846"/>
                <a:gd name="connsiteY9" fmla="*/ 13255 h 52558"/>
                <a:gd name="connsiteX10" fmla="*/ 13486 w 35846"/>
                <a:gd name="connsiteY10" fmla="*/ 20517 h 52558"/>
                <a:gd name="connsiteX11" fmla="*/ 26510 w 35846"/>
                <a:gd name="connsiteY11" fmla="*/ 25588 h 52558"/>
                <a:gd name="connsiteX12" fmla="*/ 35846 w 35846"/>
                <a:gd name="connsiteY12" fmla="*/ 37460 h 52558"/>
                <a:gd name="connsiteX13" fmla="*/ 17404 w 35846"/>
                <a:gd name="connsiteY13" fmla="*/ 52559 h 52558"/>
                <a:gd name="connsiteX14" fmla="*/ 0 w 35846"/>
                <a:gd name="connsiteY14" fmla="*/ 47142 h 52558"/>
                <a:gd name="connsiteX15" fmla="*/ 0 w 35846"/>
                <a:gd name="connsiteY15" fmla="*/ 40110 h 52558"/>
                <a:gd name="connsiteX16" fmla="*/ 17520 w 35846"/>
                <a:gd name="connsiteY16" fmla="*/ 47257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846" h="52558">
                  <a:moveTo>
                    <a:pt x="17520" y="47257"/>
                  </a:moveTo>
                  <a:cubicBezTo>
                    <a:pt x="24320" y="47257"/>
                    <a:pt x="29507" y="44260"/>
                    <a:pt x="29507" y="38612"/>
                  </a:cubicBezTo>
                  <a:cubicBezTo>
                    <a:pt x="29507" y="35385"/>
                    <a:pt x="27778" y="32849"/>
                    <a:pt x="23398" y="31120"/>
                  </a:cubicBezTo>
                  <a:lnTo>
                    <a:pt x="10374" y="26049"/>
                  </a:lnTo>
                  <a:cubicBezTo>
                    <a:pt x="4265" y="23513"/>
                    <a:pt x="1037" y="20055"/>
                    <a:pt x="1037" y="13947"/>
                  </a:cubicBezTo>
                  <a:cubicBezTo>
                    <a:pt x="1037" y="5302"/>
                    <a:pt x="8184" y="0"/>
                    <a:pt x="18211" y="0"/>
                  </a:cubicBezTo>
                  <a:cubicBezTo>
                    <a:pt x="24089" y="0"/>
                    <a:pt x="29737" y="1614"/>
                    <a:pt x="33656" y="4841"/>
                  </a:cubicBezTo>
                  <a:lnTo>
                    <a:pt x="33656" y="11641"/>
                  </a:lnTo>
                  <a:cubicBezTo>
                    <a:pt x="29161" y="7608"/>
                    <a:pt x="23629" y="5302"/>
                    <a:pt x="18326" y="5302"/>
                  </a:cubicBezTo>
                  <a:cubicBezTo>
                    <a:pt x="12103" y="5302"/>
                    <a:pt x="7492" y="8184"/>
                    <a:pt x="7492" y="13255"/>
                  </a:cubicBezTo>
                  <a:cubicBezTo>
                    <a:pt x="7492" y="16713"/>
                    <a:pt x="9106" y="18903"/>
                    <a:pt x="13486" y="20517"/>
                  </a:cubicBezTo>
                  <a:lnTo>
                    <a:pt x="26510" y="25588"/>
                  </a:lnTo>
                  <a:cubicBezTo>
                    <a:pt x="32965" y="28239"/>
                    <a:pt x="35846" y="32157"/>
                    <a:pt x="35846" y="37460"/>
                  </a:cubicBezTo>
                  <a:cubicBezTo>
                    <a:pt x="35846" y="46911"/>
                    <a:pt x="28124" y="52559"/>
                    <a:pt x="17404" y="52559"/>
                  </a:cubicBezTo>
                  <a:cubicBezTo>
                    <a:pt x="10719" y="52559"/>
                    <a:pt x="4495" y="50830"/>
                    <a:pt x="0" y="47142"/>
                  </a:cubicBezTo>
                  <a:lnTo>
                    <a:pt x="0" y="40110"/>
                  </a:lnTo>
                  <a:cubicBezTo>
                    <a:pt x="5302" y="45067"/>
                    <a:pt x="11411" y="47257"/>
                    <a:pt x="17520" y="47257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76" name="Freeform: Shape 875">
              <a:extLst>
                <a:ext uri="{FF2B5EF4-FFF2-40B4-BE49-F238E27FC236}">
                  <a16:creationId xmlns:a16="http://schemas.microsoft.com/office/drawing/2014/main" id="{289E6A52-993E-42AA-B664-CF17B9315E85}"/>
                </a:ext>
              </a:extLst>
            </p:cNvPr>
            <p:cNvSpPr/>
            <p:nvPr/>
          </p:nvSpPr>
          <p:spPr>
            <a:xfrm>
              <a:off x="4151337" y="6038959"/>
              <a:ext cx="44605" cy="51636"/>
            </a:xfrm>
            <a:custGeom>
              <a:avLst/>
              <a:gdLst>
                <a:gd name="connsiteX0" fmla="*/ 38151 w 44605"/>
                <a:gd name="connsiteY0" fmla="*/ 0 h 51636"/>
                <a:gd name="connsiteX1" fmla="*/ 44606 w 44605"/>
                <a:gd name="connsiteY1" fmla="*/ 0 h 51636"/>
                <a:gd name="connsiteX2" fmla="*/ 44606 w 44605"/>
                <a:gd name="connsiteY2" fmla="*/ 28584 h 51636"/>
                <a:gd name="connsiteX3" fmla="*/ 22360 w 44605"/>
                <a:gd name="connsiteY3" fmla="*/ 51636 h 51636"/>
                <a:gd name="connsiteX4" fmla="*/ 0 w 44605"/>
                <a:gd name="connsiteY4" fmla="*/ 28584 h 51636"/>
                <a:gd name="connsiteX5" fmla="*/ 0 w 44605"/>
                <a:gd name="connsiteY5" fmla="*/ 0 h 51636"/>
                <a:gd name="connsiteX6" fmla="*/ 6455 w 44605"/>
                <a:gd name="connsiteY6" fmla="*/ 0 h 51636"/>
                <a:gd name="connsiteX7" fmla="*/ 6455 w 44605"/>
                <a:gd name="connsiteY7" fmla="*/ 29276 h 51636"/>
                <a:gd name="connsiteX8" fmla="*/ 22360 w 44605"/>
                <a:gd name="connsiteY8" fmla="*/ 45643 h 51636"/>
                <a:gd name="connsiteX9" fmla="*/ 38151 w 44605"/>
                <a:gd name="connsiteY9" fmla="*/ 29276 h 51636"/>
                <a:gd name="connsiteX10" fmla="*/ 38151 w 44605"/>
                <a:gd name="connsiteY10" fmla="*/ 0 h 5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605" h="51636">
                  <a:moveTo>
                    <a:pt x="38151" y="0"/>
                  </a:moveTo>
                  <a:lnTo>
                    <a:pt x="44606" y="0"/>
                  </a:lnTo>
                  <a:lnTo>
                    <a:pt x="44606" y="28584"/>
                  </a:lnTo>
                  <a:cubicBezTo>
                    <a:pt x="44606" y="42992"/>
                    <a:pt x="35846" y="51636"/>
                    <a:pt x="22360" y="51636"/>
                  </a:cubicBezTo>
                  <a:cubicBezTo>
                    <a:pt x="8875" y="51636"/>
                    <a:pt x="0" y="42992"/>
                    <a:pt x="0" y="28584"/>
                  </a:cubicBezTo>
                  <a:lnTo>
                    <a:pt x="0" y="0"/>
                  </a:lnTo>
                  <a:lnTo>
                    <a:pt x="6455" y="0"/>
                  </a:lnTo>
                  <a:lnTo>
                    <a:pt x="6455" y="29276"/>
                  </a:lnTo>
                  <a:cubicBezTo>
                    <a:pt x="6455" y="40110"/>
                    <a:pt x="12909" y="45643"/>
                    <a:pt x="22360" y="45643"/>
                  </a:cubicBezTo>
                  <a:cubicBezTo>
                    <a:pt x="31812" y="45643"/>
                    <a:pt x="38151" y="39995"/>
                    <a:pt x="38151" y="29276"/>
                  </a:cubicBezTo>
                  <a:lnTo>
                    <a:pt x="38151" y="0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77" name="Freeform: Shape 876">
              <a:extLst>
                <a:ext uri="{FF2B5EF4-FFF2-40B4-BE49-F238E27FC236}">
                  <a16:creationId xmlns:a16="http://schemas.microsoft.com/office/drawing/2014/main" id="{19F91F92-7139-419F-83A5-F7BCC335839D}"/>
                </a:ext>
              </a:extLst>
            </p:cNvPr>
            <p:cNvSpPr/>
            <p:nvPr/>
          </p:nvSpPr>
          <p:spPr>
            <a:xfrm>
              <a:off x="4208622" y="6038152"/>
              <a:ext cx="43683" cy="52558"/>
            </a:xfrm>
            <a:custGeom>
              <a:avLst/>
              <a:gdLst>
                <a:gd name="connsiteX0" fmla="*/ 26856 w 43683"/>
                <a:gd name="connsiteY0" fmla="*/ 46450 h 52558"/>
                <a:gd name="connsiteX1" fmla="*/ 43683 w 43683"/>
                <a:gd name="connsiteY1" fmla="*/ 40457 h 52558"/>
                <a:gd name="connsiteX2" fmla="*/ 43683 w 43683"/>
                <a:gd name="connsiteY2" fmla="*/ 47142 h 52558"/>
                <a:gd name="connsiteX3" fmla="*/ 26394 w 43683"/>
                <a:gd name="connsiteY3" fmla="*/ 52559 h 52558"/>
                <a:gd name="connsiteX4" fmla="*/ 0 w 43683"/>
                <a:gd name="connsiteY4" fmla="*/ 26280 h 52558"/>
                <a:gd name="connsiteX5" fmla="*/ 26279 w 43683"/>
                <a:gd name="connsiteY5" fmla="*/ 0 h 52558"/>
                <a:gd name="connsiteX6" fmla="*/ 43223 w 43683"/>
                <a:gd name="connsiteY6" fmla="*/ 5763 h 52558"/>
                <a:gd name="connsiteX7" fmla="*/ 43223 w 43683"/>
                <a:gd name="connsiteY7" fmla="*/ 12909 h 52558"/>
                <a:gd name="connsiteX8" fmla="*/ 26740 w 43683"/>
                <a:gd name="connsiteY8" fmla="*/ 6109 h 52558"/>
                <a:gd name="connsiteX9" fmla="*/ 6685 w 43683"/>
                <a:gd name="connsiteY9" fmla="*/ 26280 h 52558"/>
                <a:gd name="connsiteX10" fmla="*/ 26971 w 43683"/>
                <a:gd name="connsiteY10" fmla="*/ 46565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683" h="52558">
                  <a:moveTo>
                    <a:pt x="26856" y="46450"/>
                  </a:moveTo>
                  <a:cubicBezTo>
                    <a:pt x="33310" y="46450"/>
                    <a:pt x="39073" y="44490"/>
                    <a:pt x="43683" y="40457"/>
                  </a:cubicBezTo>
                  <a:lnTo>
                    <a:pt x="43683" y="47142"/>
                  </a:lnTo>
                  <a:cubicBezTo>
                    <a:pt x="38727" y="50830"/>
                    <a:pt x="32734" y="52559"/>
                    <a:pt x="26394" y="52559"/>
                  </a:cubicBezTo>
                  <a:cubicBezTo>
                    <a:pt x="10834" y="52559"/>
                    <a:pt x="0" y="41609"/>
                    <a:pt x="0" y="26280"/>
                  </a:cubicBezTo>
                  <a:cubicBezTo>
                    <a:pt x="0" y="10950"/>
                    <a:pt x="10950" y="0"/>
                    <a:pt x="26279" y="0"/>
                  </a:cubicBezTo>
                  <a:cubicBezTo>
                    <a:pt x="32964" y="0"/>
                    <a:pt x="38727" y="1959"/>
                    <a:pt x="43223" y="5763"/>
                  </a:cubicBezTo>
                  <a:lnTo>
                    <a:pt x="43223" y="12909"/>
                  </a:lnTo>
                  <a:cubicBezTo>
                    <a:pt x="39189" y="8414"/>
                    <a:pt x="33310" y="6109"/>
                    <a:pt x="26740" y="6109"/>
                  </a:cubicBezTo>
                  <a:cubicBezTo>
                    <a:pt x="14984" y="6109"/>
                    <a:pt x="6685" y="14408"/>
                    <a:pt x="6685" y="26280"/>
                  </a:cubicBezTo>
                  <a:cubicBezTo>
                    <a:pt x="6685" y="38151"/>
                    <a:pt x="14984" y="46565"/>
                    <a:pt x="26971" y="46565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78" name="Freeform: Shape 877">
              <a:extLst>
                <a:ext uri="{FF2B5EF4-FFF2-40B4-BE49-F238E27FC236}">
                  <a16:creationId xmlns:a16="http://schemas.microsoft.com/office/drawing/2014/main" id="{6B2B5841-A489-4BFB-88DE-ADE3BE5AF387}"/>
                </a:ext>
              </a:extLst>
            </p:cNvPr>
            <p:cNvSpPr/>
            <p:nvPr/>
          </p:nvSpPr>
          <p:spPr>
            <a:xfrm>
              <a:off x="4266021" y="6011988"/>
              <a:ext cx="45412" cy="77916"/>
            </a:xfrm>
            <a:custGeom>
              <a:avLst/>
              <a:gdLst>
                <a:gd name="connsiteX0" fmla="*/ 6455 w 45412"/>
                <a:gd name="connsiteY0" fmla="*/ 77801 h 77916"/>
                <a:gd name="connsiteX1" fmla="*/ 0 w 45412"/>
                <a:gd name="connsiteY1" fmla="*/ 77801 h 77916"/>
                <a:gd name="connsiteX2" fmla="*/ 0 w 45412"/>
                <a:gd name="connsiteY2" fmla="*/ 0 h 77916"/>
                <a:gd name="connsiteX3" fmla="*/ 6455 w 45412"/>
                <a:gd name="connsiteY3" fmla="*/ 0 h 77916"/>
                <a:gd name="connsiteX4" fmla="*/ 6455 w 45412"/>
                <a:gd name="connsiteY4" fmla="*/ 38613 h 77916"/>
                <a:gd name="connsiteX5" fmla="*/ 25242 w 45412"/>
                <a:gd name="connsiteY5" fmla="*/ 26164 h 77916"/>
                <a:gd name="connsiteX6" fmla="*/ 45413 w 45412"/>
                <a:gd name="connsiteY6" fmla="*/ 48756 h 77916"/>
                <a:gd name="connsiteX7" fmla="*/ 45413 w 45412"/>
                <a:gd name="connsiteY7" fmla="*/ 77801 h 77916"/>
                <a:gd name="connsiteX8" fmla="*/ 38958 w 45412"/>
                <a:gd name="connsiteY8" fmla="*/ 77801 h 77916"/>
                <a:gd name="connsiteX9" fmla="*/ 38958 w 45412"/>
                <a:gd name="connsiteY9" fmla="*/ 49677 h 77916"/>
                <a:gd name="connsiteX10" fmla="*/ 23744 w 45412"/>
                <a:gd name="connsiteY10" fmla="*/ 32388 h 77916"/>
                <a:gd name="connsiteX11" fmla="*/ 6570 w 45412"/>
                <a:gd name="connsiteY11" fmla="*/ 52444 h 77916"/>
                <a:gd name="connsiteX12" fmla="*/ 6570 w 45412"/>
                <a:gd name="connsiteY12" fmla="*/ 77916 h 77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412" h="77916">
                  <a:moveTo>
                    <a:pt x="6455" y="77801"/>
                  </a:moveTo>
                  <a:lnTo>
                    <a:pt x="0" y="77801"/>
                  </a:lnTo>
                  <a:lnTo>
                    <a:pt x="0" y="0"/>
                  </a:lnTo>
                  <a:lnTo>
                    <a:pt x="6455" y="0"/>
                  </a:lnTo>
                  <a:lnTo>
                    <a:pt x="6455" y="38613"/>
                  </a:lnTo>
                  <a:cubicBezTo>
                    <a:pt x="9913" y="31120"/>
                    <a:pt x="16713" y="26164"/>
                    <a:pt x="25242" y="26164"/>
                  </a:cubicBezTo>
                  <a:cubicBezTo>
                    <a:pt x="38728" y="26164"/>
                    <a:pt x="45413" y="35616"/>
                    <a:pt x="45413" y="48756"/>
                  </a:cubicBezTo>
                  <a:lnTo>
                    <a:pt x="45413" y="77801"/>
                  </a:lnTo>
                  <a:lnTo>
                    <a:pt x="38958" y="77801"/>
                  </a:lnTo>
                  <a:lnTo>
                    <a:pt x="38958" y="49677"/>
                  </a:lnTo>
                  <a:cubicBezTo>
                    <a:pt x="38958" y="38151"/>
                    <a:pt x="33656" y="32388"/>
                    <a:pt x="23744" y="32388"/>
                  </a:cubicBezTo>
                  <a:cubicBezTo>
                    <a:pt x="13831" y="32388"/>
                    <a:pt x="6570" y="41148"/>
                    <a:pt x="6570" y="52444"/>
                  </a:cubicBezTo>
                  <a:lnTo>
                    <a:pt x="6570" y="77916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79" name="Freeform: Shape 878">
              <a:extLst>
                <a:ext uri="{FF2B5EF4-FFF2-40B4-BE49-F238E27FC236}">
                  <a16:creationId xmlns:a16="http://schemas.microsoft.com/office/drawing/2014/main" id="{09033AE3-FA1E-48FD-B9CA-740AB2E0ABEC}"/>
                </a:ext>
              </a:extLst>
            </p:cNvPr>
            <p:cNvSpPr/>
            <p:nvPr/>
          </p:nvSpPr>
          <p:spPr>
            <a:xfrm>
              <a:off x="4348894" y="6038152"/>
              <a:ext cx="52097" cy="52558"/>
            </a:xfrm>
            <a:custGeom>
              <a:avLst/>
              <a:gdLst>
                <a:gd name="connsiteX0" fmla="*/ 45643 w 52097"/>
                <a:gd name="connsiteY0" fmla="*/ 39996 h 52558"/>
                <a:gd name="connsiteX1" fmla="*/ 25472 w 52097"/>
                <a:gd name="connsiteY1" fmla="*/ 52559 h 52558"/>
                <a:gd name="connsiteX2" fmla="*/ 0 w 52097"/>
                <a:gd name="connsiteY2" fmla="*/ 26510 h 52558"/>
                <a:gd name="connsiteX3" fmla="*/ 25472 w 52097"/>
                <a:gd name="connsiteY3" fmla="*/ 0 h 52558"/>
                <a:gd name="connsiteX4" fmla="*/ 45643 w 52097"/>
                <a:gd name="connsiteY4" fmla="*/ 12678 h 52558"/>
                <a:gd name="connsiteX5" fmla="*/ 45643 w 52097"/>
                <a:gd name="connsiteY5" fmla="*/ 807 h 52558"/>
                <a:gd name="connsiteX6" fmla="*/ 52098 w 52097"/>
                <a:gd name="connsiteY6" fmla="*/ 807 h 52558"/>
                <a:gd name="connsiteX7" fmla="*/ 52098 w 52097"/>
                <a:gd name="connsiteY7" fmla="*/ 51636 h 52558"/>
                <a:gd name="connsiteX8" fmla="*/ 45643 w 52097"/>
                <a:gd name="connsiteY8" fmla="*/ 51636 h 52558"/>
                <a:gd name="connsiteX9" fmla="*/ 45643 w 52097"/>
                <a:gd name="connsiteY9" fmla="*/ 39880 h 52558"/>
                <a:gd name="connsiteX10" fmla="*/ 6685 w 52097"/>
                <a:gd name="connsiteY10" fmla="*/ 26394 h 52558"/>
                <a:gd name="connsiteX11" fmla="*/ 26049 w 52097"/>
                <a:gd name="connsiteY11" fmla="*/ 46565 h 52558"/>
                <a:gd name="connsiteX12" fmla="*/ 45643 w 52097"/>
                <a:gd name="connsiteY12" fmla="*/ 26394 h 52558"/>
                <a:gd name="connsiteX13" fmla="*/ 26049 w 52097"/>
                <a:gd name="connsiteY13" fmla="*/ 6109 h 52558"/>
                <a:gd name="connsiteX14" fmla="*/ 6685 w 52097"/>
                <a:gd name="connsiteY14" fmla="*/ 26394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52558">
                  <a:moveTo>
                    <a:pt x="45643" y="39996"/>
                  </a:moveTo>
                  <a:cubicBezTo>
                    <a:pt x="42070" y="47718"/>
                    <a:pt x="34694" y="52559"/>
                    <a:pt x="25472" y="52559"/>
                  </a:cubicBezTo>
                  <a:cubicBezTo>
                    <a:pt x="10604" y="52559"/>
                    <a:pt x="0" y="41609"/>
                    <a:pt x="0" y="26510"/>
                  </a:cubicBezTo>
                  <a:cubicBezTo>
                    <a:pt x="0" y="11411"/>
                    <a:pt x="10604" y="0"/>
                    <a:pt x="25472" y="0"/>
                  </a:cubicBezTo>
                  <a:cubicBezTo>
                    <a:pt x="34809" y="0"/>
                    <a:pt x="42070" y="4956"/>
                    <a:pt x="45643" y="12678"/>
                  </a:cubicBezTo>
                  <a:lnTo>
                    <a:pt x="45643" y="807"/>
                  </a:lnTo>
                  <a:lnTo>
                    <a:pt x="52098" y="807"/>
                  </a:lnTo>
                  <a:lnTo>
                    <a:pt x="52098" y="51636"/>
                  </a:lnTo>
                  <a:lnTo>
                    <a:pt x="45643" y="51636"/>
                  </a:lnTo>
                  <a:lnTo>
                    <a:pt x="45643" y="39880"/>
                  </a:lnTo>
                  <a:close/>
                  <a:moveTo>
                    <a:pt x="6685" y="26394"/>
                  </a:moveTo>
                  <a:cubicBezTo>
                    <a:pt x="6685" y="38036"/>
                    <a:pt x="14638" y="46565"/>
                    <a:pt x="26049" y="46565"/>
                  </a:cubicBezTo>
                  <a:cubicBezTo>
                    <a:pt x="37460" y="46565"/>
                    <a:pt x="45643" y="38036"/>
                    <a:pt x="45643" y="26394"/>
                  </a:cubicBezTo>
                  <a:cubicBezTo>
                    <a:pt x="45643" y="14754"/>
                    <a:pt x="37460" y="6109"/>
                    <a:pt x="26049" y="6109"/>
                  </a:cubicBezTo>
                  <a:cubicBezTo>
                    <a:pt x="14638" y="6109"/>
                    <a:pt x="6685" y="14638"/>
                    <a:pt x="6685" y="26394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80" name="Freeform: Shape 879">
              <a:extLst>
                <a:ext uri="{FF2B5EF4-FFF2-40B4-BE49-F238E27FC236}">
                  <a16:creationId xmlns:a16="http://schemas.microsoft.com/office/drawing/2014/main" id="{23264256-977A-4395-90F0-1414CCAADA23}"/>
                </a:ext>
              </a:extLst>
            </p:cNvPr>
            <p:cNvSpPr/>
            <p:nvPr/>
          </p:nvSpPr>
          <p:spPr>
            <a:xfrm>
              <a:off x="4414938" y="6038152"/>
              <a:ext cx="35845" cy="52558"/>
            </a:xfrm>
            <a:custGeom>
              <a:avLst/>
              <a:gdLst>
                <a:gd name="connsiteX0" fmla="*/ 17519 w 35845"/>
                <a:gd name="connsiteY0" fmla="*/ 47257 h 52558"/>
                <a:gd name="connsiteX1" fmla="*/ 29507 w 35845"/>
                <a:gd name="connsiteY1" fmla="*/ 38612 h 52558"/>
                <a:gd name="connsiteX2" fmla="*/ 23398 w 35845"/>
                <a:gd name="connsiteY2" fmla="*/ 31120 h 52558"/>
                <a:gd name="connsiteX3" fmla="*/ 10373 w 35845"/>
                <a:gd name="connsiteY3" fmla="*/ 26049 h 52558"/>
                <a:gd name="connsiteX4" fmla="*/ 1037 w 35845"/>
                <a:gd name="connsiteY4" fmla="*/ 13947 h 52558"/>
                <a:gd name="connsiteX5" fmla="*/ 18211 w 35845"/>
                <a:gd name="connsiteY5" fmla="*/ 0 h 52558"/>
                <a:gd name="connsiteX6" fmla="*/ 33656 w 35845"/>
                <a:gd name="connsiteY6" fmla="*/ 4841 h 52558"/>
                <a:gd name="connsiteX7" fmla="*/ 33656 w 35845"/>
                <a:gd name="connsiteY7" fmla="*/ 11641 h 52558"/>
                <a:gd name="connsiteX8" fmla="*/ 18326 w 35845"/>
                <a:gd name="connsiteY8" fmla="*/ 5302 h 52558"/>
                <a:gd name="connsiteX9" fmla="*/ 7492 w 35845"/>
                <a:gd name="connsiteY9" fmla="*/ 13255 h 52558"/>
                <a:gd name="connsiteX10" fmla="*/ 13485 w 35845"/>
                <a:gd name="connsiteY10" fmla="*/ 20517 h 52558"/>
                <a:gd name="connsiteX11" fmla="*/ 26510 w 35845"/>
                <a:gd name="connsiteY11" fmla="*/ 25588 h 52558"/>
                <a:gd name="connsiteX12" fmla="*/ 35846 w 35845"/>
                <a:gd name="connsiteY12" fmla="*/ 37460 h 52558"/>
                <a:gd name="connsiteX13" fmla="*/ 17404 w 35845"/>
                <a:gd name="connsiteY13" fmla="*/ 52559 h 52558"/>
                <a:gd name="connsiteX14" fmla="*/ 0 w 35845"/>
                <a:gd name="connsiteY14" fmla="*/ 47142 h 52558"/>
                <a:gd name="connsiteX15" fmla="*/ 0 w 35845"/>
                <a:gd name="connsiteY15" fmla="*/ 40110 h 52558"/>
                <a:gd name="connsiteX16" fmla="*/ 17519 w 35845"/>
                <a:gd name="connsiteY16" fmla="*/ 47257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845" h="52558">
                  <a:moveTo>
                    <a:pt x="17519" y="47257"/>
                  </a:moveTo>
                  <a:cubicBezTo>
                    <a:pt x="24320" y="47257"/>
                    <a:pt x="29507" y="44260"/>
                    <a:pt x="29507" y="38612"/>
                  </a:cubicBezTo>
                  <a:cubicBezTo>
                    <a:pt x="29507" y="35385"/>
                    <a:pt x="27778" y="32849"/>
                    <a:pt x="23398" y="31120"/>
                  </a:cubicBezTo>
                  <a:lnTo>
                    <a:pt x="10373" y="26049"/>
                  </a:lnTo>
                  <a:cubicBezTo>
                    <a:pt x="4265" y="23513"/>
                    <a:pt x="1037" y="20055"/>
                    <a:pt x="1037" y="13947"/>
                  </a:cubicBezTo>
                  <a:cubicBezTo>
                    <a:pt x="1037" y="5302"/>
                    <a:pt x="8183" y="0"/>
                    <a:pt x="18211" y="0"/>
                  </a:cubicBezTo>
                  <a:cubicBezTo>
                    <a:pt x="24089" y="0"/>
                    <a:pt x="29737" y="1614"/>
                    <a:pt x="33656" y="4841"/>
                  </a:cubicBezTo>
                  <a:lnTo>
                    <a:pt x="33656" y="11641"/>
                  </a:lnTo>
                  <a:cubicBezTo>
                    <a:pt x="29161" y="7608"/>
                    <a:pt x="23628" y="5302"/>
                    <a:pt x="18326" y="5302"/>
                  </a:cubicBezTo>
                  <a:cubicBezTo>
                    <a:pt x="12102" y="5302"/>
                    <a:pt x="7492" y="8184"/>
                    <a:pt x="7492" y="13255"/>
                  </a:cubicBezTo>
                  <a:cubicBezTo>
                    <a:pt x="7492" y="16713"/>
                    <a:pt x="9105" y="18903"/>
                    <a:pt x="13485" y="20517"/>
                  </a:cubicBezTo>
                  <a:lnTo>
                    <a:pt x="26510" y="25588"/>
                  </a:lnTo>
                  <a:cubicBezTo>
                    <a:pt x="32964" y="28239"/>
                    <a:pt x="35846" y="32157"/>
                    <a:pt x="35846" y="37460"/>
                  </a:cubicBezTo>
                  <a:cubicBezTo>
                    <a:pt x="35846" y="46911"/>
                    <a:pt x="28124" y="52559"/>
                    <a:pt x="17404" y="52559"/>
                  </a:cubicBezTo>
                  <a:cubicBezTo>
                    <a:pt x="10719" y="52559"/>
                    <a:pt x="4495" y="50830"/>
                    <a:pt x="0" y="47142"/>
                  </a:cubicBezTo>
                  <a:lnTo>
                    <a:pt x="0" y="40110"/>
                  </a:lnTo>
                  <a:cubicBezTo>
                    <a:pt x="5302" y="45067"/>
                    <a:pt x="11411" y="47257"/>
                    <a:pt x="17519" y="47257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81" name="Freeform: Shape 880">
              <a:extLst>
                <a:ext uri="{FF2B5EF4-FFF2-40B4-BE49-F238E27FC236}">
                  <a16:creationId xmlns:a16="http://schemas.microsoft.com/office/drawing/2014/main" id="{6D4C435E-E39B-4B62-BC7D-A0BA83B65A0C}"/>
                </a:ext>
              </a:extLst>
            </p:cNvPr>
            <p:cNvSpPr/>
            <p:nvPr/>
          </p:nvSpPr>
          <p:spPr>
            <a:xfrm>
              <a:off x="4488820" y="6038152"/>
              <a:ext cx="45412" cy="51751"/>
            </a:xfrm>
            <a:custGeom>
              <a:avLst/>
              <a:gdLst>
                <a:gd name="connsiteX0" fmla="*/ 6455 w 45412"/>
                <a:gd name="connsiteY0" fmla="*/ 51636 h 51751"/>
                <a:gd name="connsiteX1" fmla="*/ 0 w 45412"/>
                <a:gd name="connsiteY1" fmla="*/ 51636 h 51751"/>
                <a:gd name="connsiteX2" fmla="*/ 0 w 45412"/>
                <a:gd name="connsiteY2" fmla="*/ 807 h 51751"/>
                <a:gd name="connsiteX3" fmla="*/ 6455 w 45412"/>
                <a:gd name="connsiteY3" fmla="*/ 807 h 51751"/>
                <a:gd name="connsiteX4" fmla="*/ 6455 w 45412"/>
                <a:gd name="connsiteY4" fmla="*/ 12448 h 51751"/>
                <a:gd name="connsiteX5" fmla="*/ 25242 w 45412"/>
                <a:gd name="connsiteY5" fmla="*/ 0 h 51751"/>
                <a:gd name="connsiteX6" fmla="*/ 45413 w 45412"/>
                <a:gd name="connsiteY6" fmla="*/ 22591 h 51751"/>
                <a:gd name="connsiteX7" fmla="*/ 45413 w 45412"/>
                <a:gd name="connsiteY7" fmla="*/ 51636 h 51751"/>
                <a:gd name="connsiteX8" fmla="*/ 38958 w 45412"/>
                <a:gd name="connsiteY8" fmla="*/ 51636 h 51751"/>
                <a:gd name="connsiteX9" fmla="*/ 38958 w 45412"/>
                <a:gd name="connsiteY9" fmla="*/ 23513 h 51751"/>
                <a:gd name="connsiteX10" fmla="*/ 23744 w 45412"/>
                <a:gd name="connsiteY10" fmla="*/ 6224 h 51751"/>
                <a:gd name="connsiteX11" fmla="*/ 6570 w 45412"/>
                <a:gd name="connsiteY11" fmla="*/ 26280 h 51751"/>
                <a:gd name="connsiteX12" fmla="*/ 6570 w 45412"/>
                <a:gd name="connsiteY12" fmla="*/ 51752 h 5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412" h="51751">
                  <a:moveTo>
                    <a:pt x="6455" y="51636"/>
                  </a:moveTo>
                  <a:lnTo>
                    <a:pt x="0" y="51636"/>
                  </a:lnTo>
                  <a:lnTo>
                    <a:pt x="0" y="807"/>
                  </a:lnTo>
                  <a:lnTo>
                    <a:pt x="6455" y="807"/>
                  </a:lnTo>
                  <a:lnTo>
                    <a:pt x="6455" y="12448"/>
                  </a:lnTo>
                  <a:cubicBezTo>
                    <a:pt x="9912" y="4956"/>
                    <a:pt x="16713" y="0"/>
                    <a:pt x="25242" y="0"/>
                  </a:cubicBezTo>
                  <a:cubicBezTo>
                    <a:pt x="38727" y="0"/>
                    <a:pt x="45413" y="9451"/>
                    <a:pt x="45413" y="22591"/>
                  </a:cubicBezTo>
                  <a:lnTo>
                    <a:pt x="45413" y="51636"/>
                  </a:lnTo>
                  <a:lnTo>
                    <a:pt x="38958" y="51636"/>
                  </a:lnTo>
                  <a:lnTo>
                    <a:pt x="38958" y="23513"/>
                  </a:lnTo>
                  <a:cubicBezTo>
                    <a:pt x="38958" y="11987"/>
                    <a:pt x="33656" y="6224"/>
                    <a:pt x="23744" y="6224"/>
                  </a:cubicBezTo>
                  <a:cubicBezTo>
                    <a:pt x="13831" y="6224"/>
                    <a:pt x="6570" y="14984"/>
                    <a:pt x="6570" y="26280"/>
                  </a:cubicBezTo>
                  <a:lnTo>
                    <a:pt x="6570" y="51752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82" name="Freeform: Shape 881">
              <a:extLst>
                <a:ext uri="{FF2B5EF4-FFF2-40B4-BE49-F238E27FC236}">
                  <a16:creationId xmlns:a16="http://schemas.microsoft.com/office/drawing/2014/main" id="{DF36262A-705B-4883-9C63-05461A719F77}"/>
                </a:ext>
              </a:extLst>
            </p:cNvPr>
            <p:cNvSpPr/>
            <p:nvPr/>
          </p:nvSpPr>
          <p:spPr>
            <a:xfrm>
              <a:off x="4546796" y="6038267"/>
              <a:ext cx="49216" cy="52443"/>
            </a:xfrm>
            <a:custGeom>
              <a:avLst/>
              <a:gdLst>
                <a:gd name="connsiteX0" fmla="*/ 115 w 49216"/>
                <a:gd name="connsiteY0" fmla="*/ 26510 h 52443"/>
                <a:gd name="connsiteX1" fmla="*/ 25127 w 49216"/>
                <a:gd name="connsiteY1" fmla="*/ 0 h 52443"/>
                <a:gd name="connsiteX2" fmla="*/ 49216 w 49216"/>
                <a:gd name="connsiteY2" fmla="*/ 25587 h 52443"/>
                <a:gd name="connsiteX3" fmla="*/ 48986 w 49216"/>
                <a:gd name="connsiteY3" fmla="*/ 28700 h 52443"/>
                <a:gd name="connsiteX4" fmla="*/ 6800 w 49216"/>
                <a:gd name="connsiteY4" fmla="*/ 28700 h 52443"/>
                <a:gd name="connsiteX5" fmla="*/ 27086 w 49216"/>
                <a:gd name="connsiteY5" fmla="*/ 46565 h 52443"/>
                <a:gd name="connsiteX6" fmla="*/ 45643 w 49216"/>
                <a:gd name="connsiteY6" fmla="*/ 40341 h 52443"/>
                <a:gd name="connsiteX7" fmla="*/ 45643 w 49216"/>
                <a:gd name="connsiteY7" fmla="*/ 46680 h 52443"/>
                <a:gd name="connsiteX8" fmla="*/ 27086 w 49216"/>
                <a:gd name="connsiteY8" fmla="*/ 52443 h 52443"/>
                <a:gd name="connsiteX9" fmla="*/ 0 w 49216"/>
                <a:gd name="connsiteY9" fmla="*/ 26510 h 52443"/>
                <a:gd name="connsiteX10" fmla="*/ 42416 w 49216"/>
                <a:gd name="connsiteY10" fmla="*/ 23398 h 52443"/>
                <a:gd name="connsiteX11" fmla="*/ 25127 w 49216"/>
                <a:gd name="connsiteY11" fmla="*/ 5878 h 52443"/>
                <a:gd name="connsiteX12" fmla="*/ 6915 w 49216"/>
                <a:gd name="connsiteY12" fmla="*/ 23398 h 52443"/>
                <a:gd name="connsiteX13" fmla="*/ 42416 w 49216"/>
                <a:gd name="connsiteY13" fmla="*/ 23398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3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50"/>
                    <a:pt x="49216" y="25587"/>
                  </a:cubicBezTo>
                  <a:cubicBezTo>
                    <a:pt x="49216" y="26625"/>
                    <a:pt x="49216" y="27663"/>
                    <a:pt x="48986" y="28700"/>
                  </a:cubicBezTo>
                  <a:lnTo>
                    <a:pt x="6800" y="28700"/>
                  </a:lnTo>
                  <a:cubicBezTo>
                    <a:pt x="7838" y="39189"/>
                    <a:pt x="15675" y="46565"/>
                    <a:pt x="27086" y="46565"/>
                  </a:cubicBezTo>
                  <a:cubicBezTo>
                    <a:pt x="33771" y="46565"/>
                    <a:pt x="40226" y="44490"/>
                    <a:pt x="45643" y="40341"/>
                  </a:cubicBezTo>
                  <a:lnTo>
                    <a:pt x="45643" y="46680"/>
                  </a:lnTo>
                  <a:cubicBezTo>
                    <a:pt x="40226" y="50600"/>
                    <a:pt x="33771" y="52443"/>
                    <a:pt x="27086" y="52443"/>
                  </a:cubicBezTo>
                  <a:cubicBezTo>
                    <a:pt x="11065" y="52443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39" y="13485"/>
                    <a:pt x="35500" y="5878"/>
                    <a:pt x="25127" y="5878"/>
                  </a:cubicBezTo>
                  <a:cubicBezTo>
                    <a:pt x="14753" y="5878"/>
                    <a:pt x="7953" y="13485"/>
                    <a:pt x="6915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83" name="Freeform: Shape 882">
              <a:extLst>
                <a:ext uri="{FF2B5EF4-FFF2-40B4-BE49-F238E27FC236}">
                  <a16:creationId xmlns:a16="http://schemas.microsoft.com/office/drawing/2014/main" id="{9ED60614-D128-4BA3-83EE-D9445EBFD57A}"/>
                </a:ext>
              </a:extLst>
            </p:cNvPr>
            <p:cNvSpPr/>
            <p:nvPr/>
          </p:nvSpPr>
          <p:spPr>
            <a:xfrm>
              <a:off x="4601660" y="6037345"/>
              <a:ext cx="82180" cy="54057"/>
            </a:xfrm>
            <a:custGeom>
              <a:avLst/>
              <a:gdLst>
                <a:gd name="connsiteX0" fmla="*/ 60051 w 82180"/>
                <a:gd name="connsiteY0" fmla="*/ 54057 h 54057"/>
                <a:gd name="connsiteX1" fmla="*/ 41378 w 82180"/>
                <a:gd name="connsiteY1" fmla="*/ 13140 h 54057"/>
                <a:gd name="connsiteX2" fmla="*/ 22476 w 82180"/>
                <a:gd name="connsiteY2" fmla="*/ 54057 h 54057"/>
                <a:gd name="connsiteX3" fmla="*/ 0 w 82180"/>
                <a:gd name="connsiteY3" fmla="*/ 1614 h 54057"/>
                <a:gd name="connsiteX4" fmla="*/ 7377 w 82180"/>
                <a:gd name="connsiteY4" fmla="*/ 1614 h 54057"/>
                <a:gd name="connsiteX5" fmla="*/ 23283 w 82180"/>
                <a:gd name="connsiteY5" fmla="*/ 39765 h 54057"/>
                <a:gd name="connsiteX6" fmla="*/ 41494 w 82180"/>
                <a:gd name="connsiteY6" fmla="*/ 0 h 54057"/>
                <a:gd name="connsiteX7" fmla="*/ 59590 w 82180"/>
                <a:gd name="connsiteY7" fmla="*/ 39765 h 54057"/>
                <a:gd name="connsiteX8" fmla="*/ 75496 w 82180"/>
                <a:gd name="connsiteY8" fmla="*/ 1614 h 54057"/>
                <a:gd name="connsiteX9" fmla="*/ 82181 w 82180"/>
                <a:gd name="connsiteY9" fmla="*/ 1614 h 54057"/>
                <a:gd name="connsiteX10" fmla="*/ 60166 w 82180"/>
                <a:gd name="connsiteY10" fmla="*/ 54057 h 54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180" h="54057">
                  <a:moveTo>
                    <a:pt x="60051" y="54057"/>
                  </a:moveTo>
                  <a:lnTo>
                    <a:pt x="41378" y="13140"/>
                  </a:lnTo>
                  <a:lnTo>
                    <a:pt x="22476" y="54057"/>
                  </a:lnTo>
                  <a:lnTo>
                    <a:pt x="0" y="1614"/>
                  </a:lnTo>
                  <a:lnTo>
                    <a:pt x="7377" y="1614"/>
                  </a:lnTo>
                  <a:lnTo>
                    <a:pt x="23283" y="39765"/>
                  </a:lnTo>
                  <a:lnTo>
                    <a:pt x="41494" y="0"/>
                  </a:lnTo>
                  <a:lnTo>
                    <a:pt x="59590" y="39765"/>
                  </a:lnTo>
                  <a:lnTo>
                    <a:pt x="75496" y="1614"/>
                  </a:lnTo>
                  <a:lnTo>
                    <a:pt x="82181" y="1614"/>
                  </a:lnTo>
                  <a:lnTo>
                    <a:pt x="60166" y="54057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84" name="Freeform: Shape 883">
              <a:extLst>
                <a:ext uri="{FF2B5EF4-FFF2-40B4-BE49-F238E27FC236}">
                  <a16:creationId xmlns:a16="http://schemas.microsoft.com/office/drawing/2014/main" id="{B26A903A-F4C3-4622-A191-22724184E14B}"/>
                </a:ext>
              </a:extLst>
            </p:cNvPr>
            <p:cNvSpPr/>
            <p:nvPr/>
          </p:nvSpPr>
          <p:spPr>
            <a:xfrm>
              <a:off x="4690180" y="6038152"/>
              <a:ext cx="35845" cy="52558"/>
            </a:xfrm>
            <a:custGeom>
              <a:avLst/>
              <a:gdLst>
                <a:gd name="connsiteX0" fmla="*/ 17519 w 35845"/>
                <a:gd name="connsiteY0" fmla="*/ 47257 h 52558"/>
                <a:gd name="connsiteX1" fmla="*/ 29507 w 35845"/>
                <a:gd name="connsiteY1" fmla="*/ 38612 h 52558"/>
                <a:gd name="connsiteX2" fmla="*/ 23398 w 35845"/>
                <a:gd name="connsiteY2" fmla="*/ 31120 h 52558"/>
                <a:gd name="connsiteX3" fmla="*/ 10373 w 35845"/>
                <a:gd name="connsiteY3" fmla="*/ 26049 h 52558"/>
                <a:gd name="connsiteX4" fmla="*/ 1037 w 35845"/>
                <a:gd name="connsiteY4" fmla="*/ 13947 h 52558"/>
                <a:gd name="connsiteX5" fmla="*/ 18211 w 35845"/>
                <a:gd name="connsiteY5" fmla="*/ 0 h 52558"/>
                <a:gd name="connsiteX6" fmla="*/ 33656 w 35845"/>
                <a:gd name="connsiteY6" fmla="*/ 4841 h 52558"/>
                <a:gd name="connsiteX7" fmla="*/ 33656 w 35845"/>
                <a:gd name="connsiteY7" fmla="*/ 11641 h 52558"/>
                <a:gd name="connsiteX8" fmla="*/ 18326 w 35845"/>
                <a:gd name="connsiteY8" fmla="*/ 5302 h 52558"/>
                <a:gd name="connsiteX9" fmla="*/ 7492 w 35845"/>
                <a:gd name="connsiteY9" fmla="*/ 13255 h 52558"/>
                <a:gd name="connsiteX10" fmla="*/ 13485 w 35845"/>
                <a:gd name="connsiteY10" fmla="*/ 20517 h 52558"/>
                <a:gd name="connsiteX11" fmla="*/ 26510 w 35845"/>
                <a:gd name="connsiteY11" fmla="*/ 25588 h 52558"/>
                <a:gd name="connsiteX12" fmla="*/ 35846 w 35845"/>
                <a:gd name="connsiteY12" fmla="*/ 37460 h 52558"/>
                <a:gd name="connsiteX13" fmla="*/ 17404 w 35845"/>
                <a:gd name="connsiteY13" fmla="*/ 52559 h 52558"/>
                <a:gd name="connsiteX14" fmla="*/ 0 w 35845"/>
                <a:gd name="connsiteY14" fmla="*/ 47142 h 52558"/>
                <a:gd name="connsiteX15" fmla="*/ 0 w 35845"/>
                <a:gd name="connsiteY15" fmla="*/ 40110 h 52558"/>
                <a:gd name="connsiteX16" fmla="*/ 17519 w 35845"/>
                <a:gd name="connsiteY16" fmla="*/ 47257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845" h="52558">
                  <a:moveTo>
                    <a:pt x="17519" y="47257"/>
                  </a:moveTo>
                  <a:cubicBezTo>
                    <a:pt x="24320" y="47257"/>
                    <a:pt x="29507" y="44260"/>
                    <a:pt x="29507" y="38612"/>
                  </a:cubicBezTo>
                  <a:cubicBezTo>
                    <a:pt x="29507" y="35385"/>
                    <a:pt x="27777" y="32849"/>
                    <a:pt x="23398" y="31120"/>
                  </a:cubicBezTo>
                  <a:lnTo>
                    <a:pt x="10373" y="26049"/>
                  </a:lnTo>
                  <a:cubicBezTo>
                    <a:pt x="4265" y="23513"/>
                    <a:pt x="1037" y="20055"/>
                    <a:pt x="1037" y="13947"/>
                  </a:cubicBezTo>
                  <a:cubicBezTo>
                    <a:pt x="1037" y="5302"/>
                    <a:pt x="8183" y="0"/>
                    <a:pt x="18211" y="0"/>
                  </a:cubicBezTo>
                  <a:cubicBezTo>
                    <a:pt x="24089" y="0"/>
                    <a:pt x="29737" y="1614"/>
                    <a:pt x="33656" y="4841"/>
                  </a:cubicBezTo>
                  <a:lnTo>
                    <a:pt x="33656" y="11641"/>
                  </a:lnTo>
                  <a:cubicBezTo>
                    <a:pt x="29161" y="7608"/>
                    <a:pt x="23628" y="5302"/>
                    <a:pt x="18326" y="5302"/>
                  </a:cubicBezTo>
                  <a:cubicBezTo>
                    <a:pt x="12102" y="5302"/>
                    <a:pt x="7492" y="8184"/>
                    <a:pt x="7492" y="13255"/>
                  </a:cubicBezTo>
                  <a:cubicBezTo>
                    <a:pt x="7492" y="16713"/>
                    <a:pt x="9105" y="18903"/>
                    <a:pt x="13485" y="20517"/>
                  </a:cubicBezTo>
                  <a:lnTo>
                    <a:pt x="26510" y="25588"/>
                  </a:lnTo>
                  <a:cubicBezTo>
                    <a:pt x="32964" y="28239"/>
                    <a:pt x="35846" y="32157"/>
                    <a:pt x="35846" y="37460"/>
                  </a:cubicBezTo>
                  <a:cubicBezTo>
                    <a:pt x="35846" y="46911"/>
                    <a:pt x="28123" y="52559"/>
                    <a:pt x="17404" y="52559"/>
                  </a:cubicBezTo>
                  <a:cubicBezTo>
                    <a:pt x="10719" y="52559"/>
                    <a:pt x="4495" y="50830"/>
                    <a:pt x="0" y="47142"/>
                  </a:cubicBezTo>
                  <a:lnTo>
                    <a:pt x="0" y="40110"/>
                  </a:lnTo>
                  <a:cubicBezTo>
                    <a:pt x="5302" y="45067"/>
                    <a:pt x="11411" y="47257"/>
                    <a:pt x="17519" y="47257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85" name="Freeform: Shape 884">
              <a:extLst>
                <a:ext uri="{FF2B5EF4-FFF2-40B4-BE49-F238E27FC236}">
                  <a16:creationId xmlns:a16="http://schemas.microsoft.com/office/drawing/2014/main" id="{524E19B9-4B98-4522-A724-0BF8800950A0}"/>
                </a:ext>
              </a:extLst>
            </p:cNvPr>
            <p:cNvSpPr/>
            <p:nvPr/>
          </p:nvSpPr>
          <p:spPr>
            <a:xfrm>
              <a:off x="4756455" y="6037345"/>
              <a:ext cx="82180" cy="54057"/>
            </a:xfrm>
            <a:custGeom>
              <a:avLst/>
              <a:gdLst>
                <a:gd name="connsiteX0" fmla="*/ 60051 w 82180"/>
                <a:gd name="connsiteY0" fmla="*/ 54057 h 54057"/>
                <a:gd name="connsiteX1" fmla="*/ 41378 w 82180"/>
                <a:gd name="connsiteY1" fmla="*/ 13140 h 54057"/>
                <a:gd name="connsiteX2" fmla="*/ 22476 w 82180"/>
                <a:gd name="connsiteY2" fmla="*/ 54057 h 54057"/>
                <a:gd name="connsiteX3" fmla="*/ 0 w 82180"/>
                <a:gd name="connsiteY3" fmla="*/ 1614 h 54057"/>
                <a:gd name="connsiteX4" fmla="*/ 7376 w 82180"/>
                <a:gd name="connsiteY4" fmla="*/ 1614 h 54057"/>
                <a:gd name="connsiteX5" fmla="*/ 23282 w 82180"/>
                <a:gd name="connsiteY5" fmla="*/ 39765 h 54057"/>
                <a:gd name="connsiteX6" fmla="*/ 41494 w 82180"/>
                <a:gd name="connsiteY6" fmla="*/ 0 h 54057"/>
                <a:gd name="connsiteX7" fmla="*/ 59589 w 82180"/>
                <a:gd name="connsiteY7" fmla="*/ 39765 h 54057"/>
                <a:gd name="connsiteX8" fmla="*/ 75495 w 82180"/>
                <a:gd name="connsiteY8" fmla="*/ 1614 h 54057"/>
                <a:gd name="connsiteX9" fmla="*/ 82180 w 82180"/>
                <a:gd name="connsiteY9" fmla="*/ 1614 h 54057"/>
                <a:gd name="connsiteX10" fmla="*/ 60166 w 82180"/>
                <a:gd name="connsiteY10" fmla="*/ 54057 h 54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180" h="54057">
                  <a:moveTo>
                    <a:pt x="60051" y="54057"/>
                  </a:moveTo>
                  <a:lnTo>
                    <a:pt x="41378" y="13140"/>
                  </a:lnTo>
                  <a:lnTo>
                    <a:pt x="22476" y="54057"/>
                  </a:lnTo>
                  <a:lnTo>
                    <a:pt x="0" y="1614"/>
                  </a:lnTo>
                  <a:lnTo>
                    <a:pt x="7376" y="1614"/>
                  </a:lnTo>
                  <a:lnTo>
                    <a:pt x="23282" y="39765"/>
                  </a:lnTo>
                  <a:lnTo>
                    <a:pt x="41494" y="0"/>
                  </a:lnTo>
                  <a:lnTo>
                    <a:pt x="59589" y="39765"/>
                  </a:lnTo>
                  <a:lnTo>
                    <a:pt x="75495" y="1614"/>
                  </a:lnTo>
                  <a:lnTo>
                    <a:pt x="82180" y="1614"/>
                  </a:lnTo>
                  <a:lnTo>
                    <a:pt x="60166" y="54057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86" name="Freeform: Shape 885">
              <a:extLst>
                <a:ext uri="{FF2B5EF4-FFF2-40B4-BE49-F238E27FC236}">
                  <a16:creationId xmlns:a16="http://schemas.microsoft.com/office/drawing/2014/main" id="{0D849E09-F5CA-4B8D-A8D1-296592532C4F}"/>
                </a:ext>
              </a:extLst>
            </p:cNvPr>
            <p:cNvSpPr/>
            <p:nvPr/>
          </p:nvSpPr>
          <p:spPr>
            <a:xfrm>
              <a:off x="4843707" y="6038267"/>
              <a:ext cx="49216" cy="52443"/>
            </a:xfrm>
            <a:custGeom>
              <a:avLst/>
              <a:gdLst>
                <a:gd name="connsiteX0" fmla="*/ 115 w 49216"/>
                <a:gd name="connsiteY0" fmla="*/ 26510 h 52443"/>
                <a:gd name="connsiteX1" fmla="*/ 25127 w 49216"/>
                <a:gd name="connsiteY1" fmla="*/ 0 h 52443"/>
                <a:gd name="connsiteX2" fmla="*/ 49216 w 49216"/>
                <a:gd name="connsiteY2" fmla="*/ 25587 h 52443"/>
                <a:gd name="connsiteX3" fmla="*/ 48986 w 49216"/>
                <a:gd name="connsiteY3" fmla="*/ 28700 h 52443"/>
                <a:gd name="connsiteX4" fmla="*/ 6800 w 49216"/>
                <a:gd name="connsiteY4" fmla="*/ 28700 h 52443"/>
                <a:gd name="connsiteX5" fmla="*/ 27086 w 49216"/>
                <a:gd name="connsiteY5" fmla="*/ 46565 h 52443"/>
                <a:gd name="connsiteX6" fmla="*/ 45643 w 49216"/>
                <a:gd name="connsiteY6" fmla="*/ 40341 h 52443"/>
                <a:gd name="connsiteX7" fmla="*/ 45643 w 49216"/>
                <a:gd name="connsiteY7" fmla="*/ 46680 h 52443"/>
                <a:gd name="connsiteX8" fmla="*/ 27086 w 49216"/>
                <a:gd name="connsiteY8" fmla="*/ 52443 h 52443"/>
                <a:gd name="connsiteX9" fmla="*/ 0 w 49216"/>
                <a:gd name="connsiteY9" fmla="*/ 26510 h 52443"/>
                <a:gd name="connsiteX10" fmla="*/ 42416 w 49216"/>
                <a:gd name="connsiteY10" fmla="*/ 23398 h 52443"/>
                <a:gd name="connsiteX11" fmla="*/ 25127 w 49216"/>
                <a:gd name="connsiteY11" fmla="*/ 5878 h 52443"/>
                <a:gd name="connsiteX12" fmla="*/ 6916 w 49216"/>
                <a:gd name="connsiteY12" fmla="*/ 23398 h 52443"/>
                <a:gd name="connsiteX13" fmla="*/ 42416 w 49216"/>
                <a:gd name="connsiteY13" fmla="*/ 23398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3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50"/>
                    <a:pt x="49216" y="25587"/>
                  </a:cubicBezTo>
                  <a:cubicBezTo>
                    <a:pt x="49216" y="26625"/>
                    <a:pt x="49216" y="27663"/>
                    <a:pt x="48986" y="28700"/>
                  </a:cubicBezTo>
                  <a:lnTo>
                    <a:pt x="6800" y="28700"/>
                  </a:lnTo>
                  <a:cubicBezTo>
                    <a:pt x="7838" y="39189"/>
                    <a:pt x="15676" y="46565"/>
                    <a:pt x="27086" y="46565"/>
                  </a:cubicBezTo>
                  <a:cubicBezTo>
                    <a:pt x="33772" y="46565"/>
                    <a:pt x="40226" y="44490"/>
                    <a:pt x="45643" y="40341"/>
                  </a:cubicBezTo>
                  <a:lnTo>
                    <a:pt x="45643" y="46680"/>
                  </a:lnTo>
                  <a:cubicBezTo>
                    <a:pt x="40226" y="50600"/>
                    <a:pt x="33772" y="52443"/>
                    <a:pt x="27086" y="52443"/>
                  </a:cubicBezTo>
                  <a:cubicBezTo>
                    <a:pt x="11065" y="52443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40" y="13485"/>
                    <a:pt x="35500" y="5878"/>
                    <a:pt x="25127" y="5878"/>
                  </a:cubicBezTo>
                  <a:cubicBezTo>
                    <a:pt x="14753" y="5878"/>
                    <a:pt x="7953" y="13485"/>
                    <a:pt x="6916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87" name="Freeform: Shape 886">
              <a:extLst>
                <a:ext uri="{FF2B5EF4-FFF2-40B4-BE49-F238E27FC236}">
                  <a16:creationId xmlns:a16="http://schemas.microsoft.com/office/drawing/2014/main" id="{DB217A93-AD44-4E9A-887B-0DA10EE6D3D3}"/>
                </a:ext>
              </a:extLst>
            </p:cNvPr>
            <p:cNvSpPr/>
            <p:nvPr/>
          </p:nvSpPr>
          <p:spPr>
            <a:xfrm>
              <a:off x="4906985" y="6012103"/>
              <a:ext cx="52097" cy="78723"/>
            </a:xfrm>
            <a:custGeom>
              <a:avLst/>
              <a:gdLst>
                <a:gd name="connsiteX0" fmla="*/ 26625 w 52097"/>
                <a:gd name="connsiteY0" fmla="*/ 78608 h 78723"/>
                <a:gd name="connsiteX1" fmla="*/ 6455 w 52097"/>
                <a:gd name="connsiteY1" fmla="*/ 65929 h 78723"/>
                <a:gd name="connsiteX2" fmla="*/ 6455 w 52097"/>
                <a:gd name="connsiteY2" fmla="*/ 77801 h 78723"/>
                <a:gd name="connsiteX3" fmla="*/ 0 w 52097"/>
                <a:gd name="connsiteY3" fmla="*/ 77801 h 78723"/>
                <a:gd name="connsiteX4" fmla="*/ 0 w 52097"/>
                <a:gd name="connsiteY4" fmla="*/ 0 h 78723"/>
                <a:gd name="connsiteX5" fmla="*/ 6455 w 52097"/>
                <a:gd name="connsiteY5" fmla="*/ 0 h 78723"/>
                <a:gd name="connsiteX6" fmla="*/ 6455 w 52097"/>
                <a:gd name="connsiteY6" fmla="*/ 38843 h 78723"/>
                <a:gd name="connsiteX7" fmla="*/ 26625 w 52097"/>
                <a:gd name="connsiteY7" fmla="*/ 26164 h 78723"/>
                <a:gd name="connsiteX8" fmla="*/ 52098 w 52097"/>
                <a:gd name="connsiteY8" fmla="*/ 52329 h 78723"/>
                <a:gd name="connsiteX9" fmla="*/ 26625 w 52097"/>
                <a:gd name="connsiteY9" fmla="*/ 78723 h 78723"/>
                <a:gd name="connsiteX10" fmla="*/ 45413 w 52097"/>
                <a:gd name="connsiteY10" fmla="*/ 52329 h 78723"/>
                <a:gd name="connsiteX11" fmla="*/ 26049 w 52097"/>
                <a:gd name="connsiteY11" fmla="*/ 32158 h 78723"/>
                <a:gd name="connsiteX12" fmla="*/ 6455 w 52097"/>
                <a:gd name="connsiteY12" fmla="*/ 52329 h 78723"/>
                <a:gd name="connsiteX13" fmla="*/ 26049 w 52097"/>
                <a:gd name="connsiteY13" fmla="*/ 72614 h 78723"/>
                <a:gd name="connsiteX14" fmla="*/ 45413 w 52097"/>
                <a:gd name="connsiteY14" fmla="*/ 52329 h 78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78723">
                  <a:moveTo>
                    <a:pt x="26625" y="78608"/>
                  </a:moveTo>
                  <a:cubicBezTo>
                    <a:pt x="17289" y="78608"/>
                    <a:pt x="9912" y="73652"/>
                    <a:pt x="6455" y="65929"/>
                  </a:cubicBezTo>
                  <a:lnTo>
                    <a:pt x="6455" y="77801"/>
                  </a:lnTo>
                  <a:lnTo>
                    <a:pt x="0" y="77801"/>
                  </a:lnTo>
                  <a:lnTo>
                    <a:pt x="0" y="0"/>
                  </a:lnTo>
                  <a:lnTo>
                    <a:pt x="6455" y="0"/>
                  </a:lnTo>
                  <a:lnTo>
                    <a:pt x="6455" y="38843"/>
                  </a:lnTo>
                  <a:cubicBezTo>
                    <a:pt x="10028" y="31120"/>
                    <a:pt x="17404" y="26164"/>
                    <a:pt x="26625" y="26164"/>
                  </a:cubicBezTo>
                  <a:cubicBezTo>
                    <a:pt x="41494" y="26164"/>
                    <a:pt x="52098" y="37114"/>
                    <a:pt x="52098" y="52329"/>
                  </a:cubicBezTo>
                  <a:cubicBezTo>
                    <a:pt x="52098" y="67542"/>
                    <a:pt x="41494" y="78723"/>
                    <a:pt x="26625" y="78723"/>
                  </a:cubicBezTo>
                  <a:close/>
                  <a:moveTo>
                    <a:pt x="45413" y="52329"/>
                  </a:moveTo>
                  <a:cubicBezTo>
                    <a:pt x="45413" y="40687"/>
                    <a:pt x="37460" y="32158"/>
                    <a:pt x="26049" y="32158"/>
                  </a:cubicBezTo>
                  <a:cubicBezTo>
                    <a:pt x="14638" y="32158"/>
                    <a:pt x="6455" y="40687"/>
                    <a:pt x="6455" y="52329"/>
                  </a:cubicBezTo>
                  <a:cubicBezTo>
                    <a:pt x="6455" y="63969"/>
                    <a:pt x="14638" y="72614"/>
                    <a:pt x="26049" y="72614"/>
                  </a:cubicBezTo>
                  <a:cubicBezTo>
                    <a:pt x="37460" y="72614"/>
                    <a:pt x="45413" y="64085"/>
                    <a:pt x="45413" y="5232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88" name="Freeform: Shape 887">
              <a:extLst>
                <a:ext uri="{FF2B5EF4-FFF2-40B4-BE49-F238E27FC236}">
                  <a16:creationId xmlns:a16="http://schemas.microsoft.com/office/drawing/2014/main" id="{85B6C1D8-93E7-4720-89A2-2DA119C160B0}"/>
                </a:ext>
              </a:extLst>
            </p:cNvPr>
            <p:cNvSpPr/>
            <p:nvPr/>
          </p:nvSpPr>
          <p:spPr>
            <a:xfrm>
              <a:off x="4968880" y="6038152"/>
              <a:ext cx="35845" cy="52558"/>
            </a:xfrm>
            <a:custGeom>
              <a:avLst/>
              <a:gdLst>
                <a:gd name="connsiteX0" fmla="*/ 17519 w 35845"/>
                <a:gd name="connsiteY0" fmla="*/ 47257 h 52558"/>
                <a:gd name="connsiteX1" fmla="*/ 29507 w 35845"/>
                <a:gd name="connsiteY1" fmla="*/ 38612 h 52558"/>
                <a:gd name="connsiteX2" fmla="*/ 23398 w 35845"/>
                <a:gd name="connsiteY2" fmla="*/ 31120 h 52558"/>
                <a:gd name="connsiteX3" fmla="*/ 10373 w 35845"/>
                <a:gd name="connsiteY3" fmla="*/ 26049 h 52558"/>
                <a:gd name="connsiteX4" fmla="*/ 1037 w 35845"/>
                <a:gd name="connsiteY4" fmla="*/ 13947 h 52558"/>
                <a:gd name="connsiteX5" fmla="*/ 18211 w 35845"/>
                <a:gd name="connsiteY5" fmla="*/ 0 h 52558"/>
                <a:gd name="connsiteX6" fmla="*/ 33656 w 35845"/>
                <a:gd name="connsiteY6" fmla="*/ 4841 h 52558"/>
                <a:gd name="connsiteX7" fmla="*/ 33656 w 35845"/>
                <a:gd name="connsiteY7" fmla="*/ 11641 h 52558"/>
                <a:gd name="connsiteX8" fmla="*/ 18326 w 35845"/>
                <a:gd name="connsiteY8" fmla="*/ 5302 h 52558"/>
                <a:gd name="connsiteX9" fmla="*/ 7492 w 35845"/>
                <a:gd name="connsiteY9" fmla="*/ 13255 h 52558"/>
                <a:gd name="connsiteX10" fmla="*/ 13485 w 35845"/>
                <a:gd name="connsiteY10" fmla="*/ 20517 h 52558"/>
                <a:gd name="connsiteX11" fmla="*/ 26510 w 35845"/>
                <a:gd name="connsiteY11" fmla="*/ 25588 h 52558"/>
                <a:gd name="connsiteX12" fmla="*/ 35846 w 35845"/>
                <a:gd name="connsiteY12" fmla="*/ 37460 h 52558"/>
                <a:gd name="connsiteX13" fmla="*/ 17404 w 35845"/>
                <a:gd name="connsiteY13" fmla="*/ 52559 h 52558"/>
                <a:gd name="connsiteX14" fmla="*/ 0 w 35845"/>
                <a:gd name="connsiteY14" fmla="*/ 47142 h 52558"/>
                <a:gd name="connsiteX15" fmla="*/ 0 w 35845"/>
                <a:gd name="connsiteY15" fmla="*/ 40110 h 52558"/>
                <a:gd name="connsiteX16" fmla="*/ 17519 w 35845"/>
                <a:gd name="connsiteY16" fmla="*/ 47257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845" h="52558">
                  <a:moveTo>
                    <a:pt x="17519" y="47257"/>
                  </a:moveTo>
                  <a:cubicBezTo>
                    <a:pt x="24320" y="47257"/>
                    <a:pt x="29507" y="44260"/>
                    <a:pt x="29507" y="38612"/>
                  </a:cubicBezTo>
                  <a:cubicBezTo>
                    <a:pt x="29507" y="35385"/>
                    <a:pt x="27778" y="32849"/>
                    <a:pt x="23398" y="31120"/>
                  </a:cubicBezTo>
                  <a:lnTo>
                    <a:pt x="10373" y="26049"/>
                  </a:lnTo>
                  <a:cubicBezTo>
                    <a:pt x="4265" y="23513"/>
                    <a:pt x="1037" y="20055"/>
                    <a:pt x="1037" y="13947"/>
                  </a:cubicBezTo>
                  <a:cubicBezTo>
                    <a:pt x="1037" y="5302"/>
                    <a:pt x="8183" y="0"/>
                    <a:pt x="18211" y="0"/>
                  </a:cubicBezTo>
                  <a:cubicBezTo>
                    <a:pt x="24089" y="0"/>
                    <a:pt x="29737" y="1614"/>
                    <a:pt x="33656" y="4841"/>
                  </a:cubicBezTo>
                  <a:lnTo>
                    <a:pt x="33656" y="11641"/>
                  </a:lnTo>
                  <a:cubicBezTo>
                    <a:pt x="29161" y="7608"/>
                    <a:pt x="23628" y="5302"/>
                    <a:pt x="18326" y="5302"/>
                  </a:cubicBezTo>
                  <a:cubicBezTo>
                    <a:pt x="12102" y="5302"/>
                    <a:pt x="7492" y="8184"/>
                    <a:pt x="7492" y="13255"/>
                  </a:cubicBezTo>
                  <a:cubicBezTo>
                    <a:pt x="7492" y="16713"/>
                    <a:pt x="9106" y="18903"/>
                    <a:pt x="13485" y="20517"/>
                  </a:cubicBezTo>
                  <a:lnTo>
                    <a:pt x="26510" y="25588"/>
                  </a:lnTo>
                  <a:cubicBezTo>
                    <a:pt x="32964" y="28239"/>
                    <a:pt x="35846" y="32157"/>
                    <a:pt x="35846" y="37460"/>
                  </a:cubicBezTo>
                  <a:cubicBezTo>
                    <a:pt x="35846" y="46911"/>
                    <a:pt x="28124" y="52559"/>
                    <a:pt x="17404" y="52559"/>
                  </a:cubicBezTo>
                  <a:cubicBezTo>
                    <a:pt x="10719" y="52559"/>
                    <a:pt x="4495" y="50830"/>
                    <a:pt x="0" y="47142"/>
                  </a:cubicBezTo>
                  <a:lnTo>
                    <a:pt x="0" y="40110"/>
                  </a:lnTo>
                  <a:cubicBezTo>
                    <a:pt x="5302" y="45067"/>
                    <a:pt x="11411" y="47257"/>
                    <a:pt x="17519" y="47257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89" name="Freeform: Shape 888">
              <a:extLst>
                <a:ext uri="{FF2B5EF4-FFF2-40B4-BE49-F238E27FC236}">
                  <a16:creationId xmlns:a16="http://schemas.microsoft.com/office/drawing/2014/main" id="{C66C975C-03AA-43BF-94A6-4C89F1ECD2EA}"/>
                </a:ext>
              </a:extLst>
            </p:cNvPr>
            <p:cNvSpPr/>
            <p:nvPr/>
          </p:nvSpPr>
          <p:spPr>
            <a:xfrm>
              <a:off x="5016828" y="6019134"/>
              <a:ext cx="12332" cy="70654"/>
            </a:xfrm>
            <a:custGeom>
              <a:avLst/>
              <a:gdLst>
                <a:gd name="connsiteX0" fmla="*/ 0 w 12332"/>
                <a:gd name="connsiteY0" fmla="*/ 4611 h 70654"/>
                <a:gd name="connsiteX1" fmla="*/ 4380 w 12332"/>
                <a:gd name="connsiteY1" fmla="*/ 0 h 70654"/>
                <a:gd name="connsiteX2" fmla="*/ 7376 w 12332"/>
                <a:gd name="connsiteY2" fmla="*/ 922 h 70654"/>
                <a:gd name="connsiteX3" fmla="*/ 12333 w 12332"/>
                <a:gd name="connsiteY3" fmla="*/ 4495 h 70654"/>
                <a:gd name="connsiteX4" fmla="*/ 7376 w 12332"/>
                <a:gd name="connsiteY4" fmla="*/ 8068 h 70654"/>
                <a:gd name="connsiteX5" fmla="*/ 4380 w 12332"/>
                <a:gd name="connsiteY5" fmla="*/ 9106 h 70654"/>
                <a:gd name="connsiteX6" fmla="*/ 0 w 12332"/>
                <a:gd name="connsiteY6" fmla="*/ 4611 h 70654"/>
                <a:gd name="connsiteX7" fmla="*/ 1498 w 12332"/>
                <a:gd name="connsiteY7" fmla="*/ 19825 h 70654"/>
                <a:gd name="connsiteX8" fmla="*/ 8068 w 12332"/>
                <a:gd name="connsiteY8" fmla="*/ 19825 h 70654"/>
                <a:gd name="connsiteX9" fmla="*/ 8068 w 12332"/>
                <a:gd name="connsiteY9" fmla="*/ 70655 h 70654"/>
                <a:gd name="connsiteX10" fmla="*/ 1498 w 12332"/>
                <a:gd name="connsiteY10" fmla="*/ 70655 h 70654"/>
                <a:gd name="connsiteX11" fmla="*/ 1498 w 12332"/>
                <a:gd name="connsiteY11" fmla="*/ 19825 h 70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32" h="70654">
                  <a:moveTo>
                    <a:pt x="0" y="4611"/>
                  </a:moveTo>
                  <a:cubicBezTo>
                    <a:pt x="0" y="2075"/>
                    <a:pt x="1844" y="0"/>
                    <a:pt x="4380" y="0"/>
                  </a:cubicBezTo>
                  <a:cubicBezTo>
                    <a:pt x="5532" y="0"/>
                    <a:pt x="6455" y="346"/>
                    <a:pt x="7376" y="922"/>
                  </a:cubicBezTo>
                  <a:lnTo>
                    <a:pt x="12333" y="4495"/>
                  </a:lnTo>
                  <a:lnTo>
                    <a:pt x="7376" y="8068"/>
                  </a:lnTo>
                  <a:cubicBezTo>
                    <a:pt x="6455" y="8645"/>
                    <a:pt x="5532" y="9106"/>
                    <a:pt x="4380" y="9106"/>
                  </a:cubicBezTo>
                  <a:cubicBezTo>
                    <a:pt x="1844" y="9106"/>
                    <a:pt x="0" y="7031"/>
                    <a:pt x="0" y="4611"/>
                  </a:cubicBezTo>
                  <a:close/>
                  <a:moveTo>
                    <a:pt x="1498" y="19825"/>
                  </a:moveTo>
                  <a:lnTo>
                    <a:pt x="8068" y="19825"/>
                  </a:lnTo>
                  <a:lnTo>
                    <a:pt x="8068" y="70655"/>
                  </a:lnTo>
                  <a:lnTo>
                    <a:pt x="1498" y="70655"/>
                  </a:lnTo>
                  <a:lnTo>
                    <a:pt x="1498" y="19825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90" name="Freeform: Shape 889">
              <a:extLst>
                <a:ext uri="{FF2B5EF4-FFF2-40B4-BE49-F238E27FC236}">
                  <a16:creationId xmlns:a16="http://schemas.microsoft.com/office/drawing/2014/main" id="{F936D916-CE6D-4931-B15A-1AC5B1A43704}"/>
                </a:ext>
              </a:extLst>
            </p:cNvPr>
            <p:cNvSpPr/>
            <p:nvPr/>
          </p:nvSpPr>
          <p:spPr>
            <a:xfrm>
              <a:off x="5042301" y="6022477"/>
              <a:ext cx="29506" cy="68234"/>
            </a:xfrm>
            <a:custGeom>
              <a:avLst/>
              <a:gdLst>
                <a:gd name="connsiteX0" fmla="*/ 16598 w 29506"/>
                <a:gd name="connsiteY0" fmla="*/ 68234 h 68234"/>
                <a:gd name="connsiteX1" fmla="*/ 0 w 29506"/>
                <a:gd name="connsiteY1" fmla="*/ 50714 h 68234"/>
                <a:gd name="connsiteX2" fmla="*/ 0 w 29506"/>
                <a:gd name="connsiteY2" fmla="*/ 0 h 68234"/>
                <a:gd name="connsiteX3" fmla="*/ 6339 w 29506"/>
                <a:gd name="connsiteY3" fmla="*/ 0 h 68234"/>
                <a:gd name="connsiteX4" fmla="*/ 6339 w 29506"/>
                <a:gd name="connsiteY4" fmla="*/ 16598 h 68234"/>
                <a:gd name="connsiteX5" fmla="*/ 28700 w 29506"/>
                <a:gd name="connsiteY5" fmla="*/ 16598 h 68234"/>
                <a:gd name="connsiteX6" fmla="*/ 28700 w 29506"/>
                <a:gd name="connsiteY6" fmla="*/ 22591 h 68234"/>
                <a:gd name="connsiteX7" fmla="*/ 6339 w 29506"/>
                <a:gd name="connsiteY7" fmla="*/ 22591 h 68234"/>
                <a:gd name="connsiteX8" fmla="*/ 6339 w 29506"/>
                <a:gd name="connsiteY8" fmla="*/ 51176 h 68234"/>
                <a:gd name="connsiteX9" fmla="*/ 17289 w 29506"/>
                <a:gd name="connsiteY9" fmla="*/ 62126 h 68234"/>
                <a:gd name="connsiteX10" fmla="*/ 29507 w 29506"/>
                <a:gd name="connsiteY10" fmla="*/ 58322 h 68234"/>
                <a:gd name="connsiteX11" fmla="*/ 29507 w 29506"/>
                <a:gd name="connsiteY11" fmla="*/ 64546 h 68234"/>
                <a:gd name="connsiteX12" fmla="*/ 16598 w 29506"/>
                <a:gd name="connsiteY12" fmla="*/ 68234 h 6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506" h="68234">
                  <a:moveTo>
                    <a:pt x="16598" y="68234"/>
                  </a:moveTo>
                  <a:cubicBezTo>
                    <a:pt x="6339" y="68234"/>
                    <a:pt x="0" y="63509"/>
                    <a:pt x="0" y="50714"/>
                  </a:cubicBezTo>
                  <a:lnTo>
                    <a:pt x="0" y="0"/>
                  </a:lnTo>
                  <a:lnTo>
                    <a:pt x="6339" y="0"/>
                  </a:lnTo>
                  <a:lnTo>
                    <a:pt x="6339" y="16598"/>
                  </a:lnTo>
                  <a:lnTo>
                    <a:pt x="28700" y="16598"/>
                  </a:lnTo>
                  <a:lnTo>
                    <a:pt x="28700" y="22591"/>
                  </a:lnTo>
                  <a:lnTo>
                    <a:pt x="6339" y="22591"/>
                  </a:lnTo>
                  <a:lnTo>
                    <a:pt x="6339" y="51176"/>
                  </a:lnTo>
                  <a:cubicBezTo>
                    <a:pt x="6339" y="58898"/>
                    <a:pt x="10950" y="62126"/>
                    <a:pt x="17289" y="62126"/>
                  </a:cubicBezTo>
                  <a:cubicBezTo>
                    <a:pt x="21208" y="62126"/>
                    <a:pt x="25818" y="60973"/>
                    <a:pt x="29507" y="58322"/>
                  </a:cubicBezTo>
                  <a:lnTo>
                    <a:pt x="29507" y="64546"/>
                  </a:lnTo>
                  <a:cubicBezTo>
                    <a:pt x="25818" y="67082"/>
                    <a:pt x="20747" y="68234"/>
                    <a:pt x="16598" y="68234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91" name="Freeform: Shape 890">
              <a:extLst>
                <a:ext uri="{FF2B5EF4-FFF2-40B4-BE49-F238E27FC236}">
                  <a16:creationId xmlns:a16="http://schemas.microsoft.com/office/drawing/2014/main" id="{82D0319B-C917-495C-8D14-BFFB00E2AB95}"/>
                </a:ext>
              </a:extLst>
            </p:cNvPr>
            <p:cNvSpPr/>
            <p:nvPr/>
          </p:nvSpPr>
          <p:spPr>
            <a:xfrm>
              <a:off x="5078377" y="6038267"/>
              <a:ext cx="49216" cy="52443"/>
            </a:xfrm>
            <a:custGeom>
              <a:avLst/>
              <a:gdLst>
                <a:gd name="connsiteX0" fmla="*/ 115 w 49216"/>
                <a:gd name="connsiteY0" fmla="*/ 26510 h 52443"/>
                <a:gd name="connsiteX1" fmla="*/ 25127 w 49216"/>
                <a:gd name="connsiteY1" fmla="*/ 0 h 52443"/>
                <a:gd name="connsiteX2" fmla="*/ 49216 w 49216"/>
                <a:gd name="connsiteY2" fmla="*/ 25587 h 52443"/>
                <a:gd name="connsiteX3" fmla="*/ 48986 w 49216"/>
                <a:gd name="connsiteY3" fmla="*/ 28700 h 52443"/>
                <a:gd name="connsiteX4" fmla="*/ 6800 w 49216"/>
                <a:gd name="connsiteY4" fmla="*/ 28700 h 52443"/>
                <a:gd name="connsiteX5" fmla="*/ 27086 w 49216"/>
                <a:gd name="connsiteY5" fmla="*/ 46565 h 52443"/>
                <a:gd name="connsiteX6" fmla="*/ 45643 w 49216"/>
                <a:gd name="connsiteY6" fmla="*/ 40341 h 52443"/>
                <a:gd name="connsiteX7" fmla="*/ 45643 w 49216"/>
                <a:gd name="connsiteY7" fmla="*/ 46680 h 52443"/>
                <a:gd name="connsiteX8" fmla="*/ 27086 w 49216"/>
                <a:gd name="connsiteY8" fmla="*/ 52443 h 52443"/>
                <a:gd name="connsiteX9" fmla="*/ 0 w 49216"/>
                <a:gd name="connsiteY9" fmla="*/ 26510 h 52443"/>
                <a:gd name="connsiteX10" fmla="*/ 42416 w 49216"/>
                <a:gd name="connsiteY10" fmla="*/ 23398 h 52443"/>
                <a:gd name="connsiteX11" fmla="*/ 25127 w 49216"/>
                <a:gd name="connsiteY11" fmla="*/ 5878 h 52443"/>
                <a:gd name="connsiteX12" fmla="*/ 6916 w 49216"/>
                <a:gd name="connsiteY12" fmla="*/ 23398 h 52443"/>
                <a:gd name="connsiteX13" fmla="*/ 42416 w 49216"/>
                <a:gd name="connsiteY13" fmla="*/ 23398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3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50"/>
                    <a:pt x="49216" y="25587"/>
                  </a:cubicBezTo>
                  <a:cubicBezTo>
                    <a:pt x="49216" y="26625"/>
                    <a:pt x="49216" y="27663"/>
                    <a:pt x="48986" y="28700"/>
                  </a:cubicBezTo>
                  <a:lnTo>
                    <a:pt x="6800" y="28700"/>
                  </a:lnTo>
                  <a:cubicBezTo>
                    <a:pt x="7838" y="39189"/>
                    <a:pt x="15675" y="46565"/>
                    <a:pt x="27086" y="46565"/>
                  </a:cubicBezTo>
                  <a:cubicBezTo>
                    <a:pt x="33771" y="46565"/>
                    <a:pt x="40226" y="44490"/>
                    <a:pt x="45643" y="40341"/>
                  </a:cubicBezTo>
                  <a:lnTo>
                    <a:pt x="45643" y="46680"/>
                  </a:lnTo>
                  <a:cubicBezTo>
                    <a:pt x="40226" y="50600"/>
                    <a:pt x="33771" y="52443"/>
                    <a:pt x="27086" y="52443"/>
                  </a:cubicBezTo>
                  <a:cubicBezTo>
                    <a:pt x="11065" y="52443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40" y="13485"/>
                    <a:pt x="35500" y="5878"/>
                    <a:pt x="25127" y="5878"/>
                  </a:cubicBezTo>
                  <a:cubicBezTo>
                    <a:pt x="14753" y="5878"/>
                    <a:pt x="7953" y="13485"/>
                    <a:pt x="6916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92" name="Freeform: Shape 891">
              <a:extLst>
                <a:ext uri="{FF2B5EF4-FFF2-40B4-BE49-F238E27FC236}">
                  <a16:creationId xmlns:a16="http://schemas.microsoft.com/office/drawing/2014/main" id="{4EFD71D4-075D-433E-A3B7-5B21653900CC}"/>
                </a:ext>
              </a:extLst>
            </p:cNvPr>
            <p:cNvSpPr/>
            <p:nvPr/>
          </p:nvSpPr>
          <p:spPr>
            <a:xfrm>
              <a:off x="5137736" y="6038152"/>
              <a:ext cx="35845" cy="52558"/>
            </a:xfrm>
            <a:custGeom>
              <a:avLst/>
              <a:gdLst>
                <a:gd name="connsiteX0" fmla="*/ 17519 w 35845"/>
                <a:gd name="connsiteY0" fmla="*/ 47257 h 52558"/>
                <a:gd name="connsiteX1" fmla="*/ 29507 w 35845"/>
                <a:gd name="connsiteY1" fmla="*/ 38612 h 52558"/>
                <a:gd name="connsiteX2" fmla="*/ 23398 w 35845"/>
                <a:gd name="connsiteY2" fmla="*/ 31120 h 52558"/>
                <a:gd name="connsiteX3" fmla="*/ 10373 w 35845"/>
                <a:gd name="connsiteY3" fmla="*/ 26049 h 52558"/>
                <a:gd name="connsiteX4" fmla="*/ 1037 w 35845"/>
                <a:gd name="connsiteY4" fmla="*/ 13947 h 52558"/>
                <a:gd name="connsiteX5" fmla="*/ 18211 w 35845"/>
                <a:gd name="connsiteY5" fmla="*/ 0 h 52558"/>
                <a:gd name="connsiteX6" fmla="*/ 33656 w 35845"/>
                <a:gd name="connsiteY6" fmla="*/ 4841 h 52558"/>
                <a:gd name="connsiteX7" fmla="*/ 33656 w 35845"/>
                <a:gd name="connsiteY7" fmla="*/ 11641 h 52558"/>
                <a:gd name="connsiteX8" fmla="*/ 18326 w 35845"/>
                <a:gd name="connsiteY8" fmla="*/ 5302 h 52558"/>
                <a:gd name="connsiteX9" fmla="*/ 7492 w 35845"/>
                <a:gd name="connsiteY9" fmla="*/ 13255 h 52558"/>
                <a:gd name="connsiteX10" fmla="*/ 13486 w 35845"/>
                <a:gd name="connsiteY10" fmla="*/ 20517 h 52558"/>
                <a:gd name="connsiteX11" fmla="*/ 26510 w 35845"/>
                <a:gd name="connsiteY11" fmla="*/ 25588 h 52558"/>
                <a:gd name="connsiteX12" fmla="*/ 35846 w 35845"/>
                <a:gd name="connsiteY12" fmla="*/ 37460 h 52558"/>
                <a:gd name="connsiteX13" fmla="*/ 17404 w 35845"/>
                <a:gd name="connsiteY13" fmla="*/ 52559 h 52558"/>
                <a:gd name="connsiteX14" fmla="*/ 0 w 35845"/>
                <a:gd name="connsiteY14" fmla="*/ 47142 h 52558"/>
                <a:gd name="connsiteX15" fmla="*/ 0 w 35845"/>
                <a:gd name="connsiteY15" fmla="*/ 40110 h 52558"/>
                <a:gd name="connsiteX16" fmla="*/ 17519 w 35845"/>
                <a:gd name="connsiteY16" fmla="*/ 47257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845" h="52558">
                  <a:moveTo>
                    <a:pt x="17519" y="47257"/>
                  </a:moveTo>
                  <a:cubicBezTo>
                    <a:pt x="24320" y="47257"/>
                    <a:pt x="29507" y="44260"/>
                    <a:pt x="29507" y="38612"/>
                  </a:cubicBezTo>
                  <a:cubicBezTo>
                    <a:pt x="29507" y="35385"/>
                    <a:pt x="27778" y="32849"/>
                    <a:pt x="23398" y="31120"/>
                  </a:cubicBezTo>
                  <a:lnTo>
                    <a:pt x="10373" y="26049"/>
                  </a:lnTo>
                  <a:cubicBezTo>
                    <a:pt x="4265" y="23513"/>
                    <a:pt x="1037" y="20055"/>
                    <a:pt x="1037" y="13947"/>
                  </a:cubicBezTo>
                  <a:cubicBezTo>
                    <a:pt x="1037" y="5302"/>
                    <a:pt x="8183" y="0"/>
                    <a:pt x="18211" y="0"/>
                  </a:cubicBezTo>
                  <a:cubicBezTo>
                    <a:pt x="24089" y="0"/>
                    <a:pt x="29737" y="1614"/>
                    <a:pt x="33656" y="4841"/>
                  </a:cubicBezTo>
                  <a:lnTo>
                    <a:pt x="33656" y="11641"/>
                  </a:lnTo>
                  <a:cubicBezTo>
                    <a:pt x="29161" y="7608"/>
                    <a:pt x="23628" y="5302"/>
                    <a:pt x="18326" y="5302"/>
                  </a:cubicBezTo>
                  <a:cubicBezTo>
                    <a:pt x="12102" y="5302"/>
                    <a:pt x="7492" y="8184"/>
                    <a:pt x="7492" y="13255"/>
                  </a:cubicBezTo>
                  <a:cubicBezTo>
                    <a:pt x="7492" y="16713"/>
                    <a:pt x="9106" y="18903"/>
                    <a:pt x="13486" y="20517"/>
                  </a:cubicBezTo>
                  <a:lnTo>
                    <a:pt x="26510" y="25588"/>
                  </a:lnTo>
                  <a:cubicBezTo>
                    <a:pt x="32964" y="28239"/>
                    <a:pt x="35846" y="32157"/>
                    <a:pt x="35846" y="37460"/>
                  </a:cubicBezTo>
                  <a:cubicBezTo>
                    <a:pt x="35846" y="46911"/>
                    <a:pt x="28124" y="52559"/>
                    <a:pt x="17404" y="52559"/>
                  </a:cubicBezTo>
                  <a:cubicBezTo>
                    <a:pt x="10719" y="52559"/>
                    <a:pt x="4495" y="50830"/>
                    <a:pt x="0" y="47142"/>
                  </a:cubicBezTo>
                  <a:lnTo>
                    <a:pt x="0" y="40110"/>
                  </a:lnTo>
                  <a:cubicBezTo>
                    <a:pt x="5302" y="45067"/>
                    <a:pt x="11411" y="47257"/>
                    <a:pt x="17519" y="47257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93" name="Freeform: Shape 892">
              <a:extLst>
                <a:ext uri="{FF2B5EF4-FFF2-40B4-BE49-F238E27FC236}">
                  <a16:creationId xmlns:a16="http://schemas.microsoft.com/office/drawing/2014/main" id="{2421FB8D-AAF7-49A3-8137-C3D6713F4A85}"/>
                </a:ext>
              </a:extLst>
            </p:cNvPr>
            <p:cNvSpPr/>
            <p:nvPr/>
          </p:nvSpPr>
          <p:spPr>
            <a:xfrm>
              <a:off x="5180268" y="6080914"/>
              <a:ext cx="13831" cy="24089"/>
            </a:xfrm>
            <a:custGeom>
              <a:avLst/>
              <a:gdLst>
                <a:gd name="connsiteX0" fmla="*/ 0 w 13831"/>
                <a:gd name="connsiteY0" fmla="*/ 23974 h 24089"/>
                <a:gd name="connsiteX1" fmla="*/ 7146 w 13831"/>
                <a:gd name="connsiteY1" fmla="*/ 9681 h 24089"/>
                <a:gd name="connsiteX2" fmla="*/ 3343 w 13831"/>
                <a:gd name="connsiteY2" fmla="*/ 4841 h 24089"/>
                <a:gd name="connsiteX3" fmla="*/ 8529 w 13831"/>
                <a:gd name="connsiteY3" fmla="*/ 0 h 24089"/>
                <a:gd name="connsiteX4" fmla="*/ 13831 w 13831"/>
                <a:gd name="connsiteY4" fmla="*/ 5187 h 24089"/>
                <a:gd name="connsiteX5" fmla="*/ 12218 w 13831"/>
                <a:gd name="connsiteY5" fmla="*/ 10258 h 24089"/>
                <a:gd name="connsiteX6" fmla="*/ 4956 w 13831"/>
                <a:gd name="connsiteY6" fmla="*/ 24089 h 24089"/>
                <a:gd name="connsiteX7" fmla="*/ 115 w 13831"/>
                <a:gd name="connsiteY7" fmla="*/ 24089 h 24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831" h="24089">
                  <a:moveTo>
                    <a:pt x="0" y="23974"/>
                  </a:moveTo>
                  <a:lnTo>
                    <a:pt x="7146" y="9681"/>
                  </a:lnTo>
                  <a:cubicBezTo>
                    <a:pt x="4495" y="8990"/>
                    <a:pt x="3343" y="7031"/>
                    <a:pt x="3343" y="4841"/>
                  </a:cubicBezTo>
                  <a:cubicBezTo>
                    <a:pt x="3343" y="1844"/>
                    <a:pt x="5763" y="0"/>
                    <a:pt x="8529" y="0"/>
                  </a:cubicBezTo>
                  <a:cubicBezTo>
                    <a:pt x="11756" y="0"/>
                    <a:pt x="13831" y="2190"/>
                    <a:pt x="13831" y="5187"/>
                  </a:cubicBezTo>
                  <a:cubicBezTo>
                    <a:pt x="13831" y="6915"/>
                    <a:pt x="13140" y="8645"/>
                    <a:pt x="12218" y="10258"/>
                  </a:cubicBezTo>
                  <a:lnTo>
                    <a:pt x="4956" y="24089"/>
                  </a:lnTo>
                  <a:lnTo>
                    <a:pt x="115" y="24089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94" name="Freeform: Shape 893">
              <a:extLst>
                <a:ext uri="{FF2B5EF4-FFF2-40B4-BE49-F238E27FC236}">
                  <a16:creationId xmlns:a16="http://schemas.microsoft.com/office/drawing/2014/main" id="{034D4C1A-B76B-46FE-9C72-507233473855}"/>
                </a:ext>
              </a:extLst>
            </p:cNvPr>
            <p:cNvSpPr/>
            <p:nvPr/>
          </p:nvSpPr>
          <p:spPr>
            <a:xfrm>
              <a:off x="5229023" y="6038152"/>
              <a:ext cx="52443" cy="52558"/>
            </a:xfrm>
            <a:custGeom>
              <a:avLst/>
              <a:gdLst>
                <a:gd name="connsiteX0" fmla="*/ 0 w 52443"/>
                <a:gd name="connsiteY0" fmla="*/ 26164 h 52558"/>
                <a:gd name="connsiteX1" fmla="*/ 26394 w 52443"/>
                <a:gd name="connsiteY1" fmla="*/ 0 h 52558"/>
                <a:gd name="connsiteX2" fmla="*/ 52443 w 52443"/>
                <a:gd name="connsiteY2" fmla="*/ 26164 h 52558"/>
                <a:gd name="connsiteX3" fmla="*/ 26394 w 52443"/>
                <a:gd name="connsiteY3" fmla="*/ 52559 h 52558"/>
                <a:gd name="connsiteX4" fmla="*/ 0 w 52443"/>
                <a:gd name="connsiteY4" fmla="*/ 26164 h 52558"/>
                <a:gd name="connsiteX5" fmla="*/ 26279 w 52443"/>
                <a:gd name="connsiteY5" fmla="*/ 6109 h 52558"/>
                <a:gd name="connsiteX6" fmla="*/ 6685 w 52443"/>
                <a:gd name="connsiteY6" fmla="*/ 26280 h 52558"/>
                <a:gd name="connsiteX7" fmla="*/ 26279 w 52443"/>
                <a:gd name="connsiteY7" fmla="*/ 46565 h 52558"/>
                <a:gd name="connsiteX8" fmla="*/ 45758 w 52443"/>
                <a:gd name="connsiteY8" fmla="*/ 26280 h 52558"/>
                <a:gd name="connsiteX9" fmla="*/ 26279 w 52443"/>
                <a:gd name="connsiteY9" fmla="*/ 6109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443" h="52558">
                  <a:moveTo>
                    <a:pt x="0" y="26164"/>
                  </a:moveTo>
                  <a:cubicBezTo>
                    <a:pt x="0" y="11065"/>
                    <a:pt x="10950" y="0"/>
                    <a:pt x="26394" y="0"/>
                  </a:cubicBezTo>
                  <a:cubicBezTo>
                    <a:pt x="41839" y="0"/>
                    <a:pt x="52443" y="10950"/>
                    <a:pt x="52443" y="26164"/>
                  </a:cubicBezTo>
                  <a:cubicBezTo>
                    <a:pt x="52443" y="41379"/>
                    <a:pt x="41609" y="52559"/>
                    <a:pt x="26394" y="52559"/>
                  </a:cubicBezTo>
                  <a:cubicBezTo>
                    <a:pt x="11180" y="52559"/>
                    <a:pt x="0" y="41494"/>
                    <a:pt x="0" y="26164"/>
                  </a:cubicBezTo>
                  <a:close/>
                  <a:moveTo>
                    <a:pt x="26279" y="6109"/>
                  </a:moveTo>
                  <a:cubicBezTo>
                    <a:pt x="14753" y="6109"/>
                    <a:pt x="6685" y="14638"/>
                    <a:pt x="6685" y="26280"/>
                  </a:cubicBezTo>
                  <a:cubicBezTo>
                    <a:pt x="6685" y="37920"/>
                    <a:pt x="14753" y="46565"/>
                    <a:pt x="26279" y="46565"/>
                  </a:cubicBezTo>
                  <a:cubicBezTo>
                    <a:pt x="37805" y="46565"/>
                    <a:pt x="45758" y="38036"/>
                    <a:pt x="45758" y="26280"/>
                  </a:cubicBezTo>
                  <a:cubicBezTo>
                    <a:pt x="45758" y="14523"/>
                    <a:pt x="37690" y="6109"/>
                    <a:pt x="26279" y="610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95" name="Freeform: Shape 894">
              <a:extLst>
                <a:ext uri="{FF2B5EF4-FFF2-40B4-BE49-F238E27FC236}">
                  <a16:creationId xmlns:a16="http://schemas.microsoft.com/office/drawing/2014/main" id="{7DC8C106-297B-47D8-BB7D-6FFA73F3195E}"/>
                </a:ext>
              </a:extLst>
            </p:cNvPr>
            <p:cNvSpPr/>
            <p:nvPr/>
          </p:nvSpPr>
          <p:spPr>
            <a:xfrm>
              <a:off x="5294721" y="6011296"/>
              <a:ext cx="29276" cy="78607"/>
            </a:xfrm>
            <a:custGeom>
              <a:avLst/>
              <a:gdLst>
                <a:gd name="connsiteX0" fmla="*/ 6455 w 29276"/>
                <a:gd name="connsiteY0" fmla="*/ 33771 h 78607"/>
                <a:gd name="connsiteX1" fmla="*/ 6455 w 29276"/>
                <a:gd name="connsiteY1" fmla="*/ 78608 h 78607"/>
                <a:gd name="connsiteX2" fmla="*/ 0 w 29276"/>
                <a:gd name="connsiteY2" fmla="*/ 78608 h 78607"/>
                <a:gd name="connsiteX3" fmla="*/ 0 w 29276"/>
                <a:gd name="connsiteY3" fmla="*/ 17289 h 78607"/>
                <a:gd name="connsiteX4" fmla="*/ 16943 w 29276"/>
                <a:gd name="connsiteY4" fmla="*/ 0 h 78607"/>
                <a:gd name="connsiteX5" fmla="*/ 29276 w 29276"/>
                <a:gd name="connsiteY5" fmla="*/ 3804 h 78607"/>
                <a:gd name="connsiteX6" fmla="*/ 29276 w 29276"/>
                <a:gd name="connsiteY6" fmla="*/ 10258 h 78607"/>
                <a:gd name="connsiteX7" fmla="*/ 17289 w 29276"/>
                <a:gd name="connsiteY7" fmla="*/ 6109 h 78607"/>
                <a:gd name="connsiteX8" fmla="*/ 6340 w 29276"/>
                <a:gd name="connsiteY8" fmla="*/ 17059 h 78607"/>
                <a:gd name="connsiteX9" fmla="*/ 6340 w 29276"/>
                <a:gd name="connsiteY9" fmla="*/ 27894 h 78607"/>
                <a:gd name="connsiteX10" fmla="*/ 27432 w 29276"/>
                <a:gd name="connsiteY10" fmla="*/ 27894 h 78607"/>
                <a:gd name="connsiteX11" fmla="*/ 27432 w 29276"/>
                <a:gd name="connsiteY11" fmla="*/ 33887 h 78607"/>
                <a:gd name="connsiteX12" fmla="*/ 6340 w 29276"/>
                <a:gd name="connsiteY12" fmla="*/ 33887 h 78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276" h="78607">
                  <a:moveTo>
                    <a:pt x="6455" y="33771"/>
                  </a:moveTo>
                  <a:lnTo>
                    <a:pt x="6455" y="78608"/>
                  </a:lnTo>
                  <a:lnTo>
                    <a:pt x="0" y="78608"/>
                  </a:lnTo>
                  <a:lnTo>
                    <a:pt x="0" y="17289"/>
                  </a:lnTo>
                  <a:cubicBezTo>
                    <a:pt x="0" y="7261"/>
                    <a:pt x="6455" y="0"/>
                    <a:pt x="16943" y="0"/>
                  </a:cubicBezTo>
                  <a:cubicBezTo>
                    <a:pt x="21323" y="0"/>
                    <a:pt x="25357" y="922"/>
                    <a:pt x="29276" y="3804"/>
                  </a:cubicBezTo>
                  <a:lnTo>
                    <a:pt x="29276" y="10258"/>
                  </a:lnTo>
                  <a:cubicBezTo>
                    <a:pt x="25588" y="7146"/>
                    <a:pt x="21554" y="6109"/>
                    <a:pt x="17289" y="6109"/>
                  </a:cubicBezTo>
                  <a:cubicBezTo>
                    <a:pt x="10604" y="6109"/>
                    <a:pt x="6340" y="10719"/>
                    <a:pt x="6340" y="17059"/>
                  </a:cubicBezTo>
                  <a:lnTo>
                    <a:pt x="6340" y="27894"/>
                  </a:lnTo>
                  <a:lnTo>
                    <a:pt x="27432" y="27894"/>
                  </a:lnTo>
                  <a:lnTo>
                    <a:pt x="27432" y="33887"/>
                  </a:lnTo>
                  <a:lnTo>
                    <a:pt x="6340" y="33887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96" name="Freeform: Shape 895">
              <a:extLst>
                <a:ext uri="{FF2B5EF4-FFF2-40B4-BE49-F238E27FC236}">
                  <a16:creationId xmlns:a16="http://schemas.microsoft.com/office/drawing/2014/main" id="{3C934593-D4C1-4603-B4A2-C0F81BC88034}"/>
                </a:ext>
              </a:extLst>
            </p:cNvPr>
            <p:cNvSpPr/>
            <p:nvPr/>
          </p:nvSpPr>
          <p:spPr>
            <a:xfrm>
              <a:off x="5331144" y="6011296"/>
              <a:ext cx="41724" cy="78607"/>
            </a:xfrm>
            <a:custGeom>
              <a:avLst/>
              <a:gdLst>
                <a:gd name="connsiteX0" fmla="*/ 6455 w 41724"/>
                <a:gd name="connsiteY0" fmla="*/ 33771 h 78607"/>
                <a:gd name="connsiteX1" fmla="*/ 6455 w 41724"/>
                <a:gd name="connsiteY1" fmla="*/ 78608 h 78607"/>
                <a:gd name="connsiteX2" fmla="*/ 0 w 41724"/>
                <a:gd name="connsiteY2" fmla="*/ 78608 h 78607"/>
                <a:gd name="connsiteX3" fmla="*/ 0 w 41724"/>
                <a:gd name="connsiteY3" fmla="*/ 17174 h 78607"/>
                <a:gd name="connsiteX4" fmla="*/ 16713 w 41724"/>
                <a:gd name="connsiteY4" fmla="*/ 0 h 78607"/>
                <a:gd name="connsiteX5" fmla="*/ 26510 w 41724"/>
                <a:gd name="connsiteY5" fmla="*/ 2536 h 78607"/>
                <a:gd name="connsiteX6" fmla="*/ 26510 w 41724"/>
                <a:gd name="connsiteY6" fmla="*/ 8875 h 78607"/>
                <a:gd name="connsiteX7" fmla="*/ 17289 w 41724"/>
                <a:gd name="connsiteY7" fmla="*/ 6225 h 78607"/>
                <a:gd name="connsiteX8" fmla="*/ 6455 w 41724"/>
                <a:gd name="connsiteY8" fmla="*/ 17174 h 78607"/>
                <a:gd name="connsiteX9" fmla="*/ 6455 w 41724"/>
                <a:gd name="connsiteY9" fmla="*/ 28008 h 78607"/>
                <a:gd name="connsiteX10" fmla="*/ 25127 w 41724"/>
                <a:gd name="connsiteY10" fmla="*/ 28008 h 78607"/>
                <a:gd name="connsiteX11" fmla="*/ 25127 w 41724"/>
                <a:gd name="connsiteY11" fmla="*/ 34002 h 78607"/>
                <a:gd name="connsiteX12" fmla="*/ 6455 w 41724"/>
                <a:gd name="connsiteY12" fmla="*/ 34002 h 78607"/>
                <a:gd name="connsiteX13" fmla="*/ 35270 w 41724"/>
                <a:gd name="connsiteY13" fmla="*/ 807 h 78607"/>
                <a:gd name="connsiteX14" fmla="*/ 41724 w 41724"/>
                <a:gd name="connsiteY14" fmla="*/ 807 h 78607"/>
                <a:gd name="connsiteX15" fmla="*/ 41724 w 41724"/>
                <a:gd name="connsiteY15" fmla="*/ 78608 h 78607"/>
                <a:gd name="connsiteX16" fmla="*/ 35270 w 41724"/>
                <a:gd name="connsiteY16" fmla="*/ 78608 h 78607"/>
                <a:gd name="connsiteX17" fmla="*/ 35270 w 41724"/>
                <a:gd name="connsiteY17" fmla="*/ 807 h 78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1724" h="78607">
                  <a:moveTo>
                    <a:pt x="6455" y="33771"/>
                  </a:moveTo>
                  <a:lnTo>
                    <a:pt x="6455" y="78608"/>
                  </a:lnTo>
                  <a:lnTo>
                    <a:pt x="0" y="78608"/>
                  </a:lnTo>
                  <a:lnTo>
                    <a:pt x="0" y="17174"/>
                  </a:lnTo>
                  <a:cubicBezTo>
                    <a:pt x="0" y="7261"/>
                    <a:pt x="6339" y="0"/>
                    <a:pt x="16713" y="0"/>
                  </a:cubicBezTo>
                  <a:cubicBezTo>
                    <a:pt x="20171" y="0"/>
                    <a:pt x="23282" y="461"/>
                    <a:pt x="26510" y="2536"/>
                  </a:cubicBezTo>
                  <a:lnTo>
                    <a:pt x="26510" y="8875"/>
                  </a:lnTo>
                  <a:cubicBezTo>
                    <a:pt x="23513" y="6801"/>
                    <a:pt x="20632" y="6225"/>
                    <a:pt x="17289" y="6225"/>
                  </a:cubicBezTo>
                  <a:cubicBezTo>
                    <a:pt x="10719" y="6225"/>
                    <a:pt x="6455" y="10835"/>
                    <a:pt x="6455" y="17174"/>
                  </a:cubicBezTo>
                  <a:lnTo>
                    <a:pt x="6455" y="28008"/>
                  </a:lnTo>
                  <a:lnTo>
                    <a:pt x="25127" y="28008"/>
                  </a:lnTo>
                  <a:lnTo>
                    <a:pt x="25127" y="34002"/>
                  </a:lnTo>
                  <a:lnTo>
                    <a:pt x="6455" y="34002"/>
                  </a:lnTo>
                  <a:close/>
                  <a:moveTo>
                    <a:pt x="35270" y="807"/>
                  </a:moveTo>
                  <a:lnTo>
                    <a:pt x="41724" y="807"/>
                  </a:lnTo>
                  <a:lnTo>
                    <a:pt x="41724" y="78608"/>
                  </a:lnTo>
                  <a:lnTo>
                    <a:pt x="35270" y="78608"/>
                  </a:lnTo>
                  <a:lnTo>
                    <a:pt x="35270" y="807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97" name="Freeform: Shape 896">
              <a:extLst>
                <a:ext uri="{FF2B5EF4-FFF2-40B4-BE49-F238E27FC236}">
                  <a16:creationId xmlns:a16="http://schemas.microsoft.com/office/drawing/2014/main" id="{BEDF632D-030C-46EE-AC93-4F0F3D9653FE}"/>
                </a:ext>
              </a:extLst>
            </p:cNvPr>
            <p:cNvSpPr/>
            <p:nvPr/>
          </p:nvSpPr>
          <p:spPr>
            <a:xfrm>
              <a:off x="5389350" y="6019134"/>
              <a:ext cx="12332" cy="70654"/>
            </a:xfrm>
            <a:custGeom>
              <a:avLst/>
              <a:gdLst>
                <a:gd name="connsiteX0" fmla="*/ 0 w 12332"/>
                <a:gd name="connsiteY0" fmla="*/ 4611 h 70654"/>
                <a:gd name="connsiteX1" fmla="*/ 4380 w 12332"/>
                <a:gd name="connsiteY1" fmla="*/ 0 h 70654"/>
                <a:gd name="connsiteX2" fmla="*/ 7377 w 12332"/>
                <a:gd name="connsiteY2" fmla="*/ 922 h 70654"/>
                <a:gd name="connsiteX3" fmla="*/ 12333 w 12332"/>
                <a:gd name="connsiteY3" fmla="*/ 4495 h 70654"/>
                <a:gd name="connsiteX4" fmla="*/ 7377 w 12332"/>
                <a:gd name="connsiteY4" fmla="*/ 8068 h 70654"/>
                <a:gd name="connsiteX5" fmla="*/ 4380 w 12332"/>
                <a:gd name="connsiteY5" fmla="*/ 9106 h 70654"/>
                <a:gd name="connsiteX6" fmla="*/ 0 w 12332"/>
                <a:gd name="connsiteY6" fmla="*/ 4611 h 70654"/>
                <a:gd name="connsiteX7" fmla="*/ 1498 w 12332"/>
                <a:gd name="connsiteY7" fmla="*/ 19825 h 70654"/>
                <a:gd name="connsiteX8" fmla="*/ 8068 w 12332"/>
                <a:gd name="connsiteY8" fmla="*/ 19825 h 70654"/>
                <a:gd name="connsiteX9" fmla="*/ 8068 w 12332"/>
                <a:gd name="connsiteY9" fmla="*/ 70655 h 70654"/>
                <a:gd name="connsiteX10" fmla="*/ 1498 w 12332"/>
                <a:gd name="connsiteY10" fmla="*/ 70655 h 70654"/>
                <a:gd name="connsiteX11" fmla="*/ 1498 w 12332"/>
                <a:gd name="connsiteY11" fmla="*/ 19825 h 70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32" h="70654">
                  <a:moveTo>
                    <a:pt x="0" y="4611"/>
                  </a:moveTo>
                  <a:cubicBezTo>
                    <a:pt x="0" y="2075"/>
                    <a:pt x="1844" y="0"/>
                    <a:pt x="4380" y="0"/>
                  </a:cubicBezTo>
                  <a:cubicBezTo>
                    <a:pt x="5533" y="0"/>
                    <a:pt x="6455" y="346"/>
                    <a:pt x="7377" y="922"/>
                  </a:cubicBezTo>
                  <a:lnTo>
                    <a:pt x="12333" y="4495"/>
                  </a:lnTo>
                  <a:lnTo>
                    <a:pt x="7377" y="8068"/>
                  </a:lnTo>
                  <a:cubicBezTo>
                    <a:pt x="6455" y="8645"/>
                    <a:pt x="5533" y="9106"/>
                    <a:pt x="4380" y="9106"/>
                  </a:cubicBezTo>
                  <a:cubicBezTo>
                    <a:pt x="1844" y="9106"/>
                    <a:pt x="0" y="7031"/>
                    <a:pt x="0" y="4611"/>
                  </a:cubicBezTo>
                  <a:close/>
                  <a:moveTo>
                    <a:pt x="1498" y="19825"/>
                  </a:moveTo>
                  <a:lnTo>
                    <a:pt x="8068" y="19825"/>
                  </a:lnTo>
                  <a:lnTo>
                    <a:pt x="8068" y="70655"/>
                  </a:lnTo>
                  <a:lnTo>
                    <a:pt x="1498" y="70655"/>
                  </a:lnTo>
                  <a:lnTo>
                    <a:pt x="1498" y="19825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98" name="Freeform: Shape 897">
              <a:extLst>
                <a:ext uri="{FF2B5EF4-FFF2-40B4-BE49-F238E27FC236}">
                  <a16:creationId xmlns:a16="http://schemas.microsoft.com/office/drawing/2014/main" id="{F5BE4FD7-A06C-4858-A11A-55E28A4691A8}"/>
                </a:ext>
              </a:extLst>
            </p:cNvPr>
            <p:cNvSpPr/>
            <p:nvPr/>
          </p:nvSpPr>
          <p:spPr>
            <a:xfrm>
              <a:off x="5415399" y="6038152"/>
              <a:ext cx="45412" cy="51751"/>
            </a:xfrm>
            <a:custGeom>
              <a:avLst/>
              <a:gdLst>
                <a:gd name="connsiteX0" fmla="*/ 6455 w 45412"/>
                <a:gd name="connsiteY0" fmla="*/ 51636 h 51751"/>
                <a:gd name="connsiteX1" fmla="*/ 0 w 45412"/>
                <a:gd name="connsiteY1" fmla="*/ 51636 h 51751"/>
                <a:gd name="connsiteX2" fmla="*/ 0 w 45412"/>
                <a:gd name="connsiteY2" fmla="*/ 807 h 51751"/>
                <a:gd name="connsiteX3" fmla="*/ 6455 w 45412"/>
                <a:gd name="connsiteY3" fmla="*/ 807 h 51751"/>
                <a:gd name="connsiteX4" fmla="*/ 6455 w 45412"/>
                <a:gd name="connsiteY4" fmla="*/ 12448 h 51751"/>
                <a:gd name="connsiteX5" fmla="*/ 25242 w 45412"/>
                <a:gd name="connsiteY5" fmla="*/ 0 h 51751"/>
                <a:gd name="connsiteX6" fmla="*/ 45413 w 45412"/>
                <a:gd name="connsiteY6" fmla="*/ 22591 h 51751"/>
                <a:gd name="connsiteX7" fmla="*/ 45413 w 45412"/>
                <a:gd name="connsiteY7" fmla="*/ 51636 h 51751"/>
                <a:gd name="connsiteX8" fmla="*/ 38958 w 45412"/>
                <a:gd name="connsiteY8" fmla="*/ 51636 h 51751"/>
                <a:gd name="connsiteX9" fmla="*/ 38958 w 45412"/>
                <a:gd name="connsiteY9" fmla="*/ 23513 h 51751"/>
                <a:gd name="connsiteX10" fmla="*/ 23744 w 45412"/>
                <a:gd name="connsiteY10" fmla="*/ 6224 h 51751"/>
                <a:gd name="connsiteX11" fmla="*/ 6570 w 45412"/>
                <a:gd name="connsiteY11" fmla="*/ 26280 h 51751"/>
                <a:gd name="connsiteX12" fmla="*/ 6570 w 45412"/>
                <a:gd name="connsiteY12" fmla="*/ 51752 h 5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412" h="51751">
                  <a:moveTo>
                    <a:pt x="6455" y="51636"/>
                  </a:moveTo>
                  <a:lnTo>
                    <a:pt x="0" y="51636"/>
                  </a:lnTo>
                  <a:lnTo>
                    <a:pt x="0" y="807"/>
                  </a:lnTo>
                  <a:lnTo>
                    <a:pt x="6455" y="807"/>
                  </a:lnTo>
                  <a:lnTo>
                    <a:pt x="6455" y="12448"/>
                  </a:lnTo>
                  <a:cubicBezTo>
                    <a:pt x="9913" y="4956"/>
                    <a:pt x="16713" y="0"/>
                    <a:pt x="25242" y="0"/>
                  </a:cubicBezTo>
                  <a:cubicBezTo>
                    <a:pt x="38728" y="0"/>
                    <a:pt x="45413" y="9451"/>
                    <a:pt x="45413" y="22591"/>
                  </a:cubicBezTo>
                  <a:lnTo>
                    <a:pt x="45413" y="51636"/>
                  </a:lnTo>
                  <a:lnTo>
                    <a:pt x="38958" y="51636"/>
                  </a:lnTo>
                  <a:lnTo>
                    <a:pt x="38958" y="23513"/>
                  </a:lnTo>
                  <a:cubicBezTo>
                    <a:pt x="38958" y="11987"/>
                    <a:pt x="33656" y="6224"/>
                    <a:pt x="23744" y="6224"/>
                  </a:cubicBezTo>
                  <a:cubicBezTo>
                    <a:pt x="13831" y="6224"/>
                    <a:pt x="6570" y="14984"/>
                    <a:pt x="6570" y="26280"/>
                  </a:cubicBezTo>
                  <a:lnTo>
                    <a:pt x="6570" y="51752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99" name="Freeform: Shape 898">
              <a:extLst>
                <a:ext uri="{FF2B5EF4-FFF2-40B4-BE49-F238E27FC236}">
                  <a16:creationId xmlns:a16="http://schemas.microsoft.com/office/drawing/2014/main" id="{57477028-6411-4AD3-A6C9-13DBD363EF5B}"/>
                </a:ext>
              </a:extLst>
            </p:cNvPr>
            <p:cNvSpPr/>
            <p:nvPr/>
          </p:nvSpPr>
          <p:spPr>
            <a:xfrm>
              <a:off x="5473490" y="6038267"/>
              <a:ext cx="49216" cy="52443"/>
            </a:xfrm>
            <a:custGeom>
              <a:avLst/>
              <a:gdLst>
                <a:gd name="connsiteX0" fmla="*/ 115 w 49216"/>
                <a:gd name="connsiteY0" fmla="*/ 26510 h 52443"/>
                <a:gd name="connsiteX1" fmla="*/ 25127 w 49216"/>
                <a:gd name="connsiteY1" fmla="*/ 0 h 52443"/>
                <a:gd name="connsiteX2" fmla="*/ 49216 w 49216"/>
                <a:gd name="connsiteY2" fmla="*/ 25587 h 52443"/>
                <a:gd name="connsiteX3" fmla="*/ 48986 w 49216"/>
                <a:gd name="connsiteY3" fmla="*/ 28700 h 52443"/>
                <a:gd name="connsiteX4" fmla="*/ 6800 w 49216"/>
                <a:gd name="connsiteY4" fmla="*/ 28700 h 52443"/>
                <a:gd name="connsiteX5" fmla="*/ 27086 w 49216"/>
                <a:gd name="connsiteY5" fmla="*/ 46565 h 52443"/>
                <a:gd name="connsiteX6" fmla="*/ 45643 w 49216"/>
                <a:gd name="connsiteY6" fmla="*/ 40341 h 52443"/>
                <a:gd name="connsiteX7" fmla="*/ 45643 w 49216"/>
                <a:gd name="connsiteY7" fmla="*/ 46680 h 52443"/>
                <a:gd name="connsiteX8" fmla="*/ 27086 w 49216"/>
                <a:gd name="connsiteY8" fmla="*/ 52443 h 52443"/>
                <a:gd name="connsiteX9" fmla="*/ 0 w 49216"/>
                <a:gd name="connsiteY9" fmla="*/ 26510 h 52443"/>
                <a:gd name="connsiteX10" fmla="*/ 42416 w 49216"/>
                <a:gd name="connsiteY10" fmla="*/ 23398 h 52443"/>
                <a:gd name="connsiteX11" fmla="*/ 25127 w 49216"/>
                <a:gd name="connsiteY11" fmla="*/ 5878 h 52443"/>
                <a:gd name="connsiteX12" fmla="*/ 6916 w 49216"/>
                <a:gd name="connsiteY12" fmla="*/ 23398 h 52443"/>
                <a:gd name="connsiteX13" fmla="*/ 42416 w 49216"/>
                <a:gd name="connsiteY13" fmla="*/ 23398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3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50"/>
                    <a:pt x="49216" y="25587"/>
                  </a:cubicBezTo>
                  <a:cubicBezTo>
                    <a:pt x="49216" y="26625"/>
                    <a:pt x="49216" y="27663"/>
                    <a:pt x="48986" y="28700"/>
                  </a:cubicBezTo>
                  <a:lnTo>
                    <a:pt x="6800" y="28700"/>
                  </a:lnTo>
                  <a:cubicBezTo>
                    <a:pt x="7838" y="39189"/>
                    <a:pt x="15675" y="46565"/>
                    <a:pt x="27086" y="46565"/>
                  </a:cubicBezTo>
                  <a:cubicBezTo>
                    <a:pt x="33771" y="46565"/>
                    <a:pt x="40226" y="44490"/>
                    <a:pt x="45643" y="40341"/>
                  </a:cubicBezTo>
                  <a:lnTo>
                    <a:pt x="45643" y="46680"/>
                  </a:lnTo>
                  <a:cubicBezTo>
                    <a:pt x="40226" y="50600"/>
                    <a:pt x="33771" y="52443"/>
                    <a:pt x="27086" y="52443"/>
                  </a:cubicBezTo>
                  <a:cubicBezTo>
                    <a:pt x="11065" y="52443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40" y="13485"/>
                    <a:pt x="35500" y="5878"/>
                    <a:pt x="25127" y="5878"/>
                  </a:cubicBezTo>
                  <a:cubicBezTo>
                    <a:pt x="14753" y="5878"/>
                    <a:pt x="7953" y="13485"/>
                    <a:pt x="6916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00" name="Freeform: Shape 899">
              <a:extLst>
                <a:ext uri="{FF2B5EF4-FFF2-40B4-BE49-F238E27FC236}">
                  <a16:creationId xmlns:a16="http://schemas.microsoft.com/office/drawing/2014/main" id="{8B24DAE4-2C95-4DD3-9639-BD9E2280E7C2}"/>
                </a:ext>
              </a:extLst>
            </p:cNvPr>
            <p:cNvSpPr/>
            <p:nvPr/>
          </p:nvSpPr>
          <p:spPr>
            <a:xfrm>
              <a:off x="5557170" y="6038152"/>
              <a:ext cx="52097" cy="78377"/>
            </a:xfrm>
            <a:custGeom>
              <a:avLst/>
              <a:gdLst>
                <a:gd name="connsiteX0" fmla="*/ 25472 w 52097"/>
                <a:gd name="connsiteY0" fmla="*/ 78377 h 78377"/>
                <a:gd name="connsiteX1" fmla="*/ 4956 w 52097"/>
                <a:gd name="connsiteY1" fmla="*/ 71462 h 78377"/>
                <a:gd name="connsiteX2" fmla="*/ 4956 w 52097"/>
                <a:gd name="connsiteY2" fmla="*/ 64431 h 78377"/>
                <a:gd name="connsiteX3" fmla="*/ 25472 w 52097"/>
                <a:gd name="connsiteY3" fmla="*/ 72269 h 78377"/>
                <a:gd name="connsiteX4" fmla="*/ 45643 w 52097"/>
                <a:gd name="connsiteY4" fmla="*/ 53020 h 78377"/>
                <a:gd name="connsiteX5" fmla="*/ 45643 w 52097"/>
                <a:gd name="connsiteY5" fmla="*/ 39996 h 78377"/>
                <a:gd name="connsiteX6" fmla="*/ 25472 w 52097"/>
                <a:gd name="connsiteY6" fmla="*/ 52559 h 78377"/>
                <a:gd name="connsiteX7" fmla="*/ 0 w 52097"/>
                <a:gd name="connsiteY7" fmla="*/ 26510 h 78377"/>
                <a:gd name="connsiteX8" fmla="*/ 25472 w 52097"/>
                <a:gd name="connsiteY8" fmla="*/ 0 h 78377"/>
                <a:gd name="connsiteX9" fmla="*/ 45643 w 52097"/>
                <a:gd name="connsiteY9" fmla="*/ 12678 h 78377"/>
                <a:gd name="connsiteX10" fmla="*/ 45643 w 52097"/>
                <a:gd name="connsiteY10" fmla="*/ 807 h 78377"/>
                <a:gd name="connsiteX11" fmla="*/ 52098 w 52097"/>
                <a:gd name="connsiteY11" fmla="*/ 807 h 78377"/>
                <a:gd name="connsiteX12" fmla="*/ 52098 w 52097"/>
                <a:gd name="connsiteY12" fmla="*/ 52443 h 78377"/>
                <a:gd name="connsiteX13" fmla="*/ 25472 w 52097"/>
                <a:gd name="connsiteY13" fmla="*/ 78262 h 78377"/>
                <a:gd name="connsiteX14" fmla="*/ 26049 w 52097"/>
                <a:gd name="connsiteY14" fmla="*/ 6109 h 78377"/>
                <a:gd name="connsiteX15" fmla="*/ 6685 w 52097"/>
                <a:gd name="connsiteY15" fmla="*/ 26394 h 78377"/>
                <a:gd name="connsiteX16" fmla="*/ 26049 w 52097"/>
                <a:gd name="connsiteY16" fmla="*/ 46565 h 78377"/>
                <a:gd name="connsiteX17" fmla="*/ 45643 w 52097"/>
                <a:gd name="connsiteY17" fmla="*/ 26394 h 78377"/>
                <a:gd name="connsiteX18" fmla="*/ 26049 w 52097"/>
                <a:gd name="connsiteY18" fmla="*/ 6109 h 78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097" h="78377">
                  <a:moveTo>
                    <a:pt x="25472" y="78377"/>
                  </a:moveTo>
                  <a:cubicBezTo>
                    <a:pt x="17750" y="78377"/>
                    <a:pt x="10373" y="76072"/>
                    <a:pt x="4956" y="71462"/>
                  </a:cubicBezTo>
                  <a:lnTo>
                    <a:pt x="4956" y="64431"/>
                  </a:lnTo>
                  <a:cubicBezTo>
                    <a:pt x="10373" y="69732"/>
                    <a:pt x="18211" y="72269"/>
                    <a:pt x="25472" y="72269"/>
                  </a:cubicBezTo>
                  <a:cubicBezTo>
                    <a:pt x="38382" y="72269"/>
                    <a:pt x="45643" y="65583"/>
                    <a:pt x="45643" y="53020"/>
                  </a:cubicBezTo>
                  <a:lnTo>
                    <a:pt x="45643" y="39996"/>
                  </a:lnTo>
                  <a:cubicBezTo>
                    <a:pt x="42070" y="47603"/>
                    <a:pt x="34693" y="52559"/>
                    <a:pt x="25472" y="52559"/>
                  </a:cubicBezTo>
                  <a:cubicBezTo>
                    <a:pt x="10604" y="52559"/>
                    <a:pt x="0" y="41609"/>
                    <a:pt x="0" y="26510"/>
                  </a:cubicBezTo>
                  <a:cubicBezTo>
                    <a:pt x="0" y="11411"/>
                    <a:pt x="10604" y="0"/>
                    <a:pt x="25472" y="0"/>
                  </a:cubicBezTo>
                  <a:cubicBezTo>
                    <a:pt x="34693" y="0"/>
                    <a:pt x="42070" y="4956"/>
                    <a:pt x="45643" y="12678"/>
                  </a:cubicBezTo>
                  <a:lnTo>
                    <a:pt x="45643" y="807"/>
                  </a:lnTo>
                  <a:lnTo>
                    <a:pt x="52098" y="807"/>
                  </a:lnTo>
                  <a:lnTo>
                    <a:pt x="52098" y="52443"/>
                  </a:lnTo>
                  <a:cubicBezTo>
                    <a:pt x="52098" y="69041"/>
                    <a:pt x="42300" y="78262"/>
                    <a:pt x="25472" y="78262"/>
                  </a:cubicBezTo>
                  <a:close/>
                  <a:moveTo>
                    <a:pt x="26049" y="6109"/>
                  </a:moveTo>
                  <a:cubicBezTo>
                    <a:pt x="14638" y="6109"/>
                    <a:pt x="6685" y="14638"/>
                    <a:pt x="6685" y="26394"/>
                  </a:cubicBezTo>
                  <a:cubicBezTo>
                    <a:pt x="6685" y="38151"/>
                    <a:pt x="14638" y="46565"/>
                    <a:pt x="26049" y="46565"/>
                  </a:cubicBezTo>
                  <a:cubicBezTo>
                    <a:pt x="37460" y="46565"/>
                    <a:pt x="45643" y="38036"/>
                    <a:pt x="45643" y="26394"/>
                  </a:cubicBezTo>
                  <a:cubicBezTo>
                    <a:pt x="45643" y="14754"/>
                    <a:pt x="37460" y="6109"/>
                    <a:pt x="26049" y="610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01" name="Freeform: Shape 900">
              <a:extLst>
                <a:ext uri="{FF2B5EF4-FFF2-40B4-BE49-F238E27FC236}">
                  <a16:creationId xmlns:a16="http://schemas.microsoft.com/office/drawing/2014/main" id="{9D9F80D7-1132-4114-9852-311FE2B92CC9}"/>
                </a:ext>
              </a:extLst>
            </p:cNvPr>
            <p:cNvSpPr/>
            <p:nvPr/>
          </p:nvSpPr>
          <p:spPr>
            <a:xfrm>
              <a:off x="5623559" y="6038152"/>
              <a:ext cx="52097" cy="52558"/>
            </a:xfrm>
            <a:custGeom>
              <a:avLst/>
              <a:gdLst>
                <a:gd name="connsiteX0" fmla="*/ 45643 w 52097"/>
                <a:gd name="connsiteY0" fmla="*/ 39996 h 52558"/>
                <a:gd name="connsiteX1" fmla="*/ 25472 w 52097"/>
                <a:gd name="connsiteY1" fmla="*/ 52559 h 52558"/>
                <a:gd name="connsiteX2" fmla="*/ 0 w 52097"/>
                <a:gd name="connsiteY2" fmla="*/ 26510 h 52558"/>
                <a:gd name="connsiteX3" fmla="*/ 25472 w 52097"/>
                <a:gd name="connsiteY3" fmla="*/ 0 h 52558"/>
                <a:gd name="connsiteX4" fmla="*/ 45643 w 52097"/>
                <a:gd name="connsiteY4" fmla="*/ 12678 h 52558"/>
                <a:gd name="connsiteX5" fmla="*/ 45643 w 52097"/>
                <a:gd name="connsiteY5" fmla="*/ 807 h 52558"/>
                <a:gd name="connsiteX6" fmla="*/ 52098 w 52097"/>
                <a:gd name="connsiteY6" fmla="*/ 807 h 52558"/>
                <a:gd name="connsiteX7" fmla="*/ 52098 w 52097"/>
                <a:gd name="connsiteY7" fmla="*/ 51636 h 52558"/>
                <a:gd name="connsiteX8" fmla="*/ 45643 w 52097"/>
                <a:gd name="connsiteY8" fmla="*/ 51636 h 52558"/>
                <a:gd name="connsiteX9" fmla="*/ 45643 w 52097"/>
                <a:gd name="connsiteY9" fmla="*/ 39880 h 52558"/>
                <a:gd name="connsiteX10" fmla="*/ 6685 w 52097"/>
                <a:gd name="connsiteY10" fmla="*/ 26394 h 52558"/>
                <a:gd name="connsiteX11" fmla="*/ 26049 w 52097"/>
                <a:gd name="connsiteY11" fmla="*/ 46565 h 52558"/>
                <a:gd name="connsiteX12" fmla="*/ 45643 w 52097"/>
                <a:gd name="connsiteY12" fmla="*/ 26394 h 52558"/>
                <a:gd name="connsiteX13" fmla="*/ 26049 w 52097"/>
                <a:gd name="connsiteY13" fmla="*/ 6109 h 52558"/>
                <a:gd name="connsiteX14" fmla="*/ 6685 w 52097"/>
                <a:gd name="connsiteY14" fmla="*/ 26394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52558">
                  <a:moveTo>
                    <a:pt x="45643" y="39996"/>
                  </a:moveTo>
                  <a:cubicBezTo>
                    <a:pt x="42070" y="47718"/>
                    <a:pt x="34694" y="52559"/>
                    <a:pt x="25472" y="52559"/>
                  </a:cubicBezTo>
                  <a:cubicBezTo>
                    <a:pt x="10604" y="52559"/>
                    <a:pt x="0" y="41609"/>
                    <a:pt x="0" y="26510"/>
                  </a:cubicBezTo>
                  <a:cubicBezTo>
                    <a:pt x="0" y="11411"/>
                    <a:pt x="10604" y="0"/>
                    <a:pt x="25472" y="0"/>
                  </a:cubicBezTo>
                  <a:cubicBezTo>
                    <a:pt x="34809" y="0"/>
                    <a:pt x="42070" y="4956"/>
                    <a:pt x="45643" y="12678"/>
                  </a:cubicBezTo>
                  <a:lnTo>
                    <a:pt x="45643" y="807"/>
                  </a:lnTo>
                  <a:lnTo>
                    <a:pt x="52098" y="807"/>
                  </a:lnTo>
                  <a:lnTo>
                    <a:pt x="52098" y="51636"/>
                  </a:lnTo>
                  <a:lnTo>
                    <a:pt x="45643" y="51636"/>
                  </a:lnTo>
                  <a:lnTo>
                    <a:pt x="45643" y="39880"/>
                  </a:lnTo>
                  <a:close/>
                  <a:moveTo>
                    <a:pt x="6685" y="26394"/>
                  </a:moveTo>
                  <a:cubicBezTo>
                    <a:pt x="6685" y="38036"/>
                    <a:pt x="14638" y="46565"/>
                    <a:pt x="26049" y="46565"/>
                  </a:cubicBezTo>
                  <a:cubicBezTo>
                    <a:pt x="37460" y="46565"/>
                    <a:pt x="45643" y="38036"/>
                    <a:pt x="45643" y="26394"/>
                  </a:cubicBezTo>
                  <a:cubicBezTo>
                    <a:pt x="45643" y="14754"/>
                    <a:pt x="37460" y="6109"/>
                    <a:pt x="26049" y="6109"/>
                  </a:cubicBezTo>
                  <a:cubicBezTo>
                    <a:pt x="14638" y="6109"/>
                    <a:pt x="6685" y="14638"/>
                    <a:pt x="6685" y="26394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02" name="Freeform: Shape 901">
              <a:extLst>
                <a:ext uri="{FF2B5EF4-FFF2-40B4-BE49-F238E27FC236}">
                  <a16:creationId xmlns:a16="http://schemas.microsoft.com/office/drawing/2014/main" id="{10DEF374-A192-4EA0-81C8-743F02ABD34B}"/>
                </a:ext>
              </a:extLst>
            </p:cNvPr>
            <p:cNvSpPr/>
            <p:nvPr/>
          </p:nvSpPr>
          <p:spPr>
            <a:xfrm>
              <a:off x="5693638" y="6038152"/>
              <a:ext cx="78377" cy="51867"/>
            </a:xfrm>
            <a:custGeom>
              <a:avLst/>
              <a:gdLst>
                <a:gd name="connsiteX0" fmla="*/ 6455 w 78377"/>
                <a:gd name="connsiteY0" fmla="*/ 51636 h 51867"/>
                <a:gd name="connsiteX1" fmla="*/ 0 w 78377"/>
                <a:gd name="connsiteY1" fmla="*/ 51636 h 51867"/>
                <a:gd name="connsiteX2" fmla="*/ 0 w 78377"/>
                <a:gd name="connsiteY2" fmla="*/ 807 h 51867"/>
                <a:gd name="connsiteX3" fmla="*/ 6455 w 78377"/>
                <a:gd name="connsiteY3" fmla="*/ 807 h 51867"/>
                <a:gd name="connsiteX4" fmla="*/ 6455 w 78377"/>
                <a:gd name="connsiteY4" fmla="*/ 12218 h 51867"/>
                <a:gd name="connsiteX5" fmla="*/ 24320 w 78377"/>
                <a:gd name="connsiteY5" fmla="*/ 0 h 51867"/>
                <a:gd name="connsiteX6" fmla="*/ 40687 w 78377"/>
                <a:gd name="connsiteY6" fmla="*/ 12909 h 51867"/>
                <a:gd name="connsiteX7" fmla="*/ 59589 w 78377"/>
                <a:gd name="connsiteY7" fmla="*/ 0 h 51867"/>
                <a:gd name="connsiteX8" fmla="*/ 78377 w 78377"/>
                <a:gd name="connsiteY8" fmla="*/ 22591 h 51867"/>
                <a:gd name="connsiteX9" fmla="*/ 78377 w 78377"/>
                <a:gd name="connsiteY9" fmla="*/ 51636 h 51867"/>
                <a:gd name="connsiteX10" fmla="*/ 71922 w 78377"/>
                <a:gd name="connsiteY10" fmla="*/ 51636 h 51867"/>
                <a:gd name="connsiteX11" fmla="*/ 71922 w 78377"/>
                <a:gd name="connsiteY11" fmla="*/ 23513 h 51867"/>
                <a:gd name="connsiteX12" fmla="*/ 58322 w 78377"/>
                <a:gd name="connsiteY12" fmla="*/ 6224 h 51867"/>
                <a:gd name="connsiteX13" fmla="*/ 42416 w 78377"/>
                <a:gd name="connsiteY13" fmla="*/ 25242 h 51867"/>
                <a:gd name="connsiteX14" fmla="*/ 42416 w 78377"/>
                <a:gd name="connsiteY14" fmla="*/ 51752 h 51867"/>
                <a:gd name="connsiteX15" fmla="*/ 35961 w 78377"/>
                <a:gd name="connsiteY15" fmla="*/ 51752 h 51867"/>
                <a:gd name="connsiteX16" fmla="*/ 35961 w 78377"/>
                <a:gd name="connsiteY16" fmla="*/ 23628 h 51867"/>
                <a:gd name="connsiteX17" fmla="*/ 22361 w 78377"/>
                <a:gd name="connsiteY17" fmla="*/ 6339 h 51867"/>
                <a:gd name="connsiteX18" fmla="*/ 6339 w 78377"/>
                <a:gd name="connsiteY18" fmla="*/ 26394 h 51867"/>
                <a:gd name="connsiteX19" fmla="*/ 6339 w 78377"/>
                <a:gd name="connsiteY19" fmla="*/ 51867 h 5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8377" h="51867">
                  <a:moveTo>
                    <a:pt x="6455" y="51636"/>
                  </a:moveTo>
                  <a:lnTo>
                    <a:pt x="0" y="51636"/>
                  </a:lnTo>
                  <a:lnTo>
                    <a:pt x="0" y="807"/>
                  </a:lnTo>
                  <a:lnTo>
                    <a:pt x="6455" y="807"/>
                  </a:lnTo>
                  <a:lnTo>
                    <a:pt x="6455" y="12218"/>
                  </a:lnTo>
                  <a:cubicBezTo>
                    <a:pt x="9682" y="4841"/>
                    <a:pt x="16252" y="0"/>
                    <a:pt x="24320" y="0"/>
                  </a:cubicBezTo>
                  <a:cubicBezTo>
                    <a:pt x="33195" y="0"/>
                    <a:pt x="38382" y="5071"/>
                    <a:pt x="40687" y="12909"/>
                  </a:cubicBezTo>
                  <a:cubicBezTo>
                    <a:pt x="43799" y="5187"/>
                    <a:pt x="50830" y="0"/>
                    <a:pt x="59589" y="0"/>
                  </a:cubicBezTo>
                  <a:cubicBezTo>
                    <a:pt x="72153" y="0"/>
                    <a:pt x="78377" y="9451"/>
                    <a:pt x="78377" y="22591"/>
                  </a:cubicBezTo>
                  <a:lnTo>
                    <a:pt x="78377" y="51636"/>
                  </a:lnTo>
                  <a:lnTo>
                    <a:pt x="71922" y="51636"/>
                  </a:lnTo>
                  <a:lnTo>
                    <a:pt x="71922" y="23513"/>
                  </a:lnTo>
                  <a:cubicBezTo>
                    <a:pt x="71922" y="11987"/>
                    <a:pt x="67312" y="6224"/>
                    <a:pt x="58322" y="6224"/>
                  </a:cubicBezTo>
                  <a:cubicBezTo>
                    <a:pt x="49331" y="6224"/>
                    <a:pt x="42416" y="14523"/>
                    <a:pt x="42416" y="25242"/>
                  </a:cubicBezTo>
                  <a:lnTo>
                    <a:pt x="42416" y="51752"/>
                  </a:lnTo>
                  <a:lnTo>
                    <a:pt x="35961" y="51752"/>
                  </a:lnTo>
                  <a:lnTo>
                    <a:pt x="35961" y="23628"/>
                  </a:lnTo>
                  <a:cubicBezTo>
                    <a:pt x="35961" y="12102"/>
                    <a:pt x="31351" y="6339"/>
                    <a:pt x="22361" y="6339"/>
                  </a:cubicBezTo>
                  <a:cubicBezTo>
                    <a:pt x="13370" y="6339"/>
                    <a:pt x="6339" y="15099"/>
                    <a:pt x="6339" y="26394"/>
                  </a:cubicBezTo>
                  <a:lnTo>
                    <a:pt x="6339" y="51867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03" name="Freeform: Shape 902">
              <a:extLst>
                <a:ext uri="{FF2B5EF4-FFF2-40B4-BE49-F238E27FC236}">
                  <a16:creationId xmlns:a16="http://schemas.microsoft.com/office/drawing/2014/main" id="{6DE28230-4469-413D-A7F6-99B08BFEDBFC}"/>
                </a:ext>
              </a:extLst>
            </p:cNvPr>
            <p:cNvSpPr/>
            <p:nvPr/>
          </p:nvSpPr>
          <p:spPr>
            <a:xfrm>
              <a:off x="5784694" y="6038267"/>
              <a:ext cx="49216" cy="52443"/>
            </a:xfrm>
            <a:custGeom>
              <a:avLst/>
              <a:gdLst>
                <a:gd name="connsiteX0" fmla="*/ 115 w 49216"/>
                <a:gd name="connsiteY0" fmla="*/ 26510 h 52443"/>
                <a:gd name="connsiteX1" fmla="*/ 25127 w 49216"/>
                <a:gd name="connsiteY1" fmla="*/ 0 h 52443"/>
                <a:gd name="connsiteX2" fmla="*/ 49216 w 49216"/>
                <a:gd name="connsiteY2" fmla="*/ 25587 h 52443"/>
                <a:gd name="connsiteX3" fmla="*/ 48986 w 49216"/>
                <a:gd name="connsiteY3" fmla="*/ 28700 h 52443"/>
                <a:gd name="connsiteX4" fmla="*/ 6800 w 49216"/>
                <a:gd name="connsiteY4" fmla="*/ 28700 h 52443"/>
                <a:gd name="connsiteX5" fmla="*/ 27086 w 49216"/>
                <a:gd name="connsiteY5" fmla="*/ 46565 h 52443"/>
                <a:gd name="connsiteX6" fmla="*/ 45643 w 49216"/>
                <a:gd name="connsiteY6" fmla="*/ 40341 h 52443"/>
                <a:gd name="connsiteX7" fmla="*/ 45643 w 49216"/>
                <a:gd name="connsiteY7" fmla="*/ 46680 h 52443"/>
                <a:gd name="connsiteX8" fmla="*/ 27086 w 49216"/>
                <a:gd name="connsiteY8" fmla="*/ 52443 h 52443"/>
                <a:gd name="connsiteX9" fmla="*/ 0 w 49216"/>
                <a:gd name="connsiteY9" fmla="*/ 26510 h 52443"/>
                <a:gd name="connsiteX10" fmla="*/ 42416 w 49216"/>
                <a:gd name="connsiteY10" fmla="*/ 23398 h 52443"/>
                <a:gd name="connsiteX11" fmla="*/ 25127 w 49216"/>
                <a:gd name="connsiteY11" fmla="*/ 5878 h 52443"/>
                <a:gd name="connsiteX12" fmla="*/ 6916 w 49216"/>
                <a:gd name="connsiteY12" fmla="*/ 23398 h 52443"/>
                <a:gd name="connsiteX13" fmla="*/ 42416 w 49216"/>
                <a:gd name="connsiteY13" fmla="*/ 23398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3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50"/>
                    <a:pt x="49216" y="25587"/>
                  </a:cubicBezTo>
                  <a:cubicBezTo>
                    <a:pt x="49216" y="26625"/>
                    <a:pt x="49216" y="27663"/>
                    <a:pt x="48986" y="28700"/>
                  </a:cubicBezTo>
                  <a:lnTo>
                    <a:pt x="6800" y="28700"/>
                  </a:lnTo>
                  <a:cubicBezTo>
                    <a:pt x="7838" y="39189"/>
                    <a:pt x="15675" y="46565"/>
                    <a:pt x="27086" y="46565"/>
                  </a:cubicBezTo>
                  <a:cubicBezTo>
                    <a:pt x="33771" y="46565"/>
                    <a:pt x="40226" y="44490"/>
                    <a:pt x="45643" y="40341"/>
                  </a:cubicBezTo>
                  <a:lnTo>
                    <a:pt x="45643" y="46680"/>
                  </a:lnTo>
                  <a:cubicBezTo>
                    <a:pt x="40226" y="50600"/>
                    <a:pt x="33771" y="52443"/>
                    <a:pt x="27086" y="52443"/>
                  </a:cubicBezTo>
                  <a:cubicBezTo>
                    <a:pt x="11065" y="52443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40" y="13485"/>
                    <a:pt x="35500" y="5878"/>
                    <a:pt x="25127" y="5878"/>
                  </a:cubicBezTo>
                  <a:cubicBezTo>
                    <a:pt x="14753" y="5878"/>
                    <a:pt x="7953" y="13485"/>
                    <a:pt x="6916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04" name="Freeform: Shape 903">
              <a:extLst>
                <a:ext uri="{FF2B5EF4-FFF2-40B4-BE49-F238E27FC236}">
                  <a16:creationId xmlns:a16="http://schemas.microsoft.com/office/drawing/2014/main" id="{035FF9C0-7C77-4392-81CC-1B1844B021B2}"/>
                </a:ext>
              </a:extLst>
            </p:cNvPr>
            <p:cNvSpPr/>
            <p:nvPr/>
          </p:nvSpPr>
          <p:spPr>
            <a:xfrm>
              <a:off x="5844053" y="6038152"/>
              <a:ext cx="35846" cy="52558"/>
            </a:xfrm>
            <a:custGeom>
              <a:avLst/>
              <a:gdLst>
                <a:gd name="connsiteX0" fmla="*/ 17519 w 35846"/>
                <a:gd name="connsiteY0" fmla="*/ 47257 h 52558"/>
                <a:gd name="connsiteX1" fmla="*/ 29507 w 35846"/>
                <a:gd name="connsiteY1" fmla="*/ 38612 h 52558"/>
                <a:gd name="connsiteX2" fmla="*/ 23398 w 35846"/>
                <a:gd name="connsiteY2" fmla="*/ 31120 h 52558"/>
                <a:gd name="connsiteX3" fmla="*/ 10373 w 35846"/>
                <a:gd name="connsiteY3" fmla="*/ 26049 h 52558"/>
                <a:gd name="connsiteX4" fmla="*/ 1037 w 35846"/>
                <a:gd name="connsiteY4" fmla="*/ 13947 h 52558"/>
                <a:gd name="connsiteX5" fmla="*/ 18211 w 35846"/>
                <a:gd name="connsiteY5" fmla="*/ 0 h 52558"/>
                <a:gd name="connsiteX6" fmla="*/ 33656 w 35846"/>
                <a:gd name="connsiteY6" fmla="*/ 4841 h 52558"/>
                <a:gd name="connsiteX7" fmla="*/ 33656 w 35846"/>
                <a:gd name="connsiteY7" fmla="*/ 11641 h 52558"/>
                <a:gd name="connsiteX8" fmla="*/ 18326 w 35846"/>
                <a:gd name="connsiteY8" fmla="*/ 5302 h 52558"/>
                <a:gd name="connsiteX9" fmla="*/ 7492 w 35846"/>
                <a:gd name="connsiteY9" fmla="*/ 13255 h 52558"/>
                <a:gd name="connsiteX10" fmla="*/ 13486 w 35846"/>
                <a:gd name="connsiteY10" fmla="*/ 20517 h 52558"/>
                <a:gd name="connsiteX11" fmla="*/ 26510 w 35846"/>
                <a:gd name="connsiteY11" fmla="*/ 25588 h 52558"/>
                <a:gd name="connsiteX12" fmla="*/ 35846 w 35846"/>
                <a:gd name="connsiteY12" fmla="*/ 37460 h 52558"/>
                <a:gd name="connsiteX13" fmla="*/ 17404 w 35846"/>
                <a:gd name="connsiteY13" fmla="*/ 52559 h 52558"/>
                <a:gd name="connsiteX14" fmla="*/ 0 w 35846"/>
                <a:gd name="connsiteY14" fmla="*/ 47142 h 52558"/>
                <a:gd name="connsiteX15" fmla="*/ 0 w 35846"/>
                <a:gd name="connsiteY15" fmla="*/ 40110 h 52558"/>
                <a:gd name="connsiteX16" fmla="*/ 17519 w 35846"/>
                <a:gd name="connsiteY16" fmla="*/ 47257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846" h="52558">
                  <a:moveTo>
                    <a:pt x="17519" y="47257"/>
                  </a:moveTo>
                  <a:cubicBezTo>
                    <a:pt x="24320" y="47257"/>
                    <a:pt x="29507" y="44260"/>
                    <a:pt x="29507" y="38612"/>
                  </a:cubicBezTo>
                  <a:cubicBezTo>
                    <a:pt x="29507" y="35385"/>
                    <a:pt x="27778" y="32849"/>
                    <a:pt x="23398" y="31120"/>
                  </a:cubicBezTo>
                  <a:lnTo>
                    <a:pt x="10373" y="26049"/>
                  </a:lnTo>
                  <a:cubicBezTo>
                    <a:pt x="4265" y="23513"/>
                    <a:pt x="1037" y="20055"/>
                    <a:pt x="1037" y="13947"/>
                  </a:cubicBezTo>
                  <a:cubicBezTo>
                    <a:pt x="1037" y="5302"/>
                    <a:pt x="8183" y="0"/>
                    <a:pt x="18211" y="0"/>
                  </a:cubicBezTo>
                  <a:cubicBezTo>
                    <a:pt x="24089" y="0"/>
                    <a:pt x="29737" y="1614"/>
                    <a:pt x="33656" y="4841"/>
                  </a:cubicBezTo>
                  <a:lnTo>
                    <a:pt x="33656" y="11641"/>
                  </a:lnTo>
                  <a:cubicBezTo>
                    <a:pt x="29161" y="7608"/>
                    <a:pt x="23628" y="5302"/>
                    <a:pt x="18326" y="5302"/>
                  </a:cubicBezTo>
                  <a:cubicBezTo>
                    <a:pt x="12102" y="5302"/>
                    <a:pt x="7492" y="8184"/>
                    <a:pt x="7492" y="13255"/>
                  </a:cubicBezTo>
                  <a:cubicBezTo>
                    <a:pt x="7492" y="16713"/>
                    <a:pt x="9106" y="18903"/>
                    <a:pt x="13486" y="20517"/>
                  </a:cubicBezTo>
                  <a:lnTo>
                    <a:pt x="26510" y="25588"/>
                  </a:lnTo>
                  <a:cubicBezTo>
                    <a:pt x="32965" y="28239"/>
                    <a:pt x="35846" y="32157"/>
                    <a:pt x="35846" y="37460"/>
                  </a:cubicBezTo>
                  <a:cubicBezTo>
                    <a:pt x="35846" y="46911"/>
                    <a:pt x="28124" y="52559"/>
                    <a:pt x="17404" y="52559"/>
                  </a:cubicBezTo>
                  <a:cubicBezTo>
                    <a:pt x="10719" y="52559"/>
                    <a:pt x="4495" y="50830"/>
                    <a:pt x="0" y="47142"/>
                  </a:cubicBezTo>
                  <a:lnTo>
                    <a:pt x="0" y="40110"/>
                  </a:lnTo>
                  <a:cubicBezTo>
                    <a:pt x="5302" y="45067"/>
                    <a:pt x="11411" y="47257"/>
                    <a:pt x="17519" y="47257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05" name="Freeform: Shape 904">
              <a:extLst>
                <a:ext uri="{FF2B5EF4-FFF2-40B4-BE49-F238E27FC236}">
                  <a16:creationId xmlns:a16="http://schemas.microsoft.com/office/drawing/2014/main" id="{D6B1C5D9-0D55-406E-853A-680A3C8D04FF}"/>
                </a:ext>
              </a:extLst>
            </p:cNvPr>
            <p:cNvSpPr/>
            <p:nvPr/>
          </p:nvSpPr>
          <p:spPr>
            <a:xfrm>
              <a:off x="5886584" y="6080914"/>
              <a:ext cx="13831" cy="24089"/>
            </a:xfrm>
            <a:custGeom>
              <a:avLst/>
              <a:gdLst>
                <a:gd name="connsiteX0" fmla="*/ 0 w 13831"/>
                <a:gd name="connsiteY0" fmla="*/ 23974 h 24089"/>
                <a:gd name="connsiteX1" fmla="*/ 7146 w 13831"/>
                <a:gd name="connsiteY1" fmla="*/ 9681 h 24089"/>
                <a:gd name="connsiteX2" fmla="*/ 3343 w 13831"/>
                <a:gd name="connsiteY2" fmla="*/ 4841 h 24089"/>
                <a:gd name="connsiteX3" fmla="*/ 8529 w 13831"/>
                <a:gd name="connsiteY3" fmla="*/ 0 h 24089"/>
                <a:gd name="connsiteX4" fmla="*/ 13831 w 13831"/>
                <a:gd name="connsiteY4" fmla="*/ 5187 h 24089"/>
                <a:gd name="connsiteX5" fmla="*/ 12218 w 13831"/>
                <a:gd name="connsiteY5" fmla="*/ 10258 h 24089"/>
                <a:gd name="connsiteX6" fmla="*/ 4956 w 13831"/>
                <a:gd name="connsiteY6" fmla="*/ 24089 h 24089"/>
                <a:gd name="connsiteX7" fmla="*/ 115 w 13831"/>
                <a:gd name="connsiteY7" fmla="*/ 24089 h 24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831" h="24089">
                  <a:moveTo>
                    <a:pt x="0" y="23974"/>
                  </a:moveTo>
                  <a:lnTo>
                    <a:pt x="7146" y="9681"/>
                  </a:lnTo>
                  <a:cubicBezTo>
                    <a:pt x="4495" y="8990"/>
                    <a:pt x="3343" y="7031"/>
                    <a:pt x="3343" y="4841"/>
                  </a:cubicBezTo>
                  <a:cubicBezTo>
                    <a:pt x="3343" y="1844"/>
                    <a:pt x="5763" y="0"/>
                    <a:pt x="8529" y="0"/>
                  </a:cubicBezTo>
                  <a:cubicBezTo>
                    <a:pt x="11756" y="0"/>
                    <a:pt x="13831" y="2190"/>
                    <a:pt x="13831" y="5187"/>
                  </a:cubicBezTo>
                  <a:cubicBezTo>
                    <a:pt x="13831" y="6915"/>
                    <a:pt x="13140" y="8645"/>
                    <a:pt x="12218" y="10258"/>
                  </a:cubicBezTo>
                  <a:lnTo>
                    <a:pt x="4956" y="24089"/>
                  </a:lnTo>
                  <a:lnTo>
                    <a:pt x="115" y="24089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06" name="Freeform: Shape 905">
              <a:extLst>
                <a:ext uri="{FF2B5EF4-FFF2-40B4-BE49-F238E27FC236}">
                  <a16:creationId xmlns:a16="http://schemas.microsoft.com/office/drawing/2014/main" id="{E01F2654-F9D2-45C3-B775-0142623CF76E}"/>
                </a:ext>
              </a:extLst>
            </p:cNvPr>
            <p:cNvSpPr/>
            <p:nvPr/>
          </p:nvSpPr>
          <p:spPr>
            <a:xfrm>
              <a:off x="5939143" y="6012103"/>
              <a:ext cx="42300" cy="77800"/>
            </a:xfrm>
            <a:custGeom>
              <a:avLst/>
              <a:gdLst>
                <a:gd name="connsiteX0" fmla="*/ 14753 w 42300"/>
                <a:gd name="connsiteY0" fmla="*/ 51752 h 77800"/>
                <a:gd name="connsiteX1" fmla="*/ 6455 w 42300"/>
                <a:gd name="connsiteY1" fmla="*/ 59936 h 77800"/>
                <a:gd name="connsiteX2" fmla="*/ 6455 w 42300"/>
                <a:gd name="connsiteY2" fmla="*/ 77801 h 77800"/>
                <a:gd name="connsiteX3" fmla="*/ 0 w 42300"/>
                <a:gd name="connsiteY3" fmla="*/ 77801 h 77800"/>
                <a:gd name="connsiteX4" fmla="*/ 0 w 42300"/>
                <a:gd name="connsiteY4" fmla="*/ 0 h 77800"/>
                <a:gd name="connsiteX5" fmla="*/ 6455 w 42300"/>
                <a:gd name="connsiteY5" fmla="*/ 0 h 77800"/>
                <a:gd name="connsiteX6" fmla="*/ 6455 w 42300"/>
                <a:gd name="connsiteY6" fmla="*/ 51752 h 77800"/>
                <a:gd name="connsiteX7" fmla="*/ 31697 w 42300"/>
                <a:gd name="connsiteY7" fmla="*/ 26971 h 77800"/>
                <a:gd name="connsiteX8" fmla="*/ 39419 w 42300"/>
                <a:gd name="connsiteY8" fmla="*/ 26971 h 77800"/>
                <a:gd name="connsiteX9" fmla="*/ 19248 w 42300"/>
                <a:gd name="connsiteY9" fmla="*/ 47026 h 77800"/>
                <a:gd name="connsiteX10" fmla="*/ 42300 w 42300"/>
                <a:gd name="connsiteY10" fmla="*/ 77801 h 77800"/>
                <a:gd name="connsiteX11" fmla="*/ 34463 w 42300"/>
                <a:gd name="connsiteY11" fmla="*/ 77801 h 77800"/>
                <a:gd name="connsiteX12" fmla="*/ 14753 w 42300"/>
                <a:gd name="connsiteY12" fmla="*/ 51752 h 7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300" h="77800">
                  <a:moveTo>
                    <a:pt x="14753" y="51752"/>
                  </a:moveTo>
                  <a:lnTo>
                    <a:pt x="6455" y="59936"/>
                  </a:lnTo>
                  <a:lnTo>
                    <a:pt x="6455" y="77801"/>
                  </a:lnTo>
                  <a:lnTo>
                    <a:pt x="0" y="77801"/>
                  </a:lnTo>
                  <a:lnTo>
                    <a:pt x="0" y="0"/>
                  </a:lnTo>
                  <a:lnTo>
                    <a:pt x="6455" y="0"/>
                  </a:lnTo>
                  <a:lnTo>
                    <a:pt x="6455" y="51752"/>
                  </a:lnTo>
                  <a:lnTo>
                    <a:pt x="31697" y="26971"/>
                  </a:lnTo>
                  <a:lnTo>
                    <a:pt x="39419" y="26971"/>
                  </a:lnTo>
                  <a:lnTo>
                    <a:pt x="19248" y="47026"/>
                  </a:lnTo>
                  <a:lnTo>
                    <a:pt x="42300" y="77801"/>
                  </a:lnTo>
                  <a:lnTo>
                    <a:pt x="34463" y="77801"/>
                  </a:lnTo>
                  <a:lnTo>
                    <a:pt x="14753" y="51752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07" name="Freeform: Shape 906">
              <a:extLst>
                <a:ext uri="{FF2B5EF4-FFF2-40B4-BE49-F238E27FC236}">
                  <a16:creationId xmlns:a16="http://schemas.microsoft.com/office/drawing/2014/main" id="{58ADD02B-0485-437C-8CFB-B45AB3BFCE9F}"/>
                </a:ext>
              </a:extLst>
            </p:cNvPr>
            <p:cNvSpPr/>
            <p:nvPr/>
          </p:nvSpPr>
          <p:spPr>
            <a:xfrm>
              <a:off x="5986054" y="6038267"/>
              <a:ext cx="49216" cy="52443"/>
            </a:xfrm>
            <a:custGeom>
              <a:avLst/>
              <a:gdLst>
                <a:gd name="connsiteX0" fmla="*/ 115 w 49216"/>
                <a:gd name="connsiteY0" fmla="*/ 26510 h 52443"/>
                <a:gd name="connsiteX1" fmla="*/ 25127 w 49216"/>
                <a:gd name="connsiteY1" fmla="*/ 0 h 52443"/>
                <a:gd name="connsiteX2" fmla="*/ 49216 w 49216"/>
                <a:gd name="connsiteY2" fmla="*/ 25587 h 52443"/>
                <a:gd name="connsiteX3" fmla="*/ 48986 w 49216"/>
                <a:gd name="connsiteY3" fmla="*/ 28700 h 52443"/>
                <a:gd name="connsiteX4" fmla="*/ 6801 w 49216"/>
                <a:gd name="connsiteY4" fmla="*/ 28700 h 52443"/>
                <a:gd name="connsiteX5" fmla="*/ 27087 w 49216"/>
                <a:gd name="connsiteY5" fmla="*/ 46565 h 52443"/>
                <a:gd name="connsiteX6" fmla="*/ 45643 w 49216"/>
                <a:gd name="connsiteY6" fmla="*/ 40341 h 52443"/>
                <a:gd name="connsiteX7" fmla="*/ 45643 w 49216"/>
                <a:gd name="connsiteY7" fmla="*/ 46680 h 52443"/>
                <a:gd name="connsiteX8" fmla="*/ 27087 w 49216"/>
                <a:gd name="connsiteY8" fmla="*/ 52443 h 52443"/>
                <a:gd name="connsiteX9" fmla="*/ 0 w 49216"/>
                <a:gd name="connsiteY9" fmla="*/ 26510 h 52443"/>
                <a:gd name="connsiteX10" fmla="*/ 42416 w 49216"/>
                <a:gd name="connsiteY10" fmla="*/ 23398 h 52443"/>
                <a:gd name="connsiteX11" fmla="*/ 25127 w 49216"/>
                <a:gd name="connsiteY11" fmla="*/ 5878 h 52443"/>
                <a:gd name="connsiteX12" fmla="*/ 6916 w 49216"/>
                <a:gd name="connsiteY12" fmla="*/ 23398 h 52443"/>
                <a:gd name="connsiteX13" fmla="*/ 42416 w 49216"/>
                <a:gd name="connsiteY13" fmla="*/ 23398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3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50"/>
                    <a:pt x="49216" y="25587"/>
                  </a:cubicBezTo>
                  <a:cubicBezTo>
                    <a:pt x="49216" y="26625"/>
                    <a:pt x="49216" y="27663"/>
                    <a:pt x="48986" y="28700"/>
                  </a:cubicBezTo>
                  <a:lnTo>
                    <a:pt x="6801" y="28700"/>
                  </a:lnTo>
                  <a:cubicBezTo>
                    <a:pt x="7838" y="39189"/>
                    <a:pt x="15676" y="46565"/>
                    <a:pt x="27087" y="46565"/>
                  </a:cubicBezTo>
                  <a:cubicBezTo>
                    <a:pt x="33772" y="46565"/>
                    <a:pt x="40227" y="44490"/>
                    <a:pt x="45643" y="40341"/>
                  </a:cubicBezTo>
                  <a:lnTo>
                    <a:pt x="45643" y="46680"/>
                  </a:lnTo>
                  <a:cubicBezTo>
                    <a:pt x="40227" y="50600"/>
                    <a:pt x="33772" y="52443"/>
                    <a:pt x="27087" y="52443"/>
                  </a:cubicBezTo>
                  <a:cubicBezTo>
                    <a:pt x="11065" y="52443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40" y="13485"/>
                    <a:pt x="35500" y="5878"/>
                    <a:pt x="25127" y="5878"/>
                  </a:cubicBezTo>
                  <a:cubicBezTo>
                    <a:pt x="14754" y="5878"/>
                    <a:pt x="7953" y="13485"/>
                    <a:pt x="6916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08" name="Freeform: Shape 907">
              <a:extLst>
                <a:ext uri="{FF2B5EF4-FFF2-40B4-BE49-F238E27FC236}">
                  <a16:creationId xmlns:a16="http://schemas.microsoft.com/office/drawing/2014/main" id="{3B7DD930-B0DB-4C18-A63F-45102C53D9E1}"/>
                </a:ext>
              </a:extLst>
            </p:cNvPr>
            <p:cNvSpPr/>
            <p:nvPr/>
          </p:nvSpPr>
          <p:spPr>
            <a:xfrm>
              <a:off x="6045413" y="6038267"/>
              <a:ext cx="49216" cy="52443"/>
            </a:xfrm>
            <a:custGeom>
              <a:avLst/>
              <a:gdLst>
                <a:gd name="connsiteX0" fmla="*/ 115 w 49216"/>
                <a:gd name="connsiteY0" fmla="*/ 26510 h 52443"/>
                <a:gd name="connsiteX1" fmla="*/ 25127 w 49216"/>
                <a:gd name="connsiteY1" fmla="*/ 0 h 52443"/>
                <a:gd name="connsiteX2" fmla="*/ 49216 w 49216"/>
                <a:gd name="connsiteY2" fmla="*/ 25587 h 52443"/>
                <a:gd name="connsiteX3" fmla="*/ 48986 w 49216"/>
                <a:gd name="connsiteY3" fmla="*/ 28700 h 52443"/>
                <a:gd name="connsiteX4" fmla="*/ 6801 w 49216"/>
                <a:gd name="connsiteY4" fmla="*/ 28700 h 52443"/>
                <a:gd name="connsiteX5" fmla="*/ 27086 w 49216"/>
                <a:gd name="connsiteY5" fmla="*/ 46565 h 52443"/>
                <a:gd name="connsiteX6" fmla="*/ 45643 w 49216"/>
                <a:gd name="connsiteY6" fmla="*/ 40341 h 52443"/>
                <a:gd name="connsiteX7" fmla="*/ 45643 w 49216"/>
                <a:gd name="connsiteY7" fmla="*/ 46680 h 52443"/>
                <a:gd name="connsiteX8" fmla="*/ 27086 w 49216"/>
                <a:gd name="connsiteY8" fmla="*/ 52443 h 52443"/>
                <a:gd name="connsiteX9" fmla="*/ 0 w 49216"/>
                <a:gd name="connsiteY9" fmla="*/ 26510 h 52443"/>
                <a:gd name="connsiteX10" fmla="*/ 42416 w 49216"/>
                <a:gd name="connsiteY10" fmla="*/ 23398 h 52443"/>
                <a:gd name="connsiteX11" fmla="*/ 25127 w 49216"/>
                <a:gd name="connsiteY11" fmla="*/ 5878 h 52443"/>
                <a:gd name="connsiteX12" fmla="*/ 6915 w 49216"/>
                <a:gd name="connsiteY12" fmla="*/ 23398 h 52443"/>
                <a:gd name="connsiteX13" fmla="*/ 42416 w 49216"/>
                <a:gd name="connsiteY13" fmla="*/ 23398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3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50"/>
                    <a:pt x="49216" y="25587"/>
                  </a:cubicBezTo>
                  <a:cubicBezTo>
                    <a:pt x="49216" y="26625"/>
                    <a:pt x="49216" y="27663"/>
                    <a:pt x="48986" y="28700"/>
                  </a:cubicBezTo>
                  <a:lnTo>
                    <a:pt x="6801" y="28700"/>
                  </a:lnTo>
                  <a:cubicBezTo>
                    <a:pt x="7838" y="39189"/>
                    <a:pt x="15675" y="46565"/>
                    <a:pt x="27086" y="46565"/>
                  </a:cubicBezTo>
                  <a:cubicBezTo>
                    <a:pt x="33771" y="46565"/>
                    <a:pt x="40226" y="44490"/>
                    <a:pt x="45643" y="40341"/>
                  </a:cubicBezTo>
                  <a:lnTo>
                    <a:pt x="45643" y="46680"/>
                  </a:lnTo>
                  <a:cubicBezTo>
                    <a:pt x="40226" y="50600"/>
                    <a:pt x="33771" y="52443"/>
                    <a:pt x="27086" y="52443"/>
                  </a:cubicBezTo>
                  <a:cubicBezTo>
                    <a:pt x="11065" y="52443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40" y="13485"/>
                    <a:pt x="35500" y="5878"/>
                    <a:pt x="25127" y="5878"/>
                  </a:cubicBezTo>
                  <a:cubicBezTo>
                    <a:pt x="14754" y="5878"/>
                    <a:pt x="7953" y="13485"/>
                    <a:pt x="6915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09" name="Freeform: Shape 908">
              <a:extLst>
                <a:ext uri="{FF2B5EF4-FFF2-40B4-BE49-F238E27FC236}">
                  <a16:creationId xmlns:a16="http://schemas.microsoft.com/office/drawing/2014/main" id="{BBC641D0-C04C-4C07-A237-D10029AC7FC4}"/>
                </a:ext>
              </a:extLst>
            </p:cNvPr>
            <p:cNvSpPr/>
            <p:nvPr/>
          </p:nvSpPr>
          <p:spPr>
            <a:xfrm>
              <a:off x="6108691" y="6038267"/>
              <a:ext cx="52097" cy="77570"/>
            </a:xfrm>
            <a:custGeom>
              <a:avLst/>
              <a:gdLst>
                <a:gd name="connsiteX0" fmla="*/ 6455 w 52097"/>
                <a:gd name="connsiteY0" fmla="*/ 39765 h 77570"/>
                <a:gd name="connsiteX1" fmla="*/ 6455 w 52097"/>
                <a:gd name="connsiteY1" fmla="*/ 77570 h 77570"/>
                <a:gd name="connsiteX2" fmla="*/ 0 w 52097"/>
                <a:gd name="connsiteY2" fmla="*/ 77570 h 77570"/>
                <a:gd name="connsiteX3" fmla="*/ 0 w 52097"/>
                <a:gd name="connsiteY3" fmla="*/ 807 h 77570"/>
                <a:gd name="connsiteX4" fmla="*/ 6455 w 52097"/>
                <a:gd name="connsiteY4" fmla="*/ 807 h 77570"/>
                <a:gd name="connsiteX5" fmla="*/ 6455 w 52097"/>
                <a:gd name="connsiteY5" fmla="*/ 12678 h 77570"/>
                <a:gd name="connsiteX6" fmla="*/ 26625 w 52097"/>
                <a:gd name="connsiteY6" fmla="*/ 0 h 77570"/>
                <a:gd name="connsiteX7" fmla="*/ 52098 w 52097"/>
                <a:gd name="connsiteY7" fmla="*/ 26164 h 77570"/>
                <a:gd name="connsiteX8" fmla="*/ 26625 w 52097"/>
                <a:gd name="connsiteY8" fmla="*/ 52559 h 77570"/>
                <a:gd name="connsiteX9" fmla="*/ 6455 w 52097"/>
                <a:gd name="connsiteY9" fmla="*/ 39880 h 77570"/>
                <a:gd name="connsiteX10" fmla="*/ 26049 w 52097"/>
                <a:gd name="connsiteY10" fmla="*/ 5994 h 77570"/>
                <a:gd name="connsiteX11" fmla="*/ 6455 w 52097"/>
                <a:gd name="connsiteY11" fmla="*/ 26164 h 77570"/>
                <a:gd name="connsiteX12" fmla="*/ 26049 w 52097"/>
                <a:gd name="connsiteY12" fmla="*/ 46450 h 77570"/>
                <a:gd name="connsiteX13" fmla="*/ 45413 w 52097"/>
                <a:gd name="connsiteY13" fmla="*/ 26164 h 77570"/>
                <a:gd name="connsiteX14" fmla="*/ 26049 w 52097"/>
                <a:gd name="connsiteY14" fmla="*/ 5994 h 77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77570">
                  <a:moveTo>
                    <a:pt x="6455" y="39765"/>
                  </a:moveTo>
                  <a:lnTo>
                    <a:pt x="6455" y="77570"/>
                  </a:lnTo>
                  <a:lnTo>
                    <a:pt x="0" y="77570"/>
                  </a:lnTo>
                  <a:lnTo>
                    <a:pt x="0" y="807"/>
                  </a:lnTo>
                  <a:lnTo>
                    <a:pt x="6455" y="807"/>
                  </a:lnTo>
                  <a:lnTo>
                    <a:pt x="6455" y="12678"/>
                  </a:lnTo>
                  <a:cubicBezTo>
                    <a:pt x="10028" y="4956"/>
                    <a:pt x="17404" y="0"/>
                    <a:pt x="26625" y="0"/>
                  </a:cubicBezTo>
                  <a:cubicBezTo>
                    <a:pt x="41379" y="0"/>
                    <a:pt x="52098" y="11065"/>
                    <a:pt x="52098" y="26164"/>
                  </a:cubicBezTo>
                  <a:cubicBezTo>
                    <a:pt x="52098" y="41263"/>
                    <a:pt x="41379" y="52559"/>
                    <a:pt x="26625" y="52559"/>
                  </a:cubicBezTo>
                  <a:cubicBezTo>
                    <a:pt x="17289" y="52559"/>
                    <a:pt x="9912" y="47603"/>
                    <a:pt x="6455" y="39880"/>
                  </a:cubicBezTo>
                  <a:close/>
                  <a:moveTo>
                    <a:pt x="26049" y="5994"/>
                  </a:moveTo>
                  <a:cubicBezTo>
                    <a:pt x="14638" y="5994"/>
                    <a:pt x="6455" y="14523"/>
                    <a:pt x="6455" y="26164"/>
                  </a:cubicBezTo>
                  <a:cubicBezTo>
                    <a:pt x="6455" y="37805"/>
                    <a:pt x="14638" y="46450"/>
                    <a:pt x="26049" y="46450"/>
                  </a:cubicBezTo>
                  <a:cubicBezTo>
                    <a:pt x="37460" y="46450"/>
                    <a:pt x="45413" y="37920"/>
                    <a:pt x="45413" y="26164"/>
                  </a:cubicBezTo>
                  <a:cubicBezTo>
                    <a:pt x="45413" y="14408"/>
                    <a:pt x="37460" y="5994"/>
                    <a:pt x="26049" y="5994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10" name="Freeform: Shape 909">
              <a:extLst>
                <a:ext uri="{FF2B5EF4-FFF2-40B4-BE49-F238E27FC236}">
                  <a16:creationId xmlns:a16="http://schemas.microsoft.com/office/drawing/2014/main" id="{3151FAA9-AC37-4236-B622-DFC9BD6F1248}"/>
                </a:ext>
              </a:extLst>
            </p:cNvPr>
            <p:cNvSpPr/>
            <p:nvPr/>
          </p:nvSpPr>
          <p:spPr>
            <a:xfrm>
              <a:off x="6173467" y="6019134"/>
              <a:ext cx="12332" cy="70654"/>
            </a:xfrm>
            <a:custGeom>
              <a:avLst/>
              <a:gdLst>
                <a:gd name="connsiteX0" fmla="*/ 0 w 12332"/>
                <a:gd name="connsiteY0" fmla="*/ 4611 h 70654"/>
                <a:gd name="connsiteX1" fmla="*/ 4380 w 12332"/>
                <a:gd name="connsiteY1" fmla="*/ 0 h 70654"/>
                <a:gd name="connsiteX2" fmla="*/ 7377 w 12332"/>
                <a:gd name="connsiteY2" fmla="*/ 922 h 70654"/>
                <a:gd name="connsiteX3" fmla="*/ 12333 w 12332"/>
                <a:gd name="connsiteY3" fmla="*/ 4495 h 70654"/>
                <a:gd name="connsiteX4" fmla="*/ 7377 w 12332"/>
                <a:gd name="connsiteY4" fmla="*/ 8068 h 70654"/>
                <a:gd name="connsiteX5" fmla="*/ 4380 w 12332"/>
                <a:gd name="connsiteY5" fmla="*/ 9106 h 70654"/>
                <a:gd name="connsiteX6" fmla="*/ 0 w 12332"/>
                <a:gd name="connsiteY6" fmla="*/ 4611 h 70654"/>
                <a:gd name="connsiteX7" fmla="*/ 1498 w 12332"/>
                <a:gd name="connsiteY7" fmla="*/ 19825 h 70654"/>
                <a:gd name="connsiteX8" fmla="*/ 8068 w 12332"/>
                <a:gd name="connsiteY8" fmla="*/ 19825 h 70654"/>
                <a:gd name="connsiteX9" fmla="*/ 8068 w 12332"/>
                <a:gd name="connsiteY9" fmla="*/ 70655 h 70654"/>
                <a:gd name="connsiteX10" fmla="*/ 1498 w 12332"/>
                <a:gd name="connsiteY10" fmla="*/ 70655 h 70654"/>
                <a:gd name="connsiteX11" fmla="*/ 1498 w 12332"/>
                <a:gd name="connsiteY11" fmla="*/ 19825 h 70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32" h="70654">
                  <a:moveTo>
                    <a:pt x="0" y="4611"/>
                  </a:moveTo>
                  <a:cubicBezTo>
                    <a:pt x="0" y="2075"/>
                    <a:pt x="1845" y="0"/>
                    <a:pt x="4380" y="0"/>
                  </a:cubicBezTo>
                  <a:cubicBezTo>
                    <a:pt x="5533" y="0"/>
                    <a:pt x="6455" y="346"/>
                    <a:pt x="7377" y="922"/>
                  </a:cubicBezTo>
                  <a:lnTo>
                    <a:pt x="12333" y="4495"/>
                  </a:lnTo>
                  <a:lnTo>
                    <a:pt x="7377" y="8068"/>
                  </a:lnTo>
                  <a:cubicBezTo>
                    <a:pt x="6455" y="8645"/>
                    <a:pt x="5533" y="9106"/>
                    <a:pt x="4380" y="9106"/>
                  </a:cubicBezTo>
                  <a:cubicBezTo>
                    <a:pt x="1845" y="9106"/>
                    <a:pt x="0" y="7031"/>
                    <a:pt x="0" y="4611"/>
                  </a:cubicBezTo>
                  <a:close/>
                  <a:moveTo>
                    <a:pt x="1498" y="19825"/>
                  </a:moveTo>
                  <a:lnTo>
                    <a:pt x="8068" y="19825"/>
                  </a:lnTo>
                  <a:lnTo>
                    <a:pt x="8068" y="70655"/>
                  </a:lnTo>
                  <a:lnTo>
                    <a:pt x="1498" y="70655"/>
                  </a:lnTo>
                  <a:lnTo>
                    <a:pt x="1498" y="19825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11" name="Freeform: Shape 910">
              <a:extLst>
                <a:ext uri="{FF2B5EF4-FFF2-40B4-BE49-F238E27FC236}">
                  <a16:creationId xmlns:a16="http://schemas.microsoft.com/office/drawing/2014/main" id="{97A16E69-70D5-4173-A449-580D8E4B52F3}"/>
                </a:ext>
              </a:extLst>
            </p:cNvPr>
            <p:cNvSpPr/>
            <p:nvPr/>
          </p:nvSpPr>
          <p:spPr>
            <a:xfrm>
              <a:off x="6199516" y="6038152"/>
              <a:ext cx="45412" cy="51751"/>
            </a:xfrm>
            <a:custGeom>
              <a:avLst/>
              <a:gdLst>
                <a:gd name="connsiteX0" fmla="*/ 6455 w 45412"/>
                <a:gd name="connsiteY0" fmla="*/ 51636 h 51751"/>
                <a:gd name="connsiteX1" fmla="*/ 0 w 45412"/>
                <a:gd name="connsiteY1" fmla="*/ 51636 h 51751"/>
                <a:gd name="connsiteX2" fmla="*/ 0 w 45412"/>
                <a:gd name="connsiteY2" fmla="*/ 807 h 51751"/>
                <a:gd name="connsiteX3" fmla="*/ 6455 w 45412"/>
                <a:gd name="connsiteY3" fmla="*/ 807 h 51751"/>
                <a:gd name="connsiteX4" fmla="*/ 6455 w 45412"/>
                <a:gd name="connsiteY4" fmla="*/ 12448 h 51751"/>
                <a:gd name="connsiteX5" fmla="*/ 25242 w 45412"/>
                <a:gd name="connsiteY5" fmla="*/ 0 h 51751"/>
                <a:gd name="connsiteX6" fmla="*/ 45413 w 45412"/>
                <a:gd name="connsiteY6" fmla="*/ 22591 h 51751"/>
                <a:gd name="connsiteX7" fmla="*/ 45413 w 45412"/>
                <a:gd name="connsiteY7" fmla="*/ 51636 h 51751"/>
                <a:gd name="connsiteX8" fmla="*/ 38958 w 45412"/>
                <a:gd name="connsiteY8" fmla="*/ 51636 h 51751"/>
                <a:gd name="connsiteX9" fmla="*/ 38958 w 45412"/>
                <a:gd name="connsiteY9" fmla="*/ 23513 h 51751"/>
                <a:gd name="connsiteX10" fmla="*/ 23744 w 45412"/>
                <a:gd name="connsiteY10" fmla="*/ 6224 h 51751"/>
                <a:gd name="connsiteX11" fmla="*/ 6570 w 45412"/>
                <a:gd name="connsiteY11" fmla="*/ 26280 h 51751"/>
                <a:gd name="connsiteX12" fmla="*/ 6570 w 45412"/>
                <a:gd name="connsiteY12" fmla="*/ 51752 h 5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412" h="51751">
                  <a:moveTo>
                    <a:pt x="6455" y="51636"/>
                  </a:moveTo>
                  <a:lnTo>
                    <a:pt x="0" y="51636"/>
                  </a:lnTo>
                  <a:lnTo>
                    <a:pt x="0" y="807"/>
                  </a:lnTo>
                  <a:lnTo>
                    <a:pt x="6455" y="807"/>
                  </a:lnTo>
                  <a:lnTo>
                    <a:pt x="6455" y="12448"/>
                  </a:lnTo>
                  <a:cubicBezTo>
                    <a:pt x="9912" y="4956"/>
                    <a:pt x="16713" y="0"/>
                    <a:pt x="25242" y="0"/>
                  </a:cubicBezTo>
                  <a:cubicBezTo>
                    <a:pt x="38727" y="0"/>
                    <a:pt x="45413" y="9451"/>
                    <a:pt x="45413" y="22591"/>
                  </a:cubicBezTo>
                  <a:lnTo>
                    <a:pt x="45413" y="51636"/>
                  </a:lnTo>
                  <a:lnTo>
                    <a:pt x="38958" y="51636"/>
                  </a:lnTo>
                  <a:lnTo>
                    <a:pt x="38958" y="23513"/>
                  </a:lnTo>
                  <a:cubicBezTo>
                    <a:pt x="38958" y="11987"/>
                    <a:pt x="33656" y="6224"/>
                    <a:pt x="23744" y="6224"/>
                  </a:cubicBezTo>
                  <a:cubicBezTo>
                    <a:pt x="13831" y="6224"/>
                    <a:pt x="6570" y="14984"/>
                    <a:pt x="6570" y="26280"/>
                  </a:cubicBezTo>
                  <a:lnTo>
                    <a:pt x="6570" y="51752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12" name="Freeform: Shape 911">
              <a:extLst>
                <a:ext uri="{FF2B5EF4-FFF2-40B4-BE49-F238E27FC236}">
                  <a16:creationId xmlns:a16="http://schemas.microsoft.com/office/drawing/2014/main" id="{B1BC62BE-34B7-40B2-AE00-90DCA6221B0F}"/>
                </a:ext>
              </a:extLst>
            </p:cNvPr>
            <p:cNvSpPr/>
            <p:nvPr/>
          </p:nvSpPr>
          <p:spPr>
            <a:xfrm>
              <a:off x="6257607" y="6038152"/>
              <a:ext cx="52097" cy="78377"/>
            </a:xfrm>
            <a:custGeom>
              <a:avLst/>
              <a:gdLst>
                <a:gd name="connsiteX0" fmla="*/ 25473 w 52097"/>
                <a:gd name="connsiteY0" fmla="*/ 78377 h 78377"/>
                <a:gd name="connsiteX1" fmla="*/ 4957 w 52097"/>
                <a:gd name="connsiteY1" fmla="*/ 71462 h 78377"/>
                <a:gd name="connsiteX2" fmla="*/ 4957 w 52097"/>
                <a:gd name="connsiteY2" fmla="*/ 64431 h 78377"/>
                <a:gd name="connsiteX3" fmla="*/ 25473 w 52097"/>
                <a:gd name="connsiteY3" fmla="*/ 72269 h 78377"/>
                <a:gd name="connsiteX4" fmla="*/ 45643 w 52097"/>
                <a:gd name="connsiteY4" fmla="*/ 53020 h 78377"/>
                <a:gd name="connsiteX5" fmla="*/ 45643 w 52097"/>
                <a:gd name="connsiteY5" fmla="*/ 39996 h 78377"/>
                <a:gd name="connsiteX6" fmla="*/ 25473 w 52097"/>
                <a:gd name="connsiteY6" fmla="*/ 52559 h 78377"/>
                <a:gd name="connsiteX7" fmla="*/ 0 w 52097"/>
                <a:gd name="connsiteY7" fmla="*/ 26510 h 78377"/>
                <a:gd name="connsiteX8" fmla="*/ 25473 w 52097"/>
                <a:gd name="connsiteY8" fmla="*/ 0 h 78377"/>
                <a:gd name="connsiteX9" fmla="*/ 45643 w 52097"/>
                <a:gd name="connsiteY9" fmla="*/ 12678 h 78377"/>
                <a:gd name="connsiteX10" fmla="*/ 45643 w 52097"/>
                <a:gd name="connsiteY10" fmla="*/ 807 h 78377"/>
                <a:gd name="connsiteX11" fmla="*/ 52098 w 52097"/>
                <a:gd name="connsiteY11" fmla="*/ 807 h 78377"/>
                <a:gd name="connsiteX12" fmla="*/ 52098 w 52097"/>
                <a:gd name="connsiteY12" fmla="*/ 52443 h 78377"/>
                <a:gd name="connsiteX13" fmla="*/ 25473 w 52097"/>
                <a:gd name="connsiteY13" fmla="*/ 78262 h 78377"/>
                <a:gd name="connsiteX14" fmla="*/ 26049 w 52097"/>
                <a:gd name="connsiteY14" fmla="*/ 6109 h 78377"/>
                <a:gd name="connsiteX15" fmla="*/ 6685 w 52097"/>
                <a:gd name="connsiteY15" fmla="*/ 26394 h 78377"/>
                <a:gd name="connsiteX16" fmla="*/ 26049 w 52097"/>
                <a:gd name="connsiteY16" fmla="*/ 46565 h 78377"/>
                <a:gd name="connsiteX17" fmla="*/ 45643 w 52097"/>
                <a:gd name="connsiteY17" fmla="*/ 26394 h 78377"/>
                <a:gd name="connsiteX18" fmla="*/ 26049 w 52097"/>
                <a:gd name="connsiteY18" fmla="*/ 6109 h 78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097" h="78377">
                  <a:moveTo>
                    <a:pt x="25473" y="78377"/>
                  </a:moveTo>
                  <a:cubicBezTo>
                    <a:pt x="17751" y="78377"/>
                    <a:pt x="10374" y="76072"/>
                    <a:pt x="4957" y="71462"/>
                  </a:cubicBezTo>
                  <a:lnTo>
                    <a:pt x="4957" y="64431"/>
                  </a:lnTo>
                  <a:cubicBezTo>
                    <a:pt x="10374" y="69732"/>
                    <a:pt x="18211" y="72269"/>
                    <a:pt x="25473" y="72269"/>
                  </a:cubicBezTo>
                  <a:cubicBezTo>
                    <a:pt x="38382" y="72269"/>
                    <a:pt x="45643" y="65583"/>
                    <a:pt x="45643" y="53020"/>
                  </a:cubicBezTo>
                  <a:lnTo>
                    <a:pt x="45643" y="39996"/>
                  </a:lnTo>
                  <a:cubicBezTo>
                    <a:pt x="42070" y="47603"/>
                    <a:pt x="34694" y="52559"/>
                    <a:pt x="25473" y="52559"/>
                  </a:cubicBezTo>
                  <a:cubicBezTo>
                    <a:pt x="10604" y="52559"/>
                    <a:pt x="0" y="41609"/>
                    <a:pt x="0" y="26510"/>
                  </a:cubicBezTo>
                  <a:cubicBezTo>
                    <a:pt x="0" y="11411"/>
                    <a:pt x="10604" y="0"/>
                    <a:pt x="25473" y="0"/>
                  </a:cubicBezTo>
                  <a:cubicBezTo>
                    <a:pt x="34694" y="0"/>
                    <a:pt x="42070" y="4956"/>
                    <a:pt x="45643" y="12678"/>
                  </a:cubicBezTo>
                  <a:lnTo>
                    <a:pt x="45643" y="807"/>
                  </a:lnTo>
                  <a:lnTo>
                    <a:pt x="52098" y="807"/>
                  </a:lnTo>
                  <a:lnTo>
                    <a:pt x="52098" y="52443"/>
                  </a:lnTo>
                  <a:cubicBezTo>
                    <a:pt x="52098" y="69041"/>
                    <a:pt x="42301" y="78262"/>
                    <a:pt x="25473" y="78262"/>
                  </a:cubicBezTo>
                  <a:close/>
                  <a:moveTo>
                    <a:pt x="26049" y="6109"/>
                  </a:moveTo>
                  <a:cubicBezTo>
                    <a:pt x="14638" y="6109"/>
                    <a:pt x="6685" y="14638"/>
                    <a:pt x="6685" y="26394"/>
                  </a:cubicBezTo>
                  <a:cubicBezTo>
                    <a:pt x="6685" y="38151"/>
                    <a:pt x="14638" y="46565"/>
                    <a:pt x="26049" y="46565"/>
                  </a:cubicBezTo>
                  <a:cubicBezTo>
                    <a:pt x="37460" y="46565"/>
                    <a:pt x="45643" y="38036"/>
                    <a:pt x="45643" y="26394"/>
                  </a:cubicBezTo>
                  <a:cubicBezTo>
                    <a:pt x="45643" y="14754"/>
                    <a:pt x="37460" y="6109"/>
                    <a:pt x="26049" y="610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13" name="Freeform: Shape 912">
              <a:extLst>
                <a:ext uri="{FF2B5EF4-FFF2-40B4-BE49-F238E27FC236}">
                  <a16:creationId xmlns:a16="http://schemas.microsoft.com/office/drawing/2014/main" id="{C62240BF-B7CC-4DAD-A13A-12122ACBF7A1}"/>
                </a:ext>
              </a:extLst>
            </p:cNvPr>
            <p:cNvSpPr/>
            <p:nvPr/>
          </p:nvSpPr>
          <p:spPr>
            <a:xfrm>
              <a:off x="3571577" y="6143616"/>
              <a:ext cx="12332" cy="70654"/>
            </a:xfrm>
            <a:custGeom>
              <a:avLst/>
              <a:gdLst>
                <a:gd name="connsiteX0" fmla="*/ 0 w 12332"/>
                <a:gd name="connsiteY0" fmla="*/ 4610 h 70654"/>
                <a:gd name="connsiteX1" fmla="*/ 4380 w 12332"/>
                <a:gd name="connsiteY1" fmla="*/ 0 h 70654"/>
                <a:gd name="connsiteX2" fmla="*/ 7377 w 12332"/>
                <a:gd name="connsiteY2" fmla="*/ 922 h 70654"/>
                <a:gd name="connsiteX3" fmla="*/ 12333 w 12332"/>
                <a:gd name="connsiteY3" fmla="*/ 4495 h 70654"/>
                <a:gd name="connsiteX4" fmla="*/ 7377 w 12332"/>
                <a:gd name="connsiteY4" fmla="*/ 8068 h 70654"/>
                <a:gd name="connsiteX5" fmla="*/ 4380 w 12332"/>
                <a:gd name="connsiteY5" fmla="*/ 9105 h 70654"/>
                <a:gd name="connsiteX6" fmla="*/ 0 w 12332"/>
                <a:gd name="connsiteY6" fmla="*/ 4610 h 70654"/>
                <a:gd name="connsiteX7" fmla="*/ 1498 w 12332"/>
                <a:gd name="connsiteY7" fmla="*/ 19824 h 70654"/>
                <a:gd name="connsiteX8" fmla="*/ 8068 w 12332"/>
                <a:gd name="connsiteY8" fmla="*/ 19824 h 70654"/>
                <a:gd name="connsiteX9" fmla="*/ 8068 w 12332"/>
                <a:gd name="connsiteY9" fmla="*/ 70655 h 70654"/>
                <a:gd name="connsiteX10" fmla="*/ 1498 w 12332"/>
                <a:gd name="connsiteY10" fmla="*/ 70655 h 70654"/>
                <a:gd name="connsiteX11" fmla="*/ 1498 w 12332"/>
                <a:gd name="connsiteY11" fmla="*/ 19824 h 70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32" h="70654">
                  <a:moveTo>
                    <a:pt x="0" y="4610"/>
                  </a:moveTo>
                  <a:cubicBezTo>
                    <a:pt x="0" y="2075"/>
                    <a:pt x="1844" y="0"/>
                    <a:pt x="4380" y="0"/>
                  </a:cubicBezTo>
                  <a:cubicBezTo>
                    <a:pt x="5533" y="0"/>
                    <a:pt x="6455" y="345"/>
                    <a:pt x="7377" y="922"/>
                  </a:cubicBezTo>
                  <a:lnTo>
                    <a:pt x="12333" y="4495"/>
                  </a:lnTo>
                  <a:lnTo>
                    <a:pt x="7377" y="8068"/>
                  </a:lnTo>
                  <a:cubicBezTo>
                    <a:pt x="6455" y="8645"/>
                    <a:pt x="5533" y="9105"/>
                    <a:pt x="4380" y="9105"/>
                  </a:cubicBezTo>
                  <a:cubicBezTo>
                    <a:pt x="1844" y="9105"/>
                    <a:pt x="0" y="7031"/>
                    <a:pt x="0" y="4610"/>
                  </a:cubicBezTo>
                  <a:close/>
                  <a:moveTo>
                    <a:pt x="1498" y="19824"/>
                  </a:moveTo>
                  <a:lnTo>
                    <a:pt x="8068" y="19824"/>
                  </a:lnTo>
                  <a:lnTo>
                    <a:pt x="8068" y="70655"/>
                  </a:lnTo>
                  <a:lnTo>
                    <a:pt x="1498" y="70655"/>
                  </a:lnTo>
                  <a:lnTo>
                    <a:pt x="1498" y="19824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14" name="Freeform: Shape 913">
              <a:extLst>
                <a:ext uri="{FF2B5EF4-FFF2-40B4-BE49-F238E27FC236}">
                  <a16:creationId xmlns:a16="http://schemas.microsoft.com/office/drawing/2014/main" id="{64D06B2B-A55E-4A51-B3DE-E351D56CF2B1}"/>
                </a:ext>
              </a:extLst>
            </p:cNvPr>
            <p:cNvSpPr/>
            <p:nvPr/>
          </p:nvSpPr>
          <p:spPr>
            <a:xfrm>
              <a:off x="3597626" y="6162633"/>
              <a:ext cx="45412" cy="51751"/>
            </a:xfrm>
            <a:custGeom>
              <a:avLst/>
              <a:gdLst>
                <a:gd name="connsiteX0" fmla="*/ 6455 w 45412"/>
                <a:gd name="connsiteY0" fmla="*/ 51637 h 51751"/>
                <a:gd name="connsiteX1" fmla="*/ 0 w 45412"/>
                <a:gd name="connsiteY1" fmla="*/ 51637 h 51751"/>
                <a:gd name="connsiteX2" fmla="*/ 0 w 45412"/>
                <a:gd name="connsiteY2" fmla="*/ 807 h 51751"/>
                <a:gd name="connsiteX3" fmla="*/ 6455 w 45412"/>
                <a:gd name="connsiteY3" fmla="*/ 807 h 51751"/>
                <a:gd name="connsiteX4" fmla="*/ 6455 w 45412"/>
                <a:gd name="connsiteY4" fmla="*/ 12448 h 51751"/>
                <a:gd name="connsiteX5" fmla="*/ 25242 w 45412"/>
                <a:gd name="connsiteY5" fmla="*/ 0 h 51751"/>
                <a:gd name="connsiteX6" fmla="*/ 45413 w 45412"/>
                <a:gd name="connsiteY6" fmla="*/ 22591 h 51751"/>
                <a:gd name="connsiteX7" fmla="*/ 45413 w 45412"/>
                <a:gd name="connsiteY7" fmla="*/ 51637 h 51751"/>
                <a:gd name="connsiteX8" fmla="*/ 38958 w 45412"/>
                <a:gd name="connsiteY8" fmla="*/ 51637 h 51751"/>
                <a:gd name="connsiteX9" fmla="*/ 38958 w 45412"/>
                <a:gd name="connsiteY9" fmla="*/ 23514 h 51751"/>
                <a:gd name="connsiteX10" fmla="*/ 23744 w 45412"/>
                <a:gd name="connsiteY10" fmla="*/ 6225 h 51751"/>
                <a:gd name="connsiteX11" fmla="*/ 6570 w 45412"/>
                <a:gd name="connsiteY11" fmla="*/ 26280 h 51751"/>
                <a:gd name="connsiteX12" fmla="*/ 6570 w 45412"/>
                <a:gd name="connsiteY12" fmla="*/ 51752 h 5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412" h="51751">
                  <a:moveTo>
                    <a:pt x="6455" y="51637"/>
                  </a:moveTo>
                  <a:lnTo>
                    <a:pt x="0" y="51637"/>
                  </a:lnTo>
                  <a:lnTo>
                    <a:pt x="0" y="807"/>
                  </a:lnTo>
                  <a:lnTo>
                    <a:pt x="6455" y="807"/>
                  </a:lnTo>
                  <a:lnTo>
                    <a:pt x="6455" y="12448"/>
                  </a:lnTo>
                  <a:cubicBezTo>
                    <a:pt x="9912" y="4956"/>
                    <a:pt x="16713" y="0"/>
                    <a:pt x="25242" y="0"/>
                  </a:cubicBezTo>
                  <a:cubicBezTo>
                    <a:pt x="38727" y="0"/>
                    <a:pt x="45413" y="9451"/>
                    <a:pt x="45413" y="22591"/>
                  </a:cubicBezTo>
                  <a:lnTo>
                    <a:pt x="45413" y="51637"/>
                  </a:lnTo>
                  <a:lnTo>
                    <a:pt x="38958" y="51637"/>
                  </a:lnTo>
                  <a:lnTo>
                    <a:pt x="38958" y="23514"/>
                  </a:lnTo>
                  <a:cubicBezTo>
                    <a:pt x="38958" y="11988"/>
                    <a:pt x="33656" y="6225"/>
                    <a:pt x="23744" y="6225"/>
                  </a:cubicBezTo>
                  <a:cubicBezTo>
                    <a:pt x="13831" y="6225"/>
                    <a:pt x="6570" y="14984"/>
                    <a:pt x="6570" y="26280"/>
                  </a:cubicBezTo>
                  <a:lnTo>
                    <a:pt x="6570" y="51752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15" name="Freeform: Shape 914">
              <a:extLst>
                <a:ext uri="{FF2B5EF4-FFF2-40B4-BE49-F238E27FC236}">
                  <a16:creationId xmlns:a16="http://schemas.microsoft.com/office/drawing/2014/main" id="{1F23561B-3701-43EB-AE7D-440179CEA642}"/>
                </a:ext>
              </a:extLst>
            </p:cNvPr>
            <p:cNvSpPr/>
            <p:nvPr/>
          </p:nvSpPr>
          <p:spPr>
            <a:xfrm>
              <a:off x="3683725" y="6146958"/>
              <a:ext cx="29506" cy="68349"/>
            </a:xfrm>
            <a:custGeom>
              <a:avLst/>
              <a:gdLst>
                <a:gd name="connsiteX0" fmla="*/ 16598 w 29506"/>
                <a:gd name="connsiteY0" fmla="*/ 68234 h 68349"/>
                <a:gd name="connsiteX1" fmla="*/ 0 w 29506"/>
                <a:gd name="connsiteY1" fmla="*/ 50715 h 68349"/>
                <a:gd name="connsiteX2" fmla="*/ 0 w 29506"/>
                <a:gd name="connsiteY2" fmla="*/ 0 h 68349"/>
                <a:gd name="connsiteX3" fmla="*/ 6339 w 29506"/>
                <a:gd name="connsiteY3" fmla="*/ 0 h 68349"/>
                <a:gd name="connsiteX4" fmla="*/ 6339 w 29506"/>
                <a:gd name="connsiteY4" fmla="*/ 16598 h 68349"/>
                <a:gd name="connsiteX5" fmla="*/ 28700 w 29506"/>
                <a:gd name="connsiteY5" fmla="*/ 16598 h 68349"/>
                <a:gd name="connsiteX6" fmla="*/ 28700 w 29506"/>
                <a:gd name="connsiteY6" fmla="*/ 22591 h 68349"/>
                <a:gd name="connsiteX7" fmla="*/ 6339 w 29506"/>
                <a:gd name="connsiteY7" fmla="*/ 22591 h 68349"/>
                <a:gd name="connsiteX8" fmla="*/ 6339 w 29506"/>
                <a:gd name="connsiteY8" fmla="*/ 51291 h 68349"/>
                <a:gd name="connsiteX9" fmla="*/ 17289 w 29506"/>
                <a:gd name="connsiteY9" fmla="*/ 62241 h 68349"/>
                <a:gd name="connsiteX10" fmla="*/ 29507 w 29506"/>
                <a:gd name="connsiteY10" fmla="*/ 58437 h 68349"/>
                <a:gd name="connsiteX11" fmla="*/ 29507 w 29506"/>
                <a:gd name="connsiteY11" fmla="*/ 64661 h 68349"/>
                <a:gd name="connsiteX12" fmla="*/ 16598 w 29506"/>
                <a:gd name="connsiteY12" fmla="*/ 68349 h 68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506" h="68349">
                  <a:moveTo>
                    <a:pt x="16598" y="68234"/>
                  </a:moveTo>
                  <a:cubicBezTo>
                    <a:pt x="6339" y="68234"/>
                    <a:pt x="0" y="63509"/>
                    <a:pt x="0" y="50715"/>
                  </a:cubicBezTo>
                  <a:lnTo>
                    <a:pt x="0" y="0"/>
                  </a:lnTo>
                  <a:lnTo>
                    <a:pt x="6339" y="0"/>
                  </a:lnTo>
                  <a:lnTo>
                    <a:pt x="6339" y="16598"/>
                  </a:lnTo>
                  <a:lnTo>
                    <a:pt x="28700" y="16598"/>
                  </a:lnTo>
                  <a:lnTo>
                    <a:pt x="28700" y="22591"/>
                  </a:lnTo>
                  <a:lnTo>
                    <a:pt x="6339" y="22591"/>
                  </a:lnTo>
                  <a:lnTo>
                    <a:pt x="6339" y="51291"/>
                  </a:lnTo>
                  <a:cubicBezTo>
                    <a:pt x="6339" y="59013"/>
                    <a:pt x="10950" y="62241"/>
                    <a:pt x="17289" y="62241"/>
                  </a:cubicBezTo>
                  <a:cubicBezTo>
                    <a:pt x="21208" y="62241"/>
                    <a:pt x="25818" y="61088"/>
                    <a:pt x="29507" y="58437"/>
                  </a:cubicBezTo>
                  <a:lnTo>
                    <a:pt x="29507" y="64661"/>
                  </a:lnTo>
                  <a:cubicBezTo>
                    <a:pt x="25818" y="67197"/>
                    <a:pt x="20747" y="68349"/>
                    <a:pt x="16598" y="6834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16" name="Freeform: Shape 915">
              <a:extLst>
                <a:ext uri="{FF2B5EF4-FFF2-40B4-BE49-F238E27FC236}">
                  <a16:creationId xmlns:a16="http://schemas.microsoft.com/office/drawing/2014/main" id="{D055D0B9-487F-497B-8894-D7B212D71AEF}"/>
                </a:ext>
              </a:extLst>
            </p:cNvPr>
            <p:cNvSpPr/>
            <p:nvPr/>
          </p:nvSpPr>
          <p:spPr>
            <a:xfrm>
              <a:off x="3720032" y="6162633"/>
              <a:ext cx="52443" cy="52558"/>
            </a:xfrm>
            <a:custGeom>
              <a:avLst/>
              <a:gdLst>
                <a:gd name="connsiteX0" fmla="*/ 0 w 52443"/>
                <a:gd name="connsiteY0" fmla="*/ 26164 h 52558"/>
                <a:gd name="connsiteX1" fmla="*/ 26395 w 52443"/>
                <a:gd name="connsiteY1" fmla="*/ 0 h 52558"/>
                <a:gd name="connsiteX2" fmla="*/ 52443 w 52443"/>
                <a:gd name="connsiteY2" fmla="*/ 26164 h 52558"/>
                <a:gd name="connsiteX3" fmla="*/ 26395 w 52443"/>
                <a:gd name="connsiteY3" fmla="*/ 52559 h 52558"/>
                <a:gd name="connsiteX4" fmla="*/ 0 w 52443"/>
                <a:gd name="connsiteY4" fmla="*/ 26164 h 52558"/>
                <a:gd name="connsiteX5" fmla="*/ 26279 w 52443"/>
                <a:gd name="connsiteY5" fmla="*/ 6109 h 52558"/>
                <a:gd name="connsiteX6" fmla="*/ 6685 w 52443"/>
                <a:gd name="connsiteY6" fmla="*/ 26280 h 52558"/>
                <a:gd name="connsiteX7" fmla="*/ 26279 w 52443"/>
                <a:gd name="connsiteY7" fmla="*/ 46566 h 52558"/>
                <a:gd name="connsiteX8" fmla="*/ 45758 w 52443"/>
                <a:gd name="connsiteY8" fmla="*/ 26280 h 52558"/>
                <a:gd name="connsiteX9" fmla="*/ 26279 w 52443"/>
                <a:gd name="connsiteY9" fmla="*/ 6109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443" h="52558">
                  <a:moveTo>
                    <a:pt x="0" y="26164"/>
                  </a:moveTo>
                  <a:cubicBezTo>
                    <a:pt x="0" y="11065"/>
                    <a:pt x="10950" y="0"/>
                    <a:pt x="26395" y="0"/>
                  </a:cubicBezTo>
                  <a:cubicBezTo>
                    <a:pt x="41840" y="0"/>
                    <a:pt x="52443" y="10950"/>
                    <a:pt x="52443" y="26164"/>
                  </a:cubicBezTo>
                  <a:cubicBezTo>
                    <a:pt x="52443" y="41379"/>
                    <a:pt x="41609" y="52559"/>
                    <a:pt x="26395" y="52559"/>
                  </a:cubicBezTo>
                  <a:cubicBezTo>
                    <a:pt x="11180" y="52559"/>
                    <a:pt x="0" y="41494"/>
                    <a:pt x="0" y="26164"/>
                  </a:cubicBezTo>
                  <a:close/>
                  <a:moveTo>
                    <a:pt x="26279" y="6109"/>
                  </a:moveTo>
                  <a:cubicBezTo>
                    <a:pt x="14753" y="6109"/>
                    <a:pt x="6685" y="14638"/>
                    <a:pt x="6685" y="26280"/>
                  </a:cubicBezTo>
                  <a:cubicBezTo>
                    <a:pt x="6685" y="37921"/>
                    <a:pt x="14753" y="46566"/>
                    <a:pt x="26279" y="46566"/>
                  </a:cubicBezTo>
                  <a:cubicBezTo>
                    <a:pt x="37805" y="46566"/>
                    <a:pt x="45758" y="38036"/>
                    <a:pt x="45758" y="26280"/>
                  </a:cubicBezTo>
                  <a:cubicBezTo>
                    <a:pt x="45758" y="14523"/>
                    <a:pt x="37690" y="6109"/>
                    <a:pt x="26279" y="610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17" name="Freeform: Shape 916">
              <a:extLst>
                <a:ext uri="{FF2B5EF4-FFF2-40B4-BE49-F238E27FC236}">
                  <a16:creationId xmlns:a16="http://schemas.microsoft.com/office/drawing/2014/main" id="{FABEE590-B5C1-4FE0-B2FB-7331B8ABA03D}"/>
                </a:ext>
              </a:extLst>
            </p:cNvPr>
            <p:cNvSpPr/>
            <p:nvPr/>
          </p:nvSpPr>
          <p:spPr>
            <a:xfrm>
              <a:off x="3784693" y="6163440"/>
              <a:ext cx="44606" cy="51636"/>
            </a:xfrm>
            <a:custGeom>
              <a:avLst/>
              <a:gdLst>
                <a:gd name="connsiteX0" fmla="*/ 38152 w 44606"/>
                <a:gd name="connsiteY0" fmla="*/ 0 h 51636"/>
                <a:gd name="connsiteX1" fmla="*/ 44606 w 44606"/>
                <a:gd name="connsiteY1" fmla="*/ 0 h 51636"/>
                <a:gd name="connsiteX2" fmla="*/ 44606 w 44606"/>
                <a:gd name="connsiteY2" fmla="*/ 28584 h 51636"/>
                <a:gd name="connsiteX3" fmla="*/ 22361 w 44606"/>
                <a:gd name="connsiteY3" fmla="*/ 51636 h 51636"/>
                <a:gd name="connsiteX4" fmla="*/ 0 w 44606"/>
                <a:gd name="connsiteY4" fmla="*/ 28584 h 51636"/>
                <a:gd name="connsiteX5" fmla="*/ 0 w 44606"/>
                <a:gd name="connsiteY5" fmla="*/ 0 h 51636"/>
                <a:gd name="connsiteX6" fmla="*/ 6455 w 44606"/>
                <a:gd name="connsiteY6" fmla="*/ 0 h 51636"/>
                <a:gd name="connsiteX7" fmla="*/ 6455 w 44606"/>
                <a:gd name="connsiteY7" fmla="*/ 29277 h 51636"/>
                <a:gd name="connsiteX8" fmla="*/ 22361 w 44606"/>
                <a:gd name="connsiteY8" fmla="*/ 45643 h 51636"/>
                <a:gd name="connsiteX9" fmla="*/ 38152 w 44606"/>
                <a:gd name="connsiteY9" fmla="*/ 29277 h 51636"/>
                <a:gd name="connsiteX10" fmla="*/ 38152 w 44606"/>
                <a:gd name="connsiteY10" fmla="*/ 0 h 5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606" h="51636">
                  <a:moveTo>
                    <a:pt x="38152" y="0"/>
                  </a:moveTo>
                  <a:lnTo>
                    <a:pt x="44606" y="0"/>
                  </a:lnTo>
                  <a:lnTo>
                    <a:pt x="44606" y="28584"/>
                  </a:lnTo>
                  <a:cubicBezTo>
                    <a:pt x="44606" y="42992"/>
                    <a:pt x="35846" y="51636"/>
                    <a:pt x="22361" y="51636"/>
                  </a:cubicBezTo>
                  <a:cubicBezTo>
                    <a:pt x="8875" y="51636"/>
                    <a:pt x="0" y="42992"/>
                    <a:pt x="0" y="28584"/>
                  </a:cubicBezTo>
                  <a:lnTo>
                    <a:pt x="0" y="0"/>
                  </a:lnTo>
                  <a:lnTo>
                    <a:pt x="6455" y="0"/>
                  </a:lnTo>
                  <a:lnTo>
                    <a:pt x="6455" y="29277"/>
                  </a:lnTo>
                  <a:cubicBezTo>
                    <a:pt x="6455" y="40110"/>
                    <a:pt x="12909" y="45643"/>
                    <a:pt x="22361" y="45643"/>
                  </a:cubicBezTo>
                  <a:cubicBezTo>
                    <a:pt x="31812" y="45643"/>
                    <a:pt x="38152" y="39996"/>
                    <a:pt x="38152" y="29277"/>
                  </a:cubicBezTo>
                  <a:lnTo>
                    <a:pt x="38152" y="0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18" name="Freeform: Shape 917">
              <a:extLst>
                <a:ext uri="{FF2B5EF4-FFF2-40B4-BE49-F238E27FC236}">
                  <a16:creationId xmlns:a16="http://schemas.microsoft.com/office/drawing/2014/main" id="{9610C6E9-8071-4B51-9E3E-EB1D74DE3C78}"/>
                </a:ext>
              </a:extLst>
            </p:cNvPr>
            <p:cNvSpPr/>
            <p:nvPr/>
          </p:nvSpPr>
          <p:spPr>
            <a:xfrm>
              <a:off x="3842093" y="6162633"/>
              <a:ext cx="43683" cy="52558"/>
            </a:xfrm>
            <a:custGeom>
              <a:avLst/>
              <a:gdLst>
                <a:gd name="connsiteX0" fmla="*/ 26856 w 43683"/>
                <a:gd name="connsiteY0" fmla="*/ 46450 h 52558"/>
                <a:gd name="connsiteX1" fmla="*/ 43684 w 43683"/>
                <a:gd name="connsiteY1" fmla="*/ 40457 h 52558"/>
                <a:gd name="connsiteX2" fmla="*/ 43684 w 43683"/>
                <a:gd name="connsiteY2" fmla="*/ 47142 h 52558"/>
                <a:gd name="connsiteX3" fmla="*/ 26395 w 43683"/>
                <a:gd name="connsiteY3" fmla="*/ 52559 h 52558"/>
                <a:gd name="connsiteX4" fmla="*/ 0 w 43683"/>
                <a:gd name="connsiteY4" fmla="*/ 26280 h 52558"/>
                <a:gd name="connsiteX5" fmla="*/ 26279 w 43683"/>
                <a:gd name="connsiteY5" fmla="*/ 0 h 52558"/>
                <a:gd name="connsiteX6" fmla="*/ 43223 w 43683"/>
                <a:gd name="connsiteY6" fmla="*/ 5763 h 52558"/>
                <a:gd name="connsiteX7" fmla="*/ 43223 w 43683"/>
                <a:gd name="connsiteY7" fmla="*/ 12909 h 52558"/>
                <a:gd name="connsiteX8" fmla="*/ 26741 w 43683"/>
                <a:gd name="connsiteY8" fmla="*/ 6109 h 52558"/>
                <a:gd name="connsiteX9" fmla="*/ 6685 w 43683"/>
                <a:gd name="connsiteY9" fmla="*/ 26280 h 52558"/>
                <a:gd name="connsiteX10" fmla="*/ 26971 w 43683"/>
                <a:gd name="connsiteY10" fmla="*/ 46566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683" h="52558">
                  <a:moveTo>
                    <a:pt x="26856" y="46450"/>
                  </a:moveTo>
                  <a:cubicBezTo>
                    <a:pt x="33310" y="46450"/>
                    <a:pt x="39073" y="44491"/>
                    <a:pt x="43684" y="40457"/>
                  </a:cubicBezTo>
                  <a:lnTo>
                    <a:pt x="43684" y="47142"/>
                  </a:lnTo>
                  <a:cubicBezTo>
                    <a:pt x="38728" y="50830"/>
                    <a:pt x="32734" y="52559"/>
                    <a:pt x="26395" y="52559"/>
                  </a:cubicBezTo>
                  <a:cubicBezTo>
                    <a:pt x="10835" y="52559"/>
                    <a:pt x="0" y="41610"/>
                    <a:pt x="0" y="26280"/>
                  </a:cubicBezTo>
                  <a:cubicBezTo>
                    <a:pt x="0" y="10950"/>
                    <a:pt x="10950" y="0"/>
                    <a:pt x="26279" y="0"/>
                  </a:cubicBezTo>
                  <a:cubicBezTo>
                    <a:pt x="32965" y="0"/>
                    <a:pt x="38728" y="1960"/>
                    <a:pt x="43223" y="5763"/>
                  </a:cubicBezTo>
                  <a:lnTo>
                    <a:pt x="43223" y="12909"/>
                  </a:lnTo>
                  <a:cubicBezTo>
                    <a:pt x="39189" y="8414"/>
                    <a:pt x="33310" y="6109"/>
                    <a:pt x="26741" y="6109"/>
                  </a:cubicBezTo>
                  <a:cubicBezTo>
                    <a:pt x="14984" y="6109"/>
                    <a:pt x="6685" y="14408"/>
                    <a:pt x="6685" y="26280"/>
                  </a:cubicBezTo>
                  <a:cubicBezTo>
                    <a:pt x="6685" y="38151"/>
                    <a:pt x="14984" y="46566"/>
                    <a:pt x="26971" y="46566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19" name="Freeform: Shape 918">
              <a:extLst>
                <a:ext uri="{FF2B5EF4-FFF2-40B4-BE49-F238E27FC236}">
                  <a16:creationId xmlns:a16="http://schemas.microsoft.com/office/drawing/2014/main" id="{EB66117C-FE6E-4105-84AB-AF9E7FADEFED}"/>
                </a:ext>
              </a:extLst>
            </p:cNvPr>
            <p:cNvSpPr/>
            <p:nvPr/>
          </p:nvSpPr>
          <p:spPr>
            <a:xfrm>
              <a:off x="3899378" y="6136469"/>
              <a:ext cx="45412" cy="77915"/>
            </a:xfrm>
            <a:custGeom>
              <a:avLst/>
              <a:gdLst>
                <a:gd name="connsiteX0" fmla="*/ 6455 w 45412"/>
                <a:gd name="connsiteY0" fmla="*/ 77801 h 77915"/>
                <a:gd name="connsiteX1" fmla="*/ 0 w 45412"/>
                <a:gd name="connsiteY1" fmla="*/ 77801 h 77915"/>
                <a:gd name="connsiteX2" fmla="*/ 0 w 45412"/>
                <a:gd name="connsiteY2" fmla="*/ 0 h 77915"/>
                <a:gd name="connsiteX3" fmla="*/ 6455 w 45412"/>
                <a:gd name="connsiteY3" fmla="*/ 0 h 77915"/>
                <a:gd name="connsiteX4" fmla="*/ 6455 w 45412"/>
                <a:gd name="connsiteY4" fmla="*/ 38612 h 77915"/>
                <a:gd name="connsiteX5" fmla="*/ 25242 w 45412"/>
                <a:gd name="connsiteY5" fmla="*/ 26164 h 77915"/>
                <a:gd name="connsiteX6" fmla="*/ 45413 w 45412"/>
                <a:gd name="connsiteY6" fmla="*/ 48755 h 77915"/>
                <a:gd name="connsiteX7" fmla="*/ 45413 w 45412"/>
                <a:gd name="connsiteY7" fmla="*/ 77801 h 77915"/>
                <a:gd name="connsiteX8" fmla="*/ 38958 w 45412"/>
                <a:gd name="connsiteY8" fmla="*/ 77801 h 77915"/>
                <a:gd name="connsiteX9" fmla="*/ 38958 w 45412"/>
                <a:gd name="connsiteY9" fmla="*/ 49677 h 77915"/>
                <a:gd name="connsiteX10" fmla="*/ 23744 w 45412"/>
                <a:gd name="connsiteY10" fmla="*/ 32388 h 77915"/>
                <a:gd name="connsiteX11" fmla="*/ 6570 w 45412"/>
                <a:gd name="connsiteY11" fmla="*/ 52443 h 77915"/>
                <a:gd name="connsiteX12" fmla="*/ 6570 w 45412"/>
                <a:gd name="connsiteY12" fmla="*/ 77916 h 77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412" h="77915">
                  <a:moveTo>
                    <a:pt x="6455" y="77801"/>
                  </a:moveTo>
                  <a:lnTo>
                    <a:pt x="0" y="77801"/>
                  </a:lnTo>
                  <a:lnTo>
                    <a:pt x="0" y="0"/>
                  </a:lnTo>
                  <a:lnTo>
                    <a:pt x="6455" y="0"/>
                  </a:lnTo>
                  <a:lnTo>
                    <a:pt x="6455" y="38612"/>
                  </a:lnTo>
                  <a:cubicBezTo>
                    <a:pt x="9913" y="31120"/>
                    <a:pt x="16713" y="26164"/>
                    <a:pt x="25242" y="26164"/>
                  </a:cubicBezTo>
                  <a:cubicBezTo>
                    <a:pt x="38728" y="26164"/>
                    <a:pt x="45413" y="35615"/>
                    <a:pt x="45413" y="48755"/>
                  </a:cubicBezTo>
                  <a:lnTo>
                    <a:pt x="45413" y="77801"/>
                  </a:lnTo>
                  <a:lnTo>
                    <a:pt x="38958" y="77801"/>
                  </a:lnTo>
                  <a:lnTo>
                    <a:pt x="38958" y="49677"/>
                  </a:lnTo>
                  <a:cubicBezTo>
                    <a:pt x="38958" y="38151"/>
                    <a:pt x="33656" y="32388"/>
                    <a:pt x="23744" y="32388"/>
                  </a:cubicBezTo>
                  <a:cubicBezTo>
                    <a:pt x="13831" y="32388"/>
                    <a:pt x="6570" y="41147"/>
                    <a:pt x="6570" y="52443"/>
                  </a:cubicBezTo>
                  <a:lnTo>
                    <a:pt x="6570" y="77916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20" name="Freeform: Shape 919">
              <a:extLst>
                <a:ext uri="{FF2B5EF4-FFF2-40B4-BE49-F238E27FC236}">
                  <a16:creationId xmlns:a16="http://schemas.microsoft.com/office/drawing/2014/main" id="{C57C75BB-95E7-496B-939A-186DABC7FA15}"/>
                </a:ext>
              </a:extLst>
            </p:cNvPr>
            <p:cNvSpPr/>
            <p:nvPr/>
          </p:nvSpPr>
          <p:spPr>
            <a:xfrm>
              <a:off x="3978561" y="6161826"/>
              <a:ext cx="82180" cy="54057"/>
            </a:xfrm>
            <a:custGeom>
              <a:avLst/>
              <a:gdLst>
                <a:gd name="connsiteX0" fmla="*/ 60051 w 82180"/>
                <a:gd name="connsiteY0" fmla="*/ 54057 h 54057"/>
                <a:gd name="connsiteX1" fmla="*/ 41378 w 82180"/>
                <a:gd name="connsiteY1" fmla="*/ 13140 h 54057"/>
                <a:gd name="connsiteX2" fmla="*/ 22476 w 82180"/>
                <a:gd name="connsiteY2" fmla="*/ 54057 h 54057"/>
                <a:gd name="connsiteX3" fmla="*/ 0 w 82180"/>
                <a:gd name="connsiteY3" fmla="*/ 1614 h 54057"/>
                <a:gd name="connsiteX4" fmla="*/ 7377 w 82180"/>
                <a:gd name="connsiteY4" fmla="*/ 1614 h 54057"/>
                <a:gd name="connsiteX5" fmla="*/ 23283 w 82180"/>
                <a:gd name="connsiteY5" fmla="*/ 39765 h 54057"/>
                <a:gd name="connsiteX6" fmla="*/ 41494 w 82180"/>
                <a:gd name="connsiteY6" fmla="*/ 0 h 54057"/>
                <a:gd name="connsiteX7" fmla="*/ 59590 w 82180"/>
                <a:gd name="connsiteY7" fmla="*/ 39765 h 54057"/>
                <a:gd name="connsiteX8" fmla="*/ 75496 w 82180"/>
                <a:gd name="connsiteY8" fmla="*/ 1614 h 54057"/>
                <a:gd name="connsiteX9" fmla="*/ 82181 w 82180"/>
                <a:gd name="connsiteY9" fmla="*/ 1614 h 54057"/>
                <a:gd name="connsiteX10" fmla="*/ 60166 w 82180"/>
                <a:gd name="connsiteY10" fmla="*/ 54057 h 54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180" h="54057">
                  <a:moveTo>
                    <a:pt x="60051" y="54057"/>
                  </a:moveTo>
                  <a:lnTo>
                    <a:pt x="41378" y="13140"/>
                  </a:lnTo>
                  <a:lnTo>
                    <a:pt x="22476" y="54057"/>
                  </a:lnTo>
                  <a:lnTo>
                    <a:pt x="0" y="1614"/>
                  </a:lnTo>
                  <a:lnTo>
                    <a:pt x="7377" y="1614"/>
                  </a:lnTo>
                  <a:lnTo>
                    <a:pt x="23283" y="39765"/>
                  </a:lnTo>
                  <a:lnTo>
                    <a:pt x="41494" y="0"/>
                  </a:lnTo>
                  <a:lnTo>
                    <a:pt x="59590" y="39765"/>
                  </a:lnTo>
                  <a:lnTo>
                    <a:pt x="75496" y="1614"/>
                  </a:lnTo>
                  <a:lnTo>
                    <a:pt x="82181" y="1614"/>
                  </a:lnTo>
                  <a:lnTo>
                    <a:pt x="60166" y="54057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21" name="Freeform: Shape 920">
              <a:extLst>
                <a:ext uri="{FF2B5EF4-FFF2-40B4-BE49-F238E27FC236}">
                  <a16:creationId xmlns:a16="http://schemas.microsoft.com/office/drawing/2014/main" id="{D007B9E9-4E97-4813-A01A-8835530B38DE}"/>
                </a:ext>
              </a:extLst>
            </p:cNvPr>
            <p:cNvSpPr/>
            <p:nvPr/>
          </p:nvSpPr>
          <p:spPr>
            <a:xfrm>
              <a:off x="4069617" y="6143616"/>
              <a:ext cx="12332" cy="70654"/>
            </a:xfrm>
            <a:custGeom>
              <a:avLst/>
              <a:gdLst>
                <a:gd name="connsiteX0" fmla="*/ 0 w 12332"/>
                <a:gd name="connsiteY0" fmla="*/ 4610 h 70654"/>
                <a:gd name="connsiteX1" fmla="*/ 4380 w 12332"/>
                <a:gd name="connsiteY1" fmla="*/ 0 h 70654"/>
                <a:gd name="connsiteX2" fmla="*/ 7377 w 12332"/>
                <a:gd name="connsiteY2" fmla="*/ 922 h 70654"/>
                <a:gd name="connsiteX3" fmla="*/ 12333 w 12332"/>
                <a:gd name="connsiteY3" fmla="*/ 4495 h 70654"/>
                <a:gd name="connsiteX4" fmla="*/ 7377 w 12332"/>
                <a:gd name="connsiteY4" fmla="*/ 8068 h 70654"/>
                <a:gd name="connsiteX5" fmla="*/ 4380 w 12332"/>
                <a:gd name="connsiteY5" fmla="*/ 9105 h 70654"/>
                <a:gd name="connsiteX6" fmla="*/ 0 w 12332"/>
                <a:gd name="connsiteY6" fmla="*/ 4610 h 70654"/>
                <a:gd name="connsiteX7" fmla="*/ 1498 w 12332"/>
                <a:gd name="connsiteY7" fmla="*/ 19824 h 70654"/>
                <a:gd name="connsiteX8" fmla="*/ 8068 w 12332"/>
                <a:gd name="connsiteY8" fmla="*/ 19824 h 70654"/>
                <a:gd name="connsiteX9" fmla="*/ 8068 w 12332"/>
                <a:gd name="connsiteY9" fmla="*/ 70655 h 70654"/>
                <a:gd name="connsiteX10" fmla="*/ 1498 w 12332"/>
                <a:gd name="connsiteY10" fmla="*/ 70655 h 70654"/>
                <a:gd name="connsiteX11" fmla="*/ 1498 w 12332"/>
                <a:gd name="connsiteY11" fmla="*/ 19824 h 70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32" h="70654">
                  <a:moveTo>
                    <a:pt x="0" y="4610"/>
                  </a:moveTo>
                  <a:cubicBezTo>
                    <a:pt x="0" y="2075"/>
                    <a:pt x="1844" y="0"/>
                    <a:pt x="4380" y="0"/>
                  </a:cubicBezTo>
                  <a:cubicBezTo>
                    <a:pt x="5533" y="0"/>
                    <a:pt x="6455" y="345"/>
                    <a:pt x="7377" y="922"/>
                  </a:cubicBezTo>
                  <a:lnTo>
                    <a:pt x="12333" y="4495"/>
                  </a:lnTo>
                  <a:lnTo>
                    <a:pt x="7377" y="8068"/>
                  </a:lnTo>
                  <a:cubicBezTo>
                    <a:pt x="6455" y="8645"/>
                    <a:pt x="5533" y="9105"/>
                    <a:pt x="4380" y="9105"/>
                  </a:cubicBezTo>
                  <a:cubicBezTo>
                    <a:pt x="1844" y="9105"/>
                    <a:pt x="0" y="7031"/>
                    <a:pt x="0" y="4610"/>
                  </a:cubicBezTo>
                  <a:close/>
                  <a:moveTo>
                    <a:pt x="1498" y="19824"/>
                  </a:moveTo>
                  <a:lnTo>
                    <a:pt x="8068" y="19824"/>
                  </a:lnTo>
                  <a:lnTo>
                    <a:pt x="8068" y="70655"/>
                  </a:lnTo>
                  <a:lnTo>
                    <a:pt x="1498" y="70655"/>
                  </a:lnTo>
                  <a:lnTo>
                    <a:pt x="1498" y="19824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22" name="Freeform: Shape 921">
              <a:extLst>
                <a:ext uri="{FF2B5EF4-FFF2-40B4-BE49-F238E27FC236}">
                  <a16:creationId xmlns:a16="http://schemas.microsoft.com/office/drawing/2014/main" id="{C6E0472D-4217-4A7A-9588-785A600EC1E1}"/>
                </a:ext>
              </a:extLst>
            </p:cNvPr>
            <p:cNvSpPr/>
            <p:nvPr/>
          </p:nvSpPr>
          <p:spPr>
            <a:xfrm>
              <a:off x="4095090" y="6146958"/>
              <a:ext cx="29506" cy="68349"/>
            </a:xfrm>
            <a:custGeom>
              <a:avLst/>
              <a:gdLst>
                <a:gd name="connsiteX0" fmla="*/ 16598 w 29506"/>
                <a:gd name="connsiteY0" fmla="*/ 68234 h 68349"/>
                <a:gd name="connsiteX1" fmla="*/ 0 w 29506"/>
                <a:gd name="connsiteY1" fmla="*/ 50715 h 68349"/>
                <a:gd name="connsiteX2" fmla="*/ 0 w 29506"/>
                <a:gd name="connsiteY2" fmla="*/ 0 h 68349"/>
                <a:gd name="connsiteX3" fmla="*/ 6339 w 29506"/>
                <a:gd name="connsiteY3" fmla="*/ 0 h 68349"/>
                <a:gd name="connsiteX4" fmla="*/ 6339 w 29506"/>
                <a:gd name="connsiteY4" fmla="*/ 16598 h 68349"/>
                <a:gd name="connsiteX5" fmla="*/ 28700 w 29506"/>
                <a:gd name="connsiteY5" fmla="*/ 16598 h 68349"/>
                <a:gd name="connsiteX6" fmla="*/ 28700 w 29506"/>
                <a:gd name="connsiteY6" fmla="*/ 22591 h 68349"/>
                <a:gd name="connsiteX7" fmla="*/ 6339 w 29506"/>
                <a:gd name="connsiteY7" fmla="*/ 22591 h 68349"/>
                <a:gd name="connsiteX8" fmla="*/ 6339 w 29506"/>
                <a:gd name="connsiteY8" fmla="*/ 51291 h 68349"/>
                <a:gd name="connsiteX9" fmla="*/ 17289 w 29506"/>
                <a:gd name="connsiteY9" fmla="*/ 62241 h 68349"/>
                <a:gd name="connsiteX10" fmla="*/ 29507 w 29506"/>
                <a:gd name="connsiteY10" fmla="*/ 58437 h 68349"/>
                <a:gd name="connsiteX11" fmla="*/ 29507 w 29506"/>
                <a:gd name="connsiteY11" fmla="*/ 64661 h 68349"/>
                <a:gd name="connsiteX12" fmla="*/ 16598 w 29506"/>
                <a:gd name="connsiteY12" fmla="*/ 68349 h 68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506" h="68349">
                  <a:moveTo>
                    <a:pt x="16598" y="68234"/>
                  </a:moveTo>
                  <a:cubicBezTo>
                    <a:pt x="6339" y="68234"/>
                    <a:pt x="0" y="63509"/>
                    <a:pt x="0" y="50715"/>
                  </a:cubicBezTo>
                  <a:lnTo>
                    <a:pt x="0" y="0"/>
                  </a:lnTo>
                  <a:lnTo>
                    <a:pt x="6339" y="0"/>
                  </a:lnTo>
                  <a:lnTo>
                    <a:pt x="6339" y="16598"/>
                  </a:lnTo>
                  <a:lnTo>
                    <a:pt x="28700" y="16598"/>
                  </a:lnTo>
                  <a:lnTo>
                    <a:pt x="28700" y="22591"/>
                  </a:lnTo>
                  <a:lnTo>
                    <a:pt x="6339" y="22591"/>
                  </a:lnTo>
                  <a:lnTo>
                    <a:pt x="6339" y="51291"/>
                  </a:lnTo>
                  <a:cubicBezTo>
                    <a:pt x="6339" y="59013"/>
                    <a:pt x="10950" y="62241"/>
                    <a:pt x="17289" y="62241"/>
                  </a:cubicBezTo>
                  <a:cubicBezTo>
                    <a:pt x="21208" y="62241"/>
                    <a:pt x="25818" y="61088"/>
                    <a:pt x="29507" y="58437"/>
                  </a:cubicBezTo>
                  <a:lnTo>
                    <a:pt x="29507" y="64661"/>
                  </a:lnTo>
                  <a:cubicBezTo>
                    <a:pt x="25818" y="67197"/>
                    <a:pt x="20747" y="68349"/>
                    <a:pt x="16598" y="6834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23" name="Freeform: Shape 922">
              <a:extLst>
                <a:ext uri="{FF2B5EF4-FFF2-40B4-BE49-F238E27FC236}">
                  <a16:creationId xmlns:a16="http://schemas.microsoft.com/office/drawing/2014/main" id="{AFEB4E95-075D-4303-B970-6175A94CA740}"/>
                </a:ext>
              </a:extLst>
            </p:cNvPr>
            <p:cNvSpPr/>
            <p:nvPr/>
          </p:nvSpPr>
          <p:spPr>
            <a:xfrm>
              <a:off x="4135200" y="6136469"/>
              <a:ext cx="45412" cy="77915"/>
            </a:xfrm>
            <a:custGeom>
              <a:avLst/>
              <a:gdLst>
                <a:gd name="connsiteX0" fmla="*/ 6455 w 45412"/>
                <a:gd name="connsiteY0" fmla="*/ 77801 h 77915"/>
                <a:gd name="connsiteX1" fmla="*/ 0 w 45412"/>
                <a:gd name="connsiteY1" fmla="*/ 77801 h 77915"/>
                <a:gd name="connsiteX2" fmla="*/ 0 w 45412"/>
                <a:gd name="connsiteY2" fmla="*/ 0 h 77915"/>
                <a:gd name="connsiteX3" fmla="*/ 6455 w 45412"/>
                <a:gd name="connsiteY3" fmla="*/ 0 h 77915"/>
                <a:gd name="connsiteX4" fmla="*/ 6455 w 45412"/>
                <a:gd name="connsiteY4" fmla="*/ 38612 h 77915"/>
                <a:gd name="connsiteX5" fmla="*/ 25242 w 45412"/>
                <a:gd name="connsiteY5" fmla="*/ 26164 h 77915"/>
                <a:gd name="connsiteX6" fmla="*/ 45413 w 45412"/>
                <a:gd name="connsiteY6" fmla="*/ 48755 h 77915"/>
                <a:gd name="connsiteX7" fmla="*/ 45413 w 45412"/>
                <a:gd name="connsiteY7" fmla="*/ 77801 h 77915"/>
                <a:gd name="connsiteX8" fmla="*/ 38958 w 45412"/>
                <a:gd name="connsiteY8" fmla="*/ 77801 h 77915"/>
                <a:gd name="connsiteX9" fmla="*/ 38958 w 45412"/>
                <a:gd name="connsiteY9" fmla="*/ 49677 h 77915"/>
                <a:gd name="connsiteX10" fmla="*/ 23744 w 45412"/>
                <a:gd name="connsiteY10" fmla="*/ 32388 h 77915"/>
                <a:gd name="connsiteX11" fmla="*/ 6570 w 45412"/>
                <a:gd name="connsiteY11" fmla="*/ 52443 h 77915"/>
                <a:gd name="connsiteX12" fmla="*/ 6570 w 45412"/>
                <a:gd name="connsiteY12" fmla="*/ 77916 h 77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412" h="77915">
                  <a:moveTo>
                    <a:pt x="6455" y="77801"/>
                  </a:moveTo>
                  <a:lnTo>
                    <a:pt x="0" y="77801"/>
                  </a:lnTo>
                  <a:lnTo>
                    <a:pt x="0" y="0"/>
                  </a:lnTo>
                  <a:lnTo>
                    <a:pt x="6455" y="0"/>
                  </a:lnTo>
                  <a:lnTo>
                    <a:pt x="6455" y="38612"/>
                  </a:lnTo>
                  <a:cubicBezTo>
                    <a:pt x="9913" y="31120"/>
                    <a:pt x="16713" y="26164"/>
                    <a:pt x="25242" y="26164"/>
                  </a:cubicBezTo>
                  <a:cubicBezTo>
                    <a:pt x="38728" y="26164"/>
                    <a:pt x="45413" y="35615"/>
                    <a:pt x="45413" y="48755"/>
                  </a:cubicBezTo>
                  <a:lnTo>
                    <a:pt x="45413" y="77801"/>
                  </a:lnTo>
                  <a:lnTo>
                    <a:pt x="38958" y="77801"/>
                  </a:lnTo>
                  <a:lnTo>
                    <a:pt x="38958" y="49677"/>
                  </a:lnTo>
                  <a:cubicBezTo>
                    <a:pt x="38958" y="38151"/>
                    <a:pt x="33656" y="32388"/>
                    <a:pt x="23744" y="32388"/>
                  </a:cubicBezTo>
                  <a:cubicBezTo>
                    <a:pt x="13831" y="32388"/>
                    <a:pt x="6570" y="41147"/>
                    <a:pt x="6570" y="52443"/>
                  </a:cubicBezTo>
                  <a:lnTo>
                    <a:pt x="6570" y="77916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24" name="Freeform: Shape 923">
              <a:extLst>
                <a:ext uri="{FF2B5EF4-FFF2-40B4-BE49-F238E27FC236}">
                  <a16:creationId xmlns:a16="http://schemas.microsoft.com/office/drawing/2014/main" id="{75A8F84A-E04C-4737-A276-28D296A5D32B}"/>
                </a:ext>
              </a:extLst>
            </p:cNvPr>
            <p:cNvSpPr/>
            <p:nvPr/>
          </p:nvSpPr>
          <p:spPr>
            <a:xfrm>
              <a:off x="4221300" y="6146958"/>
              <a:ext cx="29506" cy="68349"/>
            </a:xfrm>
            <a:custGeom>
              <a:avLst/>
              <a:gdLst>
                <a:gd name="connsiteX0" fmla="*/ 16598 w 29506"/>
                <a:gd name="connsiteY0" fmla="*/ 68234 h 68349"/>
                <a:gd name="connsiteX1" fmla="*/ 0 w 29506"/>
                <a:gd name="connsiteY1" fmla="*/ 50715 h 68349"/>
                <a:gd name="connsiteX2" fmla="*/ 0 w 29506"/>
                <a:gd name="connsiteY2" fmla="*/ 0 h 68349"/>
                <a:gd name="connsiteX3" fmla="*/ 6340 w 29506"/>
                <a:gd name="connsiteY3" fmla="*/ 0 h 68349"/>
                <a:gd name="connsiteX4" fmla="*/ 6340 w 29506"/>
                <a:gd name="connsiteY4" fmla="*/ 16598 h 68349"/>
                <a:gd name="connsiteX5" fmla="*/ 28700 w 29506"/>
                <a:gd name="connsiteY5" fmla="*/ 16598 h 68349"/>
                <a:gd name="connsiteX6" fmla="*/ 28700 w 29506"/>
                <a:gd name="connsiteY6" fmla="*/ 22591 h 68349"/>
                <a:gd name="connsiteX7" fmla="*/ 6340 w 29506"/>
                <a:gd name="connsiteY7" fmla="*/ 22591 h 68349"/>
                <a:gd name="connsiteX8" fmla="*/ 6340 w 29506"/>
                <a:gd name="connsiteY8" fmla="*/ 51291 h 68349"/>
                <a:gd name="connsiteX9" fmla="*/ 17289 w 29506"/>
                <a:gd name="connsiteY9" fmla="*/ 62241 h 68349"/>
                <a:gd name="connsiteX10" fmla="*/ 29507 w 29506"/>
                <a:gd name="connsiteY10" fmla="*/ 58437 h 68349"/>
                <a:gd name="connsiteX11" fmla="*/ 29507 w 29506"/>
                <a:gd name="connsiteY11" fmla="*/ 64661 h 68349"/>
                <a:gd name="connsiteX12" fmla="*/ 16598 w 29506"/>
                <a:gd name="connsiteY12" fmla="*/ 68349 h 68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506" h="68349">
                  <a:moveTo>
                    <a:pt x="16598" y="68234"/>
                  </a:moveTo>
                  <a:cubicBezTo>
                    <a:pt x="6340" y="68234"/>
                    <a:pt x="0" y="63509"/>
                    <a:pt x="0" y="50715"/>
                  </a:cubicBezTo>
                  <a:lnTo>
                    <a:pt x="0" y="0"/>
                  </a:lnTo>
                  <a:lnTo>
                    <a:pt x="6340" y="0"/>
                  </a:lnTo>
                  <a:lnTo>
                    <a:pt x="6340" y="16598"/>
                  </a:lnTo>
                  <a:lnTo>
                    <a:pt x="28700" y="16598"/>
                  </a:lnTo>
                  <a:lnTo>
                    <a:pt x="28700" y="22591"/>
                  </a:lnTo>
                  <a:lnTo>
                    <a:pt x="6340" y="22591"/>
                  </a:lnTo>
                  <a:lnTo>
                    <a:pt x="6340" y="51291"/>
                  </a:lnTo>
                  <a:cubicBezTo>
                    <a:pt x="6340" y="59013"/>
                    <a:pt x="10950" y="62241"/>
                    <a:pt x="17289" y="62241"/>
                  </a:cubicBezTo>
                  <a:cubicBezTo>
                    <a:pt x="21208" y="62241"/>
                    <a:pt x="25819" y="61088"/>
                    <a:pt x="29507" y="58437"/>
                  </a:cubicBezTo>
                  <a:lnTo>
                    <a:pt x="29507" y="64661"/>
                  </a:lnTo>
                  <a:cubicBezTo>
                    <a:pt x="25819" y="67197"/>
                    <a:pt x="20747" y="68349"/>
                    <a:pt x="16598" y="6834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25" name="Freeform: Shape 924">
              <a:extLst>
                <a:ext uri="{FF2B5EF4-FFF2-40B4-BE49-F238E27FC236}">
                  <a16:creationId xmlns:a16="http://schemas.microsoft.com/office/drawing/2014/main" id="{17B33074-06F1-4481-927D-1CD5E4C33CE3}"/>
                </a:ext>
              </a:extLst>
            </p:cNvPr>
            <p:cNvSpPr/>
            <p:nvPr/>
          </p:nvSpPr>
          <p:spPr>
            <a:xfrm>
              <a:off x="4261411" y="6162518"/>
              <a:ext cx="25587" cy="51752"/>
            </a:xfrm>
            <a:custGeom>
              <a:avLst/>
              <a:gdLst>
                <a:gd name="connsiteX0" fmla="*/ 6455 w 25587"/>
                <a:gd name="connsiteY0" fmla="*/ 51753 h 51752"/>
                <a:gd name="connsiteX1" fmla="*/ 0 w 25587"/>
                <a:gd name="connsiteY1" fmla="*/ 51753 h 51752"/>
                <a:gd name="connsiteX2" fmla="*/ 0 w 25587"/>
                <a:gd name="connsiteY2" fmla="*/ 922 h 51752"/>
                <a:gd name="connsiteX3" fmla="*/ 6455 w 25587"/>
                <a:gd name="connsiteY3" fmla="*/ 922 h 51752"/>
                <a:gd name="connsiteX4" fmla="*/ 6455 w 25587"/>
                <a:gd name="connsiteY4" fmla="*/ 13947 h 51752"/>
                <a:gd name="connsiteX5" fmla="*/ 25588 w 25587"/>
                <a:gd name="connsiteY5" fmla="*/ 0 h 51752"/>
                <a:gd name="connsiteX6" fmla="*/ 25588 w 25587"/>
                <a:gd name="connsiteY6" fmla="*/ 7261 h 51752"/>
                <a:gd name="connsiteX7" fmla="*/ 6455 w 25587"/>
                <a:gd name="connsiteY7" fmla="*/ 27202 h 51752"/>
                <a:gd name="connsiteX8" fmla="*/ 6455 w 25587"/>
                <a:gd name="connsiteY8" fmla="*/ 51637 h 5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87" h="51752">
                  <a:moveTo>
                    <a:pt x="6455" y="51753"/>
                  </a:moveTo>
                  <a:lnTo>
                    <a:pt x="0" y="51753"/>
                  </a:lnTo>
                  <a:lnTo>
                    <a:pt x="0" y="922"/>
                  </a:lnTo>
                  <a:lnTo>
                    <a:pt x="6455" y="922"/>
                  </a:lnTo>
                  <a:lnTo>
                    <a:pt x="6455" y="13947"/>
                  </a:lnTo>
                  <a:cubicBezTo>
                    <a:pt x="10028" y="5302"/>
                    <a:pt x="17059" y="0"/>
                    <a:pt x="25588" y="0"/>
                  </a:cubicBezTo>
                  <a:lnTo>
                    <a:pt x="25588" y="7261"/>
                  </a:lnTo>
                  <a:cubicBezTo>
                    <a:pt x="15445" y="6225"/>
                    <a:pt x="6455" y="14062"/>
                    <a:pt x="6455" y="27202"/>
                  </a:cubicBezTo>
                  <a:lnTo>
                    <a:pt x="6455" y="51637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26" name="Freeform: Shape 925">
              <a:extLst>
                <a:ext uri="{FF2B5EF4-FFF2-40B4-BE49-F238E27FC236}">
                  <a16:creationId xmlns:a16="http://schemas.microsoft.com/office/drawing/2014/main" id="{6AED2F67-1881-4B11-98CB-80848C98C804}"/>
                </a:ext>
              </a:extLst>
            </p:cNvPr>
            <p:cNvSpPr/>
            <p:nvPr/>
          </p:nvSpPr>
          <p:spPr>
            <a:xfrm>
              <a:off x="4294952" y="6163440"/>
              <a:ext cx="44605" cy="51636"/>
            </a:xfrm>
            <a:custGeom>
              <a:avLst/>
              <a:gdLst>
                <a:gd name="connsiteX0" fmla="*/ 38151 w 44605"/>
                <a:gd name="connsiteY0" fmla="*/ 0 h 51636"/>
                <a:gd name="connsiteX1" fmla="*/ 44606 w 44605"/>
                <a:gd name="connsiteY1" fmla="*/ 0 h 51636"/>
                <a:gd name="connsiteX2" fmla="*/ 44606 w 44605"/>
                <a:gd name="connsiteY2" fmla="*/ 28584 h 51636"/>
                <a:gd name="connsiteX3" fmla="*/ 22361 w 44605"/>
                <a:gd name="connsiteY3" fmla="*/ 51636 h 51636"/>
                <a:gd name="connsiteX4" fmla="*/ 0 w 44605"/>
                <a:gd name="connsiteY4" fmla="*/ 28584 h 51636"/>
                <a:gd name="connsiteX5" fmla="*/ 0 w 44605"/>
                <a:gd name="connsiteY5" fmla="*/ 0 h 51636"/>
                <a:gd name="connsiteX6" fmla="*/ 6455 w 44605"/>
                <a:gd name="connsiteY6" fmla="*/ 0 h 51636"/>
                <a:gd name="connsiteX7" fmla="*/ 6455 w 44605"/>
                <a:gd name="connsiteY7" fmla="*/ 29277 h 51636"/>
                <a:gd name="connsiteX8" fmla="*/ 22361 w 44605"/>
                <a:gd name="connsiteY8" fmla="*/ 45643 h 51636"/>
                <a:gd name="connsiteX9" fmla="*/ 38151 w 44605"/>
                <a:gd name="connsiteY9" fmla="*/ 29277 h 51636"/>
                <a:gd name="connsiteX10" fmla="*/ 38151 w 44605"/>
                <a:gd name="connsiteY10" fmla="*/ 0 h 5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605" h="51636">
                  <a:moveTo>
                    <a:pt x="38151" y="0"/>
                  </a:moveTo>
                  <a:lnTo>
                    <a:pt x="44606" y="0"/>
                  </a:lnTo>
                  <a:lnTo>
                    <a:pt x="44606" y="28584"/>
                  </a:lnTo>
                  <a:cubicBezTo>
                    <a:pt x="44606" y="42992"/>
                    <a:pt x="35846" y="51636"/>
                    <a:pt x="22361" y="51636"/>
                  </a:cubicBezTo>
                  <a:cubicBezTo>
                    <a:pt x="8875" y="51636"/>
                    <a:pt x="0" y="42992"/>
                    <a:pt x="0" y="28584"/>
                  </a:cubicBezTo>
                  <a:lnTo>
                    <a:pt x="0" y="0"/>
                  </a:lnTo>
                  <a:lnTo>
                    <a:pt x="6455" y="0"/>
                  </a:lnTo>
                  <a:lnTo>
                    <a:pt x="6455" y="29277"/>
                  </a:lnTo>
                  <a:cubicBezTo>
                    <a:pt x="6455" y="40110"/>
                    <a:pt x="12909" y="45643"/>
                    <a:pt x="22361" y="45643"/>
                  </a:cubicBezTo>
                  <a:cubicBezTo>
                    <a:pt x="31812" y="45643"/>
                    <a:pt x="38151" y="39996"/>
                    <a:pt x="38151" y="29277"/>
                  </a:cubicBezTo>
                  <a:lnTo>
                    <a:pt x="38151" y="0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27" name="Freeform: Shape 926">
              <a:extLst>
                <a:ext uri="{FF2B5EF4-FFF2-40B4-BE49-F238E27FC236}">
                  <a16:creationId xmlns:a16="http://schemas.microsoft.com/office/drawing/2014/main" id="{20F6E69E-5295-4575-848F-B2D9A9380DDC}"/>
                </a:ext>
              </a:extLst>
            </p:cNvPr>
            <p:cNvSpPr/>
            <p:nvPr/>
          </p:nvSpPr>
          <p:spPr>
            <a:xfrm>
              <a:off x="4352121" y="6162633"/>
              <a:ext cx="35846" cy="52558"/>
            </a:xfrm>
            <a:custGeom>
              <a:avLst/>
              <a:gdLst>
                <a:gd name="connsiteX0" fmla="*/ 17519 w 35846"/>
                <a:gd name="connsiteY0" fmla="*/ 47257 h 52558"/>
                <a:gd name="connsiteX1" fmla="*/ 29507 w 35846"/>
                <a:gd name="connsiteY1" fmla="*/ 38613 h 52558"/>
                <a:gd name="connsiteX2" fmla="*/ 23398 w 35846"/>
                <a:gd name="connsiteY2" fmla="*/ 31120 h 52558"/>
                <a:gd name="connsiteX3" fmla="*/ 10373 w 35846"/>
                <a:gd name="connsiteY3" fmla="*/ 26049 h 52558"/>
                <a:gd name="connsiteX4" fmla="*/ 1037 w 35846"/>
                <a:gd name="connsiteY4" fmla="*/ 13947 h 52558"/>
                <a:gd name="connsiteX5" fmla="*/ 18211 w 35846"/>
                <a:gd name="connsiteY5" fmla="*/ 0 h 52558"/>
                <a:gd name="connsiteX6" fmla="*/ 33656 w 35846"/>
                <a:gd name="connsiteY6" fmla="*/ 4841 h 52558"/>
                <a:gd name="connsiteX7" fmla="*/ 33656 w 35846"/>
                <a:gd name="connsiteY7" fmla="*/ 11641 h 52558"/>
                <a:gd name="connsiteX8" fmla="*/ 18326 w 35846"/>
                <a:gd name="connsiteY8" fmla="*/ 5302 h 52558"/>
                <a:gd name="connsiteX9" fmla="*/ 7492 w 35846"/>
                <a:gd name="connsiteY9" fmla="*/ 13255 h 52558"/>
                <a:gd name="connsiteX10" fmla="*/ 13486 w 35846"/>
                <a:gd name="connsiteY10" fmla="*/ 20517 h 52558"/>
                <a:gd name="connsiteX11" fmla="*/ 26510 w 35846"/>
                <a:gd name="connsiteY11" fmla="*/ 25588 h 52558"/>
                <a:gd name="connsiteX12" fmla="*/ 35846 w 35846"/>
                <a:gd name="connsiteY12" fmla="*/ 37460 h 52558"/>
                <a:gd name="connsiteX13" fmla="*/ 17404 w 35846"/>
                <a:gd name="connsiteY13" fmla="*/ 52559 h 52558"/>
                <a:gd name="connsiteX14" fmla="*/ 0 w 35846"/>
                <a:gd name="connsiteY14" fmla="*/ 47142 h 52558"/>
                <a:gd name="connsiteX15" fmla="*/ 0 w 35846"/>
                <a:gd name="connsiteY15" fmla="*/ 40111 h 52558"/>
                <a:gd name="connsiteX16" fmla="*/ 17519 w 35846"/>
                <a:gd name="connsiteY16" fmla="*/ 47257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846" h="52558">
                  <a:moveTo>
                    <a:pt x="17519" y="47257"/>
                  </a:moveTo>
                  <a:cubicBezTo>
                    <a:pt x="24320" y="47257"/>
                    <a:pt x="29507" y="44260"/>
                    <a:pt x="29507" y="38613"/>
                  </a:cubicBezTo>
                  <a:cubicBezTo>
                    <a:pt x="29507" y="35385"/>
                    <a:pt x="27778" y="32850"/>
                    <a:pt x="23398" y="31120"/>
                  </a:cubicBezTo>
                  <a:lnTo>
                    <a:pt x="10373" y="26049"/>
                  </a:lnTo>
                  <a:cubicBezTo>
                    <a:pt x="4265" y="23514"/>
                    <a:pt x="1037" y="20055"/>
                    <a:pt x="1037" y="13947"/>
                  </a:cubicBezTo>
                  <a:cubicBezTo>
                    <a:pt x="1037" y="5302"/>
                    <a:pt x="8183" y="0"/>
                    <a:pt x="18211" y="0"/>
                  </a:cubicBezTo>
                  <a:cubicBezTo>
                    <a:pt x="24089" y="0"/>
                    <a:pt x="29737" y="1614"/>
                    <a:pt x="33656" y="4841"/>
                  </a:cubicBezTo>
                  <a:lnTo>
                    <a:pt x="33656" y="11641"/>
                  </a:lnTo>
                  <a:cubicBezTo>
                    <a:pt x="29161" y="7608"/>
                    <a:pt x="23629" y="5302"/>
                    <a:pt x="18326" y="5302"/>
                  </a:cubicBezTo>
                  <a:cubicBezTo>
                    <a:pt x="12103" y="5302"/>
                    <a:pt x="7492" y="8184"/>
                    <a:pt x="7492" y="13255"/>
                  </a:cubicBezTo>
                  <a:cubicBezTo>
                    <a:pt x="7492" y="16713"/>
                    <a:pt x="9106" y="18903"/>
                    <a:pt x="13486" y="20517"/>
                  </a:cubicBezTo>
                  <a:lnTo>
                    <a:pt x="26510" y="25588"/>
                  </a:lnTo>
                  <a:cubicBezTo>
                    <a:pt x="32965" y="28239"/>
                    <a:pt x="35846" y="32158"/>
                    <a:pt x="35846" y="37460"/>
                  </a:cubicBezTo>
                  <a:cubicBezTo>
                    <a:pt x="35846" y="46911"/>
                    <a:pt x="28124" y="52559"/>
                    <a:pt x="17404" y="52559"/>
                  </a:cubicBezTo>
                  <a:cubicBezTo>
                    <a:pt x="10719" y="52559"/>
                    <a:pt x="4495" y="50830"/>
                    <a:pt x="0" y="47142"/>
                  </a:cubicBezTo>
                  <a:lnTo>
                    <a:pt x="0" y="40111"/>
                  </a:lnTo>
                  <a:cubicBezTo>
                    <a:pt x="5302" y="45067"/>
                    <a:pt x="11411" y="47257"/>
                    <a:pt x="17519" y="47257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28" name="Freeform: Shape 927">
              <a:extLst>
                <a:ext uri="{FF2B5EF4-FFF2-40B4-BE49-F238E27FC236}">
                  <a16:creationId xmlns:a16="http://schemas.microsoft.com/office/drawing/2014/main" id="{CF0F3E05-80C2-4E5B-9FFE-5A5FA8B03806}"/>
                </a:ext>
              </a:extLst>
            </p:cNvPr>
            <p:cNvSpPr/>
            <p:nvPr/>
          </p:nvSpPr>
          <p:spPr>
            <a:xfrm>
              <a:off x="4400530" y="6146958"/>
              <a:ext cx="29506" cy="68349"/>
            </a:xfrm>
            <a:custGeom>
              <a:avLst/>
              <a:gdLst>
                <a:gd name="connsiteX0" fmla="*/ 16598 w 29506"/>
                <a:gd name="connsiteY0" fmla="*/ 68234 h 68349"/>
                <a:gd name="connsiteX1" fmla="*/ 0 w 29506"/>
                <a:gd name="connsiteY1" fmla="*/ 50715 h 68349"/>
                <a:gd name="connsiteX2" fmla="*/ 0 w 29506"/>
                <a:gd name="connsiteY2" fmla="*/ 0 h 68349"/>
                <a:gd name="connsiteX3" fmla="*/ 6339 w 29506"/>
                <a:gd name="connsiteY3" fmla="*/ 0 h 68349"/>
                <a:gd name="connsiteX4" fmla="*/ 6339 w 29506"/>
                <a:gd name="connsiteY4" fmla="*/ 16598 h 68349"/>
                <a:gd name="connsiteX5" fmla="*/ 28700 w 29506"/>
                <a:gd name="connsiteY5" fmla="*/ 16598 h 68349"/>
                <a:gd name="connsiteX6" fmla="*/ 28700 w 29506"/>
                <a:gd name="connsiteY6" fmla="*/ 22591 h 68349"/>
                <a:gd name="connsiteX7" fmla="*/ 6339 w 29506"/>
                <a:gd name="connsiteY7" fmla="*/ 22591 h 68349"/>
                <a:gd name="connsiteX8" fmla="*/ 6339 w 29506"/>
                <a:gd name="connsiteY8" fmla="*/ 51291 h 68349"/>
                <a:gd name="connsiteX9" fmla="*/ 17289 w 29506"/>
                <a:gd name="connsiteY9" fmla="*/ 62241 h 68349"/>
                <a:gd name="connsiteX10" fmla="*/ 29507 w 29506"/>
                <a:gd name="connsiteY10" fmla="*/ 58437 h 68349"/>
                <a:gd name="connsiteX11" fmla="*/ 29507 w 29506"/>
                <a:gd name="connsiteY11" fmla="*/ 64661 h 68349"/>
                <a:gd name="connsiteX12" fmla="*/ 16598 w 29506"/>
                <a:gd name="connsiteY12" fmla="*/ 68349 h 68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506" h="68349">
                  <a:moveTo>
                    <a:pt x="16598" y="68234"/>
                  </a:moveTo>
                  <a:cubicBezTo>
                    <a:pt x="6339" y="68234"/>
                    <a:pt x="0" y="63509"/>
                    <a:pt x="0" y="50715"/>
                  </a:cubicBezTo>
                  <a:lnTo>
                    <a:pt x="0" y="0"/>
                  </a:lnTo>
                  <a:lnTo>
                    <a:pt x="6339" y="0"/>
                  </a:lnTo>
                  <a:lnTo>
                    <a:pt x="6339" y="16598"/>
                  </a:lnTo>
                  <a:lnTo>
                    <a:pt x="28700" y="16598"/>
                  </a:lnTo>
                  <a:lnTo>
                    <a:pt x="28700" y="22591"/>
                  </a:lnTo>
                  <a:lnTo>
                    <a:pt x="6339" y="22591"/>
                  </a:lnTo>
                  <a:lnTo>
                    <a:pt x="6339" y="51291"/>
                  </a:lnTo>
                  <a:cubicBezTo>
                    <a:pt x="6339" y="59013"/>
                    <a:pt x="10950" y="62241"/>
                    <a:pt x="17289" y="62241"/>
                  </a:cubicBezTo>
                  <a:cubicBezTo>
                    <a:pt x="21208" y="62241"/>
                    <a:pt x="25818" y="61088"/>
                    <a:pt x="29507" y="58437"/>
                  </a:cubicBezTo>
                  <a:lnTo>
                    <a:pt x="29507" y="64661"/>
                  </a:lnTo>
                  <a:cubicBezTo>
                    <a:pt x="25818" y="67197"/>
                    <a:pt x="20747" y="68349"/>
                    <a:pt x="16598" y="6834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29" name="Freeform: Shape 928">
              <a:extLst>
                <a:ext uri="{FF2B5EF4-FFF2-40B4-BE49-F238E27FC236}">
                  <a16:creationId xmlns:a16="http://schemas.microsoft.com/office/drawing/2014/main" id="{806668A4-63D3-4985-B9C9-919D712F220A}"/>
                </a:ext>
              </a:extLst>
            </p:cNvPr>
            <p:cNvSpPr/>
            <p:nvPr/>
          </p:nvSpPr>
          <p:spPr>
            <a:xfrm>
              <a:off x="4436722" y="6162748"/>
              <a:ext cx="49216" cy="52443"/>
            </a:xfrm>
            <a:custGeom>
              <a:avLst/>
              <a:gdLst>
                <a:gd name="connsiteX0" fmla="*/ 115 w 49216"/>
                <a:gd name="connsiteY0" fmla="*/ 26510 h 52443"/>
                <a:gd name="connsiteX1" fmla="*/ 25127 w 49216"/>
                <a:gd name="connsiteY1" fmla="*/ 0 h 52443"/>
                <a:gd name="connsiteX2" fmla="*/ 49216 w 49216"/>
                <a:gd name="connsiteY2" fmla="*/ 25588 h 52443"/>
                <a:gd name="connsiteX3" fmla="*/ 48986 w 49216"/>
                <a:gd name="connsiteY3" fmla="*/ 28700 h 52443"/>
                <a:gd name="connsiteX4" fmla="*/ 6800 w 49216"/>
                <a:gd name="connsiteY4" fmla="*/ 28700 h 52443"/>
                <a:gd name="connsiteX5" fmla="*/ 27086 w 49216"/>
                <a:gd name="connsiteY5" fmla="*/ 46565 h 52443"/>
                <a:gd name="connsiteX6" fmla="*/ 45643 w 49216"/>
                <a:gd name="connsiteY6" fmla="*/ 40341 h 52443"/>
                <a:gd name="connsiteX7" fmla="*/ 45643 w 49216"/>
                <a:gd name="connsiteY7" fmla="*/ 46680 h 52443"/>
                <a:gd name="connsiteX8" fmla="*/ 27086 w 49216"/>
                <a:gd name="connsiteY8" fmla="*/ 52443 h 52443"/>
                <a:gd name="connsiteX9" fmla="*/ 0 w 49216"/>
                <a:gd name="connsiteY9" fmla="*/ 26510 h 52443"/>
                <a:gd name="connsiteX10" fmla="*/ 42416 w 49216"/>
                <a:gd name="connsiteY10" fmla="*/ 23398 h 52443"/>
                <a:gd name="connsiteX11" fmla="*/ 25127 w 49216"/>
                <a:gd name="connsiteY11" fmla="*/ 5878 h 52443"/>
                <a:gd name="connsiteX12" fmla="*/ 6916 w 49216"/>
                <a:gd name="connsiteY12" fmla="*/ 23398 h 52443"/>
                <a:gd name="connsiteX13" fmla="*/ 42416 w 49216"/>
                <a:gd name="connsiteY13" fmla="*/ 23398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3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50"/>
                    <a:pt x="49216" y="25588"/>
                  </a:cubicBezTo>
                  <a:cubicBezTo>
                    <a:pt x="49216" y="26625"/>
                    <a:pt x="49216" y="27663"/>
                    <a:pt x="48986" y="28700"/>
                  </a:cubicBezTo>
                  <a:lnTo>
                    <a:pt x="6800" y="28700"/>
                  </a:lnTo>
                  <a:cubicBezTo>
                    <a:pt x="7838" y="39189"/>
                    <a:pt x="15676" y="46565"/>
                    <a:pt x="27086" y="46565"/>
                  </a:cubicBezTo>
                  <a:cubicBezTo>
                    <a:pt x="33771" y="46565"/>
                    <a:pt x="40226" y="44490"/>
                    <a:pt x="45643" y="40341"/>
                  </a:cubicBezTo>
                  <a:lnTo>
                    <a:pt x="45643" y="46680"/>
                  </a:lnTo>
                  <a:cubicBezTo>
                    <a:pt x="40226" y="50600"/>
                    <a:pt x="33771" y="52443"/>
                    <a:pt x="27086" y="52443"/>
                  </a:cubicBezTo>
                  <a:cubicBezTo>
                    <a:pt x="11065" y="52443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40" y="13371"/>
                    <a:pt x="35500" y="5878"/>
                    <a:pt x="25127" y="5878"/>
                  </a:cubicBezTo>
                  <a:cubicBezTo>
                    <a:pt x="14753" y="5878"/>
                    <a:pt x="7953" y="13485"/>
                    <a:pt x="6916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30" name="Freeform: Shape 929">
              <a:extLst>
                <a:ext uri="{FF2B5EF4-FFF2-40B4-BE49-F238E27FC236}">
                  <a16:creationId xmlns:a16="http://schemas.microsoft.com/office/drawing/2014/main" id="{3CD42A4E-3556-4601-91C8-69B3EB80DD32}"/>
                </a:ext>
              </a:extLst>
            </p:cNvPr>
            <p:cNvSpPr/>
            <p:nvPr/>
          </p:nvSpPr>
          <p:spPr>
            <a:xfrm>
              <a:off x="4496196" y="6136469"/>
              <a:ext cx="52097" cy="78722"/>
            </a:xfrm>
            <a:custGeom>
              <a:avLst/>
              <a:gdLst>
                <a:gd name="connsiteX0" fmla="*/ 45643 w 52097"/>
                <a:gd name="connsiteY0" fmla="*/ 66159 h 78722"/>
                <a:gd name="connsiteX1" fmla="*/ 25472 w 52097"/>
                <a:gd name="connsiteY1" fmla="*/ 78722 h 78722"/>
                <a:gd name="connsiteX2" fmla="*/ 0 w 52097"/>
                <a:gd name="connsiteY2" fmla="*/ 52673 h 78722"/>
                <a:gd name="connsiteX3" fmla="*/ 25472 w 52097"/>
                <a:gd name="connsiteY3" fmla="*/ 26164 h 78722"/>
                <a:gd name="connsiteX4" fmla="*/ 45643 w 52097"/>
                <a:gd name="connsiteY4" fmla="*/ 38843 h 78722"/>
                <a:gd name="connsiteX5" fmla="*/ 45643 w 52097"/>
                <a:gd name="connsiteY5" fmla="*/ 0 h 78722"/>
                <a:gd name="connsiteX6" fmla="*/ 52098 w 52097"/>
                <a:gd name="connsiteY6" fmla="*/ 0 h 78722"/>
                <a:gd name="connsiteX7" fmla="*/ 52098 w 52097"/>
                <a:gd name="connsiteY7" fmla="*/ 77801 h 78722"/>
                <a:gd name="connsiteX8" fmla="*/ 45643 w 52097"/>
                <a:gd name="connsiteY8" fmla="*/ 77801 h 78722"/>
                <a:gd name="connsiteX9" fmla="*/ 45643 w 52097"/>
                <a:gd name="connsiteY9" fmla="*/ 66044 h 78722"/>
                <a:gd name="connsiteX10" fmla="*/ 6685 w 52097"/>
                <a:gd name="connsiteY10" fmla="*/ 52559 h 78722"/>
                <a:gd name="connsiteX11" fmla="*/ 26049 w 52097"/>
                <a:gd name="connsiteY11" fmla="*/ 72729 h 78722"/>
                <a:gd name="connsiteX12" fmla="*/ 45643 w 52097"/>
                <a:gd name="connsiteY12" fmla="*/ 52559 h 78722"/>
                <a:gd name="connsiteX13" fmla="*/ 26049 w 52097"/>
                <a:gd name="connsiteY13" fmla="*/ 32273 h 78722"/>
                <a:gd name="connsiteX14" fmla="*/ 6685 w 52097"/>
                <a:gd name="connsiteY14" fmla="*/ 52559 h 78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78722">
                  <a:moveTo>
                    <a:pt x="45643" y="66159"/>
                  </a:moveTo>
                  <a:cubicBezTo>
                    <a:pt x="42070" y="73766"/>
                    <a:pt x="34694" y="78722"/>
                    <a:pt x="25472" y="78722"/>
                  </a:cubicBezTo>
                  <a:cubicBezTo>
                    <a:pt x="10604" y="78722"/>
                    <a:pt x="0" y="67773"/>
                    <a:pt x="0" y="52673"/>
                  </a:cubicBezTo>
                  <a:cubicBezTo>
                    <a:pt x="0" y="37574"/>
                    <a:pt x="10604" y="26164"/>
                    <a:pt x="25472" y="26164"/>
                  </a:cubicBezTo>
                  <a:cubicBezTo>
                    <a:pt x="34809" y="26164"/>
                    <a:pt x="42070" y="31120"/>
                    <a:pt x="45643" y="38843"/>
                  </a:cubicBezTo>
                  <a:lnTo>
                    <a:pt x="45643" y="0"/>
                  </a:lnTo>
                  <a:lnTo>
                    <a:pt x="52098" y="0"/>
                  </a:lnTo>
                  <a:lnTo>
                    <a:pt x="52098" y="77801"/>
                  </a:lnTo>
                  <a:lnTo>
                    <a:pt x="45643" y="77801"/>
                  </a:lnTo>
                  <a:lnTo>
                    <a:pt x="45643" y="66044"/>
                  </a:lnTo>
                  <a:close/>
                  <a:moveTo>
                    <a:pt x="6685" y="52559"/>
                  </a:moveTo>
                  <a:cubicBezTo>
                    <a:pt x="6685" y="64199"/>
                    <a:pt x="14638" y="72729"/>
                    <a:pt x="26049" y="72729"/>
                  </a:cubicBezTo>
                  <a:cubicBezTo>
                    <a:pt x="37460" y="72729"/>
                    <a:pt x="45643" y="64199"/>
                    <a:pt x="45643" y="52559"/>
                  </a:cubicBezTo>
                  <a:cubicBezTo>
                    <a:pt x="45643" y="40917"/>
                    <a:pt x="37460" y="32273"/>
                    <a:pt x="26049" y="32273"/>
                  </a:cubicBezTo>
                  <a:cubicBezTo>
                    <a:pt x="14638" y="32273"/>
                    <a:pt x="6685" y="40802"/>
                    <a:pt x="6685" y="5255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31" name="Freeform: Shape 930">
              <a:extLst>
                <a:ext uri="{FF2B5EF4-FFF2-40B4-BE49-F238E27FC236}">
                  <a16:creationId xmlns:a16="http://schemas.microsoft.com/office/drawing/2014/main" id="{2C47A3A1-CAA9-4F58-B92F-1A5385BF789A}"/>
                </a:ext>
              </a:extLst>
            </p:cNvPr>
            <p:cNvSpPr/>
            <p:nvPr/>
          </p:nvSpPr>
          <p:spPr>
            <a:xfrm>
              <a:off x="4590710" y="6135778"/>
              <a:ext cx="29275" cy="78607"/>
            </a:xfrm>
            <a:custGeom>
              <a:avLst/>
              <a:gdLst>
                <a:gd name="connsiteX0" fmla="*/ 6455 w 29275"/>
                <a:gd name="connsiteY0" fmla="*/ 33771 h 78607"/>
                <a:gd name="connsiteX1" fmla="*/ 6455 w 29275"/>
                <a:gd name="connsiteY1" fmla="*/ 78607 h 78607"/>
                <a:gd name="connsiteX2" fmla="*/ 0 w 29275"/>
                <a:gd name="connsiteY2" fmla="*/ 78607 h 78607"/>
                <a:gd name="connsiteX3" fmla="*/ 0 w 29275"/>
                <a:gd name="connsiteY3" fmla="*/ 17289 h 78607"/>
                <a:gd name="connsiteX4" fmla="*/ 16943 w 29275"/>
                <a:gd name="connsiteY4" fmla="*/ 0 h 78607"/>
                <a:gd name="connsiteX5" fmla="*/ 29276 w 29275"/>
                <a:gd name="connsiteY5" fmla="*/ 3803 h 78607"/>
                <a:gd name="connsiteX6" fmla="*/ 29276 w 29275"/>
                <a:gd name="connsiteY6" fmla="*/ 10258 h 78607"/>
                <a:gd name="connsiteX7" fmla="*/ 17289 w 29275"/>
                <a:gd name="connsiteY7" fmla="*/ 6108 h 78607"/>
                <a:gd name="connsiteX8" fmla="*/ 6339 w 29275"/>
                <a:gd name="connsiteY8" fmla="*/ 17058 h 78607"/>
                <a:gd name="connsiteX9" fmla="*/ 6339 w 29275"/>
                <a:gd name="connsiteY9" fmla="*/ 27893 h 78607"/>
                <a:gd name="connsiteX10" fmla="*/ 27432 w 29275"/>
                <a:gd name="connsiteY10" fmla="*/ 27893 h 78607"/>
                <a:gd name="connsiteX11" fmla="*/ 27432 w 29275"/>
                <a:gd name="connsiteY11" fmla="*/ 33887 h 78607"/>
                <a:gd name="connsiteX12" fmla="*/ 6339 w 29275"/>
                <a:gd name="connsiteY12" fmla="*/ 33887 h 78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275" h="78607">
                  <a:moveTo>
                    <a:pt x="6455" y="33771"/>
                  </a:moveTo>
                  <a:lnTo>
                    <a:pt x="6455" y="78607"/>
                  </a:lnTo>
                  <a:lnTo>
                    <a:pt x="0" y="78607"/>
                  </a:lnTo>
                  <a:lnTo>
                    <a:pt x="0" y="17289"/>
                  </a:lnTo>
                  <a:cubicBezTo>
                    <a:pt x="0" y="7261"/>
                    <a:pt x="6455" y="0"/>
                    <a:pt x="16943" y="0"/>
                  </a:cubicBezTo>
                  <a:cubicBezTo>
                    <a:pt x="21323" y="0"/>
                    <a:pt x="25357" y="922"/>
                    <a:pt x="29276" y="3803"/>
                  </a:cubicBezTo>
                  <a:lnTo>
                    <a:pt x="29276" y="10258"/>
                  </a:lnTo>
                  <a:cubicBezTo>
                    <a:pt x="25588" y="7146"/>
                    <a:pt x="21554" y="6108"/>
                    <a:pt x="17289" y="6108"/>
                  </a:cubicBezTo>
                  <a:cubicBezTo>
                    <a:pt x="10604" y="6108"/>
                    <a:pt x="6339" y="10719"/>
                    <a:pt x="6339" y="17058"/>
                  </a:cubicBezTo>
                  <a:lnTo>
                    <a:pt x="6339" y="27893"/>
                  </a:lnTo>
                  <a:lnTo>
                    <a:pt x="27432" y="27893"/>
                  </a:lnTo>
                  <a:lnTo>
                    <a:pt x="27432" y="33887"/>
                  </a:lnTo>
                  <a:lnTo>
                    <a:pt x="6339" y="33887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32" name="Freeform: Shape 931">
              <a:extLst>
                <a:ext uri="{FF2B5EF4-FFF2-40B4-BE49-F238E27FC236}">
                  <a16:creationId xmlns:a16="http://schemas.microsoft.com/office/drawing/2014/main" id="{D5B06E6E-5FA4-428C-8FE8-1E1615DFF2A5}"/>
                </a:ext>
              </a:extLst>
            </p:cNvPr>
            <p:cNvSpPr/>
            <p:nvPr/>
          </p:nvSpPr>
          <p:spPr>
            <a:xfrm>
              <a:off x="4623329" y="6162633"/>
              <a:ext cx="52097" cy="52558"/>
            </a:xfrm>
            <a:custGeom>
              <a:avLst/>
              <a:gdLst>
                <a:gd name="connsiteX0" fmla="*/ 45643 w 52097"/>
                <a:gd name="connsiteY0" fmla="*/ 39996 h 52558"/>
                <a:gd name="connsiteX1" fmla="*/ 25472 w 52097"/>
                <a:gd name="connsiteY1" fmla="*/ 52559 h 52558"/>
                <a:gd name="connsiteX2" fmla="*/ 0 w 52097"/>
                <a:gd name="connsiteY2" fmla="*/ 26510 h 52558"/>
                <a:gd name="connsiteX3" fmla="*/ 25472 w 52097"/>
                <a:gd name="connsiteY3" fmla="*/ 0 h 52558"/>
                <a:gd name="connsiteX4" fmla="*/ 45643 w 52097"/>
                <a:gd name="connsiteY4" fmla="*/ 12679 h 52558"/>
                <a:gd name="connsiteX5" fmla="*/ 45643 w 52097"/>
                <a:gd name="connsiteY5" fmla="*/ 807 h 52558"/>
                <a:gd name="connsiteX6" fmla="*/ 52098 w 52097"/>
                <a:gd name="connsiteY6" fmla="*/ 807 h 52558"/>
                <a:gd name="connsiteX7" fmla="*/ 52098 w 52097"/>
                <a:gd name="connsiteY7" fmla="*/ 51637 h 52558"/>
                <a:gd name="connsiteX8" fmla="*/ 45643 w 52097"/>
                <a:gd name="connsiteY8" fmla="*/ 51637 h 52558"/>
                <a:gd name="connsiteX9" fmla="*/ 45643 w 52097"/>
                <a:gd name="connsiteY9" fmla="*/ 39880 h 52558"/>
                <a:gd name="connsiteX10" fmla="*/ 6685 w 52097"/>
                <a:gd name="connsiteY10" fmla="*/ 26395 h 52558"/>
                <a:gd name="connsiteX11" fmla="*/ 26049 w 52097"/>
                <a:gd name="connsiteY11" fmla="*/ 46566 h 52558"/>
                <a:gd name="connsiteX12" fmla="*/ 45643 w 52097"/>
                <a:gd name="connsiteY12" fmla="*/ 26395 h 52558"/>
                <a:gd name="connsiteX13" fmla="*/ 26049 w 52097"/>
                <a:gd name="connsiteY13" fmla="*/ 6109 h 52558"/>
                <a:gd name="connsiteX14" fmla="*/ 6685 w 52097"/>
                <a:gd name="connsiteY14" fmla="*/ 26395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52558">
                  <a:moveTo>
                    <a:pt x="45643" y="39996"/>
                  </a:moveTo>
                  <a:cubicBezTo>
                    <a:pt x="42070" y="47718"/>
                    <a:pt x="34694" y="52559"/>
                    <a:pt x="25472" y="52559"/>
                  </a:cubicBezTo>
                  <a:cubicBezTo>
                    <a:pt x="10604" y="52559"/>
                    <a:pt x="0" y="41610"/>
                    <a:pt x="0" y="26510"/>
                  </a:cubicBezTo>
                  <a:cubicBezTo>
                    <a:pt x="0" y="11411"/>
                    <a:pt x="10604" y="0"/>
                    <a:pt x="25472" y="0"/>
                  </a:cubicBezTo>
                  <a:cubicBezTo>
                    <a:pt x="34809" y="0"/>
                    <a:pt x="42070" y="4956"/>
                    <a:pt x="45643" y="12679"/>
                  </a:cubicBezTo>
                  <a:lnTo>
                    <a:pt x="45643" y="807"/>
                  </a:lnTo>
                  <a:lnTo>
                    <a:pt x="52098" y="807"/>
                  </a:lnTo>
                  <a:lnTo>
                    <a:pt x="52098" y="51637"/>
                  </a:lnTo>
                  <a:lnTo>
                    <a:pt x="45643" y="51637"/>
                  </a:lnTo>
                  <a:lnTo>
                    <a:pt x="45643" y="39880"/>
                  </a:lnTo>
                  <a:close/>
                  <a:moveTo>
                    <a:pt x="6685" y="26395"/>
                  </a:moveTo>
                  <a:cubicBezTo>
                    <a:pt x="6685" y="38036"/>
                    <a:pt x="14638" y="46566"/>
                    <a:pt x="26049" y="46566"/>
                  </a:cubicBezTo>
                  <a:cubicBezTo>
                    <a:pt x="37460" y="46566"/>
                    <a:pt x="45643" y="38036"/>
                    <a:pt x="45643" y="26395"/>
                  </a:cubicBezTo>
                  <a:cubicBezTo>
                    <a:pt x="45643" y="14754"/>
                    <a:pt x="37460" y="6109"/>
                    <a:pt x="26049" y="6109"/>
                  </a:cubicBezTo>
                  <a:cubicBezTo>
                    <a:pt x="14638" y="6109"/>
                    <a:pt x="6685" y="14638"/>
                    <a:pt x="6685" y="26395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33" name="Freeform: Shape 932">
              <a:extLst>
                <a:ext uri="{FF2B5EF4-FFF2-40B4-BE49-F238E27FC236}">
                  <a16:creationId xmlns:a16="http://schemas.microsoft.com/office/drawing/2014/main" id="{46C21AEB-A18E-4D1F-A720-8762235CA3B8}"/>
                </a:ext>
              </a:extLst>
            </p:cNvPr>
            <p:cNvSpPr/>
            <p:nvPr/>
          </p:nvSpPr>
          <p:spPr>
            <a:xfrm>
              <a:off x="4693407" y="6162633"/>
              <a:ext cx="78377" cy="51867"/>
            </a:xfrm>
            <a:custGeom>
              <a:avLst/>
              <a:gdLst>
                <a:gd name="connsiteX0" fmla="*/ 6455 w 78377"/>
                <a:gd name="connsiteY0" fmla="*/ 51637 h 51867"/>
                <a:gd name="connsiteX1" fmla="*/ 0 w 78377"/>
                <a:gd name="connsiteY1" fmla="*/ 51637 h 51867"/>
                <a:gd name="connsiteX2" fmla="*/ 0 w 78377"/>
                <a:gd name="connsiteY2" fmla="*/ 807 h 51867"/>
                <a:gd name="connsiteX3" fmla="*/ 6455 w 78377"/>
                <a:gd name="connsiteY3" fmla="*/ 807 h 51867"/>
                <a:gd name="connsiteX4" fmla="*/ 6455 w 78377"/>
                <a:gd name="connsiteY4" fmla="*/ 12218 h 51867"/>
                <a:gd name="connsiteX5" fmla="*/ 24320 w 78377"/>
                <a:gd name="connsiteY5" fmla="*/ 0 h 51867"/>
                <a:gd name="connsiteX6" fmla="*/ 40687 w 78377"/>
                <a:gd name="connsiteY6" fmla="*/ 12909 h 51867"/>
                <a:gd name="connsiteX7" fmla="*/ 59589 w 78377"/>
                <a:gd name="connsiteY7" fmla="*/ 0 h 51867"/>
                <a:gd name="connsiteX8" fmla="*/ 78377 w 78377"/>
                <a:gd name="connsiteY8" fmla="*/ 22591 h 51867"/>
                <a:gd name="connsiteX9" fmla="*/ 78377 w 78377"/>
                <a:gd name="connsiteY9" fmla="*/ 51637 h 51867"/>
                <a:gd name="connsiteX10" fmla="*/ 71922 w 78377"/>
                <a:gd name="connsiteY10" fmla="*/ 51637 h 51867"/>
                <a:gd name="connsiteX11" fmla="*/ 71922 w 78377"/>
                <a:gd name="connsiteY11" fmla="*/ 23514 h 51867"/>
                <a:gd name="connsiteX12" fmla="*/ 58322 w 78377"/>
                <a:gd name="connsiteY12" fmla="*/ 6225 h 51867"/>
                <a:gd name="connsiteX13" fmla="*/ 42416 w 78377"/>
                <a:gd name="connsiteY13" fmla="*/ 25242 h 51867"/>
                <a:gd name="connsiteX14" fmla="*/ 42416 w 78377"/>
                <a:gd name="connsiteY14" fmla="*/ 51752 h 51867"/>
                <a:gd name="connsiteX15" fmla="*/ 35961 w 78377"/>
                <a:gd name="connsiteY15" fmla="*/ 51752 h 51867"/>
                <a:gd name="connsiteX16" fmla="*/ 35961 w 78377"/>
                <a:gd name="connsiteY16" fmla="*/ 23628 h 51867"/>
                <a:gd name="connsiteX17" fmla="*/ 22361 w 78377"/>
                <a:gd name="connsiteY17" fmla="*/ 6339 h 51867"/>
                <a:gd name="connsiteX18" fmla="*/ 6339 w 78377"/>
                <a:gd name="connsiteY18" fmla="*/ 26395 h 51867"/>
                <a:gd name="connsiteX19" fmla="*/ 6339 w 78377"/>
                <a:gd name="connsiteY19" fmla="*/ 51867 h 5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8377" h="51867">
                  <a:moveTo>
                    <a:pt x="6455" y="51637"/>
                  </a:moveTo>
                  <a:lnTo>
                    <a:pt x="0" y="51637"/>
                  </a:lnTo>
                  <a:lnTo>
                    <a:pt x="0" y="807"/>
                  </a:lnTo>
                  <a:lnTo>
                    <a:pt x="6455" y="807"/>
                  </a:lnTo>
                  <a:lnTo>
                    <a:pt x="6455" y="12218"/>
                  </a:lnTo>
                  <a:cubicBezTo>
                    <a:pt x="9682" y="4841"/>
                    <a:pt x="16251" y="0"/>
                    <a:pt x="24320" y="0"/>
                  </a:cubicBezTo>
                  <a:cubicBezTo>
                    <a:pt x="33195" y="0"/>
                    <a:pt x="38382" y="5071"/>
                    <a:pt x="40687" y="12909"/>
                  </a:cubicBezTo>
                  <a:cubicBezTo>
                    <a:pt x="43799" y="5187"/>
                    <a:pt x="50830" y="0"/>
                    <a:pt x="59589" y="0"/>
                  </a:cubicBezTo>
                  <a:cubicBezTo>
                    <a:pt x="72153" y="0"/>
                    <a:pt x="78377" y="9451"/>
                    <a:pt x="78377" y="22591"/>
                  </a:cubicBezTo>
                  <a:lnTo>
                    <a:pt x="78377" y="51637"/>
                  </a:lnTo>
                  <a:lnTo>
                    <a:pt x="71922" y="51637"/>
                  </a:lnTo>
                  <a:lnTo>
                    <a:pt x="71922" y="23514"/>
                  </a:lnTo>
                  <a:cubicBezTo>
                    <a:pt x="71922" y="11988"/>
                    <a:pt x="67312" y="6225"/>
                    <a:pt x="58322" y="6225"/>
                  </a:cubicBezTo>
                  <a:cubicBezTo>
                    <a:pt x="49331" y="6225"/>
                    <a:pt x="42416" y="14523"/>
                    <a:pt x="42416" y="25242"/>
                  </a:cubicBezTo>
                  <a:lnTo>
                    <a:pt x="42416" y="51752"/>
                  </a:lnTo>
                  <a:lnTo>
                    <a:pt x="35961" y="51752"/>
                  </a:lnTo>
                  <a:lnTo>
                    <a:pt x="35961" y="23628"/>
                  </a:lnTo>
                  <a:cubicBezTo>
                    <a:pt x="35961" y="12102"/>
                    <a:pt x="31351" y="6339"/>
                    <a:pt x="22361" y="6339"/>
                  </a:cubicBezTo>
                  <a:cubicBezTo>
                    <a:pt x="13370" y="6339"/>
                    <a:pt x="6339" y="15099"/>
                    <a:pt x="6339" y="26395"/>
                  </a:cubicBezTo>
                  <a:lnTo>
                    <a:pt x="6339" y="51867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34" name="Freeform: Shape 933">
              <a:extLst>
                <a:ext uri="{FF2B5EF4-FFF2-40B4-BE49-F238E27FC236}">
                  <a16:creationId xmlns:a16="http://schemas.microsoft.com/office/drawing/2014/main" id="{D3418553-40C8-402F-8E2F-67FFE8348F15}"/>
                </a:ext>
              </a:extLst>
            </p:cNvPr>
            <p:cNvSpPr/>
            <p:nvPr/>
          </p:nvSpPr>
          <p:spPr>
            <a:xfrm>
              <a:off x="4787114" y="6143616"/>
              <a:ext cx="12332" cy="70654"/>
            </a:xfrm>
            <a:custGeom>
              <a:avLst/>
              <a:gdLst>
                <a:gd name="connsiteX0" fmla="*/ 0 w 12332"/>
                <a:gd name="connsiteY0" fmla="*/ 4610 h 70654"/>
                <a:gd name="connsiteX1" fmla="*/ 4380 w 12332"/>
                <a:gd name="connsiteY1" fmla="*/ 0 h 70654"/>
                <a:gd name="connsiteX2" fmla="*/ 7377 w 12332"/>
                <a:gd name="connsiteY2" fmla="*/ 922 h 70654"/>
                <a:gd name="connsiteX3" fmla="*/ 12333 w 12332"/>
                <a:gd name="connsiteY3" fmla="*/ 4495 h 70654"/>
                <a:gd name="connsiteX4" fmla="*/ 7377 w 12332"/>
                <a:gd name="connsiteY4" fmla="*/ 8068 h 70654"/>
                <a:gd name="connsiteX5" fmla="*/ 4380 w 12332"/>
                <a:gd name="connsiteY5" fmla="*/ 9105 h 70654"/>
                <a:gd name="connsiteX6" fmla="*/ 0 w 12332"/>
                <a:gd name="connsiteY6" fmla="*/ 4610 h 70654"/>
                <a:gd name="connsiteX7" fmla="*/ 1498 w 12332"/>
                <a:gd name="connsiteY7" fmla="*/ 19824 h 70654"/>
                <a:gd name="connsiteX8" fmla="*/ 8068 w 12332"/>
                <a:gd name="connsiteY8" fmla="*/ 19824 h 70654"/>
                <a:gd name="connsiteX9" fmla="*/ 8068 w 12332"/>
                <a:gd name="connsiteY9" fmla="*/ 70655 h 70654"/>
                <a:gd name="connsiteX10" fmla="*/ 1498 w 12332"/>
                <a:gd name="connsiteY10" fmla="*/ 70655 h 70654"/>
                <a:gd name="connsiteX11" fmla="*/ 1498 w 12332"/>
                <a:gd name="connsiteY11" fmla="*/ 19824 h 70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32" h="70654">
                  <a:moveTo>
                    <a:pt x="0" y="4610"/>
                  </a:moveTo>
                  <a:cubicBezTo>
                    <a:pt x="0" y="2075"/>
                    <a:pt x="1844" y="0"/>
                    <a:pt x="4380" y="0"/>
                  </a:cubicBezTo>
                  <a:cubicBezTo>
                    <a:pt x="5533" y="0"/>
                    <a:pt x="6455" y="345"/>
                    <a:pt x="7377" y="922"/>
                  </a:cubicBezTo>
                  <a:lnTo>
                    <a:pt x="12333" y="4495"/>
                  </a:lnTo>
                  <a:lnTo>
                    <a:pt x="7377" y="8068"/>
                  </a:lnTo>
                  <a:cubicBezTo>
                    <a:pt x="6455" y="8645"/>
                    <a:pt x="5533" y="9105"/>
                    <a:pt x="4380" y="9105"/>
                  </a:cubicBezTo>
                  <a:cubicBezTo>
                    <a:pt x="1844" y="9105"/>
                    <a:pt x="0" y="7031"/>
                    <a:pt x="0" y="4610"/>
                  </a:cubicBezTo>
                  <a:close/>
                  <a:moveTo>
                    <a:pt x="1498" y="19824"/>
                  </a:moveTo>
                  <a:lnTo>
                    <a:pt x="8068" y="19824"/>
                  </a:lnTo>
                  <a:lnTo>
                    <a:pt x="8068" y="70655"/>
                  </a:lnTo>
                  <a:lnTo>
                    <a:pt x="1498" y="70655"/>
                  </a:lnTo>
                  <a:lnTo>
                    <a:pt x="1498" y="19824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35" name="Freeform: Shape 934">
              <a:extLst>
                <a:ext uri="{FF2B5EF4-FFF2-40B4-BE49-F238E27FC236}">
                  <a16:creationId xmlns:a16="http://schemas.microsoft.com/office/drawing/2014/main" id="{D6CDC2BF-4220-4066-8491-10B3728EE9EC}"/>
                </a:ext>
              </a:extLst>
            </p:cNvPr>
            <p:cNvSpPr/>
            <p:nvPr/>
          </p:nvSpPr>
          <p:spPr>
            <a:xfrm>
              <a:off x="4813163" y="6136469"/>
              <a:ext cx="6454" cy="77800"/>
            </a:xfrm>
            <a:custGeom>
              <a:avLst/>
              <a:gdLst>
                <a:gd name="connsiteX0" fmla="*/ 0 w 6454"/>
                <a:gd name="connsiteY0" fmla="*/ 0 h 77800"/>
                <a:gd name="connsiteX1" fmla="*/ 6455 w 6454"/>
                <a:gd name="connsiteY1" fmla="*/ 0 h 77800"/>
                <a:gd name="connsiteX2" fmla="*/ 6455 w 6454"/>
                <a:gd name="connsiteY2" fmla="*/ 77801 h 77800"/>
                <a:gd name="connsiteX3" fmla="*/ 0 w 6454"/>
                <a:gd name="connsiteY3" fmla="*/ 77801 h 77800"/>
                <a:gd name="connsiteX4" fmla="*/ 0 w 6454"/>
                <a:gd name="connsiteY4" fmla="*/ 0 h 7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54" h="77800">
                  <a:moveTo>
                    <a:pt x="0" y="0"/>
                  </a:moveTo>
                  <a:lnTo>
                    <a:pt x="6455" y="0"/>
                  </a:lnTo>
                  <a:lnTo>
                    <a:pt x="6455" y="77801"/>
                  </a:lnTo>
                  <a:lnTo>
                    <a:pt x="0" y="778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36" name="Freeform: Shape 935">
              <a:extLst>
                <a:ext uri="{FF2B5EF4-FFF2-40B4-BE49-F238E27FC236}">
                  <a16:creationId xmlns:a16="http://schemas.microsoft.com/office/drawing/2014/main" id="{F44828D5-34CB-4672-AC24-71D6F763F75F}"/>
                </a:ext>
              </a:extLst>
            </p:cNvPr>
            <p:cNvSpPr/>
            <p:nvPr/>
          </p:nvSpPr>
          <p:spPr>
            <a:xfrm>
              <a:off x="4829991" y="6163555"/>
              <a:ext cx="50253" cy="76763"/>
            </a:xfrm>
            <a:custGeom>
              <a:avLst/>
              <a:gdLst>
                <a:gd name="connsiteX0" fmla="*/ 13024 w 50253"/>
                <a:gd name="connsiteY0" fmla="*/ 76763 h 76763"/>
                <a:gd name="connsiteX1" fmla="*/ 6340 w 50253"/>
                <a:gd name="connsiteY1" fmla="*/ 76763 h 76763"/>
                <a:gd name="connsiteX2" fmla="*/ 22476 w 50253"/>
                <a:gd name="connsiteY2" fmla="*/ 43338 h 76763"/>
                <a:gd name="connsiteX3" fmla="*/ 0 w 50253"/>
                <a:gd name="connsiteY3" fmla="*/ 0 h 76763"/>
                <a:gd name="connsiteX4" fmla="*/ 7607 w 50253"/>
                <a:gd name="connsiteY4" fmla="*/ 0 h 76763"/>
                <a:gd name="connsiteX5" fmla="*/ 26049 w 50253"/>
                <a:gd name="connsiteY5" fmla="*/ 36077 h 76763"/>
                <a:gd name="connsiteX6" fmla="*/ 43568 w 50253"/>
                <a:gd name="connsiteY6" fmla="*/ 0 h 76763"/>
                <a:gd name="connsiteX7" fmla="*/ 50254 w 50253"/>
                <a:gd name="connsiteY7" fmla="*/ 0 h 76763"/>
                <a:gd name="connsiteX8" fmla="*/ 13140 w 50253"/>
                <a:gd name="connsiteY8" fmla="*/ 76763 h 76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253" h="76763">
                  <a:moveTo>
                    <a:pt x="13024" y="76763"/>
                  </a:moveTo>
                  <a:lnTo>
                    <a:pt x="6340" y="76763"/>
                  </a:lnTo>
                  <a:lnTo>
                    <a:pt x="22476" y="43338"/>
                  </a:lnTo>
                  <a:lnTo>
                    <a:pt x="0" y="0"/>
                  </a:lnTo>
                  <a:lnTo>
                    <a:pt x="7607" y="0"/>
                  </a:lnTo>
                  <a:lnTo>
                    <a:pt x="26049" y="36077"/>
                  </a:lnTo>
                  <a:lnTo>
                    <a:pt x="43568" y="0"/>
                  </a:lnTo>
                  <a:lnTo>
                    <a:pt x="50254" y="0"/>
                  </a:lnTo>
                  <a:lnTo>
                    <a:pt x="13140" y="76763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37" name="Freeform: Shape 936">
              <a:extLst>
                <a:ext uri="{FF2B5EF4-FFF2-40B4-BE49-F238E27FC236}">
                  <a16:creationId xmlns:a16="http://schemas.microsoft.com/office/drawing/2014/main" id="{19131718-C334-4F79-9371-2B9136ECAB1A}"/>
                </a:ext>
              </a:extLst>
            </p:cNvPr>
            <p:cNvSpPr/>
            <p:nvPr/>
          </p:nvSpPr>
          <p:spPr>
            <a:xfrm>
              <a:off x="4914823" y="6162633"/>
              <a:ext cx="78377" cy="51867"/>
            </a:xfrm>
            <a:custGeom>
              <a:avLst/>
              <a:gdLst>
                <a:gd name="connsiteX0" fmla="*/ 6455 w 78377"/>
                <a:gd name="connsiteY0" fmla="*/ 51637 h 51867"/>
                <a:gd name="connsiteX1" fmla="*/ 0 w 78377"/>
                <a:gd name="connsiteY1" fmla="*/ 51637 h 51867"/>
                <a:gd name="connsiteX2" fmla="*/ 0 w 78377"/>
                <a:gd name="connsiteY2" fmla="*/ 807 h 51867"/>
                <a:gd name="connsiteX3" fmla="*/ 6455 w 78377"/>
                <a:gd name="connsiteY3" fmla="*/ 807 h 51867"/>
                <a:gd name="connsiteX4" fmla="*/ 6455 w 78377"/>
                <a:gd name="connsiteY4" fmla="*/ 12218 h 51867"/>
                <a:gd name="connsiteX5" fmla="*/ 24320 w 78377"/>
                <a:gd name="connsiteY5" fmla="*/ 0 h 51867"/>
                <a:gd name="connsiteX6" fmla="*/ 40687 w 78377"/>
                <a:gd name="connsiteY6" fmla="*/ 12909 h 51867"/>
                <a:gd name="connsiteX7" fmla="*/ 59589 w 78377"/>
                <a:gd name="connsiteY7" fmla="*/ 0 h 51867"/>
                <a:gd name="connsiteX8" fmla="*/ 78377 w 78377"/>
                <a:gd name="connsiteY8" fmla="*/ 22591 h 51867"/>
                <a:gd name="connsiteX9" fmla="*/ 78377 w 78377"/>
                <a:gd name="connsiteY9" fmla="*/ 51637 h 51867"/>
                <a:gd name="connsiteX10" fmla="*/ 71922 w 78377"/>
                <a:gd name="connsiteY10" fmla="*/ 51637 h 51867"/>
                <a:gd name="connsiteX11" fmla="*/ 71922 w 78377"/>
                <a:gd name="connsiteY11" fmla="*/ 23514 h 51867"/>
                <a:gd name="connsiteX12" fmla="*/ 58322 w 78377"/>
                <a:gd name="connsiteY12" fmla="*/ 6225 h 51867"/>
                <a:gd name="connsiteX13" fmla="*/ 42416 w 78377"/>
                <a:gd name="connsiteY13" fmla="*/ 25242 h 51867"/>
                <a:gd name="connsiteX14" fmla="*/ 42416 w 78377"/>
                <a:gd name="connsiteY14" fmla="*/ 51752 h 51867"/>
                <a:gd name="connsiteX15" fmla="*/ 35961 w 78377"/>
                <a:gd name="connsiteY15" fmla="*/ 51752 h 51867"/>
                <a:gd name="connsiteX16" fmla="*/ 35961 w 78377"/>
                <a:gd name="connsiteY16" fmla="*/ 23628 h 51867"/>
                <a:gd name="connsiteX17" fmla="*/ 22361 w 78377"/>
                <a:gd name="connsiteY17" fmla="*/ 6339 h 51867"/>
                <a:gd name="connsiteX18" fmla="*/ 6339 w 78377"/>
                <a:gd name="connsiteY18" fmla="*/ 26395 h 51867"/>
                <a:gd name="connsiteX19" fmla="*/ 6339 w 78377"/>
                <a:gd name="connsiteY19" fmla="*/ 51867 h 5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8377" h="51867">
                  <a:moveTo>
                    <a:pt x="6455" y="51637"/>
                  </a:moveTo>
                  <a:lnTo>
                    <a:pt x="0" y="51637"/>
                  </a:lnTo>
                  <a:lnTo>
                    <a:pt x="0" y="807"/>
                  </a:lnTo>
                  <a:lnTo>
                    <a:pt x="6455" y="807"/>
                  </a:lnTo>
                  <a:lnTo>
                    <a:pt x="6455" y="12218"/>
                  </a:lnTo>
                  <a:cubicBezTo>
                    <a:pt x="9682" y="4841"/>
                    <a:pt x="16252" y="0"/>
                    <a:pt x="24320" y="0"/>
                  </a:cubicBezTo>
                  <a:cubicBezTo>
                    <a:pt x="33195" y="0"/>
                    <a:pt x="38382" y="5071"/>
                    <a:pt x="40687" y="12909"/>
                  </a:cubicBezTo>
                  <a:cubicBezTo>
                    <a:pt x="43799" y="5187"/>
                    <a:pt x="50830" y="0"/>
                    <a:pt x="59589" y="0"/>
                  </a:cubicBezTo>
                  <a:cubicBezTo>
                    <a:pt x="72153" y="0"/>
                    <a:pt x="78377" y="9451"/>
                    <a:pt x="78377" y="22591"/>
                  </a:cubicBezTo>
                  <a:lnTo>
                    <a:pt x="78377" y="51637"/>
                  </a:lnTo>
                  <a:lnTo>
                    <a:pt x="71922" y="51637"/>
                  </a:lnTo>
                  <a:lnTo>
                    <a:pt x="71922" y="23514"/>
                  </a:lnTo>
                  <a:cubicBezTo>
                    <a:pt x="71922" y="11988"/>
                    <a:pt x="67312" y="6225"/>
                    <a:pt x="58322" y="6225"/>
                  </a:cubicBezTo>
                  <a:cubicBezTo>
                    <a:pt x="49331" y="6225"/>
                    <a:pt x="42416" y="14523"/>
                    <a:pt x="42416" y="25242"/>
                  </a:cubicBezTo>
                  <a:lnTo>
                    <a:pt x="42416" y="51752"/>
                  </a:lnTo>
                  <a:lnTo>
                    <a:pt x="35961" y="51752"/>
                  </a:lnTo>
                  <a:lnTo>
                    <a:pt x="35961" y="23628"/>
                  </a:lnTo>
                  <a:cubicBezTo>
                    <a:pt x="35961" y="12102"/>
                    <a:pt x="31351" y="6339"/>
                    <a:pt x="22361" y="6339"/>
                  </a:cubicBezTo>
                  <a:cubicBezTo>
                    <a:pt x="13370" y="6339"/>
                    <a:pt x="6339" y="15099"/>
                    <a:pt x="6339" y="26395"/>
                  </a:cubicBezTo>
                  <a:lnTo>
                    <a:pt x="6339" y="51867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38" name="Freeform: Shape 937">
              <a:extLst>
                <a:ext uri="{FF2B5EF4-FFF2-40B4-BE49-F238E27FC236}">
                  <a16:creationId xmlns:a16="http://schemas.microsoft.com/office/drawing/2014/main" id="{5E07743C-D6AB-49A1-AC3B-20BE22C2B21A}"/>
                </a:ext>
              </a:extLst>
            </p:cNvPr>
            <p:cNvSpPr/>
            <p:nvPr/>
          </p:nvSpPr>
          <p:spPr>
            <a:xfrm>
              <a:off x="5005763" y="6162748"/>
              <a:ext cx="49216" cy="52443"/>
            </a:xfrm>
            <a:custGeom>
              <a:avLst/>
              <a:gdLst>
                <a:gd name="connsiteX0" fmla="*/ 115 w 49216"/>
                <a:gd name="connsiteY0" fmla="*/ 26510 h 52443"/>
                <a:gd name="connsiteX1" fmla="*/ 25127 w 49216"/>
                <a:gd name="connsiteY1" fmla="*/ 0 h 52443"/>
                <a:gd name="connsiteX2" fmla="*/ 49216 w 49216"/>
                <a:gd name="connsiteY2" fmla="*/ 25588 h 52443"/>
                <a:gd name="connsiteX3" fmla="*/ 48986 w 49216"/>
                <a:gd name="connsiteY3" fmla="*/ 28700 h 52443"/>
                <a:gd name="connsiteX4" fmla="*/ 6801 w 49216"/>
                <a:gd name="connsiteY4" fmla="*/ 28700 h 52443"/>
                <a:gd name="connsiteX5" fmla="*/ 27086 w 49216"/>
                <a:gd name="connsiteY5" fmla="*/ 46565 h 52443"/>
                <a:gd name="connsiteX6" fmla="*/ 45643 w 49216"/>
                <a:gd name="connsiteY6" fmla="*/ 40341 h 52443"/>
                <a:gd name="connsiteX7" fmla="*/ 45643 w 49216"/>
                <a:gd name="connsiteY7" fmla="*/ 46680 h 52443"/>
                <a:gd name="connsiteX8" fmla="*/ 27086 w 49216"/>
                <a:gd name="connsiteY8" fmla="*/ 52443 h 52443"/>
                <a:gd name="connsiteX9" fmla="*/ 0 w 49216"/>
                <a:gd name="connsiteY9" fmla="*/ 26510 h 52443"/>
                <a:gd name="connsiteX10" fmla="*/ 42416 w 49216"/>
                <a:gd name="connsiteY10" fmla="*/ 23398 h 52443"/>
                <a:gd name="connsiteX11" fmla="*/ 25127 w 49216"/>
                <a:gd name="connsiteY11" fmla="*/ 5878 h 52443"/>
                <a:gd name="connsiteX12" fmla="*/ 6916 w 49216"/>
                <a:gd name="connsiteY12" fmla="*/ 23398 h 52443"/>
                <a:gd name="connsiteX13" fmla="*/ 42416 w 49216"/>
                <a:gd name="connsiteY13" fmla="*/ 23398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3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50"/>
                    <a:pt x="49216" y="25588"/>
                  </a:cubicBezTo>
                  <a:cubicBezTo>
                    <a:pt x="49216" y="26625"/>
                    <a:pt x="49216" y="27663"/>
                    <a:pt x="48986" y="28700"/>
                  </a:cubicBezTo>
                  <a:lnTo>
                    <a:pt x="6801" y="28700"/>
                  </a:lnTo>
                  <a:cubicBezTo>
                    <a:pt x="7838" y="39189"/>
                    <a:pt x="15676" y="46565"/>
                    <a:pt x="27086" y="46565"/>
                  </a:cubicBezTo>
                  <a:cubicBezTo>
                    <a:pt x="33772" y="46565"/>
                    <a:pt x="40226" y="44490"/>
                    <a:pt x="45643" y="40341"/>
                  </a:cubicBezTo>
                  <a:lnTo>
                    <a:pt x="45643" y="46680"/>
                  </a:lnTo>
                  <a:cubicBezTo>
                    <a:pt x="40226" y="50600"/>
                    <a:pt x="33772" y="52443"/>
                    <a:pt x="27086" y="52443"/>
                  </a:cubicBezTo>
                  <a:cubicBezTo>
                    <a:pt x="11065" y="52443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40" y="13371"/>
                    <a:pt x="35500" y="5878"/>
                    <a:pt x="25127" y="5878"/>
                  </a:cubicBezTo>
                  <a:cubicBezTo>
                    <a:pt x="14753" y="5878"/>
                    <a:pt x="7953" y="13485"/>
                    <a:pt x="6916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39" name="Freeform: Shape 938">
              <a:extLst>
                <a:ext uri="{FF2B5EF4-FFF2-40B4-BE49-F238E27FC236}">
                  <a16:creationId xmlns:a16="http://schemas.microsoft.com/office/drawing/2014/main" id="{18D7E6ED-DB0D-41E9-89C2-D35C64D3EB8D}"/>
                </a:ext>
              </a:extLst>
            </p:cNvPr>
            <p:cNvSpPr/>
            <p:nvPr/>
          </p:nvSpPr>
          <p:spPr>
            <a:xfrm>
              <a:off x="5069041" y="6162633"/>
              <a:ext cx="78377" cy="51867"/>
            </a:xfrm>
            <a:custGeom>
              <a:avLst/>
              <a:gdLst>
                <a:gd name="connsiteX0" fmla="*/ 6455 w 78377"/>
                <a:gd name="connsiteY0" fmla="*/ 51637 h 51867"/>
                <a:gd name="connsiteX1" fmla="*/ 0 w 78377"/>
                <a:gd name="connsiteY1" fmla="*/ 51637 h 51867"/>
                <a:gd name="connsiteX2" fmla="*/ 0 w 78377"/>
                <a:gd name="connsiteY2" fmla="*/ 807 h 51867"/>
                <a:gd name="connsiteX3" fmla="*/ 6455 w 78377"/>
                <a:gd name="connsiteY3" fmla="*/ 807 h 51867"/>
                <a:gd name="connsiteX4" fmla="*/ 6455 w 78377"/>
                <a:gd name="connsiteY4" fmla="*/ 12218 h 51867"/>
                <a:gd name="connsiteX5" fmla="*/ 24320 w 78377"/>
                <a:gd name="connsiteY5" fmla="*/ 0 h 51867"/>
                <a:gd name="connsiteX6" fmla="*/ 40687 w 78377"/>
                <a:gd name="connsiteY6" fmla="*/ 12909 h 51867"/>
                <a:gd name="connsiteX7" fmla="*/ 59589 w 78377"/>
                <a:gd name="connsiteY7" fmla="*/ 0 h 51867"/>
                <a:gd name="connsiteX8" fmla="*/ 78377 w 78377"/>
                <a:gd name="connsiteY8" fmla="*/ 22591 h 51867"/>
                <a:gd name="connsiteX9" fmla="*/ 78377 w 78377"/>
                <a:gd name="connsiteY9" fmla="*/ 51637 h 51867"/>
                <a:gd name="connsiteX10" fmla="*/ 71922 w 78377"/>
                <a:gd name="connsiteY10" fmla="*/ 51637 h 51867"/>
                <a:gd name="connsiteX11" fmla="*/ 71922 w 78377"/>
                <a:gd name="connsiteY11" fmla="*/ 23514 h 51867"/>
                <a:gd name="connsiteX12" fmla="*/ 58322 w 78377"/>
                <a:gd name="connsiteY12" fmla="*/ 6225 h 51867"/>
                <a:gd name="connsiteX13" fmla="*/ 42416 w 78377"/>
                <a:gd name="connsiteY13" fmla="*/ 25242 h 51867"/>
                <a:gd name="connsiteX14" fmla="*/ 42416 w 78377"/>
                <a:gd name="connsiteY14" fmla="*/ 51752 h 51867"/>
                <a:gd name="connsiteX15" fmla="*/ 35961 w 78377"/>
                <a:gd name="connsiteY15" fmla="*/ 51752 h 51867"/>
                <a:gd name="connsiteX16" fmla="*/ 35961 w 78377"/>
                <a:gd name="connsiteY16" fmla="*/ 23628 h 51867"/>
                <a:gd name="connsiteX17" fmla="*/ 22361 w 78377"/>
                <a:gd name="connsiteY17" fmla="*/ 6339 h 51867"/>
                <a:gd name="connsiteX18" fmla="*/ 6339 w 78377"/>
                <a:gd name="connsiteY18" fmla="*/ 26395 h 51867"/>
                <a:gd name="connsiteX19" fmla="*/ 6339 w 78377"/>
                <a:gd name="connsiteY19" fmla="*/ 51867 h 5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8377" h="51867">
                  <a:moveTo>
                    <a:pt x="6455" y="51637"/>
                  </a:moveTo>
                  <a:lnTo>
                    <a:pt x="0" y="51637"/>
                  </a:lnTo>
                  <a:lnTo>
                    <a:pt x="0" y="807"/>
                  </a:lnTo>
                  <a:lnTo>
                    <a:pt x="6455" y="807"/>
                  </a:lnTo>
                  <a:lnTo>
                    <a:pt x="6455" y="12218"/>
                  </a:lnTo>
                  <a:cubicBezTo>
                    <a:pt x="9682" y="4841"/>
                    <a:pt x="16252" y="0"/>
                    <a:pt x="24320" y="0"/>
                  </a:cubicBezTo>
                  <a:cubicBezTo>
                    <a:pt x="33195" y="0"/>
                    <a:pt x="38382" y="5071"/>
                    <a:pt x="40687" y="12909"/>
                  </a:cubicBezTo>
                  <a:cubicBezTo>
                    <a:pt x="43799" y="5187"/>
                    <a:pt x="50830" y="0"/>
                    <a:pt x="59589" y="0"/>
                  </a:cubicBezTo>
                  <a:cubicBezTo>
                    <a:pt x="72153" y="0"/>
                    <a:pt x="78377" y="9451"/>
                    <a:pt x="78377" y="22591"/>
                  </a:cubicBezTo>
                  <a:lnTo>
                    <a:pt x="78377" y="51637"/>
                  </a:lnTo>
                  <a:lnTo>
                    <a:pt x="71922" y="51637"/>
                  </a:lnTo>
                  <a:lnTo>
                    <a:pt x="71922" y="23514"/>
                  </a:lnTo>
                  <a:cubicBezTo>
                    <a:pt x="71922" y="11988"/>
                    <a:pt x="67312" y="6225"/>
                    <a:pt x="58322" y="6225"/>
                  </a:cubicBezTo>
                  <a:cubicBezTo>
                    <a:pt x="49331" y="6225"/>
                    <a:pt x="42416" y="14523"/>
                    <a:pt x="42416" y="25242"/>
                  </a:cubicBezTo>
                  <a:lnTo>
                    <a:pt x="42416" y="51752"/>
                  </a:lnTo>
                  <a:lnTo>
                    <a:pt x="35961" y="51752"/>
                  </a:lnTo>
                  <a:lnTo>
                    <a:pt x="35961" y="23628"/>
                  </a:lnTo>
                  <a:cubicBezTo>
                    <a:pt x="35961" y="12102"/>
                    <a:pt x="31351" y="6339"/>
                    <a:pt x="22361" y="6339"/>
                  </a:cubicBezTo>
                  <a:cubicBezTo>
                    <a:pt x="13370" y="6339"/>
                    <a:pt x="6339" y="15099"/>
                    <a:pt x="6339" y="26395"/>
                  </a:cubicBezTo>
                  <a:lnTo>
                    <a:pt x="6339" y="51867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40" name="Freeform: Shape 939">
              <a:extLst>
                <a:ext uri="{FF2B5EF4-FFF2-40B4-BE49-F238E27FC236}">
                  <a16:creationId xmlns:a16="http://schemas.microsoft.com/office/drawing/2014/main" id="{E16933B2-7902-4DF6-991F-9C7D7EB406BD}"/>
                </a:ext>
              </a:extLst>
            </p:cNvPr>
            <p:cNvSpPr/>
            <p:nvPr/>
          </p:nvSpPr>
          <p:spPr>
            <a:xfrm>
              <a:off x="5164477" y="6136584"/>
              <a:ext cx="52097" cy="78723"/>
            </a:xfrm>
            <a:custGeom>
              <a:avLst/>
              <a:gdLst>
                <a:gd name="connsiteX0" fmla="*/ 26625 w 52097"/>
                <a:gd name="connsiteY0" fmla="*/ 78608 h 78723"/>
                <a:gd name="connsiteX1" fmla="*/ 6455 w 52097"/>
                <a:gd name="connsiteY1" fmla="*/ 65929 h 78723"/>
                <a:gd name="connsiteX2" fmla="*/ 6455 w 52097"/>
                <a:gd name="connsiteY2" fmla="*/ 77801 h 78723"/>
                <a:gd name="connsiteX3" fmla="*/ 0 w 52097"/>
                <a:gd name="connsiteY3" fmla="*/ 77801 h 78723"/>
                <a:gd name="connsiteX4" fmla="*/ 0 w 52097"/>
                <a:gd name="connsiteY4" fmla="*/ 0 h 78723"/>
                <a:gd name="connsiteX5" fmla="*/ 6455 w 52097"/>
                <a:gd name="connsiteY5" fmla="*/ 0 h 78723"/>
                <a:gd name="connsiteX6" fmla="*/ 6455 w 52097"/>
                <a:gd name="connsiteY6" fmla="*/ 38843 h 78723"/>
                <a:gd name="connsiteX7" fmla="*/ 26625 w 52097"/>
                <a:gd name="connsiteY7" fmla="*/ 26164 h 78723"/>
                <a:gd name="connsiteX8" fmla="*/ 52098 w 52097"/>
                <a:gd name="connsiteY8" fmla="*/ 52329 h 78723"/>
                <a:gd name="connsiteX9" fmla="*/ 26625 w 52097"/>
                <a:gd name="connsiteY9" fmla="*/ 78723 h 78723"/>
                <a:gd name="connsiteX10" fmla="*/ 45413 w 52097"/>
                <a:gd name="connsiteY10" fmla="*/ 52329 h 78723"/>
                <a:gd name="connsiteX11" fmla="*/ 26049 w 52097"/>
                <a:gd name="connsiteY11" fmla="*/ 32158 h 78723"/>
                <a:gd name="connsiteX12" fmla="*/ 6455 w 52097"/>
                <a:gd name="connsiteY12" fmla="*/ 52329 h 78723"/>
                <a:gd name="connsiteX13" fmla="*/ 26049 w 52097"/>
                <a:gd name="connsiteY13" fmla="*/ 72615 h 78723"/>
                <a:gd name="connsiteX14" fmla="*/ 45413 w 52097"/>
                <a:gd name="connsiteY14" fmla="*/ 52329 h 78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78723">
                  <a:moveTo>
                    <a:pt x="26625" y="78608"/>
                  </a:moveTo>
                  <a:cubicBezTo>
                    <a:pt x="17289" y="78608"/>
                    <a:pt x="9912" y="73652"/>
                    <a:pt x="6455" y="65929"/>
                  </a:cubicBezTo>
                  <a:lnTo>
                    <a:pt x="6455" y="77801"/>
                  </a:lnTo>
                  <a:lnTo>
                    <a:pt x="0" y="77801"/>
                  </a:lnTo>
                  <a:lnTo>
                    <a:pt x="0" y="0"/>
                  </a:lnTo>
                  <a:lnTo>
                    <a:pt x="6455" y="0"/>
                  </a:lnTo>
                  <a:lnTo>
                    <a:pt x="6455" y="38843"/>
                  </a:lnTo>
                  <a:cubicBezTo>
                    <a:pt x="10028" y="31120"/>
                    <a:pt x="17404" y="26164"/>
                    <a:pt x="26625" y="26164"/>
                  </a:cubicBezTo>
                  <a:cubicBezTo>
                    <a:pt x="41494" y="26164"/>
                    <a:pt x="52098" y="37114"/>
                    <a:pt x="52098" y="52329"/>
                  </a:cubicBezTo>
                  <a:cubicBezTo>
                    <a:pt x="52098" y="67543"/>
                    <a:pt x="41494" y="78723"/>
                    <a:pt x="26625" y="78723"/>
                  </a:cubicBezTo>
                  <a:close/>
                  <a:moveTo>
                    <a:pt x="45413" y="52329"/>
                  </a:moveTo>
                  <a:cubicBezTo>
                    <a:pt x="45413" y="40687"/>
                    <a:pt x="37460" y="32158"/>
                    <a:pt x="26049" y="32158"/>
                  </a:cubicBezTo>
                  <a:cubicBezTo>
                    <a:pt x="14638" y="32158"/>
                    <a:pt x="6455" y="40687"/>
                    <a:pt x="6455" y="52329"/>
                  </a:cubicBezTo>
                  <a:cubicBezTo>
                    <a:pt x="6455" y="63970"/>
                    <a:pt x="14638" y="72615"/>
                    <a:pt x="26049" y="72615"/>
                  </a:cubicBezTo>
                  <a:cubicBezTo>
                    <a:pt x="37460" y="72615"/>
                    <a:pt x="45413" y="64085"/>
                    <a:pt x="45413" y="5232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41" name="Freeform: Shape 940">
              <a:extLst>
                <a:ext uri="{FF2B5EF4-FFF2-40B4-BE49-F238E27FC236}">
                  <a16:creationId xmlns:a16="http://schemas.microsoft.com/office/drawing/2014/main" id="{8C37C636-8B34-4427-8873-53DCE94895A3}"/>
                </a:ext>
              </a:extLst>
            </p:cNvPr>
            <p:cNvSpPr/>
            <p:nvPr/>
          </p:nvSpPr>
          <p:spPr>
            <a:xfrm>
              <a:off x="5226718" y="6162748"/>
              <a:ext cx="49216" cy="52443"/>
            </a:xfrm>
            <a:custGeom>
              <a:avLst/>
              <a:gdLst>
                <a:gd name="connsiteX0" fmla="*/ 115 w 49216"/>
                <a:gd name="connsiteY0" fmla="*/ 26510 h 52443"/>
                <a:gd name="connsiteX1" fmla="*/ 25127 w 49216"/>
                <a:gd name="connsiteY1" fmla="*/ 0 h 52443"/>
                <a:gd name="connsiteX2" fmla="*/ 49216 w 49216"/>
                <a:gd name="connsiteY2" fmla="*/ 25588 h 52443"/>
                <a:gd name="connsiteX3" fmla="*/ 48986 w 49216"/>
                <a:gd name="connsiteY3" fmla="*/ 28700 h 52443"/>
                <a:gd name="connsiteX4" fmla="*/ 6800 w 49216"/>
                <a:gd name="connsiteY4" fmla="*/ 28700 h 52443"/>
                <a:gd name="connsiteX5" fmla="*/ 27086 w 49216"/>
                <a:gd name="connsiteY5" fmla="*/ 46565 h 52443"/>
                <a:gd name="connsiteX6" fmla="*/ 45643 w 49216"/>
                <a:gd name="connsiteY6" fmla="*/ 40341 h 52443"/>
                <a:gd name="connsiteX7" fmla="*/ 45643 w 49216"/>
                <a:gd name="connsiteY7" fmla="*/ 46680 h 52443"/>
                <a:gd name="connsiteX8" fmla="*/ 27086 w 49216"/>
                <a:gd name="connsiteY8" fmla="*/ 52443 h 52443"/>
                <a:gd name="connsiteX9" fmla="*/ 0 w 49216"/>
                <a:gd name="connsiteY9" fmla="*/ 26510 h 52443"/>
                <a:gd name="connsiteX10" fmla="*/ 42416 w 49216"/>
                <a:gd name="connsiteY10" fmla="*/ 23398 h 52443"/>
                <a:gd name="connsiteX11" fmla="*/ 25127 w 49216"/>
                <a:gd name="connsiteY11" fmla="*/ 5878 h 52443"/>
                <a:gd name="connsiteX12" fmla="*/ 6916 w 49216"/>
                <a:gd name="connsiteY12" fmla="*/ 23398 h 52443"/>
                <a:gd name="connsiteX13" fmla="*/ 42416 w 49216"/>
                <a:gd name="connsiteY13" fmla="*/ 23398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3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50"/>
                    <a:pt x="49216" y="25588"/>
                  </a:cubicBezTo>
                  <a:cubicBezTo>
                    <a:pt x="49216" y="26625"/>
                    <a:pt x="49216" y="27663"/>
                    <a:pt x="48986" y="28700"/>
                  </a:cubicBezTo>
                  <a:lnTo>
                    <a:pt x="6800" y="28700"/>
                  </a:lnTo>
                  <a:cubicBezTo>
                    <a:pt x="7838" y="39189"/>
                    <a:pt x="15675" y="46565"/>
                    <a:pt x="27086" y="46565"/>
                  </a:cubicBezTo>
                  <a:cubicBezTo>
                    <a:pt x="33771" y="46565"/>
                    <a:pt x="40226" y="44490"/>
                    <a:pt x="45643" y="40341"/>
                  </a:cubicBezTo>
                  <a:lnTo>
                    <a:pt x="45643" y="46680"/>
                  </a:lnTo>
                  <a:cubicBezTo>
                    <a:pt x="40226" y="50600"/>
                    <a:pt x="33771" y="52443"/>
                    <a:pt x="27086" y="52443"/>
                  </a:cubicBezTo>
                  <a:cubicBezTo>
                    <a:pt x="11065" y="52443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40" y="13371"/>
                    <a:pt x="35500" y="5878"/>
                    <a:pt x="25127" y="5878"/>
                  </a:cubicBezTo>
                  <a:cubicBezTo>
                    <a:pt x="14753" y="5878"/>
                    <a:pt x="7953" y="13485"/>
                    <a:pt x="6916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42" name="Freeform: Shape 941">
              <a:extLst>
                <a:ext uri="{FF2B5EF4-FFF2-40B4-BE49-F238E27FC236}">
                  <a16:creationId xmlns:a16="http://schemas.microsoft.com/office/drawing/2014/main" id="{CE64822A-6EDC-41D2-93F6-C84AF1873206}"/>
                </a:ext>
              </a:extLst>
            </p:cNvPr>
            <p:cNvSpPr/>
            <p:nvPr/>
          </p:nvSpPr>
          <p:spPr>
            <a:xfrm>
              <a:off x="5289996" y="6162518"/>
              <a:ext cx="25587" cy="51752"/>
            </a:xfrm>
            <a:custGeom>
              <a:avLst/>
              <a:gdLst>
                <a:gd name="connsiteX0" fmla="*/ 6455 w 25587"/>
                <a:gd name="connsiteY0" fmla="*/ 51753 h 51752"/>
                <a:gd name="connsiteX1" fmla="*/ 0 w 25587"/>
                <a:gd name="connsiteY1" fmla="*/ 51753 h 51752"/>
                <a:gd name="connsiteX2" fmla="*/ 0 w 25587"/>
                <a:gd name="connsiteY2" fmla="*/ 922 h 51752"/>
                <a:gd name="connsiteX3" fmla="*/ 6455 w 25587"/>
                <a:gd name="connsiteY3" fmla="*/ 922 h 51752"/>
                <a:gd name="connsiteX4" fmla="*/ 6455 w 25587"/>
                <a:gd name="connsiteY4" fmla="*/ 13947 h 51752"/>
                <a:gd name="connsiteX5" fmla="*/ 25588 w 25587"/>
                <a:gd name="connsiteY5" fmla="*/ 0 h 51752"/>
                <a:gd name="connsiteX6" fmla="*/ 25588 w 25587"/>
                <a:gd name="connsiteY6" fmla="*/ 7261 h 51752"/>
                <a:gd name="connsiteX7" fmla="*/ 6455 w 25587"/>
                <a:gd name="connsiteY7" fmla="*/ 27202 h 51752"/>
                <a:gd name="connsiteX8" fmla="*/ 6455 w 25587"/>
                <a:gd name="connsiteY8" fmla="*/ 51637 h 5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87" h="51752">
                  <a:moveTo>
                    <a:pt x="6455" y="51753"/>
                  </a:moveTo>
                  <a:lnTo>
                    <a:pt x="0" y="51753"/>
                  </a:lnTo>
                  <a:lnTo>
                    <a:pt x="0" y="922"/>
                  </a:lnTo>
                  <a:lnTo>
                    <a:pt x="6455" y="922"/>
                  </a:lnTo>
                  <a:lnTo>
                    <a:pt x="6455" y="13947"/>
                  </a:lnTo>
                  <a:cubicBezTo>
                    <a:pt x="10028" y="5302"/>
                    <a:pt x="17059" y="0"/>
                    <a:pt x="25588" y="0"/>
                  </a:cubicBezTo>
                  <a:lnTo>
                    <a:pt x="25588" y="7261"/>
                  </a:lnTo>
                  <a:cubicBezTo>
                    <a:pt x="15445" y="6225"/>
                    <a:pt x="6455" y="14062"/>
                    <a:pt x="6455" y="27202"/>
                  </a:cubicBezTo>
                  <a:lnTo>
                    <a:pt x="6455" y="51637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43" name="Freeform: Shape 942">
              <a:extLst>
                <a:ext uri="{FF2B5EF4-FFF2-40B4-BE49-F238E27FC236}">
                  <a16:creationId xmlns:a16="http://schemas.microsoft.com/office/drawing/2014/main" id="{039F351C-77F6-45AE-9091-32C7953CE8BA}"/>
                </a:ext>
              </a:extLst>
            </p:cNvPr>
            <p:cNvSpPr/>
            <p:nvPr/>
          </p:nvSpPr>
          <p:spPr>
            <a:xfrm>
              <a:off x="5321231" y="6162633"/>
              <a:ext cx="35845" cy="52558"/>
            </a:xfrm>
            <a:custGeom>
              <a:avLst/>
              <a:gdLst>
                <a:gd name="connsiteX0" fmla="*/ 17519 w 35845"/>
                <a:gd name="connsiteY0" fmla="*/ 47257 h 52558"/>
                <a:gd name="connsiteX1" fmla="*/ 29507 w 35845"/>
                <a:gd name="connsiteY1" fmla="*/ 38613 h 52558"/>
                <a:gd name="connsiteX2" fmla="*/ 23398 w 35845"/>
                <a:gd name="connsiteY2" fmla="*/ 31120 h 52558"/>
                <a:gd name="connsiteX3" fmla="*/ 10373 w 35845"/>
                <a:gd name="connsiteY3" fmla="*/ 26049 h 52558"/>
                <a:gd name="connsiteX4" fmla="*/ 1037 w 35845"/>
                <a:gd name="connsiteY4" fmla="*/ 13947 h 52558"/>
                <a:gd name="connsiteX5" fmla="*/ 18211 w 35845"/>
                <a:gd name="connsiteY5" fmla="*/ 0 h 52558"/>
                <a:gd name="connsiteX6" fmla="*/ 33656 w 35845"/>
                <a:gd name="connsiteY6" fmla="*/ 4841 h 52558"/>
                <a:gd name="connsiteX7" fmla="*/ 33656 w 35845"/>
                <a:gd name="connsiteY7" fmla="*/ 11641 h 52558"/>
                <a:gd name="connsiteX8" fmla="*/ 18326 w 35845"/>
                <a:gd name="connsiteY8" fmla="*/ 5302 h 52558"/>
                <a:gd name="connsiteX9" fmla="*/ 7492 w 35845"/>
                <a:gd name="connsiteY9" fmla="*/ 13255 h 52558"/>
                <a:gd name="connsiteX10" fmla="*/ 13485 w 35845"/>
                <a:gd name="connsiteY10" fmla="*/ 20517 h 52558"/>
                <a:gd name="connsiteX11" fmla="*/ 26510 w 35845"/>
                <a:gd name="connsiteY11" fmla="*/ 25588 h 52558"/>
                <a:gd name="connsiteX12" fmla="*/ 35846 w 35845"/>
                <a:gd name="connsiteY12" fmla="*/ 37460 h 52558"/>
                <a:gd name="connsiteX13" fmla="*/ 17404 w 35845"/>
                <a:gd name="connsiteY13" fmla="*/ 52559 h 52558"/>
                <a:gd name="connsiteX14" fmla="*/ 0 w 35845"/>
                <a:gd name="connsiteY14" fmla="*/ 47142 h 52558"/>
                <a:gd name="connsiteX15" fmla="*/ 0 w 35845"/>
                <a:gd name="connsiteY15" fmla="*/ 40111 h 52558"/>
                <a:gd name="connsiteX16" fmla="*/ 17519 w 35845"/>
                <a:gd name="connsiteY16" fmla="*/ 47257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845" h="52558">
                  <a:moveTo>
                    <a:pt x="17519" y="47257"/>
                  </a:moveTo>
                  <a:cubicBezTo>
                    <a:pt x="24320" y="47257"/>
                    <a:pt x="29507" y="44260"/>
                    <a:pt x="29507" y="38613"/>
                  </a:cubicBezTo>
                  <a:cubicBezTo>
                    <a:pt x="29507" y="35385"/>
                    <a:pt x="27777" y="32850"/>
                    <a:pt x="23398" y="31120"/>
                  </a:cubicBezTo>
                  <a:lnTo>
                    <a:pt x="10373" y="26049"/>
                  </a:lnTo>
                  <a:cubicBezTo>
                    <a:pt x="4265" y="23514"/>
                    <a:pt x="1037" y="20055"/>
                    <a:pt x="1037" y="13947"/>
                  </a:cubicBezTo>
                  <a:cubicBezTo>
                    <a:pt x="1037" y="5302"/>
                    <a:pt x="8183" y="0"/>
                    <a:pt x="18211" y="0"/>
                  </a:cubicBezTo>
                  <a:cubicBezTo>
                    <a:pt x="24089" y="0"/>
                    <a:pt x="29737" y="1614"/>
                    <a:pt x="33656" y="4841"/>
                  </a:cubicBezTo>
                  <a:lnTo>
                    <a:pt x="33656" y="11641"/>
                  </a:lnTo>
                  <a:cubicBezTo>
                    <a:pt x="29161" y="7608"/>
                    <a:pt x="23628" y="5302"/>
                    <a:pt x="18326" y="5302"/>
                  </a:cubicBezTo>
                  <a:cubicBezTo>
                    <a:pt x="12102" y="5302"/>
                    <a:pt x="7492" y="8184"/>
                    <a:pt x="7492" y="13255"/>
                  </a:cubicBezTo>
                  <a:cubicBezTo>
                    <a:pt x="7492" y="16713"/>
                    <a:pt x="9105" y="18903"/>
                    <a:pt x="13485" y="20517"/>
                  </a:cubicBezTo>
                  <a:lnTo>
                    <a:pt x="26510" y="25588"/>
                  </a:lnTo>
                  <a:cubicBezTo>
                    <a:pt x="32964" y="28239"/>
                    <a:pt x="35846" y="32158"/>
                    <a:pt x="35846" y="37460"/>
                  </a:cubicBezTo>
                  <a:cubicBezTo>
                    <a:pt x="35846" y="46911"/>
                    <a:pt x="28123" y="52559"/>
                    <a:pt x="17404" y="52559"/>
                  </a:cubicBezTo>
                  <a:cubicBezTo>
                    <a:pt x="10719" y="52559"/>
                    <a:pt x="4495" y="50830"/>
                    <a:pt x="0" y="47142"/>
                  </a:cubicBezTo>
                  <a:lnTo>
                    <a:pt x="0" y="40111"/>
                  </a:lnTo>
                  <a:cubicBezTo>
                    <a:pt x="5302" y="45067"/>
                    <a:pt x="11411" y="47257"/>
                    <a:pt x="17519" y="47257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44" name="Freeform: Shape 943">
              <a:extLst>
                <a:ext uri="{FF2B5EF4-FFF2-40B4-BE49-F238E27FC236}">
                  <a16:creationId xmlns:a16="http://schemas.microsoft.com/office/drawing/2014/main" id="{8C5831AA-D46D-4E2E-AA9D-A389377BD18C}"/>
                </a:ext>
              </a:extLst>
            </p:cNvPr>
            <p:cNvSpPr/>
            <p:nvPr/>
          </p:nvSpPr>
          <p:spPr>
            <a:xfrm>
              <a:off x="5391194" y="6162633"/>
              <a:ext cx="52097" cy="52558"/>
            </a:xfrm>
            <a:custGeom>
              <a:avLst/>
              <a:gdLst>
                <a:gd name="connsiteX0" fmla="*/ 45643 w 52097"/>
                <a:gd name="connsiteY0" fmla="*/ 39996 h 52558"/>
                <a:gd name="connsiteX1" fmla="*/ 25473 w 52097"/>
                <a:gd name="connsiteY1" fmla="*/ 52559 h 52558"/>
                <a:gd name="connsiteX2" fmla="*/ 0 w 52097"/>
                <a:gd name="connsiteY2" fmla="*/ 26510 h 52558"/>
                <a:gd name="connsiteX3" fmla="*/ 25473 w 52097"/>
                <a:gd name="connsiteY3" fmla="*/ 0 h 52558"/>
                <a:gd name="connsiteX4" fmla="*/ 45643 w 52097"/>
                <a:gd name="connsiteY4" fmla="*/ 12679 h 52558"/>
                <a:gd name="connsiteX5" fmla="*/ 45643 w 52097"/>
                <a:gd name="connsiteY5" fmla="*/ 807 h 52558"/>
                <a:gd name="connsiteX6" fmla="*/ 52098 w 52097"/>
                <a:gd name="connsiteY6" fmla="*/ 807 h 52558"/>
                <a:gd name="connsiteX7" fmla="*/ 52098 w 52097"/>
                <a:gd name="connsiteY7" fmla="*/ 51637 h 52558"/>
                <a:gd name="connsiteX8" fmla="*/ 45643 w 52097"/>
                <a:gd name="connsiteY8" fmla="*/ 51637 h 52558"/>
                <a:gd name="connsiteX9" fmla="*/ 45643 w 52097"/>
                <a:gd name="connsiteY9" fmla="*/ 39880 h 52558"/>
                <a:gd name="connsiteX10" fmla="*/ 6685 w 52097"/>
                <a:gd name="connsiteY10" fmla="*/ 26395 h 52558"/>
                <a:gd name="connsiteX11" fmla="*/ 26049 w 52097"/>
                <a:gd name="connsiteY11" fmla="*/ 46566 h 52558"/>
                <a:gd name="connsiteX12" fmla="*/ 45643 w 52097"/>
                <a:gd name="connsiteY12" fmla="*/ 26395 h 52558"/>
                <a:gd name="connsiteX13" fmla="*/ 26049 w 52097"/>
                <a:gd name="connsiteY13" fmla="*/ 6109 h 52558"/>
                <a:gd name="connsiteX14" fmla="*/ 6685 w 52097"/>
                <a:gd name="connsiteY14" fmla="*/ 26395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52558">
                  <a:moveTo>
                    <a:pt x="45643" y="39996"/>
                  </a:moveTo>
                  <a:cubicBezTo>
                    <a:pt x="42070" y="47718"/>
                    <a:pt x="34694" y="52559"/>
                    <a:pt x="25473" y="52559"/>
                  </a:cubicBezTo>
                  <a:cubicBezTo>
                    <a:pt x="10604" y="52559"/>
                    <a:pt x="0" y="41610"/>
                    <a:pt x="0" y="26510"/>
                  </a:cubicBezTo>
                  <a:cubicBezTo>
                    <a:pt x="0" y="11411"/>
                    <a:pt x="10604" y="0"/>
                    <a:pt x="25473" y="0"/>
                  </a:cubicBezTo>
                  <a:cubicBezTo>
                    <a:pt x="34809" y="0"/>
                    <a:pt x="42070" y="4956"/>
                    <a:pt x="45643" y="12679"/>
                  </a:cubicBezTo>
                  <a:lnTo>
                    <a:pt x="45643" y="807"/>
                  </a:lnTo>
                  <a:lnTo>
                    <a:pt x="52098" y="807"/>
                  </a:lnTo>
                  <a:lnTo>
                    <a:pt x="52098" y="51637"/>
                  </a:lnTo>
                  <a:lnTo>
                    <a:pt x="45643" y="51637"/>
                  </a:lnTo>
                  <a:lnTo>
                    <a:pt x="45643" y="39880"/>
                  </a:lnTo>
                  <a:close/>
                  <a:moveTo>
                    <a:pt x="6685" y="26395"/>
                  </a:moveTo>
                  <a:cubicBezTo>
                    <a:pt x="6685" y="38036"/>
                    <a:pt x="14638" y="46566"/>
                    <a:pt x="26049" y="46566"/>
                  </a:cubicBezTo>
                  <a:cubicBezTo>
                    <a:pt x="37460" y="46566"/>
                    <a:pt x="45643" y="38036"/>
                    <a:pt x="45643" y="26395"/>
                  </a:cubicBezTo>
                  <a:cubicBezTo>
                    <a:pt x="45643" y="14754"/>
                    <a:pt x="37460" y="6109"/>
                    <a:pt x="26049" y="6109"/>
                  </a:cubicBezTo>
                  <a:cubicBezTo>
                    <a:pt x="14638" y="6109"/>
                    <a:pt x="6685" y="14638"/>
                    <a:pt x="6685" y="26395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45" name="Freeform: Shape 944">
              <a:extLst>
                <a:ext uri="{FF2B5EF4-FFF2-40B4-BE49-F238E27FC236}">
                  <a16:creationId xmlns:a16="http://schemas.microsoft.com/office/drawing/2014/main" id="{F4260504-BA9F-4F59-8336-157658D39896}"/>
                </a:ext>
              </a:extLst>
            </p:cNvPr>
            <p:cNvSpPr/>
            <p:nvPr/>
          </p:nvSpPr>
          <p:spPr>
            <a:xfrm>
              <a:off x="5461273" y="6162633"/>
              <a:ext cx="45412" cy="51751"/>
            </a:xfrm>
            <a:custGeom>
              <a:avLst/>
              <a:gdLst>
                <a:gd name="connsiteX0" fmla="*/ 6455 w 45412"/>
                <a:gd name="connsiteY0" fmla="*/ 51637 h 51751"/>
                <a:gd name="connsiteX1" fmla="*/ 0 w 45412"/>
                <a:gd name="connsiteY1" fmla="*/ 51637 h 51751"/>
                <a:gd name="connsiteX2" fmla="*/ 0 w 45412"/>
                <a:gd name="connsiteY2" fmla="*/ 807 h 51751"/>
                <a:gd name="connsiteX3" fmla="*/ 6455 w 45412"/>
                <a:gd name="connsiteY3" fmla="*/ 807 h 51751"/>
                <a:gd name="connsiteX4" fmla="*/ 6455 w 45412"/>
                <a:gd name="connsiteY4" fmla="*/ 12448 h 51751"/>
                <a:gd name="connsiteX5" fmla="*/ 25242 w 45412"/>
                <a:gd name="connsiteY5" fmla="*/ 0 h 51751"/>
                <a:gd name="connsiteX6" fmla="*/ 45413 w 45412"/>
                <a:gd name="connsiteY6" fmla="*/ 22591 h 51751"/>
                <a:gd name="connsiteX7" fmla="*/ 45413 w 45412"/>
                <a:gd name="connsiteY7" fmla="*/ 51637 h 51751"/>
                <a:gd name="connsiteX8" fmla="*/ 38958 w 45412"/>
                <a:gd name="connsiteY8" fmla="*/ 51637 h 51751"/>
                <a:gd name="connsiteX9" fmla="*/ 38958 w 45412"/>
                <a:gd name="connsiteY9" fmla="*/ 23514 h 51751"/>
                <a:gd name="connsiteX10" fmla="*/ 23744 w 45412"/>
                <a:gd name="connsiteY10" fmla="*/ 6225 h 51751"/>
                <a:gd name="connsiteX11" fmla="*/ 6570 w 45412"/>
                <a:gd name="connsiteY11" fmla="*/ 26280 h 51751"/>
                <a:gd name="connsiteX12" fmla="*/ 6570 w 45412"/>
                <a:gd name="connsiteY12" fmla="*/ 51752 h 5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412" h="51751">
                  <a:moveTo>
                    <a:pt x="6455" y="51637"/>
                  </a:moveTo>
                  <a:lnTo>
                    <a:pt x="0" y="51637"/>
                  </a:lnTo>
                  <a:lnTo>
                    <a:pt x="0" y="807"/>
                  </a:lnTo>
                  <a:lnTo>
                    <a:pt x="6455" y="807"/>
                  </a:lnTo>
                  <a:lnTo>
                    <a:pt x="6455" y="12448"/>
                  </a:lnTo>
                  <a:cubicBezTo>
                    <a:pt x="9912" y="4956"/>
                    <a:pt x="16713" y="0"/>
                    <a:pt x="25242" y="0"/>
                  </a:cubicBezTo>
                  <a:cubicBezTo>
                    <a:pt x="38727" y="0"/>
                    <a:pt x="45413" y="9451"/>
                    <a:pt x="45413" y="22591"/>
                  </a:cubicBezTo>
                  <a:lnTo>
                    <a:pt x="45413" y="51637"/>
                  </a:lnTo>
                  <a:lnTo>
                    <a:pt x="38958" y="51637"/>
                  </a:lnTo>
                  <a:lnTo>
                    <a:pt x="38958" y="23514"/>
                  </a:lnTo>
                  <a:cubicBezTo>
                    <a:pt x="38958" y="11988"/>
                    <a:pt x="33656" y="6225"/>
                    <a:pt x="23744" y="6225"/>
                  </a:cubicBezTo>
                  <a:cubicBezTo>
                    <a:pt x="13831" y="6225"/>
                    <a:pt x="6570" y="14984"/>
                    <a:pt x="6570" y="26280"/>
                  </a:cubicBezTo>
                  <a:lnTo>
                    <a:pt x="6570" y="51752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46" name="Freeform: Shape 945">
              <a:extLst>
                <a:ext uri="{FF2B5EF4-FFF2-40B4-BE49-F238E27FC236}">
                  <a16:creationId xmlns:a16="http://schemas.microsoft.com/office/drawing/2014/main" id="{127D8330-E599-4C24-9885-653E3A60ED01}"/>
                </a:ext>
              </a:extLst>
            </p:cNvPr>
            <p:cNvSpPr/>
            <p:nvPr/>
          </p:nvSpPr>
          <p:spPr>
            <a:xfrm>
              <a:off x="5519479" y="6136469"/>
              <a:ext cx="52097" cy="78722"/>
            </a:xfrm>
            <a:custGeom>
              <a:avLst/>
              <a:gdLst>
                <a:gd name="connsiteX0" fmla="*/ 45643 w 52097"/>
                <a:gd name="connsiteY0" fmla="*/ 66159 h 78722"/>
                <a:gd name="connsiteX1" fmla="*/ 25472 w 52097"/>
                <a:gd name="connsiteY1" fmla="*/ 78722 h 78722"/>
                <a:gd name="connsiteX2" fmla="*/ 0 w 52097"/>
                <a:gd name="connsiteY2" fmla="*/ 52673 h 78722"/>
                <a:gd name="connsiteX3" fmla="*/ 25472 w 52097"/>
                <a:gd name="connsiteY3" fmla="*/ 26164 h 78722"/>
                <a:gd name="connsiteX4" fmla="*/ 45643 w 52097"/>
                <a:gd name="connsiteY4" fmla="*/ 38843 h 78722"/>
                <a:gd name="connsiteX5" fmla="*/ 45643 w 52097"/>
                <a:gd name="connsiteY5" fmla="*/ 0 h 78722"/>
                <a:gd name="connsiteX6" fmla="*/ 52098 w 52097"/>
                <a:gd name="connsiteY6" fmla="*/ 0 h 78722"/>
                <a:gd name="connsiteX7" fmla="*/ 52098 w 52097"/>
                <a:gd name="connsiteY7" fmla="*/ 77801 h 78722"/>
                <a:gd name="connsiteX8" fmla="*/ 45643 w 52097"/>
                <a:gd name="connsiteY8" fmla="*/ 77801 h 78722"/>
                <a:gd name="connsiteX9" fmla="*/ 45643 w 52097"/>
                <a:gd name="connsiteY9" fmla="*/ 66044 h 78722"/>
                <a:gd name="connsiteX10" fmla="*/ 6685 w 52097"/>
                <a:gd name="connsiteY10" fmla="*/ 52559 h 78722"/>
                <a:gd name="connsiteX11" fmla="*/ 26049 w 52097"/>
                <a:gd name="connsiteY11" fmla="*/ 72729 h 78722"/>
                <a:gd name="connsiteX12" fmla="*/ 45643 w 52097"/>
                <a:gd name="connsiteY12" fmla="*/ 52559 h 78722"/>
                <a:gd name="connsiteX13" fmla="*/ 26049 w 52097"/>
                <a:gd name="connsiteY13" fmla="*/ 32273 h 78722"/>
                <a:gd name="connsiteX14" fmla="*/ 6685 w 52097"/>
                <a:gd name="connsiteY14" fmla="*/ 52559 h 78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78722">
                  <a:moveTo>
                    <a:pt x="45643" y="66159"/>
                  </a:moveTo>
                  <a:cubicBezTo>
                    <a:pt x="42070" y="73766"/>
                    <a:pt x="34694" y="78722"/>
                    <a:pt x="25472" y="78722"/>
                  </a:cubicBezTo>
                  <a:cubicBezTo>
                    <a:pt x="10604" y="78722"/>
                    <a:pt x="0" y="67773"/>
                    <a:pt x="0" y="52673"/>
                  </a:cubicBezTo>
                  <a:cubicBezTo>
                    <a:pt x="0" y="37574"/>
                    <a:pt x="10604" y="26164"/>
                    <a:pt x="25472" y="26164"/>
                  </a:cubicBezTo>
                  <a:cubicBezTo>
                    <a:pt x="34809" y="26164"/>
                    <a:pt x="42070" y="31120"/>
                    <a:pt x="45643" y="38843"/>
                  </a:cubicBezTo>
                  <a:lnTo>
                    <a:pt x="45643" y="0"/>
                  </a:lnTo>
                  <a:lnTo>
                    <a:pt x="52098" y="0"/>
                  </a:lnTo>
                  <a:lnTo>
                    <a:pt x="52098" y="77801"/>
                  </a:lnTo>
                  <a:lnTo>
                    <a:pt x="45643" y="77801"/>
                  </a:lnTo>
                  <a:lnTo>
                    <a:pt x="45643" y="66044"/>
                  </a:lnTo>
                  <a:close/>
                  <a:moveTo>
                    <a:pt x="6685" y="52559"/>
                  </a:moveTo>
                  <a:cubicBezTo>
                    <a:pt x="6685" y="64199"/>
                    <a:pt x="14638" y="72729"/>
                    <a:pt x="26049" y="72729"/>
                  </a:cubicBezTo>
                  <a:cubicBezTo>
                    <a:pt x="37460" y="72729"/>
                    <a:pt x="45643" y="64199"/>
                    <a:pt x="45643" y="52559"/>
                  </a:cubicBezTo>
                  <a:cubicBezTo>
                    <a:pt x="45643" y="40917"/>
                    <a:pt x="37460" y="32273"/>
                    <a:pt x="26049" y="32273"/>
                  </a:cubicBezTo>
                  <a:cubicBezTo>
                    <a:pt x="14638" y="32273"/>
                    <a:pt x="6685" y="40802"/>
                    <a:pt x="6685" y="5255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47" name="Freeform: Shape 946">
              <a:extLst>
                <a:ext uri="{FF2B5EF4-FFF2-40B4-BE49-F238E27FC236}">
                  <a16:creationId xmlns:a16="http://schemas.microsoft.com/office/drawing/2014/main" id="{BFAC9C5F-E0B0-4EE4-84E5-E069DBFA7501}"/>
                </a:ext>
              </a:extLst>
            </p:cNvPr>
            <p:cNvSpPr/>
            <p:nvPr/>
          </p:nvSpPr>
          <p:spPr>
            <a:xfrm>
              <a:off x="5613878" y="6135778"/>
              <a:ext cx="29276" cy="78607"/>
            </a:xfrm>
            <a:custGeom>
              <a:avLst/>
              <a:gdLst>
                <a:gd name="connsiteX0" fmla="*/ 6455 w 29276"/>
                <a:gd name="connsiteY0" fmla="*/ 33771 h 78607"/>
                <a:gd name="connsiteX1" fmla="*/ 6455 w 29276"/>
                <a:gd name="connsiteY1" fmla="*/ 78607 h 78607"/>
                <a:gd name="connsiteX2" fmla="*/ 0 w 29276"/>
                <a:gd name="connsiteY2" fmla="*/ 78607 h 78607"/>
                <a:gd name="connsiteX3" fmla="*/ 0 w 29276"/>
                <a:gd name="connsiteY3" fmla="*/ 17289 h 78607"/>
                <a:gd name="connsiteX4" fmla="*/ 16943 w 29276"/>
                <a:gd name="connsiteY4" fmla="*/ 0 h 78607"/>
                <a:gd name="connsiteX5" fmla="*/ 29276 w 29276"/>
                <a:gd name="connsiteY5" fmla="*/ 3803 h 78607"/>
                <a:gd name="connsiteX6" fmla="*/ 29276 w 29276"/>
                <a:gd name="connsiteY6" fmla="*/ 10258 h 78607"/>
                <a:gd name="connsiteX7" fmla="*/ 17289 w 29276"/>
                <a:gd name="connsiteY7" fmla="*/ 6108 h 78607"/>
                <a:gd name="connsiteX8" fmla="*/ 6339 w 29276"/>
                <a:gd name="connsiteY8" fmla="*/ 17058 h 78607"/>
                <a:gd name="connsiteX9" fmla="*/ 6339 w 29276"/>
                <a:gd name="connsiteY9" fmla="*/ 27893 h 78607"/>
                <a:gd name="connsiteX10" fmla="*/ 27432 w 29276"/>
                <a:gd name="connsiteY10" fmla="*/ 27893 h 78607"/>
                <a:gd name="connsiteX11" fmla="*/ 27432 w 29276"/>
                <a:gd name="connsiteY11" fmla="*/ 33887 h 78607"/>
                <a:gd name="connsiteX12" fmla="*/ 6339 w 29276"/>
                <a:gd name="connsiteY12" fmla="*/ 33887 h 78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276" h="78607">
                  <a:moveTo>
                    <a:pt x="6455" y="33771"/>
                  </a:moveTo>
                  <a:lnTo>
                    <a:pt x="6455" y="78607"/>
                  </a:lnTo>
                  <a:lnTo>
                    <a:pt x="0" y="78607"/>
                  </a:lnTo>
                  <a:lnTo>
                    <a:pt x="0" y="17289"/>
                  </a:lnTo>
                  <a:cubicBezTo>
                    <a:pt x="0" y="7261"/>
                    <a:pt x="6455" y="0"/>
                    <a:pt x="16943" y="0"/>
                  </a:cubicBezTo>
                  <a:cubicBezTo>
                    <a:pt x="21323" y="0"/>
                    <a:pt x="25357" y="922"/>
                    <a:pt x="29276" y="3803"/>
                  </a:cubicBezTo>
                  <a:lnTo>
                    <a:pt x="29276" y="10258"/>
                  </a:lnTo>
                  <a:cubicBezTo>
                    <a:pt x="25588" y="7146"/>
                    <a:pt x="21554" y="6108"/>
                    <a:pt x="17289" y="6108"/>
                  </a:cubicBezTo>
                  <a:cubicBezTo>
                    <a:pt x="10604" y="6108"/>
                    <a:pt x="6339" y="10719"/>
                    <a:pt x="6339" y="17058"/>
                  </a:cubicBezTo>
                  <a:lnTo>
                    <a:pt x="6339" y="27893"/>
                  </a:lnTo>
                  <a:lnTo>
                    <a:pt x="27432" y="27893"/>
                  </a:lnTo>
                  <a:lnTo>
                    <a:pt x="27432" y="33887"/>
                  </a:lnTo>
                  <a:lnTo>
                    <a:pt x="6339" y="33887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48" name="Freeform: Shape 947">
              <a:extLst>
                <a:ext uri="{FF2B5EF4-FFF2-40B4-BE49-F238E27FC236}">
                  <a16:creationId xmlns:a16="http://schemas.microsoft.com/office/drawing/2014/main" id="{4FA4CC4E-3D4F-4D75-B354-43EC8FB6612F}"/>
                </a:ext>
              </a:extLst>
            </p:cNvPr>
            <p:cNvSpPr/>
            <p:nvPr/>
          </p:nvSpPr>
          <p:spPr>
            <a:xfrm>
              <a:off x="5650300" y="6162518"/>
              <a:ext cx="25587" cy="51752"/>
            </a:xfrm>
            <a:custGeom>
              <a:avLst/>
              <a:gdLst>
                <a:gd name="connsiteX0" fmla="*/ 6455 w 25587"/>
                <a:gd name="connsiteY0" fmla="*/ 51753 h 51752"/>
                <a:gd name="connsiteX1" fmla="*/ 0 w 25587"/>
                <a:gd name="connsiteY1" fmla="*/ 51753 h 51752"/>
                <a:gd name="connsiteX2" fmla="*/ 0 w 25587"/>
                <a:gd name="connsiteY2" fmla="*/ 922 h 51752"/>
                <a:gd name="connsiteX3" fmla="*/ 6455 w 25587"/>
                <a:gd name="connsiteY3" fmla="*/ 922 h 51752"/>
                <a:gd name="connsiteX4" fmla="*/ 6455 w 25587"/>
                <a:gd name="connsiteY4" fmla="*/ 13947 h 51752"/>
                <a:gd name="connsiteX5" fmla="*/ 25588 w 25587"/>
                <a:gd name="connsiteY5" fmla="*/ 0 h 51752"/>
                <a:gd name="connsiteX6" fmla="*/ 25588 w 25587"/>
                <a:gd name="connsiteY6" fmla="*/ 7261 h 51752"/>
                <a:gd name="connsiteX7" fmla="*/ 6455 w 25587"/>
                <a:gd name="connsiteY7" fmla="*/ 27202 h 51752"/>
                <a:gd name="connsiteX8" fmla="*/ 6455 w 25587"/>
                <a:gd name="connsiteY8" fmla="*/ 51637 h 5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87" h="51752">
                  <a:moveTo>
                    <a:pt x="6455" y="51753"/>
                  </a:moveTo>
                  <a:lnTo>
                    <a:pt x="0" y="51753"/>
                  </a:lnTo>
                  <a:lnTo>
                    <a:pt x="0" y="922"/>
                  </a:lnTo>
                  <a:lnTo>
                    <a:pt x="6455" y="922"/>
                  </a:lnTo>
                  <a:lnTo>
                    <a:pt x="6455" y="13947"/>
                  </a:lnTo>
                  <a:cubicBezTo>
                    <a:pt x="10028" y="5302"/>
                    <a:pt x="17059" y="0"/>
                    <a:pt x="25588" y="0"/>
                  </a:cubicBezTo>
                  <a:lnTo>
                    <a:pt x="25588" y="7261"/>
                  </a:lnTo>
                  <a:cubicBezTo>
                    <a:pt x="15445" y="6225"/>
                    <a:pt x="6455" y="14062"/>
                    <a:pt x="6455" y="27202"/>
                  </a:cubicBezTo>
                  <a:lnTo>
                    <a:pt x="6455" y="51637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49" name="Freeform: Shape 948">
              <a:extLst>
                <a:ext uri="{FF2B5EF4-FFF2-40B4-BE49-F238E27FC236}">
                  <a16:creationId xmlns:a16="http://schemas.microsoft.com/office/drawing/2014/main" id="{A3C04BFC-689E-4868-BCF5-14CCA013A291}"/>
                </a:ext>
              </a:extLst>
            </p:cNvPr>
            <p:cNvSpPr/>
            <p:nvPr/>
          </p:nvSpPr>
          <p:spPr>
            <a:xfrm>
              <a:off x="5683956" y="6143616"/>
              <a:ext cx="12332" cy="70654"/>
            </a:xfrm>
            <a:custGeom>
              <a:avLst/>
              <a:gdLst>
                <a:gd name="connsiteX0" fmla="*/ 0 w 12332"/>
                <a:gd name="connsiteY0" fmla="*/ 4610 h 70654"/>
                <a:gd name="connsiteX1" fmla="*/ 4380 w 12332"/>
                <a:gd name="connsiteY1" fmla="*/ 0 h 70654"/>
                <a:gd name="connsiteX2" fmla="*/ 7376 w 12332"/>
                <a:gd name="connsiteY2" fmla="*/ 922 h 70654"/>
                <a:gd name="connsiteX3" fmla="*/ 12333 w 12332"/>
                <a:gd name="connsiteY3" fmla="*/ 4495 h 70654"/>
                <a:gd name="connsiteX4" fmla="*/ 7376 w 12332"/>
                <a:gd name="connsiteY4" fmla="*/ 8068 h 70654"/>
                <a:gd name="connsiteX5" fmla="*/ 4380 w 12332"/>
                <a:gd name="connsiteY5" fmla="*/ 9105 h 70654"/>
                <a:gd name="connsiteX6" fmla="*/ 0 w 12332"/>
                <a:gd name="connsiteY6" fmla="*/ 4610 h 70654"/>
                <a:gd name="connsiteX7" fmla="*/ 1498 w 12332"/>
                <a:gd name="connsiteY7" fmla="*/ 19824 h 70654"/>
                <a:gd name="connsiteX8" fmla="*/ 8068 w 12332"/>
                <a:gd name="connsiteY8" fmla="*/ 19824 h 70654"/>
                <a:gd name="connsiteX9" fmla="*/ 8068 w 12332"/>
                <a:gd name="connsiteY9" fmla="*/ 70655 h 70654"/>
                <a:gd name="connsiteX10" fmla="*/ 1498 w 12332"/>
                <a:gd name="connsiteY10" fmla="*/ 70655 h 70654"/>
                <a:gd name="connsiteX11" fmla="*/ 1498 w 12332"/>
                <a:gd name="connsiteY11" fmla="*/ 19824 h 70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32" h="70654">
                  <a:moveTo>
                    <a:pt x="0" y="4610"/>
                  </a:moveTo>
                  <a:cubicBezTo>
                    <a:pt x="0" y="2075"/>
                    <a:pt x="1844" y="0"/>
                    <a:pt x="4380" y="0"/>
                  </a:cubicBezTo>
                  <a:cubicBezTo>
                    <a:pt x="5532" y="0"/>
                    <a:pt x="6455" y="345"/>
                    <a:pt x="7376" y="922"/>
                  </a:cubicBezTo>
                  <a:lnTo>
                    <a:pt x="12333" y="4495"/>
                  </a:lnTo>
                  <a:lnTo>
                    <a:pt x="7376" y="8068"/>
                  </a:lnTo>
                  <a:cubicBezTo>
                    <a:pt x="6455" y="8645"/>
                    <a:pt x="5532" y="9105"/>
                    <a:pt x="4380" y="9105"/>
                  </a:cubicBezTo>
                  <a:cubicBezTo>
                    <a:pt x="1844" y="9105"/>
                    <a:pt x="0" y="7031"/>
                    <a:pt x="0" y="4610"/>
                  </a:cubicBezTo>
                  <a:close/>
                  <a:moveTo>
                    <a:pt x="1498" y="19824"/>
                  </a:moveTo>
                  <a:lnTo>
                    <a:pt x="8068" y="19824"/>
                  </a:lnTo>
                  <a:lnTo>
                    <a:pt x="8068" y="70655"/>
                  </a:lnTo>
                  <a:lnTo>
                    <a:pt x="1498" y="70655"/>
                  </a:lnTo>
                  <a:lnTo>
                    <a:pt x="1498" y="19824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50" name="Freeform: Shape 949">
              <a:extLst>
                <a:ext uri="{FF2B5EF4-FFF2-40B4-BE49-F238E27FC236}">
                  <a16:creationId xmlns:a16="http://schemas.microsoft.com/office/drawing/2014/main" id="{D9F65103-B2B5-42D4-A634-37B86AA564E2}"/>
                </a:ext>
              </a:extLst>
            </p:cNvPr>
            <p:cNvSpPr/>
            <p:nvPr/>
          </p:nvSpPr>
          <p:spPr>
            <a:xfrm>
              <a:off x="5705971" y="6162748"/>
              <a:ext cx="49216" cy="52443"/>
            </a:xfrm>
            <a:custGeom>
              <a:avLst/>
              <a:gdLst>
                <a:gd name="connsiteX0" fmla="*/ 115 w 49216"/>
                <a:gd name="connsiteY0" fmla="*/ 26510 h 52443"/>
                <a:gd name="connsiteX1" fmla="*/ 25127 w 49216"/>
                <a:gd name="connsiteY1" fmla="*/ 0 h 52443"/>
                <a:gd name="connsiteX2" fmla="*/ 49216 w 49216"/>
                <a:gd name="connsiteY2" fmla="*/ 25588 h 52443"/>
                <a:gd name="connsiteX3" fmla="*/ 48986 w 49216"/>
                <a:gd name="connsiteY3" fmla="*/ 28700 h 52443"/>
                <a:gd name="connsiteX4" fmla="*/ 6801 w 49216"/>
                <a:gd name="connsiteY4" fmla="*/ 28700 h 52443"/>
                <a:gd name="connsiteX5" fmla="*/ 27086 w 49216"/>
                <a:gd name="connsiteY5" fmla="*/ 46565 h 52443"/>
                <a:gd name="connsiteX6" fmla="*/ 45643 w 49216"/>
                <a:gd name="connsiteY6" fmla="*/ 40341 h 52443"/>
                <a:gd name="connsiteX7" fmla="*/ 45643 w 49216"/>
                <a:gd name="connsiteY7" fmla="*/ 46680 h 52443"/>
                <a:gd name="connsiteX8" fmla="*/ 27086 w 49216"/>
                <a:gd name="connsiteY8" fmla="*/ 52443 h 52443"/>
                <a:gd name="connsiteX9" fmla="*/ 0 w 49216"/>
                <a:gd name="connsiteY9" fmla="*/ 26510 h 52443"/>
                <a:gd name="connsiteX10" fmla="*/ 42416 w 49216"/>
                <a:gd name="connsiteY10" fmla="*/ 23398 h 52443"/>
                <a:gd name="connsiteX11" fmla="*/ 25127 w 49216"/>
                <a:gd name="connsiteY11" fmla="*/ 5878 h 52443"/>
                <a:gd name="connsiteX12" fmla="*/ 6916 w 49216"/>
                <a:gd name="connsiteY12" fmla="*/ 23398 h 52443"/>
                <a:gd name="connsiteX13" fmla="*/ 42416 w 49216"/>
                <a:gd name="connsiteY13" fmla="*/ 23398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3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50"/>
                    <a:pt x="49216" y="25588"/>
                  </a:cubicBezTo>
                  <a:cubicBezTo>
                    <a:pt x="49216" y="26625"/>
                    <a:pt x="49216" y="27663"/>
                    <a:pt x="48986" y="28700"/>
                  </a:cubicBezTo>
                  <a:lnTo>
                    <a:pt x="6801" y="28700"/>
                  </a:lnTo>
                  <a:cubicBezTo>
                    <a:pt x="7838" y="39189"/>
                    <a:pt x="15676" y="46565"/>
                    <a:pt x="27086" y="46565"/>
                  </a:cubicBezTo>
                  <a:cubicBezTo>
                    <a:pt x="33772" y="46565"/>
                    <a:pt x="40226" y="44490"/>
                    <a:pt x="45643" y="40341"/>
                  </a:cubicBezTo>
                  <a:lnTo>
                    <a:pt x="45643" y="46680"/>
                  </a:lnTo>
                  <a:cubicBezTo>
                    <a:pt x="40226" y="50600"/>
                    <a:pt x="33772" y="52443"/>
                    <a:pt x="27086" y="52443"/>
                  </a:cubicBezTo>
                  <a:cubicBezTo>
                    <a:pt x="11065" y="52443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40" y="13371"/>
                    <a:pt x="35500" y="5878"/>
                    <a:pt x="25127" y="5878"/>
                  </a:cubicBezTo>
                  <a:cubicBezTo>
                    <a:pt x="14753" y="5878"/>
                    <a:pt x="7953" y="13485"/>
                    <a:pt x="6916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51" name="Freeform: Shape 950">
              <a:extLst>
                <a:ext uri="{FF2B5EF4-FFF2-40B4-BE49-F238E27FC236}">
                  <a16:creationId xmlns:a16="http://schemas.microsoft.com/office/drawing/2014/main" id="{E2CF84A7-2F65-4FFA-9CEF-E3A8E39FBD20}"/>
                </a:ext>
              </a:extLst>
            </p:cNvPr>
            <p:cNvSpPr/>
            <p:nvPr/>
          </p:nvSpPr>
          <p:spPr>
            <a:xfrm>
              <a:off x="5769249" y="6162633"/>
              <a:ext cx="45412" cy="51751"/>
            </a:xfrm>
            <a:custGeom>
              <a:avLst/>
              <a:gdLst>
                <a:gd name="connsiteX0" fmla="*/ 6455 w 45412"/>
                <a:gd name="connsiteY0" fmla="*/ 51637 h 51751"/>
                <a:gd name="connsiteX1" fmla="*/ 0 w 45412"/>
                <a:gd name="connsiteY1" fmla="*/ 51637 h 51751"/>
                <a:gd name="connsiteX2" fmla="*/ 0 w 45412"/>
                <a:gd name="connsiteY2" fmla="*/ 807 h 51751"/>
                <a:gd name="connsiteX3" fmla="*/ 6455 w 45412"/>
                <a:gd name="connsiteY3" fmla="*/ 807 h 51751"/>
                <a:gd name="connsiteX4" fmla="*/ 6455 w 45412"/>
                <a:gd name="connsiteY4" fmla="*/ 12448 h 51751"/>
                <a:gd name="connsiteX5" fmla="*/ 25242 w 45412"/>
                <a:gd name="connsiteY5" fmla="*/ 0 h 51751"/>
                <a:gd name="connsiteX6" fmla="*/ 45413 w 45412"/>
                <a:gd name="connsiteY6" fmla="*/ 22591 h 51751"/>
                <a:gd name="connsiteX7" fmla="*/ 45413 w 45412"/>
                <a:gd name="connsiteY7" fmla="*/ 51637 h 51751"/>
                <a:gd name="connsiteX8" fmla="*/ 38958 w 45412"/>
                <a:gd name="connsiteY8" fmla="*/ 51637 h 51751"/>
                <a:gd name="connsiteX9" fmla="*/ 38958 w 45412"/>
                <a:gd name="connsiteY9" fmla="*/ 23514 h 51751"/>
                <a:gd name="connsiteX10" fmla="*/ 23744 w 45412"/>
                <a:gd name="connsiteY10" fmla="*/ 6225 h 51751"/>
                <a:gd name="connsiteX11" fmla="*/ 6570 w 45412"/>
                <a:gd name="connsiteY11" fmla="*/ 26280 h 51751"/>
                <a:gd name="connsiteX12" fmla="*/ 6570 w 45412"/>
                <a:gd name="connsiteY12" fmla="*/ 51752 h 5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412" h="51751">
                  <a:moveTo>
                    <a:pt x="6455" y="51637"/>
                  </a:moveTo>
                  <a:lnTo>
                    <a:pt x="0" y="51637"/>
                  </a:lnTo>
                  <a:lnTo>
                    <a:pt x="0" y="807"/>
                  </a:lnTo>
                  <a:lnTo>
                    <a:pt x="6455" y="807"/>
                  </a:lnTo>
                  <a:lnTo>
                    <a:pt x="6455" y="12448"/>
                  </a:lnTo>
                  <a:cubicBezTo>
                    <a:pt x="9912" y="4956"/>
                    <a:pt x="16713" y="0"/>
                    <a:pt x="25242" y="0"/>
                  </a:cubicBezTo>
                  <a:cubicBezTo>
                    <a:pt x="38727" y="0"/>
                    <a:pt x="45413" y="9451"/>
                    <a:pt x="45413" y="22591"/>
                  </a:cubicBezTo>
                  <a:lnTo>
                    <a:pt x="45413" y="51637"/>
                  </a:lnTo>
                  <a:lnTo>
                    <a:pt x="38958" y="51637"/>
                  </a:lnTo>
                  <a:lnTo>
                    <a:pt x="38958" y="23514"/>
                  </a:lnTo>
                  <a:cubicBezTo>
                    <a:pt x="38958" y="11988"/>
                    <a:pt x="33656" y="6225"/>
                    <a:pt x="23744" y="6225"/>
                  </a:cubicBezTo>
                  <a:cubicBezTo>
                    <a:pt x="13831" y="6225"/>
                    <a:pt x="6570" y="14984"/>
                    <a:pt x="6570" y="26280"/>
                  </a:cubicBezTo>
                  <a:lnTo>
                    <a:pt x="6570" y="51752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52" name="Freeform: Shape 951">
              <a:extLst>
                <a:ext uri="{FF2B5EF4-FFF2-40B4-BE49-F238E27FC236}">
                  <a16:creationId xmlns:a16="http://schemas.microsoft.com/office/drawing/2014/main" id="{F50144F2-4EF9-4503-B10F-48CB52C58838}"/>
                </a:ext>
              </a:extLst>
            </p:cNvPr>
            <p:cNvSpPr/>
            <p:nvPr/>
          </p:nvSpPr>
          <p:spPr>
            <a:xfrm>
              <a:off x="5827455" y="6136469"/>
              <a:ext cx="52097" cy="78722"/>
            </a:xfrm>
            <a:custGeom>
              <a:avLst/>
              <a:gdLst>
                <a:gd name="connsiteX0" fmla="*/ 45643 w 52097"/>
                <a:gd name="connsiteY0" fmla="*/ 66159 h 78722"/>
                <a:gd name="connsiteX1" fmla="*/ 25472 w 52097"/>
                <a:gd name="connsiteY1" fmla="*/ 78722 h 78722"/>
                <a:gd name="connsiteX2" fmla="*/ 0 w 52097"/>
                <a:gd name="connsiteY2" fmla="*/ 52673 h 78722"/>
                <a:gd name="connsiteX3" fmla="*/ 25472 w 52097"/>
                <a:gd name="connsiteY3" fmla="*/ 26164 h 78722"/>
                <a:gd name="connsiteX4" fmla="*/ 45643 w 52097"/>
                <a:gd name="connsiteY4" fmla="*/ 38843 h 78722"/>
                <a:gd name="connsiteX5" fmla="*/ 45643 w 52097"/>
                <a:gd name="connsiteY5" fmla="*/ 0 h 78722"/>
                <a:gd name="connsiteX6" fmla="*/ 52098 w 52097"/>
                <a:gd name="connsiteY6" fmla="*/ 0 h 78722"/>
                <a:gd name="connsiteX7" fmla="*/ 52098 w 52097"/>
                <a:gd name="connsiteY7" fmla="*/ 77801 h 78722"/>
                <a:gd name="connsiteX8" fmla="*/ 45643 w 52097"/>
                <a:gd name="connsiteY8" fmla="*/ 77801 h 78722"/>
                <a:gd name="connsiteX9" fmla="*/ 45643 w 52097"/>
                <a:gd name="connsiteY9" fmla="*/ 66044 h 78722"/>
                <a:gd name="connsiteX10" fmla="*/ 6685 w 52097"/>
                <a:gd name="connsiteY10" fmla="*/ 52559 h 78722"/>
                <a:gd name="connsiteX11" fmla="*/ 26049 w 52097"/>
                <a:gd name="connsiteY11" fmla="*/ 72729 h 78722"/>
                <a:gd name="connsiteX12" fmla="*/ 45643 w 52097"/>
                <a:gd name="connsiteY12" fmla="*/ 52559 h 78722"/>
                <a:gd name="connsiteX13" fmla="*/ 26049 w 52097"/>
                <a:gd name="connsiteY13" fmla="*/ 32273 h 78722"/>
                <a:gd name="connsiteX14" fmla="*/ 6685 w 52097"/>
                <a:gd name="connsiteY14" fmla="*/ 52559 h 78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78722">
                  <a:moveTo>
                    <a:pt x="45643" y="66159"/>
                  </a:moveTo>
                  <a:cubicBezTo>
                    <a:pt x="42070" y="73766"/>
                    <a:pt x="34694" y="78722"/>
                    <a:pt x="25472" y="78722"/>
                  </a:cubicBezTo>
                  <a:cubicBezTo>
                    <a:pt x="10604" y="78722"/>
                    <a:pt x="0" y="67773"/>
                    <a:pt x="0" y="52673"/>
                  </a:cubicBezTo>
                  <a:cubicBezTo>
                    <a:pt x="0" y="37574"/>
                    <a:pt x="10604" y="26164"/>
                    <a:pt x="25472" y="26164"/>
                  </a:cubicBezTo>
                  <a:cubicBezTo>
                    <a:pt x="34809" y="26164"/>
                    <a:pt x="42070" y="31120"/>
                    <a:pt x="45643" y="38843"/>
                  </a:cubicBezTo>
                  <a:lnTo>
                    <a:pt x="45643" y="0"/>
                  </a:lnTo>
                  <a:lnTo>
                    <a:pt x="52098" y="0"/>
                  </a:lnTo>
                  <a:lnTo>
                    <a:pt x="52098" y="77801"/>
                  </a:lnTo>
                  <a:lnTo>
                    <a:pt x="45643" y="77801"/>
                  </a:lnTo>
                  <a:lnTo>
                    <a:pt x="45643" y="66044"/>
                  </a:lnTo>
                  <a:close/>
                  <a:moveTo>
                    <a:pt x="6685" y="52559"/>
                  </a:moveTo>
                  <a:cubicBezTo>
                    <a:pt x="6685" y="64199"/>
                    <a:pt x="14638" y="72729"/>
                    <a:pt x="26049" y="72729"/>
                  </a:cubicBezTo>
                  <a:cubicBezTo>
                    <a:pt x="37460" y="72729"/>
                    <a:pt x="45643" y="64199"/>
                    <a:pt x="45643" y="52559"/>
                  </a:cubicBezTo>
                  <a:cubicBezTo>
                    <a:pt x="45643" y="40917"/>
                    <a:pt x="37460" y="32273"/>
                    <a:pt x="26049" y="32273"/>
                  </a:cubicBezTo>
                  <a:cubicBezTo>
                    <a:pt x="14638" y="32273"/>
                    <a:pt x="6685" y="40802"/>
                    <a:pt x="6685" y="5255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53" name="Freeform: Shape 952">
              <a:extLst>
                <a:ext uri="{FF2B5EF4-FFF2-40B4-BE49-F238E27FC236}">
                  <a16:creationId xmlns:a16="http://schemas.microsoft.com/office/drawing/2014/main" id="{91CC9285-56FC-483A-873D-9269770F008E}"/>
                </a:ext>
              </a:extLst>
            </p:cNvPr>
            <p:cNvSpPr/>
            <p:nvPr/>
          </p:nvSpPr>
          <p:spPr>
            <a:xfrm>
              <a:off x="5893500" y="6162633"/>
              <a:ext cx="35845" cy="52558"/>
            </a:xfrm>
            <a:custGeom>
              <a:avLst/>
              <a:gdLst>
                <a:gd name="connsiteX0" fmla="*/ 17520 w 35845"/>
                <a:gd name="connsiteY0" fmla="*/ 47257 h 52558"/>
                <a:gd name="connsiteX1" fmla="*/ 29507 w 35845"/>
                <a:gd name="connsiteY1" fmla="*/ 38613 h 52558"/>
                <a:gd name="connsiteX2" fmla="*/ 23398 w 35845"/>
                <a:gd name="connsiteY2" fmla="*/ 31120 h 52558"/>
                <a:gd name="connsiteX3" fmla="*/ 10373 w 35845"/>
                <a:gd name="connsiteY3" fmla="*/ 26049 h 52558"/>
                <a:gd name="connsiteX4" fmla="*/ 1037 w 35845"/>
                <a:gd name="connsiteY4" fmla="*/ 13947 h 52558"/>
                <a:gd name="connsiteX5" fmla="*/ 18211 w 35845"/>
                <a:gd name="connsiteY5" fmla="*/ 0 h 52558"/>
                <a:gd name="connsiteX6" fmla="*/ 33656 w 35845"/>
                <a:gd name="connsiteY6" fmla="*/ 4841 h 52558"/>
                <a:gd name="connsiteX7" fmla="*/ 33656 w 35845"/>
                <a:gd name="connsiteY7" fmla="*/ 11641 h 52558"/>
                <a:gd name="connsiteX8" fmla="*/ 18326 w 35845"/>
                <a:gd name="connsiteY8" fmla="*/ 5302 h 52558"/>
                <a:gd name="connsiteX9" fmla="*/ 7492 w 35845"/>
                <a:gd name="connsiteY9" fmla="*/ 13255 h 52558"/>
                <a:gd name="connsiteX10" fmla="*/ 13485 w 35845"/>
                <a:gd name="connsiteY10" fmla="*/ 20517 h 52558"/>
                <a:gd name="connsiteX11" fmla="*/ 26510 w 35845"/>
                <a:gd name="connsiteY11" fmla="*/ 25588 h 52558"/>
                <a:gd name="connsiteX12" fmla="*/ 35846 w 35845"/>
                <a:gd name="connsiteY12" fmla="*/ 37460 h 52558"/>
                <a:gd name="connsiteX13" fmla="*/ 17404 w 35845"/>
                <a:gd name="connsiteY13" fmla="*/ 52559 h 52558"/>
                <a:gd name="connsiteX14" fmla="*/ 0 w 35845"/>
                <a:gd name="connsiteY14" fmla="*/ 47142 h 52558"/>
                <a:gd name="connsiteX15" fmla="*/ 0 w 35845"/>
                <a:gd name="connsiteY15" fmla="*/ 40111 h 52558"/>
                <a:gd name="connsiteX16" fmla="*/ 17520 w 35845"/>
                <a:gd name="connsiteY16" fmla="*/ 47257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845" h="52558">
                  <a:moveTo>
                    <a:pt x="17520" y="47257"/>
                  </a:moveTo>
                  <a:cubicBezTo>
                    <a:pt x="24320" y="47257"/>
                    <a:pt x="29507" y="44260"/>
                    <a:pt x="29507" y="38613"/>
                  </a:cubicBezTo>
                  <a:cubicBezTo>
                    <a:pt x="29507" y="35385"/>
                    <a:pt x="27777" y="32850"/>
                    <a:pt x="23398" y="31120"/>
                  </a:cubicBezTo>
                  <a:lnTo>
                    <a:pt x="10373" y="26049"/>
                  </a:lnTo>
                  <a:cubicBezTo>
                    <a:pt x="4265" y="23514"/>
                    <a:pt x="1037" y="20055"/>
                    <a:pt x="1037" y="13947"/>
                  </a:cubicBezTo>
                  <a:cubicBezTo>
                    <a:pt x="1037" y="5302"/>
                    <a:pt x="8184" y="0"/>
                    <a:pt x="18211" y="0"/>
                  </a:cubicBezTo>
                  <a:cubicBezTo>
                    <a:pt x="24089" y="0"/>
                    <a:pt x="29737" y="1614"/>
                    <a:pt x="33656" y="4841"/>
                  </a:cubicBezTo>
                  <a:lnTo>
                    <a:pt x="33656" y="11641"/>
                  </a:lnTo>
                  <a:cubicBezTo>
                    <a:pt x="29161" y="7608"/>
                    <a:pt x="23628" y="5302"/>
                    <a:pt x="18326" y="5302"/>
                  </a:cubicBezTo>
                  <a:cubicBezTo>
                    <a:pt x="12102" y="5302"/>
                    <a:pt x="7492" y="8184"/>
                    <a:pt x="7492" y="13255"/>
                  </a:cubicBezTo>
                  <a:cubicBezTo>
                    <a:pt x="7492" y="16713"/>
                    <a:pt x="9105" y="18903"/>
                    <a:pt x="13485" y="20517"/>
                  </a:cubicBezTo>
                  <a:lnTo>
                    <a:pt x="26510" y="25588"/>
                  </a:lnTo>
                  <a:cubicBezTo>
                    <a:pt x="32964" y="28239"/>
                    <a:pt x="35846" y="32158"/>
                    <a:pt x="35846" y="37460"/>
                  </a:cubicBezTo>
                  <a:cubicBezTo>
                    <a:pt x="35846" y="46911"/>
                    <a:pt x="28124" y="52559"/>
                    <a:pt x="17404" y="52559"/>
                  </a:cubicBezTo>
                  <a:cubicBezTo>
                    <a:pt x="10719" y="52559"/>
                    <a:pt x="4495" y="50830"/>
                    <a:pt x="0" y="47142"/>
                  </a:cubicBezTo>
                  <a:lnTo>
                    <a:pt x="0" y="40111"/>
                  </a:lnTo>
                  <a:cubicBezTo>
                    <a:pt x="5302" y="45067"/>
                    <a:pt x="11411" y="47257"/>
                    <a:pt x="17520" y="47257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54" name="Freeform: Shape 953">
              <a:extLst>
                <a:ext uri="{FF2B5EF4-FFF2-40B4-BE49-F238E27FC236}">
                  <a16:creationId xmlns:a16="http://schemas.microsoft.com/office/drawing/2014/main" id="{CFFBE031-D629-42E9-8971-CF312CE9AD47}"/>
                </a:ext>
              </a:extLst>
            </p:cNvPr>
            <p:cNvSpPr/>
            <p:nvPr/>
          </p:nvSpPr>
          <p:spPr>
            <a:xfrm>
              <a:off x="5965653" y="6163440"/>
              <a:ext cx="44605" cy="51636"/>
            </a:xfrm>
            <a:custGeom>
              <a:avLst/>
              <a:gdLst>
                <a:gd name="connsiteX0" fmla="*/ 38151 w 44605"/>
                <a:gd name="connsiteY0" fmla="*/ 0 h 51636"/>
                <a:gd name="connsiteX1" fmla="*/ 44606 w 44605"/>
                <a:gd name="connsiteY1" fmla="*/ 0 h 51636"/>
                <a:gd name="connsiteX2" fmla="*/ 44606 w 44605"/>
                <a:gd name="connsiteY2" fmla="*/ 28584 h 51636"/>
                <a:gd name="connsiteX3" fmla="*/ 22361 w 44605"/>
                <a:gd name="connsiteY3" fmla="*/ 51636 h 51636"/>
                <a:gd name="connsiteX4" fmla="*/ 0 w 44605"/>
                <a:gd name="connsiteY4" fmla="*/ 28584 h 51636"/>
                <a:gd name="connsiteX5" fmla="*/ 0 w 44605"/>
                <a:gd name="connsiteY5" fmla="*/ 0 h 51636"/>
                <a:gd name="connsiteX6" fmla="*/ 6455 w 44605"/>
                <a:gd name="connsiteY6" fmla="*/ 0 h 51636"/>
                <a:gd name="connsiteX7" fmla="*/ 6455 w 44605"/>
                <a:gd name="connsiteY7" fmla="*/ 29277 h 51636"/>
                <a:gd name="connsiteX8" fmla="*/ 22361 w 44605"/>
                <a:gd name="connsiteY8" fmla="*/ 45643 h 51636"/>
                <a:gd name="connsiteX9" fmla="*/ 38151 w 44605"/>
                <a:gd name="connsiteY9" fmla="*/ 29277 h 51636"/>
                <a:gd name="connsiteX10" fmla="*/ 38151 w 44605"/>
                <a:gd name="connsiteY10" fmla="*/ 0 h 5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605" h="51636">
                  <a:moveTo>
                    <a:pt x="38151" y="0"/>
                  </a:moveTo>
                  <a:lnTo>
                    <a:pt x="44606" y="0"/>
                  </a:lnTo>
                  <a:lnTo>
                    <a:pt x="44606" y="28584"/>
                  </a:lnTo>
                  <a:cubicBezTo>
                    <a:pt x="44606" y="42992"/>
                    <a:pt x="35846" y="51636"/>
                    <a:pt x="22361" y="51636"/>
                  </a:cubicBezTo>
                  <a:cubicBezTo>
                    <a:pt x="8875" y="51636"/>
                    <a:pt x="0" y="42992"/>
                    <a:pt x="0" y="28584"/>
                  </a:cubicBezTo>
                  <a:lnTo>
                    <a:pt x="0" y="0"/>
                  </a:lnTo>
                  <a:lnTo>
                    <a:pt x="6455" y="0"/>
                  </a:lnTo>
                  <a:lnTo>
                    <a:pt x="6455" y="29277"/>
                  </a:lnTo>
                  <a:cubicBezTo>
                    <a:pt x="6455" y="40110"/>
                    <a:pt x="12909" y="45643"/>
                    <a:pt x="22361" y="45643"/>
                  </a:cubicBezTo>
                  <a:cubicBezTo>
                    <a:pt x="31812" y="45643"/>
                    <a:pt x="38151" y="39996"/>
                    <a:pt x="38151" y="29277"/>
                  </a:cubicBezTo>
                  <a:lnTo>
                    <a:pt x="38151" y="0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55" name="Freeform: Shape 954">
              <a:extLst>
                <a:ext uri="{FF2B5EF4-FFF2-40B4-BE49-F238E27FC236}">
                  <a16:creationId xmlns:a16="http://schemas.microsoft.com/office/drawing/2014/main" id="{5F1E0E78-A03F-4786-8AC8-61A9B2F039AF}"/>
                </a:ext>
              </a:extLst>
            </p:cNvPr>
            <p:cNvSpPr/>
            <p:nvPr/>
          </p:nvSpPr>
          <p:spPr>
            <a:xfrm>
              <a:off x="6022822" y="6162633"/>
              <a:ext cx="35846" cy="52558"/>
            </a:xfrm>
            <a:custGeom>
              <a:avLst/>
              <a:gdLst>
                <a:gd name="connsiteX0" fmla="*/ 17520 w 35846"/>
                <a:gd name="connsiteY0" fmla="*/ 47257 h 52558"/>
                <a:gd name="connsiteX1" fmla="*/ 29507 w 35846"/>
                <a:gd name="connsiteY1" fmla="*/ 38613 h 52558"/>
                <a:gd name="connsiteX2" fmla="*/ 23398 w 35846"/>
                <a:gd name="connsiteY2" fmla="*/ 31120 h 52558"/>
                <a:gd name="connsiteX3" fmla="*/ 10374 w 35846"/>
                <a:gd name="connsiteY3" fmla="*/ 26049 h 52558"/>
                <a:gd name="connsiteX4" fmla="*/ 1038 w 35846"/>
                <a:gd name="connsiteY4" fmla="*/ 13947 h 52558"/>
                <a:gd name="connsiteX5" fmla="*/ 18211 w 35846"/>
                <a:gd name="connsiteY5" fmla="*/ 0 h 52558"/>
                <a:gd name="connsiteX6" fmla="*/ 33657 w 35846"/>
                <a:gd name="connsiteY6" fmla="*/ 4841 h 52558"/>
                <a:gd name="connsiteX7" fmla="*/ 33657 w 35846"/>
                <a:gd name="connsiteY7" fmla="*/ 11641 h 52558"/>
                <a:gd name="connsiteX8" fmla="*/ 18327 w 35846"/>
                <a:gd name="connsiteY8" fmla="*/ 5302 h 52558"/>
                <a:gd name="connsiteX9" fmla="*/ 7492 w 35846"/>
                <a:gd name="connsiteY9" fmla="*/ 13255 h 52558"/>
                <a:gd name="connsiteX10" fmla="*/ 13486 w 35846"/>
                <a:gd name="connsiteY10" fmla="*/ 20517 h 52558"/>
                <a:gd name="connsiteX11" fmla="*/ 26510 w 35846"/>
                <a:gd name="connsiteY11" fmla="*/ 25588 h 52558"/>
                <a:gd name="connsiteX12" fmla="*/ 35847 w 35846"/>
                <a:gd name="connsiteY12" fmla="*/ 37460 h 52558"/>
                <a:gd name="connsiteX13" fmla="*/ 17404 w 35846"/>
                <a:gd name="connsiteY13" fmla="*/ 52559 h 52558"/>
                <a:gd name="connsiteX14" fmla="*/ 0 w 35846"/>
                <a:gd name="connsiteY14" fmla="*/ 47142 h 52558"/>
                <a:gd name="connsiteX15" fmla="*/ 0 w 35846"/>
                <a:gd name="connsiteY15" fmla="*/ 40111 h 52558"/>
                <a:gd name="connsiteX16" fmla="*/ 17520 w 35846"/>
                <a:gd name="connsiteY16" fmla="*/ 47257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846" h="52558">
                  <a:moveTo>
                    <a:pt x="17520" y="47257"/>
                  </a:moveTo>
                  <a:cubicBezTo>
                    <a:pt x="24321" y="47257"/>
                    <a:pt x="29507" y="44260"/>
                    <a:pt x="29507" y="38613"/>
                  </a:cubicBezTo>
                  <a:cubicBezTo>
                    <a:pt x="29507" y="35385"/>
                    <a:pt x="27778" y="32850"/>
                    <a:pt x="23398" y="31120"/>
                  </a:cubicBezTo>
                  <a:lnTo>
                    <a:pt x="10374" y="26049"/>
                  </a:lnTo>
                  <a:cubicBezTo>
                    <a:pt x="4265" y="23514"/>
                    <a:pt x="1038" y="20055"/>
                    <a:pt x="1038" y="13947"/>
                  </a:cubicBezTo>
                  <a:cubicBezTo>
                    <a:pt x="1038" y="5302"/>
                    <a:pt x="8184" y="0"/>
                    <a:pt x="18211" y="0"/>
                  </a:cubicBezTo>
                  <a:cubicBezTo>
                    <a:pt x="24090" y="0"/>
                    <a:pt x="29737" y="1614"/>
                    <a:pt x="33657" y="4841"/>
                  </a:cubicBezTo>
                  <a:lnTo>
                    <a:pt x="33657" y="11641"/>
                  </a:lnTo>
                  <a:cubicBezTo>
                    <a:pt x="29161" y="7608"/>
                    <a:pt x="23629" y="5302"/>
                    <a:pt x="18327" y="5302"/>
                  </a:cubicBezTo>
                  <a:cubicBezTo>
                    <a:pt x="12103" y="5302"/>
                    <a:pt x="7492" y="8184"/>
                    <a:pt x="7492" y="13255"/>
                  </a:cubicBezTo>
                  <a:cubicBezTo>
                    <a:pt x="7492" y="16713"/>
                    <a:pt x="9106" y="18903"/>
                    <a:pt x="13486" y="20517"/>
                  </a:cubicBezTo>
                  <a:lnTo>
                    <a:pt x="26510" y="25588"/>
                  </a:lnTo>
                  <a:cubicBezTo>
                    <a:pt x="32965" y="28239"/>
                    <a:pt x="35847" y="32158"/>
                    <a:pt x="35847" y="37460"/>
                  </a:cubicBezTo>
                  <a:cubicBezTo>
                    <a:pt x="35847" y="46911"/>
                    <a:pt x="28124" y="52559"/>
                    <a:pt x="17404" y="52559"/>
                  </a:cubicBezTo>
                  <a:cubicBezTo>
                    <a:pt x="10719" y="52559"/>
                    <a:pt x="4495" y="50830"/>
                    <a:pt x="0" y="47142"/>
                  </a:cubicBezTo>
                  <a:lnTo>
                    <a:pt x="0" y="40111"/>
                  </a:lnTo>
                  <a:cubicBezTo>
                    <a:pt x="5302" y="45067"/>
                    <a:pt x="11411" y="47257"/>
                    <a:pt x="17520" y="47257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56" name="Freeform: Shape 955">
              <a:extLst>
                <a:ext uri="{FF2B5EF4-FFF2-40B4-BE49-F238E27FC236}">
                  <a16:creationId xmlns:a16="http://schemas.microsoft.com/office/drawing/2014/main" id="{AFAB8DA7-4CD4-479A-A644-4100770DFFDB}"/>
                </a:ext>
              </a:extLst>
            </p:cNvPr>
            <p:cNvSpPr/>
            <p:nvPr/>
          </p:nvSpPr>
          <p:spPr>
            <a:xfrm>
              <a:off x="6070770" y="6143616"/>
              <a:ext cx="12332" cy="70654"/>
            </a:xfrm>
            <a:custGeom>
              <a:avLst/>
              <a:gdLst>
                <a:gd name="connsiteX0" fmla="*/ 0 w 12332"/>
                <a:gd name="connsiteY0" fmla="*/ 4610 h 70654"/>
                <a:gd name="connsiteX1" fmla="*/ 4380 w 12332"/>
                <a:gd name="connsiteY1" fmla="*/ 0 h 70654"/>
                <a:gd name="connsiteX2" fmla="*/ 7377 w 12332"/>
                <a:gd name="connsiteY2" fmla="*/ 922 h 70654"/>
                <a:gd name="connsiteX3" fmla="*/ 12333 w 12332"/>
                <a:gd name="connsiteY3" fmla="*/ 4495 h 70654"/>
                <a:gd name="connsiteX4" fmla="*/ 7377 w 12332"/>
                <a:gd name="connsiteY4" fmla="*/ 8068 h 70654"/>
                <a:gd name="connsiteX5" fmla="*/ 4380 w 12332"/>
                <a:gd name="connsiteY5" fmla="*/ 9105 h 70654"/>
                <a:gd name="connsiteX6" fmla="*/ 0 w 12332"/>
                <a:gd name="connsiteY6" fmla="*/ 4610 h 70654"/>
                <a:gd name="connsiteX7" fmla="*/ 1498 w 12332"/>
                <a:gd name="connsiteY7" fmla="*/ 19824 h 70654"/>
                <a:gd name="connsiteX8" fmla="*/ 8068 w 12332"/>
                <a:gd name="connsiteY8" fmla="*/ 19824 h 70654"/>
                <a:gd name="connsiteX9" fmla="*/ 8068 w 12332"/>
                <a:gd name="connsiteY9" fmla="*/ 70655 h 70654"/>
                <a:gd name="connsiteX10" fmla="*/ 1498 w 12332"/>
                <a:gd name="connsiteY10" fmla="*/ 70655 h 70654"/>
                <a:gd name="connsiteX11" fmla="*/ 1498 w 12332"/>
                <a:gd name="connsiteY11" fmla="*/ 19824 h 70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32" h="70654">
                  <a:moveTo>
                    <a:pt x="0" y="4610"/>
                  </a:moveTo>
                  <a:cubicBezTo>
                    <a:pt x="0" y="2075"/>
                    <a:pt x="1844" y="0"/>
                    <a:pt x="4380" y="0"/>
                  </a:cubicBezTo>
                  <a:cubicBezTo>
                    <a:pt x="5532" y="0"/>
                    <a:pt x="6455" y="345"/>
                    <a:pt x="7377" y="922"/>
                  </a:cubicBezTo>
                  <a:lnTo>
                    <a:pt x="12333" y="4495"/>
                  </a:lnTo>
                  <a:lnTo>
                    <a:pt x="7377" y="8068"/>
                  </a:lnTo>
                  <a:cubicBezTo>
                    <a:pt x="6455" y="8645"/>
                    <a:pt x="5532" y="9105"/>
                    <a:pt x="4380" y="9105"/>
                  </a:cubicBezTo>
                  <a:cubicBezTo>
                    <a:pt x="1844" y="9105"/>
                    <a:pt x="0" y="7031"/>
                    <a:pt x="0" y="4610"/>
                  </a:cubicBezTo>
                  <a:close/>
                  <a:moveTo>
                    <a:pt x="1498" y="19824"/>
                  </a:moveTo>
                  <a:lnTo>
                    <a:pt x="8068" y="19824"/>
                  </a:lnTo>
                  <a:lnTo>
                    <a:pt x="8068" y="70655"/>
                  </a:lnTo>
                  <a:lnTo>
                    <a:pt x="1498" y="70655"/>
                  </a:lnTo>
                  <a:lnTo>
                    <a:pt x="1498" y="19824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57" name="Freeform: Shape 956">
              <a:extLst>
                <a:ext uri="{FF2B5EF4-FFF2-40B4-BE49-F238E27FC236}">
                  <a16:creationId xmlns:a16="http://schemas.microsoft.com/office/drawing/2014/main" id="{3843A9E6-A7E3-44B2-BBF2-0C647B8E44CE}"/>
                </a:ext>
              </a:extLst>
            </p:cNvPr>
            <p:cNvSpPr/>
            <p:nvPr/>
          </p:nvSpPr>
          <p:spPr>
            <a:xfrm>
              <a:off x="6096819" y="6162633"/>
              <a:ext cx="45412" cy="51751"/>
            </a:xfrm>
            <a:custGeom>
              <a:avLst/>
              <a:gdLst>
                <a:gd name="connsiteX0" fmla="*/ 6455 w 45412"/>
                <a:gd name="connsiteY0" fmla="*/ 51637 h 51751"/>
                <a:gd name="connsiteX1" fmla="*/ 0 w 45412"/>
                <a:gd name="connsiteY1" fmla="*/ 51637 h 51751"/>
                <a:gd name="connsiteX2" fmla="*/ 0 w 45412"/>
                <a:gd name="connsiteY2" fmla="*/ 807 h 51751"/>
                <a:gd name="connsiteX3" fmla="*/ 6455 w 45412"/>
                <a:gd name="connsiteY3" fmla="*/ 807 h 51751"/>
                <a:gd name="connsiteX4" fmla="*/ 6455 w 45412"/>
                <a:gd name="connsiteY4" fmla="*/ 12448 h 51751"/>
                <a:gd name="connsiteX5" fmla="*/ 25242 w 45412"/>
                <a:gd name="connsiteY5" fmla="*/ 0 h 51751"/>
                <a:gd name="connsiteX6" fmla="*/ 45413 w 45412"/>
                <a:gd name="connsiteY6" fmla="*/ 22591 h 51751"/>
                <a:gd name="connsiteX7" fmla="*/ 45413 w 45412"/>
                <a:gd name="connsiteY7" fmla="*/ 51637 h 51751"/>
                <a:gd name="connsiteX8" fmla="*/ 38958 w 45412"/>
                <a:gd name="connsiteY8" fmla="*/ 51637 h 51751"/>
                <a:gd name="connsiteX9" fmla="*/ 38958 w 45412"/>
                <a:gd name="connsiteY9" fmla="*/ 23514 h 51751"/>
                <a:gd name="connsiteX10" fmla="*/ 23744 w 45412"/>
                <a:gd name="connsiteY10" fmla="*/ 6225 h 51751"/>
                <a:gd name="connsiteX11" fmla="*/ 6570 w 45412"/>
                <a:gd name="connsiteY11" fmla="*/ 26280 h 51751"/>
                <a:gd name="connsiteX12" fmla="*/ 6570 w 45412"/>
                <a:gd name="connsiteY12" fmla="*/ 51752 h 5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412" h="51751">
                  <a:moveTo>
                    <a:pt x="6455" y="51637"/>
                  </a:moveTo>
                  <a:lnTo>
                    <a:pt x="0" y="51637"/>
                  </a:lnTo>
                  <a:lnTo>
                    <a:pt x="0" y="807"/>
                  </a:lnTo>
                  <a:lnTo>
                    <a:pt x="6455" y="807"/>
                  </a:lnTo>
                  <a:lnTo>
                    <a:pt x="6455" y="12448"/>
                  </a:lnTo>
                  <a:cubicBezTo>
                    <a:pt x="9912" y="4956"/>
                    <a:pt x="16712" y="0"/>
                    <a:pt x="25242" y="0"/>
                  </a:cubicBezTo>
                  <a:cubicBezTo>
                    <a:pt x="38727" y="0"/>
                    <a:pt x="45413" y="9451"/>
                    <a:pt x="45413" y="22591"/>
                  </a:cubicBezTo>
                  <a:lnTo>
                    <a:pt x="45413" y="51637"/>
                  </a:lnTo>
                  <a:lnTo>
                    <a:pt x="38958" y="51637"/>
                  </a:lnTo>
                  <a:lnTo>
                    <a:pt x="38958" y="23514"/>
                  </a:lnTo>
                  <a:cubicBezTo>
                    <a:pt x="38958" y="11988"/>
                    <a:pt x="33656" y="6225"/>
                    <a:pt x="23744" y="6225"/>
                  </a:cubicBezTo>
                  <a:cubicBezTo>
                    <a:pt x="13831" y="6225"/>
                    <a:pt x="6570" y="14984"/>
                    <a:pt x="6570" y="26280"/>
                  </a:cubicBezTo>
                  <a:lnTo>
                    <a:pt x="6570" y="51752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58" name="Freeform: Shape 957">
              <a:extLst>
                <a:ext uri="{FF2B5EF4-FFF2-40B4-BE49-F238E27FC236}">
                  <a16:creationId xmlns:a16="http://schemas.microsoft.com/office/drawing/2014/main" id="{7D11304C-7CF5-473F-8677-D93BCDF5B156}"/>
                </a:ext>
              </a:extLst>
            </p:cNvPr>
            <p:cNvSpPr/>
            <p:nvPr/>
          </p:nvSpPr>
          <p:spPr>
            <a:xfrm>
              <a:off x="6154910" y="6162633"/>
              <a:ext cx="52097" cy="78377"/>
            </a:xfrm>
            <a:custGeom>
              <a:avLst/>
              <a:gdLst>
                <a:gd name="connsiteX0" fmla="*/ 25473 w 52097"/>
                <a:gd name="connsiteY0" fmla="*/ 78377 h 78377"/>
                <a:gd name="connsiteX1" fmla="*/ 4956 w 52097"/>
                <a:gd name="connsiteY1" fmla="*/ 71462 h 78377"/>
                <a:gd name="connsiteX2" fmla="*/ 4956 w 52097"/>
                <a:gd name="connsiteY2" fmla="*/ 64431 h 78377"/>
                <a:gd name="connsiteX3" fmla="*/ 25473 w 52097"/>
                <a:gd name="connsiteY3" fmla="*/ 72269 h 78377"/>
                <a:gd name="connsiteX4" fmla="*/ 45643 w 52097"/>
                <a:gd name="connsiteY4" fmla="*/ 53020 h 78377"/>
                <a:gd name="connsiteX5" fmla="*/ 45643 w 52097"/>
                <a:gd name="connsiteY5" fmla="*/ 39996 h 78377"/>
                <a:gd name="connsiteX6" fmla="*/ 25473 w 52097"/>
                <a:gd name="connsiteY6" fmla="*/ 52559 h 78377"/>
                <a:gd name="connsiteX7" fmla="*/ 0 w 52097"/>
                <a:gd name="connsiteY7" fmla="*/ 26510 h 78377"/>
                <a:gd name="connsiteX8" fmla="*/ 25473 w 52097"/>
                <a:gd name="connsiteY8" fmla="*/ 0 h 78377"/>
                <a:gd name="connsiteX9" fmla="*/ 45643 w 52097"/>
                <a:gd name="connsiteY9" fmla="*/ 12679 h 78377"/>
                <a:gd name="connsiteX10" fmla="*/ 45643 w 52097"/>
                <a:gd name="connsiteY10" fmla="*/ 807 h 78377"/>
                <a:gd name="connsiteX11" fmla="*/ 52098 w 52097"/>
                <a:gd name="connsiteY11" fmla="*/ 807 h 78377"/>
                <a:gd name="connsiteX12" fmla="*/ 52098 w 52097"/>
                <a:gd name="connsiteY12" fmla="*/ 52443 h 78377"/>
                <a:gd name="connsiteX13" fmla="*/ 25473 w 52097"/>
                <a:gd name="connsiteY13" fmla="*/ 78262 h 78377"/>
                <a:gd name="connsiteX14" fmla="*/ 26049 w 52097"/>
                <a:gd name="connsiteY14" fmla="*/ 6109 h 78377"/>
                <a:gd name="connsiteX15" fmla="*/ 6685 w 52097"/>
                <a:gd name="connsiteY15" fmla="*/ 26395 h 78377"/>
                <a:gd name="connsiteX16" fmla="*/ 26049 w 52097"/>
                <a:gd name="connsiteY16" fmla="*/ 46566 h 78377"/>
                <a:gd name="connsiteX17" fmla="*/ 45643 w 52097"/>
                <a:gd name="connsiteY17" fmla="*/ 26395 h 78377"/>
                <a:gd name="connsiteX18" fmla="*/ 26049 w 52097"/>
                <a:gd name="connsiteY18" fmla="*/ 6109 h 78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097" h="78377">
                  <a:moveTo>
                    <a:pt x="25473" y="78377"/>
                  </a:moveTo>
                  <a:cubicBezTo>
                    <a:pt x="17750" y="78377"/>
                    <a:pt x="10374" y="76072"/>
                    <a:pt x="4956" y="71462"/>
                  </a:cubicBezTo>
                  <a:lnTo>
                    <a:pt x="4956" y="64431"/>
                  </a:lnTo>
                  <a:cubicBezTo>
                    <a:pt x="10374" y="69732"/>
                    <a:pt x="18211" y="72269"/>
                    <a:pt x="25473" y="72269"/>
                  </a:cubicBezTo>
                  <a:cubicBezTo>
                    <a:pt x="38382" y="72269"/>
                    <a:pt x="45643" y="65583"/>
                    <a:pt x="45643" y="53020"/>
                  </a:cubicBezTo>
                  <a:lnTo>
                    <a:pt x="45643" y="39996"/>
                  </a:lnTo>
                  <a:cubicBezTo>
                    <a:pt x="42070" y="47603"/>
                    <a:pt x="34694" y="52559"/>
                    <a:pt x="25473" y="52559"/>
                  </a:cubicBezTo>
                  <a:cubicBezTo>
                    <a:pt x="10604" y="52559"/>
                    <a:pt x="0" y="41610"/>
                    <a:pt x="0" y="26510"/>
                  </a:cubicBezTo>
                  <a:cubicBezTo>
                    <a:pt x="0" y="11411"/>
                    <a:pt x="10604" y="0"/>
                    <a:pt x="25473" y="0"/>
                  </a:cubicBezTo>
                  <a:cubicBezTo>
                    <a:pt x="34694" y="0"/>
                    <a:pt x="42070" y="4956"/>
                    <a:pt x="45643" y="12679"/>
                  </a:cubicBezTo>
                  <a:lnTo>
                    <a:pt x="45643" y="807"/>
                  </a:lnTo>
                  <a:lnTo>
                    <a:pt x="52098" y="807"/>
                  </a:lnTo>
                  <a:lnTo>
                    <a:pt x="52098" y="52443"/>
                  </a:lnTo>
                  <a:cubicBezTo>
                    <a:pt x="52098" y="69041"/>
                    <a:pt x="42300" y="78262"/>
                    <a:pt x="25473" y="78262"/>
                  </a:cubicBezTo>
                  <a:close/>
                  <a:moveTo>
                    <a:pt x="26049" y="6109"/>
                  </a:moveTo>
                  <a:cubicBezTo>
                    <a:pt x="14638" y="6109"/>
                    <a:pt x="6685" y="14638"/>
                    <a:pt x="6685" y="26395"/>
                  </a:cubicBezTo>
                  <a:cubicBezTo>
                    <a:pt x="6685" y="38151"/>
                    <a:pt x="14638" y="46566"/>
                    <a:pt x="26049" y="46566"/>
                  </a:cubicBezTo>
                  <a:cubicBezTo>
                    <a:pt x="37460" y="46566"/>
                    <a:pt x="45643" y="38036"/>
                    <a:pt x="45643" y="26395"/>
                  </a:cubicBezTo>
                  <a:cubicBezTo>
                    <a:pt x="45643" y="14754"/>
                    <a:pt x="37460" y="6109"/>
                    <a:pt x="26049" y="610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59" name="Freeform: Shape 958">
              <a:extLst>
                <a:ext uri="{FF2B5EF4-FFF2-40B4-BE49-F238E27FC236}">
                  <a16:creationId xmlns:a16="http://schemas.microsoft.com/office/drawing/2014/main" id="{0DD7C3C2-4A8E-46F5-BF30-EBC286EF01D1}"/>
                </a:ext>
              </a:extLst>
            </p:cNvPr>
            <p:cNvSpPr/>
            <p:nvPr/>
          </p:nvSpPr>
          <p:spPr>
            <a:xfrm>
              <a:off x="3565468" y="6287921"/>
              <a:ext cx="50945" cy="52444"/>
            </a:xfrm>
            <a:custGeom>
              <a:avLst/>
              <a:gdLst>
                <a:gd name="connsiteX0" fmla="*/ 25472 w 50945"/>
                <a:gd name="connsiteY0" fmla="*/ 52444 h 52444"/>
                <a:gd name="connsiteX1" fmla="*/ 0 w 50945"/>
                <a:gd name="connsiteY1" fmla="*/ 0 h 52444"/>
                <a:gd name="connsiteX2" fmla="*/ 7492 w 50945"/>
                <a:gd name="connsiteY2" fmla="*/ 0 h 52444"/>
                <a:gd name="connsiteX3" fmla="*/ 25818 w 50945"/>
                <a:gd name="connsiteY3" fmla="*/ 38843 h 52444"/>
                <a:gd name="connsiteX4" fmla="*/ 44030 w 50945"/>
                <a:gd name="connsiteY4" fmla="*/ 0 h 52444"/>
                <a:gd name="connsiteX5" fmla="*/ 50945 w 50945"/>
                <a:gd name="connsiteY5" fmla="*/ 0 h 52444"/>
                <a:gd name="connsiteX6" fmla="*/ 25472 w 50945"/>
                <a:gd name="connsiteY6" fmla="*/ 52444 h 5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945" h="52444">
                  <a:moveTo>
                    <a:pt x="25472" y="52444"/>
                  </a:moveTo>
                  <a:lnTo>
                    <a:pt x="0" y="0"/>
                  </a:lnTo>
                  <a:lnTo>
                    <a:pt x="7492" y="0"/>
                  </a:lnTo>
                  <a:lnTo>
                    <a:pt x="25818" y="38843"/>
                  </a:lnTo>
                  <a:lnTo>
                    <a:pt x="44030" y="0"/>
                  </a:lnTo>
                  <a:lnTo>
                    <a:pt x="50945" y="0"/>
                  </a:lnTo>
                  <a:lnTo>
                    <a:pt x="25472" y="52444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60" name="Freeform: Shape 959">
              <a:extLst>
                <a:ext uri="{FF2B5EF4-FFF2-40B4-BE49-F238E27FC236}">
                  <a16:creationId xmlns:a16="http://schemas.microsoft.com/office/drawing/2014/main" id="{295A88EF-D61E-4385-9DDA-FA8B4F2338D8}"/>
                </a:ext>
              </a:extLst>
            </p:cNvPr>
            <p:cNvSpPr/>
            <p:nvPr/>
          </p:nvSpPr>
          <p:spPr>
            <a:xfrm>
              <a:off x="3625058" y="6268097"/>
              <a:ext cx="12332" cy="70654"/>
            </a:xfrm>
            <a:custGeom>
              <a:avLst/>
              <a:gdLst>
                <a:gd name="connsiteX0" fmla="*/ 0 w 12332"/>
                <a:gd name="connsiteY0" fmla="*/ 4610 h 70654"/>
                <a:gd name="connsiteX1" fmla="*/ 4380 w 12332"/>
                <a:gd name="connsiteY1" fmla="*/ 0 h 70654"/>
                <a:gd name="connsiteX2" fmla="*/ 7376 w 12332"/>
                <a:gd name="connsiteY2" fmla="*/ 922 h 70654"/>
                <a:gd name="connsiteX3" fmla="*/ 12333 w 12332"/>
                <a:gd name="connsiteY3" fmla="*/ 4495 h 70654"/>
                <a:gd name="connsiteX4" fmla="*/ 7376 w 12332"/>
                <a:gd name="connsiteY4" fmla="*/ 8068 h 70654"/>
                <a:gd name="connsiteX5" fmla="*/ 4380 w 12332"/>
                <a:gd name="connsiteY5" fmla="*/ 9105 h 70654"/>
                <a:gd name="connsiteX6" fmla="*/ 0 w 12332"/>
                <a:gd name="connsiteY6" fmla="*/ 4610 h 70654"/>
                <a:gd name="connsiteX7" fmla="*/ 1498 w 12332"/>
                <a:gd name="connsiteY7" fmla="*/ 19824 h 70654"/>
                <a:gd name="connsiteX8" fmla="*/ 8068 w 12332"/>
                <a:gd name="connsiteY8" fmla="*/ 19824 h 70654"/>
                <a:gd name="connsiteX9" fmla="*/ 8068 w 12332"/>
                <a:gd name="connsiteY9" fmla="*/ 70655 h 70654"/>
                <a:gd name="connsiteX10" fmla="*/ 1498 w 12332"/>
                <a:gd name="connsiteY10" fmla="*/ 70655 h 70654"/>
                <a:gd name="connsiteX11" fmla="*/ 1498 w 12332"/>
                <a:gd name="connsiteY11" fmla="*/ 19824 h 70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32" h="70654">
                  <a:moveTo>
                    <a:pt x="0" y="4610"/>
                  </a:moveTo>
                  <a:cubicBezTo>
                    <a:pt x="0" y="2075"/>
                    <a:pt x="1844" y="0"/>
                    <a:pt x="4380" y="0"/>
                  </a:cubicBezTo>
                  <a:cubicBezTo>
                    <a:pt x="5532" y="0"/>
                    <a:pt x="6455" y="345"/>
                    <a:pt x="7376" y="922"/>
                  </a:cubicBezTo>
                  <a:lnTo>
                    <a:pt x="12333" y="4495"/>
                  </a:lnTo>
                  <a:lnTo>
                    <a:pt x="7376" y="8068"/>
                  </a:lnTo>
                  <a:cubicBezTo>
                    <a:pt x="6455" y="8645"/>
                    <a:pt x="5532" y="9105"/>
                    <a:pt x="4380" y="9105"/>
                  </a:cubicBezTo>
                  <a:cubicBezTo>
                    <a:pt x="1844" y="9105"/>
                    <a:pt x="0" y="7031"/>
                    <a:pt x="0" y="4610"/>
                  </a:cubicBezTo>
                  <a:close/>
                  <a:moveTo>
                    <a:pt x="1498" y="19824"/>
                  </a:moveTo>
                  <a:lnTo>
                    <a:pt x="8068" y="19824"/>
                  </a:lnTo>
                  <a:lnTo>
                    <a:pt x="8068" y="70655"/>
                  </a:lnTo>
                  <a:lnTo>
                    <a:pt x="1498" y="70655"/>
                  </a:lnTo>
                  <a:lnTo>
                    <a:pt x="1498" y="19824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61" name="Freeform: Shape 960">
              <a:extLst>
                <a:ext uri="{FF2B5EF4-FFF2-40B4-BE49-F238E27FC236}">
                  <a16:creationId xmlns:a16="http://schemas.microsoft.com/office/drawing/2014/main" id="{BC2FAA92-277E-4219-9194-5A784F1B7CB1}"/>
                </a:ext>
              </a:extLst>
            </p:cNvPr>
            <p:cNvSpPr/>
            <p:nvPr/>
          </p:nvSpPr>
          <p:spPr>
            <a:xfrm>
              <a:off x="3647303" y="6260951"/>
              <a:ext cx="52097" cy="78723"/>
            </a:xfrm>
            <a:custGeom>
              <a:avLst/>
              <a:gdLst>
                <a:gd name="connsiteX0" fmla="*/ 45643 w 52097"/>
                <a:gd name="connsiteY0" fmla="*/ 66159 h 78723"/>
                <a:gd name="connsiteX1" fmla="*/ 25472 w 52097"/>
                <a:gd name="connsiteY1" fmla="*/ 78723 h 78723"/>
                <a:gd name="connsiteX2" fmla="*/ 0 w 52097"/>
                <a:gd name="connsiteY2" fmla="*/ 52674 h 78723"/>
                <a:gd name="connsiteX3" fmla="*/ 25472 w 52097"/>
                <a:gd name="connsiteY3" fmla="*/ 26164 h 78723"/>
                <a:gd name="connsiteX4" fmla="*/ 45643 w 52097"/>
                <a:gd name="connsiteY4" fmla="*/ 38843 h 78723"/>
                <a:gd name="connsiteX5" fmla="*/ 45643 w 52097"/>
                <a:gd name="connsiteY5" fmla="*/ 0 h 78723"/>
                <a:gd name="connsiteX6" fmla="*/ 52098 w 52097"/>
                <a:gd name="connsiteY6" fmla="*/ 0 h 78723"/>
                <a:gd name="connsiteX7" fmla="*/ 52098 w 52097"/>
                <a:gd name="connsiteY7" fmla="*/ 77801 h 78723"/>
                <a:gd name="connsiteX8" fmla="*/ 45643 w 52097"/>
                <a:gd name="connsiteY8" fmla="*/ 77801 h 78723"/>
                <a:gd name="connsiteX9" fmla="*/ 45643 w 52097"/>
                <a:gd name="connsiteY9" fmla="*/ 66044 h 78723"/>
                <a:gd name="connsiteX10" fmla="*/ 6685 w 52097"/>
                <a:gd name="connsiteY10" fmla="*/ 52559 h 78723"/>
                <a:gd name="connsiteX11" fmla="*/ 26049 w 52097"/>
                <a:gd name="connsiteY11" fmla="*/ 72729 h 78723"/>
                <a:gd name="connsiteX12" fmla="*/ 45643 w 52097"/>
                <a:gd name="connsiteY12" fmla="*/ 52559 h 78723"/>
                <a:gd name="connsiteX13" fmla="*/ 26049 w 52097"/>
                <a:gd name="connsiteY13" fmla="*/ 32273 h 78723"/>
                <a:gd name="connsiteX14" fmla="*/ 6685 w 52097"/>
                <a:gd name="connsiteY14" fmla="*/ 52559 h 78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78723">
                  <a:moveTo>
                    <a:pt x="45643" y="66159"/>
                  </a:moveTo>
                  <a:cubicBezTo>
                    <a:pt x="42070" y="73766"/>
                    <a:pt x="34694" y="78723"/>
                    <a:pt x="25472" y="78723"/>
                  </a:cubicBezTo>
                  <a:cubicBezTo>
                    <a:pt x="10604" y="78723"/>
                    <a:pt x="0" y="67773"/>
                    <a:pt x="0" y="52674"/>
                  </a:cubicBezTo>
                  <a:cubicBezTo>
                    <a:pt x="0" y="37575"/>
                    <a:pt x="10604" y="26164"/>
                    <a:pt x="25472" y="26164"/>
                  </a:cubicBezTo>
                  <a:cubicBezTo>
                    <a:pt x="34809" y="26164"/>
                    <a:pt x="42070" y="31120"/>
                    <a:pt x="45643" y="38843"/>
                  </a:cubicBezTo>
                  <a:lnTo>
                    <a:pt x="45643" y="0"/>
                  </a:lnTo>
                  <a:lnTo>
                    <a:pt x="52098" y="0"/>
                  </a:lnTo>
                  <a:lnTo>
                    <a:pt x="52098" y="77801"/>
                  </a:lnTo>
                  <a:lnTo>
                    <a:pt x="45643" y="77801"/>
                  </a:lnTo>
                  <a:lnTo>
                    <a:pt x="45643" y="66044"/>
                  </a:lnTo>
                  <a:close/>
                  <a:moveTo>
                    <a:pt x="6685" y="52559"/>
                  </a:moveTo>
                  <a:cubicBezTo>
                    <a:pt x="6685" y="64200"/>
                    <a:pt x="14638" y="72729"/>
                    <a:pt x="26049" y="72729"/>
                  </a:cubicBezTo>
                  <a:cubicBezTo>
                    <a:pt x="37460" y="72729"/>
                    <a:pt x="45643" y="64200"/>
                    <a:pt x="45643" y="52559"/>
                  </a:cubicBezTo>
                  <a:cubicBezTo>
                    <a:pt x="45643" y="40917"/>
                    <a:pt x="37460" y="32273"/>
                    <a:pt x="26049" y="32273"/>
                  </a:cubicBezTo>
                  <a:cubicBezTo>
                    <a:pt x="14638" y="32273"/>
                    <a:pt x="6685" y="40802"/>
                    <a:pt x="6685" y="5255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62" name="Freeform: Shape 961">
              <a:extLst>
                <a:ext uri="{FF2B5EF4-FFF2-40B4-BE49-F238E27FC236}">
                  <a16:creationId xmlns:a16="http://schemas.microsoft.com/office/drawing/2014/main" id="{2F554D89-40CA-4D58-9002-5313014CBE6B}"/>
                </a:ext>
              </a:extLst>
            </p:cNvPr>
            <p:cNvSpPr/>
            <p:nvPr/>
          </p:nvSpPr>
          <p:spPr>
            <a:xfrm>
              <a:off x="3713462" y="6287230"/>
              <a:ext cx="49216" cy="52444"/>
            </a:xfrm>
            <a:custGeom>
              <a:avLst/>
              <a:gdLst>
                <a:gd name="connsiteX0" fmla="*/ 115 w 49216"/>
                <a:gd name="connsiteY0" fmla="*/ 26510 h 52444"/>
                <a:gd name="connsiteX1" fmla="*/ 25127 w 49216"/>
                <a:gd name="connsiteY1" fmla="*/ 0 h 52444"/>
                <a:gd name="connsiteX2" fmla="*/ 49216 w 49216"/>
                <a:gd name="connsiteY2" fmla="*/ 25588 h 52444"/>
                <a:gd name="connsiteX3" fmla="*/ 48986 w 49216"/>
                <a:gd name="connsiteY3" fmla="*/ 28700 h 52444"/>
                <a:gd name="connsiteX4" fmla="*/ 6800 w 49216"/>
                <a:gd name="connsiteY4" fmla="*/ 28700 h 52444"/>
                <a:gd name="connsiteX5" fmla="*/ 27086 w 49216"/>
                <a:gd name="connsiteY5" fmla="*/ 46566 h 52444"/>
                <a:gd name="connsiteX6" fmla="*/ 45643 w 49216"/>
                <a:gd name="connsiteY6" fmla="*/ 40341 h 52444"/>
                <a:gd name="connsiteX7" fmla="*/ 45643 w 49216"/>
                <a:gd name="connsiteY7" fmla="*/ 46681 h 52444"/>
                <a:gd name="connsiteX8" fmla="*/ 27086 w 49216"/>
                <a:gd name="connsiteY8" fmla="*/ 52444 h 52444"/>
                <a:gd name="connsiteX9" fmla="*/ 0 w 49216"/>
                <a:gd name="connsiteY9" fmla="*/ 26510 h 52444"/>
                <a:gd name="connsiteX10" fmla="*/ 42416 w 49216"/>
                <a:gd name="connsiteY10" fmla="*/ 23398 h 52444"/>
                <a:gd name="connsiteX11" fmla="*/ 25127 w 49216"/>
                <a:gd name="connsiteY11" fmla="*/ 5878 h 52444"/>
                <a:gd name="connsiteX12" fmla="*/ 6916 w 49216"/>
                <a:gd name="connsiteY12" fmla="*/ 23398 h 52444"/>
                <a:gd name="connsiteX13" fmla="*/ 42416 w 49216"/>
                <a:gd name="connsiteY13" fmla="*/ 23398 h 5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4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50"/>
                    <a:pt x="49216" y="25588"/>
                  </a:cubicBezTo>
                  <a:cubicBezTo>
                    <a:pt x="49216" y="26625"/>
                    <a:pt x="49216" y="27663"/>
                    <a:pt x="48986" y="28700"/>
                  </a:cubicBezTo>
                  <a:lnTo>
                    <a:pt x="6800" y="28700"/>
                  </a:lnTo>
                  <a:cubicBezTo>
                    <a:pt x="7838" y="39189"/>
                    <a:pt x="15676" y="46566"/>
                    <a:pt x="27086" y="46566"/>
                  </a:cubicBezTo>
                  <a:cubicBezTo>
                    <a:pt x="33771" y="46566"/>
                    <a:pt x="40226" y="44491"/>
                    <a:pt x="45643" y="40341"/>
                  </a:cubicBezTo>
                  <a:lnTo>
                    <a:pt x="45643" y="46681"/>
                  </a:lnTo>
                  <a:cubicBezTo>
                    <a:pt x="40226" y="50600"/>
                    <a:pt x="33771" y="52444"/>
                    <a:pt x="27086" y="52444"/>
                  </a:cubicBezTo>
                  <a:cubicBezTo>
                    <a:pt x="11065" y="52444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40" y="13486"/>
                    <a:pt x="35500" y="5878"/>
                    <a:pt x="25127" y="5878"/>
                  </a:cubicBezTo>
                  <a:cubicBezTo>
                    <a:pt x="14753" y="5878"/>
                    <a:pt x="7953" y="13486"/>
                    <a:pt x="6916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63" name="Freeform: Shape 962">
              <a:extLst>
                <a:ext uri="{FF2B5EF4-FFF2-40B4-BE49-F238E27FC236}">
                  <a16:creationId xmlns:a16="http://schemas.microsoft.com/office/drawing/2014/main" id="{3D40C1AE-FBF0-48F2-8BE0-34C1EE6201FA}"/>
                </a:ext>
              </a:extLst>
            </p:cNvPr>
            <p:cNvSpPr/>
            <p:nvPr/>
          </p:nvSpPr>
          <p:spPr>
            <a:xfrm>
              <a:off x="3772821" y="6287114"/>
              <a:ext cx="52443" cy="52559"/>
            </a:xfrm>
            <a:custGeom>
              <a:avLst/>
              <a:gdLst>
                <a:gd name="connsiteX0" fmla="*/ 0 w 52443"/>
                <a:gd name="connsiteY0" fmla="*/ 26164 h 52559"/>
                <a:gd name="connsiteX1" fmla="*/ 26395 w 52443"/>
                <a:gd name="connsiteY1" fmla="*/ 0 h 52559"/>
                <a:gd name="connsiteX2" fmla="*/ 52444 w 52443"/>
                <a:gd name="connsiteY2" fmla="*/ 26164 h 52559"/>
                <a:gd name="connsiteX3" fmla="*/ 26395 w 52443"/>
                <a:gd name="connsiteY3" fmla="*/ 52559 h 52559"/>
                <a:gd name="connsiteX4" fmla="*/ 0 w 52443"/>
                <a:gd name="connsiteY4" fmla="*/ 26164 h 52559"/>
                <a:gd name="connsiteX5" fmla="*/ 26279 w 52443"/>
                <a:gd name="connsiteY5" fmla="*/ 6109 h 52559"/>
                <a:gd name="connsiteX6" fmla="*/ 6685 w 52443"/>
                <a:gd name="connsiteY6" fmla="*/ 26280 h 52559"/>
                <a:gd name="connsiteX7" fmla="*/ 26279 w 52443"/>
                <a:gd name="connsiteY7" fmla="*/ 46566 h 52559"/>
                <a:gd name="connsiteX8" fmla="*/ 45758 w 52443"/>
                <a:gd name="connsiteY8" fmla="*/ 26280 h 52559"/>
                <a:gd name="connsiteX9" fmla="*/ 26279 w 52443"/>
                <a:gd name="connsiteY9" fmla="*/ 6109 h 52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443" h="52559">
                  <a:moveTo>
                    <a:pt x="0" y="26164"/>
                  </a:moveTo>
                  <a:cubicBezTo>
                    <a:pt x="0" y="11065"/>
                    <a:pt x="10950" y="0"/>
                    <a:pt x="26395" y="0"/>
                  </a:cubicBezTo>
                  <a:cubicBezTo>
                    <a:pt x="41840" y="0"/>
                    <a:pt x="52444" y="10950"/>
                    <a:pt x="52444" y="26164"/>
                  </a:cubicBezTo>
                  <a:cubicBezTo>
                    <a:pt x="52444" y="41379"/>
                    <a:pt x="41609" y="52559"/>
                    <a:pt x="26395" y="52559"/>
                  </a:cubicBezTo>
                  <a:cubicBezTo>
                    <a:pt x="11180" y="52559"/>
                    <a:pt x="0" y="41494"/>
                    <a:pt x="0" y="26164"/>
                  </a:cubicBezTo>
                  <a:close/>
                  <a:moveTo>
                    <a:pt x="26279" y="6109"/>
                  </a:moveTo>
                  <a:cubicBezTo>
                    <a:pt x="14753" y="6109"/>
                    <a:pt x="6685" y="14638"/>
                    <a:pt x="6685" y="26280"/>
                  </a:cubicBezTo>
                  <a:cubicBezTo>
                    <a:pt x="6685" y="37921"/>
                    <a:pt x="14753" y="46566"/>
                    <a:pt x="26279" y="46566"/>
                  </a:cubicBezTo>
                  <a:cubicBezTo>
                    <a:pt x="37805" y="46566"/>
                    <a:pt x="45758" y="38037"/>
                    <a:pt x="45758" y="26280"/>
                  </a:cubicBezTo>
                  <a:cubicBezTo>
                    <a:pt x="45758" y="14523"/>
                    <a:pt x="37690" y="6109"/>
                    <a:pt x="26279" y="610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64" name="Freeform: Shape 963">
              <a:extLst>
                <a:ext uri="{FF2B5EF4-FFF2-40B4-BE49-F238E27FC236}">
                  <a16:creationId xmlns:a16="http://schemas.microsoft.com/office/drawing/2014/main" id="{C5B744D0-104E-4BBB-B7BD-0A6CCBE66D96}"/>
                </a:ext>
              </a:extLst>
            </p:cNvPr>
            <p:cNvSpPr/>
            <p:nvPr/>
          </p:nvSpPr>
          <p:spPr>
            <a:xfrm>
              <a:off x="3859959" y="6287114"/>
              <a:ext cx="52097" cy="52559"/>
            </a:xfrm>
            <a:custGeom>
              <a:avLst/>
              <a:gdLst>
                <a:gd name="connsiteX0" fmla="*/ 45643 w 52097"/>
                <a:gd name="connsiteY0" fmla="*/ 39996 h 52559"/>
                <a:gd name="connsiteX1" fmla="*/ 25472 w 52097"/>
                <a:gd name="connsiteY1" fmla="*/ 52559 h 52559"/>
                <a:gd name="connsiteX2" fmla="*/ 0 w 52097"/>
                <a:gd name="connsiteY2" fmla="*/ 26510 h 52559"/>
                <a:gd name="connsiteX3" fmla="*/ 25472 w 52097"/>
                <a:gd name="connsiteY3" fmla="*/ 0 h 52559"/>
                <a:gd name="connsiteX4" fmla="*/ 45643 w 52097"/>
                <a:gd name="connsiteY4" fmla="*/ 12679 h 52559"/>
                <a:gd name="connsiteX5" fmla="*/ 45643 w 52097"/>
                <a:gd name="connsiteY5" fmla="*/ 807 h 52559"/>
                <a:gd name="connsiteX6" fmla="*/ 52098 w 52097"/>
                <a:gd name="connsiteY6" fmla="*/ 807 h 52559"/>
                <a:gd name="connsiteX7" fmla="*/ 52098 w 52097"/>
                <a:gd name="connsiteY7" fmla="*/ 51637 h 52559"/>
                <a:gd name="connsiteX8" fmla="*/ 45643 w 52097"/>
                <a:gd name="connsiteY8" fmla="*/ 51637 h 52559"/>
                <a:gd name="connsiteX9" fmla="*/ 45643 w 52097"/>
                <a:gd name="connsiteY9" fmla="*/ 39880 h 52559"/>
                <a:gd name="connsiteX10" fmla="*/ 6685 w 52097"/>
                <a:gd name="connsiteY10" fmla="*/ 26395 h 52559"/>
                <a:gd name="connsiteX11" fmla="*/ 26049 w 52097"/>
                <a:gd name="connsiteY11" fmla="*/ 46566 h 52559"/>
                <a:gd name="connsiteX12" fmla="*/ 45643 w 52097"/>
                <a:gd name="connsiteY12" fmla="*/ 26395 h 52559"/>
                <a:gd name="connsiteX13" fmla="*/ 26049 w 52097"/>
                <a:gd name="connsiteY13" fmla="*/ 6109 h 52559"/>
                <a:gd name="connsiteX14" fmla="*/ 6685 w 52097"/>
                <a:gd name="connsiteY14" fmla="*/ 26395 h 52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52559">
                  <a:moveTo>
                    <a:pt x="45643" y="39996"/>
                  </a:moveTo>
                  <a:cubicBezTo>
                    <a:pt x="42070" y="47718"/>
                    <a:pt x="34693" y="52559"/>
                    <a:pt x="25472" y="52559"/>
                  </a:cubicBezTo>
                  <a:cubicBezTo>
                    <a:pt x="10604" y="52559"/>
                    <a:pt x="0" y="41610"/>
                    <a:pt x="0" y="26510"/>
                  </a:cubicBezTo>
                  <a:cubicBezTo>
                    <a:pt x="0" y="11411"/>
                    <a:pt x="10604" y="0"/>
                    <a:pt x="25472" y="0"/>
                  </a:cubicBezTo>
                  <a:cubicBezTo>
                    <a:pt x="34809" y="0"/>
                    <a:pt x="42070" y="4957"/>
                    <a:pt x="45643" y="12679"/>
                  </a:cubicBezTo>
                  <a:lnTo>
                    <a:pt x="45643" y="807"/>
                  </a:lnTo>
                  <a:lnTo>
                    <a:pt x="52098" y="807"/>
                  </a:lnTo>
                  <a:lnTo>
                    <a:pt x="52098" y="51637"/>
                  </a:lnTo>
                  <a:lnTo>
                    <a:pt x="45643" y="51637"/>
                  </a:lnTo>
                  <a:lnTo>
                    <a:pt x="45643" y="39880"/>
                  </a:lnTo>
                  <a:close/>
                  <a:moveTo>
                    <a:pt x="6685" y="26395"/>
                  </a:moveTo>
                  <a:cubicBezTo>
                    <a:pt x="6685" y="38037"/>
                    <a:pt x="14638" y="46566"/>
                    <a:pt x="26049" y="46566"/>
                  </a:cubicBezTo>
                  <a:cubicBezTo>
                    <a:pt x="37460" y="46566"/>
                    <a:pt x="45643" y="38037"/>
                    <a:pt x="45643" y="26395"/>
                  </a:cubicBezTo>
                  <a:cubicBezTo>
                    <a:pt x="45643" y="14754"/>
                    <a:pt x="37460" y="6109"/>
                    <a:pt x="26049" y="6109"/>
                  </a:cubicBezTo>
                  <a:cubicBezTo>
                    <a:pt x="14638" y="6109"/>
                    <a:pt x="6685" y="14638"/>
                    <a:pt x="6685" y="26395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65" name="Freeform: Shape 964">
              <a:extLst>
                <a:ext uri="{FF2B5EF4-FFF2-40B4-BE49-F238E27FC236}">
                  <a16:creationId xmlns:a16="http://schemas.microsoft.com/office/drawing/2014/main" id="{1AACC45C-3322-4F62-A460-61D3F6209F6D}"/>
                </a:ext>
              </a:extLst>
            </p:cNvPr>
            <p:cNvSpPr/>
            <p:nvPr/>
          </p:nvSpPr>
          <p:spPr>
            <a:xfrm>
              <a:off x="3930152" y="6287114"/>
              <a:ext cx="45412" cy="51752"/>
            </a:xfrm>
            <a:custGeom>
              <a:avLst/>
              <a:gdLst>
                <a:gd name="connsiteX0" fmla="*/ 6455 w 45412"/>
                <a:gd name="connsiteY0" fmla="*/ 51637 h 51752"/>
                <a:gd name="connsiteX1" fmla="*/ 0 w 45412"/>
                <a:gd name="connsiteY1" fmla="*/ 51637 h 51752"/>
                <a:gd name="connsiteX2" fmla="*/ 0 w 45412"/>
                <a:gd name="connsiteY2" fmla="*/ 807 h 51752"/>
                <a:gd name="connsiteX3" fmla="*/ 6455 w 45412"/>
                <a:gd name="connsiteY3" fmla="*/ 807 h 51752"/>
                <a:gd name="connsiteX4" fmla="*/ 6455 w 45412"/>
                <a:gd name="connsiteY4" fmla="*/ 12448 h 51752"/>
                <a:gd name="connsiteX5" fmla="*/ 25242 w 45412"/>
                <a:gd name="connsiteY5" fmla="*/ 0 h 51752"/>
                <a:gd name="connsiteX6" fmla="*/ 45413 w 45412"/>
                <a:gd name="connsiteY6" fmla="*/ 22591 h 51752"/>
                <a:gd name="connsiteX7" fmla="*/ 45413 w 45412"/>
                <a:gd name="connsiteY7" fmla="*/ 51637 h 51752"/>
                <a:gd name="connsiteX8" fmla="*/ 38958 w 45412"/>
                <a:gd name="connsiteY8" fmla="*/ 51637 h 51752"/>
                <a:gd name="connsiteX9" fmla="*/ 38958 w 45412"/>
                <a:gd name="connsiteY9" fmla="*/ 23514 h 51752"/>
                <a:gd name="connsiteX10" fmla="*/ 23744 w 45412"/>
                <a:gd name="connsiteY10" fmla="*/ 6225 h 51752"/>
                <a:gd name="connsiteX11" fmla="*/ 6570 w 45412"/>
                <a:gd name="connsiteY11" fmla="*/ 26280 h 51752"/>
                <a:gd name="connsiteX12" fmla="*/ 6570 w 45412"/>
                <a:gd name="connsiteY12" fmla="*/ 51753 h 5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412" h="51752">
                  <a:moveTo>
                    <a:pt x="6455" y="51637"/>
                  </a:moveTo>
                  <a:lnTo>
                    <a:pt x="0" y="51637"/>
                  </a:lnTo>
                  <a:lnTo>
                    <a:pt x="0" y="807"/>
                  </a:lnTo>
                  <a:lnTo>
                    <a:pt x="6455" y="807"/>
                  </a:lnTo>
                  <a:lnTo>
                    <a:pt x="6455" y="12448"/>
                  </a:lnTo>
                  <a:cubicBezTo>
                    <a:pt x="9912" y="4957"/>
                    <a:pt x="16713" y="0"/>
                    <a:pt x="25242" y="0"/>
                  </a:cubicBezTo>
                  <a:cubicBezTo>
                    <a:pt x="38727" y="0"/>
                    <a:pt x="45413" y="9451"/>
                    <a:pt x="45413" y="22591"/>
                  </a:cubicBezTo>
                  <a:lnTo>
                    <a:pt x="45413" y="51637"/>
                  </a:lnTo>
                  <a:lnTo>
                    <a:pt x="38958" y="51637"/>
                  </a:lnTo>
                  <a:lnTo>
                    <a:pt x="38958" y="23514"/>
                  </a:lnTo>
                  <a:cubicBezTo>
                    <a:pt x="38958" y="11988"/>
                    <a:pt x="33656" y="6225"/>
                    <a:pt x="23744" y="6225"/>
                  </a:cubicBezTo>
                  <a:cubicBezTo>
                    <a:pt x="13831" y="6225"/>
                    <a:pt x="6570" y="14984"/>
                    <a:pt x="6570" y="26280"/>
                  </a:cubicBezTo>
                  <a:lnTo>
                    <a:pt x="6570" y="51753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66" name="Freeform: Shape 965">
              <a:extLst>
                <a:ext uri="{FF2B5EF4-FFF2-40B4-BE49-F238E27FC236}">
                  <a16:creationId xmlns:a16="http://schemas.microsoft.com/office/drawing/2014/main" id="{4C4B6F87-A751-4B38-AE45-8F83605BAA7C}"/>
                </a:ext>
              </a:extLst>
            </p:cNvPr>
            <p:cNvSpPr/>
            <p:nvPr/>
          </p:nvSpPr>
          <p:spPr>
            <a:xfrm>
              <a:off x="3988359" y="6260951"/>
              <a:ext cx="52097" cy="78723"/>
            </a:xfrm>
            <a:custGeom>
              <a:avLst/>
              <a:gdLst>
                <a:gd name="connsiteX0" fmla="*/ 45643 w 52097"/>
                <a:gd name="connsiteY0" fmla="*/ 66159 h 78723"/>
                <a:gd name="connsiteX1" fmla="*/ 25472 w 52097"/>
                <a:gd name="connsiteY1" fmla="*/ 78723 h 78723"/>
                <a:gd name="connsiteX2" fmla="*/ 0 w 52097"/>
                <a:gd name="connsiteY2" fmla="*/ 52674 h 78723"/>
                <a:gd name="connsiteX3" fmla="*/ 25472 w 52097"/>
                <a:gd name="connsiteY3" fmla="*/ 26164 h 78723"/>
                <a:gd name="connsiteX4" fmla="*/ 45643 w 52097"/>
                <a:gd name="connsiteY4" fmla="*/ 38843 h 78723"/>
                <a:gd name="connsiteX5" fmla="*/ 45643 w 52097"/>
                <a:gd name="connsiteY5" fmla="*/ 0 h 78723"/>
                <a:gd name="connsiteX6" fmla="*/ 52098 w 52097"/>
                <a:gd name="connsiteY6" fmla="*/ 0 h 78723"/>
                <a:gd name="connsiteX7" fmla="*/ 52098 w 52097"/>
                <a:gd name="connsiteY7" fmla="*/ 77801 h 78723"/>
                <a:gd name="connsiteX8" fmla="*/ 45643 w 52097"/>
                <a:gd name="connsiteY8" fmla="*/ 77801 h 78723"/>
                <a:gd name="connsiteX9" fmla="*/ 45643 w 52097"/>
                <a:gd name="connsiteY9" fmla="*/ 66044 h 78723"/>
                <a:gd name="connsiteX10" fmla="*/ 6685 w 52097"/>
                <a:gd name="connsiteY10" fmla="*/ 52559 h 78723"/>
                <a:gd name="connsiteX11" fmla="*/ 26049 w 52097"/>
                <a:gd name="connsiteY11" fmla="*/ 72729 h 78723"/>
                <a:gd name="connsiteX12" fmla="*/ 45643 w 52097"/>
                <a:gd name="connsiteY12" fmla="*/ 52559 h 78723"/>
                <a:gd name="connsiteX13" fmla="*/ 26049 w 52097"/>
                <a:gd name="connsiteY13" fmla="*/ 32273 h 78723"/>
                <a:gd name="connsiteX14" fmla="*/ 6685 w 52097"/>
                <a:gd name="connsiteY14" fmla="*/ 52559 h 78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78723">
                  <a:moveTo>
                    <a:pt x="45643" y="66159"/>
                  </a:moveTo>
                  <a:cubicBezTo>
                    <a:pt x="42070" y="73766"/>
                    <a:pt x="34694" y="78723"/>
                    <a:pt x="25472" y="78723"/>
                  </a:cubicBezTo>
                  <a:cubicBezTo>
                    <a:pt x="10604" y="78723"/>
                    <a:pt x="0" y="67773"/>
                    <a:pt x="0" y="52674"/>
                  </a:cubicBezTo>
                  <a:cubicBezTo>
                    <a:pt x="0" y="37575"/>
                    <a:pt x="10604" y="26164"/>
                    <a:pt x="25472" y="26164"/>
                  </a:cubicBezTo>
                  <a:cubicBezTo>
                    <a:pt x="34809" y="26164"/>
                    <a:pt x="42070" y="31120"/>
                    <a:pt x="45643" y="38843"/>
                  </a:cubicBezTo>
                  <a:lnTo>
                    <a:pt x="45643" y="0"/>
                  </a:lnTo>
                  <a:lnTo>
                    <a:pt x="52098" y="0"/>
                  </a:lnTo>
                  <a:lnTo>
                    <a:pt x="52098" y="77801"/>
                  </a:lnTo>
                  <a:lnTo>
                    <a:pt x="45643" y="77801"/>
                  </a:lnTo>
                  <a:lnTo>
                    <a:pt x="45643" y="66044"/>
                  </a:lnTo>
                  <a:close/>
                  <a:moveTo>
                    <a:pt x="6685" y="52559"/>
                  </a:moveTo>
                  <a:cubicBezTo>
                    <a:pt x="6685" y="64200"/>
                    <a:pt x="14638" y="72729"/>
                    <a:pt x="26049" y="72729"/>
                  </a:cubicBezTo>
                  <a:cubicBezTo>
                    <a:pt x="37460" y="72729"/>
                    <a:pt x="45643" y="64200"/>
                    <a:pt x="45643" y="52559"/>
                  </a:cubicBezTo>
                  <a:cubicBezTo>
                    <a:pt x="45643" y="40917"/>
                    <a:pt x="37460" y="32273"/>
                    <a:pt x="26049" y="32273"/>
                  </a:cubicBezTo>
                  <a:cubicBezTo>
                    <a:pt x="14638" y="32273"/>
                    <a:pt x="6685" y="40802"/>
                    <a:pt x="6685" y="5255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67" name="Freeform: Shape 966">
              <a:extLst>
                <a:ext uri="{FF2B5EF4-FFF2-40B4-BE49-F238E27FC236}">
                  <a16:creationId xmlns:a16="http://schemas.microsoft.com/office/drawing/2014/main" id="{CC2DBDE7-91B9-4C2F-BD63-70B062FCD4E1}"/>
                </a:ext>
              </a:extLst>
            </p:cNvPr>
            <p:cNvSpPr/>
            <p:nvPr/>
          </p:nvSpPr>
          <p:spPr>
            <a:xfrm>
              <a:off x="4078954" y="6287114"/>
              <a:ext cx="43683" cy="52559"/>
            </a:xfrm>
            <a:custGeom>
              <a:avLst/>
              <a:gdLst>
                <a:gd name="connsiteX0" fmla="*/ 26856 w 43683"/>
                <a:gd name="connsiteY0" fmla="*/ 46450 h 52559"/>
                <a:gd name="connsiteX1" fmla="*/ 43683 w 43683"/>
                <a:gd name="connsiteY1" fmla="*/ 40457 h 52559"/>
                <a:gd name="connsiteX2" fmla="*/ 43683 w 43683"/>
                <a:gd name="connsiteY2" fmla="*/ 47142 h 52559"/>
                <a:gd name="connsiteX3" fmla="*/ 26394 w 43683"/>
                <a:gd name="connsiteY3" fmla="*/ 52559 h 52559"/>
                <a:gd name="connsiteX4" fmla="*/ 0 w 43683"/>
                <a:gd name="connsiteY4" fmla="*/ 26280 h 52559"/>
                <a:gd name="connsiteX5" fmla="*/ 26279 w 43683"/>
                <a:gd name="connsiteY5" fmla="*/ 0 h 52559"/>
                <a:gd name="connsiteX6" fmla="*/ 43223 w 43683"/>
                <a:gd name="connsiteY6" fmla="*/ 5763 h 52559"/>
                <a:gd name="connsiteX7" fmla="*/ 43223 w 43683"/>
                <a:gd name="connsiteY7" fmla="*/ 12910 h 52559"/>
                <a:gd name="connsiteX8" fmla="*/ 26740 w 43683"/>
                <a:gd name="connsiteY8" fmla="*/ 6109 h 52559"/>
                <a:gd name="connsiteX9" fmla="*/ 6685 w 43683"/>
                <a:gd name="connsiteY9" fmla="*/ 26280 h 52559"/>
                <a:gd name="connsiteX10" fmla="*/ 26971 w 43683"/>
                <a:gd name="connsiteY10" fmla="*/ 46566 h 52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683" h="52559">
                  <a:moveTo>
                    <a:pt x="26856" y="46450"/>
                  </a:moveTo>
                  <a:cubicBezTo>
                    <a:pt x="33310" y="46450"/>
                    <a:pt x="39073" y="44491"/>
                    <a:pt x="43683" y="40457"/>
                  </a:cubicBezTo>
                  <a:lnTo>
                    <a:pt x="43683" y="47142"/>
                  </a:lnTo>
                  <a:cubicBezTo>
                    <a:pt x="38727" y="50830"/>
                    <a:pt x="32734" y="52559"/>
                    <a:pt x="26394" y="52559"/>
                  </a:cubicBezTo>
                  <a:cubicBezTo>
                    <a:pt x="10834" y="52559"/>
                    <a:pt x="0" y="41610"/>
                    <a:pt x="0" y="26280"/>
                  </a:cubicBezTo>
                  <a:cubicBezTo>
                    <a:pt x="0" y="10950"/>
                    <a:pt x="10950" y="0"/>
                    <a:pt x="26279" y="0"/>
                  </a:cubicBezTo>
                  <a:cubicBezTo>
                    <a:pt x="32964" y="0"/>
                    <a:pt x="38727" y="1960"/>
                    <a:pt x="43223" y="5763"/>
                  </a:cubicBezTo>
                  <a:lnTo>
                    <a:pt x="43223" y="12910"/>
                  </a:lnTo>
                  <a:cubicBezTo>
                    <a:pt x="39189" y="8414"/>
                    <a:pt x="33310" y="6109"/>
                    <a:pt x="26740" y="6109"/>
                  </a:cubicBezTo>
                  <a:cubicBezTo>
                    <a:pt x="14984" y="6109"/>
                    <a:pt x="6685" y="14408"/>
                    <a:pt x="6685" y="26280"/>
                  </a:cubicBezTo>
                  <a:cubicBezTo>
                    <a:pt x="6685" y="38152"/>
                    <a:pt x="14984" y="46566"/>
                    <a:pt x="26971" y="46566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68" name="Freeform: Shape 967">
              <a:extLst>
                <a:ext uri="{FF2B5EF4-FFF2-40B4-BE49-F238E27FC236}">
                  <a16:creationId xmlns:a16="http://schemas.microsoft.com/office/drawing/2014/main" id="{941C07AC-E3F6-4160-BD03-085C10A07E32}"/>
                </a:ext>
              </a:extLst>
            </p:cNvPr>
            <p:cNvSpPr/>
            <p:nvPr/>
          </p:nvSpPr>
          <p:spPr>
            <a:xfrm>
              <a:off x="4136353" y="6260951"/>
              <a:ext cx="45412" cy="77916"/>
            </a:xfrm>
            <a:custGeom>
              <a:avLst/>
              <a:gdLst>
                <a:gd name="connsiteX0" fmla="*/ 6455 w 45412"/>
                <a:gd name="connsiteY0" fmla="*/ 77801 h 77916"/>
                <a:gd name="connsiteX1" fmla="*/ 0 w 45412"/>
                <a:gd name="connsiteY1" fmla="*/ 77801 h 77916"/>
                <a:gd name="connsiteX2" fmla="*/ 0 w 45412"/>
                <a:gd name="connsiteY2" fmla="*/ 0 h 77916"/>
                <a:gd name="connsiteX3" fmla="*/ 6455 w 45412"/>
                <a:gd name="connsiteY3" fmla="*/ 0 h 77916"/>
                <a:gd name="connsiteX4" fmla="*/ 6455 w 45412"/>
                <a:gd name="connsiteY4" fmla="*/ 38612 h 77916"/>
                <a:gd name="connsiteX5" fmla="*/ 25242 w 45412"/>
                <a:gd name="connsiteY5" fmla="*/ 26164 h 77916"/>
                <a:gd name="connsiteX6" fmla="*/ 45413 w 45412"/>
                <a:gd name="connsiteY6" fmla="*/ 48755 h 77916"/>
                <a:gd name="connsiteX7" fmla="*/ 45413 w 45412"/>
                <a:gd name="connsiteY7" fmla="*/ 77801 h 77916"/>
                <a:gd name="connsiteX8" fmla="*/ 38958 w 45412"/>
                <a:gd name="connsiteY8" fmla="*/ 77801 h 77916"/>
                <a:gd name="connsiteX9" fmla="*/ 38958 w 45412"/>
                <a:gd name="connsiteY9" fmla="*/ 49677 h 77916"/>
                <a:gd name="connsiteX10" fmla="*/ 23744 w 45412"/>
                <a:gd name="connsiteY10" fmla="*/ 32388 h 77916"/>
                <a:gd name="connsiteX11" fmla="*/ 6570 w 45412"/>
                <a:gd name="connsiteY11" fmla="*/ 52443 h 77916"/>
                <a:gd name="connsiteX12" fmla="*/ 6570 w 45412"/>
                <a:gd name="connsiteY12" fmla="*/ 77916 h 77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412" h="77916">
                  <a:moveTo>
                    <a:pt x="6455" y="77801"/>
                  </a:moveTo>
                  <a:lnTo>
                    <a:pt x="0" y="77801"/>
                  </a:lnTo>
                  <a:lnTo>
                    <a:pt x="0" y="0"/>
                  </a:lnTo>
                  <a:lnTo>
                    <a:pt x="6455" y="0"/>
                  </a:lnTo>
                  <a:lnTo>
                    <a:pt x="6455" y="38612"/>
                  </a:lnTo>
                  <a:cubicBezTo>
                    <a:pt x="9913" y="31120"/>
                    <a:pt x="16713" y="26164"/>
                    <a:pt x="25242" y="26164"/>
                  </a:cubicBezTo>
                  <a:cubicBezTo>
                    <a:pt x="38728" y="26164"/>
                    <a:pt x="45413" y="35615"/>
                    <a:pt x="45413" y="48755"/>
                  </a:cubicBezTo>
                  <a:lnTo>
                    <a:pt x="45413" y="77801"/>
                  </a:lnTo>
                  <a:lnTo>
                    <a:pt x="38958" y="77801"/>
                  </a:lnTo>
                  <a:lnTo>
                    <a:pt x="38958" y="49677"/>
                  </a:lnTo>
                  <a:cubicBezTo>
                    <a:pt x="38958" y="38151"/>
                    <a:pt x="33656" y="32388"/>
                    <a:pt x="23744" y="32388"/>
                  </a:cubicBezTo>
                  <a:cubicBezTo>
                    <a:pt x="13831" y="32388"/>
                    <a:pt x="6570" y="41148"/>
                    <a:pt x="6570" y="52443"/>
                  </a:cubicBezTo>
                  <a:lnTo>
                    <a:pt x="6570" y="77916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69" name="Freeform: Shape 968">
              <a:extLst>
                <a:ext uri="{FF2B5EF4-FFF2-40B4-BE49-F238E27FC236}">
                  <a16:creationId xmlns:a16="http://schemas.microsoft.com/office/drawing/2014/main" id="{7FD225BE-BECD-42B0-AEAD-3A9F7A2CE45A}"/>
                </a:ext>
              </a:extLst>
            </p:cNvPr>
            <p:cNvSpPr/>
            <p:nvPr/>
          </p:nvSpPr>
          <p:spPr>
            <a:xfrm>
              <a:off x="4194445" y="6287114"/>
              <a:ext cx="52097" cy="52559"/>
            </a:xfrm>
            <a:custGeom>
              <a:avLst/>
              <a:gdLst>
                <a:gd name="connsiteX0" fmla="*/ 45643 w 52097"/>
                <a:gd name="connsiteY0" fmla="*/ 39996 h 52559"/>
                <a:gd name="connsiteX1" fmla="*/ 25472 w 52097"/>
                <a:gd name="connsiteY1" fmla="*/ 52559 h 52559"/>
                <a:gd name="connsiteX2" fmla="*/ 0 w 52097"/>
                <a:gd name="connsiteY2" fmla="*/ 26510 h 52559"/>
                <a:gd name="connsiteX3" fmla="*/ 25472 w 52097"/>
                <a:gd name="connsiteY3" fmla="*/ 0 h 52559"/>
                <a:gd name="connsiteX4" fmla="*/ 45643 w 52097"/>
                <a:gd name="connsiteY4" fmla="*/ 12679 h 52559"/>
                <a:gd name="connsiteX5" fmla="*/ 45643 w 52097"/>
                <a:gd name="connsiteY5" fmla="*/ 807 h 52559"/>
                <a:gd name="connsiteX6" fmla="*/ 52098 w 52097"/>
                <a:gd name="connsiteY6" fmla="*/ 807 h 52559"/>
                <a:gd name="connsiteX7" fmla="*/ 52098 w 52097"/>
                <a:gd name="connsiteY7" fmla="*/ 51637 h 52559"/>
                <a:gd name="connsiteX8" fmla="*/ 45643 w 52097"/>
                <a:gd name="connsiteY8" fmla="*/ 51637 h 52559"/>
                <a:gd name="connsiteX9" fmla="*/ 45643 w 52097"/>
                <a:gd name="connsiteY9" fmla="*/ 39880 h 52559"/>
                <a:gd name="connsiteX10" fmla="*/ 6685 w 52097"/>
                <a:gd name="connsiteY10" fmla="*/ 26395 h 52559"/>
                <a:gd name="connsiteX11" fmla="*/ 26049 w 52097"/>
                <a:gd name="connsiteY11" fmla="*/ 46566 h 52559"/>
                <a:gd name="connsiteX12" fmla="*/ 45643 w 52097"/>
                <a:gd name="connsiteY12" fmla="*/ 26395 h 52559"/>
                <a:gd name="connsiteX13" fmla="*/ 26049 w 52097"/>
                <a:gd name="connsiteY13" fmla="*/ 6109 h 52559"/>
                <a:gd name="connsiteX14" fmla="*/ 6685 w 52097"/>
                <a:gd name="connsiteY14" fmla="*/ 26395 h 52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52559">
                  <a:moveTo>
                    <a:pt x="45643" y="39996"/>
                  </a:moveTo>
                  <a:cubicBezTo>
                    <a:pt x="42070" y="47718"/>
                    <a:pt x="34694" y="52559"/>
                    <a:pt x="25472" y="52559"/>
                  </a:cubicBezTo>
                  <a:cubicBezTo>
                    <a:pt x="10604" y="52559"/>
                    <a:pt x="0" y="41610"/>
                    <a:pt x="0" y="26510"/>
                  </a:cubicBezTo>
                  <a:cubicBezTo>
                    <a:pt x="0" y="11411"/>
                    <a:pt x="10604" y="0"/>
                    <a:pt x="25472" y="0"/>
                  </a:cubicBezTo>
                  <a:cubicBezTo>
                    <a:pt x="34809" y="0"/>
                    <a:pt x="42070" y="4957"/>
                    <a:pt x="45643" y="12679"/>
                  </a:cubicBezTo>
                  <a:lnTo>
                    <a:pt x="45643" y="807"/>
                  </a:lnTo>
                  <a:lnTo>
                    <a:pt x="52098" y="807"/>
                  </a:lnTo>
                  <a:lnTo>
                    <a:pt x="52098" y="51637"/>
                  </a:lnTo>
                  <a:lnTo>
                    <a:pt x="45643" y="51637"/>
                  </a:lnTo>
                  <a:lnTo>
                    <a:pt x="45643" y="39880"/>
                  </a:lnTo>
                  <a:close/>
                  <a:moveTo>
                    <a:pt x="6685" y="26395"/>
                  </a:moveTo>
                  <a:cubicBezTo>
                    <a:pt x="6685" y="38037"/>
                    <a:pt x="14638" y="46566"/>
                    <a:pt x="26049" y="46566"/>
                  </a:cubicBezTo>
                  <a:cubicBezTo>
                    <a:pt x="37460" y="46566"/>
                    <a:pt x="45643" y="38037"/>
                    <a:pt x="45643" y="26395"/>
                  </a:cubicBezTo>
                  <a:cubicBezTo>
                    <a:pt x="45643" y="14754"/>
                    <a:pt x="37460" y="6109"/>
                    <a:pt x="26049" y="6109"/>
                  </a:cubicBezTo>
                  <a:cubicBezTo>
                    <a:pt x="14638" y="6109"/>
                    <a:pt x="6685" y="14638"/>
                    <a:pt x="6685" y="26395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70" name="Freeform: Shape 969">
              <a:extLst>
                <a:ext uri="{FF2B5EF4-FFF2-40B4-BE49-F238E27FC236}">
                  <a16:creationId xmlns:a16="http://schemas.microsoft.com/office/drawing/2014/main" id="{DEB4E31B-C8A4-46EC-925B-5E13484FB23A}"/>
                </a:ext>
              </a:extLst>
            </p:cNvPr>
            <p:cNvSpPr/>
            <p:nvPr/>
          </p:nvSpPr>
          <p:spPr>
            <a:xfrm>
              <a:off x="4263947" y="6271439"/>
              <a:ext cx="29506" cy="68234"/>
            </a:xfrm>
            <a:custGeom>
              <a:avLst/>
              <a:gdLst>
                <a:gd name="connsiteX0" fmla="*/ 16598 w 29506"/>
                <a:gd name="connsiteY0" fmla="*/ 68235 h 68234"/>
                <a:gd name="connsiteX1" fmla="*/ 0 w 29506"/>
                <a:gd name="connsiteY1" fmla="*/ 50715 h 68234"/>
                <a:gd name="connsiteX2" fmla="*/ 0 w 29506"/>
                <a:gd name="connsiteY2" fmla="*/ 0 h 68234"/>
                <a:gd name="connsiteX3" fmla="*/ 6339 w 29506"/>
                <a:gd name="connsiteY3" fmla="*/ 0 h 68234"/>
                <a:gd name="connsiteX4" fmla="*/ 6339 w 29506"/>
                <a:gd name="connsiteY4" fmla="*/ 16598 h 68234"/>
                <a:gd name="connsiteX5" fmla="*/ 28700 w 29506"/>
                <a:gd name="connsiteY5" fmla="*/ 16598 h 68234"/>
                <a:gd name="connsiteX6" fmla="*/ 28700 w 29506"/>
                <a:gd name="connsiteY6" fmla="*/ 22591 h 68234"/>
                <a:gd name="connsiteX7" fmla="*/ 6339 w 29506"/>
                <a:gd name="connsiteY7" fmla="*/ 22591 h 68234"/>
                <a:gd name="connsiteX8" fmla="*/ 6339 w 29506"/>
                <a:gd name="connsiteY8" fmla="*/ 51176 h 68234"/>
                <a:gd name="connsiteX9" fmla="*/ 17289 w 29506"/>
                <a:gd name="connsiteY9" fmla="*/ 62126 h 68234"/>
                <a:gd name="connsiteX10" fmla="*/ 29507 w 29506"/>
                <a:gd name="connsiteY10" fmla="*/ 58322 h 68234"/>
                <a:gd name="connsiteX11" fmla="*/ 29507 w 29506"/>
                <a:gd name="connsiteY11" fmla="*/ 64546 h 68234"/>
                <a:gd name="connsiteX12" fmla="*/ 16598 w 29506"/>
                <a:gd name="connsiteY12" fmla="*/ 68235 h 6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506" h="68234">
                  <a:moveTo>
                    <a:pt x="16598" y="68235"/>
                  </a:moveTo>
                  <a:cubicBezTo>
                    <a:pt x="6339" y="68235"/>
                    <a:pt x="0" y="63509"/>
                    <a:pt x="0" y="50715"/>
                  </a:cubicBezTo>
                  <a:lnTo>
                    <a:pt x="0" y="0"/>
                  </a:lnTo>
                  <a:lnTo>
                    <a:pt x="6339" y="0"/>
                  </a:lnTo>
                  <a:lnTo>
                    <a:pt x="6339" y="16598"/>
                  </a:lnTo>
                  <a:lnTo>
                    <a:pt x="28700" y="16598"/>
                  </a:lnTo>
                  <a:lnTo>
                    <a:pt x="28700" y="22591"/>
                  </a:lnTo>
                  <a:lnTo>
                    <a:pt x="6339" y="22591"/>
                  </a:lnTo>
                  <a:lnTo>
                    <a:pt x="6339" y="51176"/>
                  </a:lnTo>
                  <a:cubicBezTo>
                    <a:pt x="6339" y="58898"/>
                    <a:pt x="10950" y="62126"/>
                    <a:pt x="17289" y="62126"/>
                  </a:cubicBezTo>
                  <a:cubicBezTo>
                    <a:pt x="21208" y="62126"/>
                    <a:pt x="25818" y="60973"/>
                    <a:pt x="29507" y="58322"/>
                  </a:cubicBezTo>
                  <a:lnTo>
                    <a:pt x="29507" y="64546"/>
                  </a:lnTo>
                  <a:cubicBezTo>
                    <a:pt x="25818" y="67082"/>
                    <a:pt x="20747" y="68235"/>
                    <a:pt x="16598" y="68235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71" name="Freeform: Shape 970">
              <a:extLst>
                <a:ext uri="{FF2B5EF4-FFF2-40B4-BE49-F238E27FC236}">
                  <a16:creationId xmlns:a16="http://schemas.microsoft.com/office/drawing/2014/main" id="{20F6BA0F-053B-4310-8F9E-405E1AD09ECB}"/>
                </a:ext>
              </a:extLst>
            </p:cNvPr>
            <p:cNvSpPr/>
            <p:nvPr/>
          </p:nvSpPr>
          <p:spPr>
            <a:xfrm>
              <a:off x="4324689" y="6287114"/>
              <a:ext cx="52097" cy="52559"/>
            </a:xfrm>
            <a:custGeom>
              <a:avLst/>
              <a:gdLst>
                <a:gd name="connsiteX0" fmla="*/ 45643 w 52097"/>
                <a:gd name="connsiteY0" fmla="*/ 39996 h 52559"/>
                <a:gd name="connsiteX1" fmla="*/ 25473 w 52097"/>
                <a:gd name="connsiteY1" fmla="*/ 52559 h 52559"/>
                <a:gd name="connsiteX2" fmla="*/ 0 w 52097"/>
                <a:gd name="connsiteY2" fmla="*/ 26510 h 52559"/>
                <a:gd name="connsiteX3" fmla="*/ 25473 w 52097"/>
                <a:gd name="connsiteY3" fmla="*/ 0 h 52559"/>
                <a:gd name="connsiteX4" fmla="*/ 45643 w 52097"/>
                <a:gd name="connsiteY4" fmla="*/ 12679 h 52559"/>
                <a:gd name="connsiteX5" fmla="*/ 45643 w 52097"/>
                <a:gd name="connsiteY5" fmla="*/ 807 h 52559"/>
                <a:gd name="connsiteX6" fmla="*/ 52098 w 52097"/>
                <a:gd name="connsiteY6" fmla="*/ 807 h 52559"/>
                <a:gd name="connsiteX7" fmla="*/ 52098 w 52097"/>
                <a:gd name="connsiteY7" fmla="*/ 51637 h 52559"/>
                <a:gd name="connsiteX8" fmla="*/ 45643 w 52097"/>
                <a:gd name="connsiteY8" fmla="*/ 51637 h 52559"/>
                <a:gd name="connsiteX9" fmla="*/ 45643 w 52097"/>
                <a:gd name="connsiteY9" fmla="*/ 39880 h 52559"/>
                <a:gd name="connsiteX10" fmla="*/ 6685 w 52097"/>
                <a:gd name="connsiteY10" fmla="*/ 26395 h 52559"/>
                <a:gd name="connsiteX11" fmla="*/ 26049 w 52097"/>
                <a:gd name="connsiteY11" fmla="*/ 46566 h 52559"/>
                <a:gd name="connsiteX12" fmla="*/ 45643 w 52097"/>
                <a:gd name="connsiteY12" fmla="*/ 26395 h 52559"/>
                <a:gd name="connsiteX13" fmla="*/ 26049 w 52097"/>
                <a:gd name="connsiteY13" fmla="*/ 6109 h 52559"/>
                <a:gd name="connsiteX14" fmla="*/ 6685 w 52097"/>
                <a:gd name="connsiteY14" fmla="*/ 26395 h 52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52559">
                  <a:moveTo>
                    <a:pt x="45643" y="39996"/>
                  </a:moveTo>
                  <a:cubicBezTo>
                    <a:pt x="42070" y="47718"/>
                    <a:pt x="34694" y="52559"/>
                    <a:pt x="25473" y="52559"/>
                  </a:cubicBezTo>
                  <a:cubicBezTo>
                    <a:pt x="10604" y="52559"/>
                    <a:pt x="0" y="41610"/>
                    <a:pt x="0" y="26510"/>
                  </a:cubicBezTo>
                  <a:cubicBezTo>
                    <a:pt x="0" y="11411"/>
                    <a:pt x="10604" y="0"/>
                    <a:pt x="25473" y="0"/>
                  </a:cubicBezTo>
                  <a:cubicBezTo>
                    <a:pt x="34809" y="0"/>
                    <a:pt x="42070" y="4957"/>
                    <a:pt x="45643" y="12679"/>
                  </a:cubicBezTo>
                  <a:lnTo>
                    <a:pt x="45643" y="807"/>
                  </a:lnTo>
                  <a:lnTo>
                    <a:pt x="52098" y="807"/>
                  </a:lnTo>
                  <a:lnTo>
                    <a:pt x="52098" y="51637"/>
                  </a:lnTo>
                  <a:lnTo>
                    <a:pt x="45643" y="51637"/>
                  </a:lnTo>
                  <a:lnTo>
                    <a:pt x="45643" y="39880"/>
                  </a:lnTo>
                  <a:close/>
                  <a:moveTo>
                    <a:pt x="6685" y="26395"/>
                  </a:moveTo>
                  <a:cubicBezTo>
                    <a:pt x="6685" y="38037"/>
                    <a:pt x="14638" y="46566"/>
                    <a:pt x="26049" y="46566"/>
                  </a:cubicBezTo>
                  <a:cubicBezTo>
                    <a:pt x="37460" y="46566"/>
                    <a:pt x="45643" y="38037"/>
                    <a:pt x="45643" y="26395"/>
                  </a:cubicBezTo>
                  <a:cubicBezTo>
                    <a:pt x="45643" y="14754"/>
                    <a:pt x="37460" y="6109"/>
                    <a:pt x="26049" y="6109"/>
                  </a:cubicBezTo>
                  <a:cubicBezTo>
                    <a:pt x="14638" y="6109"/>
                    <a:pt x="6685" y="14638"/>
                    <a:pt x="6685" y="26395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72" name="Freeform: Shape 971">
              <a:extLst>
                <a:ext uri="{FF2B5EF4-FFF2-40B4-BE49-F238E27FC236}">
                  <a16:creationId xmlns:a16="http://schemas.microsoft.com/office/drawing/2014/main" id="{5FA9F1C4-69F8-4CFF-B3B7-7B287DE804B9}"/>
                </a:ext>
              </a:extLst>
            </p:cNvPr>
            <p:cNvSpPr/>
            <p:nvPr/>
          </p:nvSpPr>
          <p:spPr>
            <a:xfrm>
              <a:off x="4394767" y="6287230"/>
              <a:ext cx="52097" cy="77570"/>
            </a:xfrm>
            <a:custGeom>
              <a:avLst/>
              <a:gdLst>
                <a:gd name="connsiteX0" fmla="*/ 6455 w 52097"/>
                <a:gd name="connsiteY0" fmla="*/ 39765 h 77570"/>
                <a:gd name="connsiteX1" fmla="*/ 6455 w 52097"/>
                <a:gd name="connsiteY1" fmla="*/ 77571 h 77570"/>
                <a:gd name="connsiteX2" fmla="*/ 0 w 52097"/>
                <a:gd name="connsiteY2" fmla="*/ 77571 h 77570"/>
                <a:gd name="connsiteX3" fmla="*/ 0 w 52097"/>
                <a:gd name="connsiteY3" fmla="*/ 807 h 77570"/>
                <a:gd name="connsiteX4" fmla="*/ 6455 w 52097"/>
                <a:gd name="connsiteY4" fmla="*/ 807 h 77570"/>
                <a:gd name="connsiteX5" fmla="*/ 6455 w 52097"/>
                <a:gd name="connsiteY5" fmla="*/ 12679 h 77570"/>
                <a:gd name="connsiteX6" fmla="*/ 26625 w 52097"/>
                <a:gd name="connsiteY6" fmla="*/ 0 h 77570"/>
                <a:gd name="connsiteX7" fmla="*/ 52098 w 52097"/>
                <a:gd name="connsiteY7" fmla="*/ 26164 h 77570"/>
                <a:gd name="connsiteX8" fmla="*/ 26625 w 52097"/>
                <a:gd name="connsiteY8" fmla="*/ 52559 h 77570"/>
                <a:gd name="connsiteX9" fmla="*/ 6455 w 52097"/>
                <a:gd name="connsiteY9" fmla="*/ 39880 h 77570"/>
                <a:gd name="connsiteX10" fmla="*/ 26049 w 52097"/>
                <a:gd name="connsiteY10" fmla="*/ 5994 h 77570"/>
                <a:gd name="connsiteX11" fmla="*/ 6455 w 52097"/>
                <a:gd name="connsiteY11" fmla="*/ 26164 h 77570"/>
                <a:gd name="connsiteX12" fmla="*/ 26049 w 52097"/>
                <a:gd name="connsiteY12" fmla="*/ 46450 h 77570"/>
                <a:gd name="connsiteX13" fmla="*/ 45413 w 52097"/>
                <a:gd name="connsiteY13" fmla="*/ 26164 h 77570"/>
                <a:gd name="connsiteX14" fmla="*/ 26049 w 52097"/>
                <a:gd name="connsiteY14" fmla="*/ 5994 h 77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77570">
                  <a:moveTo>
                    <a:pt x="6455" y="39765"/>
                  </a:moveTo>
                  <a:lnTo>
                    <a:pt x="6455" y="77571"/>
                  </a:lnTo>
                  <a:lnTo>
                    <a:pt x="0" y="77571"/>
                  </a:lnTo>
                  <a:lnTo>
                    <a:pt x="0" y="807"/>
                  </a:lnTo>
                  <a:lnTo>
                    <a:pt x="6455" y="807"/>
                  </a:lnTo>
                  <a:lnTo>
                    <a:pt x="6455" y="12679"/>
                  </a:lnTo>
                  <a:cubicBezTo>
                    <a:pt x="10028" y="4956"/>
                    <a:pt x="17404" y="0"/>
                    <a:pt x="26625" y="0"/>
                  </a:cubicBezTo>
                  <a:cubicBezTo>
                    <a:pt x="41378" y="0"/>
                    <a:pt x="52098" y="11065"/>
                    <a:pt x="52098" y="26164"/>
                  </a:cubicBezTo>
                  <a:cubicBezTo>
                    <a:pt x="52098" y="41263"/>
                    <a:pt x="41378" y="52559"/>
                    <a:pt x="26625" y="52559"/>
                  </a:cubicBezTo>
                  <a:cubicBezTo>
                    <a:pt x="17289" y="52559"/>
                    <a:pt x="9912" y="47603"/>
                    <a:pt x="6455" y="39880"/>
                  </a:cubicBezTo>
                  <a:close/>
                  <a:moveTo>
                    <a:pt x="26049" y="5994"/>
                  </a:moveTo>
                  <a:cubicBezTo>
                    <a:pt x="14638" y="5994"/>
                    <a:pt x="6455" y="14523"/>
                    <a:pt x="6455" y="26164"/>
                  </a:cubicBezTo>
                  <a:cubicBezTo>
                    <a:pt x="6455" y="37806"/>
                    <a:pt x="14638" y="46450"/>
                    <a:pt x="26049" y="46450"/>
                  </a:cubicBezTo>
                  <a:cubicBezTo>
                    <a:pt x="37460" y="46450"/>
                    <a:pt x="45413" y="37921"/>
                    <a:pt x="45413" y="26164"/>
                  </a:cubicBezTo>
                  <a:cubicBezTo>
                    <a:pt x="45413" y="14408"/>
                    <a:pt x="37460" y="5994"/>
                    <a:pt x="26049" y="5994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73" name="Freeform: Shape 972">
              <a:extLst>
                <a:ext uri="{FF2B5EF4-FFF2-40B4-BE49-F238E27FC236}">
                  <a16:creationId xmlns:a16="http://schemas.microsoft.com/office/drawing/2014/main" id="{7DE0B3B7-4978-4BA0-A2A7-D7ECA350122F}"/>
                </a:ext>
              </a:extLst>
            </p:cNvPr>
            <p:cNvSpPr/>
            <p:nvPr/>
          </p:nvSpPr>
          <p:spPr>
            <a:xfrm>
              <a:off x="4461042" y="6287230"/>
              <a:ext cx="52097" cy="77570"/>
            </a:xfrm>
            <a:custGeom>
              <a:avLst/>
              <a:gdLst>
                <a:gd name="connsiteX0" fmla="*/ 6455 w 52097"/>
                <a:gd name="connsiteY0" fmla="*/ 39765 h 77570"/>
                <a:gd name="connsiteX1" fmla="*/ 6455 w 52097"/>
                <a:gd name="connsiteY1" fmla="*/ 77571 h 77570"/>
                <a:gd name="connsiteX2" fmla="*/ 0 w 52097"/>
                <a:gd name="connsiteY2" fmla="*/ 77571 h 77570"/>
                <a:gd name="connsiteX3" fmla="*/ 0 w 52097"/>
                <a:gd name="connsiteY3" fmla="*/ 807 h 77570"/>
                <a:gd name="connsiteX4" fmla="*/ 6455 w 52097"/>
                <a:gd name="connsiteY4" fmla="*/ 807 h 77570"/>
                <a:gd name="connsiteX5" fmla="*/ 6455 w 52097"/>
                <a:gd name="connsiteY5" fmla="*/ 12679 h 77570"/>
                <a:gd name="connsiteX6" fmla="*/ 26625 w 52097"/>
                <a:gd name="connsiteY6" fmla="*/ 0 h 77570"/>
                <a:gd name="connsiteX7" fmla="*/ 52098 w 52097"/>
                <a:gd name="connsiteY7" fmla="*/ 26164 h 77570"/>
                <a:gd name="connsiteX8" fmla="*/ 26625 w 52097"/>
                <a:gd name="connsiteY8" fmla="*/ 52559 h 77570"/>
                <a:gd name="connsiteX9" fmla="*/ 6455 w 52097"/>
                <a:gd name="connsiteY9" fmla="*/ 39880 h 77570"/>
                <a:gd name="connsiteX10" fmla="*/ 26049 w 52097"/>
                <a:gd name="connsiteY10" fmla="*/ 5994 h 77570"/>
                <a:gd name="connsiteX11" fmla="*/ 6455 w 52097"/>
                <a:gd name="connsiteY11" fmla="*/ 26164 h 77570"/>
                <a:gd name="connsiteX12" fmla="*/ 26049 w 52097"/>
                <a:gd name="connsiteY12" fmla="*/ 46450 h 77570"/>
                <a:gd name="connsiteX13" fmla="*/ 45413 w 52097"/>
                <a:gd name="connsiteY13" fmla="*/ 26164 h 77570"/>
                <a:gd name="connsiteX14" fmla="*/ 26049 w 52097"/>
                <a:gd name="connsiteY14" fmla="*/ 5994 h 77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77570">
                  <a:moveTo>
                    <a:pt x="6455" y="39765"/>
                  </a:moveTo>
                  <a:lnTo>
                    <a:pt x="6455" y="77571"/>
                  </a:lnTo>
                  <a:lnTo>
                    <a:pt x="0" y="77571"/>
                  </a:lnTo>
                  <a:lnTo>
                    <a:pt x="0" y="807"/>
                  </a:lnTo>
                  <a:lnTo>
                    <a:pt x="6455" y="807"/>
                  </a:lnTo>
                  <a:lnTo>
                    <a:pt x="6455" y="12679"/>
                  </a:lnTo>
                  <a:cubicBezTo>
                    <a:pt x="10028" y="4956"/>
                    <a:pt x="17404" y="0"/>
                    <a:pt x="26625" y="0"/>
                  </a:cubicBezTo>
                  <a:cubicBezTo>
                    <a:pt x="41378" y="0"/>
                    <a:pt x="52098" y="11065"/>
                    <a:pt x="52098" y="26164"/>
                  </a:cubicBezTo>
                  <a:cubicBezTo>
                    <a:pt x="52098" y="41263"/>
                    <a:pt x="41378" y="52559"/>
                    <a:pt x="26625" y="52559"/>
                  </a:cubicBezTo>
                  <a:cubicBezTo>
                    <a:pt x="17289" y="52559"/>
                    <a:pt x="9912" y="47603"/>
                    <a:pt x="6455" y="39880"/>
                  </a:cubicBezTo>
                  <a:close/>
                  <a:moveTo>
                    <a:pt x="26049" y="5994"/>
                  </a:moveTo>
                  <a:cubicBezTo>
                    <a:pt x="14638" y="5994"/>
                    <a:pt x="6455" y="14523"/>
                    <a:pt x="6455" y="26164"/>
                  </a:cubicBezTo>
                  <a:cubicBezTo>
                    <a:pt x="6455" y="37806"/>
                    <a:pt x="14638" y="46450"/>
                    <a:pt x="26049" y="46450"/>
                  </a:cubicBezTo>
                  <a:cubicBezTo>
                    <a:pt x="37460" y="46450"/>
                    <a:pt x="45413" y="37921"/>
                    <a:pt x="45413" y="26164"/>
                  </a:cubicBezTo>
                  <a:cubicBezTo>
                    <a:pt x="45413" y="14408"/>
                    <a:pt x="37460" y="5994"/>
                    <a:pt x="26049" y="5994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74" name="Freeform: Shape 973">
              <a:extLst>
                <a:ext uri="{FF2B5EF4-FFF2-40B4-BE49-F238E27FC236}">
                  <a16:creationId xmlns:a16="http://schemas.microsoft.com/office/drawing/2014/main" id="{99C1B340-5B32-4088-A6C4-240F7D7B47ED}"/>
                </a:ext>
              </a:extLst>
            </p:cNvPr>
            <p:cNvSpPr/>
            <p:nvPr/>
          </p:nvSpPr>
          <p:spPr>
            <a:xfrm>
              <a:off x="4522937" y="6287114"/>
              <a:ext cx="35845" cy="52559"/>
            </a:xfrm>
            <a:custGeom>
              <a:avLst/>
              <a:gdLst>
                <a:gd name="connsiteX0" fmla="*/ 17519 w 35845"/>
                <a:gd name="connsiteY0" fmla="*/ 47257 h 52559"/>
                <a:gd name="connsiteX1" fmla="*/ 29507 w 35845"/>
                <a:gd name="connsiteY1" fmla="*/ 38613 h 52559"/>
                <a:gd name="connsiteX2" fmla="*/ 23398 w 35845"/>
                <a:gd name="connsiteY2" fmla="*/ 31120 h 52559"/>
                <a:gd name="connsiteX3" fmla="*/ 10373 w 35845"/>
                <a:gd name="connsiteY3" fmla="*/ 26049 h 52559"/>
                <a:gd name="connsiteX4" fmla="*/ 1037 w 35845"/>
                <a:gd name="connsiteY4" fmla="*/ 13947 h 52559"/>
                <a:gd name="connsiteX5" fmla="*/ 18211 w 35845"/>
                <a:gd name="connsiteY5" fmla="*/ 0 h 52559"/>
                <a:gd name="connsiteX6" fmla="*/ 33656 w 35845"/>
                <a:gd name="connsiteY6" fmla="*/ 4841 h 52559"/>
                <a:gd name="connsiteX7" fmla="*/ 33656 w 35845"/>
                <a:gd name="connsiteY7" fmla="*/ 11641 h 52559"/>
                <a:gd name="connsiteX8" fmla="*/ 18326 w 35845"/>
                <a:gd name="connsiteY8" fmla="*/ 5302 h 52559"/>
                <a:gd name="connsiteX9" fmla="*/ 7492 w 35845"/>
                <a:gd name="connsiteY9" fmla="*/ 13255 h 52559"/>
                <a:gd name="connsiteX10" fmla="*/ 13485 w 35845"/>
                <a:gd name="connsiteY10" fmla="*/ 20517 h 52559"/>
                <a:gd name="connsiteX11" fmla="*/ 26510 w 35845"/>
                <a:gd name="connsiteY11" fmla="*/ 25588 h 52559"/>
                <a:gd name="connsiteX12" fmla="*/ 35846 w 35845"/>
                <a:gd name="connsiteY12" fmla="*/ 37460 h 52559"/>
                <a:gd name="connsiteX13" fmla="*/ 17404 w 35845"/>
                <a:gd name="connsiteY13" fmla="*/ 52559 h 52559"/>
                <a:gd name="connsiteX14" fmla="*/ 0 w 35845"/>
                <a:gd name="connsiteY14" fmla="*/ 47142 h 52559"/>
                <a:gd name="connsiteX15" fmla="*/ 0 w 35845"/>
                <a:gd name="connsiteY15" fmla="*/ 40111 h 52559"/>
                <a:gd name="connsiteX16" fmla="*/ 17519 w 35845"/>
                <a:gd name="connsiteY16" fmla="*/ 47257 h 52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845" h="52559">
                  <a:moveTo>
                    <a:pt x="17519" y="47257"/>
                  </a:moveTo>
                  <a:cubicBezTo>
                    <a:pt x="24320" y="47257"/>
                    <a:pt x="29507" y="44260"/>
                    <a:pt x="29507" y="38613"/>
                  </a:cubicBezTo>
                  <a:cubicBezTo>
                    <a:pt x="29507" y="35385"/>
                    <a:pt x="27778" y="32850"/>
                    <a:pt x="23398" y="31120"/>
                  </a:cubicBezTo>
                  <a:lnTo>
                    <a:pt x="10373" y="26049"/>
                  </a:lnTo>
                  <a:cubicBezTo>
                    <a:pt x="4265" y="23514"/>
                    <a:pt x="1037" y="20056"/>
                    <a:pt x="1037" y="13947"/>
                  </a:cubicBezTo>
                  <a:cubicBezTo>
                    <a:pt x="1037" y="5302"/>
                    <a:pt x="8183" y="0"/>
                    <a:pt x="18211" y="0"/>
                  </a:cubicBezTo>
                  <a:cubicBezTo>
                    <a:pt x="24089" y="0"/>
                    <a:pt x="29737" y="1614"/>
                    <a:pt x="33656" y="4841"/>
                  </a:cubicBezTo>
                  <a:lnTo>
                    <a:pt x="33656" y="11641"/>
                  </a:lnTo>
                  <a:cubicBezTo>
                    <a:pt x="29161" y="7608"/>
                    <a:pt x="23628" y="5302"/>
                    <a:pt x="18326" y="5302"/>
                  </a:cubicBezTo>
                  <a:cubicBezTo>
                    <a:pt x="12102" y="5302"/>
                    <a:pt x="7492" y="8184"/>
                    <a:pt x="7492" y="13255"/>
                  </a:cubicBezTo>
                  <a:cubicBezTo>
                    <a:pt x="7492" y="16713"/>
                    <a:pt x="9106" y="18903"/>
                    <a:pt x="13485" y="20517"/>
                  </a:cubicBezTo>
                  <a:lnTo>
                    <a:pt x="26510" y="25588"/>
                  </a:lnTo>
                  <a:cubicBezTo>
                    <a:pt x="32964" y="28239"/>
                    <a:pt x="35846" y="32158"/>
                    <a:pt x="35846" y="37460"/>
                  </a:cubicBezTo>
                  <a:cubicBezTo>
                    <a:pt x="35846" y="46911"/>
                    <a:pt x="28124" y="52559"/>
                    <a:pt x="17404" y="52559"/>
                  </a:cubicBezTo>
                  <a:cubicBezTo>
                    <a:pt x="10719" y="52559"/>
                    <a:pt x="4495" y="50830"/>
                    <a:pt x="0" y="47142"/>
                  </a:cubicBezTo>
                  <a:lnTo>
                    <a:pt x="0" y="40111"/>
                  </a:lnTo>
                  <a:cubicBezTo>
                    <a:pt x="5302" y="45067"/>
                    <a:pt x="11411" y="47257"/>
                    <a:pt x="17519" y="47257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75" name="Freeform: Shape 974">
              <a:extLst>
                <a:ext uri="{FF2B5EF4-FFF2-40B4-BE49-F238E27FC236}">
                  <a16:creationId xmlns:a16="http://schemas.microsoft.com/office/drawing/2014/main" id="{81EE9C9A-9089-4CFA-8251-BA54DD05587A}"/>
                </a:ext>
              </a:extLst>
            </p:cNvPr>
            <p:cNvSpPr/>
            <p:nvPr/>
          </p:nvSpPr>
          <p:spPr>
            <a:xfrm>
              <a:off x="4569157" y="6329876"/>
              <a:ext cx="9912" cy="9682"/>
            </a:xfrm>
            <a:custGeom>
              <a:avLst/>
              <a:gdLst>
                <a:gd name="connsiteX0" fmla="*/ 0 w 9912"/>
                <a:gd name="connsiteY0" fmla="*/ 4841 h 9682"/>
                <a:gd name="connsiteX1" fmla="*/ 4956 w 9912"/>
                <a:gd name="connsiteY1" fmla="*/ 0 h 9682"/>
                <a:gd name="connsiteX2" fmla="*/ 9912 w 9912"/>
                <a:gd name="connsiteY2" fmla="*/ 4841 h 9682"/>
                <a:gd name="connsiteX3" fmla="*/ 4956 w 9912"/>
                <a:gd name="connsiteY3" fmla="*/ 9682 h 9682"/>
                <a:gd name="connsiteX4" fmla="*/ 0 w 9912"/>
                <a:gd name="connsiteY4" fmla="*/ 4841 h 9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12" h="9682">
                  <a:moveTo>
                    <a:pt x="0" y="4841"/>
                  </a:moveTo>
                  <a:cubicBezTo>
                    <a:pt x="0" y="1959"/>
                    <a:pt x="2075" y="0"/>
                    <a:pt x="4956" y="0"/>
                  </a:cubicBezTo>
                  <a:cubicBezTo>
                    <a:pt x="7838" y="0"/>
                    <a:pt x="9912" y="1959"/>
                    <a:pt x="9912" y="4841"/>
                  </a:cubicBezTo>
                  <a:cubicBezTo>
                    <a:pt x="9912" y="7722"/>
                    <a:pt x="7838" y="9682"/>
                    <a:pt x="4956" y="9682"/>
                  </a:cubicBezTo>
                  <a:cubicBezTo>
                    <a:pt x="2075" y="9682"/>
                    <a:pt x="0" y="7722"/>
                    <a:pt x="0" y="4841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76" name="Freeform: Shape 975">
              <a:extLst>
                <a:ext uri="{FF2B5EF4-FFF2-40B4-BE49-F238E27FC236}">
                  <a16:creationId xmlns:a16="http://schemas.microsoft.com/office/drawing/2014/main" id="{083C1915-6A3A-4604-8F41-78175BCF0708}"/>
                </a:ext>
              </a:extLst>
            </p:cNvPr>
            <p:cNvSpPr/>
            <p:nvPr/>
          </p:nvSpPr>
          <p:spPr>
            <a:xfrm>
              <a:off x="3568004" y="6449977"/>
              <a:ext cx="48178" cy="79414"/>
            </a:xfrm>
            <a:custGeom>
              <a:avLst/>
              <a:gdLst>
                <a:gd name="connsiteX0" fmla="*/ 9336 w 48178"/>
                <a:gd name="connsiteY0" fmla="*/ 19594 h 79414"/>
                <a:gd name="connsiteX1" fmla="*/ 19479 w 48178"/>
                <a:gd name="connsiteY1" fmla="*/ 32504 h 79414"/>
                <a:gd name="connsiteX2" fmla="*/ 35385 w 48178"/>
                <a:gd name="connsiteY2" fmla="*/ 40111 h 79414"/>
                <a:gd name="connsiteX3" fmla="*/ 48179 w 48178"/>
                <a:gd name="connsiteY3" fmla="*/ 57630 h 79414"/>
                <a:gd name="connsiteX4" fmla="*/ 22937 w 48178"/>
                <a:gd name="connsiteY4" fmla="*/ 79415 h 79414"/>
                <a:gd name="connsiteX5" fmla="*/ 0 w 48178"/>
                <a:gd name="connsiteY5" fmla="*/ 71462 h 79414"/>
                <a:gd name="connsiteX6" fmla="*/ 0 w 48178"/>
                <a:gd name="connsiteY6" fmla="*/ 63048 h 79414"/>
                <a:gd name="connsiteX7" fmla="*/ 22937 w 48178"/>
                <a:gd name="connsiteY7" fmla="*/ 73191 h 79414"/>
                <a:gd name="connsiteX8" fmla="*/ 40917 w 48178"/>
                <a:gd name="connsiteY8" fmla="*/ 58899 h 79414"/>
                <a:gd name="connsiteX9" fmla="*/ 30659 w 48178"/>
                <a:gd name="connsiteY9" fmla="*/ 45528 h 79414"/>
                <a:gd name="connsiteX10" fmla="*/ 15445 w 48178"/>
                <a:gd name="connsiteY10" fmla="*/ 38382 h 79414"/>
                <a:gd name="connsiteX11" fmla="*/ 2536 w 48178"/>
                <a:gd name="connsiteY11" fmla="*/ 20056 h 79414"/>
                <a:gd name="connsiteX12" fmla="*/ 25472 w 48178"/>
                <a:gd name="connsiteY12" fmla="*/ 0 h 79414"/>
                <a:gd name="connsiteX13" fmla="*/ 44952 w 48178"/>
                <a:gd name="connsiteY13" fmla="*/ 6225 h 79414"/>
                <a:gd name="connsiteX14" fmla="*/ 44952 w 48178"/>
                <a:gd name="connsiteY14" fmla="*/ 14062 h 79414"/>
                <a:gd name="connsiteX15" fmla="*/ 25588 w 48178"/>
                <a:gd name="connsiteY15" fmla="*/ 6109 h 79414"/>
                <a:gd name="connsiteX16" fmla="*/ 9451 w 48178"/>
                <a:gd name="connsiteY16" fmla="*/ 19594 h 79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178" h="79414">
                  <a:moveTo>
                    <a:pt x="9336" y="19594"/>
                  </a:moveTo>
                  <a:cubicBezTo>
                    <a:pt x="9336" y="25127"/>
                    <a:pt x="12102" y="29277"/>
                    <a:pt x="19479" y="32504"/>
                  </a:cubicBezTo>
                  <a:lnTo>
                    <a:pt x="35385" y="40111"/>
                  </a:lnTo>
                  <a:cubicBezTo>
                    <a:pt x="44145" y="44145"/>
                    <a:pt x="48179" y="49908"/>
                    <a:pt x="48179" y="57630"/>
                  </a:cubicBezTo>
                  <a:cubicBezTo>
                    <a:pt x="48179" y="71692"/>
                    <a:pt x="37114" y="79415"/>
                    <a:pt x="22937" y="79415"/>
                  </a:cubicBezTo>
                  <a:cubicBezTo>
                    <a:pt x="14408" y="79415"/>
                    <a:pt x="6224" y="77109"/>
                    <a:pt x="0" y="71462"/>
                  </a:cubicBezTo>
                  <a:lnTo>
                    <a:pt x="0" y="63048"/>
                  </a:lnTo>
                  <a:cubicBezTo>
                    <a:pt x="6685" y="69848"/>
                    <a:pt x="15099" y="73191"/>
                    <a:pt x="22937" y="73191"/>
                  </a:cubicBezTo>
                  <a:cubicBezTo>
                    <a:pt x="32504" y="73191"/>
                    <a:pt x="40917" y="68580"/>
                    <a:pt x="40917" y="58899"/>
                  </a:cubicBezTo>
                  <a:cubicBezTo>
                    <a:pt x="40917" y="53136"/>
                    <a:pt x="38382" y="49101"/>
                    <a:pt x="30659" y="45528"/>
                  </a:cubicBezTo>
                  <a:lnTo>
                    <a:pt x="15445" y="38382"/>
                  </a:lnTo>
                  <a:cubicBezTo>
                    <a:pt x="6685" y="34348"/>
                    <a:pt x="2536" y="28815"/>
                    <a:pt x="2536" y="20056"/>
                  </a:cubicBezTo>
                  <a:cubicBezTo>
                    <a:pt x="2536" y="7146"/>
                    <a:pt x="12909" y="0"/>
                    <a:pt x="25472" y="0"/>
                  </a:cubicBezTo>
                  <a:cubicBezTo>
                    <a:pt x="32504" y="0"/>
                    <a:pt x="39419" y="1845"/>
                    <a:pt x="44952" y="6225"/>
                  </a:cubicBezTo>
                  <a:lnTo>
                    <a:pt x="44952" y="14062"/>
                  </a:lnTo>
                  <a:cubicBezTo>
                    <a:pt x="39419" y="9221"/>
                    <a:pt x="32849" y="6109"/>
                    <a:pt x="25588" y="6109"/>
                  </a:cubicBezTo>
                  <a:cubicBezTo>
                    <a:pt x="16943" y="6109"/>
                    <a:pt x="9451" y="10604"/>
                    <a:pt x="9451" y="19594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77" name="Freeform: Shape 976">
              <a:extLst>
                <a:ext uri="{FF2B5EF4-FFF2-40B4-BE49-F238E27FC236}">
                  <a16:creationId xmlns:a16="http://schemas.microsoft.com/office/drawing/2014/main" id="{6E095EC4-D0AF-4315-90B6-9DC975E0F84B}"/>
                </a:ext>
              </a:extLst>
            </p:cNvPr>
            <p:cNvSpPr/>
            <p:nvPr/>
          </p:nvSpPr>
          <p:spPr>
            <a:xfrm>
              <a:off x="3627363" y="6477756"/>
              <a:ext cx="44605" cy="51636"/>
            </a:xfrm>
            <a:custGeom>
              <a:avLst/>
              <a:gdLst>
                <a:gd name="connsiteX0" fmla="*/ 38151 w 44605"/>
                <a:gd name="connsiteY0" fmla="*/ 0 h 51636"/>
                <a:gd name="connsiteX1" fmla="*/ 44606 w 44605"/>
                <a:gd name="connsiteY1" fmla="*/ 0 h 51636"/>
                <a:gd name="connsiteX2" fmla="*/ 44606 w 44605"/>
                <a:gd name="connsiteY2" fmla="*/ 28584 h 51636"/>
                <a:gd name="connsiteX3" fmla="*/ 22361 w 44605"/>
                <a:gd name="connsiteY3" fmla="*/ 51636 h 51636"/>
                <a:gd name="connsiteX4" fmla="*/ 0 w 44605"/>
                <a:gd name="connsiteY4" fmla="*/ 28584 h 51636"/>
                <a:gd name="connsiteX5" fmla="*/ 0 w 44605"/>
                <a:gd name="connsiteY5" fmla="*/ 0 h 51636"/>
                <a:gd name="connsiteX6" fmla="*/ 6455 w 44605"/>
                <a:gd name="connsiteY6" fmla="*/ 0 h 51636"/>
                <a:gd name="connsiteX7" fmla="*/ 6455 w 44605"/>
                <a:gd name="connsiteY7" fmla="*/ 29276 h 51636"/>
                <a:gd name="connsiteX8" fmla="*/ 22361 w 44605"/>
                <a:gd name="connsiteY8" fmla="*/ 45643 h 51636"/>
                <a:gd name="connsiteX9" fmla="*/ 38151 w 44605"/>
                <a:gd name="connsiteY9" fmla="*/ 29276 h 51636"/>
                <a:gd name="connsiteX10" fmla="*/ 38151 w 44605"/>
                <a:gd name="connsiteY10" fmla="*/ 0 h 5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605" h="51636">
                  <a:moveTo>
                    <a:pt x="38151" y="0"/>
                  </a:moveTo>
                  <a:lnTo>
                    <a:pt x="44606" y="0"/>
                  </a:lnTo>
                  <a:lnTo>
                    <a:pt x="44606" y="28584"/>
                  </a:lnTo>
                  <a:cubicBezTo>
                    <a:pt x="44606" y="42992"/>
                    <a:pt x="35846" y="51636"/>
                    <a:pt x="22361" y="51636"/>
                  </a:cubicBezTo>
                  <a:cubicBezTo>
                    <a:pt x="8875" y="51636"/>
                    <a:pt x="0" y="42992"/>
                    <a:pt x="0" y="28584"/>
                  </a:cubicBezTo>
                  <a:lnTo>
                    <a:pt x="0" y="0"/>
                  </a:lnTo>
                  <a:lnTo>
                    <a:pt x="6455" y="0"/>
                  </a:lnTo>
                  <a:lnTo>
                    <a:pt x="6455" y="29276"/>
                  </a:lnTo>
                  <a:cubicBezTo>
                    <a:pt x="6455" y="40110"/>
                    <a:pt x="12909" y="45643"/>
                    <a:pt x="22361" y="45643"/>
                  </a:cubicBezTo>
                  <a:cubicBezTo>
                    <a:pt x="31812" y="45643"/>
                    <a:pt x="38151" y="39995"/>
                    <a:pt x="38151" y="29276"/>
                  </a:cubicBezTo>
                  <a:lnTo>
                    <a:pt x="38151" y="0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78" name="Freeform: Shape 977">
              <a:extLst>
                <a:ext uri="{FF2B5EF4-FFF2-40B4-BE49-F238E27FC236}">
                  <a16:creationId xmlns:a16="http://schemas.microsoft.com/office/drawing/2014/main" id="{9B170980-FBF9-406B-915C-D2EFD4D6DE7F}"/>
                </a:ext>
              </a:extLst>
            </p:cNvPr>
            <p:cNvSpPr/>
            <p:nvPr/>
          </p:nvSpPr>
          <p:spPr>
            <a:xfrm>
              <a:off x="3688566" y="6450900"/>
              <a:ext cx="52097" cy="78723"/>
            </a:xfrm>
            <a:custGeom>
              <a:avLst/>
              <a:gdLst>
                <a:gd name="connsiteX0" fmla="*/ 26625 w 52097"/>
                <a:gd name="connsiteY0" fmla="*/ 78608 h 78723"/>
                <a:gd name="connsiteX1" fmla="*/ 6455 w 52097"/>
                <a:gd name="connsiteY1" fmla="*/ 65929 h 78723"/>
                <a:gd name="connsiteX2" fmla="*/ 6455 w 52097"/>
                <a:gd name="connsiteY2" fmla="*/ 77801 h 78723"/>
                <a:gd name="connsiteX3" fmla="*/ 0 w 52097"/>
                <a:gd name="connsiteY3" fmla="*/ 77801 h 78723"/>
                <a:gd name="connsiteX4" fmla="*/ 0 w 52097"/>
                <a:gd name="connsiteY4" fmla="*/ 0 h 78723"/>
                <a:gd name="connsiteX5" fmla="*/ 6455 w 52097"/>
                <a:gd name="connsiteY5" fmla="*/ 0 h 78723"/>
                <a:gd name="connsiteX6" fmla="*/ 6455 w 52097"/>
                <a:gd name="connsiteY6" fmla="*/ 38843 h 78723"/>
                <a:gd name="connsiteX7" fmla="*/ 26625 w 52097"/>
                <a:gd name="connsiteY7" fmla="*/ 26164 h 78723"/>
                <a:gd name="connsiteX8" fmla="*/ 52098 w 52097"/>
                <a:gd name="connsiteY8" fmla="*/ 52328 h 78723"/>
                <a:gd name="connsiteX9" fmla="*/ 26625 w 52097"/>
                <a:gd name="connsiteY9" fmla="*/ 78723 h 78723"/>
                <a:gd name="connsiteX10" fmla="*/ 45413 w 52097"/>
                <a:gd name="connsiteY10" fmla="*/ 52328 h 78723"/>
                <a:gd name="connsiteX11" fmla="*/ 26049 w 52097"/>
                <a:gd name="connsiteY11" fmla="*/ 32157 h 78723"/>
                <a:gd name="connsiteX12" fmla="*/ 6455 w 52097"/>
                <a:gd name="connsiteY12" fmla="*/ 52328 h 78723"/>
                <a:gd name="connsiteX13" fmla="*/ 26049 w 52097"/>
                <a:gd name="connsiteY13" fmla="*/ 72614 h 78723"/>
                <a:gd name="connsiteX14" fmla="*/ 45413 w 52097"/>
                <a:gd name="connsiteY14" fmla="*/ 52328 h 78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78723">
                  <a:moveTo>
                    <a:pt x="26625" y="78608"/>
                  </a:moveTo>
                  <a:cubicBezTo>
                    <a:pt x="17289" y="78608"/>
                    <a:pt x="9913" y="73652"/>
                    <a:pt x="6455" y="65929"/>
                  </a:cubicBezTo>
                  <a:lnTo>
                    <a:pt x="6455" y="77801"/>
                  </a:lnTo>
                  <a:lnTo>
                    <a:pt x="0" y="77801"/>
                  </a:lnTo>
                  <a:lnTo>
                    <a:pt x="0" y="0"/>
                  </a:lnTo>
                  <a:lnTo>
                    <a:pt x="6455" y="0"/>
                  </a:lnTo>
                  <a:lnTo>
                    <a:pt x="6455" y="38843"/>
                  </a:lnTo>
                  <a:cubicBezTo>
                    <a:pt x="10028" y="31120"/>
                    <a:pt x="17404" y="26164"/>
                    <a:pt x="26625" y="26164"/>
                  </a:cubicBezTo>
                  <a:cubicBezTo>
                    <a:pt x="41494" y="26164"/>
                    <a:pt x="52098" y="37114"/>
                    <a:pt x="52098" y="52328"/>
                  </a:cubicBezTo>
                  <a:cubicBezTo>
                    <a:pt x="52098" y="67542"/>
                    <a:pt x="41494" y="78723"/>
                    <a:pt x="26625" y="78723"/>
                  </a:cubicBezTo>
                  <a:close/>
                  <a:moveTo>
                    <a:pt x="45413" y="52328"/>
                  </a:moveTo>
                  <a:cubicBezTo>
                    <a:pt x="45413" y="40687"/>
                    <a:pt x="37460" y="32157"/>
                    <a:pt x="26049" y="32157"/>
                  </a:cubicBezTo>
                  <a:cubicBezTo>
                    <a:pt x="14638" y="32157"/>
                    <a:pt x="6455" y="40687"/>
                    <a:pt x="6455" y="52328"/>
                  </a:cubicBezTo>
                  <a:cubicBezTo>
                    <a:pt x="6455" y="63969"/>
                    <a:pt x="14638" y="72614"/>
                    <a:pt x="26049" y="72614"/>
                  </a:cubicBezTo>
                  <a:cubicBezTo>
                    <a:pt x="37460" y="72614"/>
                    <a:pt x="45413" y="64085"/>
                    <a:pt x="45413" y="52328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79" name="Freeform: Shape 978">
              <a:extLst>
                <a:ext uri="{FF2B5EF4-FFF2-40B4-BE49-F238E27FC236}">
                  <a16:creationId xmlns:a16="http://schemas.microsoft.com/office/drawing/2014/main" id="{0449BE8C-525F-4375-8774-549F99D3D4BA}"/>
                </a:ext>
              </a:extLst>
            </p:cNvPr>
            <p:cNvSpPr/>
            <p:nvPr/>
          </p:nvSpPr>
          <p:spPr>
            <a:xfrm>
              <a:off x="3750461" y="6476949"/>
              <a:ext cx="35845" cy="52558"/>
            </a:xfrm>
            <a:custGeom>
              <a:avLst/>
              <a:gdLst>
                <a:gd name="connsiteX0" fmla="*/ 17519 w 35845"/>
                <a:gd name="connsiteY0" fmla="*/ 47257 h 52558"/>
                <a:gd name="connsiteX1" fmla="*/ 29507 w 35845"/>
                <a:gd name="connsiteY1" fmla="*/ 38612 h 52558"/>
                <a:gd name="connsiteX2" fmla="*/ 23398 w 35845"/>
                <a:gd name="connsiteY2" fmla="*/ 31120 h 52558"/>
                <a:gd name="connsiteX3" fmla="*/ 10373 w 35845"/>
                <a:gd name="connsiteY3" fmla="*/ 26049 h 52558"/>
                <a:gd name="connsiteX4" fmla="*/ 1037 w 35845"/>
                <a:gd name="connsiteY4" fmla="*/ 13947 h 52558"/>
                <a:gd name="connsiteX5" fmla="*/ 18211 w 35845"/>
                <a:gd name="connsiteY5" fmla="*/ 0 h 52558"/>
                <a:gd name="connsiteX6" fmla="*/ 33656 w 35845"/>
                <a:gd name="connsiteY6" fmla="*/ 4841 h 52558"/>
                <a:gd name="connsiteX7" fmla="*/ 33656 w 35845"/>
                <a:gd name="connsiteY7" fmla="*/ 11641 h 52558"/>
                <a:gd name="connsiteX8" fmla="*/ 18326 w 35845"/>
                <a:gd name="connsiteY8" fmla="*/ 5302 h 52558"/>
                <a:gd name="connsiteX9" fmla="*/ 7492 w 35845"/>
                <a:gd name="connsiteY9" fmla="*/ 13255 h 52558"/>
                <a:gd name="connsiteX10" fmla="*/ 13485 w 35845"/>
                <a:gd name="connsiteY10" fmla="*/ 20516 h 52558"/>
                <a:gd name="connsiteX11" fmla="*/ 26510 w 35845"/>
                <a:gd name="connsiteY11" fmla="*/ 25587 h 52558"/>
                <a:gd name="connsiteX12" fmla="*/ 35846 w 35845"/>
                <a:gd name="connsiteY12" fmla="*/ 37460 h 52558"/>
                <a:gd name="connsiteX13" fmla="*/ 17404 w 35845"/>
                <a:gd name="connsiteY13" fmla="*/ 52559 h 52558"/>
                <a:gd name="connsiteX14" fmla="*/ 0 w 35845"/>
                <a:gd name="connsiteY14" fmla="*/ 47142 h 52558"/>
                <a:gd name="connsiteX15" fmla="*/ 0 w 35845"/>
                <a:gd name="connsiteY15" fmla="*/ 40110 h 52558"/>
                <a:gd name="connsiteX16" fmla="*/ 17519 w 35845"/>
                <a:gd name="connsiteY16" fmla="*/ 47257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845" h="52558">
                  <a:moveTo>
                    <a:pt x="17519" y="47257"/>
                  </a:moveTo>
                  <a:cubicBezTo>
                    <a:pt x="24320" y="47257"/>
                    <a:pt x="29507" y="44260"/>
                    <a:pt x="29507" y="38612"/>
                  </a:cubicBezTo>
                  <a:cubicBezTo>
                    <a:pt x="29507" y="35385"/>
                    <a:pt x="27777" y="32849"/>
                    <a:pt x="23398" y="31120"/>
                  </a:cubicBezTo>
                  <a:lnTo>
                    <a:pt x="10373" y="26049"/>
                  </a:lnTo>
                  <a:cubicBezTo>
                    <a:pt x="4265" y="23513"/>
                    <a:pt x="1037" y="20055"/>
                    <a:pt x="1037" y="13947"/>
                  </a:cubicBezTo>
                  <a:cubicBezTo>
                    <a:pt x="1037" y="5302"/>
                    <a:pt x="8183" y="0"/>
                    <a:pt x="18211" y="0"/>
                  </a:cubicBezTo>
                  <a:cubicBezTo>
                    <a:pt x="24089" y="0"/>
                    <a:pt x="29737" y="1614"/>
                    <a:pt x="33656" y="4841"/>
                  </a:cubicBezTo>
                  <a:lnTo>
                    <a:pt x="33656" y="11641"/>
                  </a:lnTo>
                  <a:cubicBezTo>
                    <a:pt x="29161" y="7607"/>
                    <a:pt x="23628" y="5302"/>
                    <a:pt x="18326" y="5302"/>
                  </a:cubicBezTo>
                  <a:cubicBezTo>
                    <a:pt x="12102" y="5302"/>
                    <a:pt x="7492" y="8184"/>
                    <a:pt x="7492" y="13255"/>
                  </a:cubicBezTo>
                  <a:cubicBezTo>
                    <a:pt x="7492" y="16713"/>
                    <a:pt x="9105" y="18903"/>
                    <a:pt x="13485" y="20516"/>
                  </a:cubicBezTo>
                  <a:lnTo>
                    <a:pt x="26510" y="25587"/>
                  </a:lnTo>
                  <a:cubicBezTo>
                    <a:pt x="32964" y="28239"/>
                    <a:pt x="35846" y="32157"/>
                    <a:pt x="35846" y="37460"/>
                  </a:cubicBezTo>
                  <a:cubicBezTo>
                    <a:pt x="35846" y="46911"/>
                    <a:pt x="28123" y="52559"/>
                    <a:pt x="17404" y="52559"/>
                  </a:cubicBezTo>
                  <a:cubicBezTo>
                    <a:pt x="10719" y="52559"/>
                    <a:pt x="4495" y="50830"/>
                    <a:pt x="0" y="47142"/>
                  </a:cubicBezTo>
                  <a:lnTo>
                    <a:pt x="0" y="40110"/>
                  </a:lnTo>
                  <a:cubicBezTo>
                    <a:pt x="5302" y="45067"/>
                    <a:pt x="11411" y="47257"/>
                    <a:pt x="17519" y="47257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80" name="Freeform: Shape 979">
              <a:extLst>
                <a:ext uri="{FF2B5EF4-FFF2-40B4-BE49-F238E27FC236}">
                  <a16:creationId xmlns:a16="http://schemas.microsoft.com/office/drawing/2014/main" id="{B6E376CB-CF98-4226-A972-3A2B689D66E0}"/>
                </a:ext>
              </a:extLst>
            </p:cNvPr>
            <p:cNvSpPr/>
            <p:nvPr/>
          </p:nvSpPr>
          <p:spPr>
            <a:xfrm>
              <a:off x="3795989" y="6477064"/>
              <a:ext cx="49216" cy="52443"/>
            </a:xfrm>
            <a:custGeom>
              <a:avLst/>
              <a:gdLst>
                <a:gd name="connsiteX0" fmla="*/ 115 w 49216"/>
                <a:gd name="connsiteY0" fmla="*/ 26510 h 52443"/>
                <a:gd name="connsiteX1" fmla="*/ 25127 w 49216"/>
                <a:gd name="connsiteY1" fmla="*/ 0 h 52443"/>
                <a:gd name="connsiteX2" fmla="*/ 49216 w 49216"/>
                <a:gd name="connsiteY2" fmla="*/ 25587 h 52443"/>
                <a:gd name="connsiteX3" fmla="*/ 48986 w 49216"/>
                <a:gd name="connsiteY3" fmla="*/ 28700 h 52443"/>
                <a:gd name="connsiteX4" fmla="*/ 6800 w 49216"/>
                <a:gd name="connsiteY4" fmla="*/ 28700 h 52443"/>
                <a:gd name="connsiteX5" fmla="*/ 27086 w 49216"/>
                <a:gd name="connsiteY5" fmla="*/ 46565 h 52443"/>
                <a:gd name="connsiteX6" fmla="*/ 45643 w 49216"/>
                <a:gd name="connsiteY6" fmla="*/ 40341 h 52443"/>
                <a:gd name="connsiteX7" fmla="*/ 45643 w 49216"/>
                <a:gd name="connsiteY7" fmla="*/ 46680 h 52443"/>
                <a:gd name="connsiteX8" fmla="*/ 27086 w 49216"/>
                <a:gd name="connsiteY8" fmla="*/ 52443 h 52443"/>
                <a:gd name="connsiteX9" fmla="*/ 0 w 49216"/>
                <a:gd name="connsiteY9" fmla="*/ 26510 h 52443"/>
                <a:gd name="connsiteX10" fmla="*/ 42416 w 49216"/>
                <a:gd name="connsiteY10" fmla="*/ 23398 h 52443"/>
                <a:gd name="connsiteX11" fmla="*/ 25127 w 49216"/>
                <a:gd name="connsiteY11" fmla="*/ 5878 h 52443"/>
                <a:gd name="connsiteX12" fmla="*/ 6916 w 49216"/>
                <a:gd name="connsiteY12" fmla="*/ 23398 h 52443"/>
                <a:gd name="connsiteX13" fmla="*/ 42416 w 49216"/>
                <a:gd name="connsiteY13" fmla="*/ 23398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3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50"/>
                    <a:pt x="49216" y="25587"/>
                  </a:cubicBezTo>
                  <a:cubicBezTo>
                    <a:pt x="49216" y="26625"/>
                    <a:pt x="49216" y="27662"/>
                    <a:pt x="48986" y="28700"/>
                  </a:cubicBezTo>
                  <a:lnTo>
                    <a:pt x="6800" y="28700"/>
                  </a:lnTo>
                  <a:cubicBezTo>
                    <a:pt x="7838" y="39188"/>
                    <a:pt x="15676" y="46565"/>
                    <a:pt x="27086" y="46565"/>
                  </a:cubicBezTo>
                  <a:cubicBezTo>
                    <a:pt x="33771" y="46565"/>
                    <a:pt x="40226" y="44490"/>
                    <a:pt x="45643" y="40341"/>
                  </a:cubicBezTo>
                  <a:lnTo>
                    <a:pt x="45643" y="46680"/>
                  </a:lnTo>
                  <a:cubicBezTo>
                    <a:pt x="40226" y="50600"/>
                    <a:pt x="33771" y="52443"/>
                    <a:pt x="27086" y="52443"/>
                  </a:cubicBezTo>
                  <a:cubicBezTo>
                    <a:pt x="11065" y="52443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40" y="13370"/>
                    <a:pt x="35500" y="5878"/>
                    <a:pt x="25127" y="5878"/>
                  </a:cubicBezTo>
                  <a:cubicBezTo>
                    <a:pt x="14753" y="5878"/>
                    <a:pt x="7953" y="13485"/>
                    <a:pt x="6916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81" name="Freeform: Shape 980">
              <a:extLst>
                <a:ext uri="{FF2B5EF4-FFF2-40B4-BE49-F238E27FC236}">
                  <a16:creationId xmlns:a16="http://schemas.microsoft.com/office/drawing/2014/main" id="{4C5F10EA-8409-4204-87B0-2BCD0859271B}"/>
                </a:ext>
              </a:extLst>
            </p:cNvPr>
            <p:cNvSpPr/>
            <p:nvPr/>
          </p:nvSpPr>
          <p:spPr>
            <a:xfrm>
              <a:off x="3855463" y="6476949"/>
              <a:ext cx="52097" cy="77685"/>
            </a:xfrm>
            <a:custGeom>
              <a:avLst/>
              <a:gdLst>
                <a:gd name="connsiteX0" fmla="*/ 52098 w 52097"/>
                <a:gd name="connsiteY0" fmla="*/ 77685 h 77685"/>
                <a:gd name="connsiteX1" fmla="*/ 45643 w 52097"/>
                <a:gd name="connsiteY1" fmla="*/ 77685 h 77685"/>
                <a:gd name="connsiteX2" fmla="*/ 45643 w 52097"/>
                <a:gd name="connsiteY2" fmla="*/ 39995 h 77685"/>
                <a:gd name="connsiteX3" fmla="*/ 25472 w 52097"/>
                <a:gd name="connsiteY3" fmla="*/ 52559 h 77685"/>
                <a:gd name="connsiteX4" fmla="*/ 0 w 52097"/>
                <a:gd name="connsiteY4" fmla="*/ 26510 h 77685"/>
                <a:gd name="connsiteX5" fmla="*/ 25472 w 52097"/>
                <a:gd name="connsiteY5" fmla="*/ 0 h 77685"/>
                <a:gd name="connsiteX6" fmla="*/ 45643 w 52097"/>
                <a:gd name="connsiteY6" fmla="*/ 12678 h 77685"/>
                <a:gd name="connsiteX7" fmla="*/ 45643 w 52097"/>
                <a:gd name="connsiteY7" fmla="*/ 807 h 77685"/>
                <a:gd name="connsiteX8" fmla="*/ 52098 w 52097"/>
                <a:gd name="connsiteY8" fmla="*/ 807 h 77685"/>
                <a:gd name="connsiteX9" fmla="*/ 52098 w 52097"/>
                <a:gd name="connsiteY9" fmla="*/ 77570 h 77685"/>
                <a:gd name="connsiteX10" fmla="*/ 6685 w 52097"/>
                <a:gd name="connsiteY10" fmla="*/ 26394 h 77685"/>
                <a:gd name="connsiteX11" fmla="*/ 26049 w 52097"/>
                <a:gd name="connsiteY11" fmla="*/ 46565 h 77685"/>
                <a:gd name="connsiteX12" fmla="*/ 45643 w 52097"/>
                <a:gd name="connsiteY12" fmla="*/ 26394 h 77685"/>
                <a:gd name="connsiteX13" fmla="*/ 26049 w 52097"/>
                <a:gd name="connsiteY13" fmla="*/ 6108 h 77685"/>
                <a:gd name="connsiteX14" fmla="*/ 6685 w 52097"/>
                <a:gd name="connsiteY14" fmla="*/ 26394 h 77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77685">
                  <a:moveTo>
                    <a:pt x="52098" y="77685"/>
                  </a:moveTo>
                  <a:lnTo>
                    <a:pt x="45643" y="77685"/>
                  </a:lnTo>
                  <a:lnTo>
                    <a:pt x="45643" y="39995"/>
                  </a:lnTo>
                  <a:cubicBezTo>
                    <a:pt x="42070" y="47603"/>
                    <a:pt x="34694" y="52559"/>
                    <a:pt x="25472" y="52559"/>
                  </a:cubicBezTo>
                  <a:cubicBezTo>
                    <a:pt x="10604" y="52559"/>
                    <a:pt x="0" y="41609"/>
                    <a:pt x="0" y="26510"/>
                  </a:cubicBezTo>
                  <a:cubicBezTo>
                    <a:pt x="0" y="11411"/>
                    <a:pt x="10604" y="0"/>
                    <a:pt x="25472" y="0"/>
                  </a:cubicBezTo>
                  <a:cubicBezTo>
                    <a:pt x="34694" y="0"/>
                    <a:pt x="42070" y="4956"/>
                    <a:pt x="45643" y="12678"/>
                  </a:cubicBezTo>
                  <a:lnTo>
                    <a:pt x="45643" y="807"/>
                  </a:lnTo>
                  <a:lnTo>
                    <a:pt x="52098" y="807"/>
                  </a:lnTo>
                  <a:lnTo>
                    <a:pt x="52098" y="77570"/>
                  </a:lnTo>
                  <a:close/>
                  <a:moveTo>
                    <a:pt x="6685" y="26394"/>
                  </a:moveTo>
                  <a:cubicBezTo>
                    <a:pt x="6685" y="38036"/>
                    <a:pt x="14638" y="46565"/>
                    <a:pt x="26049" y="46565"/>
                  </a:cubicBezTo>
                  <a:cubicBezTo>
                    <a:pt x="37460" y="46565"/>
                    <a:pt x="45643" y="38036"/>
                    <a:pt x="45643" y="26394"/>
                  </a:cubicBezTo>
                  <a:cubicBezTo>
                    <a:pt x="45643" y="14753"/>
                    <a:pt x="37460" y="6108"/>
                    <a:pt x="26049" y="6108"/>
                  </a:cubicBezTo>
                  <a:cubicBezTo>
                    <a:pt x="14638" y="6108"/>
                    <a:pt x="6685" y="14638"/>
                    <a:pt x="6685" y="26394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82" name="Freeform: Shape 981">
              <a:extLst>
                <a:ext uri="{FF2B5EF4-FFF2-40B4-BE49-F238E27FC236}">
                  <a16:creationId xmlns:a16="http://schemas.microsoft.com/office/drawing/2014/main" id="{B154FC52-FBCB-4CC8-AA7C-EF0E9D87BEEC}"/>
                </a:ext>
              </a:extLst>
            </p:cNvPr>
            <p:cNvSpPr/>
            <p:nvPr/>
          </p:nvSpPr>
          <p:spPr>
            <a:xfrm>
              <a:off x="3923928" y="6477756"/>
              <a:ext cx="44605" cy="51636"/>
            </a:xfrm>
            <a:custGeom>
              <a:avLst/>
              <a:gdLst>
                <a:gd name="connsiteX0" fmla="*/ 38151 w 44605"/>
                <a:gd name="connsiteY0" fmla="*/ 0 h 51636"/>
                <a:gd name="connsiteX1" fmla="*/ 44606 w 44605"/>
                <a:gd name="connsiteY1" fmla="*/ 0 h 51636"/>
                <a:gd name="connsiteX2" fmla="*/ 44606 w 44605"/>
                <a:gd name="connsiteY2" fmla="*/ 28584 h 51636"/>
                <a:gd name="connsiteX3" fmla="*/ 22361 w 44605"/>
                <a:gd name="connsiteY3" fmla="*/ 51636 h 51636"/>
                <a:gd name="connsiteX4" fmla="*/ 0 w 44605"/>
                <a:gd name="connsiteY4" fmla="*/ 28584 h 51636"/>
                <a:gd name="connsiteX5" fmla="*/ 0 w 44605"/>
                <a:gd name="connsiteY5" fmla="*/ 0 h 51636"/>
                <a:gd name="connsiteX6" fmla="*/ 6455 w 44605"/>
                <a:gd name="connsiteY6" fmla="*/ 0 h 51636"/>
                <a:gd name="connsiteX7" fmla="*/ 6455 w 44605"/>
                <a:gd name="connsiteY7" fmla="*/ 29276 h 51636"/>
                <a:gd name="connsiteX8" fmla="*/ 22361 w 44605"/>
                <a:gd name="connsiteY8" fmla="*/ 45643 h 51636"/>
                <a:gd name="connsiteX9" fmla="*/ 38151 w 44605"/>
                <a:gd name="connsiteY9" fmla="*/ 29276 h 51636"/>
                <a:gd name="connsiteX10" fmla="*/ 38151 w 44605"/>
                <a:gd name="connsiteY10" fmla="*/ 0 h 5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605" h="51636">
                  <a:moveTo>
                    <a:pt x="38151" y="0"/>
                  </a:moveTo>
                  <a:lnTo>
                    <a:pt x="44606" y="0"/>
                  </a:lnTo>
                  <a:lnTo>
                    <a:pt x="44606" y="28584"/>
                  </a:lnTo>
                  <a:cubicBezTo>
                    <a:pt x="44606" y="42992"/>
                    <a:pt x="35846" y="51636"/>
                    <a:pt x="22361" y="51636"/>
                  </a:cubicBezTo>
                  <a:cubicBezTo>
                    <a:pt x="8875" y="51636"/>
                    <a:pt x="0" y="42992"/>
                    <a:pt x="0" y="28584"/>
                  </a:cubicBezTo>
                  <a:lnTo>
                    <a:pt x="0" y="0"/>
                  </a:lnTo>
                  <a:lnTo>
                    <a:pt x="6455" y="0"/>
                  </a:lnTo>
                  <a:lnTo>
                    <a:pt x="6455" y="29276"/>
                  </a:lnTo>
                  <a:cubicBezTo>
                    <a:pt x="6455" y="40110"/>
                    <a:pt x="12909" y="45643"/>
                    <a:pt x="22361" y="45643"/>
                  </a:cubicBezTo>
                  <a:cubicBezTo>
                    <a:pt x="31812" y="45643"/>
                    <a:pt x="38151" y="39995"/>
                    <a:pt x="38151" y="29276"/>
                  </a:cubicBezTo>
                  <a:lnTo>
                    <a:pt x="38151" y="0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83" name="Freeform: Shape 982">
              <a:extLst>
                <a:ext uri="{FF2B5EF4-FFF2-40B4-BE49-F238E27FC236}">
                  <a16:creationId xmlns:a16="http://schemas.microsoft.com/office/drawing/2014/main" id="{F2D4A2A8-ECBC-4E54-8769-EBF2EA7E7E66}"/>
                </a:ext>
              </a:extLst>
            </p:cNvPr>
            <p:cNvSpPr/>
            <p:nvPr/>
          </p:nvSpPr>
          <p:spPr>
            <a:xfrm>
              <a:off x="3981097" y="6477064"/>
              <a:ext cx="49216" cy="52443"/>
            </a:xfrm>
            <a:custGeom>
              <a:avLst/>
              <a:gdLst>
                <a:gd name="connsiteX0" fmla="*/ 115 w 49216"/>
                <a:gd name="connsiteY0" fmla="*/ 26510 h 52443"/>
                <a:gd name="connsiteX1" fmla="*/ 25127 w 49216"/>
                <a:gd name="connsiteY1" fmla="*/ 0 h 52443"/>
                <a:gd name="connsiteX2" fmla="*/ 49216 w 49216"/>
                <a:gd name="connsiteY2" fmla="*/ 25587 h 52443"/>
                <a:gd name="connsiteX3" fmla="*/ 48986 w 49216"/>
                <a:gd name="connsiteY3" fmla="*/ 28700 h 52443"/>
                <a:gd name="connsiteX4" fmla="*/ 6800 w 49216"/>
                <a:gd name="connsiteY4" fmla="*/ 28700 h 52443"/>
                <a:gd name="connsiteX5" fmla="*/ 27086 w 49216"/>
                <a:gd name="connsiteY5" fmla="*/ 46565 h 52443"/>
                <a:gd name="connsiteX6" fmla="*/ 45643 w 49216"/>
                <a:gd name="connsiteY6" fmla="*/ 40341 h 52443"/>
                <a:gd name="connsiteX7" fmla="*/ 45643 w 49216"/>
                <a:gd name="connsiteY7" fmla="*/ 46680 h 52443"/>
                <a:gd name="connsiteX8" fmla="*/ 27086 w 49216"/>
                <a:gd name="connsiteY8" fmla="*/ 52443 h 52443"/>
                <a:gd name="connsiteX9" fmla="*/ 0 w 49216"/>
                <a:gd name="connsiteY9" fmla="*/ 26510 h 52443"/>
                <a:gd name="connsiteX10" fmla="*/ 42416 w 49216"/>
                <a:gd name="connsiteY10" fmla="*/ 23398 h 52443"/>
                <a:gd name="connsiteX11" fmla="*/ 25127 w 49216"/>
                <a:gd name="connsiteY11" fmla="*/ 5878 h 52443"/>
                <a:gd name="connsiteX12" fmla="*/ 6916 w 49216"/>
                <a:gd name="connsiteY12" fmla="*/ 23398 h 52443"/>
                <a:gd name="connsiteX13" fmla="*/ 42416 w 49216"/>
                <a:gd name="connsiteY13" fmla="*/ 23398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3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50"/>
                    <a:pt x="49216" y="25587"/>
                  </a:cubicBezTo>
                  <a:cubicBezTo>
                    <a:pt x="49216" y="26625"/>
                    <a:pt x="49216" y="27662"/>
                    <a:pt x="48986" y="28700"/>
                  </a:cubicBezTo>
                  <a:lnTo>
                    <a:pt x="6800" y="28700"/>
                  </a:lnTo>
                  <a:cubicBezTo>
                    <a:pt x="7838" y="39188"/>
                    <a:pt x="15676" y="46565"/>
                    <a:pt x="27086" y="46565"/>
                  </a:cubicBezTo>
                  <a:cubicBezTo>
                    <a:pt x="33771" y="46565"/>
                    <a:pt x="40226" y="44490"/>
                    <a:pt x="45643" y="40341"/>
                  </a:cubicBezTo>
                  <a:lnTo>
                    <a:pt x="45643" y="46680"/>
                  </a:lnTo>
                  <a:cubicBezTo>
                    <a:pt x="40226" y="50600"/>
                    <a:pt x="33771" y="52443"/>
                    <a:pt x="27086" y="52443"/>
                  </a:cubicBezTo>
                  <a:cubicBezTo>
                    <a:pt x="11065" y="52443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40" y="13370"/>
                    <a:pt x="35500" y="5878"/>
                    <a:pt x="25127" y="5878"/>
                  </a:cubicBezTo>
                  <a:cubicBezTo>
                    <a:pt x="14753" y="5878"/>
                    <a:pt x="7953" y="13485"/>
                    <a:pt x="6916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84" name="Freeform: Shape 983">
              <a:extLst>
                <a:ext uri="{FF2B5EF4-FFF2-40B4-BE49-F238E27FC236}">
                  <a16:creationId xmlns:a16="http://schemas.microsoft.com/office/drawing/2014/main" id="{AAB9B345-224D-4D2E-B315-130A31696A51}"/>
                </a:ext>
              </a:extLst>
            </p:cNvPr>
            <p:cNvSpPr/>
            <p:nvPr/>
          </p:nvSpPr>
          <p:spPr>
            <a:xfrm>
              <a:off x="4044376" y="6476949"/>
              <a:ext cx="45412" cy="51751"/>
            </a:xfrm>
            <a:custGeom>
              <a:avLst/>
              <a:gdLst>
                <a:gd name="connsiteX0" fmla="*/ 6455 w 45412"/>
                <a:gd name="connsiteY0" fmla="*/ 51636 h 51751"/>
                <a:gd name="connsiteX1" fmla="*/ 0 w 45412"/>
                <a:gd name="connsiteY1" fmla="*/ 51636 h 51751"/>
                <a:gd name="connsiteX2" fmla="*/ 0 w 45412"/>
                <a:gd name="connsiteY2" fmla="*/ 807 h 51751"/>
                <a:gd name="connsiteX3" fmla="*/ 6455 w 45412"/>
                <a:gd name="connsiteY3" fmla="*/ 807 h 51751"/>
                <a:gd name="connsiteX4" fmla="*/ 6455 w 45412"/>
                <a:gd name="connsiteY4" fmla="*/ 12448 h 51751"/>
                <a:gd name="connsiteX5" fmla="*/ 25242 w 45412"/>
                <a:gd name="connsiteY5" fmla="*/ 0 h 51751"/>
                <a:gd name="connsiteX6" fmla="*/ 45412 w 45412"/>
                <a:gd name="connsiteY6" fmla="*/ 22591 h 51751"/>
                <a:gd name="connsiteX7" fmla="*/ 45412 w 45412"/>
                <a:gd name="connsiteY7" fmla="*/ 51636 h 51751"/>
                <a:gd name="connsiteX8" fmla="*/ 38958 w 45412"/>
                <a:gd name="connsiteY8" fmla="*/ 51636 h 51751"/>
                <a:gd name="connsiteX9" fmla="*/ 38958 w 45412"/>
                <a:gd name="connsiteY9" fmla="*/ 23513 h 51751"/>
                <a:gd name="connsiteX10" fmla="*/ 23744 w 45412"/>
                <a:gd name="connsiteY10" fmla="*/ 6224 h 51751"/>
                <a:gd name="connsiteX11" fmla="*/ 6570 w 45412"/>
                <a:gd name="connsiteY11" fmla="*/ 26279 h 51751"/>
                <a:gd name="connsiteX12" fmla="*/ 6570 w 45412"/>
                <a:gd name="connsiteY12" fmla="*/ 51752 h 5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412" h="51751">
                  <a:moveTo>
                    <a:pt x="6455" y="51636"/>
                  </a:moveTo>
                  <a:lnTo>
                    <a:pt x="0" y="51636"/>
                  </a:lnTo>
                  <a:lnTo>
                    <a:pt x="0" y="807"/>
                  </a:lnTo>
                  <a:lnTo>
                    <a:pt x="6455" y="807"/>
                  </a:lnTo>
                  <a:lnTo>
                    <a:pt x="6455" y="12448"/>
                  </a:lnTo>
                  <a:cubicBezTo>
                    <a:pt x="9912" y="4956"/>
                    <a:pt x="16713" y="0"/>
                    <a:pt x="25242" y="0"/>
                  </a:cubicBezTo>
                  <a:cubicBezTo>
                    <a:pt x="38727" y="0"/>
                    <a:pt x="45412" y="9451"/>
                    <a:pt x="45412" y="22591"/>
                  </a:cubicBezTo>
                  <a:lnTo>
                    <a:pt x="45412" y="51636"/>
                  </a:lnTo>
                  <a:lnTo>
                    <a:pt x="38958" y="51636"/>
                  </a:lnTo>
                  <a:lnTo>
                    <a:pt x="38958" y="23513"/>
                  </a:lnTo>
                  <a:cubicBezTo>
                    <a:pt x="38958" y="11987"/>
                    <a:pt x="33656" y="6224"/>
                    <a:pt x="23744" y="6224"/>
                  </a:cubicBezTo>
                  <a:cubicBezTo>
                    <a:pt x="13831" y="6224"/>
                    <a:pt x="6570" y="14984"/>
                    <a:pt x="6570" y="26279"/>
                  </a:cubicBezTo>
                  <a:lnTo>
                    <a:pt x="6570" y="51752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85" name="Freeform: Shape 984">
              <a:extLst>
                <a:ext uri="{FF2B5EF4-FFF2-40B4-BE49-F238E27FC236}">
                  <a16:creationId xmlns:a16="http://schemas.microsoft.com/office/drawing/2014/main" id="{83402380-47FE-4AC9-BD38-DF8347D6EA57}"/>
                </a:ext>
              </a:extLst>
            </p:cNvPr>
            <p:cNvSpPr/>
            <p:nvPr/>
          </p:nvSpPr>
          <p:spPr>
            <a:xfrm>
              <a:off x="4103735" y="6461273"/>
              <a:ext cx="29506" cy="68349"/>
            </a:xfrm>
            <a:custGeom>
              <a:avLst/>
              <a:gdLst>
                <a:gd name="connsiteX0" fmla="*/ 16598 w 29506"/>
                <a:gd name="connsiteY0" fmla="*/ 68234 h 68349"/>
                <a:gd name="connsiteX1" fmla="*/ 0 w 29506"/>
                <a:gd name="connsiteY1" fmla="*/ 50714 h 68349"/>
                <a:gd name="connsiteX2" fmla="*/ 0 w 29506"/>
                <a:gd name="connsiteY2" fmla="*/ 0 h 68349"/>
                <a:gd name="connsiteX3" fmla="*/ 6339 w 29506"/>
                <a:gd name="connsiteY3" fmla="*/ 0 h 68349"/>
                <a:gd name="connsiteX4" fmla="*/ 6339 w 29506"/>
                <a:gd name="connsiteY4" fmla="*/ 16598 h 68349"/>
                <a:gd name="connsiteX5" fmla="*/ 28700 w 29506"/>
                <a:gd name="connsiteY5" fmla="*/ 16598 h 68349"/>
                <a:gd name="connsiteX6" fmla="*/ 28700 w 29506"/>
                <a:gd name="connsiteY6" fmla="*/ 22591 h 68349"/>
                <a:gd name="connsiteX7" fmla="*/ 6339 w 29506"/>
                <a:gd name="connsiteY7" fmla="*/ 22591 h 68349"/>
                <a:gd name="connsiteX8" fmla="*/ 6339 w 29506"/>
                <a:gd name="connsiteY8" fmla="*/ 51291 h 68349"/>
                <a:gd name="connsiteX9" fmla="*/ 17289 w 29506"/>
                <a:gd name="connsiteY9" fmla="*/ 62240 h 68349"/>
                <a:gd name="connsiteX10" fmla="*/ 29507 w 29506"/>
                <a:gd name="connsiteY10" fmla="*/ 58437 h 68349"/>
                <a:gd name="connsiteX11" fmla="*/ 29507 w 29506"/>
                <a:gd name="connsiteY11" fmla="*/ 64661 h 68349"/>
                <a:gd name="connsiteX12" fmla="*/ 16598 w 29506"/>
                <a:gd name="connsiteY12" fmla="*/ 68349 h 68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506" h="68349">
                  <a:moveTo>
                    <a:pt x="16598" y="68234"/>
                  </a:moveTo>
                  <a:cubicBezTo>
                    <a:pt x="6339" y="68234"/>
                    <a:pt x="0" y="63509"/>
                    <a:pt x="0" y="50714"/>
                  </a:cubicBezTo>
                  <a:lnTo>
                    <a:pt x="0" y="0"/>
                  </a:lnTo>
                  <a:lnTo>
                    <a:pt x="6339" y="0"/>
                  </a:lnTo>
                  <a:lnTo>
                    <a:pt x="6339" y="16598"/>
                  </a:lnTo>
                  <a:lnTo>
                    <a:pt x="28700" y="16598"/>
                  </a:lnTo>
                  <a:lnTo>
                    <a:pt x="28700" y="22591"/>
                  </a:lnTo>
                  <a:lnTo>
                    <a:pt x="6339" y="22591"/>
                  </a:lnTo>
                  <a:lnTo>
                    <a:pt x="6339" y="51291"/>
                  </a:lnTo>
                  <a:cubicBezTo>
                    <a:pt x="6339" y="59013"/>
                    <a:pt x="10950" y="62240"/>
                    <a:pt x="17289" y="62240"/>
                  </a:cubicBezTo>
                  <a:cubicBezTo>
                    <a:pt x="21208" y="62240"/>
                    <a:pt x="25818" y="61088"/>
                    <a:pt x="29507" y="58437"/>
                  </a:cubicBezTo>
                  <a:lnTo>
                    <a:pt x="29507" y="64661"/>
                  </a:lnTo>
                  <a:cubicBezTo>
                    <a:pt x="25818" y="67196"/>
                    <a:pt x="20747" y="68349"/>
                    <a:pt x="16598" y="6834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86" name="Freeform: Shape 985">
              <a:extLst>
                <a:ext uri="{FF2B5EF4-FFF2-40B4-BE49-F238E27FC236}">
                  <a16:creationId xmlns:a16="http://schemas.microsoft.com/office/drawing/2014/main" id="{BA33DBB0-2541-446E-A270-E325A027D98A}"/>
                </a:ext>
              </a:extLst>
            </p:cNvPr>
            <p:cNvSpPr/>
            <p:nvPr/>
          </p:nvSpPr>
          <p:spPr>
            <a:xfrm>
              <a:off x="4143960" y="6450784"/>
              <a:ext cx="6454" cy="77800"/>
            </a:xfrm>
            <a:custGeom>
              <a:avLst/>
              <a:gdLst>
                <a:gd name="connsiteX0" fmla="*/ 0 w 6454"/>
                <a:gd name="connsiteY0" fmla="*/ 0 h 77800"/>
                <a:gd name="connsiteX1" fmla="*/ 6455 w 6454"/>
                <a:gd name="connsiteY1" fmla="*/ 0 h 77800"/>
                <a:gd name="connsiteX2" fmla="*/ 6455 w 6454"/>
                <a:gd name="connsiteY2" fmla="*/ 77801 h 77800"/>
                <a:gd name="connsiteX3" fmla="*/ 0 w 6454"/>
                <a:gd name="connsiteY3" fmla="*/ 77801 h 77800"/>
                <a:gd name="connsiteX4" fmla="*/ 0 w 6454"/>
                <a:gd name="connsiteY4" fmla="*/ 0 h 7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54" h="77800">
                  <a:moveTo>
                    <a:pt x="0" y="0"/>
                  </a:moveTo>
                  <a:lnTo>
                    <a:pt x="6455" y="0"/>
                  </a:lnTo>
                  <a:lnTo>
                    <a:pt x="6455" y="77801"/>
                  </a:lnTo>
                  <a:lnTo>
                    <a:pt x="0" y="778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87" name="Freeform: Shape 986">
              <a:extLst>
                <a:ext uri="{FF2B5EF4-FFF2-40B4-BE49-F238E27FC236}">
                  <a16:creationId xmlns:a16="http://schemas.microsoft.com/office/drawing/2014/main" id="{4B07E3F1-721F-4F17-AE48-5B76C918F1CA}"/>
                </a:ext>
              </a:extLst>
            </p:cNvPr>
            <p:cNvSpPr/>
            <p:nvPr/>
          </p:nvSpPr>
          <p:spPr>
            <a:xfrm>
              <a:off x="4160788" y="6477871"/>
              <a:ext cx="50253" cy="76763"/>
            </a:xfrm>
            <a:custGeom>
              <a:avLst/>
              <a:gdLst>
                <a:gd name="connsiteX0" fmla="*/ 13024 w 50253"/>
                <a:gd name="connsiteY0" fmla="*/ 76763 h 76763"/>
                <a:gd name="connsiteX1" fmla="*/ 6340 w 50253"/>
                <a:gd name="connsiteY1" fmla="*/ 76763 h 76763"/>
                <a:gd name="connsiteX2" fmla="*/ 22476 w 50253"/>
                <a:gd name="connsiteY2" fmla="*/ 43338 h 76763"/>
                <a:gd name="connsiteX3" fmla="*/ 0 w 50253"/>
                <a:gd name="connsiteY3" fmla="*/ 0 h 76763"/>
                <a:gd name="connsiteX4" fmla="*/ 7607 w 50253"/>
                <a:gd name="connsiteY4" fmla="*/ 0 h 76763"/>
                <a:gd name="connsiteX5" fmla="*/ 26049 w 50253"/>
                <a:gd name="connsiteY5" fmla="*/ 36077 h 76763"/>
                <a:gd name="connsiteX6" fmla="*/ 43568 w 50253"/>
                <a:gd name="connsiteY6" fmla="*/ 0 h 76763"/>
                <a:gd name="connsiteX7" fmla="*/ 50254 w 50253"/>
                <a:gd name="connsiteY7" fmla="*/ 0 h 76763"/>
                <a:gd name="connsiteX8" fmla="*/ 13140 w 50253"/>
                <a:gd name="connsiteY8" fmla="*/ 76763 h 76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253" h="76763">
                  <a:moveTo>
                    <a:pt x="13024" y="76763"/>
                  </a:moveTo>
                  <a:lnTo>
                    <a:pt x="6340" y="76763"/>
                  </a:lnTo>
                  <a:lnTo>
                    <a:pt x="22476" y="43338"/>
                  </a:lnTo>
                  <a:lnTo>
                    <a:pt x="0" y="0"/>
                  </a:lnTo>
                  <a:lnTo>
                    <a:pt x="7607" y="0"/>
                  </a:lnTo>
                  <a:lnTo>
                    <a:pt x="26049" y="36077"/>
                  </a:lnTo>
                  <a:lnTo>
                    <a:pt x="43568" y="0"/>
                  </a:lnTo>
                  <a:lnTo>
                    <a:pt x="50254" y="0"/>
                  </a:lnTo>
                  <a:lnTo>
                    <a:pt x="13140" y="76763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88" name="Freeform: Shape 987">
              <a:extLst>
                <a:ext uri="{FF2B5EF4-FFF2-40B4-BE49-F238E27FC236}">
                  <a16:creationId xmlns:a16="http://schemas.microsoft.com/office/drawing/2014/main" id="{9E4B9735-C188-4689-BA09-66F7D30DC88E}"/>
                </a:ext>
              </a:extLst>
            </p:cNvPr>
            <p:cNvSpPr/>
            <p:nvPr/>
          </p:nvSpPr>
          <p:spPr>
            <a:xfrm>
              <a:off x="4210235" y="6519711"/>
              <a:ext cx="13831" cy="24089"/>
            </a:xfrm>
            <a:custGeom>
              <a:avLst/>
              <a:gdLst>
                <a:gd name="connsiteX0" fmla="*/ 0 w 13831"/>
                <a:gd name="connsiteY0" fmla="*/ 23974 h 24089"/>
                <a:gd name="connsiteX1" fmla="*/ 7146 w 13831"/>
                <a:gd name="connsiteY1" fmla="*/ 9681 h 24089"/>
                <a:gd name="connsiteX2" fmla="*/ 3343 w 13831"/>
                <a:gd name="connsiteY2" fmla="*/ 4841 h 24089"/>
                <a:gd name="connsiteX3" fmla="*/ 8529 w 13831"/>
                <a:gd name="connsiteY3" fmla="*/ 0 h 24089"/>
                <a:gd name="connsiteX4" fmla="*/ 13831 w 13831"/>
                <a:gd name="connsiteY4" fmla="*/ 5186 h 24089"/>
                <a:gd name="connsiteX5" fmla="*/ 12218 w 13831"/>
                <a:gd name="connsiteY5" fmla="*/ 10258 h 24089"/>
                <a:gd name="connsiteX6" fmla="*/ 4956 w 13831"/>
                <a:gd name="connsiteY6" fmla="*/ 24089 h 24089"/>
                <a:gd name="connsiteX7" fmla="*/ 115 w 13831"/>
                <a:gd name="connsiteY7" fmla="*/ 24089 h 24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831" h="24089">
                  <a:moveTo>
                    <a:pt x="0" y="23974"/>
                  </a:moveTo>
                  <a:lnTo>
                    <a:pt x="7146" y="9681"/>
                  </a:lnTo>
                  <a:cubicBezTo>
                    <a:pt x="4495" y="8990"/>
                    <a:pt x="3343" y="7031"/>
                    <a:pt x="3343" y="4841"/>
                  </a:cubicBezTo>
                  <a:cubicBezTo>
                    <a:pt x="3343" y="1844"/>
                    <a:pt x="5763" y="0"/>
                    <a:pt x="8529" y="0"/>
                  </a:cubicBezTo>
                  <a:cubicBezTo>
                    <a:pt x="11756" y="0"/>
                    <a:pt x="13831" y="2190"/>
                    <a:pt x="13831" y="5186"/>
                  </a:cubicBezTo>
                  <a:cubicBezTo>
                    <a:pt x="13831" y="6915"/>
                    <a:pt x="13140" y="8645"/>
                    <a:pt x="12218" y="10258"/>
                  </a:cubicBezTo>
                  <a:lnTo>
                    <a:pt x="4956" y="24089"/>
                  </a:lnTo>
                  <a:lnTo>
                    <a:pt x="115" y="24089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89" name="Freeform: Shape 988">
              <a:extLst>
                <a:ext uri="{FF2B5EF4-FFF2-40B4-BE49-F238E27FC236}">
                  <a16:creationId xmlns:a16="http://schemas.microsoft.com/office/drawing/2014/main" id="{539F1258-7761-42C9-882A-423F1F80C9A2}"/>
                </a:ext>
              </a:extLst>
            </p:cNvPr>
            <p:cNvSpPr/>
            <p:nvPr/>
          </p:nvSpPr>
          <p:spPr>
            <a:xfrm>
              <a:off x="4258875" y="6477064"/>
              <a:ext cx="49216" cy="52443"/>
            </a:xfrm>
            <a:custGeom>
              <a:avLst/>
              <a:gdLst>
                <a:gd name="connsiteX0" fmla="*/ 115 w 49216"/>
                <a:gd name="connsiteY0" fmla="*/ 26510 h 52443"/>
                <a:gd name="connsiteX1" fmla="*/ 25127 w 49216"/>
                <a:gd name="connsiteY1" fmla="*/ 0 h 52443"/>
                <a:gd name="connsiteX2" fmla="*/ 49216 w 49216"/>
                <a:gd name="connsiteY2" fmla="*/ 25587 h 52443"/>
                <a:gd name="connsiteX3" fmla="*/ 48986 w 49216"/>
                <a:gd name="connsiteY3" fmla="*/ 28700 h 52443"/>
                <a:gd name="connsiteX4" fmla="*/ 6800 w 49216"/>
                <a:gd name="connsiteY4" fmla="*/ 28700 h 52443"/>
                <a:gd name="connsiteX5" fmla="*/ 27086 w 49216"/>
                <a:gd name="connsiteY5" fmla="*/ 46565 h 52443"/>
                <a:gd name="connsiteX6" fmla="*/ 45643 w 49216"/>
                <a:gd name="connsiteY6" fmla="*/ 40341 h 52443"/>
                <a:gd name="connsiteX7" fmla="*/ 45643 w 49216"/>
                <a:gd name="connsiteY7" fmla="*/ 46680 h 52443"/>
                <a:gd name="connsiteX8" fmla="*/ 27086 w 49216"/>
                <a:gd name="connsiteY8" fmla="*/ 52443 h 52443"/>
                <a:gd name="connsiteX9" fmla="*/ 0 w 49216"/>
                <a:gd name="connsiteY9" fmla="*/ 26510 h 52443"/>
                <a:gd name="connsiteX10" fmla="*/ 42416 w 49216"/>
                <a:gd name="connsiteY10" fmla="*/ 23398 h 52443"/>
                <a:gd name="connsiteX11" fmla="*/ 25127 w 49216"/>
                <a:gd name="connsiteY11" fmla="*/ 5878 h 52443"/>
                <a:gd name="connsiteX12" fmla="*/ 6916 w 49216"/>
                <a:gd name="connsiteY12" fmla="*/ 23398 h 52443"/>
                <a:gd name="connsiteX13" fmla="*/ 42416 w 49216"/>
                <a:gd name="connsiteY13" fmla="*/ 23398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3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50"/>
                    <a:pt x="49216" y="25587"/>
                  </a:cubicBezTo>
                  <a:cubicBezTo>
                    <a:pt x="49216" y="26625"/>
                    <a:pt x="49216" y="27662"/>
                    <a:pt x="48986" y="28700"/>
                  </a:cubicBezTo>
                  <a:lnTo>
                    <a:pt x="6800" y="28700"/>
                  </a:lnTo>
                  <a:cubicBezTo>
                    <a:pt x="7838" y="39188"/>
                    <a:pt x="15675" y="46565"/>
                    <a:pt x="27086" y="46565"/>
                  </a:cubicBezTo>
                  <a:cubicBezTo>
                    <a:pt x="33771" y="46565"/>
                    <a:pt x="40226" y="44490"/>
                    <a:pt x="45643" y="40341"/>
                  </a:cubicBezTo>
                  <a:lnTo>
                    <a:pt x="45643" y="46680"/>
                  </a:lnTo>
                  <a:cubicBezTo>
                    <a:pt x="40226" y="50600"/>
                    <a:pt x="33771" y="52443"/>
                    <a:pt x="27086" y="52443"/>
                  </a:cubicBezTo>
                  <a:cubicBezTo>
                    <a:pt x="11065" y="52443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40" y="13370"/>
                    <a:pt x="35500" y="5878"/>
                    <a:pt x="25127" y="5878"/>
                  </a:cubicBezTo>
                  <a:cubicBezTo>
                    <a:pt x="14753" y="5878"/>
                    <a:pt x="7953" y="13485"/>
                    <a:pt x="6916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90" name="Freeform: Shape 989">
              <a:extLst>
                <a:ext uri="{FF2B5EF4-FFF2-40B4-BE49-F238E27FC236}">
                  <a16:creationId xmlns:a16="http://schemas.microsoft.com/office/drawing/2014/main" id="{05D1A7E8-98F3-4E69-A3F5-4F656E3F15BE}"/>
                </a:ext>
              </a:extLst>
            </p:cNvPr>
            <p:cNvSpPr/>
            <p:nvPr/>
          </p:nvSpPr>
          <p:spPr>
            <a:xfrm>
              <a:off x="4314661" y="6477756"/>
              <a:ext cx="49907" cy="50944"/>
            </a:xfrm>
            <a:custGeom>
              <a:avLst/>
              <a:gdLst>
                <a:gd name="connsiteX0" fmla="*/ 24435 w 49907"/>
                <a:gd name="connsiteY0" fmla="*/ 29276 h 50944"/>
                <a:gd name="connsiteX1" fmla="*/ 7492 w 49907"/>
                <a:gd name="connsiteY1" fmla="*/ 50830 h 50944"/>
                <a:gd name="connsiteX2" fmla="*/ 0 w 49907"/>
                <a:gd name="connsiteY2" fmla="*/ 50830 h 50944"/>
                <a:gd name="connsiteX3" fmla="*/ 20516 w 49907"/>
                <a:gd name="connsiteY3" fmla="*/ 24320 h 50944"/>
                <a:gd name="connsiteX4" fmla="*/ 1037 w 49907"/>
                <a:gd name="connsiteY4" fmla="*/ 0 h 50944"/>
                <a:gd name="connsiteX5" fmla="*/ 8990 w 49907"/>
                <a:gd name="connsiteY5" fmla="*/ 0 h 50944"/>
                <a:gd name="connsiteX6" fmla="*/ 24666 w 49907"/>
                <a:gd name="connsiteY6" fmla="*/ 19248 h 50944"/>
                <a:gd name="connsiteX7" fmla="*/ 39765 w 49907"/>
                <a:gd name="connsiteY7" fmla="*/ 0 h 50944"/>
                <a:gd name="connsiteX8" fmla="*/ 47257 w 49907"/>
                <a:gd name="connsiteY8" fmla="*/ 0 h 50944"/>
                <a:gd name="connsiteX9" fmla="*/ 28585 w 49907"/>
                <a:gd name="connsiteY9" fmla="*/ 24435 h 50944"/>
                <a:gd name="connsiteX10" fmla="*/ 49908 w 49907"/>
                <a:gd name="connsiteY10" fmla="*/ 50945 h 50944"/>
                <a:gd name="connsiteX11" fmla="*/ 41955 w 49907"/>
                <a:gd name="connsiteY11" fmla="*/ 50945 h 50944"/>
                <a:gd name="connsiteX12" fmla="*/ 24435 w 49907"/>
                <a:gd name="connsiteY12" fmla="*/ 29391 h 50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907" h="50944">
                  <a:moveTo>
                    <a:pt x="24435" y="29276"/>
                  </a:moveTo>
                  <a:lnTo>
                    <a:pt x="7492" y="50830"/>
                  </a:lnTo>
                  <a:lnTo>
                    <a:pt x="0" y="50830"/>
                  </a:lnTo>
                  <a:lnTo>
                    <a:pt x="20516" y="24320"/>
                  </a:lnTo>
                  <a:lnTo>
                    <a:pt x="1037" y="0"/>
                  </a:lnTo>
                  <a:lnTo>
                    <a:pt x="8990" y="0"/>
                  </a:lnTo>
                  <a:lnTo>
                    <a:pt x="24666" y="19248"/>
                  </a:lnTo>
                  <a:lnTo>
                    <a:pt x="39765" y="0"/>
                  </a:lnTo>
                  <a:lnTo>
                    <a:pt x="47257" y="0"/>
                  </a:lnTo>
                  <a:lnTo>
                    <a:pt x="28585" y="24435"/>
                  </a:lnTo>
                  <a:lnTo>
                    <a:pt x="49908" y="50945"/>
                  </a:lnTo>
                  <a:lnTo>
                    <a:pt x="41955" y="50945"/>
                  </a:lnTo>
                  <a:lnTo>
                    <a:pt x="24435" y="29391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91" name="Freeform: Shape 990">
              <a:extLst>
                <a:ext uri="{FF2B5EF4-FFF2-40B4-BE49-F238E27FC236}">
                  <a16:creationId xmlns:a16="http://schemas.microsoft.com/office/drawing/2014/main" id="{BB80187C-4D00-4213-92B8-E10E47046122}"/>
                </a:ext>
              </a:extLst>
            </p:cNvPr>
            <p:cNvSpPr/>
            <p:nvPr/>
          </p:nvSpPr>
          <p:spPr>
            <a:xfrm>
              <a:off x="4375173" y="6477064"/>
              <a:ext cx="52097" cy="77570"/>
            </a:xfrm>
            <a:custGeom>
              <a:avLst/>
              <a:gdLst>
                <a:gd name="connsiteX0" fmla="*/ 6455 w 52097"/>
                <a:gd name="connsiteY0" fmla="*/ 39765 h 77570"/>
                <a:gd name="connsiteX1" fmla="*/ 6455 w 52097"/>
                <a:gd name="connsiteY1" fmla="*/ 77570 h 77570"/>
                <a:gd name="connsiteX2" fmla="*/ 0 w 52097"/>
                <a:gd name="connsiteY2" fmla="*/ 77570 h 77570"/>
                <a:gd name="connsiteX3" fmla="*/ 0 w 52097"/>
                <a:gd name="connsiteY3" fmla="*/ 807 h 77570"/>
                <a:gd name="connsiteX4" fmla="*/ 6455 w 52097"/>
                <a:gd name="connsiteY4" fmla="*/ 807 h 77570"/>
                <a:gd name="connsiteX5" fmla="*/ 6455 w 52097"/>
                <a:gd name="connsiteY5" fmla="*/ 12678 h 77570"/>
                <a:gd name="connsiteX6" fmla="*/ 26625 w 52097"/>
                <a:gd name="connsiteY6" fmla="*/ 0 h 77570"/>
                <a:gd name="connsiteX7" fmla="*/ 52098 w 52097"/>
                <a:gd name="connsiteY7" fmla="*/ 26164 h 77570"/>
                <a:gd name="connsiteX8" fmla="*/ 26625 w 52097"/>
                <a:gd name="connsiteY8" fmla="*/ 52559 h 77570"/>
                <a:gd name="connsiteX9" fmla="*/ 6455 w 52097"/>
                <a:gd name="connsiteY9" fmla="*/ 39880 h 77570"/>
                <a:gd name="connsiteX10" fmla="*/ 26049 w 52097"/>
                <a:gd name="connsiteY10" fmla="*/ 5993 h 77570"/>
                <a:gd name="connsiteX11" fmla="*/ 6455 w 52097"/>
                <a:gd name="connsiteY11" fmla="*/ 26164 h 77570"/>
                <a:gd name="connsiteX12" fmla="*/ 26049 w 52097"/>
                <a:gd name="connsiteY12" fmla="*/ 46450 h 77570"/>
                <a:gd name="connsiteX13" fmla="*/ 45413 w 52097"/>
                <a:gd name="connsiteY13" fmla="*/ 26164 h 77570"/>
                <a:gd name="connsiteX14" fmla="*/ 26049 w 52097"/>
                <a:gd name="connsiteY14" fmla="*/ 5993 h 77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77570">
                  <a:moveTo>
                    <a:pt x="6455" y="39765"/>
                  </a:moveTo>
                  <a:lnTo>
                    <a:pt x="6455" y="77570"/>
                  </a:lnTo>
                  <a:lnTo>
                    <a:pt x="0" y="77570"/>
                  </a:lnTo>
                  <a:lnTo>
                    <a:pt x="0" y="807"/>
                  </a:lnTo>
                  <a:lnTo>
                    <a:pt x="6455" y="807"/>
                  </a:lnTo>
                  <a:lnTo>
                    <a:pt x="6455" y="12678"/>
                  </a:lnTo>
                  <a:cubicBezTo>
                    <a:pt x="10028" y="4956"/>
                    <a:pt x="17404" y="0"/>
                    <a:pt x="26625" y="0"/>
                  </a:cubicBezTo>
                  <a:cubicBezTo>
                    <a:pt x="41378" y="0"/>
                    <a:pt x="52098" y="11065"/>
                    <a:pt x="52098" y="26164"/>
                  </a:cubicBezTo>
                  <a:cubicBezTo>
                    <a:pt x="52098" y="41263"/>
                    <a:pt x="41378" y="52559"/>
                    <a:pt x="26625" y="52559"/>
                  </a:cubicBezTo>
                  <a:cubicBezTo>
                    <a:pt x="17289" y="52559"/>
                    <a:pt x="9913" y="47603"/>
                    <a:pt x="6455" y="39880"/>
                  </a:cubicBezTo>
                  <a:close/>
                  <a:moveTo>
                    <a:pt x="26049" y="5993"/>
                  </a:moveTo>
                  <a:cubicBezTo>
                    <a:pt x="14638" y="5993"/>
                    <a:pt x="6455" y="14523"/>
                    <a:pt x="6455" y="26164"/>
                  </a:cubicBezTo>
                  <a:cubicBezTo>
                    <a:pt x="6455" y="37805"/>
                    <a:pt x="14638" y="46450"/>
                    <a:pt x="26049" y="46450"/>
                  </a:cubicBezTo>
                  <a:cubicBezTo>
                    <a:pt x="37460" y="46450"/>
                    <a:pt x="45413" y="37920"/>
                    <a:pt x="45413" y="26164"/>
                  </a:cubicBezTo>
                  <a:cubicBezTo>
                    <a:pt x="45413" y="14408"/>
                    <a:pt x="37460" y="5993"/>
                    <a:pt x="26049" y="5993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92" name="Freeform: Shape 991">
              <a:extLst>
                <a:ext uri="{FF2B5EF4-FFF2-40B4-BE49-F238E27FC236}">
                  <a16:creationId xmlns:a16="http://schemas.microsoft.com/office/drawing/2014/main" id="{89D7EF32-0136-4622-8371-4B103F6DD01F}"/>
                </a:ext>
              </a:extLst>
            </p:cNvPr>
            <p:cNvSpPr/>
            <p:nvPr/>
          </p:nvSpPr>
          <p:spPr>
            <a:xfrm>
              <a:off x="4441448" y="6450784"/>
              <a:ext cx="6454" cy="77800"/>
            </a:xfrm>
            <a:custGeom>
              <a:avLst/>
              <a:gdLst>
                <a:gd name="connsiteX0" fmla="*/ 0 w 6454"/>
                <a:gd name="connsiteY0" fmla="*/ 0 h 77800"/>
                <a:gd name="connsiteX1" fmla="*/ 6455 w 6454"/>
                <a:gd name="connsiteY1" fmla="*/ 0 h 77800"/>
                <a:gd name="connsiteX2" fmla="*/ 6455 w 6454"/>
                <a:gd name="connsiteY2" fmla="*/ 77801 h 77800"/>
                <a:gd name="connsiteX3" fmla="*/ 0 w 6454"/>
                <a:gd name="connsiteY3" fmla="*/ 77801 h 77800"/>
                <a:gd name="connsiteX4" fmla="*/ 0 w 6454"/>
                <a:gd name="connsiteY4" fmla="*/ 0 h 7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54" h="77800">
                  <a:moveTo>
                    <a:pt x="0" y="0"/>
                  </a:moveTo>
                  <a:lnTo>
                    <a:pt x="6455" y="0"/>
                  </a:lnTo>
                  <a:lnTo>
                    <a:pt x="6455" y="77801"/>
                  </a:lnTo>
                  <a:lnTo>
                    <a:pt x="0" y="778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93" name="Freeform: Shape 992">
              <a:extLst>
                <a:ext uri="{FF2B5EF4-FFF2-40B4-BE49-F238E27FC236}">
                  <a16:creationId xmlns:a16="http://schemas.microsoft.com/office/drawing/2014/main" id="{CFE88365-41C8-4DB9-885F-3220AB0074B0}"/>
                </a:ext>
              </a:extLst>
            </p:cNvPr>
            <p:cNvSpPr/>
            <p:nvPr/>
          </p:nvSpPr>
          <p:spPr>
            <a:xfrm>
              <a:off x="4462195" y="6476949"/>
              <a:ext cx="52443" cy="52558"/>
            </a:xfrm>
            <a:custGeom>
              <a:avLst/>
              <a:gdLst>
                <a:gd name="connsiteX0" fmla="*/ 0 w 52443"/>
                <a:gd name="connsiteY0" fmla="*/ 26164 h 52558"/>
                <a:gd name="connsiteX1" fmla="*/ 26394 w 52443"/>
                <a:gd name="connsiteY1" fmla="*/ 0 h 52558"/>
                <a:gd name="connsiteX2" fmla="*/ 52443 w 52443"/>
                <a:gd name="connsiteY2" fmla="*/ 26164 h 52558"/>
                <a:gd name="connsiteX3" fmla="*/ 26394 w 52443"/>
                <a:gd name="connsiteY3" fmla="*/ 52559 h 52558"/>
                <a:gd name="connsiteX4" fmla="*/ 0 w 52443"/>
                <a:gd name="connsiteY4" fmla="*/ 26164 h 52558"/>
                <a:gd name="connsiteX5" fmla="*/ 26279 w 52443"/>
                <a:gd name="connsiteY5" fmla="*/ 6108 h 52558"/>
                <a:gd name="connsiteX6" fmla="*/ 6685 w 52443"/>
                <a:gd name="connsiteY6" fmla="*/ 26279 h 52558"/>
                <a:gd name="connsiteX7" fmla="*/ 26279 w 52443"/>
                <a:gd name="connsiteY7" fmla="*/ 46565 h 52558"/>
                <a:gd name="connsiteX8" fmla="*/ 45758 w 52443"/>
                <a:gd name="connsiteY8" fmla="*/ 26279 h 52558"/>
                <a:gd name="connsiteX9" fmla="*/ 26279 w 52443"/>
                <a:gd name="connsiteY9" fmla="*/ 6108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443" h="52558">
                  <a:moveTo>
                    <a:pt x="0" y="26164"/>
                  </a:moveTo>
                  <a:cubicBezTo>
                    <a:pt x="0" y="11065"/>
                    <a:pt x="10950" y="0"/>
                    <a:pt x="26394" y="0"/>
                  </a:cubicBezTo>
                  <a:cubicBezTo>
                    <a:pt x="41839" y="0"/>
                    <a:pt x="52443" y="10950"/>
                    <a:pt x="52443" y="26164"/>
                  </a:cubicBezTo>
                  <a:cubicBezTo>
                    <a:pt x="52443" y="41379"/>
                    <a:pt x="41609" y="52559"/>
                    <a:pt x="26394" y="52559"/>
                  </a:cubicBezTo>
                  <a:cubicBezTo>
                    <a:pt x="11180" y="52559"/>
                    <a:pt x="0" y="41494"/>
                    <a:pt x="0" y="26164"/>
                  </a:cubicBezTo>
                  <a:close/>
                  <a:moveTo>
                    <a:pt x="26279" y="6108"/>
                  </a:moveTo>
                  <a:cubicBezTo>
                    <a:pt x="14753" y="6108"/>
                    <a:pt x="6685" y="14638"/>
                    <a:pt x="6685" y="26279"/>
                  </a:cubicBezTo>
                  <a:cubicBezTo>
                    <a:pt x="6685" y="37920"/>
                    <a:pt x="14753" y="46565"/>
                    <a:pt x="26279" y="46565"/>
                  </a:cubicBezTo>
                  <a:cubicBezTo>
                    <a:pt x="37805" y="46565"/>
                    <a:pt x="45758" y="38036"/>
                    <a:pt x="45758" y="26279"/>
                  </a:cubicBezTo>
                  <a:cubicBezTo>
                    <a:pt x="45758" y="14523"/>
                    <a:pt x="37690" y="6108"/>
                    <a:pt x="26279" y="6108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94" name="Freeform: Shape 993">
              <a:extLst>
                <a:ext uri="{FF2B5EF4-FFF2-40B4-BE49-F238E27FC236}">
                  <a16:creationId xmlns:a16="http://schemas.microsoft.com/office/drawing/2014/main" id="{28E31306-E5DF-44BC-8B05-FCCAE681A80B}"/>
                </a:ext>
              </a:extLst>
            </p:cNvPr>
            <p:cNvSpPr/>
            <p:nvPr/>
          </p:nvSpPr>
          <p:spPr>
            <a:xfrm>
              <a:off x="4528700" y="6476833"/>
              <a:ext cx="25587" cy="51751"/>
            </a:xfrm>
            <a:custGeom>
              <a:avLst/>
              <a:gdLst>
                <a:gd name="connsiteX0" fmla="*/ 6455 w 25587"/>
                <a:gd name="connsiteY0" fmla="*/ 51752 h 51751"/>
                <a:gd name="connsiteX1" fmla="*/ 0 w 25587"/>
                <a:gd name="connsiteY1" fmla="*/ 51752 h 51751"/>
                <a:gd name="connsiteX2" fmla="*/ 0 w 25587"/>
                <a:gd name="connsiteY2" fmla="*/ 922 h 51751"/>
                <a:gd name="connsiteX3" fmla="*/ 6455 w 25587"/>
                <a:gd name="connsiteY3" fmla="*/ 922 h 51751"/>
                <a:gd name="connsiteX4" fmla="*/ 6455 w 25587"/>
                <a:gd name="connsiteY4" fmla="*/ 13947 h 51751"/>
                <a:gd name="connsiteX5" fmla="*/ 25588 w 25587"/>
                <a:gd name="connsiteY5" fmla="*/ 0 h 51751"/>
                <a:gd name="connsiteX6" fmla="*/ 25588 w 25587"/>
                <a:gd name="connsiteY6" fmla="*/ 7261 h 51751"/>
                <a:gd name="connsiteX7" fmla="*/ 6455 w 25587"/>
                <a:gd name="connsiteY7" fmla="*/ 27201 h 51751"/>
                <a:gd name="connsiteX8" fmla="*/ 6455 w 25587"/>
                <a:gd name="connsiteY8" fmla="*/ 51636 h 5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87" h="51751">
                  <a:moveTo>
                    <a:pt x="6455" y="51752"/>
                  </a:moveTo>
                  <a:lnTo>
                    <a:pt x="0" y="51752"/>
                  </a:lnTo>
                  <a:lnTo>
                    <a:pt x="0" y="922"/>
                  </a:lnTo>
                  <a:lnTo>
                    <a:pt x="6455" y="922"/>
                  </a:lnTo>
                  <a:lnTo>
                    <a:pt x="6455" y="13947"/>
                  </a:lnTo>
                  <a:cubicBezTo>
                    <a:pt x="10028" y="5302"/>
                    <a:pt x="17059" y="0"/>
                    <a:pt x="25588" y="0"/>
                  </a:cubicBezTo>
                  <a:lnTo>
                    <a:pt x="25588" y="7261"/>
                  </a:lnTo>
                  <a:cubicBezTo>
                    <a:pt x="15445" y="6224"/>
                    <a:pt x="6455" y="14062"/>
                    <a:pt x="6455" y="27201"/>
                  </a:cubicBezTo>
                  <a:lnTo>
                    <a:pt x="6455" y="51636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95" name="Freeform: Shape 994">
              <a:extLst>
                <a:ext uri="{FF2B5EF4-FFF2-40B4-BE49-F238E27FC236}">
                  <a16:creationId xmlns:a16="http://schemas.microsoft.com/office/drawing/2014/main" id="{61BFAC17-CD9E-41F2-ABDD-BEA4DACF9D72}"/>
                </a:ext>
              </a:extLst>
            </p:cNvPr>
            <p:cNvSpPr/>
            <p:nvPr/>
          </p:nvSpPr>
          <p:spPr>
            <a:xfrm>
              <a:off x="4559705" y="6477064"/>
              <a:ext cx="49216" cy="52443"/>
            </a:xfrm>
            <a:custGeom>
              <a:avLst/>
              <a:gdLst>
                <a:gd name="connsiteX0" fmla="*/ 115 w 49216"/>
                <a:gd name="connsiteY0" fmla="*/ 26510 h 52443"/>
                <a:gd name="connsiteX1" fmla="*/ 25127 w 49216"/>
                <a:gd name="connsiteY1" fmla="*/ 0 h 52443"/>
                <a:gd name="connsiteX2" fmla="*/ 49216 w 49216"/>
                <a:gd name="connsiteY2" fmla="*/ 25587 h 52443"/>
                <a:gd name="connsiteX3" fmla="*/ 48986 w 49216"/>
                <a:gd name="connsiteY3" fmla="*/ 28700 h 52443"/>
                <a:gd name="connsiteX4" fmla="*/ 6800 w 49216"/>
                <a:gd name="connsiteY4" fmla="*/ 28700 h 52443"/>
                <a:gd name="connsiteX5" fmla="*/ 27086 w 49216"/>
                <a:gd name="connsiteY5" fmla="*/ 46565 h 52443"/>
                <a:gd name="connsiteX6" fmla="*/ 45643 w 49216"/>
                <a:gd name="connsiteY6" fmla="*/ 40341 h 52443"/>
                <a:gd name="connsiteX7" fmla="*/ 45643 w 49216"/>
                <a:gd name="connsiteY7" fmla="*/ 46680 h 52443"/>
                <a:gd name="connsiteX8" fmla="*/ 27086 w 49216"/>
                <a:gd name="connsiteY8" fmla="*/ 52443 h 52443"/>
                <a:gd name="connsiteX9" fmla="*/ 0 w 49216"/>
                <a:gd name="connsiteY9" fmla="*/ 26510 h 52443"/>
                <a:gd name="connsiteX10" fmla="*/ 42416 w 49216"/>
                <a:gd name="connsiteY10" fmla="*/ 23398 h 52443"/>
                <a:gd name="connsiteX11" fmla="*/ 25127 w 49216"/>
                <a:gd name="connsiteY11" fmla="*/ 5878 h 52443"/>
                <a:gd name="connsiteX12" fmla="*/ 6916 w 49216"/>
                <a:gd name="connsiteY12" fmla="*/ 23398 h 52443"/>
                <a:gd name="connsiteX13" fmla="*/ 42416 w 49216"/>
                <a:gd name="connsiteY13" fmla="*/ 23398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3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50"/>
                    <a:pt x="49216" y="25587"/>
                  </a:cubicBezTo>
                  <a:cubicBezTo>
                    <a:pt x="49216" y="26625"/>
                    <a:pt x="49216" y="27662"/>
                    <a:pt x="48986" y="28700"/>
                  </a:cubicBezTo>
                  <a:lnTo>
                    <a:pt x="6800" y="28700"/>
                  </a:lnTo>
                  <a:cubicBezTo>
                    <a:pt x="7838" y="39188"/>
                    <a:pt x="15675" y="46565"/>
                    <a:pt x="27086" y="46565"/>
                  </a:cubicBezTo>
                  <a:cubicBezTo>
                    <a:pt x="33771" y="46565"/>
                    <a:pt x="40226" y="44490"/>
                    <a:pt x="45643" y="40341"/>
                  </a:cubicBezTo>
                  <a:lnTo>
                    <a:pt x="45643" y="46680"/>
                  </a:lnTo>
                  <a:cubicBezTo>
                    <a:pt x="40226" y="50600"/>
                    <a:pt x="33771" y="52443"/>
                    <a:pt x="27086" y="52443"/>
                  </a:cubicBezTo>
                  <a:cubicBezTo>
                    <a:pt x="11065" y="52443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40" y="13370"/>
                    <a:pt x="35500" y="5878"/>
                    <a:pt x="25127" y="5878"/>
                  </a:cubicBezTo>
                  <a:cubicBezTo>
                    <a:pt x="14753" y="5878"/>
                    <a:pt x="7953" y="13485"/>
                    <a:pt x="6916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96" name="Freeform: Shape 995">
              <a:extLst>
                <a:ext uri="{FF2B5EF4-FFF2-40B4-BE49-F238E27FC236}">
                  <a16:creationId xmlns:a16="http://schemas.microsoft.com/office/drawing/2014/main" id="{B4FF2BD3-8D27-4E1A-9DEC-C8BC811D63C3}"/>
                </a:ext>
              </a:extLst>
            </p:cNvPr>
            <p:cNvSpPr/>
            <p:nvPr/>
          </p:nvSpPr>
          <p:spPr>
            <a:xfrm>
              <a:off x="4647303" y="6476949"/>
              <a:ext cx="78377" cy="51867"/>
            </a:xfrm>
            <a:custGeom>
              <a:avLst/>
              <a:gdLst>
                <a:gd name="connsiteX0" fmla="*/ 6455 w 78377"/>
                <a:gd name="connsiteY0" fmla="*/ 51636 h 51867"/>
                <a:gd name="connsiteX1" fmla="*/ 0 w 78377"/>
                <a:gd name="connsiteY1" fmla="*/ 51636 h 51867"/>
                <a:gd name="connsiteX2" fmla="*/ 0 w 78377"/>
                <a:gd name="connsiteY2" fmla="*/ 807 h 51867"/>
                <a:gd name="connsiteX3" fmla="*/ 6455 w 78377"/>
                <a:gd name="connsiteY3" fmla="*/ 807 h 51867"/>
                <a:gd name="connsiteX4" fmla="*/ 6455 w 78377"/>
                <a:gd name="connsiteY4" fmla="*/ 12218 h 51867"/>
                <a:gd name="connsiteX5" fmla="*/ 24320 w 78377"/>
                <a:gd name="connsiteY5" fmla="*/ 0 h 51867"/>
                <a:gd name="connsiteX6" fmla="*/ 40687 w 78377"/>
                <a:gd name="connsiteY6" fmla="*/ 12909 h 51867"/>
                <a:gd name="connsiteX7" fmla="*/ 59589 w 78377"/>
                <a:gd name="connsiteY7" fmla="*/ 0 h 51867"/>
                <a:gd name="connsiteX8" fmla="*/ 78377 w 78377"/>
                <a:gd name="connsiteY8" fmla="*/ 22591 h 51867"/>
                <a:gd name="connsiteX9" fmla="*/ 78377 w 78377"/>
                <a:gd name="connsiteY9" fmla="*/ 51636 h 51867"/>
                <a:gd name="connsiteX10" fmla="*/ 71922 w 78377"/>
                <a:gd name="connsiteY10" fmla="*/ 51636 h 51867"/>
                <a:gd name="connsiteX11" fmla="*/ 71922 w 78377"/>
                <a:gd name="connsiteY11" fmla="*/ 23513 h 51867"/>
                <a:gd name="connsiteX12" fmla="*/ 58322 w 78377"/>
                <a:gd name="connsiteY12" fmla="*/ 6224 h 51867"/>
                <a:gd name="connsiteX13" fmla="*/ 42416 w 78377"/>
                <a:gd name="connsiteY13" fmla="*/ 25242 h 51867"/>
                <a:gd name="connsiteX14" fmla="*/ 42416 w 78377"/>
                <a:gd name="connsiteY14" fmla="*/ 51752 h 51867"/>
                <a:gd name="connsiteX15" fmla="*/ 35961 w 78377"/>
                <a:gd name="connsiteY15" fmla="*/ 51752 h 51867"/>
                <a:gd name="connsiteX16" fmla="*/ 35961 w 78377"/>
                <a:gd name="connsiteY16" fmla="*/ 23628 h 51867"/>
                <a:gd name="connsiteX17" fmla="*/ 22361 w 78377"/>
                <a:gd name="connsiteY17" fmla="*/ 6339 h 51867"/>
                <a:gd name="connsiteX18" fmla="*/ 6339 w 78377"/>
                <a:gd name="connsiteY18" fmla="*/ 26394 h 51867"/>
                <a:gd name="connsiteX19" fmla="*/ 6339 w 78377"/>
                <a:gd name="connsiteY19" fmla="*/ 51867 h 5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8377" h="51867">
                  <a:moveTo>
                    <a:pt x="6455" y="51636"/>
                  </a:moveTo>
                  <a:lnTo>
                    <a:pt x="0" y="51636"/>
                  </a:lnTo>
                  <a:lnTo>
                    <a:pt x="0" y="807"/>
                  </a:lnTo>
                  <a:lnTo>
                    <a:pt x="6455" y="807"/>
                  </a:lnTo>
                  <a:lnTo>
                    <a:pt x="6455" y="12218"/>
                  </a:lnTo>
                  <a:cubicBezTo>
                    <a:pt x="9682" y="4841"/>
                    <a:pt x="16251" y="0"/>
                    <a:pt x="24320" y="0"/>
                  </a:cubicBezTo>
                  <a:cubicBezTo>
                    <a:pt x="33195" y="0"/>
                    <a:pt x="38382" y="5071"/>
                    <a:pt x="40687" y="12909"/>
                  </a:cubicBezTo>
                  <a:cubicBezTo>
                    <a:pt x="43799" y="5187"/>
                    <a:pt x="50830" y="0"/>
                    <a:pt x="59589" y="0"/>
                  </a:cubicBezTo>
                  <a:cubicBezTo>
                    <a:pt x="72153" y="0"/>
                    <a:pt x="78377" y="9451"/>
                    <a:pt x="78377" y="22591"/>
                  </a:cubicBezTo>
                  <a:lnTo>
                    <a:pt x="78377" y="51636"/>
                  </a:lnTo>
                  <a:lnTo>
                    <a:pt x="71922" y="51636"/>
                  </a:lnTo>
                  <a:lnTo>
                    <a:pt x="71922" y="23513"/>
                  </a:lnTo>
                  <a:cubicBezTo>
                    <a:pt x="71922" y="11987"/>
                    <a:pt x="67312" y="6224"/>
                    <a:pt x="58322" y="6224"/>
                  </a:cubicBezTo>
                  <a:cubicBezTo>
                    <a:pt x="49331" y="6224"/>
                    <a:pt x="42416" y="14523"/>
                    <a:pt x="42416" y="25242"/>
                  </a:cubicBezTo>
                  <a:lnTo>
                    <a:pt x="42416" y="51752"/>
                  </a:lnTo>
                  <a:lnTo>
                    <a:pt x="35961" y="51752"/>
                  </a:lnTo>
                  <a:lnTo>
                    <a:pt x="35961" y="23628"/>
                  </a:lnTo>
                  <a:cubicBezTo>
                    <a:pt x="35961" y="12102"/>
                    <a:pt x="31351" y="6339"/>
                    <a:pt x="22361" y="6339"/>
                  </a:cubicBezTo>
                  <a:cubicBezTo>
                    <a:pt x="13370" y="6339"/>
                    <a:pt x="6339" y="15099"/>
                    <a:pt x="6339" y="26394"/>
                  </a:cubicBezTo>
                  <a:lnTo>
                    <a:pt x="6339" y="51867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97" name="Freeform: Shape 996">
              <a:extLst>
                <a:ext uri="{FF2B5EF4-FFF2-40B4-BE49-F238E27FC236}">
                  <a16:creationId xmlns:a16="http://schemas.microsoft.com/office/drawing/2014/main" id="{92601ACA-2FC7-4D53-A0A0-0C1FF50714C5}"/>
                </a:ext>
              </a:extLst>
            </p:cNvPr>
            <p:cNvSpPr/>
            <p:nvPr/>
          </p:nvSpPr>
          <p:spPr>
            <a:xfrm>
              <a:off x="4738359" y="6476949"/>
              <a:ext cx="52443" cy="52558"/>
            </a:xfrm>
            <a:custGeom>
              <a:avLst/>
              <a:gdLst>
                <a:gd name="connsiteX0" fmla="*/ 0 w 52443"/>
                <a:gd name="connsiteY0" fmla="*/ 26164 h 52558"/>
                <a:gd name="connsiteX1" fmla="*/ 26395 w 52443"/>
                <a:gd name="connsiteY1" fmla="*/ 0 h 52558"/>
                <a:gd name="connsiteX2" fmla="*/ 52443 w 52443"/>
                <a:gd name="connsiteY2" fmla="*/ 26164 h 52558"/>
                <a:gd name="connsiteX3" fmla="*/ 26395 w 52443"/>
                <a:gd name="connsiteY3" fmla="*/ 52559 h 52558"/>
                <a:gd name="connsiteX4" fmla="*/ 0 w 52443"/>
                <a:gd name="connsiteY4" fmla="*/ 26164 h 52558"/>
                <a:gd name="connsiteX5" fmla="*/ 26279 w 52443"/>
                <a:gd name="connsiteY5" fmla="*/ 6108 h 52558"/>
                <a:gd name="connsiteX6" fmla="*/ 6685 w 52443"/>
                <a:gd name="connsiteY6" fmla="*/ 26279 h 52558"/>
                <a:gd name="connsiteX7" fmla="*/ 26279 w 52443"/>
                <a:gd name="connsiteY7" fmla="*/ 46565 h 52558"/>
                <a:gd name="connsiteX8" fmla="*/ 45758 w 52443"/>
                <a:gd name="connsiteY8" fmla="*/ 26279 h 52558"/>
                <a:gd name="connsiteX9" fmla="*/ 26279 w 52443"/>
                <a:gd name="connsiteY9" fmla="*/ 6108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443" h="52558">
                  <a:moveTo>
                    <a:pt x="0" y="26164"/>
                  </a:moveTo>
                  <a:cubicBezTo>
                    <a:pt x="0" y="11065"/>
                    <a:pt x="10950" y="0"/>
                    <a:pt x="26395" y="0"/>
                  </a:cubicBezTo>
                  <a:cubicBezTo>
                    <a:pt x="41840" y="0"/>
                    <a:pt x="52443" y="10950"/>
                    <a:pt x="52443" y="26164"/>
                  </a:cubicBezTo>
                  <a:cubicBezTo>
                    <a:pt x="52443" y="41379"/>
                    <a:pt x="41609" y="52559"/>
                    <a:pt x="26395" y="52559"/>
                  </a:cubicBezTo>
                  <a:cubicBezTo>
                    <a:pt x="11180" y="52559"/>
                    <a:pt x="0" y="41494"/>
                    <a:pt x="0" y="26164"/>
                  </a:cubicBezTo>
                  <a:close/>
                  <a:moveTo>
                    <a:pt x="26279" y="6108"/>
                  </a:moveTo>
                  <a:cubicBezTo>
                    <a:pt x="14753" y="6108"/>
                    <a:pt x="6685" y="14638"/>
                    <a:pt x="6685" y="26279"/>
                  </a:cubicBezTo>
                  <a:cubicBezTo>
                    <a:pt x="6685" y="37920"/>
                    <a:pt x="14753" y="46565"/>
                    <a:pt x="26279" y="46565"/>
                  </a:cubicBezTo>
                  <a:cubicBezTo>
                    <a:pt x="37805" y="46565"/>
                    <a:pt x="45758" y="38036"/>
                    <a:pt x="45758" y="26279"/>
                  </a:cubicBezTo>
                  <a:cubicBezTo>
                    <a:pt x="45758" y="14523"/>
                    <a:pt x="37690" y="6108"/>
                    <a:pt x="26279" y="6108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98" name="Freeform: Shape 997">
              <a:extLst>
                <a:ext uri="{FF2B5EF4-FFF2-40B4-BE49-F238E27FC236}">
                  <a16:creationId xmlns:a16="http://schemas.microsoft.com/office/drawing/2014/main" id="{EC431F3B-449D-4F4B-8FB6-716B7B8CED86}"/>
                </a:ext>
              </a:extLst>
            </p:cNvPr>
            <p:cNvSpPr/>
            <p:nvPr/>
          </p:nvSpPr>
          <p:spPr>
            <a:xfrm>
              <a:off x="4804979" y="6476833"/>
              <a:ext cx="25587" cy="51751"/>
            </a:xfrm>
            <a:custGeom>
              <a:avLst/>
              <a:gdLst>
                <a:gd name="connsiteX0" fmla="*/ 6455 w 25587"/>
                <a:gd name="connsiteY0" fmla="*/ 51752 h 51751"/>
                <a:gd name="connsiteX1" fmla="*/ 0 w 25587"/>
                <a:gd name="connsiteY1" fmla="*/ 51752 h 51751"/>
                <a:gd name="connsiteX2" fmla="*/ 0 w 25587"/>
                <a:gd name="connsiteY2" fmla="*/ 922 h 51751"/>
                <a:gd name="connsiteX3" fmla="*/ 6455 w 25587"/>
                <a:gd name="connsiteY3" fmla="*/ 922 h 51751"/>
                <a:gd name="connsiteX4" fmla="*/ 6455 w 25587"/>
                <a:gd name="connsiteY4" fmla="*/ 13947 h 51751"/>
                <a:gd name="connsiteX5" fmla="*/ 25588 w 25587"/>
                <a:gd name="connsiteY5" fmla="*/ 0 h 51751"/>
                <a:gd name="connsiteX6" fmla="*/ 25588 w 25587"/>
                <a:gd name="connsiteY6" fmla="*/ 7261 h 51751"/>
                <a:gd name="connsiteX7" fmla="*/ 6455 w 25587"/>
                <a:gd name="connsiteY7" fmla="*/ 27201 h 51751"/>
                <a:gd name="connsiteX8" fmla="*/ 6455 w 25587"/>
                <a:gd name="connsiteY8" fmla="*/ 51636 h 5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87" h="51751">
                  <a:moveTo>
                    <a:pt x="6455" y="51752"/>
                  </a:moveTo>
                  <a:lnTo>
                    <a:pt x="0" y="51752"/>
                  </a:lnTo>
                  <a:lnTo>
                    <a:pt x="0" y="922"/>
                  </a:lnTo>
                  <a:lnTo>
                    <a:pt x="6455" y="922"/>
                  </a:lnTo>
                  <a:lnTo>
                    <a:pt x="6455" y="13947"/>
                  </a:lnTo>
                  <a:cubicBezTo>
                    <a:pt x="10028" y="5302"/>
                    <a:pt x="17058" y="0"/>
                    <a:pt x="25588" y="0"/>
                  </a:cubicBezTo>
                  <a:lnTo>
                    <a:pt x="25588" y="7261"/>
                  </a:lnTo>
                  <a:cubicBezTo>
                    <a:pt x="15445" y="6224"/>
                    <a:pt x="6455" y="14062"/>
                    <a:pt x="6455" y="27201"/>
                  </a:cubicBezTo>
                  <a:lnTo>
                    <a:pt x="6455" y="51636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99" name="Freeform: Shape 998">
              <a:extLst>
                <a:ext uri="{FF2B5EF4-FFF2-40B4-BE49-F238E27FC236}">
                  <a16:creationId xmlns:a16="http://schemas.microsoft.com/office/drawing/2014/main" id="{BEA58333-6A40-4FEC-B616-558D70FE0B5E}"/>
                </a:ext>
              </a:extLst>
            </p:cNvPr>
            <p:cNvSpPr/>
            <p:nvPr/>
          </p:nvSpPr>
          <p:spPr>
            <a:xfrm>
              <a:off x="4835869" y="6477064"/>
              <a:ext cx="49216" cy="52443"/>
            </a:xfrm>
            <a:custGeom>
              <a:avLst/>
              <a:gdLst>
                <a:gd name="connsiteX0" fmla="*/ 115 w 49216"/>
                <a:gd name="connsiteY0" fmla="*/ 26510 h 52443"/>
                <a:gd name="connsiteX1" fmla="*/ 25127 w 49216"/>
                <a:gd name="connsiteY1" fmla="*/ 0 h 52443"/>
                <a:gd name="connsiteX2" fmla="*/ 49216 w 49216"/>
                <a:gd name="connsiteY2" fmla="*/ 25587 h 52443"/>
                <a:gd name="connsiteX3" fmla="*/ 48986 w 49216"/>
                <a:gd name="connsiteY3" fmla="*/ 28700 h 52443"/>
                <a:gd name="connsiteX4" fmla="*/ 6800 w 49216"/>
                <a:gd name="connsiteY4" fmla="*/ 28700 h 52443"/>
                <a:gd name="connsiteX5" fmla="*/ 27086 w 49216"/>
                <a:gd name="connsiteY5" fmla="*/ 46565 h 52443"/>
                <a:gd name="connsiteX6" fmla="*/ 45643 w 49216"/>
                <a:gd name="connsiteY6" fmla="*/ 40341 h 52443"/>
                <a:gd name="connsiteX7" fmla="*/ 45643 w 49216"/>
                <a:gd name="connsiteY7" fmla="*/ 46680 h 52443"/>
                <a:gd name="connsiteX8" fmla="*/ 27086 w 49216"/>
                <a:gd name="connsiteY8" fmla="*/ 52443 h 52443"/>
                <a:gd name="connsiteX9" fmla="*/ 0 w 49216"/>
                <a:gd name="connsiteY9" fmla="*/ 26510 h 52443"/>
                <a:gd name="connsiteX10" fmla="*/ 42416 w 49216"/>
                <a:gd name="connsiteY10" fmla="*/ 23398 h 52443"/>
                <a:gd name="connsiteX11" fmla="*/ 25127 w 49216"/>
                <a:gd name="connsiteY11" fmla="*/ 5878 h 52443"/>
                <a:gd name="connsiteX12" fmla="*/ 6916 w 49216"/>
                <a:gd name="connsiteY12" fmla="*/ 23398 h 52443"/>
                <a:gd name="connsiteX13" fmla="*/ 42416 w 49216"/>
                <a:gd name="connsiteY13" fmla="*/ 23398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3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50"/>
                    <a:pt x="49216" y="25587"/>
                  </a:cubicBezTo>
                  <a:cubicBezTo>
                    <a:pt x="49216" y="26625"/>
                    <a:pt x="49216" y="27662"/>
                    <a:pt x="48986" y="28700"/>
                  </a:cubicBezTo>
                  <a:lnTo>
                    <a:pt x="6800" y="28700"/>
                  </a:lnTo>
                  <a:cubicBezTo>
                    <a:pt x="7838" y="39188"/>
                    <a:pt x="15676" y="46565"/>
                    <a:pt x="27086" y="46565"/>
                  </a:cubicBezTo>
                  <a:cubicBezTo>
                    <a:pt x="33771" y="46565"/>
                    <a:pt x="40226" y="44490"/>
                    <a:pt x="45643" y="40341"/>
                  </a:cubicBezTo>
                  <a:lnTo>
                    <a:pt x="45643" y="46680"/>
                  </a:lnTo>
                  <a:cubicBezTo>
                    <a:pt x="40226" y="50600"/>
                    <a:pt x="33771" y="52443"/>
                    <a:pt x="27086" y="52443"/>
                  </a:cubicBezTo>
                  <a:cubicBezTo>
                    <a:pt x="11065" y="52443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40" y="13370"/>
                    <a:pt x="35500" y="5878"/>
                    <a:pt x="25127" y="5878"/>
                  </a:cubicBezTo>
                  <a:cubicBezTo>
                    <a:pt x="14753" y="5878"/>
                    <a:pt x="7953" y="13485"/>
                    <a:pt x="6916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00" name="Freeform: Shape 999">
              <a:extLst>
                <a:ext uri="{FF2B5EF4-FFF2-40B4-BE49-F238E27FC236}">
                  <a16:creationId xmlns:a16="http://schemas.microsoft.com/office/drawing/2014/main" id="{E6E3E259-823F-454D-87EE-E389AF1F7369}"/>
                </a:ext>
              </a:extLst>
            </p:cNvPr>
            <p:cNvSpPr/>
            <p:nvPr/>
          </p:nvSpPr>
          <p:spPr>
            <a:xfrm>
              <a:off x="4919779" y="6476949"/>
              <a:ext cx="52097" cy="52558"/>
            </a:xfrm>
            <a:custGeom>
              <a:avLst/>
              <a:gdLst>
                <a:gd name="connsiteX0" fmla="*/ 45643 w 52097"/>
                <a:gd name="connsiteY0" fmla="*/ 39995 h 52558"/>
                <a:gd name="connsiteX1" fmla="*/ 25472 w 52097"/>
                <a:gd name="connsiteY1" fmla="*/ 52559 h 52558"/>
                <a:gd name="connsiteX2" fmla="*/ 0 w 52097"/>
                <a:gd name="connsiteY2" fmla="*/ 26510 h 52558"/>
                <a:gd name="connsiteX3" fmla="*/ 25472 w 52097"/>
                <a:gd name="connsiteY3" fmla="*/ 0 h 52558"/>
                <a:gd name="connsiteX4" fmla="*/ 45643 w 52097"/>
                <a:gd name="connsiteY4" fmla="*/ 12678 h 52558"/>
                <a:gd name="connsiteX5" fmla="*/ 45643 w 52097"/>
                <a:gd name="connsiteY5" fmla="*/ 807 h 52558"/>
                <a:gd name="connsiteX6" fmla="*/ 52098 w 52097"/>
                <a:gd name="connsiteY6" fmla="*/ 807 h 52558"/>
                <a:gd name="connsiteX7" fmla="*/ 52098 w 52097"/>
                <a:gd name="connsiteY7" fmla="*/ 51636 h 52558"/>
                <a:gd name="connsiteX8" fmla="*/ 45643 w 52097"/>
                <a:gd name="connsiteY8" fmla="*/ 51636 h 52558"/>
                <a:gd name="connsiteX9" fmla="*/ 45643 w 52097"/>
                <a:gd name="connsiteY9" fmla="*/ 39880 h 52558"/>
                <a:gd name="connsiteX10" fmla="*/ 6685 w 52097"/>
                <a:gd name="connsiteY10" fmla="*/ 26394 h 52558"/>
                <a:gd name="connsiteX11" fmla="*/ 26049 w 52097"/>
                <a:gd name="connsiteY11" fmla="*/ 46565 h 52558"/>
                <a:gd name="connsiteX12" fmla="*/ 45643 w 52097"/>
                <a:gd name="connsiteY12" fmla="*/ 26394 h 52558"/>
                <a:gd name="connsiteX13" fmla="*/ 26049 w 52097"/>
                <a:gd name="connsiteY13" fmla="*/ 6108 h 52558"/>
                <a:gd name="connsiteX14" fmla="*/ 6685 w 52097"/>
                <a:gd name="connsiteY14" fmla="*/ 26394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52558">
                  <a:moveTo>
                    <a:pt x="45643" y="39995"/>
                  </a:moveTo>
                  <a:cubicBezTo>
                    <a:pt x="42070" y="47718"/>
                    <a:pt x="34694" y="52559"/>
                    <a:pt x="25472" y="52559"/>
                  </a:cubicBezTo>
                  <a:cubicBezTo>
                    <a:pt x="10604" y="52559"/>
                    <a:pt x="0" y="41609"/>
                    <a:pt x="0" y="26510"/>
                  </a:cubicBezTo>
                  <a:cubicBezTo>
                    <a:pt x="0" y="11411"/>
                    <a:pt x="10604" y="0"/>
                    <a:pt x="25472" y="0"/>
                  </a:cubicBezTo>
                  <a:cubicBezTo>
                    <a:pt x="34809" y="0"/>
                    <a:pt x="42070" y="4956"/>
                    <a:pt x="45643" y="12678"/>
                  </a:cubicBezTo>
                  <a:lnTo>
                    <a:pt x="45643" y="807"/>
                  </a:lnTo>
                  <a:lnTo>
                    <a:pt x="52098" y="807"/>
                  </a:lnTo>
                  <a:lnTo>
                    <a:pt x="52098" y="51636"/>
                  </a:lnTo>
                  <a:lnTo>
                    <a:pt x="45643" y="51636"/>
                  </a:lnTo>
                  <a:lnTo>
                    <a:pt x="45643" y="39880"/>
                  </a:lnTo>
                  <a:close/>
                  <a:moveTo>
                    <a:pt x="6685" y="26394"/>
                  </a:moveTo>
                  <a:cubicBezTo>
                    <a:pt x="6685" y="38036"/>
                    <a:pt x="14638" y="46565"/>
                    <a:pt x="26049" y="46565"/>
                  </a:cubicBezTo>
                  <a:cubicBezTo>
                    <a:pt x="37460" y="46565"/>
                    <a:pt x="45643" y="38036"/>
                    <a:pt x="45643" y="26394"/>
                  </a:cubicBezTo>
                  <a:cubicBezTo>
                    <a:pt x="45643" y="14753"/>
                    <a:pt x="37460" y="6108"/>
                    <a:pt x="26049" y="6108"/>
                  </a:cubicBezTo>
                  <a:cubicBezTo>
                    <a:pt x="14638" y="6108"/>
                    <a:pt x="6685" y="14638"/>
                    <a:pt x="6685" y="26394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01" name="Freeform: Shape 1000">
              <a:extLst>
                <a:ext uri="{FF2B5EF4-FFF2-40B4-BE49-F238E27FC236}">
                  <a16:creationId xmlns:a16="http://schemas.microsoft.com/office/drawing/2014/main" id="{01BC84A0-5688-45F1-8856-35010DF51F56}"/>
                </a:ext>
              </a:extLst>
            </p:cNvPr>
            <p:cNvSpPr/>
            <p:nvPr/>
          </p:nvSpPr>
          <p:spPr>
            <a:xfrm>
              <a:off x="4986054" y="6450784"/>
              <a:ext cx="52097" cy="78723"/>
            </a:xfrm>
            <a:custGeom>
              <a:avLst/>
              <a:gdLst>
                <a:gd name="connsiteX0" fmla="*/ 45643 w 52097"/>
                <a:gd name="connsiteY0" fmla="*/ 66159 h 78723"/>
                <a:gd name="connsiteX1" fmla="*/ 25472 w 52097"/>
                <a:gd name="connsiteY1" fmla="*/ 78723 h 78723"/>
                <a:gd name="connsiteX2" fmla="*/ 0 w 52097"/>
                <a:gd name="connsiteY2" fmla="*/ 52674 h 78723"/>
                <a:gd name="connsiteX3" fmla="*/ 25472 w 52097"/>
                <a:gd name="connsiteY3" fmla="*/ 26164 h 78723"/>
                <a:gd name="connsiteX4" fmla="*/ 45643 w 52097"/>
                <a:gd name="connsiteY4" fmla="*/ 38843 h 78723"/>
                <a:gd name="connsiteX5" fmla="*/ 45643 w 52097"/>
                <a:gd name="connsiteY5" fmla="*/ 0 h 78723"/>
                <a:gd name="connsiteX6" fmla="*/ 52098 w 52097"/>
                <a:gd name="connsiteY6" fmla="*/ 0 h 78723"/>
                <a:gd name="connsiteX7" fmla="*/ 52098 w 52097"/>
                <a:gd name="connsiteY7" fmla="*/ 77801 h 78723"/>
                <a:gd name="connsiteX8" fmla="*/ 45643 w 52097"/>
                <a:gd name="connsiteY8" fmla="*/ 77801 h 78723"/>
                <a:gd name="connsiteX9" fmla="*/ 45643 w 52097"/>
                <a:gd name="connsiteY9" fmla="*/ 66045 h 78723"/>
                <a:gd name="connsiteX10" fmla="*/ 6685 w 52097"/>
                <a:gd name="connsiteY10" fmla="*/ 52559 h 78723"/>
                <a:gd name="connsiteX11" fmla="*/ 26049 w 52097"/>
                <a:gd name="connsiteY11" fmla="*/ 72729 h 78723"/>
                <a:gd name="connsiteX12" fmla="*/ 45643 w 52097"/>
                <a:gd name="connsiteY12" fmla="*/ 52559 h 78723"/>
                <a:gd name="connsiteX13" fmla="*/ 26049 w 52097"/>
                <a:gd name="connsiteY13" fmla="*/ 32273 h 78723"/>
                <a:gd name="connsiteX14" fmla="*/ 6685 w 52097"/>
                <a:gd name="connsiteY14" fmla="*/ 52559 h 78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78723">
                  <a:moveTo>
                    <a:pt x="45643" y="66159"/>
                  </a:moveTo>
                  <a:cubicBezTo>
                    <a:pt x="42070" y="73767"/>
                    <a:pt x="34694" y="78723"/>
                    <a:pt x="25472" y="78723"/>
                  </a:cubicBezTo>
                  <a:cubicBezTo>
                    <a:pt x="10604" y="78723"/>
                    <a:pt x="0" y="67773"/>
                    <a:pt x="0" y="52674"/>
                  </a:cubicBezTo>
                  <a:cubicBezTo>
                    <a:pt x="0" y="37575"/>
                    <a:pt x="10604" y="26164"/>
                    <a:pt x="25472" y="26164"/>
                  </a:cubicBezTo>
                  <a:cubicBezTo>
                    <a:pt x="34809" y="26164"/>
                    <a:pt x="42070" y="31120"/>
                    <a:pt x="45643" y="38843"/>
                  </a:cubicBezTo>
                  <a:lnTo>
                    <a:pt x="45643" y="0"/>
                  </a:lnTo>
                  <a:lnTo>
                    <a:pt x="52098" y="0"/>
                  </a:lnTo>
                  <a:lnTo>
                    <a:pt x="52098" y="77801"/>
                  </a:lnTo>
                  <a:lnTo>
                    <a:pt x="45643" y="77801"/>
                  </a:lnTo>
                  <a:lnTo>
                    <a:pt x="45643" y="66045"/>
                  </a:lnTo>
                  <a:close/>
                  <a:moveTo>
                    <a:pt x="6685" y="52559"/>
                  </a:moveTo>
                  <a:cubicBezTo>
                    <a:pt x="6685" y="64200"/>
                    <a:pt x="14638" y="72729"/>
                    <a:pt x="26049" y="72729"/>
                  </a:cubicBezTo>
                  <a:cubicBezTo>
                    <a:pt x="37460" y="72729"/>
                    <a:pt x="45643" y="64200"/>
                    <a:pt x="45643" y="52559"/>
                  </a:cubicBezTo>
                  <a:cubicBezTo>
                    <a:pt x="45643" y="40917"/>
                    <a:pt x="37460" y="32273"/>
                    <a:pt x="26049" y="32273"/>
                  </a:cubicBezTo>
                  <a:cubicBezTo>
                    <a:pt x="14638" y="32273"/>
                    <a:pt x="6685" y="40803"/>
                    <a:pt x="6685" y="5255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02" name="Freeform: Shape 1001">
              <a:extLst>
                <a:ext uri="{FF2B5EF4-FFF2-40B4-BE49-F238E27FC236}">
                  <a16:creationId xmlns:a16="http://schemas.microsoft.com/office/drawing/2014/main" id="{413F62B6-5B1B-4082-AC68-B344D4C1570A}"/>
                </a:ext>
              </a:extLst>
            </p:cNvPr>
            <p:cNvSpPr/>
            <p:nvPr/>
          </p:nvSpPr>
          <p:spPr>
            <a:xfrm>
              <a:off x="5048410" y="6477756"/>
              <a:ext cx="50945" cy="52443"/>
            </a:xfrm>
            <a:custGeom>
              <a:avLst/>
              <a:gdLst>
                <a:gd name="connsiteX0" fmla="*/ 25472 w 50945"/>
                <a:gd name="connsiteY0" fmla="*/ 52443 h 52443"/>
                <a:gd name="connsiteX1" fmla="*/ 0 w 50945"/>
                <a:gd name="connsiteY1" fmla="*/ 0 h 52443"/>
                <a:gd name="connsiteX2" fmla="*/ 7492 w 50945"/>
                <a:gd name="connsiteY2" fmla="*/ 0 h 52443"/>
                <a:gd name="connsiteX3" fmla="*/ 25818 w 50945"/>
                <a:gd name="connsiteY3" fmla="*/ 38843 h 52443"/>
                <a:gd name="connsiteX4" fmla="*/ 44030 w 50945"/>
                <a:gd name="connsiteY4" fmla="*/ 0 h 52443"/>
                <a:gd name="connsiteX5" fmla="*/ 50945 w 50945"/>
                <a:gd name="connsiteY5" fmla="*/ 0 h 52443"/>
                <a:gd name="connsiteX6" fmla="*/ 25472 w 50945"/>
                <a:gd name="connsiteY6" fmla="*/ 52443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945" h="52443">
                  <a:moveTo>
                    <a:pt x="25472" y="52443"/>
                  </a:moveTo>
                  <a:lnTo>
                    <a:pt x="0" y="0"/>
                  </a:lnTo>
                  <a:lnTo>
                    <a:pt x="7492" y="0"/>
                  </a:lnTo>
                  <a:lnTo>
                    <a:pt x="25818" y="38843"/>
                  </a:lnTo>
                  <a:lnTo>
                    <a:pt x="44030" y="0"/>
                  </a:lnTo>
                  <a:lnTo>
                    <a:pt x="50945" y="0"/>
                  </a:lnTo>
                  <a:lnTo>
                    <a:pt x="25472" y="52443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03" name="Freeform: Shape 1002">
              <a:extLst>
                <a:ext uri="{FF2B5EF4-FFF2-40B4-BE49-F238E27FC236}">
                  <a16:creationId xmlns:a16="http://schemas.microsoft.com/office/drawing/2014/main" id="{F0F07456-9CAE-4E16-8D88-735833FA6261}"/>
                </a:ext>
              </a:extLst>
            </p:cNvPr>
            <p:cNvSpPr/>
            <p:nvPr/>
          </p:nvSpPr>
          <p:spPr>
            <a:xfrm>
              <a:off x="5105694" y="6476949"/>
              <a:ext cx="52097" cy="52558"/>
            </a:xfrm>
            <a:custGeom>
              <a:avLst/>
              <a:gdLst>
                <a:gd name="connsiteX0" fmla="*/ 45643 w 52097"/>
                <a:gd name="connsiteY0" fmla="*/ 39995 h 52558"/>
                <a:gd name="connsiteX1" fmla="*/ 25472 w 52097"/>
                <a:gd name="connsiteY1" fmla="*/ 52559 h 52558"/>
                <a:gd name="connsiteX2" fmla="*/ 0 w 52097"/>
                <a:gd name="connsiteY2" fmla="*/ 26510 h 52558"/>
                <a:gd name="connsiteX3" fmla="*/ 25472 w 52097"/>
                <a:gd name="connsiteY3" fmla="*/ 0 h 52558"/>
                <a:gd name="connsiteX4" fmla="*/ 45643 w 52097"/>
                <a:gd name="connsiteY4" fmla="*/ 12678 h 52558"/>
                <a:gd name="connsiteX5" fmla="*/ 45643 w 52097"/>
                <a:gd name="connsiteY5" fmla="*/ 807 h 52558"/>
                <a:gd name="connsiteX6" fmla="*/ 52098 w 52097"/>
                <a:gd name="connsiteY6" fmla="*/ 807 h 52558"/>
                <a:gd name="connsiteX7" fmla="*/ 52098 w 52097"/>
                <a:gd name="connsiteY7" fmla="*/ 51636 h 52558"/>
                <a:gd name="connsiteX8" fmla="*/ 45643 w 52097"/>
                <a:gd name="connsiteY8" fmla="*/ 51636 h 52558"/>
                <a:gd name="connsiteX9" fmla="*/ 45643 w 52097"/>
                <a:gd name="connsiteY9" fmla="*/ 39880 h 52558"/>
                <a:gd name="connsiteX10" fmla="*/ 6685 w 52097"/>
                <a:gd name="connsiteY10" fmla="*/ 26394 h 52558"/>
                <a:gd name="connsiteX11" fmla="*/ 26049 w 52097"/>
                <a:gd name="connsiteY11" fmla="*/ 46565 h 52558"/>
                <a:gd name="connsiteX12" fmla="*/ 45643 w 52097"/>
                <a:gd name="connsiteY12" fmla="*/ 26394 h 52558"/>
                <a:gd name="connsiteX13" fmla="*/ 26049 w 52097"/>
                <a:gd name="connsiteY13" fmla="*/ 6108 h 52558"/>
                <a:gd name="connsiteX14" fmla="*/ 6685 w 52097"/>
                <a:gd name="connsiteY14" fmla="*/ 26394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52558">
                  <a:moveTo>
                    <a:pt x="45643" y="39995"/>
                  </a:moveTo>
                  <a:cubicBezTo>
                    <a:pt x="42070" y="47718"/>
                    <a:pt x="34694" y="52559"/>
                    <a:pt x="25472" y="52559"/>
                  </a:cubicBezTo>
                  <a:cubicBezTo>
                    <a:pt x="10604" y="52559"/>
                    <a:pt x="0" y="41609"/>
                    <a:pt x="0" y="26510"/>
                  </a:cubicBezTo>
                  <a:cubicBezTo>
                    <a:pt x="0" y="11411"/>
                    <a:pt x="10604" y="0"/>
                    <a:pt x="25472" y="0"/>
                  </a:cubicBezTo>
                  <a:cubicBezTo>
                    <a:pt x="34809" y="0"/>
                    <a:pt x="42070" y="4956"/>
                    <a:pt x="45643" y="12678"/>
                  </a:cubicBezTo>
                  <a:lnTo>
                    <a:pt x="45643" y="807"/>
                  </a:lnTo>
                  <a:lnTo>
                    <a:pt x="52098" y="807"/>
                  </a:lnTo>
                  <a:lnTo>
                    <a:pt x="52098" y="51636"/>
                  </a:lnTo>
                  <a:lnTo>
                    <a:pt x="45643" y="51636"/>
                  </a:lnTo>
                  <a:lnTo>
                    <a:pt x="45643" y="39880"/>
                  </a:lnTo>
                  <a:close/>
                  <a:moveTo>
                    <a:pt x="6685" y="26394"/>
                  </a:moveTo>
                  <a:cubicBezTo>
                    <a:pt x="6685" y="38036"/>
                    <a:pt x="14638" y="46565"/>
                    <a:pt x="26049" y="46565"/>
                  </a:cubicBezTo>
                  <a:cubicBezTo>
                    <a:pt x="37460" y="46565"/>
                    <a:pt x="45643" y="38036"/>
                    <a:pt x="45643" y="26394"/>
                  </a:cubicBezTo>
                  <a:cubicBezTo>
                    <a:pt x="45643" y="14753"/>
                    <a:pt x="37460" y="6108"/>
                    <a:pt x="26049" y="6108"/>
                  </a:cubicBezTo>
                  <a:cubicBezTo>
                    <a:pt x="14638" y="6108"/>
                    <a:pt x="6685" y="14638"/>
                    <a:pt x="6685" y="26394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04" name="Freeform: Shape 1003">
              <a:extLst>
                <a:ext uri="{FF2B5EF4-FFF2-40B4-BE49-F238E27FC236}">
                  <a16:creationId xmlns:a16="http://schemas.microsoft.com/office/drawing/2014/main" id="{8D9EB33F-B10C-46DE-8100-91A1B178C407}"/>
                </a:ext>
              </a:extLst>
            </p:cNvPr>
            <p:cNvSpPr/>
            <p:nvPr/>
          </p:nvSpPr>
          <p:spPr>
            <a:xfrm>
              <a:off x="5175888" y="6476949"/>
              <a:ext cx="45412" cy="51751"/>
            </a:xfrm>
            <a:custGeom>
              <a:avLst/>
              <a:gdLst>
                <a:gd name="connsiteX0" fmla="*/ 6455 w 45412"/>
                <a:gd name="connsiteY0" fmla="*/ 51636 h 51751"/>
                <a:gd name="connsiteX1" fmla="*/ 0 w 45412"/>
                <a:gd name="connsiteY1" fmla="*/ 51636 h 51751"/>
                <a:gd name="connsiteX2" fmla="*/ 0 w 45412"/>
                <a:gd name="connsiteY2" fmla="*/ 807 h 51751"/>
                <a:gd name="connsiteX3" fmla="*/ 6455 w 45412"/>
                <a:gd name="connsiteY3" fmla="*/ 807 h 51751"/>
                <a:gd name="connsiteX4" fmla="*/ 6455 w 45412"/>
                <a:gd name="connsiteY4" fmla="*/ 12448 h 51751"/>
                <a:gd name="connsiteX5" fmla="*/ 25242 w 45412"/>
                <a:gd name="connsiteY5" fmla="*/ 0 h 51751"/>
                <a:gd name="connsiteX6" fmla="*/ 45413 w 45412"/>
                <a:gd name="connsiteY6" fmla="*/ 22591 h 51751"/>
                <a:gd name="connsiteX7" fmla="*/ 45413 w 45412"/>
                <a:gd name="connsiteY7" fmla="*/ 51636 h 51751"/>
                <a:gd name="connsiteX8" fmla="*/ 38958 w 45412"/>
                <a:gd name="connsiteY8" fmla="*/ 51636 h 51751"/>
                <a:gd name="connsiteX9" fmla="*/ 38958 w 45412"/>
                <a:gd name="connsiteY9" fmla="*/ 23513 h 51751"/>
                <a:gd name="connsiteX10" fmla="*/ 23744 w 45412"/>
                <a:gd name="connsiteY10" fmla="*/ 6224 h 51751"/>
                <a:gd name="connsiteX11" fmla="*/ 6570 w 45412"/>
                <a:gd name="connsiteY11" fmla="*/ 26279 h 51751"/>
                <a:gd name="connsiteX12" fmla="*/ 6570 w 45412"/>
                <a:gd name="connsiteY12" fmla="*/ 51752 h 5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412" h="51751">
                  <a:moveTo>
                    <a:pt x="6455" y="51636"/>
                  </a:moveTo>
                  <a:lnTo>
                    <a:pt x="0" y="51636"/>
                  </a:lnTo>
                  <a:lnTo>
                    <a:pt x="0" y="807"/>
                  </a:lnTo>
                  <a:lnTo>
                    <a:pt x="6455" y="807"/>
                  </a:lnTo>
                  <a:lnTo>
                    <a:pt x="6455" y="12448"/>
                  </a:lnTo>
                  <a:cubicBezTo>
                    <a:pt x="9913" y="4956"/>
                    <a:pt x="16713" y="0"/>
                    <a:pt x="25242" y="0"/>
                  </a:cubicBezTo>
                  <a:cubicBezTo>
                    <a:pt x="38728" y="0"/>
                    <a:pt x="45413" y="9451"/>
                    <a:pt x="45413" y="22591"/>
                  </a:cubicBezTo>
                  <a:lnTo>
                    <a:pt x="45413" y="51636"/>
                  </a:lnTo>
                  <a:lnTo>
                    <a:pt x="38958" y="51636"/>
                  </a:lnTo>
                  <a:lnTo>
                    <a:pt x="38958" y="23513"/>
                  </a:lnTo>
                  <a:cubicBezTo>
                    <a:pt x="38958" y="11987"/>
                    <a:pt x="33656" y="6224"/>
                    <a:pt x="23744" y="6224"/>
                  </a:cubicBezTo>
                  <a:cubicBezTo>
                    <a:pt x="13831" y="6224"/>
                    <a:pt x="6570" y="14984"/>
                    <a:pt x="6570" y="26279"/>
                  </a:cubicBezTo>
                  <a:lnTo>
                    <a:pt x="6570" y="51752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05" name="Freeform: Shape 1004">
              <a:extLst>
                <a:ext uri="{FF2B5EF4-FFF2-40B4-BE49-F238E27FC236}">
                  <a16:creationId xmlns:a16="http://schemas.microsoft.com/office/drawing/2014/main" id="{AAC7AE36-F275-4D6F-AA38-1675CE86543A}"/>
                </a:ext>
              </a:extLst>
            </p:cNvPr>
            <p:cNvSpPr/>
            <p:nvPr/>
          </p:nvSpPr>
          <p:spPr>
            <a:xfrm>
              <a:off x="5234094" y="6476949"/>
              <a:ext cx="43683" cy="52558"/>
            </a:xfrm>
            <a:custGeom>
              <a:avLst/>
              <a:gdLst>
                <a:gd name="connsiteX0" fmla="*/ 26856 w 43683"/>
                <a:gd name="connsiteY0" fmla="*/ 46450 h 52558"/>
                <a:gd name="connsiteX1" fmla="*/ 43684 w 43683"/>
                <a:gd name="connsiteY1" fmla="*/ 40457 h 52558"/>
                <a:gd name="connsiteX2" fmla="*/ 43684 w 43683"/>
                <a:gd name="connsiteY2" fmla="*/ 47142 h 52558"/>
                <a:gd name="connsiteX3" fmla="*/ 26395 w 43683"/>
                <a:gd name="connsiteY3" fmla="*/ 52559 h 52558"/>
                <a:gd name="connsiteX4" fmla="*/ 0 w 43683"/>
                <a:gd name="connsiteY4" fmla="*/ 26279 h 52558"/>
                <a:gd name="connsiteX5" fmla="*/ 26280 w 43683"/>
                <a:gd name="connsiteY5" fmla="*/ 0 h 52558"/>
                <a:gd name="connsiteX6" fmla="*/ 43223 w 43683"/>
                <a:gd name="connsiteY6" fmla="*/ 5763 h 52558"/>
                <a:gd name="connsiteX7" fmla="*/ 43223 w 43683"/>
                <a:gd name="connsiteY7" fmla="*/ 12909 h 52558"/>
                <a:gd name="connsiteX8" fmla="*/ 26741 w 43683"/>
                <a:gd name="connsiteY8" fmla="*/ 6108 h 52558"/>
                <a:gd name="connsiteX9" fmla="*/ 6685 w 43683"/>
                <a:gd name="connsiteY9" fmla="*/ 26279 h 52558"/>
                <a:gd name="connsiteX10" fmla="*/ 26971 w 43683"/>
                <a:gd name="connsiteY10" fmla="*/ 46565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683" h="52558">
                  <a:moveTo>
                    <a:pt x="26856" y="46450"/>
                  </a:moveTo>
                  <a:cubicBezTo>
                    <a:pt x="33310" y="46450"/>
                    <a:pt x="39073" y="44490"/>
                    <a:pt x="43684" y="40457"/>
                  </a:cubicBezTo>
                  <a:lnTo>
                    <a:pt x="43684" y="47142"/>
                  </a:lnTo>
                  <a:cubicBezTo>
                    <a:pt x="38728" y="50830"/>
                    <a:pt x="32734" y="52559"/>
                    <a:pt x="26395" y="52559"/>
                  </a:cubicBezTo>
                  <a:cubicBezTo>
                    <a:pt x="10835" y="52559"/>
                    <a:pt x="0" y="41609"/>
                    <a:pt x="0" y="26279"/>
                  </a:cubicBezTo>
                  <a:cubicBezTo>
                    <a:pt x="0" y="10950"/>
                    <a:pt x="10950" y="0"/>
                    <a:pt x="26280" y="0"/>
                  </a:cubicBezTo>
                  <a:cubicBezTo>
                    <a:pt x="32965" y="0"/>
                    <a:pt x="38728" y="1959"/>
                    <a:pt x="43223" y="5763"/>
                  </a:cubicBezTo>
                  <a:lnTo>
                    <a:pt x="43223" y="12909"/>
                  </a:lnTo>
                  <a:cubicBezTo>
                    <a:pt x="39189" y="8414"/>
                    <a:pt x="33310" y="6108"/>
                    <a:pt x="26741" y="6108"/>
                  </a:cubicBezTo>
                  <a:cubicBezTo>
                    <a:pt x="14984" y="6108"/>
                    <a:pt x="6685" y="14408"/>
                    <a:pt x="6685" y="26279"/>
                  </a:cubicBezTo>
                  <a:cubicBezTo>
                    <a:pt x="6685" y="38151"/>
                    <a:pt x="14984" y="46565"/>
                    <a:pt x="26971" y="46565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06" name="Freeform: Shape 1005">
              <a:extLst>
                <a:ext uri="{FF2B5EF4-FFF2-40B4-BE49-F238E27FC236}">
                  <a16:creationId xmlns:a16="http://schemas.microsoft.com/office/drawing/2014/main" id="{08818807-BA96-46FB-923B-EDD86C7E755F}"/>
                </a:ext>
              </a:extLst>
            </p:cNvPr>
            <p:cNvSpPr/>
            <p:nvPr/>
          </p:nvSpPr>
          <p:spPr>
            <a:xfrm>
              <a:off x="5287460" y="6477064"/>
              <a:ext cx="49216" cy="52443"/>
            </a:xfrm>
            <a:custGeom>
              <a:avLst/>
              <a:gdLst>
                <a:gd name="connsiteX0" fmla="*/ 115 w 49216"/>
                <a:gd name="connsiteY0" fmla="*/ 26510 h 52443"/>
                <a:gd name="connsiteX1" fmla="*/ 25127 w 49216"/>
                <a:gd name="connsiteY1" fmla="*/ 0 h 52443"/>
                <a:gd name="connsiteX2" fmla="*/ 49216 w 49216"/>
                <a:gd name="connsiteY2" fmla="*/ 25587 h 52443"/>
                <a:gd name="connsiteX3" fmla="*/ 48986 w 49216"/>
                <a:gd name="connsiteY3" fmla="*/ 28700 h 52443"/>
                <a:gd name="connsiteX4" fmla="*/ 6800 w 49216"/>
                <a:gd name="connsiteY4" fmla="*/ 28700 h 52443"/>
                <a:gd name="connsiteX5" fmla="*/ 27086 w 49216"/>
                <a:gd name="connsiteY5" fmla="*/ 46565 h 52443"/>
                <a:gd name="connsiteX6" fmla="*/ 45643 w 49216"/>
                <a:gd name="connsiteY6" fmla="*/ 40341 h 52443"/>
                <a:gd name="connsiteX7" fmla="*/ 45643 w 49216"/>
                <a:gd name="connsiteY7" fmla="*/ 46680 h 52443"/>
                <a:gd name="connsiteX8" fmla="*/ 27086 w 49216"/>
                <a:gd name="connsiteY8" fmla="*/ 52443 h 52443"/>
                <a:gd name="connsiteX9" fmla="*/ 0 w 49216"/>
                <a:gd name="connsiteY9" fmla="*/ 26510 h 52443"/>
                <a:gd name="connsiteX10" fmla="*/ 42416 w 49216"/>
                <a:gd name="connsiteY10" fmla="*/ 23398 h 52443"/>
                <a:gd name="connsiteX11" fmla="*/ 25127 w 49216"/>
                <a:gd name="connsiteY11" fmla="*/ 5878 h 52443"/>
                <a:gd name="connsiteX12" fmla="*/ 6916 w 49216"/>
                <a:gd name="connsiteY12" fmla="*/ 23398 h 52443"/>
                <a:gd name="connsiteX13" fmla="*/ 42416 w 49216"/>
                <a:gd name="connsiteY13" fmla="*/ 23398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3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50"/>
                    <a:pt x="49216" y="25587"/>
                  </a:cubicBezTo>
                  <a:cubicBezTo>
                    <a:pt x="49216" y="26625"/>
                    <a:pt x="49216" y="27662"/>
                    <a:pt x="48986" y="28700"/>
                  </a:cubicBezTo>
                  <a:lnTo>
                    <a:pt x="6800" y="28700"/>
                  </a:lnTo>
                  <a:cubicBezTo>
                    <a:pt x="7838" y="39188"/>
                    <a:pt x="15676" y="46565"/>
                    <a:pt x="27086" y="46565"/>
                  </a:cubicBezTo>
                  <a:cubicBezTo>
                    <a:pt x="33772" y="46565"/>
                    <a:pt x="40226" y="44490"/>
                    <a:pt x="45643" y="40341"/>
                  </a:cubicBezTo>
                  <a:lnTo>
                    <a:pt x="45643" y="46680"/>
                  </a:lnTo>
                  <a:cubicBezTo>
                    <a:pt x="40226" y="50600"/>
                    <a:pt x="33772" y="52443"/>
                    <a:pt x="27086" y="52443"/>
                  </a:cubicBezTo>
                  <a:cubicBezTo>
                    <a:pt x="11065" y="52443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40" y="13370"/>
                    <a:pt x="35500" y="5878"/>
                    <a:pt x="25127" y="5878"/>
                  </a:cubicBezTo>
                  <a:cubicBezTo>
                    <a:pt x="14753" y="5878"/>
                    <a:pt x="7953" y="13485"/>
                    <a:pt x="6916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07" name="Freeform: Shape 1006">
              <a:extLst>
                <a:ext uri="{FF2B5EF4-FFF2-40B4-BE49-F238E27FC236}">
                  <a16:creationId xmlns:a16="http://schemas.microsoft.com/office/drawing/2014/main" id="{76B349F6-0A02-4E08-9CC0-0A168DBE30F0}"/>
                </a:ext>
              </a:extLst>
            </p:cNvPr>
            <p:cNvSpPr/>
            <p:nvPr/>
          </p:nvSpPr>
          <p:spPr>
            <a:xfrm>
              <a:off x="5346934" y="6450784"/>
              <a:ext cx="52097" cy="78723"/>
            </a:xfrm>
            <a:custGeom>
              <a:avLst/>
              <a:gdLst>
                <a:gd name="connsiteX0" fmla="*/ 45643 w 52097"/>
                <a:gd name="connsiteY0" fmla="*/ 66159 h 78723"/>
                <a:gd name="connsiteX1" fmla="*/ 25472 w 52097"/>
                <a:gd name="connsiteY1" fmla="*/ 78723 h 78723"/>
                <a:gd name="connsiteX2" fmla="*/ 0 w 52097"/>
                <a:gd name="connsiteY2" fmla="*/ 52674 h 78723"/>
                <a:gd name="connsiteX3" fmla="*/ 25472 w 52097"/>
                <a:gd name="connsiteY3" fmla="*/ 26164 h 78723"/>
                <a:gd name="connsiteX4" fmla="*/ 45643 w 52097"/>
                <a:gd name="connsiteY4" fmla="*/ 38843 h 78723"/>
                <a:gd name="connsiteX5" fmla="*/ 45643 w 52097"/>
                <a:gd name="connsiteY5" fmla="*/ 0 h 78723"/>
                <a:gd name="connsiteX6" fmla="*/ 52098 w 52097"/>
                <a:gd name="connsiteY6" fmla="*/ 0 h 78723"/>
                <a:gd name="connsiteX7" fmla="*/ 52098 w 52097"/>
                <a:gd name="connsiteY7" fmla="*/ 77801 h 78723"/>
                <a:gd name="connsiteX8" fmla="*/ 45643 w 52097"/>
                <a:gd name="connsiteY8" fmla="*/ 77801 h 78723"/>
                <a:gd name="connsiteX9" fmla="*/ 45643 w 52097"/>
                <a:gd name="connsiteY9" fmla="*/ 66045 h 78723"/>
                <a:gd name="connsiteX10" fmla="*/ 6685 w 52097"/>
                <a:gd name="connsiteY10" fmla="*/ 52559 h 78723"/>
                <a:gd name="connsiteX11" fmla="*/ 26049 w 52097"/>
                <a:gd name="connsiteY11" fmla="*/ 72729 h 78723"/>
                <a:gd name="connsiteX12" fmla="*/ 45643 w 52097"/>
                <a:gd name="connsiteY12" fmla="*/ 52559 h 78723"/>
                <a:gd name="connsiteX13" fmla="*/ 26049 w 52097"/>
                <a:gd name="connsiteY13" fmla="*/ 32273 h 78723"/>
                <a:gd name="connsiteX14" fmla="*/ 6685 w 52097"/>
                <a:gd name="connsiteY14" fmla="*/ 52559 h 78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78723">
                  <a:moveTo>
                    <a:pt x="45643" y="66159"/>
                  </a:moveTo>
                  <a:cubicBezTo>
                    <a:pt x="42070" y="73767"/>
                    <a:pt x="34694" y="78723"/>
                    <a:pt x="25472" y="78723"/>
                  </a:cubicBezTo>
                  <a:cubicBezTo>
                    <a:pt x="10604" y="78723"/>
                    <a:pt x="0" y="67773"/>
                    <a:pt x="0" y="52674"/>
                  </a:cubicBezTo>
                  <a:cubicBezTo>
                    <a:pt x="0" y="37575"/>
                    <a:pt x="10604" y="26164"/>
                    <a:pt x="25472" y="26164"/>
                  </a:cubicBezTo>
                  <a:cubicBezTo>
                    <a:pt x="34809" y="26164"/>
                    <a:pt x="42070" y="31120"/>
                    <a:pt x="45643" y="38843"/>
                  </a:cubicBezTo>
                  <a:lnTo>
                    <a:pt x="45643" y="0"/>
                  </a:lnTo>
                  <a:lnTo>
                    <a:pt x="52098" y="0"/>
                  </a:lnTo>
                  <a:lnTo>
                    <a:pt x="52098" y="77801"/>
                  </a:lnTo>
                  <a:lnTo>
                    <a:pt x="45643" y="77801"/>
                  </a:lnTo>
                  <a:lnTo>
                    <a:pt x="45643" y="66045"/>
                  </a:lnTo>
                  <a:close/>
                  <a:moveTo>
                    <a:pt x="6685" y="52559"/>
                  </a:moveTo>
                  <a:cubicBezTo>
                    <a:pt x="6685" y="64200"/>
                    <a:pt x="14638" y="72729"/>
                    <a:pt x="26049" y="72729"/>
                  </a:cubicBezTo>
                  <a:cubicBezTo>
                    <a:pt x="37460" y="72729"/>
                    <a:pt x="45643" y="64200"/>
                    <a:pt x="45643" y="52559"/>
                  </a:cubicBezTo>
                  <a:cubicBezTo>
                    <a:pt x="45643" y="40917"/>
                    <a:pt x="37460" y="32273"/>
                    <a:pt x="26049" y="32273"/>
                  </a:cubicBezTo>
                  <a:cubicBezTo>
                    <a:pt x="14638" y="32273"/>
                    <a:pt x="6685" y="40803"/>
                    <a:pt x="6685" y="5255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08" name="Freeform: Shape 1007">
              <a:extLst>
                <a:ext uri="{FF2B5EF4-FFF2-40B4-BE49-F238E27FC236}">
                  <a16:creationId xmlns:a16="http://schemas.microsoft.com/office/drawing/2014/main" id="{EB8753D2-FC8D-425C-9404-BF3A99C1FE95}"/>
                </a:ext>
              </a:extLst>
            </p:cNvPr>
            <p:cNvSpPr/>
            <p:nvPr/>
          </p:nvSpPr>
          <p:spPr>
            <a:xfrm>
              <a:off x="5437529" y="6476949"/>
              <a:ext cx="52097" cy="52558"/>
            </a:xfrm>
            <a:custGeom>
              <a:avLst/>
              <a:gdLst>
                <a:gd name="connsiteX0" fmla="*/ 45643 w 52097"/>
                <a:gd name="connsiteY0" fmla="*/ 39995 h 52558"/>
                <a:gd name="connsiteX1" fmla="*/ 25472 w 52097"/>
                <a:gd name="connsiteY1" fmla="*/ 52559 h 52558"/>
                <a:gd name="connsiteX2" fmla="*/ 0 w 52097"/>
                <a:gd name="connsiteY2" fmla="*/ 26510 h 52558"/>
                <a:gd name="connsiteX3" fmla="*/ 25472 w 52097"/>
                <a:gd name="connsiteY3" fmla="*/ 0 h 52558"/>
                <a:gd name="connsiteX4" fmla="*/ 45643 w 52097"/>
                <a:gd name="connsiteY4" fmla="*/ 12678 h 52558"/>
                <a:gd name="connsiteX5" fmla="*/ 45643 w 52097"/>
                <a:gd name="connsiteY5" fmla="*/ 807 h 52558"/>
                <a:gd name="connsiteX6" fmla="*/ 52098 w 52097"/>
                <a:gd name="connsiteY6" fmla="*/ 807 h 52558"/>
                <a:gd name="connsiteX7" fmla="*/ 52098 w 52097"/>
                <a:gd name="connsiteY7" fmla="*/ 51636 h 52558"/>
                <a:gd name="connsiteX8" fmla="*/ 45643 w 52097"/>
                <a:gd name="connsiteY8" fmla="*/ 51636 h 52558"/>
                <a:gd name="connsiteX9" fmla="*/ 45643 w 52097"/>
                <a:gd name="connsiteY9" fmla="*/ 39880 h 52558"/>
                <a:gd name="connsiteX10" fmla="*/ 6685 w 52097"/>
                <a:gd name="connsiteY10" fmla="*/ 26394 h 52558"/>
                <a:gd name="connsiteX11" fmla="*/ 26049 w 52097"/>
                <a:gd name="connsiteY11" fmla="*/ 46565 h 52558"/>
                <a:gd name="connsiteX12" fmla="*/ 45643 w 52097"/>
                <a:gd name="connsiteY12" fmla="*/ 26394 h 52558"/>
                <a:gd name="connsiteX13" fmla="*/ 26049 w 52097"/>
                <a:gd name="connsiteY13" fmla="*/ 6108 h 52558"/>
                <a:gd name="connsiteX14" fmla="*/ 6685 w 52097"/>
                <a:gd name="connsiteY14" fmla="*/ 26394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52558">
                  <a:moveTo>
                    <a:pt x="45643" y="39995"/>
                  </a:moveTo>
                  <a:cubicBezTo>
                    <a:pt x="42070" y="47718"/>
                    <a:pt x="34693" y="52559"/>
                    <a:pt x="25472" y="52559"/>
                  </a:cubicBezTo>
                  <a:cubicBezTo>
                    <a:pt x="10604" y="52559"/>
                    <a:pt x="0" y="41609"/>
                    <a:pt x="0" y="26510"/>
                  </a:cubicBezTo>
                  <a:cubicBezTo>
                    <a:pt x="0" y="11411"/>
                    <a:pt x="10604" y="0"/>
                    <a:pt x="25472" y="0"/>
                  </a:cubicBezTo>
                  <a:cubicBezTo>
                    <a:pt x="34809" y="0"/>
                    <a:pt x="42070" y="4956"/>
                    <a:pt x="45643" y="12678"/>
                  </a:cubicBezTo>
                  <a:lnTo>
                    <a:pt x="45643" y="807"/>
                  </a:lnTo>
                  <a:lnTo>
                    <a:pt x="52098" y="807"/>
                  </a:lnTo>
                  <a:lnTo>
                    <a:pt x="52098" y="51636"/>
                  </a:lnTo>
                  <a:lnTo>
                    <a:pt x="45643" y="51636"/>
                  </a:lnTo>
                  <a:lnTo>
                    <a:pt x="45643" y="39880"/>
                  </a:lnTo>
                  <a:close/>
                  <a:moveTo>
                    <a:pt x="6685" y="26394"/>
                  </a:moveTo>
                  <a:cubicBezTo>
                    <a:pt x="6685" y="38036"/>
                    <a:pt x="14638" y="46565"/>
                    <a:pt x="26049" y="46565"/>
                  </a:cubicBezTo>
                  <a:cubicBezTo>
                    <a:pt x="37460" y="46565"/>
                    <a:pt x="45643" y="38036"/>
                    <a:pt x="45643" y="26394"/>
                  </a:cubicBezTo>
                  <a:cubicBezTo>
                    <a:pt x="45643" y="14753"/>
                    <a:pt x="37460" y="6108"/>
                    <a:pt x="26049" y="6108"/>
                  </a:cubicBezTo>
                  <a:cubicBezTo>
                    <a:pt x="14638" y="6108"/>
                    <a:pt x="6685" y="14638"/>
                    <a:pt x="6685" y="26394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09" name="Freeform: Shape 1008">
              <a:extLst>
                <a:ext uri="{FF2B5EF4-FFF2-40B4-BE49-F238E27FC236}">
                  <a16:creationId xmlns:a16="http://schemas.microsoft.com/office/drawing/2014/main" id="{AA1B8E27-B44C-4C1F-B8CA-399CED5196D2}"/>
                </a:ext>
              </a:extLst>
            </p:cNvPr>
            <p:cNvSpPr/>
            <p:nvPr/>
          </p:nvSpPr>
          <p:spPr>
            <a:xfrm>
              <a:off x="5507723" y="6477064"/>
              <a:ext cx="52097" cy="77570"/>
            </a:xfrm>
            <a:custGeom>
              <a:avLst/>
              <a:gdLst>
                <a:gd name="connsiteX0" fmla="*/ 6455 w 52097"/>
                <a:gd name="connsiteY0" fmla="*/ 39765 h 77570"/>
                <a:gd name="connsiteX1" fmla="*/ 6455 w 52097"/>
                <a:gd name="connsiteY1" fmla="*/ 77570 h 77570"/>
                <a:gd name="connsiteX2" fmla="*/ 0 w 52097"/>
                <a:gd name="connsiteY2" fmla="*/ 77570 h 77570"/>
                <a:gd name="connsiteX3" fmla="*/ 0 w 52097"/>
                <a:gd name="connsiteY3" fmla="*/ 807 h 77570"/>
                <a:gd name="connsiteX4" fmla="*/ 6455 w 52097"/>
                <a:gd name="connsiteY4" fmla="*/ 807 h 77570"/>
                <a:gd name="connsiteX5" fmla="*/ 6455 w 52097"/>
                <a:gd name="connsiteY5" fmla="*/ 12678 h 77570"/>
                <a:gd name="connsiteX6" fmla="*/ 26625 w 52097"/>
                <a:gd name="connsiteY6" fmla="*/ 0 h 77570"/>
                <a:gd name="connsiteX7" fmla="*/ 52098 w 52097"/>
                <a:gd name="connsiteY7" fmla="*/ 26164 h 77570"/>
                <a:gd name="connsiteX8" fmla="*/ 26625 w 52097"/>
                <a:gd name="connsiteY8" fmla="*/ 52559 h 77570"/>
                <a:gd name="connsiteX9" fmla="*/ 6455 w 52097"/>
                <a:gd name="connsiteY9" fmla="*/ 39880 h 77570"/>
                <a:gd name="connsiteX10" fmla="*/ 26049 w 52097"/>
                <a:gd name="connsiteY10" fmla="*/ 5993 h 77570"/>
                <a:gd name="connsiteX11" fmla="*/ 6455 w 52097"/>
                <a:gd name="connsiteY11" fmla="*/ 26164 h 77570"/>
                <a:gd name="connsiteX12" fmla="*/ 26049 w 52097"/>
                <a:gd name="connsiteY12" fmla="*/ 46450 h 77570"/>
                <a:gd name="connsiteX13" fmla="*/ 45413 w 52097"/>
                <a:gd name="connsiteY13" fmla="*/ 26164 h 77570"/>
                <a:gd name="connsiteX14" fmla="*/ 26049 w 52097"/>
                <a:gd name="connsiteY14" fmla="*/ 5993 h 77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77570">
                  <a:moveTo>
                    <a:pt x="6455" y="39765"/>
                  </a:moveTo>
                  <a:lnTo>
                    <a:pt x="6455" y="77570"/>
                  </a:lnTo>
                  <a:lnTo>
                    <a:pt x="0" y="77570"/>
                  </a:lnTo>
                  <a:lnTo>
                    <a:pt x="0" y="807"/>
                  </a:lnTo>
                  <a:lnTo>
                    <a:pt x="6455" y="807"/>
                  </a:lnTo>
                  <a:lnTo>
                    <a:pt x="6455" y="12678"/>
                  </a:lnTo>
                  <a:cubicBezTo>
                    <a:pt x="10028" y="4956"/>
                    <a:pt x="17404" y="0"/>
                    <a:pt x="26625" y="0"/>
                  </a:cubicBezTo>
                  <a:cubicBezTo>
                    <a:pt x="41378" y="0"/>
                    <a:pt x="52098" y="11065"/>
                    <a:pt x="52098" y="26164"/>
                  </a:cubicBezTo>
                  <a:cubicBezTo>
                    <a:pt x="52098" y="41263"/>
                    <a:pt x="41378" y="52559"/>
                    <a:pt x="26625" y="52559"/>
                  </a:cubicBezTo>
                  <a:cubicBezTo>
                    <a:pt x="17289" y="52559"/>
                    <a:pt x="9912" y="47603"/>
                    <a:pt x="6455" y="39880"/>
                  </a:cubicBezTo>
                  <a:close/>
                  <a:moveTo>
                    <a:pt x="26049" y="5993"/>
                  </a:moveTo>
                  <a:cubicBezTo>
                    <a:pt x="14638" y="5993"/>
                    <a:pt x="6455" y="14523"/>
                    <a:pt x="6455" y="26164"/>
                  </a:cubicBezTo>
                  <a:cubicBezTo>
                    <a:pt x="6455" y="37805"/>
                    <a:pt x="14638" y="46450"/>
                    <a:pt x="26049" y="46450"/>
                  </a:cubicBezTo>
                  <a:cubicBezTo>
                    <a:pt x="37460" y="46450"/>
                    <a:pt x="45413" y="37920"/>
                    <a:pt x="45413" y="26164"/>
                  </a:cubicBezTo>
                  <a:cubicBezTo>
                    <a:pt x="45413" y="14408"/>
                    <a:pt x="37460" y="5993"/>
                    <a:pt x="26049" y="5993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10" name="Freeform: Shape 1009">
              <a:extLst>
                <a:ext uri="{FF2B5EF4-FFF2-40B4-BE49-F238E27FC236}">
                  <a16:creationId xmlns:a16="http://schemas.microsoft.com/office/drawing/2014/main" id="{E2D24AC9-0DA8-4B22-8648-75BF4DDEA9E5}"/>
                </a:ext>
              </a:extLst>
            </p:cNvPr>
            <p:cNvSpPr/>
            <p:nvPr/>
          </p:nvSpPr>
          <p:spPr>
            <a:xfrm>
              <a:off x="5573998" y="6477064"/>
              <a:ext cx="52097" cy="77570"/>
            </a:xfrm>
            <a:custGeom>
              <a:avLst/>
              <a:gdLst>
                <a:gd name="connsiteX0" fmla="*/ 6455 w 52097"/>
                <a:gd name="connsiteY0" fmla="*/ 39765 h 77570"/>
                <a:gd name="connsiteX1" fmla="*/ 6455 w 52097"/>
                <a:gd name="connsiteY1" fmla="*/ 77570 h 77570"/>
                <a:gd name="connsiteX2" fmla="*/ 0 w 52097"/>
                <a:gd name="connsiteY2" fmla="*/ 77570 h 77570"/>
                <a:gd name="connsiteX3" fmla="*/ 0 w 52097"/>
                <a:gd name="connsiteY3" fmla="*/ 807 h 77570"/>
                <a:gd name="connsiteX4" fmla="*/ 6455 w 52097"/>
                <a:gd name="connsiteY4" fmla="*/ 807 h 77570"/>
                <a:gd name="connsiteX5" fmla="*/ 6455 w 52097"/>
                <a:gd name="connsiteY5" fmla="*/ 12678 h 77570"/>
                <a:gd name="connsiteX6" fmla="*/ 26625 w 52097"/>
                <a:gd name="connsiteY6" fmla="*/ 0 h 77570"/>
                <a:gd name="connsiteX7" fmla="*/ 52098 w 52097"/>
                <a:gd name="connsiteY7" fmla="*/ 26164 h 77570"/>
                <a:gd name="connsiteX8" fmla="*/ 26625 w 52097"/>
                <a:gd name="connsiteY8" fmla="*/ 52559 h 77570"/>
                <a:gd name="connsiteX9" fmla="*/ 6455 w 52097"/>
                <a:gd name="connsiteY9" fmla="*/ 39880 h 77570"/>
                <a:gd name="connsiteX10" fmla="*/ 26049 w 52097"/>
                <a:gd name="connsiteY10" fmla="*/ 5993 h 77570"/>
                <a:gd name="connsiteX11" fmla="*/ 6455 w 52097"/>
                <a:gd name="connsiteY11" fmla="*/ 26164 h 77570"/>
                <a:gd name="connsiteX12" fmla="*/ 26049 w 52097"/>
                <a:gd name="connsiteY12" fmla="*/ 46450 h 77570"/>
                <a:gd name="connsiteX13" fmla="*/ 45413 w 52097"/>
                <a:gd name="connsiteY13" fmla="*/ 26164 h 77570"/>
                <a:gd name="connsiteX14" fmla="*/ 26049 w 52097"/>
                <a:gd name="connsiteY14" fmla="*/ 5993 h 77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77570">
                  <a:moveTo>
                    <a:pt x="6455" y="39765"/>
                  </a:moveTo>
                  <a:lnTo>
                    <a:pt x="6455" y="77570"/>
                  </a:lnTo>
                  <a:lnTo>
                    <a:pt x="0" y="77570"/>
                  </a:lnTo>
                  <a:lnTo>
                    <a:pt x="0" y="807"/>
                  </a:lnTo>
                  <a:lnTo>
                    <a:pt x="6455" y="807"/>
                  </a:lnTo>
                  <a:lnTo>
                    <a:pt x="6455" y="12678"/>
                  </a:lnTo>
                  <a:cubicBezTo>
                    <a:pt x="10028" y="4956"/>
                    <a:pt x="17404" y="0"/>
                    <a:pt x="26625" y="0"/>
                  </a:cubicBezTo>
                  <a:cubicBezTo>
                    <a:pt x="41378" y="0"/>
                    <a:pt x="52098" y="11065"/>
                    <a:pt x="52098" y="26164"/>
                  </a:cubicBezTo>
                  <a:cubicBezTo>
                    <a:pt x="52098" y="41263"/>
                    <a:pt x="41378" y="52559"/>
                    <a:pt x="26625" y="52559"/>
                  </a:cubicBezTo>
                  <a:cubicBezTo>
                    <a:pt x="17289" y="52559"/>
                    <a:pt x="9912" y="47603"/>
                    <a:pt x="6455" y="39880"/>
                  </a:cubicBezTo>
                  <a:close/>
                  <a:moveTo>
                    <a:pt x="26049" y="5993"/>
                  </a:moveTo>
                  <a:cubicBezTo>
                    <a:pt x="14638" y="5993"/>
                    <a:pt x="6455" y="14523"/>
                    <a:pt x="6455" y="26164"/>
                  </a:cubicBezTo>
                  <a:cubicBezTo>
                    <a:pt x="6455" y="37805"/>
                    <a:pt x="14638" y="46450"/>
                    <a:pt x="26049" y="46450"/>
                  </a:cubicBezTo>
                  <a:cubicBezTo>
                    <a:pt x="37460" y="46450"/>
                    <a:pt x="45413" y="37920"/>
                    <a:pt x="45413" y="26164"/>
                  </a:cubicBezTo>
                  <a:cubicBezTo>
                    <a:pt x="45413" y="14408"/>
                    <a:pt x="37460" y="5993"/>
                    <a:pt x="26049" y="5993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11" name="Freeform: Shape 1010">
              <a:extLst>
                <a:ext uri="{FF2B5EF4-FFF2-40B4-BE49-F238E27FC236}">
                  <a16:creationId xmlns:a16="http://schemas.microsoft.com/office/drawing/2014/main" id="{D8DF39A3-2712-4A7C-90E4-38251391B318}"/>
                </a:ext>
              </a:extLst>
            </p:cNvPr>
            <p:cNvSpPr/>
            <p:nvPr/>
          </p:nvSpPr>
          <p:spPr>
            <a:xfrm>
              <a:off x="5635777" y="6476949"/>
              <a:ext cx="35846" cy="52558"/>
            </a:xfrm>
            <a:custGeom>
              <a:avLst/>
              <a:gdLst>
                <a:gd name="connsiteX0" fmla="*/ 17520 w 35846"/>
                <a:gd name="connsiteY0" fmla="*/ 47257 h 52558"/>
                <a:gd name="connsiteX1" fmla="*/ 29507 w 35846"/>
                <a:gd name="connsiteY1" fmla="*/ 38612 h 52558"/>
                <a:gd name="connsiteX2" fmla="*/ 23398 w 35846"/>
                <a:gd name="connsiteY2" fmla="*/ 31120 h 52558"/>
                <a:gd name="connsiteX3" fmla="*/ 10373 w 35846"/>
                <a:gd name="connsiteY3" fmla="*/ 26049 h 52558"/>
                <a:gd name="connsiteX4" fmla="*/ 1037 w 35846"/>
                <a:gd name="connsiteY4" fmla="*/ 13947 h 52558"/>
                <a:gd name="connsiteX5" fmla="*/ 18211 w 35846"/>
                <a:gd name="connsiteY5" fmla="*/ 0 h 52558"/>
                <a:gd name="connsiteX6" fmla="*/ 33656 w 35846"/>
                <a:gd name="connsiteY6" fmla="*/ 4841 h 52558"/>
                <a:gd name="connsiteX7" fmla="*/ 33656 w 35846"/>
                <a:gd name="connsiteY7" fmla="*/ 11641 h 52558"/>
                <a:gd name="connsiteX8" fmla="*/ 18326 w 35846"/>
                <a:gd name="connsiteY8" fmla="*/ 5302 h 52558"/>
                <a:gd name="connsiteX9" fmla="*/ 7492 w 35846"/>
                <a:gd name="connsiteY9" fmla="*/ 13255 h 52558"/>
                <a:gd name="connsiteX10" fmla="*/ 13486 w 35846"/>
                <a:gd name="connsiteY10" fmla="*/ 20516 h 52558"/>
                <a:gd name="connsiteX11" fmla="*/ 26510 w 35846"/>
                <a:gd name="connsiteY11" fmla="*/ 25587 h 52558"/>
                <a:gd name="connsiteX12" fmla="*/ 35846 w 35846"/>
                <a:gd name="connsiteY12" fmla="*/ 37460 h 52558"/>
                <a:gd name="connsiteX13" fmla="*/ 17404 w 35846"/>
                <a:gd name="connsiteY13" fmla="*/ 52559 h 52558"/>
                <a:gd name="connsiteX14" fmla="*/ 0 w 35846"/>
                <a:gd name="connsiteY14" fmla="*/ 47142 h 52558"/>
                <a:gd name="connsiteX15" fmla="*/ 0 w 35846"/>
                <a:gd name="connsiteY15" fmla="*/ 40110 h 52558"/>
                <a:gd name="connsiteX16" fmla="*/ 17520 w 35846"/>
                <a:gd name="connsiteY16" fmla="*/ 47257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5846" h="52558">
                  <a:moveTo>
                    <a:pt x="17520" y="47257"/>
                  </a:moveTo>
                  <a:cubicBezTo>
                    <a:pt x="24320" y="47257"/>
                    <a:pt x="29507" y="44260"/>
                    <a:pt x="29507" y="38612"/>
                  </a:cubicBezTo>
                  <a:cubicBezTo>
                    <a:pt x="29507" y="35385"/>
                    <a:pt x="27778" y="32849"/>
                    <a:pt x="23398" y="31120"/>
                  </a:cubicBezTo>
                  <a:lnTo>
                    <a:pt x="10373" y="26049"/>
                  </a:lnTo>
                  <a:cubicBezTo>
                    <a:pt x="4265" y="23513"/>
                    <a:pt x="1037" y="20055"/>
                    <a:pt x="1037" y="13947"/>
                  </a:cubicBezTo>
                  <a:cubicBezTo>
                    <a:pt x="1037" y="5302"/>
                    <a:pt x="8184" y="0"/>
                    <a:pt x="18211" y="0"/>
                  </a:cubicBezTo>
                  <a:cubicBezTo>
                    <a:pt x="24089" y="0"/>
                    <a:pt x="29737" y="1614"/>
                    <a:pt x="33656" y="4841"/>
                  </a:cubicBezTo>
                  <a:lnTo>
                    <a:pt x="33656" y="11641"/>
                  </a:lnTo>
                  <a:cubicBezTo>
                    <a:pt x="29161" y="7607"/>
                    <a:pt x="23629" y="5302"/>
                    <a:pt x="18326" y="5302"/>
                  </a:cubicBezTo>
                  <a:cubicBezTo>
                    <a:pt x="12103" y="5302"/>
                    <a:pt x="7492" y="8184"/>
                    <a:pt x="7492" y="13255"/>
                  </a:cubicBezTo>
                  <a:cubicBezTo>
                    <a:pt x="7492" y="16713"/>
                    <a:pt x="9106" y="18903"/>
                    <a:pt x="13486" y="20516"/>
                  </a:cubicBezTo>
                  <a:lnTo>
                    <a:pt x="26510" y="25587"/>
                  </a:lnTo>
                  <a:cubicBezTo>
                    <a:pt x="32965" y="28239"/>
                    <a:pt x="35846" y="32157"/>
                    <a:pt x="35846" y="37460"/>
                  </a:cubicBezTo>
                  <a:cubicBezTo>
                    <a:pt x="35846" y="46911"/>
                    <a:pt x="28124" y="52559"/>
                    <a:pt x="17404" y="52559"/>
                  </a:cubicBezTo>
                  <a:cubicBezTo>
                    <a:pt x="10719" y="52559"/>
                    <a:pt x="4495" y="50830"/>
                    <a:pt x="0" y="47142"/>
                  </a:cubicBezTo>
                  <a:lnTo>
                    <a:pt x="0" y="40110"/>
                  </a:lnTo>
                  <a:cubicBezTo>
                    <a:pt x="5302" y="45067"/>
                    <a:pt x="11411" y="47257"/>
                    <a:pt x="17520" y="47257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12" name="Freeform: Shape 1011">
              <a:extLst>
                <a:ext uri="{FF2B5EF4-FFF2-40B4-BE49-F238E27FC236}">
                  <a16:creationId xmlns:a16="http://schemas.microsoft.com/office/drawing/2014/main" id="{FA55E02F-0D75-40F2-88AA-555F8D171135}"/>
                </a:ext>
              </a:extLst>
            </p:cNvPr>
            <p:cNvSpPr/>
            <p:nvPr/>
          </p:nvSpPr>
          <p:spPr>
            <a:xfrm>
              <a:off x="5709083" y="6461273"/>
              <a:ext cx="29506" cy="68349"/>
            </a:xfrm>
            <a:custGeom>
              <a:avLst/>
              <a:gdLst>
                <a:gd name="connsiteX0" fmla="*/ 16598 w 29506"/>
                <a:gd name="connsiteY0" fmla="*/ 68234 h 68349"/>
                <a:gd name="connsiteX1" fmla="*/ 0 w 29506"/>
                <a:gd name="connsiteY1" fmla="*/ 50714 h 68349"/>
                <a:gd name="connsiteX2" fmla="*/ 0 w 29506"/>
                <a:gd name="connsiteY2" fmla="*/ 0 h 68349"/>
                <a:gd name="connsiteX3" fmla="*/ 6339 w 29506"/>
                <a:gd name="connsiteY3" fmla="*/ 0 h 68349"/>
                <a:gd name="connsiteX4" fmla="*/ 6339 w 29506"/>
                <a:gd name="connsiteY4" fmla="*/ 16598 h 68349"/>
                <a:gd name="connsiteX5" fmla="*/ 28700 w 29506"/>
                <a:gd name="connsiteY5" fmla="*/ 16598 h 68349"/>
                <a:gd name="connsiteX6" fmla="*/ 28700 w 29506"/>
                <a:gd name="connsiteY6" fmla="*/ 22591 h 68349"/>
                <a:gd name="connsiteX7" fmla="*/ 6339 w 29506"/>
                <a:gd name="connsiteY7" fmla="*/ 22591 h 68349"/>
                <a:gd name="connsiteX8" fmla="*/ 6339 w 29506"/>
                <a:gd name="connsiteY8" fmla="*/ 51291 h 68349"/>
                <a:gd name="connsiteX9" fmla="*/ 17289 w 29506"/>
                <a:gd name="connsiteY9" fmla="*/ 62240 h 68349"/>
                <a:gd name="connsiteX10" fmla="*/ 29507 w 29506"/>
                <a:gd name="connsiteY10" fmla="*/ 58437 h 68349"/>
                <a:gd name="connsiteX11" fmla="*/ 29507 w 29506"/>
                <a:gd name="connsiteY11" fmla="*/ 64661 h 68349"/>
                <a:gd name="connsiteX12" fmla="*/ 16598 w 29506"/>
                <a:gd name="connsiteY12" fmla="*/ 68349 h 68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506" h="68349">
                  <a:moveTo>
                    <a:pt x="16598" y="68234"/>
                  </a:moveTo>
                  <a:cubicBezTo>
                    <a:pt x="6339" y="68234"/>
                    <a:pt x="0" y="63509"/>
                    <a:pt x="0" y="50714"/>
                  </a:cubicBezTo>
                  <a:lnTo>
                    <a:pt x="0" y="0"/>
                  </a:lnTo>
                  <a:lnTo>
                    <a:pt x="6339" y="0"/>
                  </a:lnTo>
                  <a:lnTo>
                    <a:pt x="6339" y="16598"/>
                  </a:lnTo>
                  <a:lnTo>
                    <a:pt x="28700" y="16598"/>
                  </a:lnTo>
                  <a:lnTo>
                    <a:pt x="28700" y="22591"/>
                  </a:lnTo>
                  <a:lnTo>
                    <a:pt x="6339" y="22591"/>
                  </a:lnTo>
                  <a:lnTo>
                    <a:pt x="6339" y="51291"/>
                  </a:lnTo>
                  <a:cubicBezTo>
                    <a:pt x="6339" y="59013"/>
                    <a:pt x="10950" y="62240"/>
                    <a:pt x="17289" y="62240"/>
                  </a:cubicBezTo>
                  <a:cubicBezTo>
                    <a:pt x="21208" y="62240"/>
                    <a:pt x="25818" y="61088"/>
                    <a:pt x="29507" y="58437"/>
                  </a:cubicBezTo>
                  <a:lnTo>
                    <a:pt x="29507" y="64661"/>
                  </a:lnTo>
                  <a:cubicBezTo>
                    <a:pt x="25818" y="67196"/>
                    <a:pt x="20747" y="68349"/>
                    <a:pt x="16598" y="6834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13" name="Freeform: Shape 1012">
              <a:extLst>
                <a:ext uri="{FF2B5EF4-FFF2-40B4-BE49-F238E27FC236}">
                  <a16:creationId xmlns:a16="http://schemas.microsoft.com/office/drawing/2014/main" id="{C0ECA46D-45C5-4E91-95B8-F20BDFC0DC27}"/>
                </a:ext>
              </a:extLst>
            </p:cNvPr>
            <p:cNvSpPr/>
            <p:nvPr/>
          </p:nvSpPr>
          <p:spPr>
            <a:xfrm>
              <a:off x="5749193" y="6450784"/>
              <a:ext cx="45412" cy="77916"/>
            </a:xfrm>
            <a:custGeom>
              <a:avLst/>
              <a:gdLst>
                <a:gd name="connsiteX0" fmla="*/ 6455 w 45412"/>
                <a:gd name="connsiteY0" fmla="*/ 77801 h 77916"/>
                <a:gd name="connsiteX1" fmla="*/ 0 w 45412"/>
                <a:gd name="connsiteY1" fmla="*/ 77801 h 77916"/>
                <a:gd name="connsiteX2" fmla="*/ 0 w 45412"/>
                <a:gd name="connsiteY2" fmla="*/ 0 h 77916"/>
                <a:gd name="connsiteX3" fmla="*/ 6455 w 45412"/>
                <a:gd name="connsiteY3" fmla="*/ 0 h 77916"/>
                <a:gd name="connsiteX4" fmla="*/ 6455 w 45412"/>
                <a:gd name="connsiteY4" fmla="*/ 38613 h 77916"/>
                <a:gd name="connsiteX5" fmla="*/ 25242 w 45412"/>
                <a:gd name="connsiteY5" fmla="*/ 26164 h 77916"/>
                <a:gd name="connsiteX6" fmla="*/ 45413 w 45412"/>
                <a:gd name="connsiteY6" fmla="*/ 48756 h 77916"/>
                <a:gd name="connsiteX7" fmla="*/ 45413 w 45412"/>
                <a:gd name="connsiteY7" fmla="*/ 77801 h 77916"/>
                <a:gd name="connsiteX8" fmla="*/ 38958 w 45412"/>
                <a:gd name="connsiteY8" fmla="*/ 77801 h 77916"/>
                <a:gd name="connsiteX9" fmla="*/ 38958 w 45412"/>
                <a:gd name="connsiteY9" fmla="*/ 49677 h 77916"/>
                <a:gd name="connsiteX10" fmla="*/ 23744 w 45412"/>
                <a:gd name="connsiteY10" fmla="*/ 32388 h 77916"/>
                <a:gd name="connsiteX11" fmla="*/ 6570 w 45412"/>
                <a:gd name="connsiteY11" fmla="*/ 52443 h 77916"/>
                <a:gd name="connsiteX12" fmla="*/ 6570 w 45412"/>
                <a:gd name="connsiteY12" fmla="*/ 77916 h 77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412" h="77916">
                  <a:moveTo>
                    <a:pt x="6455" y="77801"/>
                  </a:moveTo>
                  <a:lnTo>
                    <a:pt x="0" y="77801"/>
                  </a:lnTo>
                  <a:lnTo>
                    <a:pt x="0" y="0"/>
                  </a:lnTo>
                  <a:lnTo>
                    <a:pt x="6455" y="0"/>
                  </a:lnTo>
                  <a:lnTo>
                    <a:pt x="6455" y="38613"/>
                  </a:lnTo>
                  <a:cubicBezTo>
                    <a:pt x="9913" y="31120"/>
                    <a:pt x="16713" y="26164"/>
                    <a:pt x="25242" y="26164"/>
                  </a:cubicBezTo>
                  <a:cubicBezTo>
                    <a:pt x="38728" y="26164"/>
                    <a:pt x="45413" y="35616"/>
                    <a:pt x="45413" y="48756"/>
                  </a:cubicBezTo>
                  <a:lnTo>
                    <a:pt x="45413" y="77801"/>
                  </a:lnTo>
                  <a:lnTo>
                    <a:pt x="38958" y="77801"/>
                  </a:lnTo>
                  <a:lnTo>
                    <a:pt x="38958" y="49677"/>
                  </a:lnTo>
                  <a:cubicBezTo>
                    <a:pt x="38958" y="38151"/>
                    <a:pt x="33656" y="32388"/>
                    <a:pt x="23744" y="32388"/>
                  </a:cubicBezTo>
                  <a:cubicBezTo>
                    <a:pt x="13831" y="32388"/>
                    <a:pt x="6570" y="41148"/>
                    <a:pt x="6570" y="52443"/>
                  </a:cubicBezTo>
                  <a:lnTo>
                    <a:pt x="6570" y="77916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14" name="Freeform: Shape 1013">
              <a:extLst>
                <a:ext uri="{FF2B5EF4-FFF2-40B4-BE49-F238E27FC236}">
                  <a16:creationId xmlns:a16="http://schemas.microsoft.com/office/drawing/2014/main" id="{3DEF7E76-0425-499A-9246-F30AE27B011A}"/>
                </a:ext>
              </a:extLst>
            </p:cNvPr>
            <p:cNvSpPr/>
            <p:nvPr/>
          </p:nvSpPr>
          <p:spPr>
            <a:xfrm>
              <a:off x="5807400" y="6476949"/>
              <a:ext cx="52097" cy="52558"/>
            </a:xfrm>
            <a:custGeom>
              <a:avLst/>
              <a:gdLst>
                <a:gd name="connsiteX0" fmla="*/ 45643 w 52097"/>
                <a:gd name="connsiteY0" fmla="*/ 39995 h 52558"/>
                <a:gd name="connsiteX1" fmla="*/ 25472 w 52097"/>
                <a:gd name="connsiteY1" fmla="*/ 52559 h 52558"/>
                <a:gd name="connsiteX2" fmla="*/ 0 w 52097"/>
                <a:gd name="connsiteY2" fmla="*/ 26510 h 52558"/>
                <a:gd name="connsiteX3" fmla="*/ 25472 w 52097"/>
                <a:gd name="connsiteY3" fmla="*/ 0 h 52558"/>
                <a:gd name="connsiteX4" fmla="*/ 45643 w 52097"/>
                <a:gd name="connsiteY4" fmla="*/ 12678 h 52558"/>
                <a:gd name="connsiteX5" fmla="*/ 45643 w 52097"/>
                <a:gd name="connsiteY5" fmla="*/ 807 h 52558"/>
                <a:gd name="connsiteX6" fmla="*/ 52098 w 52097"/>
                <a:gd name="connsiteY6" fmla="*/ 807 h 52558"/>
                <a:gd name="connsiteX7" fmla="*/ 52098 w 52097"/>
                <a:gd name="connsiteY7" fmla="*/ 51636 h 52558"/>
                <a:gd name="connsiteX8" fmla="*/ 45643 w 52097"/>
                <a:gd name="connsiteY8" fmla="*/ 51636 h 52558"/>
                <a:gd name="connsiteX9" fmla="*/ 45643 w 52097"/>
                <a:gd name="connsiteY9" fmla="*/ 39880 h 52558"/>
                <a:gd name="connsiteX10" fmla="*/ 6685 w 52097"/>
                <a:gd name="connsiteY10" fmla="*/ 26394 h 52558"/>
                <a:gd name="connsiteX11" fmla="*/ 26049 w 52097"/>
                <a:gd name="connsiteY11" fmla="*/ 46565 h 52558"/>
                <a:gd name="connsiteX12" fmla="*/ 45643 w 52097"/>
                <a:gd name="connsiteY12" fmla="*/ 26394 h 52558"/>
                <a:gd name="connsiteX13" fmla="*/ 26049 w 52097"/>
                <a:gd name="connsiteY13" fmla="*/ 6108 h 52558"/>
                <a:gd name="connsiteX14" fmla="*/ 6685 w 52097"/>
                <a:gd name="connsiteY14" fmla="*/ 26394 h 52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52558">
                  <a:moveTo>
                    <a:pt x="45643" y="39995"/>
                  </a:moveTo>
                  <a:cubicBezTo>
                    <a:pt x="42070" y="47718"/>
                    <a:pt x="34693" y="52559"/>
                    <a:pt x="25472" y="52559"/>
                  </a:cubicBezTo>
                  <a:cubicBezTo>
                    <a:pt x="10604" y="52559"/>
                    <a:pt x="0" y="41609"/>
                    <a:pt x="0" y="26510"/>
                  </a:cubicBezTo>
                  <a:cubicBezTo>
                    <a:pt x="0" y="11411"/>
                    <a:pt x="10604" y="0"/>
                    <a:pt x="25472" y="0"/>
                  </a:cubicBezTo>
                  <a:cubicBezTo>
                    <a:pt x="34809" y="0"/>
                    <a:pt x="42070" y="4956"/>
                    <a:pt x="45643" y="12678"/>
                  </a:cubicBezTo>
                  <a:lnTo>
                    <a:pt x="45643" y="807"/>
                  </a:lnTo>
                  <a:lnTo>
                    <a:pt x="52098" y="807"/>
                  </a:lnTo>
                  <a:lnTo>
                    <a:pt x="52098" y="51636"/>
                  </a:lnTo>
                  <a:lnTo>
                    <a:pt x="45643" y="51636"/>
                  </a:lnTo>
                  <a:lnTo>
                    <a:pt x="45643" y="39880"/>
                  </a:lnTo>
                  <a:close/>
                  <a:moveTo>
                    <a:pt x="6685" y="26394"/>
                  </a:moveTo>
                  <a:cubicBezTo>
                    <a:pt x="6685" y="38036"/>
                    <a:pt x="14638" y="46565"/>
                    <a:pt x="26049" y="46565"/>
                  </a:cubicBezTo>
                  <a:cubicBezTo>
                    <a:pt x="37460" y="46565"/>
                    <a:pt x="45643" y="38036"/>
                    <a:pt x="45643" y="26394"/>
                  </a:cubicBezTo>
                  <a:cubicBezTo>
                    <a:pt x="45643" y="14753"/>
                    <a:pt x="37460" y="6108"/>
                    <a:pt x="26049" y="6108"/>
                  </a:cubicBezTo>
                  <a:cubicBezTo>
                    <a:pt x="14638" y="6108"/>
                    <a:pt x="6685" y="14638"/>
                    <a:pt x="6685" y="26394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15" name="Freeform: Shape 1014">
              <a:extLst>
                <a:ext uri="{FF2B5EF4-FFF2-40B4-BE49-F238E27FC236}">
                  <a16:creationId xmlns:a16="http://schemas.microsoft.com/office/drawing/2014/main" id="{3360AF02-13FA-46AB-9AE5-2D5E66B4C6A7}"/>
                </a:ext>
              </a:extLst>
            </p:cNvPr>
            <p:cNvSpPr/>
            <p:nvPr/>
          </p:nvSpPr>
          <p:spPr>
            <a:xfrm>
              <a:off x="5876902" y="6461273"/>
              <a:ext cx="29506" cy="68349"/>
            </a:xfrm>
            <a:custGeom>
              <a:avLst/>
              <a:gdLst>
                <a:gd name="connsiteX0" fmla="*/ 16598 w 29506"/>
                <a:gd name="connsiteY0" fmla="*/ 68234 h 68349"/>
                <a:gd name="connsiteX1" fmla="*/ 0 w 29506"/>
                <a:gd name="connsiteY1" fmla="*/ 50714 h 68349"/>
                <a:gd name="connsiteX2" fmla="*/ 0 w 29506"/>
                <a:gd name="connsiteY2" fmla="*/ 0 h 68349"/>
                <a:gd name="connsiteX3" fmla="*/ 6339 w 29506"/>
                <a:gd name="connsiteY3" fmla="*/ 0 h 68349"/>
                <a:gd name="connsiteX4" fmla="*/ 6339 w 29506"/>
                <a:gd name="connsiteY4" fmla="*/ 16598 h 68349"/>
                <a:gd name="connsiteX5" fmla="*/ 28700 w 29506"/>
                <a:gd name="connsiteY5" fmla="*/ 16598 h 68349"/>
                <a:gd name="connsiteX6" fmla="*/ 28700 w 29506"/>
                <a:gd name="connsiteY6" fmla="*/ 22591 h 68349"/>
                <a:gd name="connsiteX7" fmla="*/ 6339 w 29506"/>
                <a:gd name="connsiteY7" fmla="*/ 22591 h 68349"/>
                <a:gd name="connsiteX8" fmla="*/ 6339 w 29506"/>
                <a:gd name="connsiteY8" fmla="*/ 51291 h 68349"/>
                <a:gd name="connsiteX9" fmla="*/ 17289 w 29506"/>
                <a:gd name="connsiteY9" fmla="*/ 62240 h 68349"/>
                <a:gd name="connsiteX10" fmla="*/ 29507 w 29506"/>
                <a:gd name="connsiteY10" fmla="*/ 58437 h 68349"/>
                <a:gd name="connsiteX11" fmla="*/ 29507 w 29506"/>
                <a:gd name="connsiteY11" fmla="*/ 64661 h 68349"/>
                <a:gd name="connsiteX12" fmla="*/ 16598 w 29506"/>
                <a:gd name="connsiteY12" fmla="*/ 68349 h 68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506" h="68349">
                  <a:moveTo>
                    <a:pt x="16598" y="68234"/>
                  </a:moveTo>
                  <a:cubicBezTo>
                    <a:pt x="6339" y="68234"/>
                    <a:pt x="0" y="63509"/>
                    <a:pt x="0" y="50714"/>
                  </a:cubicBezTo>
                  <a:lnTo>
                    <a:pt x="0" y="0"/>
                  </a:lnTo>
                  <a:lnTo>
                    <a:pt x="6339" y="0"/>
                  </a:lnTo>
                  <a:lnTo>
                    <a:pt x="6339" y="16598"/>
                  </a:lnTo>
                  <a:lnTo>
                    <a:pt x="28700" y="16598"/>
                  </a:lnTo>
                  <a:lnTo>
                    <a:pt x="28700" y="22591"/>
                  </a:lnTo>
                  <a:lnTo>
                    <a:pt x="6339" y="22591"/>
                  </a:lnTo>
                  <a:lnTo>
                    <a:pt x="6339" y="51291"/>
                  </a:lnTo>
                  <a:cubicBezTo>
                    <a:pt x="6339" y="59013"/>
                    <a:pt x="10950" y="62240"/>
                    <a:pt x="17289" y="62240"/>
                  </a:cubicBezTo>
                  <a:cubicBezTo>
                    <a:pt x="21208" y="62240"/>
                    <a:pt x="25818" y="61088"/>
                    <a:pt x="29507" y="58437"/>
                  </a:cubicBezTo>
                  <a:lnTo>
                    <a:pt x="29507" y="64661"/>
                  </a:lnTo>
                  <a:cubicBezTo>
                    <a:pt x="25818" y="67196"/>
                    <a:pt x="20747" y="68349"/>
                    <a:pt x="16598" y="68349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16" name="Freeform: Shape 1015">
              <a:extLst>
                <a:ext uri="{FF2B5EF4-FFF2-40B4-BE49-F238E27FC236}">
                  <a16:creationId xmlns:a16="http://schemas.microsoft.com/office/drawing/2014/main" id="{68415981-AA2D-4A21-BB1B-5FA6DDCF34CB}"/>
                </a:ext>
              </a:extLst>
            </p:cNvPr>
            <p:cNvSpPr/>
            <p:nvPr/>
          </p:nvSpPr>
          <p:spPr>
            <a:xfrm>
              <a:off x="5941332" y="6476833"/>
              <a:ext cx="25588" cy="51751"/>
            </a:xfrm>
            <a:custGeom>
              <a:avLst/>
              <a:gdLst>
                <a:gd name="connsiteX0" fmla="*/ 6455 w 25588"/>
                <a:gd name="connsiteY0" fmla="*/ 51752 h 51751"/>
                <a:gd name="connsiteX1" fmla="*/ 0 w 25588"/>
                <a:gd name="connsiteY1" fmla="*/ 51752 h 51751"/>
                <a:gd name="connsiteX2" fmla="*/ 0 w 25588"/>
                <a:gd name="connsiteY2" fmla="*/ 922 h 51751"/>
                <a:gd name="connsiteX3" fmla="*/ 6455 w 25588"/>
                <a:gd name="connsiteY3" fmla="*/ 922 h 51751"/>
                <a:gd name="connsiteX4" fmla="*/ 6455 w 25588"/>
                <a:gd name="connsiteY4" fmla="*/ 13947 h 51751"/>
                <a:gd name="connsiteX5" fmla="*/ 25588 w 25588"/>
                <a:gd name="connsiteY5" fmla="*/ 0 h 51751"/>
                <a:gd name="connsiteX6" fmla="*/ 25588 w 25588"/>
                <a:gd name="connsiteY6" fmla="*/ 7261 h 51751"/>
                <a:gd name="connsiteX7" fmla="*/ 6455 w 25588"/>
                <a:gd name="connsiteY7" fmla="*/ 27201 h 51751"/>
                <a:gd name="connsiteX8" fmla="*/ 6455 w 25588"/>
                <a:gd name="connsiteY8" fmla="*/ 51636 h 5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88" h="51751">
                  <a:moveTo>
                    <a:pt x="6455" y="51752"/>
                  </a:moveTo>
                  <a:lnTo>
                    <a:pt x="0" y="51752"/>
                  </a:lnTo>
                  <a:lnTo>
                    <a:pt x="0" y="922"/>
                  </a:lnTo>
                  <a:lnTo>
                    <a:pt x="6455" y="922"/>
                  </a:lnTo>
                  <a:lnTo>
                    <a:pt x="6455" y="13947"/>
                  </a:lnTo>
                  <a:cubicBezTo>
                    <a:pt x="10028" y="5302"/>
                    <a:pt x="17059" y="0"/>
                    <a:pt x="25588" y="0"/>
                  </a:cubicBezTo>
                  <a:lnTo>
                    <a:pt x="25588" y="7261"/>
                  </a:lnTo>
                  <a:cubicBezTo>
                    <a:pt x="15445" y="6224"/>
                    <a:pt x="6455" y="14062"/>
                    <a:pt x="6455" y="27201"/>
                  </a:cubicBezTo>
                  <a:lnTo>
                    <a:pt x="6455" y="51636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17" name="Freeform: Shape 1016">
              <a:extLst>
                <a:ext uri="{FF2B5EF4-FFF2-40B4-BE49-F238E27FC236}">
                  <a16:creationId xmlns:a16="http://schemas.microsoft.com/office/drawing/2014/main" id="{9CC31969-651F-452A-B387-F7017B9C1137}"/>
                </a:ext>
              </a:extLst>
            </p:cNvPr>
            <p:cNvSpPr/>
            <p:nvPr/>
          </p:nvSpPr>
          <p:spPr>
            <a:xfrm>
              <a:off x="5972337" y="6477064"/>
              <a:ext cx="49216" cy="52443"/>
            </a:xfrm>
            <a:custGeom>
              <a:avLst/>
              <a:gdLst>
                <a:gd name="connsiteX0" fmla="*/ 115 w 49216"/>
                <a:gd name="connsiteY0" fmla="*/ 26510 h 52443"/>
                <a:gd name="connsiteX1" fmla="*/ 25127 w 49216"/>
                <a:gd name="connsiteY1" fmla="*/ 0 h 52443"/>
                <a:gd name="connsiteX2" fmla="*/ 49216 w 49216"/>
                <a:gd name="connsiteY2" fmla="*/ 25587 h 52443"/>
                <a:gd name="connsiteX3" fmla="*/ 48986 w 49216"/>
                <a:gd name="connsiteY3" fmla="*/ 28700 h 52443"/>
                <a:gd name="connsiteX4" fmla="*/ 6801 w 49216"/>
                <a:gd name="connsiteY4" fmla="*/ 28700 h 52443"/>
                <a:gd name="connsiteX5" fmla="*/ 27087 w 49216"/>
                <a:gd name="connsiteY5" fmla="*/ 46565 h 52443"/>
                <a:gd name="connsiteX6" fmla="*/ 45643 w 49216"/>
                <a:gd name="connsiteY6" fmla="*/ 40341 h 52443"/>
                <a:gd name="connsiteX7" fmla="*/ 45643 w 49216"/>
                <a:gd name="connsiteY7" fmla="*/ 46680 h 52443"/>
                <a:gd name="connsiteX8" fmla="*/ 27087 w 49216"/>
                <a:gd name="connsiteY8" fmla="*/ 52443 h 52443"/>
                <a:gd name="connsiteX9" fmla="*/ 0 w 49216"/>
                <a:gd name="connsiteY9" fmla="*/ 26510 h 52443"/>
                <a:gd name="connsiteX10" fmla="*/ 42416 w 49216"/>
                <a:gd name="connsiteY10" fmla="*/ 23398 h 52443"/>
                <a:gd name="connsiteX11" fmla="*/ 25127 w 49216"/>
                <a:gd name="connsiteY11" fmla="*/ 5878 h 52443"/>
                <a:gd name="connsiteX12" fmla="*/ 6916 w 49216"/>
                <a:gd name="connsiteY12" fmla="*/ 23398 h 52443"/>
                <a:gd name="connsiteX13" fmla="*/ 42416 w 49216"/>
                <a:gd name="connsiteY13" fmla="*/ 23398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3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50"/>
                    <a:pt x="49216" y="25587"/>
                  </a:cubicBezTo>
                  <a:cubicBezTo>
                    <a:pt x="49216" y="26625"/>
                    <a:pt x="49216" y="27662"/>
                    <a:pt x="48986" y="28700"/>
                  </a:cubicBezTo>
                  <a:lnTo>
                    <a:pt x="6801" y="28700"/>
                  </a:lnTo>
                  <a:cubicBezTo>
                    <a:pt x="7838" y="39188"/>
                    <a:pt x="15676" y="46565"/>
                    <a:pt x="27087" y="46565"/>
                  </a:cubicBezTo>
                  <a:cubicBezTo>
                    <a:pt x="33772" y="46565"/>
                    <a:pt x="40227" y="44490"/>
                    <a:pt x="45643" y="40341"/>
                  </a:cubicBezTo>
                  <a:lnTo>
                    <a:pt x="45643" y="46680"/>
                  </a:lnTo>
                  <a:cubicBezTo>
                    <a:pt x="40227" y="50600"/>
                    <a:pt x="33772" y="52443"/>
                    <a:pt x="27087" y="52443"/>
                  </a:cubicBezTo>
                  <a:cubicBezTo>
                    <a:pt x="11065" y="52443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40" y="13370"/>
                    <a:pt x="35500" y="5878"/>
                    <a:pt x="25127" y="5878"/>
                  </a:cubicBezTo>
                  <a:cubicBezTo>
                    <a:pt x="14754" y="5878"/>
                    <a:pt x="7953" y="13485"/>
                    <a:pt x="6916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18" name="Freeform: Shape 1017">
              <a:extLst>
                <a:ext uri="{FF2B5EF4-FFF2-40B4-BE49-F238E27FC236}">
                  <a16:creationId xmlns:a16="http://schemas.microsoft.com/office/drawing/2014/main" id="{D29601C6-E167-47EA-8E44-823E2199DF75}"/>
                </a:ext>
              </a:extLst>
            </p:cNvPr>
            <p:cNvSpPr/>
            <p:nvPr/>
          </p:nvSpPr>
          <p:spPr>
            <a:xfrm>
              <a:off x="6031697" y="6476949"/>
              <a:ext cx="52097" cy="77685"/>
            </a:xfrm>
            <a:custGeom>
              <a:avLst/>
              <a:gdLst>
                <a:gd name="connsiteX0" fmla="*/ 52098 w 52097"/>
                <a:gd name="connsiteY0" fmla="*/ 77685 h 77685"/>
                <a:gd name="connsiteX1" fmla="*/ 45643 w 52097"/>
                <a:gd name="connsiteY1" fmla="*/ 77685 h 77685"/>
                <a:gd name="connsiteX2" fmla="*/ 45643 w 52097"/>
                <a:gd name="connsiteY2" fmla="*/ 39995 h 77685"/>
                <a:gd name="connsiteX3" fmla="*/ 25473 w 52097"/>
                <a:gd name="connsiteY3" fmla="*/ 52559 h 77685"/>
                <a:gd name="connsiteX4" fmla="*/ 0 w 52097"/>
                <a:gd name="connsiteY4" fmla="*/ 26510 h 77685"/>
                <a:gd name="connsiteX5" fmla="*/ 25473 w 52097"/>
                <a:gd name="connsiteY5" fmla="*/ 0 h 77685"/>
                <a:gd name="connsiteX6" fmla="*/ 45643 w 52097"/>
                <a:gd name="connsiteY6" fmla="*/ 12678 h 77685"/>
                <a:gd name="connsiteX7" fmla="*/ 45643 w 52097"/>
                <a:gd name="connsiteY7" fmla="*/ 807 h 77685"/>
                <a:gd name="connsiteX8" fmla="*/ 52098 w 52097"/>
                <a:gd name="connsiteY8" fmla="*/ 807 h 77685"/>
                <a:gd name="connsiteX9" fmla="*/ 52098 w 52097"/>
                <a:gd name="connsiteY9" fmla="*/ 77570 h 77685"/>
                <a:gd name="connsiteX10" fmla="*/ 6685 w 52097"/>
                <a:gd name="connsiteY10" fmla="*/ 26394 h 77685"/>
                <a:gd name="connsiteX11" fmla="*/ 26049 w 52097"/>
                <a:gd name="connsiteY11" fmla="*/ 46565 h 77685"/>
                <a:gd name="connsiteX12" fmla="*/ 45643 w 52097"/>
                <a:gd name="connsiteY12" fmla="*/ 26394 h 77685"/>
                <a:gd name="connsiteX13" fmla="*/ 26049 w 52097"/>
                <a:gd name="connsiteY13" fmla="*/ 6108 h 77685"/>
                <a:gd name="connsiteX14" fmla="*/ 6685 w 52097"/>
                <a:gd name="connsiteY14" fmla="*/ 26394 h 77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2097" h="77685">
                  <a:moveTo>
                    <a:pt x="52098" y="77685"/>
                  </a:moveTo>
                  <a:lnTo>
                    <a:pt x="45643" y="77685"/>
                  </a:lnTo>
                  <a:lnTo>
                    <a:pt x="45643" y="39995"/>
                  </a:lnTo>
                  <a:cubicBezTo>
                    <a:pt x="42070" y="47603"/>
                    <a:pt x="34694" y="52559"/>
                    <a:pt x="25473" y="52559"/>
                  </a:cubicBezTo>
                  <a:cubicBezTo>
                    <a:pt x="10604" y="52559"/>
                    <a:pt x="0" y="41609"/>
                    <a:pt x="0" y="26510"/>
                  </a:cubicBezTo>
                  <a:cubicBezTo>
                    <a:pt x="0" y="11411"/>
                    <a:pt x="10604" y="0"/>
                    <a:pt x="25473" y="0"/>
                  </a:cubicBezTo>
                  <a:cubicBezTo>
                    <a:pt x="34694" y="0"/>
                    <a:pt x="42070" y="4956"/>
                    <a:pt x="45643" y="12678"/>
                  </a:cubicBezTo>
                  <a:lnTo>
                    <a:pt x="45643" y="807"/>
                  </a:lnTo>
                  <a:lnTo>
                    <a:pt x="52098" y="807"/>
                  </a:lnTo>
                  <a:lnTo>
                    <a:pt x="52098" y="77570"/>
                  </a:lnTo>
                  <a:close/>
                  <a:moveTo>
                    <a:pt x="6685" y="26394"/>
                  </a:moveTo>
                  <a:cubicBezTo>
                    <a:pt x="6685" y="38036"/>
                    <a:pt x="14638" y="46565"/>
                    <a:pt x="26049" y="46565"/>
                  </a:cubicBezTo>
                  <a:cubicBezTo>
                    <a:pt x="37460" y="46565"/>
                    <a:pt x="45643" y="38036"/>
                    <a:pt x="45643" y="26394"/>
                  </a:cubicBezTo>
                  <a:cubicBezTo>
                    <a:pt x="45643" y="14753"/>
                    <a:pt x="37460" y="6108"/>
                    <a:pt x="26049" y="6108"/>
                  </a:cubicBezTo>
                  <a:cubicBezTo>
                    <a:pt x="14638" y="6108"/>
                    <a:pt x="6685" y="14638"/>
                    <a:pt x="6685" y="26394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19" name="Freeform: Shape 1018">
              <a:extLst>
                <a:ext uri="{FF2B5EF4-FFF2-40B4-BE49-F238E27FC236}">
                  <a16:creationId xmlns:a16="http://schemas.microsoft.com/office/drawing/2014/main" id="{76AD0C73-67EE-497F-9402-7897E107F1D6}"/>
                </a:ext>
              </a:extLst>
            </p:cNvPr>
            <p:cNvSpPr/>
            <p:nvPr/>
          </p:nvSpPr>
          <p:spPr>
            <a:xfrm>
              <a:off x="6100277" y="6477756"/>
              <a:ext cx="44605" cy="51636"/>
            </a:xfrm>
            <a:custGeom>
              <a:avLst/>
              <a:gdLst>
                <a:gd name="connsiteX0" fmla="*/ 38151 w 44605"/>
                <a:gd name="connsiteY0" fmla="*/ 0 h 51636"/>
                <a:gd name="connsiteX1" fmla="*/ 44606 w 44605"/>
                <a:gd name="connsiteY1" fmla="*/ 0 h 51636"/>
                <a:gd name="connsiteX2" fmla="*/ 44606 w 44605"/>
                <a:gd name="connsiteY2" fmla="*/ 28584 h 51636"/>
                <a:gd name="connsiteX3" fmla="*/ 22361 w 44605"/>
                <a:gd name="connsiteY3" fmla="*/ 51636 h 51636"/>
                <a:gd name="connsiteX4" fmla="*/ 0 w 44605"/>
                <a:gd name="connsiteY4" fmla="*/ 28584 h 51636"/>
                <a:gd name="connsiteX5" fmla="*/ 0 w 44605"/>
                <a:gd name="connsiteY5" fmla="*/ 0 h 51636"/>
                <a:gd name="connsiteX6" fmla="*/ 6455 w 44605"/>
                <a:gd name="connsiteY6" fmla="*/ 0 h 51636"/>
                <a:gd name="connsiteX7" fmla="*/ 6455 w 44605"/>
                <a:gd name="connsiteY7" fmla="*/ 29276 h 51636"/>
                <a:gd name="connsiteX8" fmla="*/ 22361 w 44605"/>
                <a:gd name="connsiteY8" fmla="*/ 45643 h 51636"/>
                <a:gd name="connsiteX9" fmla="*/ 38151 w 44605"/>
                <a:gd name="connsiteY9" fmla="*/ 29276 h 51636"/>
                <a:gd name="connsiteX10" fmla="*/ 38151 w 44605"/>
                <a:gd name="connsiteY10" fmla="*/ 0 h 5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605" h="51636">
                  <a:moveTo>
                    <a:pt x="38151" y="0"/>
                  </a:moveTo>
                  <a:lnTo>
                    <a:pt x="44606" y="0"/>
                  </a:lnTo>
                  <a:lnTo>
                    <a:pt x="44606" y="28584"/>
                  </a:lnTo>
                  <a:cubicBezTo>
                    <a:pt x="44606" y="42992"/>
                    <a:pt x="35846" y="51636"/>
                    <a:pt x="22361" y="51636"/>
                  </a:cubicBezTo>
                  <a:cubicBezTo>
                    <a:pt x="8875" y="51636"/>
                    <a:pt x="0" y="42992"/>
                    <a:pt x="0" y="28584"/>
                  </a:cubicBezTo>
                  <a:lnTo>
                    <a:pt x="0" y="0"/>
                  </a:lnTo>
                  <a:lnTo>
                    <a:pt x="6455" y="0"/>
                  </a:lnTo>
                  <a:lnTo>
                    <a:pt x="6455" y="29276"/>
                  </a:lnTo>
                  <a:cubicBezTo>
                    <a:pt x="6455" y="40110"/>
                    <a:pt x="12909" y="45643"/>
                    <a:pt x="22361" y="45643"/>
                  </a:cubicBezTo>
                  <a:cubicBezTo>
                    <a:pt x="31812" y="45643"/>
                    <a:pt x="38151" y="39995"/>
                    <a:pt x="38151" y="29276"/>
                  </a:cubicBezTo>
                  <a:lnTo>
                    <a:pt x="38151" y="0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20" name="Freeform: Shape 1019">
              <a:extLst>
                <a:ext uri="{FF2B5EF4-FFF2-40B4-BE49-F238E27FC236}">
                  <a16:creationId xmlns:a16="http://schemas.microsoft.com/office/drawing/2014/main" id="{700F3A59-F73A-4E52-BF3B-74824A8F84EC}"/>
                </a:ext>
              </a:extLst>
            </p:cNvPr>
            <p:cNvSpPr/>
            <p:nvPr/>
          </p:nvSpPr>
          <p:spPr>
            <a:xfrm>
              <a:off x="6159867" y="6457930"/>
              <a:ext cx="12332" cy="70654"/>
            </a:xfrm>
            <a:custGeom>
              <a:avLst/>
              <a:gdLst>
                <a:gd name="connsiteX0" fmla="*/ 0 w 12332"/>
                <a:gd name="connsiteY0" fmla="*/ 4611 h 70654"/>
                <a:gd name="connsiteX1" fmla="*/ 4380 w 12332"/>
                <a:gd name="connsiteY1" fmla="*/ 0 h 70654"/>
                <a:gd name="connsiteX2" fmla="*/ 7377 w 12332"/>
                <a:gd name="connsiteY2" fmla="*/ 922 h 70654"/>
                <a:gd name="connsiteX3" fmla="*/ 12333 w 12332"/>
                <a:gd name="connsiteY3" fmla="*/ 4495 h 70654"/>
                <a:gd name="connsiteX4" fmla="*/ 7377 w 12332"/>
                <a:gd name="connsiteY4" fmla="*/ 8068 h 70654"/>
                <a:gd name="connsiteX5" fmla="*/ 4380 w 12332"/>
                <a:gd name="connsiteY5" fmla="*/ 9106 h 70654"/>
                <a:gd name="connsiteX6" fmla="*/ 0 w 12332"/>
                <a:gd name="connsiteY6" fmla="*/ 4611 h 70654"/>
                <a:gd name="connsiteX7" fmla="*/ 1498 w 12332"/>
                <a:gd name="connsiteY7" fmla="*/ 19825 h 70654"/>
                <a:gd name="connsiteX8" fmla="*/ 8068 w 12332"/>
                <a:gd name="connsiteY8" fmla="*/ 19825 h 70654"/>
                <a:gd name="connsiteX9" fmla="*/ 8068 w 12332"/>
                <a:gd name="connsiteY9" fmla="*/ 70655 h 70654"/>
                <a:gd name="connsiteX10" fmla="*/ 1498 w 12332"/>
                <a:gd name="connsiteY10" fmla="*/ 70655 h 70654"/>
                <a:gd name="connsiteX11" fmla="*/ 1498 w 12332"/>
                <a:gd name="connsiteY11" fmla="*/ 19825 h 70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32" h="70654">
                  <a:moveTo>
                    <a:pt x="0" y="4611"/>
                  </a:moveTo>
                  <a:cubicBezTo>
                    <a:pt x="0" y="2075"/>
                    <a:pt x="1845" y="0"/>
                    <a:pt x="4380" y="0"/>
                  </a:cubicBezTo>
                  <a:cubicBezTo>
                    <a:pt x="5532" y="0"/>
                    <a:pt x="6455" y="346"/>
                    <a:pt x="7377" y="922"/>
                  </a:cubicBezTo>
                  <a:lnTo>
                    <a:pt x="12333" y="4495"/>
                  </a:lnTo>
                  <a:lnTo>
                    <a:pt x="7377" y="8068"/>
                  </a:lnTo>
                  <a:cubicBezTo>
                    <a:pt x="6455" y="8645"/>
                    <a:pt x="5532" y="9106"/>
                    <a:pt x="4380" y="9106"/>
                  </a:cubicBezTo>
                  <a:cubicBezTo>
                    <a:pt x="1845" y="9106"/>
                    <a:pt x="0" y="7031"/>
                    <a:pt x="0" y="4611"/>
                  </a:cubicBezTo>
                  <a:close/>
                  <a:moveTo>
                    <a:pt x="1498" y="19825"/>
                  </a:moveTo>
                  <a:lnTo>
                    <a:pt x="8068" y="19825"/>
                  </a:lnTo>
                  <a:lnTo>
                    <a:pt x="8068" y="70655"/>
                  </a:lnTo>
                  <a:lnTo>
                    <a:pt x="1498" y="70655"/>
                  </a:lnTo>
                  <a:lnTo>
                    <a:pt x="1498" y="19825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21" name="Freeform: Shape 1020">
              <a:extLst>
                <a:ext uri="{FF2B5EF4-FFF2-40B4-BE49-F238E27FC236}">
                  <a16:creationId xmlns:a16="http://schemas.microsoft.com/office/drawing/2014/main" id="{D15536A6-BD8B-48B3-8CA6-E26E5E2C6309}"/>
                </a:ext>
              </a:extLst>
            </p:cNvPr>
            <p:cNvSpPr/>
            <p:nvPr/>
          </p:nvSpPr>
          <p:spPr>
            <a:xfrm>
              <a:off x="6185916" y="6476833"/>
              <a:ext cx="25587" cy="51751"/>
            </a:xfrm>
            <a:custGeom>
              <a:avLst/>
              <a:gdLst>
                <a:gd name="connsiteX0" fmla="*/ 6455 w 25587"/>
                <a:gd name="connsiteY0" fmla="*/ 51752 h 51751"/>
                <a:gd name="connsiteX1" fmla="*/ 0 w 25587"/>
                <a:gd name="connsiteY1" fmla="*/ 51752 h 51751"/>
                <a:gd name="connsiteX2" fmla="*/ 0 w 25587"/>
                <a:gd name="connsiteY2" fmla="*/ 922 h 51751"/>
                <a:gd name="connsiteX3" fmla="*/ 6455 w 25587"/>
                <a:gd name="connsiteY3" fmla="*/ 922 h 51751"/>
                <a:gd name="connsiteX4" fmla="*/ 6455 w 25587"/>
                <a:gd name="connsiteY4" fmla="*/ 13947 h 51751"/>
                <a:gd name="connsiteX5" fmla="*/ 25587 w 25587"/>
                <a:gd name="connsiteY5" fmla="*/ 0 h 51751"/>
                <a:gd name="connsiteX6" fmla="*/ 25587 w 25587"/>
                <a:gd name="connsiteY6" fmla="*/ 7261 h 51751"/>
                <a:gd name="connsiteX7" fmla="*/ 6455 w 25587"/>
                <a:gd name="connsiteY7" fmla="*/ 27201 h 51751"/>
                <a:gd name="connsiteX8" fmla="*/ 6455 w 25587"/>
                <a:gd name="connsiteY8" fmla="*/ 51636 h 5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87" h="51751">
                  <a:moveTo>
                    <a:pt x="6455" y="51752"/>
                  </a:moveTo>
                  <a:lnTo>
                    <a:pt x="0" y="51752"/>
                  </a:lnTo>
                  <a:lnTo>
                    <a:pt x="0" y="922"/>
                  </a:lnTo>
                  <a:lnTo>
                    <a:pt x="6455" y="922"/>
                  </a:lnTo>
                  <a:lnTo>
                    <a:pt x="6455" y="13947"/>
                  </a:lnTo>
                  <a:cubicBezTo>
                    <a:pt x="10028" y="5302"/>
                    <a:pt x="17058" y="0"/>
                    <a:pt x="25587" y="0"/>
                  </a:cubicBezTo>
                  <a:lnTo>
                    <a:pt x="25587" y="7261"/>
                  </a:lnTo>
                  <a:cubicBezTo>
                    <a:pt x="15445" y="6224"/>
                    <a:pt x="6455" y="14062"/>
                    <a:pt x="6455" y="27201"/>
                  </a:cubicBezTo>
                  <a:lnTo>
                    <a:pt x="6455" y="51636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22" name="Freeform: Shape 1021">
              <a:extLst>
                <a:ext uri="{FF2B5EF4-FFF2-40B4-BE49-F238E27FC236}">
                  <a16:creationId xmlns:a16="http://schemas.microsoft.com/office/drawing/2014/main" id="{CD9A5E18-73B7-4938-A246-009EBE4B946E}"/>
                </a:ext>
              </a:extLst>
            </p:cNvPr>
            <p:cNvSpPr/>
            <p:nvPr/>
          </p:nvSpPr>
          <p:spPr>
            <a:xfrm>
              <a:off x="6216690" y="6477064"/>
              <a:ext cx="49216" cy="52443"/>
            </a:xfrm>
            <a:custGeom>
              <a:avLst/>
              <a:gdLst>
                <a:gd name="connsiteX0" fmla="*/ 115 w 49216"/>
                <a:gd name="connsiteY0" fmla="*/ 26510 h 52443"/>
                <a:gd name="connsiteX1" fmla="*/ 25127 w 49216"/>
                <a:gd name="connsiteY1" fmla="*/ 0 h 52443"/>
                <a:gd name="connsiteX2" fmla="*/ 49216 w 49216"/>
                <a:gd name="connsiteY2" fmla="*/ 25587 h 52443"/>
                <a:gd name="connsiteX3" fmla="*/ 48986 w 49216"/>
                <a:gd name="connsiteY3" fmla="*/ 28700 h 52443"/>
                <a:gd name="connsiteX4" fmla="*/ 6801 w 49216"/>
                <a:gd name="connsiteY4" fmla="*/ 28700 h 52443"/>
                <a:gd name="connsiteX5" fmla="*/ 27087 w 49216"/>
                <a:gd name="connsiteY5" fmla="*/ 46565 h 52443"/>
                <a:gd name="connsiteX6" fmla="*/ 45643 w 49216"/>
                <a:gd name="connsiteY6" fmla="*/ 40341 h 52443"/>
                <a:gd name="connsiteX7" fmla="*/ 45643 w 49216"/>
                <a:gd name="connsiteY7" fmla="*/ 46680 h 52443"/>
                <a:gd name="connsiteX8" fmla="*/ 27087 w 49216"/>
                <a:gd name="connsiteY8" fmla="*/ 52443 h 52443"/>
                <a:gd name="connsiteX9" fmla="*/ 0 w 49216"/>
                <a:gd name="connsiteY9" fmla="*/ 26510 h 52443"/>
                <a:gd name="connsiteX10" fmla="*/ 42416 w 49216"/>
                <a:gd name="connsiteY10" fmla="*/ 23398 h 52443"/>
                <a:gd name="connsiteX11" fmla="*/ 25127 w 49216"/>
                <a:gd name="connsiteY11" fmla="*/ 5878 h 52443"/>
                <a:gd name="connsiteX12" fmla="*/ 6916 w 49216"/>
                <a:gd name="connsiteY12" fmla="*/ 23398 h 52443"/>
                <a:gd name="connsiteX13" fmla="*/ 42416 w 49216"/>
                <a:gd name="connsiteY13" fmla="*/ 23398 h 5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216" h="52443">
                  <a:moveTo>
                    <a:pt x="115" y="26510"/>
                  </a:moveTo>
                  <a:cubicBezTo>
                    <a:pt x="115" y="11411"/>
                    <a:pt x="9682" y="0"/>
                    <a:pt x="25127" y="0"/>
                  </a:cubicBezTo>
                  <a:cubicBezTo>
                    <a:pt x="40572" y="0"/>
                    <a:pt x="49216" y="10950"/>
                    <a:pt x="49216" y="25587"/>
                  </a:cubicBezTo>
                  <a:cubicBezTo>
                    <a:pt x="49216" y="26625"/>
                    <a:pt x="49216" y="27662"/>
                    <a:pt x="48986" y="28700"/>
                  </a:cubicBezTo>
                  <a:lnTo>
                    <a:pt x="6801" y="28700"/>
                  </a:lnTo>
                  <a:cubicBezTo>
                    <a:pt x="7838" y="39188"/>
                    <a:pt x="15675" y="46565"/>
                    <a:pt x="27087" y="46565"/>
                  </a:cubicBezTo>
                  <a:cubicBezTo>
                    <a:pt x="33771" y="46565"/>
                    <a:pt x="40226" y="44490"/>
                    <a:pt x="45643" y="40341"/>
                  </a:cubicBezTo>
                  <a:lnTo>
                    <a:pt x="45643" y="46680"/>
                  </a:lnTo>
                  <a:cubicBezTo>
                    <a:pt x="40226" y="50600"/>
                    <a:pt x="33771" y="52443"/>
                    <a:pt x="27087" y="52443"/>
                  </a:cubicBezTo>
                  <a:cubicBezTo>
                    <a:pt x="11065" y="52443"/>
                    <a:pt x="0" y="41840"/>
                    <a:pt x="0" y="26510"/>
                  </a:cubicBezTo>
                  <a:close/>
                  <a:moveTo>
                    <a:pt x="42416" y="23398"/>
                  </a:moveTo>
                  <a:cubicBezTo>
                    <a:pt x="41840" y="13370"/>
                    <a:pt x="35500" y="5878"/>
                    <a:pt x="25127" y="5878"/>
                  </a:cubicBezTo>
                  <a:cubicBezTo>
                    <a:pt x="14754" y="5878"/>
                    <a:pt x="7953" y="13485"/>
                    <a:pt x="6916" y="23398"/>
                  </a:cubicBezTo>
                  <a:lnTo>
                    <a:pt x="42416" y="23398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23" name="Freeform: Shape 1022">
              <a:extLst>
                <a:ext uri="{FF2B5EF4-FFF2-40B4-BE49-F238E27FC236}">
                  <a16:creationId xmlns:a16="http://schemas.microsoft.com/office/drawing/2014/main" id="{AD1DAACB-9ADC-487C-8C29-FF171DE7C976}"/>
                </a:ext>
              </a:extLst>
            </p:cNvPr>
            <p:cNvSpPr/>
            <p:nvPr/>
          </p:nvSpPr>
          <p:spPr>
            <a:xfrm>
              <a:off x="3569156" y="6574229"/>
              <a:ext cx="2593937" cy="105578"/>
            </a:xfrm>
            <a:custGeom>
              <a:avLst/>
              <a:gdLst>
                <a:gd name="connsiteX0" fmla="*/ 17519 w 2593937"/>
                <a:gd name="connsiteY0" fmla="*/ 74459 h 105578"/>
                <a:gd name="connsiteX1" fmla="*/ 29507 w 2593937"/>
                <a:gd name="connsiteY1" fmla="*/ 65814 h 105578"/>
                <a:gd name="connsiteX2" fmla="*/ 23398 w 2593937"/>
                <a:gd name="connsiteY2" fmla="*/ 58322 h 105578"/>
                <a:gd name="connsiteX3" fmla="*/ 10373 w 2593937"/>
                <a:gd name="connsiteY3" fmla="*/ 53250 h 105578"/>
                <a:gd name="connsiteX4" fmla="*/ 1037 w 2593937"/>
                <a:gd name="connsiteY4" fmla="*/ 41148 h 105578"/>
                <a:gd name="connsiteX5" fmla="*/ 18211 w 2593937"/>
                <a:gd name="connsiteY5" fmla="*/ 27201 h 105578"/>
                <a:gd name="connsiteX6" fmla="*/ 33656 w 2593937"/>
                <a:gd name="connsiteY6" fmla="*/ 32042 h 105578"/>
                <a:gd name="connsiteX7" fmla="*/ 33656 w 2593937"/>
                <a:gd name="connsiteY7" fmla="*/ 38843 h 105578"/>
                <a:gd name="connsiteX8" fmla="*/ 18326 w 2593937"/>
                <a:gd name="connsiteY8" fmla="*/ 32504 h 105578"/>
                <a:gd name="connsiteX9" fmla="*/ 7492 w 2593937"/>
                <a:gd name="connsiteY9" fmla="*/ 40457 h 105578"/>
                <a:gd name="connsiteX10" fmla="*/ 13485 w 2593937"/>
                <a:gd name="connsiteY10" fmla="*/ 47718 h 105578"/>
                <a:gd name="connsiteX11" fmla="*/ 26510 w 2593937"/>
                <a:gd name="connsiteY11" fmla="*/ 52790 h 105578"/>
                <a:gd name="connsiteX12" fmla="*/ 35846 w 2593937"/>
                <a:gd name="connsiteY12" fmla="*/ 64661 h 105578"/>
                <a:gd name="connsiteX13" fmla="*/ 17404 w 2593937"/>
                <a:gd name="connsiteY13" fmla="*/ 79760 h 105578"/>
                <a:gd name="connsiteX14" fmla="*/ 0 w 2593937"/>
                <a:gd name="connsiteY14" fmla="*/ 74343 h 105578"/>
                <a:gd name="connsiteX15" fmla="*/ 0 w 2593937"/>
                <a:gd name="connsiteY15" fmla="*/ 67312 h 105578"/>
                <a:gd name="connsiteX16" fmla="*/ 17519 w 2593937"/>
                <a:gd name="connsiteY16" fmla="*/ 74459 h 105578"/>
                <a:gd name="connsiteX17" fmla="*/ 55901 w 2593937"/>
                <a:gd name="connsiteY17" fmla="*/ 78953 h 105578"/>
                <a:gd name="connsiteX18" fmla="*/ 49447 w 2593937"/>
                <a:gd name="connsiteY18" fmla="*/ 78953 h 105578"/>
                <a:gd name="connsiteX19" fmla="*/ 49447 w 2593937"/>
                <a:gd name="connsiteY19" fmla="*/ 1152 h 105578"/>
                <a:gd name="connsiteX20" fmla="*/ 55901 w 2593937"/>
                <a:gd name="connsiteY20" fmla="*/ 1152 h 105578"/>
                <a:gd name="connsiteX21" fmla="*/ 55901 w 2593937"/>
                <a:gd name="connsiteY21" fmla="*/ 39765 h 105578"/>
                <a:gd name="connsiteX22" fmla="*/ 74689 w 2593937"/>
                <a:gd name="connsiteY22" fmla="*/ 27317 h 105578"/>
                <a:gd name="connsiteX23" fmla="*/ 94860 w 2593937"/>
                <a:gd name="connsiteY23" fmla="*/ 49908 h 105578"/>
                <a:gd name="connsiteX24" fmla="*/ 94860 w 2593937"/>
                <a:gd name="connsiteY24" fmla="*/ 78953 h 105578"/>
                <a:gd name="connsiteX25" fmla="*/ 88405 w 2593937"/>
                <a:gd name="connsiteY25" fmla="*/ 78953 h 105578"/>
                <a:gd name="connsiteX26" fmla="*/ 88405 w 2593937"/>
                <a:gd name="connsiteY26" fmla="*/ 50830 h 105578"/>
                <a:gd name="connsiteX27" fmla="*/ 73190 w 2593937"/>
                <a:gd name="connsiteY27" fmla="*/ 33541 h 105578"/>
                <a:gd name="connsiteX28" fmla="*/ 56016 w 2593937"/>
                <a:gd name="connsiteY28" fmla="*/ 53596 h 105578"/>
                <a:gd name="connsiteX29" fmla="*/ 56016 w 2593937"/>
                <a:gd name="connsiteY29" fmla="*/ 79069 h 105578"/>
                <a:gd name="connsiteX30" fmla="*/ 153181 w 2593937"/>
                <a:gd name="connsiteY30" fmla="*/ 67197 h 105578"/>
                <a:gd name="connsiteX31" fmla="*/ 132895 w 2593937"/>
                <a:gd name="connsiteY31" fmla="*/ 79760 h 105578"/>
                <a:gd name="connsiteX32" fmla="*/ 107423 w 2593937"/>
                <a:gd name="connsiteY32" fmla="*/ 53711 h 105578"/>
                <a:gd name="connsiteX33" fmla="*/ 132895 w 2593937"/>
                <a:gd name="connsiteY33" fmla="*/ 27201 h 105578"/>
                <a:gd name="connsiteX34" fmla="*/ 153181 w 2593937"/>
                <a:gd name="connsiteY34" fmla="*/ 39880 h 105578"/>
                <a:gd name="connsiteX35" fmla="*/ 153181 w 2593937"/>
                <a:gd name="connsiteY35" fmla="*/ 28008 h 105578"/>
                <a:gd name="connsiteX36" fmla="*/ 159636 w 2593937"/>
                <a:gd name="connsiteY36" fmla="*/ 28008 h 105578"/>
                <a:gd name="connsiteX37" fmla="*/ 159636 w 2593937"/>
                <a:gd name="connsiteY37" fmla="*/ 78838 h 105578"/>
                <a:gd name="connsiteX38" fmla="*/ 153181 w 2593937"/>
                <a:gd name="connsiteY38" fmla="*/ 78838 h 105578"/>
                <a:gd name="connsiteX39" fmla="*/ 153181 w 2593937"/>
                <a:gd name="connsiteY39" fmla="*/ 67082 h 105578"/>
                <a:gd name="connsiteX40" fmla="*/ 114108 w 2593937"/>
                <a:gd name="connsiteY40" fmla="*/ 53596 h 105578"/>
                <a:gd name="connsiteX41" fmla="*/ 133472 w 2593937"/>
                <a:gd name="connsiteY41" fmla="*/ 73767 h 105578"/>
                <a:gd name="connsiteX42" fmla="*/ 153066 w 2593937"/>
                <a:gd name="connsiteY42" fmla="*/ 53596 h 105578"/>
                <a:gd name="connsiteX43" fmla="*/ 133472 w 2593937"/>
                <a:gd name="connsiteY43" fmla="*/ 33310 h 105578"/>
                <a:gd name="connsiteX44" fmla="*/ 114108 w 2593937"/>
                <a:gd name="connsiteY44" fmla="*/ 53596 h 105578"/>
                <a:gd name="connsiteX45" fmla="*/ 184071 w 2593937"/>
                <a:gd name="connsiteY45" fmla="*/ 78953 h 105578"/>
                <a:gd name="connsiteX46" fmla="*/ 177616 w 2593937"/>
                <a:gd name="connsiteY46" fmla="*/ 78953 h 105578"/>
                <a:gd name="connsiteX47" fmla="*/ 177616 w 2593937"/>
                <a:gd name="connsiteY47" fmla="*/ 28124 h 105578"/>
                <a:gd name="connsiteX48" fmla="*/ 184071 w 2593937"/>
                <a:gd name="connsiteY48" fmla="*/ 28124 h 105578"/>
                <a:gd name="connsiteX49" fmla="*/ 184071 w 2593937"/>
                <a:gd name="connsiteY49" fmla="*/ 41148 h 105578"/>
                <a:gd name="connsiteX50" fmla="*/ 203204 w 2593937"/>
                <a:gd name="connsiteY50" fmla="*/ 27201 h 105578"/>
                <a:gd name="connsiteX51" fmla="*/ 203204 w 2593937"/>
                <a:gd name="connsiteY51" fmla="*/ 34463 h 105578"/>
                <a:gd name="connsiteX52" fmla="*/ 184071 w 2593937"/>
                <a:gd name="connsiteY52" fmla="*/ 54403 h 105578"/>
                <a:gd name="connsiteX53" fmla="*/ 184071 w 2593937"/>
                <a:gd name="connsiteY53" fmla="*/ 78838 h 105578"/>
                <a:gd name="connsiteX54" fmla="*/ 211272 w 2593937"/>
                <a:gd name="connsiteY54" fmla="*/ 12909 h 105578"/>
                <a:gd name="connsiteX55" fmla="*/ 215652 w 2593937"/>
                <a:gd name="connsiteY55" fmla="*/ 8298 h 105578"/>
                <a:gd name="connsiteX56" fmla="*/ 218649 w 2593937"/>
                <a:gd name="connsiteY56" fmla="*/ 9221 h 105578"/>
                <a:gd name="connsiteX57" fmla="*/ 223605 w 2593937"/>
                <a:gd name="connsiteY57" fmla="*/ 12794 h 105578"/>
                <a:gd name="connsiteX58" fmla="*/ 218649 w 2593937"/>
                <a:gd name="connsiteY58" fmla="*/ 16367 h 105578"/>
                <a:gd name="connsiteX59" fmla="*/ 215652 w 2593937"/>
                <a:gd name="connsiteY59" fmla="*/ 17404 h 105578"/>
                <a:gd name="connsiteX60" fmla="*/ 211272 w 2593937"/>
                <a:gd name="connsiteY60" fmla="*/ 12909 h 105578"/>
                <a:gd name="connsiteX61" fmla="*/ 212886 w 2593937"/>
                <a:gd name="connsiteY61" fmla="*/ 28124 h 105578"/>
                <a:gd name="connsiteX62" fmla="*/ 219456 w 2593937"/>
                <a:gd name="connsiteY62" fmla="*/ 28124 h 105578"/>
                <a:gd name="connsiteX63" fmla="*/ 219456 w 2593937"/>
                <a:gd name="connsiteY63" fmla="*/ 78953 h 105578"/>
                <a:gd name="connsiteX64" fmla="*/ 212886 w 2593937"/>
                <a:gd name="connsiteY64" fmla="*/ 78953 h 105578"/>
                <a:gd name="connsiteX65" fmla="*/ 212886 w 2593937"/>
                <a:gd name="connsiteY65" fmla="*/ 28124 h 105578"/>
                <a:gd name="connsiteX66" fmla="*/ 243776 w 2593937"/>
                <a:gd name="connsiteY66" fmla="*/ 78953 h 105578"/>
                <a:gd name="connsiteX67" fmla="*/ 237321 w 2593937"/>
                <a:gd name="connsiteY67" fmla="*/ 78953 h 105578"/>
                <a:gd name="connsiteX68" fmla="*/ 237321 w 2593937"/>
                <a:gd name="connsiteY68" fmla="*/ 28124 h 105578"/>
                <a:gd name="connsiteX69" fmla="*/ 243776 w 2593937"/>
                <a:gd name="connsiteY69" fmla="*/ 28124 h 105578"/>
                <a:gd name="connsiteX70" fmla="*/ 243776 w 2593937"/>
                <a:gd name="connsiteY70" fmla="*/ 39765 h 105578"/>
                <a:gd name="connsiteX71" fmla="*/ 262563 w 2593937"/>
                <a:gd name="connsiteY71" fmla="*/ 27317 h 105578"/>
                <a:gd name="connsiteX72" fmla="*/ 282734 w 2593937"/>
                <a:gd name="connsiteY72" fmla="*/ 49908 h 105578"/>
                <a:gd name="connsiteX73" fmla="*/ 282734 w 2593937"/>
                <a:gd name="connsiteY73" fmla="*/ 78953 h 105578"/>
                <a:gd name="connsiteX74" fmla="*/ 276279 w 2593937"/>
                <a:gd name="connsiteY74" fmla="*/ 78953 h 105578"/>
                <a:gd name="connsiteX75" fmla="*/ 276279 w 2593937"/>
                <a:gd name="connsiteY75" fmla="*/ 50830 h 105578"/>
                <a:gd name="connsiteX76" fmla="*/ 261065 w 2593937"/>
                <a:gd name="connsiteY76" fmla="*/ 33541 h 105578"/>
                <a:gd name="connsiteX77" fmla="*/ 243891 w 2593937"/>
                <a:gd name="connsiteY77" fmla="*/ 53596 h 105578"/>
                <a:gd name="connsiteX78" fmla="*/ 243891 w 2593937"/>
                <a:gd name="connsiteY78" fmla="*/ 79069 h 105578"/>
                <a:gd name="connsiteX79" fmla="*/ 320885 w 2593937"/>
                <a:gd name="connsiteY79" fmla="*/ 105578 h 105578"/>
                <a:gd name="connsiteX80" fmla="*/ 300369 w 2593937"/>
                <a:gd name="connsiteY80" fmla="*/ 98663 h 105578"/>
                <a:gd name="connsiteX81" fmla="*/ 300369 w 2593937"/>
                <a:gd name="connsiteY81" fmla="*/ 91632 h 105578"/>
                <a:gd name="connsiteX82" fmla="*/ 320885 w 2593937"/>
                <a:gd name="connsiteY82" fmla="*/ 99470 h 105578"/>
                <a:gd name="connsiteX83" fmla="*/ 341171 w 2593937"/>
                <a:gd name="connsiteY83" fmla="*/ 80222 h 105578"/>
                <a:gd name="connsiteX84" fmla="*/ 341171 w 2593937"/>
                <a:gd name="connsiteY84" fmla="*/ 67197 h 105578"/>
                <a:gd name="connsiteX85" fmla="*/ 320885 w 2593937"/>
                <a:gd name="connsiteY85" fmla="*/ 79760 h 105578"/>
                <a:gd name="connsiteX86" fmla="*/ 295413 w 2593937"/>
                <a:gd name="connsiteY86" fmla="*/ 53711 h 105578"/>
                <a:gd name="connsiteX87" fmla="*/ 320885 w 2593937"/>
                <a:gd name="connsiteY87" fmla="*/ 27201 h 105578"/>
                <a:gd name="connsiteX88" fmla="*/ 341171 w 2593937"/>
                <a:gd name="connsiteY88" fmla="*/ 39880 h 105578"/>
                <a:gd name="connsiteX89" fmla="*/ 341171 w 2593937"/>
                <a:gd name="connsiteY89" fmla="*/ 28008 h 105578"/>
                <a:gd name="connsiteX90" fmla="*/ 347626 w 2593937"/>
                <a:gd name="connsiteY90" fmla="*/ 28008 h 105578"/>
                <a:gd name="connsiteX91" fmla="*/ 347626 w 2593937"/>
                <a:gd name="connsiteY91" fmla="*/ 79645 h 105578"/>
                <a:gd name="connsiteX92" fmla="*/ 321001 w 2593937"/>
                <a:gd name="connsiteY92" fmla="*/ 105464 h 105578"/>
                <a:gd name="connsiteX93" fmla="*/ 321461 w 2593937"/>
                <a:gd name="connsiteY93" fmla="*/ 33310 h 105578"/>
                <a:gd name="connsiteX94" fmla="*/ 302098 w 2593937"/>
                <a:gd name="connsiteY94" fmla="*/ 53596 h 105578"/>
                <a:gd name="connsiteX95" fmla="*/ 321461 w 2593937"/>
                <a:gd name="connsiteY95" fmla="*/ 73767 h 105578"/>
                <a:gd name="connsiteX96" fmla="*/ 341056 w 2593937"/>
                <a:gd name="connsiteY96" fmla="*/ 53596 h 105578"/>
                <a:gd name="connsiteX97" fmla="*/ 321461 w 2593937"/>
                <a:gd name="connsiteY97" fmla="*/ 33310 h 105578"/>
                <a:gd name="connsiteX98" fmla="*/ 396381 w 2593937"/>
                <a:gd name="connsiteY98" fmla="*/ 67082 h 105578"/>
                <a:gd name="connsiteX99" fmla="*/ 396381 w 2593937"/>
                <a:gd name="connsiteY99" fmla="*/ 104887 h 105578"/>
                <a:gd name="connsiteX100" fmla="*/ 389926 w 2593937"/>
                <a:gd name="connsiteY100" fmla="*/ 104887 h 105578"/>
                <a:gd name="connsiteX101" fmla="*/ 389926 w 2593937"/>
                <a:gd name="connsiteY101" fmla="*/ 28124 h 105578"/>
                <a:gd name="connsiteX102" fmla="*/ 396381 w 2593937"/>
                <a:gd name="connsiteY102" fmla="*/ 28124 h 105578"/>
                <a:gd name="connsiteX103" fmla="*/ 396381 w 2593937"/>
                <a:gd name="connsiteY103" fmla="*/ 39995 h 105578"/>
                <a:gd name="connsiteX104" fmla="*/ 416667 w 2593937"/>
                <a:gd name="connsiteY104" fmla="*/ 27317 h 105578"/>
                <a:gd name="connsiteX105" fmla="*/ 442139 w 2593937"/>
                <a:gd name="connsiteY105" fmla="*/ 53481 h 105578"/>
                <a:gd name="connsiteX106" fmla="*/ 416667 w 2593937"/>
                <a:gd name="connsiteY106" fmla="*/ 79875 h 105578"/>
                <a:gd name="connsiteX107" fmla="*/ 396381 w 2593937"/>
                <a:gd name="connsiteY107" fmla="*/ 67197 h 105578"/>
                <a:gd name="connsiteX108" fmla="*/ 415975 w 2593937"/>
                <a:gd name="connsiteY108" fmla="*/ 33310 h 105578"/>
                <a:gd name="connsiteX109" fmla="*/ 396381 w 2593937"/>
                <a:gd name="connsiteY109" fmla="*/ 53481 h 105578"/>
                <a:gd name="connsiteX110" fmla="*/ 415975 w 2593937"/>
                <a:gd name="connsiteY110" fmla="*/ 73767 h 105578"/>
                <a:gd name="connsiteX111" fmla="*/ 435339 w 2593937"/>
                <a:gd name="connsiteY111" fmla="*/ 53481 h 105578"/>
                <a:gd name="connsiteX112" fmla="*/ 415975 w 2593937"/>
                <a:gd name="connsiteY112" fmla="*/ 33310 h 105578"/>
                <a:gd name="connsiteX113" fmla="*/ 452397 w 2593937"/>
                <a:gd name="connsiteY113" fmla="*/ 53711 h 105578"/>
                <a:gd name="connsiteX114" fmla="*/ 477409 w 2593937"/>
                <a:gd name="connsiteY114" fmla="*/ 27201 h 105578"/>
                <a:gd name="connsiteX115" fmla="*/ 501499 w 2593937"/>
                <a:gd name="connsiteY115" fmla="*/ 52790 h 105578"/>
                <a:gd name="connsiteX116" fmla="*/ 501268 w 2593937"/>
                <a:gd name="connsiteY116" fmla="*/ 55901 h 105578"/>
                <a:gd name="connsiteX117" fmla="*/ 459082 w 2593937"/>
                <a:gd name="connsiteY117" fmla="*/ 55901 h 105578"/>
                <a:gd name="connsiteX118" fmla="*/ 479368 w 2593937"/>
                <a:gd name="connsiteY118" fmla="*/ 73767 h 105578"/>
                <a:gd name="connsiteX119" fmla="*/ 497925 w 2593937"/>
                <a:gd name="connsiteY119" fmla="*/ 67542 h 105578"/>
                <a:gd name="connsiteX120" fmla="*/ 497925 w 2593937"/>
                <a:gd name="connsiteY120" fmla="*/ 73882 h 105578"/>
                <a:gd name="connsiteX121" fmla="*/ 479368 w 2593937"/>
                <a:gd name="connsiteY121" fmla="*/ 79645 h 105578"/>
                <a:gd name="connsiteX122" fmla="*/ 452282 w 2593937"/>
                <a:gd name="connsiteY122" fmla="*/ 53711 h 105578"/>
                <a:gd name="connsiteX123" fmla="*/ 494698 w 2593937"/>
                <a:gd name="connsiteY123" fmla="*/ 50600 h 105578"/>
                <a:gd name="connsiteX124" fmla="*/ 477409 w 2593937"/>
                <a:gd name="connsiteY124" fmla="*/ 33080 h 105578"/>
                <a:gd name="connsiteX125" fmla="*/ 459198 w 2593937"/>
                <a:gd name="connsiteY125" fmla="*/ 50600 h 105578"/>
                <a:gd name="connsiteX126" fmla="*/ 494698 w 2593937"/>
                <a:gd name="connsiteY126" fmla="*/ 50600 h 105578"/>
                <a:gd name="connsiteX127" fmla="*/ 522015 w 2593937"/>
                <a:gd name="connsiteY127" fmla="*/ 78838 h 105578"/>
                <a:gd name="connsiteX128" fmla="*/ 515560 w 2593937"/>
                <a:gd name="connsiteY128" fmla="*/ 78838 h 105578"/>
                <a:gd name="connsiteX129" fmla="*/ 515560 w 2593937"/>
                <a:gd name="connsiteY129" fmla="*/ 28008 h 105578"/>
                <a:gd name="connsiteX130" fmla="*/ 522015 w 2593937"/>
                <a:gd name="connsiteY130" fmla="*/ 28008 h 105578"/>
                <a:gd name="connsiteX131" fmla="*/ 522015 w 2593937"/>
                <a:gd name="connsiteY131" fmla="*/ 41033 h 105578"/>
                <a:gd name="connsiteX132" fmla="*/ 541148 w 2593937"/>
                <a:gd name="connsiteY132" fmla="*/ 27086 h 105578"/>
                <a:gd name="connsiteX133" fmla="*/ 541148 w 2593937"/>
                <a:gd name="connsiteY133" fmla="*/ 34347 h 105578"/>
                <a:gd name="connsiteX134" fmla="*/ 522015 w 2593937"/>
                <a:gd name="connsiteY134" fmla="*/ 54288 h 105578"/>
                <a:gd name="connsiteX135" fmla="*/ 522015 w 2593937"/>
                <a:gd name="connsiteY135" fmla="*/ 78723 h 105578"/>
                <a:gd name="connsiteX136" fmla="*/ 564200 w 2593937"/>
                <a:gd name="connsiteY136" fmla="*/ 74343 h 105578"/>
                <a:gd name="connsiteX137" fmla="*/ 576187 w 2593937"/>
                <a:gd name="connsiteY137" fmla="*/ 65699 h 105578"/>
                <a:gd name="connsiteX138" fmla="*/ 570078 w 2593937"/>
                <a:gd name="connsiteY138" fmla="*/ 58206 h 105578"/>
                <a:gd name="connsiteX139" fmla="*/ 557054 w 2593937"/>
                <a:gd name="connsiteY139" fmla="*/ 53135 h 105578"/>
                <a:gd name="connsiteX140" fmla="*/ 547718 w 2593937"/>
                <a:gd name="connsiteY140" fmla="*/ 41033 h 105578"/>
                <a:gd name="connsiteX141" fmla="*/ 564892 w 2593937"/>
                <a:gd name="connsiteY141" fmla="*/ 27086 h 105578"/>
                <a:gd name="connsiteX142" fmla="*/ 580337 w 2593937"/>
                <a:gd name="connsiteY142" fmla="*/ 31927 h 105578"/>
                <a:gd name="connsiteX143" fmla="*/ 580337 w 2593937"/>
                <a:gd name="connsiteY143" fmla="*/ 38727 h 105578"/>
                <a:gd name="connsiteX144" fmla="*/ 565007 w 2593937"/>
                <a:gd name="connsiteY144" fmla="*/ 32388 h 105578"/>
                <a:gd name="connsiteX145" fmla="*/ 554172 w 2593937"/>
                <a:gd name="connsiteY145" fmla="*/ 40341 h 105578"/>
                <a:gd name="connsiteX146" fmla="*/ 560166 w 2593937"/>
                <a:gd name="connsiteY146" fmla="*/ 47603 h 105578"/>
                <a:gd name="connsiteX147" fmla="*/ 573191 w 2593937"/>
                <a:gd name="connsiteY147" fmla="*/ 52674 h 105578"/>
                <a:gd name="connsiteX148" fmla="*/ 582527 w 2593937"/>
                <a:gd name="connsiteY148" fmla="*/ 64546 h 105578"/>
                <a:gd name="connsiteX149" fmla="*/ 564085 w 2593937"/>
                <a:gd name="connsiteY149" fmla="*/ 79645 h 105578"/>
                <a:gd name="connsiteX150" fmla="*/ 546681 w 2593937"/>
                <a:gd name="connsiteY150" fmla="*/ 74228 h 105578"/>
                <a:gd name="connsiteX151" fmla="*/ 546681 w 2593937"/>
                <a:gd name="connsiteY151" fmla="*/ 67197 h 105578"/>
                <a:gd name="connsiteX152" fmla="*/ 564200 w 2593937"/>
                <a:gd name="connsiteY152" fmla="*/ 74343 h 105578"/>
                <a:gd name="connsiteX153" fmla="*/ 592324 w 2593937"/>
                <a:gd name="connsiteY153" fmla="*/ 53250 h 105578"/>
                <a:gd name="connsiteX154" fmla="*/ 618718 w 2593937"/>
                <a:gd name="connsiteY154" fmla="*/ 27086 h 105578"/>
                <a:gd name="connsiteX155" fmla="*/ 644767 w 2593937"/>
                <a:gd name="connsiteY155" fmla="*/ 53250 h 105578"/>
                <a:gd name="connsiteX156" fmla="*/ 618718 w 2593937"/>
                <a:gd name="connsiteY156" fmla="*/ 79645 h 105578"/>
                <a:gd name="connsiteX157" fmla="*/ 592324 w 2593937"/>
                <a:gd name="connsiteY157" fmla="*/ 53250 h 105578"/>
                <a:gd name="connsiteX158" fmla="*/ 618603 w 2593937"/>
                <a:gd name="connsiteY158" fmla="*/ 33195 h 105578"/>
                <a:gd name="connsiteX159" fmla="*/ 599009 w 2593937"/>
                <a:gd name="connsiteY159" fmla="*/ 53366 h 105578"/>
                <a:gd name="connsiteX160" fmla="*/ 618603 w 2593937"/>
                <a:gd name="connsiteY160" fmla="*/ 73652 h 105578"/>
                <a:gd name="connsiteX161" fmla="*/ 638082 w 2593937"/>
                <a:gd name="connsiteY161" fmla="*/ 53366 h 105578"/>
                <a:gd name="connsiteX162" fmla="*/ 618603 w 2593937"/>
                <a:gd name="connsiteY162" fmla="*/ 33195 h 105578"/>
                <a:gd name="connsiteX163" fmla="*/ 665399 w 2593937"/>
                <a:gd name="connsiteY163" fmla="*/ 78723 h 105578"/>
                <a:gd name="connsiteX164" fmla="*/ 658944 w 2593937"/>
                <a:gd name="connsiteY164" fmla="*/ 78723 h 105578"/>
                <a:gd name="connsiteX165" fmla="*/ 658944 w 2593937"/>
                <a:gd name="connsiteY165" fmla="*/ 27893 h 105578"/>
                <a:gd name="connsiteX166" fmla="*/ 665399 w 2593937"/>
                <a:gd name="connsiteY166" fmla="*/ 27893 h 105578"/>
                <a:gd name="connsiteX167" fmla="*/ 665399 w 2593937"/>
                <a:gd name="connsiteY167" fmla="*/ 39534 h 105578"/>
                <a:gd name="connsiteX168" fmla="*/ 684186 w 2593937"/>
                <a:gd name="connsiteY168" fmla="*/ 27086 h 105578"/>
                <a:gd name="connsiteX169" fmla="*/ 704357 w 2593937"/>
                <a:gd name="connsiteY169" fmla="*/ 49677 h 105578"/>
                <a:gd name="connsiteX170" fmla="*/ 704357 w 2593937"/>
                <a:gd name="connsiteY170" fmla="*/ 78723 h 105578"/>
                <a:gd name="connsiteX171" fmla="*/ 697902 w 2593937"/>
                <a:gd name="connsiteY171" fmla="*/ 78723 h 105578"/>
                <a:gd name="connsiteX172" fmla="*/ 697902 w 2593937"/>
                <a:gd name="connsiteY172" fmla="*/ 50600 h 105578"/>
                <a:gd name="connsiteX173" fmla="*/ 682688 w 2593937"/>
                <a:gd name="connsiteY173" fmla="*/ 33310 h 105578"/>
                <a:gd name="connsiteX174" fmla="*/ 665514 w 2593937"/>
                <a:gd name="connsiteY174" fmla="*/ 53366 h 105578"/>
                <a:gd name="connsiteX175" fmla="*/ 665514 w 2593937"/>
                <a:gd name="connsiteY175" fmla="*/ 78838 h 105578"/>
                <a:gd name="connsiteX176" fmla="*/ 762679 w 2593937"/>
                <a:gd name="connsiteY176" fmla="*/ 66966 h 105578"/>
                <a:gd name="connsiteX177" fmla="*/ 742393 w 2593937"/>
                <a:gd name="connsiteY177" fmla="*/ 79530 h 105578"/>
                <a:gd name="connsiteX178" fmla="*/ 716920 w 2593937"/>
                <a:gd name="connsiteY178" fmla="*/ 53481 h 105578"/>
                <a:gd name="connsiteX179" fmla="*/ 742393 w 2593937"/>
                <a:gd name="connsiteY179" fmla="*/ 26971 h 105578"/>
                <a:gd name="connsiteX180" fmla="*/ 762679 w 2593937"/>
                <a:gd name="connsiteY180" fmla="*/ 39650 h 105578"/>
                <a:gd name="connsiteX181" fmla="*/ 762679 w 2593937"/>
                <a:gd name="connsiteY181" fmla="*/ 27777 h 105578"/>
                <a:gd name="connsiteX182" fmla="*/ 769134 w 2593937"/>
                <a:gd name="connsiteY182" fmla="*/ 27777 h 105578"/>
                <a:gd name="connsiteX183" fmla="*/ 769134 w 2593937"/>
                <a:gd name="connsiteY183" fmla="*/ 78608 h 105578"/>
                <a:gd name="connsiteX184" fmla="*/ 762679 w 2593937"/>
                <a:gd name="connsiteY184" fmla="*/ 78608 h 105578"/>
                <a:gd name="connsiteX185" fmla="*/ 762679 w 2593937"/>
                <a:gd name="connsiteY185" fmla="*/ 66851 h 105578"/>
                <a:gd name="connsiteX186" fmla="*/ 723605 w 2593937"/>
                <a:gd name="connsiteY186" fmla="*/ 53366 h 105578"/>
                <a:gd name="connsiteX187" fmla="*/ 742969 w 2593937"/>
                <a:gd name="connsiteY187" fmla="*/ 73536 h 105578"/>
                <a:gd name="connsiteX188" fmla="*/ 762564 w 2593937"/>
                <a:gd name="connsiteY188" fmla="*/ 53366 h 105578"/>
                <a:gd name="connsiteX189" fmla="*/ 742969 w 2593937"/>
                <a:gd name="connsiteY189" fmla="*/ 33080 h 105578"/>
                <a:gd name="connsiteX190" fmla="*/ 723605 w 2593937"/>
                <a:gd name="connsiteY190" fmla="*/ 53366 h 105578"/>
                <a:gd name="connsiteX191" fmla="*/ 787114 w 2593937"/>
                <a:gd name="connsiteY191" fmla="*/ 807 h 105578"/>
                <a:gd name="connsiteX192" fmla="*/ 793569 w 2593937"/>
                <a:gd name="connsiteY192" fmla="*/ 807 h 105578"/>
                <a:gd name="connsiteX193" fmla="*/ 793569 w 2593937"/>
                <a:gd name="connsiteY193" fmla="*/ 78608 h 105578"/>
                <a:gd name="connsiteX194" fmla="*/ 787114 w 2593937"/>
                <a:gd name="connsiteY194" fmla="*/ 78608 h 105578"/>
                <a:gd name="connsiteX195" fmla="*/ 787114 w 2593937"/>
                <a:gd name="connsiteY195" fmla="*/ 807 h 105578"/>
                <a:gd name="connsiteX196" fmla="*/ 834486 w 2593937"/>
                <a:gd name="connsiteY196" fmla="*/ 12563 h 105578"/>
                <a:gd name="connsiteX197" fmla="*/ 838866 w 2593937"/>
                <a:gd name="connsiteY197" fmla="*/ 7953 h 105578"/>
                <a:gd name="connsiteX198" fmla="*/ 841863 w 2593937"/>
                <a:gd name="connsiteY198" fmla="*/ 8875 h 105578"/>
                <a:gd name="connsiteX199" fmla="*/ 846819 w 2593937"/>
                <a:gd name="connsiteY199" fmla="*/ 12448 h 105578"/>
                <a:gd name="connsiteX200" fmla="*/ 841863 w 2593937"/>
                <a:gd name="connsiteY200" fmla="*/ 16021 h 105578"/>
                <a:gd name="connsiteX201" fmla="*/ 838866 w 2593937"/>
                <a:gd name="connsiteY201" fmla="*/ 17058 h 105578"/>
                <a:gd name="connsiteX202" fmla="*/ 834486 w 2593937"/>
                <a:gd name="connsiteY202" fmla="*/ 12563 h 105578"/>
                <a:gd name="connsiteX203" fmla="*/ 836100 w 2593937"/>
                <a:gd name="connsiteY203" fmla="*/ 27777 h 105578"/>
                <a:gd name="connsiteX204" fmla="*/ 842669 w 2593937"/>
                <a:gd name="connsiteY204" fmla="*/ 27777 h 105578"/>
                <a:gd name="connsiteX205" fmla="*/ 842669 w 2593937"/>
                <a:gd name="connsiteY205" fmla="*/ 78608 h 105578"/>
                <a:gd name="connsiteX206" fmla="*/ 836100 w 2593937"/>
                <a:gd name="connsiteY206" fmla="*/ 78608 h 105578"/>
                <a:gd name="connsiteX207" fmla="*/ 836100 w 2593937"/>
                <a:gd name="connsiteY207" fmla="*/ 27777 h 105578"/>
                <a:gd name="connsiteX208" fmla="*/ 866990 w 2593937"/>
                <a:gd name="connsiteY208" fmla="*/ 78608 h 105578"/>
                <a:gd name="connsiteX209" fmla="*/ 860535 w 2593937"/>
                <a:gd name="connsiteY209" fmla="*/ 78608 h 105578"/>
                <a:gd name="connsiteX210" fmla="*/ 860535 w 2593937"/>
                <a:gd name="connsiteY210" fmla="*/ 27777 h 105578"/>
                <a:gd name="connsiteX211" fmla="*/ 866990 w 2593937"/>
                <a:gd name="connsiteY211" fmla="*/ 27777 h 105578"/>
                <a:gd name="connsiteX212" fmla="*/ 866990 w 2593937"/>
                <a:gd name="connsiteY212" fmla="*/ 39419 h 105578"/>
                <a:gd name="connsiteX213" fmla="*/ 885777 w 2593937"/>
                <a:gd name="connsiteY213" fmla="*/ 26971 h 105578"/>
                <a:gd name="connsiteX214" fmla="*/ 905948 w 2593937"/>
                <a:gd name="connsiteY214" fmla="*/ 49562 h 105578"/>
                <a:gd name="connsiteX215" fmla="*/ 905948 w 2593937"/>
                <a:gd name="connsiteY215" fmla="*/ 78608 h 105578"/>
                <a:gd name="connsiteX216" fmla="*/ 899493 w 2593937"/>
                <a:gd name="connsiteY216" fmla="*/ 78608 h 105578"/>
                <a:gd name="connsiteX217" fmla="*/ 899493 w 2593937"/>
                <a:gd name="connsiteY217" fmla="*/ 50484 h 105578"/>
                <a:gd name="connsiteX218" fmla="*/ 884279 w 2593937"/>
                <a:gd name="connsiteY218" fmla="*/ 33195 h 105578"/>
                <a:gd name="connsiteX219" fmla="*/ 867105 w 2593937"/>
                <a:gd name="connsiteY219" fmla="*/ 53250 h 105578"/>
                <a:gd name="connsiteX220" fmla="*/ 867105 w 2593937"/>
                <a:gd name="connsiteY220" fmla="*/ 78723 h 105578"/>
                <a:gd name="connsiteX221" fmla="*/ 927847 w 2593937"/>
                <a:gd name="connsiteY221" fmla="*/ 33771 h 105578"/>
                <a:gd name="connsiteX222" fmla="*/ 927847 w 2593937"/>
                <a:gd name="connsiteY222" fmla="*/ 78608 h 105578"/>
                <a:gd name="connsiteX223" fmla="*/ 921393 w 2593937"/>
                <a:gd name="connsiteY223" fmla="*/ 78608 h 105578"/>
                <a:gd name="connsiteX224" fmla="*/ 921393 w 2593937"/>
                <a:gd name="connsiteY224" fmla="*/ 17289 h 105578"/>
                <a:gd name="connsiteX225" fmla="*/ 938336 w 2593937"/>
                <a:gd name="connsiteY225" fmla="*/ 0 h 105578"/>
                <a:gd name="connsiteX226" fmla="*/ 950669 w 2593937"/>
                <a:gd name="connsiteY226" fmla="*/ 3804 h 105578"/>
                <a:gd name="connsiteX227" fmla="*/ 950669 w 2593937"/>
                <a:gd name="connsiteY227" fmla="*/ 10258 h 105578"/>
                <a:gd name="connsiteX228" fmla="*/ 938682 w 2593937"/>
                <a:gd name="connsiteY228" fmla="*/ 6108 h 105578"/>
                <a:gd name="connsiteX229" fmla="*/ 927732 w 2593937"/>
                <a:gd name="connsiteY229" fmla="*/ 17058 h 105578"/>
                <a:gd name="connsiteX230" fmla="*/ 927732 w 2593937"/>
                <a:gd name="connsiteY230" fmla="*/ 27893 h 105578"/>
                <a:gd name="connsiteX231" fmla="*/ 948825 w 2593937"/>
                <a:gd name="connsiteY231" fmla="*/ 27893 h 105578"/>
                <a:gd name="connsiteX232" fmla="*/ 948825 w 2593937"/>
                <a:gd name="connsiteY232" fmla="*/ 33887 h 105578"/>
                <a:gd name="connsiteX233" fmla="*/ 927732 w 2593937"/>
                <a:gd name="connsiteY233" fmla="*/ 33887 h 105578"/>
                <a:gd name="connsiteX234" fmla="*/ 954011 w 2593937"/>
                <a:gd name="connsiteY234" fmla="*/ 53020 h 105578"/>
                <a:gd name="connsiteX235" fmla="*/ 980406 w 2593937"/>
                <a:gd name="connsiteY235" fmla="*/ 26856 h 105578"/>
                <a:gd name="connsiteX236" fmla="*/ 1006455 w 2593937"/>
                <a:gd name="connsiteY236" fmla="*/ 53020 h 105578"/>
                <a:gd name="connsiteX237" fmla="*/ 980406 w 2593937"/>
                <a:gd name="connsiteY237" fmla="*/ 79415 h 105578"/>
                <a:gd name="connsiteX238" fmla="*/ 954011 w 2593937"/>
                <a:gd name="connsiteY238" fmla="*/ 53020 h 105578"/>
                <a:gd name="connsiteX239" fmla="*/ 980290 w 2593937"/>
                <a:gd name="connsiteY239" fmla="*/ 32964 h 105578"/>
                <a:gd name="connsiteX240" fmla="*/ 960696 w 2593937"/>
                <a:gd name="connsiteY240" fmla="*/ 53135 h 105578"/>
                <a:gd name="connsiteX241" fmla="*/ 980290 w 2593937"/>
                <a:gd name="connsiteY241" fmla="*/ 73421 h 105578"/>
                <a:gd name="connsiteX242" fmla="*/ 999770 w 2593937"/>
                <a:gd name="connsiteY242" fmla="*/ 53135 h 105578"/>
                <a:gd name="connsiteX243" fmla="*/ 980290 w 2593937"/>
                <a:gd name="connsiteY243" fmla="*/ 32964 h 105578"/>
                <a:gd name="connsiteX244" fmla="*/ 1027086 w 2593937"/>
                <a:gd name="connsiteY244" fmla="*/ 78492 h 105578"/>
                <a:gd name="connsiteX245" fmla="*/ 1020632 w 2593937"/>
                <a:gd name="connsiteY245" fmla="*/ 78492 h 105578"/>
                <a:gd name="connsiteX246" fmla="*/ 1020632 w 2593937"/>
                <a:gd name="connsiteY246" fmla="*/ 27663 h 105578"/>
                <a:gd name="connsiteX247" fmla="*/ 1027086 w 2593937"/>
                <a:gd name="connsiteY247" fmla="*/ 27663 h 105578"/>
                <a:gd name="connsiteX248" fmla="*/ 1027086 w 2593937"/>
                <a:gd name="connsiteY248" fmla="*/ 40687 h 105578"/>
                <a:gd name="connsiteX249" fmla="*/ 1046220 w 2593937"/>
                <a:gd name="connsiteY249" fmla="*/ 26741 h 105578"/>
                <a:gd name="connsiteX250" fmla="*/ 1046220 w 2593937"/>
                <a:gd name="connsiteY250" fmla="*/ 34002 h 105578"/>
                <a:gd name="connsiteX251" fmla="*/ 1027086 w 2593937"/>
                <a:gd name="connsiteY251" fmla="*/ 53942 h 105578"/>
                <a:gd name="connsiteX252" fmla="*/ 1027086 w 2593937"/>
                <a:gd name="connsiteY252" fmla="*/ 78377 h 105578"/>
                <a:gd name="connsiteX253" fmla="*/ 1062241 w 2593937"/>
                <a:gd name="connsiteY253" fmla="*/ 78492 h 105578"/>
                <a:gd name="connsiteX254" fmla="*/ 1055786 w 2593937"/>
                <a:gd name="connsiteY254" fmla="*/ 78492 h 105578"/>
                <a:gd name="connsiteX255" fmla="*/ 1055786 w 2593937"/>
                <a:gd name="connsiteY255" fmla="*/ 27663 h 105578"/>
                <a:gd name="connsiteX256" fmla="*/ 1062241 w 2593937"/>
                <a:gd name="connsiteY256" fmla="*/ 27663 h 105578"/>
                <a:gd name="connsiteX257" fmla="*/ 1062241 w 2593937"/>
                <a:gd name="connsiteY257" fmla="*/ 39073 h 105578"/>
                <a:gd name="connsiteX258" fmla="*/ 1080106 w 2593937"/>
                <a:gd name="connsiteY258" fmla="*/ 26856 h 105578"/>
                <a:gd name="connsiteX259" fmla="*/ 1096473 w 2593937"/>
                <a:gd name="connsiteY259" fmla="*/ 39880 h 105578"/>
                <a:gd name="connsiteX260" fmla="*/ 1115376 w 2593937"/>
                <a:gd name="connsiteY260" fmla="*/ 26856 h 105578"/>
                <a:gd name="connsiteX261" fmla="*/ 1134163 w 2593937"/>
                <a:gd name="connsiteY261" fmla="*/ 49447 h 105578"/>
                <a:gd name="connsiteX262" fmla="*/ 1134163 w 2593937"/>
                <a:gd name="connsiteY262" fmla="*/ 78492 h 105578"/>
                <a:gd name="connsiteX263" fmla="*/ 1127709 w 2593937"/>
                <a:gd name="connsiteY263" fmla="*/ 78492 h 105578"/>
                <a:gd name="connsiteX264" fmla="*/ 1127709 w 2593937"/>
                <a:gd name="connsiteY264" fmla="*/ 50369 h 105578"/>
                <a:gd name="connsiteX265" fmla="*/ 1114108 w 2593937"/>
                <a:gd name="connsiteY265" fmla="*/ 33080 h 105578"/>
                <a:gd name="connsiteX266" fmla="*/ 1098202 w 2593937"/>
                <a:gd name="connsiteY266" fmla="*/ 52098 h 105578"/>
                <a:gd name="connsiteX267" fmla="*/ 1098202 w 2593937"/>
                <a:gd name="connsiteY267" fmla="*/ 78608 h 105578"/>
                <a:gd name="connsiteX268" fmla="*/ 1091748 w 2593937"/>
                <a:gd name="connsiteY268" fmla="*/ 78608 h 105578"/>
                <a:gd name="connsiteX269" fmla="*/ 1091748 w 2593937"/>
                <a:gd name="connsiteY269" fmla="*/ 50484 h 105578"/>
                <a:gd name="connsiteX270" fmla="*/ 1078147 w 2593937"/>
                <a:gd name="connsiteY270" fmla="*/ 33195 h 105578"/>
                <a:gd name="connsiteX271" fmla="*/ 1062126 w 2593937"/>
                <a:gd name="connsiteY271" fmla="*/ 53250 h 105578"/>
                <a:gd name="connsiteX272" fmla="*/ 1062126 w 2593937"/>
                <a:gd name="connsiteY272" fmla="*/ 78723 h 105578"/>
                <a:gd name="connsiteX273" fmla="*/ 1192485 w 2593937"/>
                <a:gd name="connsiteY273" fmla="*/ 66736 h 105578"/>
                <a:gd name="connsiteX274" fmla="*/ 1172199 w 2593937"/>
                <a:gd name="connsiteY274" fmla="*/ 79299 h 105578"/>
                <a:gd name="connsiteX275" fmla="*/ 1146727 w 2593937"/>
                <a:gd name="connsiteY275" fmla="*/ 53250 h 105578"/>
                <a:gd name="connsiteX276" fmla="*/ 1172199 w 2593937"/>
                <a:gd name="connsiteY276" fmla="*/ 26741 h 105578"/>
                <a:gd name="connsiteX277" fmla="*/ 1192485 w 2593937"/>
                <a:gd name="connsiteY277" fmla="*/ 39419 h 105578"/>
                <a:gd name="connsiteX278" fmla="*/ 1192485 w 2593937"/>
                <a:gd name="connsiteY278" fmla="*/ 27547 h 105578"/>
                <a:gd name="connsiteX279" fmla="*/ 1198940 w 2593937"/>
                <a:gd name="connsiteY279" fmla="*/ 27547 h 105578"/>
                <a:gd name="connsiteX280" fmla="*/ 1198940 w 2593937"/>
                <a:gd name="connsiteY280" fmla="*/ 78377 h 105578"/>
                <a:gd name="connsiteX281" fmla="*/ 1192485 w 2593937"/>
                <a:gd name="connsiteY281" fmla="*/ 78377 h 105578"/>
                <a:gd name="connsiteX282" fmla="*/ 1192485 w 2593937"/>
                <a:gd name="connsiteY282" fmla="*/ 66620 h 105578"/>
                <a:gd name="connsiteX283" fmla="*/ 1153412 w 2593937"/>
                <a:gd name="connsiteY283" fmla="*/ 53135 h 105578"/>
                <a:gd name="connsiteX284" fmla="*/ 1172776 w 2593937"/>
                <a:gd name="connsiteY284" fmla="*/ 73306 h 105578"/>
                <a:gd name="connsiteX285" fmla="*/ 1192370 w 2593937"/>
                <a:gd name="connsiteY285" fmla="*/ 53135 h 105578"/>
                <a:gd name="connsiteX286" fmla="*/ 1172776 w 2593937"/>
                <a:gd name="connsiteY286" fmla="*/ 32849 h 105578"/>
                <a:gd name="connsiteX287" fmla="*/ 1153412 w 2593937"/>
                <a:gd name="connsiteY287" fmla="*/ 53135 h 105578"/>
                <a:gd name="connsiteX288" fmla="*/ 1232826 w 2593937"/>
                <a:gd name="connsiteY288" fmla="*/ 79299 h 105578"/>
                <a:gd name="connsiteX289" fmla="*/ 1216229 w 2593937"/>
                <a:gd name="connsiteY289" fmla="*/ 61779 h 105578"/>
                <a:gd name="connsiteX290" fmla="*/ 1216229 w 2593937"/>
                <a:gd name="connsiteY290" fmla="*/ 11065 h 105578"/>
                <a:gd name="connsiteX291" fmla="*/ 1222568 w 2593937"/>
                <a:gd name="connsiteY291" fmla="*/ 11065 h 105578"/>
                <a:gd name="connsiteX292" fmla="*/ 1222568 w 2593937"/>
                <a:gd name="connsiteY292" fmla="*/ 27663 h 105578"/>
                <a:gd name="connsiteX293" fmla="*/ 1244929 w 2593937"/>
                <a:gd name="connsiteY293" fmla="*/ 27663 h 105578"/>
                <a:gd name="connsiteX294" fmla="*/ 1244929 w 2593937"/>
                <a:gd name="connsiteY294" fmla="*/ 33656 h 105578"/>
                <a:gd name="connsiteX295" fmla="*/ 1222568 w 2593937"/>
                <a:gd name="connsiteY295" fmla="*/ 33656 h 105578"/>
                <a:gd name="connsiteX296" fmla="*/ 1222568 w 2593937"/>
                <a:gd name="connsiteY296" fmla="*/ 62241 h 105578"/>
                <a:gd name="connsiteX297" fmla="*/ 1233518 w 2593937"/>
                <a:gd name="connsiteY297" fmla="*/ 73190 h 105578"/>
                <a:gd name="connsiteX298" fmla="*/ 1245735 w 2593937"/>
                <a:gd name="connsiteY298" fmla="*/ 69387 h 105578"/>
                <a:gd name="connsiteX299" fmla="*/ 1245735 w 2593937"/>
                <a:gd name="connsiteY299" fmla="*/ 75611 h 105578"/>
                <a:gd name="connsiteX300" fmla="*/ 1232826 w 2593937"/>
                <a:gd name="connsiteY300" fmla="*/ 79299 h 105578"/>
                <a:gd name="connsiteX301" fmla="*/ 1257146 w 2593937"/>
                <a:gd name="connsiteY301" fmla="*/ 15791 h 105578"/>
                <a:gd name="connsiteX302" fmla="*/ 1252190 w 2593937"/>
                <a:gd name="connsiteY302" fmla="*/ 12218 h 105578"/>
                <a:gd name="connsiteX303" fmla="*/ 1257146 w 2593937"/>
                <a:gd name="connsiteY303" fmla="*/ 8645 h 105578"/>
                <a:gd name="connsiteX304" fmla="*/ 1260143 w 2593937"/>
                <a:gd name="connsiteY304" fmla="*/ 7722 h 105578"/>
                <a:gd name="connsiteX305" fmla="*/ 1264523 w 2593937"/>
                <a:gd name="connsiteY305" fmla="*/ 12333 h 105578"/>
                <a:gd name="connsiteX306" fmla="*/ 1260143 w 2593937"/>
                <a:gd name="connsiteY306" fmla="*/ 16828 h 105578"/>
                <a:gd name="connsiteX307" fmla="*/ 1257146 w 2593937"/>
                <a:gd name="connsiteY307" fmla="*/ 15791 h 105578"/>
                <a:gd name="connsiteX308" fmla="*/ 1256455 w 2593937"/>
                <a:gd name="connsiteY308" fmla="*/ 27663 h 105578"/>
                <a:gd name="connsiteX309" fmla="*/ 1263025 w 2593937"/>
                <a:gd name="connsiteY309" fmla="*/ 27663 h 105578"/>
                <a:gd name="connsiteX310" fmla="*/ 1263025 w 2593937"/>
                <a:gd name="connsiteY310" fmla="*/ 78492 h 105578"/>
                <a:gd name="connsiteX311" fmla="*/ 1256455 w 2593937"/>
                <a:gd name="connsiteY311" fmla="*/ 78492 h 105578"/>
                <a:gd name="connsiteX312" fmla="*/ 1256455 w 2593937"/>
                <a:gd name="connsiteY312" fmla="*/ 27663 h 105578"/>
                <a:gd name="connsiteX313" fmla="*/ 1277086 w 2593937"/>
                <a:gd name="connsiteY313" fmla="*/ 53020 h 105578"/>
                <a:gd name="connsiteX314" fmla="*/ 1303481 w 2593937"/>
                <a:gd name="connsiteY314" fmla="*/ 26856 h 105578"/>
                <a:gd name="connsiteX315" fmla="*/ 1329530 w 2593937"/>
                <a:gd name="connsiteY315" fmla="*/ 53020 h 105578"/>
                <a:gd name="connsiteX316" fmla="*/ 1303481 w 2593937"/>
                <a:gd name="connsiteY316" fmla="*/ 79415 h 105578"/>
                <a:gd name="connsiteX317" fmla="*/ 1277086 w 2593937"/>
                <a:gd name="connsiteY317" fmla="*/ 53020 h 105578"/>
                <a:gd name="connsiteX318" fmla="*/ 1303366 w 2593937"/>
                <a:gd name="connsiteY318" fmla="*/ 32964 h 105578"/>
                <a:gd name="connsiteX319" fmla="*/ 1283772 w 2593937"/>
                <a:gd name="connsiteY319" fmla="*/ 53135 h 105578"/>
                <a:gd name="connsiteX320" fmla="*/ 1303366 w 2593937"/>
                <a:gd name="connsiteY320" fmla="*/ 73421 h 105578"/>
                <a:gd name="connsiteX321" fmla="*/ 1322845 w 2593937"/>
                <a:gd name="connsiteY321" fmla="*/ 53135 h 105578"/>
                <a:gd name="connsiteX322" fmla="*/ 1303366 w 2593937"/>
                <a:gd name="connsiteY322" fmla="*/ 32964 h 105578"/>
                <a:gd name="connsiteX323" fmla="*/ 1350161 w 2593937"/>
                <a:gd name="connsiteY323" fmla="*/ 78492 h 105578"/>
                <a:gd name="connsiteX324" fmla="*/ 1343707 w 2593937"/>
                <a:gd name="connsiteY324" fmla="*/ 78492 h 105578"/>
                <a:gd name="connsiteX325" fmla="*/ 1343707 w 2593937"/>
                <a:gd name="connsiteY325" fmla="*/ 27663 h 105578"/>
                <a:gd name="connsiteX326" fmla="*/ 1350161 w 2593937"/>
                <a:gd name="connsiteY326" fmla="*/ 27663 h 105578"/>
                <a:gd name="connsiteX327" fmla="*/ 1350161 w 2593937"/>
                <a:gd name="connsiteY327" fmla="*/ 39304 h 105578"/>
                <a:gd name="connsiteX328" fmla="*/ 1368949 w 2593937"/>
                <a:gd name="connsiteY328" fmla="*/ 26856 h 105578"/>
                <a:gd name="connsiteX329" fmla="*/ 1389120 w 2593937"/>
                <a:gd name="connsiteY329" fmla="*/ 49447 h 105578"/>
                <a:gd name="connsiteX330" fmla="*/ 1389120 w 2593937"/>
                <a:gd name="connsiteY330" fmla="*/ 78492 h 105578"/>
                <a:gd name="connsiteX331" fmla="*/ 1382665 w 2593937"/>
                <a:gd name="connsiteY331" fmla="*/ 78492 h 105578"/>
                <a:gd name="connsiteX332" fmla="*/ 1382665 w 2593937"/>
                <a:gd name="connsiteY332" fmla="*/ 50369 h 105578"/>
                <a:gd name="connsiteX333" fmla="*/ 1367451 w 2593937"/>
                <a:gd name="connsiteY333" fmla="*/ 33080 h 105578"/>
                <a:gd name="connsiteX334" fmla="*/ 1350277 w 2593937"/>
                <a:gd name="connsiteY334" fmla="*/ 53135 h 105578"/>
                <a:gd name="connsiteX335" fmla="*/ 1350277 w 2593937"/>
                <a:gd name="connsiteY335" fmla="*/ 78608 h 105578"/>
                <a:gd name="connsiteX336" fmla="*/ 1443984 w 2593937"/>
                <a:gd name="connsiteY336" fmla="*/ 73997 h 105578"/>
                <a:gd name="connsiteX337" fmla="*/ 1455971 w 2593937"/>
                <a:gd name="connsiteY337" fmla="*/ 65353 h 105578"/>
                <a:gd name="connsiteX338" fmla="*/ 1449862 w 2593937"/>
                <a:gd name="connsiteY338" fmla="*/ 57861 h 105578"/>
                <a:gd name="connsiteX339" fmla="*/ 1436838 w 2593937"/>
                <a:gd name="connsiteY339" fmla="*/ 52790 h 105578"/>
                <a:gd name="connsiteX340" fmla="*/ 1427501 w 2593937"/>
                <a:gd name="connsiteY340" fmla="*/ 40687 h 105578"/>
                <a:gd name="connsiteX341" fmla="*/ 1444675 w 2593937"/>
                <a:gd name="connsiteY341" fmla="*/ 26741 h 105578"/>
                <a:gd name="connsiteX342" fmla="*/ 1460120 w 2593937"/>
                <a:gd name="connsiteY342" fmla="*/ 31581 h 105578"/>
                <a:gd name="connsiteX343" fmla="*/ 1460120 w 2593937"/>
                <a:gd name="connsiteY343" fmla="*/ 38382 h 105578"/>
                <a:gd name="connsiteX344" fmla="*/ 1444791 w 2593937"/>
                <a:gd name="connsiteY344" fmla="*/ 32042 h 105578"/>
                <a:gd name="connsiteX345" fmla="*/ 1433956 w 2593937"/>
                <a:gd name="connsiteY345" fmla="*/ 39995 h 105578"/>
                <a:gd name="connsiteX346" fmla="*/ 1439949 w 2593937"/>
                <a:gd name="connsiteY346" fmla="*/ 47257 h 105578"/>
                <a:gd name="connsiteX347" fmla="*/ 1452974 w 2593937"/>
                <a:gd name="connsiteY347" fmla="*/ 52328 h 105578"/>
                <a:gd name="connsiteX348" fmla="*/ 1462310 w 2593937"/>
                <a:gd name="connsiteY348" fmla="*/ 64200 h 105578"/>
                <a:gd name="connsiteX349" fmla="*/ 1443868 w 2593937"/>
                <a:gd name="connsiteY349" fmla="*/ 79299 h 105578"/>
                <a:gd name="connsiteX350" fmla="*/ 1426464 w 2593937"/>
                <a:gd name="connsiteY350" fmla="*/ 73882 h 105578"/>
                <a:gd name="connsiteX351" fmla="*/ 1426464 w 2593937"/>
                <a:gd name="connsiteY351" fmla="*/ 66851 h 105578"/>
                <a:gd name="connsiteX352" fmla="*/ 1443984 w 2593937"/>
                <a:gd name="connsiteY352" fmla="*/ 73997 h 105578"/>
                <a:gd name="connsiteX353" fmla="*/ 1512448 w 2593937"/>
                <a:gd name="connsiteY353" fmla="*/ 27663 h 105578"/>
                <a:gd name="connsiteX354" fmla="*/ 1518903 w 2593937"/>
                <a:gd name="connsiteY354" fmla="*/ 27663 h 105578"/>
                <a:gd name="connsiteX355" fmla="*/ 1518903 w 2593937"/>
                <a:gd name="connsiteY355" fmla="*/ 56247 h 105578"/>
                <a:gd name="connsiteX356" fmla="*/ 1496658 w 2593937"/>
                <a:gd name="connsiteY356" fmla="*/ 79299 h 105578"/>
                <a:gd name="connsiteX357" fmla="*/ 1474297 w 2593937"/>
                <a:gd name="connsiteY357" fmla="*/ 56247 h 105578"/>
                <a:gd name="connsiteX358" fmla="*/ 1474297 w 2593937"/>
                <a:gd name="connsiteY358" fmla="*/ 27663 h 105578"/>
                <a:gd name="connsiteX359" fmla="*/ 1480752 w 2593937"/>
                <a:gd name="connsiteY359" fmla="*/ 27663 h 105578"/>
                <a:gd name="connsiteX360" fmla="*/ 1480752 w 2593937"/>
                <a:gd name="connsiteY360" fmla="*/ 56939 h 105578"/>
                <a:gd name="connsiteX361" fmla="*/ 1496658 w 2593937"/>
                <a:gd name="connsiteY361" fmla="*/ 73306 h 105578"/>
                <a:gd name="connsiteX362" fmla="*/ 1512448 w 2593937"/>
                <a:gd name="connsiteY362" fmla="*/ 56939 h 105578"/>
                <a:gd name="connsiteX363" fmla="*/ 1512448 w 2593937"/>
                <a:gd name="connsiteY363" fmla="*/ 27663 h 105578"/>
                <a:gd name="connsiteX364" fmla="*/ 1558553 w 2593937"/>
                <a:gd name="connsiteY364" fmla="*/ 73306 h 105578"/>
                <a:gd name="connsiteX365" fmla="*/ 1575381 w 2593937"/>
                <a:gd name="connsiteY365" fmla="*/ 67312 h 105578"/>
                <a:gd name="connsiteX366" fmla="*/ 1575381 w 2593937"/>
                <a:gd name="connsiteY366" fmla="*/ 73997 h 105578"/>
                <a:gd name="connsiteX367" fmla="*/ 1558091 w 2593937"/>
                <a:gd name="connsiteY367" fmla="*/ 79415 h 105578"/>
                <a:gd name="connsiteX368" fmla="*/ 1531697 w 2593937"/>
                <a:gd name="connsiteY368" fmla="*/ 53135 h 105578"/>
                <a:gd name="connsiteX369" fmla="*/ 1557976 w 2593937"/>
                <a:gd name="connsiteY369" fmla="*/ 26856 h 105578"/>
                <a:gd name="connsiteX370" fmla="*/ 1574919 w 2593937"/>
                <a:gd name="connsiteY370" fmla="*/ 32619 h 105578"/>
                <a:gd name="connsiteX371" fmla="*/ 1574919 w 2593937"/>
                <a:gd name="connsiteY371" fmla="*/ 39765 h 105578"/>
                <a:gd name="connsiteX372" fmla="*/ 1558437 w 2593937"/>
                <a:gd name="connsiteY372" fmla="*/ 32964 h 105578"/>
                <a:gd name="connsiteX373" fmla="*/ 1538382 w 2593937"/>
                <a:gd name="connsiteY373" fmla="*/ 53135 h 105578"/>
                <a:gd name="connsiteX374" fmla="*/ 1558668 w 2593937"/>
                <a:gd name="connsiteY374" fmla="*/ 73421 h 105578"/>
                <a:gd name="connsiteX375" fmla="*/ 1595436 w 2593937"/>
                <a:gd name="connsiteY375" fmla="*/ 78492 h 105578"/>
                <a:gd name="connsiteX376" fmla="*/ 1588981 w 2593937"/>
                <a:gd name="connsiteY376" fmla="*/ 78492 h 105578"/>
                <a:gd name="connsiteX377" fmla="*/ 1588981 w 2593937"/>
                <a:gd name="connsiteY377" fmla="*/ 692 h 105578"/>
                <a:gd name="connsiteX378" fmla="*/ 1595436 w 2593937"/>
                <a:gd name="connsiteY378" fmla="*/ 692 h 105578"/>
                <a:gd name="connsiteX379" fmla="*/ 1595436 w 2593937"/>
                <a:gd name="connsiteY379" fmla="*/ 39304 h 105578"/>
                <a:gd name="connsiteX380" fmla="*/ 1614223 w 2593937"/>
                <a:gd name="connsiteY380" fmla="*/ 26856 h 105578"/>
                <a:gd name="connsiteX381" fmla="*/ 1634394 w 2593937"/>
                <a:gd name="connsiteY381" fmla="*/ 49447 h 105578"/>
                <a:gd name="connsiteX382" fmla="*/ 1634394 w 2593937"/>
                <a:gd name="connsiteY382" fmla="*/ 78492 h 105578"/>
                <a:gd name="connsiteX383" fmla="*/ 1627939 w 2593937"/>
                <a:gd name="connsiteY383" fmla="*/ 78492 h 105578"/>
                <a:gd name="connsiteX384" fmla="*/ 1627939 w 2593937"/>
                <a:gd name="connsiteY384" fmla="*/ 50369 h 105578"/>
                <a:gd name="connsiteX385" fmla="*/ 1612725 w 2593937"/>
                <a:gd name="connsiteY385" fmla="*/ 33080 h 105578"/>
                <a:gd name="connsiteX386" fmla="*/ 1595551 w 2593937"/>
                <a:gd name="connsiteY386" fmla="*/ 53135 h 105578"/>
                <a:gd name="connsiteX387" fmla="*/ 1595551 w 2593937"/>
                <a:gd name="connsiteY387" fmla="*/ 78608 h 105578"/>
                <a:gd name="connsiteX388" fmla="*/ 1717497 w 2593937"/>
                <a:gd name="connsiteY388" fmla="*/ 66736 h 105578"/>
                <a:gd name="connsiteX389" fmla="*/ 1697211 w 2593937"/>
                <a:gd name="connsiteY389" fmla="*/ 79299 h 105578"/>
                <a:gd name="connsiteX390" fmla="*/ 1671739 w 2593937"/>
                <a:gd name="connsiteY390" fmla="*/ 53250 h 105578"/>
                <a:gd name="connsiteX391" fmla="*/ 1697211 w 2593937"/>
                <a:gd name="connsiteY391" fmla="*/ 26741 h 105578"/>
                <a:gd name="connsiteX392" fmla="*/ 1717497 w 2593937"/>
                <a:gd name="connsiteY392" fmla="*/ 39419 h 105578"/>
                <a:gd name="connsiteX393" fmla="*/ 1717497 w 2593937"/>
                <a:gd name="connsiteY393" fmla="*/ 27547 h 105578"/>
                <a:gd name="connsiteX394" fmla="*/ 1723952 w 2593937"/>
                <a:gd name="connsiteY394" fmla="*/ 27547 h 105578"/>
                <a:gd name="connsiteX395" fmla="*/ 1723952 w 2593937"/>
                <a:gd name="connsiteY395" fmla="*/ 78377 h 105578"/>
                <a:gd name="connsiteX396" fmla="*/ 1717497 w 2593937"/>
                <a:gd name="connsiteY396" fmla="*/ 78377 h 105578"/>
                <a:gd name="connsiteX397" fmla="*/ 1717497 w 2593937"/>
                <a:gd name="connsiteY397" fmla="*/ 66620 h 105578"/>
                <a:gd name="connsiteX398" fmla="*/ 1678423 w 2593937"/>
                <a:gd name="connsiteY398" fmla="*/ 53135 h 105578"/>
                <a:gd name="connsiteX399" fmla="*/ 1697787 w 2593937"/>
                <a:gd name="connsiteY399" fmla="*/ 73306 h 105578"/>
                <a:gd name="connsiteX400" fmla="*/ 1717382 w 2593937"/>
                <a:gd name="connsiteY400" fmla="*/ 53135 h 105578"/>
                <a:gd name="connsiteX401" fmla="*/ 1697787 w 2593937"/>
                <a:gd name="connsiteY401" fmla="*/ 32849 h 105578"/>
                <a:gd name="connsiteX402" fmla="*/ 1678423 w 2593937"/>
                <a:gd name="connsiteY402" fmla="*/ 53135 h 105578"/>
                <a:gd name="connsiteX403" fmla="*/ 1755417 w 2593937"/>
                <a:gd name="connsiteY403" fmla="*/ 73997 h 105578"/>
                <a:gd name="connsiteX404" fmla="*/ 1767405 w 2593937"/>
                <a:gd name="connsiteY404" fmla="*/ 65353 h 105578"/>
                <a:gd name="connsiteX405" fmla="*/ 1761296 w 2593937"/>
                <a:gd name="connsiteY405" fmla="*/ 57861 h 105578"/>
                <a:gd name="connsiteX406" fmla="*/ 1748271 w 2593937"/>
                <a:gd name="connsiteY406" fmla="*/ 52790 h 105578"/>
                <a:gd name="connsiteX407" fmla="*/ 1738935 w 2593937"/>
                <a:gd name="connsiteY407" fmla="*/ 40687 h 105578"/>
                <a:gd name="connsiteX408" fmla="*/ 1756109 w 2593937"/>
                <a:gd name="connsiteY408" fmla="*/ 26741 h 105578"/>
                <a:gd name="connsiteX409" fmla="*/ 1771554 w 2593937"/>
                <a:gd name="connsiteY409" fmla="*/ 31581 h 105578"/>
                <a:gd name="connsiteX410" fmla="*/ 1771554 w 2593937"/>
                <a:gd name="connsiteY410" fmla="*/ 38382 h 105578"/>
                <a:gd name="connsiteX411" fmla="*/ 1756224 w 2593937"/>
                <a:gd name="connsiteY411" fmla="*/ 32042 h 105578"/>
                <a:gd name="connsiteX412" fmla="*/ 1745390 w 2593937"/>
                <a:gd name="connsiteY412" fmla="*/ 39995 h 105578"/>
                <a:gd name="connsiteX413" fmla="*/ 1751383 w 2593937"/>
                <a:gd name="connsiteY413" fmla="*/ 47257 h 105578"/>
                <a:gd name="connsiteX414" fmla="*/ 1764408 w 2593937"/>
                <a:gd name="connsiteY414" fmla="*/ 52328 h 105578"/>
                <a:gd name="connsiteX415" fmla="*/ 1773744 w 2593937"/>
                <a:gd name="connsiteY415" fmla="*/ 64200 h 105578"/>
                <a:gd name="connsiteX416" fmla="*/ 1755302 w 2593937"/>
                <a:gd name="connsiteY416" fmla="*/ 79299 h 105578"/>
                <a:gd name="connsiteX417" fmla="*/ 1737898 w 2593937"/>
                <a:gd name="connsiteY417" fmla="*/ 73882 h 105578"/>
                <a:gd name="connsiteX418" fmla="*/ 1737898 w 2593937"/>
                <a:gd name="connsiteY418" fmla="*/ 66851 h 105578"/>
                <a:gd name="connsiteX419" fmla="*/ 1755417 w 2593937"/>
                <a:gd name="connsiteY419" fmla="*/ 73997 h 105578"/>
                <a:gd name="connsiteX420" fmla="*/ 1807861 w 2593937"/>
                <a:gd name="connsiteY420" fmla="*/ 52904 h 105578"/>
                <a:gd name="connsiteX421" fmla="*/ 1834256 w 2593937"/>
                <a:gd name="connsiteY421" fmla="*/ 26741 h 105578"/>
                <a:gd name="connsiteX422" fmla="*/ 1860305 w 2593937"/>
                <a:gd name="connsiteY422" fmla="*/ 52904 h 105578"/>
                <a:gd name="connsiteX423" fmla="*/ 1834256 w 2593937"/>
                <a:gd name="connsiteY423" fmla="*/ 79299 h 105578"/>
                <a:gd name="connsiteX424" fmla="*/ 1807861 w 2593937"/>
                <a:gd name="connsiteY424" fmla="*/ 52904 h 105578"/>
                <a:gd name="connsiteX425" fmla="*/ 1834141 w 2593937"/>
                <a:gd name="connsiteY425" fmla="*/ 32849 h 105578"/>
                <a:gd name="connsiteX426" fmla="*/ 1814546 w 2593937"/>
                <a:gd name="connsiteY426" fmla="*/ 53020 h 105578"/>
                <a:gd name="connsiteX427" fmla="*/ 1834141 w 2593937"/>
                <a:gd name="connsiteY427" fmla="*/ 73306 h 105578"/>
                <a:gd name="connsiteX428" fmla="*/ 1853620 w 2593937"/>
                <a:gd name="connsiteY428" fmla="*/ 53020 h 105578"/>
                <a:gd name="connsiteX429" fmla="*/ 1834141 w 2593937"/>
                <a:gd name="connsiteY429" fmla="*/ 32849 h 105578"/>
                <a:gd name="connsiteX430" fmla="*/ 1880936 w 2593937"/>
                <a:gd name="connsiteY430" fmla="*/ 78377 h 105578"/>
                <a:gd name="connsiteX431" fmla="*/ 1874482 w 2593937"/>
                <a:gd name="connsiteY431" fmla="*/ 78377 h 105578"/>
                <a:gd name="connsiteX432" fmla="*/ 1874482 w 2593937"/>
                <a:gd name="connsiteY432" fmla="*/ 27547 h 105578"/>
                <a:gd name="connsiteX433" fmla="*/ 1880936 w 2593937"/>
                <a:gd name="connsiteY433" fmla="*/ 27547 h 105578"/>
                <a:gd name="connsiteX434" fmla="*/ 1880936 w 2593937"/>
                <a:gd name="connsiteY434" fmla="*/ 39189 h 105578"/>
                <a:gd name="connsiteX435" fmla="*/ 1899724 w 2593937"/>
                <a:gd name="connsiteY435" fmla="*/ 26741 h 105578"/>
                <a:gd name="connsiteX436" fmla="*/ 1919894 w 2593937"/>
                <a:gd name="connsiteY436" fmla="*/ 49331 h 105578"/>
                <a:gd name="connsiteX437" fmla="*/ 1919894 w 2593937"/>
                <a:gd name="connsiteY437" fmla="*/ 78377 h 105578"/>
                <a:gd name="connsiteX438" fmla="*/ 1913440 w 2593937"/>
                <a:gd name="connsiteY438" fmla="*/ 78377 h 105578"/>
                <a:gd name="connsiteX439" fmla="*/ 1913440 w 2593937"/>
                <a:gd name="connsiteY439" fmla="*/ 50253 h 105578"/>
                <a:gd name="connsiteX440" fmla="*/ 1898225 w 2593937"/>
                <a:gd name="connsiteY440" fmla="*/ 32964 h 105578"/>
                <a:gd name="connsiteX441" fmla="*/ 1881051 w 2593937"/>
                <a:gd name="connsiteY441" fmla="*/ 53020 h 105578"/>
                <a:gd name="connsiteX442" fmla="*/ 1881051 w 2593937"/>
                <a:gd name="connsiteY442" fmla="*/ 78492 h 105578"/>
                <a:gd name="connsiteX443" fmla="*/ 1936838 w 2593937"/>
                <a:gd name="connsiteY443" fmla="*/ 576 h 105578"/>
                <a:gd name="connsiteX444" fmla="*/ 1943292 w 2593937"/>
                <a:gd name="connsiteY444" fmla="*/ 576 h 105578"/>
                <a:gd name="connsiteX445" fmla="*/ 1943292 w 2593937"/>
                <a:gd name="connsiteY445" fmla="*/ 78377 h 105578"/>
                <a:gd name="connsiteX446" fmla="*/ 1936838 w 2593937"/>
                <a:gd name="connsiteY446" fmla="*/ 78377 h 105578"/>
                <a:gd name="connsiteX447" fmla="*/ 1936838 w 2593937"/>
                <a:gd name="connsiteY447" fmla="*/ 576 h 105578"/>
                <a:gd name="connsiteX448" fmla="*/ 1959890 w 2593937"/>
                <a:gd name="connsiteY448" fmla="*/ 12333 h 105578"/>
                <a:gd name="connsiteX449" fmla="*/ 1964269 w 2593937"/>
                <a:gd name="connsiteY449" fmla="*/ 7722 h 105578"/>
                <a:gd name="connsiteX450" fmla="*/ 1967266 w 2593937"/>
                <a:gd name="connsiteY450" fmla="*/ 8645 h 105578"/>
                <a:gd name="connsiteX451" fmla="*/ 1972222 w 2593937"/>
                <a:gd name="connsiteY451" fmla="*/ 12218 h 105578"/>
                <a:gd name="connsiteX452" fmla="*/ 1967266 w 2593937"/>
                <a:gd name="connsiteY452" fmla="*/ 15791 h 105578"/>
                <a:gd name="connsiteX453" fmla="*/ 1964269 w 2593937"/>
                <a:gd name="connsiteY453" fmla="*/ 16828 h 105578"/>
                <a:gd name="connsiteX454" fmla="*/ 1959890 w 2593937"/>
                <a:gd name="connsiteY454" fmla="*/ 12333 h 105578"/>
                <a:gd name="connsiteX455" fmla="*/ 1961503 w 2593937"/>
                <a:gd name="connsiteY455" fmla="*/ 27547 h 105578"/>
                <a:gd name="connsiteX456" fmla="*/ 1968073 w 2593937"/>
                <a:gd name="connsiteY456" fmla="*/ 27547 h 105578"/>
                <a:gd name="connsiteX457" fmla="*/ 1968073 w 2593937"/>
                <a:gd name="connsiteY457" fmla="*/ 78377 h 105578"/>
                <a:gd name="connsiteX458" fmla="*/ 1961503 w 2593937"/>
                <a:gd name="connsiteY458" fmla="*/ 78377 h 105578"/>
                <a:gd name="connsiteX459" fmla="*/ 1961503 w 2593937"/>
                <a:gd name="connsiteY459" fmla="*/ 27547 h 105578"/>
                <a:gd name="connsiteX460" fmla="*/ 1992393 w 2593937"/>
                <a:gd name="connsiteY460" fmla="*/ 78377 h 105578"/>
                <a:gd name="connsiteX461" fmla="*/ 1985938 w 2593937"/>
                <a:gd name="connsiteY461" fmla="*/ 78377 h 105578"/>
                <a:gd name="connsiteX462" fmla="*/ 1985938 w 2593937"/>
                <a:gd name="connsiteY462" fmla="*/ 27547 h 105578"/>
                <a:gd name="connsiteX463" fmla="*/ 1992393 w 2593937"/>
                <a:gd name="connsiteY463" fmla="*/ 27547 h 105578"/>
                <a:gd name="connsiteX464" fmla="*/ 1992393 w 2593937"/>
                <a:gd name="connsiteY464" fmla="*/ 39189 h 105578"/>
                <a:gd name="connsiteX465" fmla="*/ 2011180 w 2593937"/>
                <a:gd name="connsiteY465" fmla="*/ 26741 h 105578"/>
                <a:gd name="connsiteX466" fmla="*/ 2031351 w 2593937"/>
                <a:gd name="connsiteY466" fmla="*/ 49331 h 105578"/>
                <a:gd name="connsiteX467" fmla="*/ 2031351 w 2593937"/>
                <a:gd name="connsiteY467" fmla="*/ 78377 h 105578"/>
                <a:gd name="connsiteX468" fmla="*/ 2024897 w 2593937"/>
                <a:gd name="connsiteY468" fmla="*/ 78377 h 105578"/>
                <a:gd name="connsiteX469" fmla="*/ 2024897 w 2593937"/>
                <a:gd name="connsiteY469" fmla="*/ 50253 h 105578"/>
                <a:gd name="connsiteX470" fmla="*/ 2009682 w 2593937"/>
                <a:gd name="connsiteY470" fmla="*/ 32964 h 105578"/>
                <a:gd name="connsiteX471" fmla="*/ 1992508 w 2593937"/>
                <a:gd name="connsiteY471" fmla="*/ 53020 h 105578"/>
                <a:gd name="connsiteX472" fmla="*/ 1992508 w 2593937"/>
                <a:gd name="connsiteY472" fmla="*/ 78492 h 105578"/>
                <a:gd name="connsiteX473" fmla="*/ 2044030 w 2593937"/>
                <a:gd name="connsiteY473" fmla="*/ 53250 h 105578"/>
                <a:gd name="connsiteX474" fmla="*/ 2069041 w 2593937"/>
                <a:gd name="connsiteY474" fmla="*/ 26741 h 105578"/>
                <a:gd name="connsiteX475" fmla="*/ 2093131 w 2593937"/>
                <a:gd name="connsiteY475" fmla="*/ 52328 h 105578"/>
                <a:gd name="connsiteX476" fmla="*/ 2092900 w 2593937"/>
                <a:gd name="connsiteY476" fmla="*/ 55440 h 105578"/>
                <a:gd name="connsiteX477" fmla="*/ 2050715 w 2593937"/>
                <a:gd name="connsiteY477" fmla="*/ 55440 h 105578"/>
                <a:gd name="connsiteX478" fmla="*/ 2071001 w 2593937"/>
                <a:gd name="connsiteY478" fmla="*/ 73306 h 105578"/>
                <a:gd name="connsiteX479" fmla="*/ 2089558 w 2593937"/>
                <a:gd name="connsiteY479" fmla="*/ 67082 h 105578"/>
                <a:gd name="connsiteX480" fmla="*/ 2089558 w 2593937"/>
                <a:gd name="connsiteY480" fmla="*/ 73421 h 105578"/>
                <a:gd name="connsiteX481" fmla="*/ 2071001 w 2593937"/>
                <a:gd name="connsiteY481" fmla="*/ 79184 h 105578"/>
                <a:gd name="connsiteX482" fmla="*/ 2043914 w 2593937"/>
                <a:gd name="connsiteY482" fmla="*/ 53250 h 105578"/>
                <a:gd name="connsiteX483" fmla="*/ 2086331 w 2593937"/>
                <a:gd name="connsiteY483" fmla="*/ 50138 h 105578"/>
                <a:gd name="connsiteX484" fmla="*/ 2069041 w 2593937"/>
                <a:gd name="connsiteY484" fmla="*/ 32619 h 105578"/>
                <a:gd name="connsiteX485" fmla="*/ 2050830 w 2593937"/>
                <a:gd name="connsiteY485" fmla="*/ 50138 h 105578"/>
                <a:gd name="connsiteX486" fmla="*/ 2086331 w 2593937"/>
                <a:gd name="connsiteY486" fmla="*/ 50138 h 105578"/>
                <a:gd name="connsiteX487" fmla="*/ 2144998 w 2593937"/>
                <a:gd name="connsiteY487" fmla="*/ 73882 h 105578"/>
                <a:gd name="connsiteX488" fmla="*/ 2156985 w 2593937"/>
                <a:gd name="connsiteY488" fmla="*/ 65237 h 105578"/>
                <a:gd name="connsiteX489" fmla="*/ 2150876 w 2593937"/>
                <a:gd name="connsiteY489" fmla="*/ 57746 h 105578"/>
                <a:gd name="connsiteX490" fmla="*/ 2137852 w 2593937"/>
                <a:gd name="connsiteY490" fmla="*/ 52674 h 105578"/>
                <a:gd name="connsiteX491" fmla="*/ 2128516 w 2593937"/>
                <a:gd name="connsiteY491" fmla="*/ 40572 h 105578"/>
                <a:gd name="connsiteX492" fmla="*/ 2145690 w 2593937"/>
                <a:gd name="connsiteY492" fmla="*/ 26625 h 105578"/>
                <a:gd name="connsiteX493" fmla="*/ 2161135 w 2593937"/>
                <a:gd name="connsiteY493" fmla="*/ 31466 h 105578"/>
                <a:gd name="connsiteX494" fmla="*/ 2161135 w 2593937"/>
                <a:gd name="connsiteY494" fmla="*/ 38267 h 105578"/>
                <a:gd name="connsiteX495" fmla="*/ 2145805 w 2593937"/>
                <a:gd name="connsiteY495" fmla="*/ 31927 h 105578"/>
                <a:gd name="connsiteX496" fmla="*/ 2134971 w 2593937"/>
                <a:gd name="connsiteY496" fmla="*/ 39880 h 105578"/>
                <a:gd name="connsiteX497" fmla="*/ 2140964 w 2593937"/>
                <a:gd name="connsiteY497" fmla="*/ 47141 h 105578"/>
                <a:gd name="connsiteX498" fmla="*/ 2153988 w 2593937"/>
                <a:gd name="connsiteY498" fmla="*/ 52213 h 105578"/>
                <a:gd name="connsiteX499" fmla="*/ 2163325 w 2593937"/>
                <a:gd name="connsiteY499" fmla="*/ 64085 h 105578"/>
                <a:gd name="connsiteX500" fmla="*/ 2144883 w 2593937"/>
                <a:gd name="connsiteY500" fmla="*/ 79184 h 105578"/>
                <a:gd name="connsiteX501" fmla="*/ 2127478 w 2593937"/>
                <a:gd name="connsiteY501" fmla="*/ 73767 h 105578"/>
                <a:gd name="connsiteX502" fmla="*/ 2127478 w 2593937"/>
                <a:gd name="connsiteY502" fmla="*/ 66736 h 105578"/>
                <a:gd name="connsiteX503" fmla="*/ 2144998 w 2593937"/>
                <a:gd name="connsiteY503" fmla="*/ 73882 h 105578"/>
                <a:gd name="connsiteX504" fmla="*/ 2183380 w 2593937"/>
                <a:gd name="connsiteY504" fmla="*/ 78377 h 105578"/>
                <a:gd name="connsiteX505" fmla="*/ 2176925 w 2593937"/>
                <a:gd name="connsiteY505" fmla="*/ 78377 h 105578"/>
                <a:gd name="connsiteX506" fmla="*/ 2176925 w 2593937"/>
                <a:gd name="connsiteY506" fmla="*/ 576 h 105578"/>
                <a:gd name="connsiteX507" fmla="*/ 2183380 w 2593937"/>
                <a:gd name="connsiteY507" fmla="*/ 576 h 105578"/>
                <a:gd name="connsiteX508" fmla="*/ 2183380 w 2593937"/>
                <a:gd name="connsiteY508" fmla="*/ 39189 h 105578"/>
                <a:gd name="connsiteX509" fmla="*/ 2202167 w 2593937"/>
                <a:gd name="connsiteY509" fmla="*/ 26741 h 105578"/>
                <a:gd name="connsiteX510" fmla="*/ 2222338 w 2593937"/>
                <a:gd name="connsiteY510" fmla="*/ 49331 h 105578"/>
                <a:gd name="connsiteX511" fmla="*/ 2222338 w 2593937"/>
                <a:gd name="connsiteY511" fmla="*/ 78377 h 105578"/>
                <a:gd name="connsiteX512" fmla="*/ 2215883 w 2593937"/>
                <a:gd name="connsiteY512" fmla="*/ 78377 h 105578"/>
                <a:gd name="connsiteX513" fmla="*/ 2215883 w 2593937"/>
                <a:gd name="connsiteY513" fmla="*/ 50253 h 105578"/>
                <a:gd name="connsiteX514" fmla="*/ 2200669 w 2593937"/>
                <a:gd name="connsiteY514" fmla="*/ 32964 h 105578"/>
                <a:gd name="connsiteX515" fmla="*/ 2183495 w 2593937"/>
                <a:gd name="connsiteY515" fmla="*/ 53020 h 105578"/>
                <a:gd name="connsiteX516" fmla="*/ 2183495 w 2593937"/>
                <a:gd name="connsiteY516" fmla="*/ 78492 h 105578"/>
                <a:gd name="connsiteX517" fmla="*/ 2235017 w 2593937"/>
                <a:gd name="connsiteY517" fmla="*/ 52904 h 105578"/>
                <a:gd name="connsiteX518" fmla="*/ 2261411 w 2593937"/>
                <a:gd name="connsiteY518" fmla="*/ 26741 h 105578"/>
                <a:gd name="connsiteX519" fmla="*/ 2287460 w 2593937"/>
                <a:gd name="connsiteY519" fmla="*/ 52904 h 105578"/>
                <a:gd name="connsiteX520" fmla="*/ 2261411 w 2593937"/>
                <a:gd name="connsiteY520" fmla="*/ 79299 h 105578"/>
                <a:gd name="connsiteX521" fmla="*/ 2235017 w 2593937"/>
                <a:gd name="connsiteY521" fmla="*/ 52904 h 105578"/>
                <a:gd name="connsiteX522" fmla="*/ 2261296 w 2593937"/>
                <a:gd name="connsiteY522" fmla="*/ 32849 h 105578"/>
                <a:gd name="connsiteX523" fmla="*/ 2241702 w 2593937"/>
                <a:gd name="connsiteY523" fmla="*/ 53020 h 105578"/>
                <a:gd name="connsiteX524" fmla="*/ 2261296 w 2593937"/>
                <a:gd name="connsiteY524" fmla="*/ 73306 h 105578"/>
                <a:gd name="connsiteX525" fmla="*/ 2280775 w 2593937"/>
                <a:gd name="connsiteY525" fmla="*/ 53020 h 105578"/>
                <a:gd name="connsiteX526" fmla="*/ 2261296 w 2593937"/>
                <a:gd name="connsiteY526" fmla="*/ 32849 h 105578"/>
                <a:gd name="connsiteX527" fmla="*/ 2308092 w 2593937"/>
                <a:gd name="connsiteY527" fmla="*/ 66620 h 105578"/>
                <a:gd name="connsiteX528" fmla="*/ 2308092 w 2593937"/>
                <a:gd name="connsiteY528" fmla="*/ 104426 h 105578"/>
                <a:gd name="connsiteX529" fmla="*/ 2301637 w 2593937"/>
                <a:gd name="connsiteY529" fmla="*/ 104426 h 105578"/>
                <a:gd name="connsiteX530" fmla="*/ 2301637 w 2593937"/>
                <a:gd name="connsiteY530" fmla="*/ 27663 h 105578"/>
                <a:gd name="connsiteX531" fmla="*/ 2308092 w 2593937"/>
                <a:gd name="connsiteY531" fmla="*/ 27663 h 105578"/>
                <a:gd name="connsiteX532" fmla="*/ 2308092 w 2593937"/>
                <a:gd name="connsiteY532" fmla="*/ 39534 h 105578"/>
                <a:gd name="connsiteX533" fmla="*/ 2328378 w 2593937"/>
                <a:gd name="connsiteY533" fmla="*/ 26856 h 105578"/>
                <a:gd name="connsiteX534" fmla="*/ 2353850 w 2593937"/>
                <a:gd name="connsiteY534" fmla="*/ 53020 h 105578"/>
                <a:gd name="connsiteX535" fmla="*/ 2328378 w 2593937"/>
                <a:gd name="connsiteY535" fmla="*/ 79415 h 105578"/>
                <a:gd name="connsiteX536" fmla="*/ 2308092 w 2593937"/>
                <a:gd name="connsiteY536" fmla="*/ 66736 h 105578"/>
                <a:gd name="connsiteX537" fmla="*/ 2327686 w 2593937"/>
                <a:gd name="connsiteY537" fmla="*/ 32849 h 105578"/>
                <a:gd name="connsiteX538" fmla="*/ 2308092 w 2593937"/>
                <a:gd name="connsiteY538" fmla="*/ 53020 h 105578"/>
                <a:gd name="connsiteX539" fmla="*/ 2327686 w 2593937"/>
                <a:gd name="connsiteY539" fmla="*/ 73306 h 105578"/>
                <a:gd name="connsiteX540" fmla="*/ 2347049 w 2593937"/>
                <a:gd name="connsiteY540" fmla="*/ 53020 h 105578"/>
                <a:gd name="connsiteX541" fmla="*/ 2327686 w 2593937"/>
                <a:gd name="connsiteY541" fmla="*/ 32849 h 105578"/>
                <a:gd name="connsiteX542" fmla="*/ 2374366 w 2593937"/>
                <a:gd name="connsiteY542" fmla="*/ 66620 h 105578"/>
                <a:gd name="connsiteX543" fmla="*/ 2374366 w 2593937"/>
                <a:gd name="connsiteY543" fmla="*/ 104426 h 105578"/>
                <a:gd name="connsiteX544" fmla="*/ 2367912 w 2593937"/>
                <a:gd name="connsiteY544" fmla="*/ 104426 h 105578"/>
                <a:gd name="connsiteX545" fmla="*/ 2367912 w 2593937"/>
                <a:gd name="connsiteY545" fmla="*/ 27663 h 105578"/>
                <a:gd name="connsiteX546" fmla="*/ 2374366 w 2593937"/>
                <a:gd name="connsiteY546" fmla="*/ 27663 h 105578"/>
                <a:gd name="connsiteX547" fmla="*/ 2374366 w 2593937"/>
                <a:gd name="connsiteY547" fmla="*/ 39534 h 105578"/>
                <a:gd name="connsiteX548" fmla="*/ 2394652 w 2593937"/>
                <a:gd name="connsiteY548" fmla="*/ 26856 h 105578"/>
                <a:gd name="connsiteX549" fmla="*/ 2420125 w 2593937"/>
                <a:gd name="connsiteY549" fmla="*/ 53020 h 105578"/>
                <a:gd name="connsiteX550" fmla="*/ 2394652 w 2593937"/>
                <a:gd name="connsiteY550" fmla="*/ 79415 h 105578"/>
                <a:gd name="connsiteX551" fmla="*/ 2374366 w 2593937"/>
                <a:gd name="connsiteY551" fmla="*/ 66736 h 105578"/>
                <a:gd name="connsiteX552" fmla="*/ 2393961 w 2593937"/>
                <a:gd name="connsiteY552" fmla="*/ 32849 h 105578"/>
                <a:gd name="connsiteX553" fmla="*/ 2374366 w 2593937"/>
                <a:gd name="connsiteY553" fmla="*/ 53020 h 105578"/>
                <a:gd name="connsiteX554" fmla="*/ 2393961 w 2593937"/>
                <a:gd name="connsiteY554" fmla="*/ 73306 h 105578"/>
                <a:gd name="connsiteX555" fmla="*/ 2413324 w 2593937"/>
                <a:gd name="connsiteY555" fmla="*/ 53020 h 105578"/>
                <a:gd name="connsiteX556" fmla="*/ 2393961 w 2593937"/>
                <a:gd name="connsiteY556" fmla="*/ 32849 h 105578"/>
                <a:gd name="connsiteX557" fmla="*/ 2432688 w 2593937"/>
                <a:gd name="connsiteY557" fmla="*/ 12333 h 105578"/>
                <a:gd name="connsiteX558" fmla="*/ 2437068 w 2593937"/>
                <a:gd name="connsiteY558" fmla="*/ 7722 h 105578"/>
                <a:gd name="connsiteX559" fmla="*/ 2440065 w 2593937"/>
                <a:gd name="connsiteY559" fmla="*/ 8645 h 105578"/>
                <a:gd name="connsiteX560" fmla="*/ 2445021 w 2593937"/>
                <a:gd name="connsiteY560" fmla="*/ 12218 h 105578"/>
                <a:gd name="connsiteX561" fmla="*/ 2440065 w 2593937"/>
                <a:gd name="connsiteY561" fmla="*/ 15791 h 105578"/>
                <a:gd name="connsiteX562" fmla="*/ 2437068 w 2593937"/>
                <a:gd name="connsiteY562" fmla="*/ 16828 h 105578"/>
                <a:gd name="connsiteX563" fmla="*/ 2432688 w 2593937"/>
                <a:gd name="connsiteY563" fmla="*/ 12333 h 105578"/>
                <a:gd name="connsiteX564" fmla="*/ 2434302 w 2593937"/>
                <a:gd name="connsiteY564" fmla="*/ 27547 h 105578"/>
                <a:gd name="connsiteX565" fmla="*/ 2440872 w 2593937"/>
                <a:gd name="connsiteY565" fmla="*/ 27547 h 105578"/>
                <a:gd name="connsiteX566" fmla="*/ 2440872 w 2593937"/>
                <a:gd name="connsiteY566" fmla="*/ 78377 h 105578"/>
                <a:gd name="connsiteX567" fmla="*/ 2434302 w 2593937"/>
                <a:gd name="connsiteY567" fmla="*/ 78377 h 105578"/>
                <a:gd name="connsiteX568" fmla="*/ 2434302 w 2593937"/>
                <a:gd name="connsiteY568" fmla="*/ 27547 h 105578"/>
                <a:gd name="connsiteX569" fmla="*/ 2465191 w 2593937"/>
                <a:gd name="connsiteY569" fmla="*/ 78377 h 105578"/>
                <a:gd name="connsiteX570" fmla="*/ 2458737 w 2593937"/>
                <a:gd name="connsiteY570" fmla="*/ 78377 h 105578"/>
                <a:gd name="connsiteX571" fmla="*/ 2458737 w 2593937"/>
                <a:gd name="connsiteY571" fmla="*/ 27547 h 105578"/>
                <a:gd name="connsiteX572" fmla="*/ 2465191 w 2593937"/>
                <a:gd name="connsiteY572" fmla="*/ 27547 h 105578"/>
                <a:gd name="connsiteX573" fmla="*/ 2465191 w 2593937"/>
                <a:gd name="connsiteY573" fmla="*/ 39189 h 105578"/>
                <a:gd name="connsiteX574" fmla="*/ 2483979 w 2593937"/>
                <a:gd name="connsiteY574" fmla="*/ 26741 h 105578"/>
                <a:gd name="connsiteX575" fmla="*/ 2504150 w 2593937"/>
                <a:gd name="connsiteY575" fmla="*/ 49331 h 105578"/>
                <a:gd name="connsiteX576" fmla="*/ 2504150 w 2593937"/>
                <a:gd name="connsiteY576" fmla="*/ 78377 h 105578"/>
                <a:gd name="connsiteX577" fmla="*/ 2497695 w 2593937"/>
                <a:gd name="connsiteY577" fmla="*/ 78377 h 105578"/>
                <a:gd name="connsiteX578" fmla="*/ 2497695 w 2593937"/>
                <a:gd name="connsiteY578" fmla="*/ 50253 h 105578"/>
                <a:gd name="connsiteX579" fmla="*/ 2482481 w 2593937"/>
                <a:gd name="connsiteY579" fmla="*/ 32964 h 105578"/>
                <a:gd name="connsiteX580" fmla="*/ 2465307 w 2593937"/>
                <a:gd name="connsiteY580" fmla="*/ 53020 h 105578"/>
                <a:gd name="connsiteX581" fmla="*/ 2465307 w 2593937"/>
                <a:gd name="connsiteY581" fmla="*/ 78492 h 105578"/>
                <a:gd name="connsiteX582" fmla="*/ 2542301 w 2593937"/>
                <a:gd name="connsiteY582" fmla="*/ 105002 h 105578"/>
                <a:gd name="connsiteX583" fmla="*/ 2521785 w 2593937"/>
                <a:gd name="connsiteY583" fmla="*/ 98087 h 105578"/>
                <a:gd name="connsiteX584" fmla="*/ 2521785 w 2593937"/>
                <a:gd name="connsiteY584" fmla="*/ 91056 h 105578"/>
                <a:gd name="connsiteX585" fmla="*/ 2542301 w 2593937"/>
                <a:gd name="connsiteY585" fmla="*/ 98894 h 105578"/>
                <a:gd name="connsiteX586" fmla="*/ 2562587 w 2593937"/>
                <a:gd name="connsiteY586" fmla="*/ 79645 h 105578"/>
                <a:gd name="connsiteX587" fmla="*/ 2562587 w 2593937"/>
                <a:gd name="connsiteY587" fmla="*/ 66620 h 105578"/>
                <a:gd name="connsiteX588" fmla="*/ 2542301 w 2593937"/>
                <a:gd name="connsiteY588" fmla="*/ 79184 h 105578"/>
                <a:gd name="connsiteX589" fmla="*/ 2516829 w 2593937"/>
                <a:gd name="connsiteY589" fmla="*/ 53135 h 105578"/>
                <a:gd name="connsiteX590" fmla="*/ 2542301 w 2593937"/>
                <a:gd name="connsiteY590" fmla="*/ 26625 h 105578"/>
                <a:gd name="connsiteX591" fmla="*/ 2562587 w 2593937"/>
                <a:gd name="connsiteY591" fmla="*/ 39304 h 105578"/>
                <a:gd name="connsiteX592" fmla="*/ 2562587 w 2593937"/>
                <a:gd name="connsiteY592" fmla="*/ 27432 h 105578"/>
                <a:gd name="connsiteX593" fmla="*/ 2569041 w 2593937"/>
                <a:gd name="connsiteY593" fmla="*/ 27432 h 105578"/>
                <a:gd name="connsiteX594" fmla="*/ 2569041 w 2593937"/>
                <a:gd name="connsiteY594" fmla="*/ 79069 h 105578"/>
                <a:gd name="connsiteX595" fmla="*/ 2542416 w 2593937"/>
                <a:gd name="connsiteY595" fmla="*/ 104887 h 105578"/>
                <a:gd name="connsiteX596" fmla="*/ 2542878 w 2593937"/>
                <a:gd name="connsiteY596" fmla="*/ 32734 h 105578"/>
                <a:gd name="connsiteX597" fmla="*/ 2523513 w 2593937"/>
                <a:gd name="connsiteY597" fmla="*/ 53020 h 105578"/>
                <a:gd name="connsiteX598" fmla="*/ 2542878 w 2593937"/>
                <a:gd name="connsiteY598" fmla="*/ 73190 h 105578"/>
                <a:gd name="connsiteX599" fmla="*/ 2562471 w 2593937"/>
                <a:gd name="connsiteY599" fmla="*/ 53020 h 105578"/>
                <a:gd name="connsiteX600" fmla="*/ 2542878 w 2593937"/>
                <a:gd name="connsiteY600" fmla="*/ 32734 h 105578"/>
                <a:gd name="connsiteX601" fmla="*/ 2580107 w 2593937"/>
                <a:gd name="connsiteY601" fmla="*/ 93361 h 105578"/>
                <a:gd name="connsiteX602" fmla="*/ 2587253 w 2593937"/>
                <a:gd name="connsiteY602" fmla="*/ 79069 h 105578"/>
                <a:gd name="connsiteX603" fmla="*/ 2583449 w 2593937"/>
                <a:gd name="connsiteY603" fmla="*/ 74228 h 105578"/>
                <a:gd name="connsiteX604" fmla="*/ 2588636 w 2593937"/>
                <a:gd name="connsiteY604" fmla="*/ 69387 h 105578"/>
                <a:gd name="connsiteX605" fmla="*/ 2593938 w 2593937"/>
                <a:gd name="connsiteY605" fmla="*/ 74573 h 105578"/>
                <a:gd name="connsiteX606" fmla="*/ 2592324 w 2593937"/>
                <a:gd name="connsiteY606" fmla="*/ 79645 h 105578"/>
                <a:gd name="connsiteX607" fmla="*/ 2585063 w 2593937"/>
                <a:gd name="connsiteY607" fmla="*/ 93476 h 105578"/>
                <a:gd name="connsiteX608" fmla="*/ 2580222 w 2593937"/>
                <a:gd name="connsiteY608" fmla="*/ 93476 h 105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</a:cxnLst>
              <a:rect l="l" t="t" r="r" b="b"/>
              <a:pathLst>
                <a:path w="2593937" h="105578">
                  <a:moveTo>
                    <a:pt x="17519" y="74459"/>
                  </a:moveTo>
                  <a:cubicBezTo>
                    <a:pt x="24320" y="74459"/>
                    <a:pt x="29507" y="71462"/>
                    <a:pt x="29507" y="65814"/>
                  </a:cubicBezTo>
                  <a:cubicBezTo>
                    <a:pt x="29507" y="62586"/>
                    <a:pt x="27778" y="60051"/>
                    <a:pt x="23398" y="58322"/>
                  </a:cubicBezTo>
                  <a:lnTo>
                    <a:pt x="10373" y="53250"/>
                  </a:lnTo>
                  <a:cubicBezTo>
                    <a:pt x="4265" y="50715"/>
                    <a:pt x="1037" y="47257"/>
                    <a:pt x="1037" y="41148"/>
                  </a:cubicBezTo>
                  <a:cubicBezTo>
                    <a:pt x="1037" y="32504"/>
                    <a:pt x="8183" y="27201"/>
                    <a:pt x="18211" y="27201"/>
                  </a:cubicBezTo>
                  <a:cubicBezTo>
                    <a:pt x="24089" y="27201"/>
                    <a:pt x="29737" y="28815"/>
                    <a:pt x="33656" y="32042"/>
                  </a:cubicBezTo>
                  <a:lnTo>
                    <a:pt x="33656" y="38843"/>
                  </a:lnTo>
                  <a:cubicBezTo>
                    <a:pt x="29161" y="34809"/>
                    <a:pt x="23628" y="32504"/>
                    <a:pt x="18326" y="32504"/>
                  </a:cubicBezTo>
                  <a:cubicBezTo>
                    <a:pt x="12102" y="32504"/>
                    <a:pt x="7492" y="35385"/>
                    <a:pt x="7492" y="40457"/>
                  </a:cubicBezTo>
                  <a:cubicBezTo>
                    <a:pt x="7492" y="43914"/>
                    <a:pt x="9106" y="46104"/>
                    <a:pt x="13485" y="47718"/>
                  </a:cubicBezTo>
                  <a:lnTo>
                    <a:pt x="26510" y="52790"/>
                  </a:lnTo>
                  <a:cubicBezTo>
                    <a:pt x="32964" y="55440"/>
                    <a:pt x="35846" y="59359"/>
                    <a:pt x="35846" y="64661"/>
                  </a:cubicBezTo>
                  <a:cubicBezTo>
                    <a:pt x="35846" y="74112"/>
                    <a:pt x="28008" y="79760"/>
                    <a:pt x="17404" y="79760"/>
                  </a:cubicBezTo>
                  <a:cubicBezTo>
                    <a:pt x="10604" y="79760"/>
                    <a:pt x="4495" y="78032"/>
                    <a:pt x="0" y="74343"/>
                  </a:cubicBezTo>
                  <a:lnTo>
                    <a:pt x="0" y="67312"/>
                  </a:lnTo>
                  <a:cubicBezTo>
                    <a:pt x="5302" y="72269"/>
                    <a:pt x="11411" y="74459"/>
                    <a:pt x="17519" y="74459"/>
                  </a:cubicBezTo>
                  <a:close/>
                  <a:moveTo>
                    <a:pt x="55901" y="78953"/>
                  </a:moveTo>
                  <a:lnTo>
                    <a:pt x="49447" y="78953"/>
                  </a:lnTo>
                  <a:lnTo>
                    <a:pt x="49447" y="1152"/>
                  </a:lnTo>
                  <a:lnTo>
                    <a:pt x="55901" y="1152"/>
                  </a:lnTo>
                  <a:lnTo>
                    <a:pt x="55901" y="39765"/>
                  </a:lnTo>
                  <a:cubicBezTo>
                    <a:pt x="59359" y="32273"/>
                    <a:pt x="66159" y="27317"/>
                    <a:pt x="74689" y="27317"/>
                  </a:cubicBezTo>
                  <a:cubicBezTo>
                    <a:pt x="88174" y="27317"/>
                    <a:pt x="94860" y="36768"/>
                    <a:pt x="94860" y="49908"/>
                  </a:cubicBezTo>
                  <a:lnTo>
                    <a:pt x="94860" y="78953"/>
                  </a:lnTo>
                  <a:lnTo>
                    <a:pt x="88405" y="78953"/>
                  </a:lnTo>
                  <a:lnTo>
                    <a:pt x="88405" y="50830"/>
                  </a:lnTo>
                  <a:cubicBezTo>
                    <a:pt x="88405" y="39304"/>
                    <a:pt x="83103" y="33541"/>
                    <a:pt x="73190" y="33541"/>
                  </a:cubicBezTo>
                  <a:cubicBezTo>
                    <a:pt x="63278" y="33541"/>
                    <a:pt x="56016" y="42300"/>
                    <a:pt x="56016" y="53596"/>
                  </a:cubicBezTo>
                  <a:lnTo>
                    <a:pt x="56016" y="79069"/>
                  </a:lnTo>
                  <a:close/>
                  <a:moveTo>
                    <a:pt x="153181" y="67197"/>
                  </a:moveTo>
                  <a:cubicBezTo>
                    <a:pt x="149493" y="74919"/>
                    <a:pt x="142231" y="79760"/>
                    <a:pt x="132895" y="79760"/>
                  </a:cubicBezTo>
                  <a:cubicBezTo>
                    <a:pt x="118027" y="79760"/>
                    <a:pt x="107423" y="68810"/>
                    <a:pt x="107423" y="53711"/>
                  </a:cubicBezTo>
                  <a:cubicBezTo>
                    <a:pt x="107423" y="38612"/>
                    <a:pt x="118027" y="27201"/>
                    <a:pt x="132895" y="27201"/>
                  </a:cubicBezTo>
                  <a:cubicBezTo>
                    <a:pt x="142231" y="27201"/>
                    <a:pt x="149493" y="32157"/>
                    <a:pt x="153181" y="39880"/>
                  </a:cubicBezTo>
                  <a:lnTo>
                    <a:pt x="153181" y="28008"/>
                  </a:lnTo>
                  <a:lnTo>
                    <a:pt x="159636" y="28008"/>
                  </a:lnTo>
                  <a:lnTo>
                    <a:pt x="159636" y="78838"/>
                  </a:lnTo>
                  <a:lnTo>
                    <a:pt x="153181" y="78838"/>
                  </a:lnTo>
                  <a:lnTo>
                    <a:pt x="153181" y="67082"/>
                  </a:lnTo>
                  <a:close/>
                  <a:moveTo>
                    <a:pt x="114108" y="53596"/>
                  </a:moveTo>
                  <a:cubicBezTo>
                    <a:pt x="114108" y="65237"/>
                    <a:pt x="122061" y="73767"/>
                    <a:pt x="133472" y="73767"/>
                  </a:cubicBezTo>
                  <a:cubicBezTo>
                    <a:pt x="144883" y="73767"/>
                    <a:pt x="153066" y="65237"/>
                    <a:pt x="153066" y="53596"/>
                  </a:cubicBezTo>
                  <a:cubicBezTo>
                    <a:pt x="153066" y="41955"/>
                    <a:pt x="144883" y="33310"/>
                    <a:pt x="133472" y="33310"/>
                  </a:cubicBezTo>
                  <a:cubicBezTo>
                    <a:pt x="122061" y="33310"/>
                    <a:pt x="114108" y="41840"/>
                    <a:pt x="114108" y="53596"/>
                  </a:cubicBezTo>
                  <a:close/>
                  <a:moveTo>
                    <a:pt x="184071" y="78953"/>
                  </a:moveTo>
                  <a:lnTo>
                    <a:pt x="177616" y="78953"/>
                  </a:lnTo>
                  <a:lnTo>
                    <a:pt x="177616" y="28124"/>
                  </a:lnTo>
                  <a:lnTo>
                    <a:pt x="184071" y="28124"/>
                  </a:lnTo>
                  <a:lnTo>
                    <a:pt x="184071" y="41148"/>
                  </a:lnTo>
                  <a:cubicBezTo>
                    <a:pt x="187644" y="32504"/>
                    <a:pt x="194675" y="27201"/>
                    <a:pt x="203204" y="27201"/>
                  </a:cubicBezTo>
                  <a:lnTo>
                    <a:pt x="203204" y="34463"/>
                  </a:lnTo>
                  <a:cubicBezTo>
                    <a:pt x="193061" y="33426"/>
                    <a:pt x="184071" y="41263"/>
                    <a:pt x="184071" y="54403"/>
                  </a:cubicBezTo>
                  <a:lnTo>
                    <a:pt x="184071" y="78838"/>
                  </a:lnTo>
                  <a:close/>
                  <a:moveTo>
                    <a:pt x="211272" y="12909"/>
                  </a:moveTo>
                  <a:cubicBezTo>
                    <a:pt x="211272" y="10374"/>
                    <a:pt x="213117" y="8298"/>
                    <a:pt x="215652" y="8298"/>
                  </a:cubicBezTo>
                  <a:cubicBezTo>
                    <a:pt x="216805" y="8298"/>
                    <a:pt x="217727" y="8645"/>
                    <a:pt x="218649" y="9221"/>
                  </a:cubicBezTo>
                  <a:lnTo>
                    <a:pt x="223605" y="12794"/>
                  </a:lnTo>
                  <a:lnTo>
                    <a:pt x="218649" y="16367"/>
                  </a:lnTo>
                  <a:cubicBezTo>
                    <a:pt x="217727" y="16943"/>
                    <a:pt x="216805" y="17404"/>
                    <a:pt x="215652" y="17404"/>
                  </a:cubicBezTo>
                  <a:cubicBezTo>
                    <a:pt x="213117" y="17404"/>
                    <a:pt x="211272" y="15330"/>
                    <a:pt x="211272" y="12909"/>
                  </a:cubicBezTo>
                  <a:close/>
                  <a:moveTo>
                    <a:pt x="212886" y="28124"/>
                  </a:moveTo>
                  <a:lnTo>
                    <a:pt x="219456" y="28124"/>
                  </a:lnTo>
                  <a:lnTo>
                    <a:pt x="219456" y="78953"/>
                  </a:lnTo>
                  <a:lnTo>
                    <a:pt x="212886" y="78953"/>
                  </a:lnTo>
                  <a:lnTo>
                    <a:pt x="212886" y="28124"/>
                  </a:lnTo>
                  <a:close/>
                  <a:moveTo>
                    <a:pt x="243776" y="78953"/>
                  </a:moveTo>
                  <a:lnTo>
                    <a:pt x="237321" y="78953"/>
                  </a:lnTo>
                  <a:lnTo>
                    <a:pt x="237321" y="28124"/>
                  </a:lnTo>
                  <a:lnTo>
                    <a:pt x="243776" y="28124"/>
                  </a:lnTo>
                  <a:lnTo>
                    <a:pt x="243776" y="39765"/>
                  </a:lnTo>
                  <a:cubicBezTo>
                    <a:pt x="247234" y="32273"/>
                    <a:pt x="254034" y="27317"/>
                    <a:pt x="262563" y="27317"/>
                  </a:cubicBezTo>
                  <a:cubicBezTo>
                    <a:pt x="276049" y="27317"/>
                    <a:pt x="282734" y="36768"/>
                    <a:pt x="282734" y="49908"/>
                  </a:cubicBezTo>
                  <a:lnTo>
                    <a:pt x="282734" y="78953"/>
                  </a:lnTo>
                  <a:lnTo>
                    <a:pt x="276279" y="78953"/>
                  </a:lnTo>
                  <a:lnTo>
                    <a:pt x="276279" y="50830"/>
                  </a:lnTo>
                  <a:cubicBezTo>
                    <a:pt x="276279" y="39304"/>
                    <a:pt x="270978" y="33541"/>
                    <a:pt x="261065" y="33541"/>
                  </a:cubicBezTo>
                  <a:cubicBezTo>
                    <a:pt x="251153" y="33541"/>
                    <a:pt x="243891" y="42300"/>
                    <a:pt x="243891" y="53596"/>
                  </a:cubicBezTo>
                  <a:lnTo>
                    <a:pt x="243891" y="79069"/>
                  </a:lnTo>
                  <a:close/>
                  <a:moveTo>
                    <a:pt x="320885" y="105578"/>
                  </a:moveTo>
                  <a:cubicBezTo>
                    <a:pt x="313163" y="105578"/>
                    <a:pt x="305786" y="103274"/>
                    <a:pt x="300369" y="98663"/>
                  </a:cubicBezTo>
                  <a:lnTo>
                    <a:pt x="300369" y="91632"/>
                  </a:lnTo>
                  <a:cubicBezTo>
                    <a:pt x="305786" y="96934"/>
                    <a:pt x="313624" y="99470"/>
                    <a:pt x="320885" y="99470"/>
                  </a:cubicBezTo>
                  <a:cubicBezTo>
                    <a:pt x="333910" y="99470"/>
                    <a:pt x="341171" y="92669"/>
                    <a:pt x="341171" y="80222"/>
                  </a:cubicBezTo>
                  <a:lnTo>
                    <a:pt x="341171" y="67197"/>
                  </a:lnTo>
                  <a:cubicBezTo>
                    <a:pt x="337483" y="74804"/>
                    <a:pt x="330221" y="79760"/>
                    <a:pt x="320885" y="79760"/>
                  </a:cubicBezTo>
                  <a:cubicBezTo>
                    <a:pt x="306017" y="79760"/>
                    <a:pt x="295413" y="68810"/>
                    <a:pt x="295413" y="53711"/>
                  </a:cubicBezTo>
                  <a:cubicBezTo>
                    <a:pt x="295413" y="38612"/>
                    <a:pt x="306017" y="27201"/>
                    <a:pt x="320885" y="27201"/>
                  </a:cubicBezTo>
                  <a:cubicBezTo>
                    <a:pt x="330106" y="27201"/>
                    <a:pt x="337483" y="32157"/>
                    <a:pt x="341171" y="39880"/>
                  </a:cubicBezTo>
                  <a:lnTo>
                    <a:pt x="341171" y="28008"/>
                  </a:lnTo>
                  <a:lnTo>
                    <a:pt x="347626" y="28008"/>
                  </a:lnTo>
                  <a:lnTo>
                    <a:pt x="347626" y="79645"/>
                  </a:lnTo>
                  <a:cubicBezTo>
                    <a:pt x="347626" y="96242"/>
                    <a:pt x="337829" y="105464"/>
                    <a:pt x="321001" y="105464"/>
                  </a:cubicBezTo>
                  <a:close/>
                  <a:moveTo>
                    <a:pt x="321461" y="33310"/>
                  </a:moveTo>
                  <a:cubicBezTo>
                    <a:pt x="310051" y="33310"/>
                    <a:pt x="302098" y="41840"/>
                    <a:pt x="302098" y="53596"/>
                  </a:cubicBezTo>
                  <a:cubicBezTo>
                    <a:pt x="302098" y="65353"/>
                    <a:pt x="310051" y="73767"/>
                    <a:pt x="321461" y="73767"/>
                  </a:cubicBezTo>
                  <a:cubicBezTo>
                    <a:pt x="332872" y="73767"/>
                    <a:pt x="341056" y="65237"/>
                    <a:pt x="341056" y="53596"/>
                  </a:cubicBezTo>
                  <a:cubicBezTo>
                    <a:pt x="341056" y="41955"/>
                    <a:pt x="332872" y="33310"/>
                    <a:pt x="321461" y="33310"/>
                  </a:cubicBezTo>
                  <a:close/>
                  <a:moveTo>
                    <a:pt x="396381" y="67082"/>
                  </a:moveTo>
                  <a:lnTo>
                    <a:pt x="396381" y="104887"/>
                  </a:lnTo>
                  <a:lnTo>
                    <a:pt x="389926" y="104887"/>
                  </a:lnTo>
                  <a:lnTo>
                    <a:pt x="389926" y="28124"/>
                  </a:lnTo>
                  <a:lnTo>
                    <a:pt x="396381" y="28124"/>
                  </a:lnTo>
                  <a:lnTo>
                    <a:pt x="396381" y="39995"/>
                  </a:lnTo>
                  <a:cubicBezTo>
                    <a:pt x="399954" y="32273"/>
                    <a:pt x="407331" y="27317"/>
                    <a:pt x="416667" y="27317"/>
                  </a:cubicBezTo>
                  <a:cubicBezTo>
                    <a:pt x="431420" y="27317"/>
                    <a:pt x="442139" y="38382"/>
                    <a:pt x="442139" y="53481"/>
                  </a:cubicBezTo>
                  <a:cubicBezTo>
                    <a:pt x="442139" y="68580"/>
                    <a:pt x="431420" y="79875"/>
                    <a:pt x="416667" y="79875"/>
                  </a:cubicBezTo>
                  <a:cubicBezTo>
                    <a:pt x="407331" y="79875"/>
                    <a:pt x="399954" y="74919"/>
                    <a:pt x="396381" y="67197"/>
                  </a:cubicBezTo>
                  <a:close/>
                  <a:moveTo>
                    <a:pt x="415975" y="33310"/>
                  </a:moveTo>
                  <a:cubicBezTo>
                    <a:pt x="404564" y="33310"/>
                    <a:pt x="396381" y="41840"/>
                    <a:pt x="396381" y="53481"/>
                  </a:cubicBezTo>
                  <a:cubicBezTo>
                    <a:pt x="396381" y="65122"/>
                    <a:pt x="404564" y="73767"/>
                    <a:pt x="415975" y="73767"/>
                  </a:cubicBezTo>
                  <a:cubicBezTo>
                    <a:pt x="427386" y="73767"/>
                    <a:pt x="435339" y="65237"/>
                    <a:pt x="435339" y="53481"/>
                  </a:cubicBezTo>
                  <a:cubicBezTo>
                    <a:pt x="435339" y="41724"/>
                    <a:pt x="427386" y="33310"/>
                    <a:pt x="415975" y="33310"/>
                  </a:cubicBezTo>
                  <a:close/>
                  <a:moveTo>
                    <a:pt x="452397" y="53711"/>
                  </a:moveTo>
                  <a:cubicBezTo>
                    <a:pt x="452397" y="38612"/>
                    <a:pt x="461964" y="27201"/>
                    <a:pt x="477409" y="27201"/>
                  </a:cubicBezTo>
                  <a:cubicBezTo>
                    <a:pt x="492854" y="27201"/>
                    <a:pt x="501499" y="38151"/>
                    <a:pt x="501499" y="52790"/>
                  </a:cubicBezTo>
                  <a:cubicBezTo>
                    <a:pt x="501499" y="53826"/>
                    <a:pt x="501499" y="54864"/>
                    <a:pt x="501268" y="55901"/>
                  </a:cubicBezTo>
                  <a:lnTo>
                    <a:pt x="459082" y="55901"/>
                  </a:lnTo>
                  <a:cubicBezTo>
                    <a:pt x="460120" y="66390"/>
                    <a:pt x="467958" y="73767"/>
                    <a:pt x="479368" y="73767"/>
                  </a:cubicBezTo>
                  <a:cubicBezTo>
                    <a:pt x="486169" y="73767"/>
                    <a:pt x="492508" y="71692"/>
                    <a:pt x="497925" y="67542"/>
                  </a:cubicBezTo>
                  <a:lnTo>
                    <a:pt x="497925" y="73882"/>
                  </a:lnTo>
                  <a:cubicBezTo>
                    <a:pt x="492508" y="77801"/>
                    <a:pt x="486053" y="79645"/>
                    <a:pt x="479368" y="79645"/>
                  </a:cubicBezTo>
                  <a:cubicBezTo>
                    <a:pt x="463347" y="79645"/>
                    <a:pt x="452282" y="69041"/>
                    <a:pt x="452282" y="53711"/>
                  </a:cubicBezTo>
                  <a:close/>
                  <a:moveTo>
                    <a:pt x="494698" y="50600"/>
                  </a:moveTo>
                  <a:cubicBezTo>
                    <a:pt x="494122" y="40687"/>
                    <a:pt x="487783" y="33080"/>
                    <a:pt x="477409" y="33080"/>
                  </a:cubicBezTo>
                  <a:cubicBezTo>
                    <a:pt x="467035" y="33080"/>
                    <a:pt x="460235" y="40687"/>
                    <a:pt x="459198" y="50600"/>
                  </a:cubicBezTo>
                  <a:lnTo>
                    <a:pt x="494698" y="50600"/>
                  </a:lnTo>
                  <a:close/>
                  <a:moveTo>
                    <a:pt x="522015" y="78838"/>
                  </a:moveTo>
                  <a:lnTo>
                    <a:pt x="515560" y="78838"/>
                  </a:lnTo>
                  <a:lnTo>
                    <a:pt x="515560" y="28008"/>
                  </a:lnTo>
                  <a:lnTo>
                    <a:pt x="522015" y="28008"/>
                  </a:lnTo>
                  <a:lnTo>
                    <a:pt x="522015" y="41033"/>
                  </a:lnTo>
                  <a:cubicBezTo>
                    <a:pt x="525588" y="32388"/>
                    <a:pt x="532619" y="27086"/>
                    <a:pt x="541148" y="27086"/>
                  </a:cubicBezTo>
                  <a:lnTo>
                    <a:pt x="541148" y="34347"/>
                  </a:lnTo>
                  <a:cubicBezTo>
                    <a:pt x="531005" y="33310"/>
                    <a:pt x="522015" y="41148"/>
                    <a:pt x="522015" y="54288"/>
                  </a:cubicBezTo>
                  <a:lnTo>
                    <a:pt x="522015" y="78723"/>
                  </a:lnTo>
                  <a:close/>
                  <a:moveTo>
                    <a:pt x="564200" y="74343"/>
                  </a:moveTo>
                  <a:cubicBezTo>
                    <a:pt x="571001" y="74343"/>
                    <a:pt x="576187" y="71346"/>
                    <a:pt x="576187" y="65699"/>
                  </a:cubicBezTo>
                  <a:cubicBezTo>
                    <a:pt x="576187" y="62471"/>
                    <a:pt x="574458" y="59936"/>
                    <a:pt x="570078" y="58206"/>
                  </a:cubicBezTo>
                  <a:lnTo>
                    <a:pt x="557054" y="53135"/>
                  </a:lnTo>
                  <a:cubicBezTo>
                    <a:pt x="550945" y="50600"/>
                    <a:pt x="547718" y="47141"/>
                    <a:pt x="547718" y="41033"/>
                  </a:cubicBezTo>
                  <a:cubicBezTo>
                    <a:pt x="547718" y="32388"/>
                    <a:pt x="554864" y="27086"/>
                    <a:pt x="564892" y="27086"/>
                  </a:cubicBezTo>
                  <a:cubicBezTo>
                    <a:pt x="570770" y="27086"/>
                    <a:pt x="576418" y="28700"/>
                    <a:pt x="580337" y="31927"/>
                  </a:cubicBezTo>
                  <a:lnTo>
                    <a:pt x="580337" y="38727"/>
                  </a:lnTo>
                  <a:cubicBezTo>
                    <a:pt x="575841" y="34694"/>
                    <a:pt x="570309" y="32388"/>
                    <a:pt x="565007" y="32388"/>
                  </a:cubicBezTo>
                  <a:cubicBezTo>
                    <a:pt x="558783" y="32388"/>
                    <a:pt x="554172" y="35270"/>
                    <a:pt x="554172" y="40341"/>
                  </a:cubicBezTo>
                  <a:cubicBezTo>
                    <a:pt x="554172" y="43799"/>
                    <a:pt x="555786" y="45989"/>
                    <a:pt x="560166" y="47603"/>
                  </a:cubicBezTo>
                  <a:lnTo>
                    <a:pt x="573191" y="52674"/>
                  </a:lnTo>
                  <a:cubicBezTo>
                    <a:pt x="579645" y="55325"/>
                    <a:pt x="582527" y="59244"/>
                    <a:pt x="582527" y="64546"/>
                  </a:cubicBezTo>
                  <a:cubicBezTo>
                    <a:pt x="582527" y="73997"/>
                    <a:pt x="574689" y="79645"/>
                    <a:pt x="564085" y="79645"/>
                  </a:cubicBezTo>
                  <a:cubicBezTo>
                    <a:pt x="557285" y="79645"/>
                    <a:pt x="551176" y="77916"/>
                    <a:pt x="546681" y="74228"/>
                  </a:cubicBezTo>
                  <a:lnTo>
                    <a:pt x="546681" y="67197"/>
                  </a:lnTo>
                  <a:cubicBezTo>
                    <a:pt x="551982" y="72153"/>
                    <a:pt x="558091" y="74343"/>
                    <a:pt x="564200" y="74343"/>
                  </a:cubicBezTo>
                  <a:close/>
                  <a:moveTo>
                    <a:pt x="592324" y="53250"/>
                  </a:moveTo>
                  <a:cubicBezTo>
                    <a:pt x="592324" y="38151"/>
                    <a:pt x="603273" y="27086"/>
                    <a:pt x="618718" y="27086"/>
                  </a:cubicBezTo>
                  <a:cubicBezTo>
                    <a:pt x="634163" y="27086"/>
                    <a:pt x="644767" y="38036"/>
                    <a:pt x="644767" y="53250"/>
                  </a:cubicBezTo>
                  <a:cubicBezTo>
                    <a:pt x="644767" y="68465"/>
                    <a:pt x="633933" y="79645"/>
                    <a:pt x="618718" y="79645"/>
                  </a:cubicBezTo>
                  <a:cubicBezTo>
                    <a:pt x="603504" y="79645"/>
                    <a:pt x="592324" y="68580"/>
                    <a:pt x="592324" y="53250"/>
                  </a:cubicBezTo>
                  <a:close/>
                  <a:moveTo>
                    <a:pt x="618603" y="33195"/>
                  </a:moveTo>
                  <a:cubicBezTo>
                    <a:pt x="607077" y="33195"/>
                    <a:pt x="599009" y="41724"/>
                    <a:pt x="599009" y="53366"/>
                  </a:cubicBezTo>
                  <a:cubicBezTo>
                    <a:pt x="599009" y="65007"/>
                    <a:pt x="607077" y="73652"/>
                    <a:pt x="618603" y="73652"/>
                  </a:cubicBezTo>
                  <a:cubicBezTo>
                    <a:pt x="630129" y="73652"/>
                    <a:pt x="638082" y="65122"/>
                    <a:pt x="638082" y="53366"/>
                  </a:cubicBezTo>
                  <a:cubicBezTo>
                    <a:pt x="638082" y="41609"/>
                    <a:pt x="630014" y="33195"/>
                    <a:pt x="618603" y="33195"/>
                  </a:cubicBezTo>
                  <a:close/>
                  <a:moveTo>
                    <a:pt x="665399" y="78723"/>
                  </a:moveTo>
                  <a:lnTo>
                    <a:pt x="658944" y="78723"/>
                  </a:lnTo>
                  <a:lnTo>
                    <a:pt x="658944" y="27893"/>
                  </a:lnTo>
                  <a:lnTo>
                    <a:pt x="665399" y="27893"/>
                  </a:lnTo>
                  <a:lnTo>
                    <a:pt x="665399" y="39534"/>
                  </a:lnTo>
                  <a:cubicBezTo>
                    <a:pt x="668857" y="32042"/>
                    <a:pt x="675657" y="27086"/>
                    <a:pt x="684186" y="27086"/>
                  </a:cubicBezTo>
                  <a:cubicBezTo>
                    <a:pt x="697672" y="27086"/>
                    <a:pt x="704357" y="36537"/>
                    <a:pt x="704357" y="49677"/>
                  </a:cubicBezTo>
                  <a:lnTo>
                    <a:pt x="704357" y="78723"/>
                  </a:lnTo>
                  <a:lnTo>
                    <a:pt x="697902" y="78723"/>
                  </a:lnTo>
                  <a:lnTo>
                    <a:pt x="697902" y="50600"/>
                  </a:lnTo>
                  <a:cubicBezTo>
                    <a:pt x="697902" y="39073"/>
                    <a:pt x="692600" y="33310"/>
                    <a:pt x="682688" y="33310"/>
                  </a:cubicBezTo>
                  <a:cubicBezTo>
                    <a:pt x="672776" y="33310"/>
                    <a:pt x="665514" y="42070"/>
                    <a:pt x="665514" y="53366"/>
                  </a:cubicBezTo>
                  <a:lnTo>
                    <a:pt x="665514" y="78838"/>
                  </a:lnTo>
                  <a:close/>
                  <a:moveTo>
                    <a:pt x="762679" y="66966"/>
                  </a:moveTo>
                  <a:cubicBezTo>
                    <a:pt x="758991" y="74689"/>
                    <a:pt x="751729" y="79530"/>
                    <a:pt x="742393" y="79530"/>
                  </a:cubicBezTo>
                  <a:cubicBezTo>
                    <a:pt x="727524" y="79530"/>
                    <a:pt x="716920" y="68580"/>
                    <a:pt x="716920" y="53481"/>
                  </a:cubicBezTo>
                  <a:cubicBezTo>
                    <a:pt x="716920" y="38382"/>
                    <a:pt x="727524" y="26971"/>
                    <a:pt x="742393" y="26971"/>
                  </a:cubicBezTo>
                  <a:cubicBezTo>
                    <a:pt x="751729" y="26971"/>
                    <a:pt x="758991" y="31927"/>
                    <a:pt x="762679" y="39650"/>
                  </a:cubicBezTo>
                  <a:lnTo>
                    <a:pt x="762679" y="27777"/>
                  </a:lnTo>
                  <a:lnTo>
                    <a:pt x="769134" y="27777"/>
                  </a:lnTo>
                  <a:lnTo>
                    <a:pt x="769134" y="78608"/>
                  </a:lnTo>
                  <a:lnTo>
                    <a:pt x="762679" y="78608"/>
                  </a:lnTo>
                  <a:lnTo>
                    <a:pt x="762679" y="66851"/>
                  </a:lnTo>
                  <a:close/>
                  <a:moveTo>
                    <a:pt x="723605" y="53366"/>
                  </a:moveTo>
                  <a:cubicBezTo>
                    <a:pt x="723605" y="65007"/>
                    <a:pt x="731558" y="73536"/>
                    <a:pt x="742969" y="73536"/>
                  </a:cubicBezTo>
                  <a:cubicBezTo>
                    <a:pt x="754380" y="73536"/>
                    <a:pt x="762564" y="65007"/>
                    <a:pt x="762564" y="53366"/>
                  </a:cubicBezTo>
                  <a:cubicBezTo>
                    <a:pt x="762564" y="41724"/>
                    <a:pt x="754380" y="33080"/>
                    <a:pt x="742969" y="33080"/>
                  </a:cubicBezTo>
                  <a:cubicBezTo>
                    <a:pt x="731558" y="33080"/>
                    <a:pt x="723605" y="41609"/>
                    <a:pt x="723605" y="53366"/>
                  </a:cubicBezTo>
                  <a:close/>
                  <a:moveTo>
                    <a:pt x="787114" y="807"/>
                  </a:moveTo>
                  <a:lnTo>
                    <a:pt x="793569" y="807"/>
                  </a:lnTo>
                  <a:lnTo>
                    <a:pt x="793569" y="78608"/>
                  </a:lnTo>
                  <a:lnTo>
                    <a:pt x="787114" y="78608"/>
                  </a:lnTo>
                  <a:lnTo>
                    <a:pt x="787114" y="807"/>
                  </a:lnTo>
                  <a:close/>
                  <a:moveTo>
                    <a:pt x="834486" y="12563"/>
                  </a:moveTo>
                  <a:cubicBezTo>
                    <a:pt x="834486" y="10028"/>
                    <a:pt x="836330" y="7953"/>
                    <a:pt x="838866" y="7953"/>
                  </a:cubicBezTo>
                  <a:cubicBezTo>
                    <a:pt x="840019" y="7953"/>
                    <a:pt x="840941" y="8298"/>
                    <a:pt x="841863" y="8875"/>
                  </a:cubicBezTo>
                  <a:lnTo>
                    <a:pt x="846819" y="12448"/>
                  </a:lnTo>
                  <a:lnTo>
                    <a:pt x="841863" y="16021"/>
                  </a:lnTo>
                  <a:cubicBezTo>
                    <a:pt x="840941" y="16598"/>
                    <a:pt x="840019" y="17058"/>
                    <a:pt x="838866" y="17058"/>
                  </a:cubicBezTo>
                  <a:cubicBezTo>
                    <a:pt x="836330" y="17058"/>
                    <a:pt x="834486" y="14984"/>
                    <a:pt x="834486" y="12563"/>
                  </a:cubicBezTo>
                  <a:close/>
                  <a:moveTo>
                    <a:pt x="836100" y="27777"/>
                  </a:moveTo>
                  <a:lnTo>
                    <a:pt x="842669" y="27777"/>
                  </a:lnTo>
                  <a:lnTo>
                    <a:pt x="842669" y="78608"/>
                  </a:lnTo>
                  <a:lnTo>
                    <a:pt x="836100" y="78608"/>
                  </a:lnTo>
                  <a:lnTo>
                    <a:pt x="836100" y="27777"/>
                  </a:lnTo>
                  <a:close/>
                  <a:moveTo>
                    <a:pt x="866990" y="78608"/>
                  </a:moveTo>
                  <a:lnTo>
                    <a:pt x="860535" y="78608"/>
                  </a:lnTo>
                  <a:lnTo>
                    <a:pt x="860535" y="27777"/>
                  </a:lnTo>
                  <a:lnTo>
                    <a:pt x="866990" y="27777"/>
                  </a:lnTo>
                  <a:lnTo>
                    <a:pt x="866990" y="39419"/>
                  </a:lnTo>
                  <a:cubicBezTo>
                    <a:pt x="870447" y="31927"/>
                    <a:pt x="877248" y="26971"/>
                    <a:pt x="885777" y="26971"/>
                  </a:cubicBezTo>
                  <a:cubicBezTo>
                    <a:pt x="899262" y="26971"/>
                    <a:pt x="905948" y="36422"/>
                    <a:pt x="905948" y="49562"/>
                  </a:cubicBezTo>
                  <a:lnTo>
                    <a:pt x="905948" y="78608"/>
                  </a:lnTo>
                  <a:lnTo>
                    <a:pt x="899493" y="78608"/>
                  </a:lnTo>
                  <a:lnTo>
                    <a:pt x="899493" y="50484"/>
                  </a:lnTo>
                  <a:cubicBezTo>
                    <a:pt x="899493" y="38958"/>
                    <a:pt x="894191" y="33195"/>
                    <a:pt x="884279" y="33195"/>
                  </a:cubicBezTo>
                  <a:cubicBezTo>
                    <a:pt x="874366" y="33195"/>
                    <a:pt x="867105" y="41955"/>
                    <a:pt x="867105" y="53250"/>
                  </a:cubicBezTo>
                  <a:lnTo>
                    <a:pt x="867105" y="78723"/>
                  </a:lnTo>
                  <a:close/>
                  <a:moveTo>
                    <a:pt x="927847" y="33771"/>
                  </a:moveTo>
                  <a:lnTo>
                    <a:pt x="927847" y="78608"/>
                  </a:lnTo>
                  <a:lnTo>
                    <a:pt x="921393" y="78608"/>
                  </a:lnTo>
                  <a:lnTo>
                    <a:pt x="921393" y="17289"/>
                  </a:lnTo>
                  <a:cubicBezTo>
                    <a:pt x="921393" y="7261"/>
                    <a:pt x="927847" y="0"/>
                    <a:pt x="938336" y="0"/>
                  </a:cubicBezTo>
                  <a:cubicBezTo>
                    <a:pt x="942716" y="0"/>
                    <a:pt x="946750" y="922"/>
                    <a:pt x="950669" y="3804"/>
                  </a:cubicBezTo>
                  <a:lnTo>
                    <a:pt x="950669" y="10258"/>
                  </a:lnTo>
                  <a:cubicBezTo>
                    <a:pt x="946980" y="7146"/>
                    <a:pt x="942946" y="6108"/>
                    <a:pt x="938682" y="6108"/>
                  </a:cubicBezTo>
                  <a:cubicBezTo>
                    <a:pt x="931996" y="6108"/>
                    <a:pt x="927732" y="10719"/>
                    <a:pt x="927732" y="17058"/>
                  </a:cubicBezTo>
                  <a:lnTo>
                    <a:pt x="927732" y="27893"/>
                  </a:lnTo>
                  <a:lnTo>
                    <a:pt x="948825" y="27893"/>
                  </a:lnTo>
                  <a:lnTo>
                    <a:pt x="948825" y="33887"/>
                  </a:lnTo>
                  <a:lnTo>
                    <a:pt x="927732" y="33887"/>
                  </a:lnTo>
                  <a:close/>
                  <a:moveTo>
                    <a:pt x="954011" y="53020"/>
                  </a:moveTo>
                  <a:cubicBezTo>
                    <a:pt x="954011" y="37920"/>
                    <a:pt x="964961" y="26856"/>
                    <a:pt x="980406" y="26856"/>
                  </a:cubicBezTo>
                  <a:cubicBezTo>
                    <a:pt x="995851" y="26856"/>
                    <a:pt x="1006455" y="37805"/>
                    <a:pt x="1006455" y="53020"/>
                  </a:cubicBezTo>
                  <a:cubicBezTo>
                    <a:pt x="1006455" y="68234"/>
                    <a:pt x="995620" y="79415"/>
                    <a:pt x="980406" y="79415"/>
                  </a:cubicBezTo>
                  <a:cubicBezTo>
                    <a:pt x="965191" y="79415"/>
                    <a:pt x="954011" y="68349"/>
                    <a:pt x="954011" y="53020"/>
                  </a:cubicBezTo>
                  <a:close/>
                  <a:moveTo>
                    <a:pt x="980290" y="32964"/>
                  </a:moveTo>
                  <a:cubicBezTo>
                    <a:pt x="968764" y="32964"/>
                    <a:pt x="960696" y="41494"/>
                    <a:pt x="960696" y="53135"/>
                  </a:cubicBezTo>
                  <a:cubicBezTo>
                    <a:pt x="960696" y="64776"/>
                    <a:pt x="968764" y="73421"/>
                    <a:pt x="980290" y="73421"/>
                  </a:cubicBezTo>
                  <a:cubicBezTo>
                    <a:pt x="991817" y="73421"/>
                    <a:pt x="999770" y="64892"/>
                    <a:pt x="999770" y="53135"/>
                  </a:cubicBezTo>
                  <a:cubicBezTo>
                    <a:pt x="999770" y="41378"/>
                    <a:pt x="991702" y="32964"/>
                    <a:pt x="980290" y="32964"/>
                  </a:cubicBezTo>
                  <a:close/>
                  <a:moveTo>
                    <a:pt x="1027086" y="78492"/>
                  </a:moveTo>
                  <a:lnTo>
                    <a:pt x="1020632" y="78492"/>
                  </a:lnTo>
                  <a:lnTo>
                    <a:pt x="1020632" y="27663"/>
                  </a:lnTo>
                  <a:lnTo>
                    <a:pt x="1027086" y="27663"/>
                  </a:lnTo>
                  <a:lnTo>
                    <a:pt x="1027086" y="40687"/>
                  </a:lnTo>
                  <a:cubicBezTo>
                    <a:pt x="1030659" y="32042"/>
                    <a:pt x="1037690" y="26741"/>
                    <a:pt x="1046220" y="26741"/>
                  </a:cubicBezTo>
                  <a:lnTo>
                    <a:pt x="1046220" y="34002"/>
                  </a:lnTo>
                  <a:cubicBezTo>
                    <a:pt x="1036077" y="32964"/>
                    <a:pt x="1027086" y="40802"/>
                    <a:pt x="1027086" y="53942"/>
                  </a:cubicBezTo>
                  <a:lnTo>
                    <a:pt x="1027086" y="78377"/>
                  </a:lnTo>
                  <a:close/>
                  <a:moveTo>
                    <a:pt x="1062241" y="78492"/>
                  </a:moveTo>
                  <a:lnTo>
                    <a:pt x="1055786" y="78492"/>
                  </a:lnTo>
                  <a:lnTo>
                    <a:pt x="1055786" y="27663"/>
                  </a:lnTo>
                  <a:lnTo>
                    <a:pt x="1062241" y="27663"/>
                  </a:lnTo>
                  <a:lnTo>
                    <a:pt x="1062241" y="39073"/>
                  </a:lnTo>
                  <a:cubicBezTo>
                    <a:pt x="1065468" y="31697"/>
                    <a:pt x="1072153" y="26856"/>
                    <a:pt x="1080106" y="26856"/>
                  </a:cubicBezTo>
                  <a:cubicBezTo>
                    <a:pt x="1088981" y="26856"/>
                    <a:pt x="1094168" y="31927"/>
                    <a:pt x="1096473" y="39880"/>
                  </a:cubicBezTo>
                  <a:cubicBezTo>
                    <a:pt x="1099585" y="32157"/>
                    <a:pt x="1106616" y="26856"/>
                    <a:pt x="1115376" y="26856"/>
                  </a:cubicBezTo>
                  <a:cubicBezTo>
                    <a:pt x="1127939" y="26856"/>
                    <a:pt x="1134163" y="36307"/>
                    <a:pt x="1134163" y="49447"/>
                  </a:cubicBezTo>
                  <a:lnTo>
                    <a:pt x="1134163" y="78492"/>
                  </a:lnTo>
                  <a:lnTo>
                    <a:pt x="1127709" y="78492"/>
                  </a:lnTo>
                  <a:lnTo>
                    <a:pt x="1127709" y="50369"/>
                  </a:lnTo>
                  <a:cubicBezTo>
                    <a:pt x="1127709" y="38843"/>
                    <a:pt x="1123098" y="33080"/>
                    <a:pt x="1114108" y="33080"/>
                  </a:cubicBezTo>
                  <a:cubicBezTo>
                    <a:pt x="1105118" y="33080"/>
                    <a:pt x="1098202" y="41378"/>
                    <a:pt x="1098202" y="52098"/>
                  </a:cubicBezTo>
                  <a:lnTo>
                    <a:pt x="1098202" y="78608"/>
                  </a:lnTo>
                  <a:lnTo>
                    <a:pt x="1091748" y="78608"/>
                  </a:lnTo>
                  <a:lnTo>
                    <a:pt x="1091748" y="50484"/>
                  </a:lnTo>
                  <a:cubicBezTo>
                    <a:pt x="1091748" y="38958"/>
                    <a:pt x="1087137" y="33195"/>
                    <a:pt x="1078147" y="33195"/>
                  </a:cubicBezTo>
                  <a:cubicBezTo>
                    <a:pt x="1069157" y="33195"/>
                    <a:pt x="1062126" y="41955"/>
                    <a:pt x="1062126" y="53250"/>
                  </a:cubicBezTo>
                  <a:lnTo>
                    <a:pt x="1062126" y="78723"/>
                  </a:lnTo>
                  <a:close/>
                  <a:moveTo>
                    <a:pt x="1192485" y="66736"/>
                  </a:moveTo>
                  <a:cubicBezTo>
                    <a:pt x="1188797" y="74459"/>
                    <a:pt x="1181536" y="79299"/>
                    <a:pt x="1172199" y="79299"/>
                  </a:cubicBezTo>
                  <a:cubicBezTo>
                    <a:pt x="1157331" y="79299"/>
                    <a:pt x="1146727" y="68349"/>
                    <a:pt x="1146727" y="53250"/>
                  </a:cubicBezTo>
                  <a:cubicBezTo>
                    <a:pt x="1146727" y="38151"/>
                    <a:pt x="1157331" y="26741"/>
                    <a:pt x="1172199" y="26741"/>
                  </a:cubicBezTo>
                  <a:cubicBezTo>
                    <a:pt x="1181536" y="26741"/>
                    <a:pt x="1188797" y="31697"/>
                    <a:pt x="1192485" y="39419"/>
                  </a:cubicBezTo>
                  <a:lnTo>
                    <a:pt x="1192485" y="27547"/>
                  </a:lnTo>
                  <a:lnTo>
                    <a:pt x="1198940" y="27547"/>
                  </a:lnTo>
                  <a:lnTo>
                    <a:pt x="1198940" y="78377"/>
                  </a:lnTo>
                  <a:lnTo>
                    <a:pt x="1192485" y="78377"/>
                  </a:lnTo>
                  <a:lnTo>
                    <a:pt x="1192485" y="66620"/>
                  </a:lnTo>
                  <a:close/>
                  <a:moveTo>
                    <a:pt x="1153412" y="53135"/>
                  </a:moveTo>
                  <a:cubicBezTo>
                    <a:pt x="1153412" y="64776"/>
                    <a:pt x="1161365" y="73306"/>
                    <a:pt x="1172776" y="73306"/>
                  </a:cubicBezTo>
                  <a:cubicBezTo>
                    <a:pt x="1184186" y="73306"/>
                    <a:pt x="1192370" y="64776"/>
                    <a:pt x="1192370" y="53135"/>
                  </a:cubicBezTo>
                  <a:cubicBezTo>
                    <a:pt x="1192370" y="41494"/>
                    <a:pt x="1184186" y="32849"/>
                    <a:pt x="1172776" y="32849"/>
                  </a:cubicBezTo>
                  <a:cubicBezTo>
                    <a:pt x="1161365" y="32849"/>
                    <a:pt x="1153412" y="41378"/>
                    <a:pt x="1153412" y="53135"/>
                  </a:cubicBezTo>
                  <a:close/>
                  <a:moveTo>
                    <a:pt x="1232826" y="79299"/>
                  </a:moveTo>
                  <a:cubicBezTo>
                    <a:pt x="1222568" y="79299"/>
                    <a:pt x="1216229" y="74573"/>
                    <a:pt x="1216229" y="61779"/>
                  </a:cubicBezTo>
                  <a:lnTo>
                    <a:pt x="1216229" y="11065"/>
                  </a:lnTo>
                  <a:lnTo>
                    <a:pt x="1222568" y="11065"/>
                  </a:lnTo>
                  <a:lnTo>
                    <a:pt x="1222568" y="27663"/>
                  </a:lnTo>
                  <a:lnTo>
                    <a:pt x="1244929" y="27663"/>
                  </a:lnTo>
                  <a:lnTo>
                    <a:pt x="1244929" y="33656"/>
                  </a:lnTo>
                  <a:lnTo>
                    <a:pt x="1222568" y="33656"/>
                  </a:lnTo>
                  <a:lnTo>
                    <a:pt x="1222568" y="62241"/>
                  </a:lnTo>
                  <a:cubicBezTo>
                    <a:pt x="1222568" y="70079"/>
                    <a:pt x="1227179" y="73190"/>
                    <a:pt x="1233518" y="73190"/>
                  </a:cubicBezTo>
                  <a:cubicBezTo>
                    <a:pt x="1237437" y="73190"/>
                    <a:pt x="1242047" y="72038"/>
                    <a:pt x="1245735" y="69387"/>
                  </a:cubicBezTo>
                  <a:lnTo>
                    <a:pt x="1245735" y="75611"/>
                  </a:lnTo>
                  <a:cubicBezTo>
                    <a:pt x="1242047" y="78262"/>
                    <a:pt x="1236976" y="79299"/>
                    <a:pt x="1232826" y="79299"/>
                  </a:cubicBezTo>
                  <a:close/>
                  <a:moveTo>
                    <a:pt x="1257146" y="15791"/>
                  </a:moveTo>
                  <a:lnTo>
                    <a:pt x="1252190" y="12218"/>
                  </a:lnTo>
                  <a:lnTo>
                    <a:pt x="1257146" y="8645"/>
                  </a:lnTo>
                  <a:cubicBezTo>
                    <a:pt x="1258068" y="8068"/>
                    <a:pt x="1258991" y="7722"/>
                    <a:pt x="1260143" y="7722"/>
                  </a:cubicBezTo>
                  <a:cubicBezTo>
                    <a:pt x="1262679" y="7722"/>
                    <a:pt x="1264523" y="9797"/>
                    <a:pt x="1264523" y="12333"/>
                  </a:cubicBezTo>
                  <a:cubicBezTo>
                    <a:pt x="1264523" y="14868"/>
                    <a:pt x="1262679" y="16828"/>
                    <a:pt x="1260143" y="16828"/>
                  </a:cubicBezTo>
                  <a:cubicBezTo>
                    <a:pt x="1258991" y="16828"/>
                    <a:pt x="1258068" y="16367"/>
                    <a:pt x="1257146" y="15791"/>
                  </a:cubicBezTo>
                  <a:close/>
                  <a:moveTo>
                    <a:pt x="1256455" y="27663"/>
                  </a:moveTo>
                  <a:lnTo>
                    <a:pt x="1263025" y="27663"/>
                  </a:lnTo>
                  <a:lnTo>
                    <a:pt x="1263025" y="78492"/>
                  </a:lnTo>
                  <a:lnTo>
                    <a:pt x="1256455" y="78492"/>
                  </a:lnTo>
                  <a:lnTo>
                    <a:pt x="1256455" y="27663"/>
                  </a:lnTo>
                  <a:close/>
                  <a:moveTo>
                    <a:pt x="1277086" y="53020"/>
                  </a:moveTo>
                  <a:cubicBezTo>
                    <a:pt x="1277086" y="37920"/>
                    <a:pt x="1288036" y="26856"/>
                    <a:pt x="1303481" y="26856"/>
                  </a:cubicBezTo>
                  <a:cubicBezTo>
                    <a:pt x="1318926" y="26856"/>
                    <a:pt x="1329530" y="37805"/>
                    <a:pt x="1329530" y="53020"/>
                  </a:cubicBezTo>
                  <a:cubicBezTo>
                    <a:pt x="1329530" y="68234"/>
                    <a:pt x="1318696" y="79415"/>
                    <a:pt x="1303481" y="79415"/>
                  </a:cubicBezTo>
                  <a:cubicBezTo>
                    <a:pt x="1288267" y="79415"/>
                    <a:pt x="1277086" y="68349"/>
                    <a:pt x="1277086" y="53020"/>
                  </a:cubicBezTo>
                  <a:close/>
                  <a:moveTo>
                    <a:pt x="1303366" y="32964"/>
                  </a:moveTo>
                  <a:cubicBezTo>
                    <a:pt x="1291840" y="32964"/>
                    <a:pt x="1283772" y="41494"/>
                    <a:pt x="1283772" y="53135"/>
                  </a:cubicBezTo>
                  <a:cubicBezTo>
                    <a:pt x="1283772" y="64776"/>
                    <a:pt x="1291840" y="73421"/>
                    <a:pt x="1303366" y="73421"/>
                  </a:cubicBezTo>
                  <a:cubicBezTo>
                    <a:pt x="1314892" y="73421"/>
                    <a:pt x="1322845" y="64892"/>
                    <a:pt x="1322845" y="53135"/>
                  </a:cubicBezTo>
                  <a:cubicBezTo>
                    <a:pt x="1322845" y="41378"/>
                    <a:pt x="1314777" y="32964"/>
                    <a:pt x="1303366" y="32964"/>
                  </a:cubicBezTo>
                  <a:close/>
                  <a:moveTo>
                    <a:pt x="1350161" y="78492"/>
                  </a:moveTo>
                  <a:lnTo>
                    <a:pt x="1343707" y="78492"/>
                  </a:lnTo>
                  <a:lnTo>
                    <a:pt x="1343707" y="27663"/>
                  </a:lnTo>
                  <a:lnTo>
                    <a:pt x="1350161" y="27663"/>
                  </a:lnTo>
                  <a:lnTo>
                    <a:pt x="1350161" y="39304"/>
                  </a:lnTo>
                  <a:cubicBezTo>
                    <a:pt x="1353619" y="31812"/>
                    <a:pt x="1360420" y="26856"/>
                    <a:pt x="1368949" y="26856"/>
                  </a:cubicBezTo>
                  <a:cubicBezTo>
                    <a:pt x="1382435" y="26856"/>
                    <a:pt x="1389120" y="36307"/>
                    <a:pt x="1389120" y="49447"/>
                  </a:cubicBezTo>
                  <a:lnTo>
                    <a:pt x="1389120" y="78492"/>
                  </a:lnTo>
                  <a:lnTo>
                    <a:pt x="1382665" y="78492"/>
                  </a:lnTo>
                  <a:lnTo>
                    <a:pt x="1382665" y="50369"/>
                  </a:lnTo>
                  <a:cubicBezTo>
                    <a:pt x="1382665" y="38843"/>
                    <a:pt x="1377363" y="33080"/>
                    <a:pt x="1367451" y="33080"/>
                  </a:cubicBezTo>
                  <a:cubicBezTo>
                    <a:pt x="1357538" y="33080"/>
                    <a:pt x="1350277" y="41840"/>
                    <a:pt x="1350277" y="53135"/>
                  </a:cubicBezTo>
                  <a:lnTo>
                    <a:pt x="1350277" y="78608"/>
                  </a:lnTo>
                  <a:close/>
                  <a:moveTo>
                    <a:pt x="1443984" y="73997"/>
                  </a:moveTo>
                  <a:cubicBezTo>
                    <a:pt x="1450784" y="73997"/>
                    <a:pt x="1455971" y="71000"/>
                    <a:pt x="1455971" y="65353"/>
                  </a:cubicBezTo>
                  <a:cubicBezTo>
                    <a:pt x="1455971" y="62126"/>
                    <a:pt x="1454242" y="59589"/>
                    <a:pt x="1449862" y="57861"/>
                  </a:cubicBezTo>
                  <a:lnTo>
                    <a:pt x="1436838" y="52790"/>
                  </a:lnTo>
                  <a:cubicBezTo>
                    <a:pt x="1430729" y="50253"/>
                    <a:pt x="1427501" y="46796"/>
                    <a:pt x="1427501" y="40687"/>
                  </a:cubicBezTo>
                  <a:cubicBezTo>
                    <a:pt x="1427501" y="32042"/>
                    <a:pt x="1434648" y="26741"/>
                    <a:pt x="1444675" y="26741"/>
                  </a:cubicBezTo>
                  <a:cubicBezTo>
                    <a:pt x="1450554" y="26741"/>
                    <a:pt x="1456201" y="28354"/>
                    <a:pt x="1460120" y="31581"/>
                  </a:cubicBezTo>
                  <a:lnTo>
                    <a:pt x="1460120" y="38382"/>
                  </a:lnTo>
                  <a:cubicBezTo>
                    <a:pt x="1455625" y="34347"/>
                    <a:pt x="1450092" y="32042"/>
                    <a:pt x="1444791" y="32042"/>
                  </a:cubicBezTo>
                  <a:cubicBezTo>
                    <a:pt x="1438566" y="32042"/>
                    <a:pt x="1433956" y="34924"/>
                    <a:pt x="1433956" y="39995"/>
                  </a:cubicBezTo>
                  <a:cubicBezTo>
                    <a:pt x="1433956" y="43453"/>
                    <a:pt x="1435570" y="45643"/>
                    <a:pt x="1439949" y="47257"/>
                  </a:cubicBezTo>
                  <a:lnTo>
                    <a:pt x="1452974" y="52328"/>
                  </a:lnTo>
                  <a:cubicBezTo>
                    <a:pt x="1459429" y="54979"/>
                    <a:pt x="1462310" y="58898"/>
                    <a:pt x="1462310" y="64200"/>
                  </a:cubicBezTo>
                  <a:cubicBezTo>
                    <a:pt x="1462310" y="73652"/>
                    <a:pt x="1454472" y="79299"/>
                    <a:pt x="1443868" y="79299"/>
                  </a:cubicBezTo>
                  <a:cubicBezTo>
                    <a:pt x="1437068" y="79299"/>
                    <a:pt x="1430959" y="77570"/>
                    <a:pt x="1426464" y="73882"/>
                  </a:cubicBezTo>
                  <a:lnTo>
                    <a:pt x="1426464" y="66851"/>
                  </a:lnTo>
                  <a:cubicBezTo>
                    <a:pt x="1431766" y="71807"/>
                    <a:pt x="1437875" y="73997"/>
                    <a:pt x="1443984" y="73997"/>
                  </a:cubicBezTo>
                  <a:close/>
                  <a:moveTo>
                    <a:pt x="1512448" y="27663"/>
                  </a:moveTo>
                  <a:lnTo>
                    <a:pt x="1518903" y="27663"/>
                  </a:lnTo>
                  <a:lnTo>
                    <a:pt x="1518903" y="56247"/>
                  </a:lnTo>
                  <a:cubicBezTo>
                    <a:pt x="1518903" y="70655"/>
                    <a:pt x="1510143" y="79299"/>
                    <a:pt x="1496658" y="79299"/>
                  </a:cubicBezTo>
                  <a:cubicBezTo>
                    <a:pt x="1483172" y="79299"/>
                    <a:pt x="1474297" y="70655"/>
                    <a:pt x="1474297" y="56247"/>
                  </a:cubicBezTo>
                  <a:lnTo>
                    <a:pt x="1474297" y="27663"/>
                  </a:lnTo>
                  <a:lnTo>
                    <a:pt x="1480752" y="27663"/>
                  </a:lnTo>
                  <a:lnTo>
                    <a:pt x="1480752" y="56939"/>
                  </a:lnTo>
                  <a:cubicBezTo>
                    <a:pt x="1480752" y="67773"/>
                    <a:pt x="1487206" y="73306"/>
                    <a:pt x="1496658" y="73306"/>
                  </a:cubicBezTo>
                  <a:cubicBezTo>
                    <a:pt x="1506109" y="73306"/>
                    <a:pt x="1512448" y="67658"/>
                    <a:pt x="1512448" y="56939"/>
                  </a:cubicBezTo>
                  <a:lnTo>
                    <a:pt x="1512448" y="27663"/>
                  </a:lnTo>
                  <a:close/>
                  <a:moveTo>
                    <a:pt x="1558553" y="73306"/>
                  </a:moveTo>
                  <a:cubicBezTo>
                    <a:pt x="1565007" y="73306"/>
                    <a:pt x="1570770" y="71346"/>
                    <a:pt x="1575381" y="67312"/>
                  </a:cubicBezTo>
                  <a:lnTo>
                    <a:pt x="1575381" y="73997"/>
                  </a:lnTo>
                  <a:cubicBezTo>
                    <a:pt x="1570424" y="77685"/>
                    <a:pt x="1564431" y="79415"/>
                    <a:pt x="1558091" y="79415"/>
                  </a:cubicBezTo>
                  <a:cubicBezTo>
                    <a:pt x="1542531" y="79415"/>
                    <a:pt x="1531697" y="68465"/>
                    <a:pt x="1531697" y="53135"/>
                  </a:cubicBezTo>
                  <a:cubicBezTo>
                    <a:pt x="1531697" y="37805"/>
                    <a:pt x="1542647" y="26856"/>
                    <a:pt x="1557976" y="26856"/>
                  </a:cubicBezTo>
                  <a:cubicBezTo>
                    <a:pt x="1564661" y="26856"/>
                    <a:pt x="1570424" y="28815"/>
                    <a:pt x="1574919" y="32619"/>
                  </a:cubicBezTo>
                  <a:lnTo>
                    <a:pt x="1574919" y="39765"/>
                  </a:lnTo>
                  <a:cubicBezTo>
                    <a:pt x="1570886" y="35270"/>
                    <a:pt x="1565007" y="32964"/>
                    <a:pt x="1558437" y="32964"/>
                  </a:cubicBezTo>
                  <a:cubicBezTo>
                    <a:pt x="1546681" y="32964"/>
                    <a:pt x="1538382" y="41263"/>
                    <a:pt x="1538382" y="53135"/>
                  </a:cubicBezTo>
                  <a:cubicBezTo>
                    <a:pt x="1538382" y="65007"/>
                    <a:pt x="1546681" y="73421"/>
                    <a:pt x="1558668" y="73421"/>
                  </a:cubicBezTo>
                  <a:close/>
                  <a:moveTo>
                    <a:pt x="1595436" y="78492"/>
                  </a:moveTo>
                  <a:lnTo>
                    <a:pt x="1588981" y="78492"/>
                  </a:lnTo>
                  <a:lnTo>
                    <a:pt x="1588981" y="692"/>
                  </a:lnTo>
                  <a:lnTo>
                    <a:pt x="1595436" y="692"/>
                  </a:lnTo>
                  <a:lnTo>
                    <a:pt x="1595436" y="39304"/>
                  </a:lnTo>
                  <a:cubicBezTo>
                    <a:pt x="1598894" y="31812"/>
                    <a:pt x="1605694" y="26856"/>
                    <a:pt x="1614223" y="26856"/>
                  </a:cubicBezTo>
                  <a:cubicBezTo>
                    <a:pt x="1627709" y="26856"/>
                    <a:pt x="1634394" y="36307"/>
                    <a:pt x="1634394" y="49447"/>
                  </a:cubicBezTo>
                  <a:lnTo>
                    <a:pt x="1634394" y="78492"/>
                  </a:lnTo>
                  <a:lnTo>
                    <a:pt x="1627939" y="78492"/>
                  </a:lnTo>
                  <a:lnTo>
                    <a:pt x="1627939" y="50369"/>
                  </a:lnTo>
                  <a:cubicBezTo>
                    <a:pt x="1627939" y="38843"/>
                    <a:pt x="1622637" y="33080"/>
                    <a:pt x="1612725" y="33080"/>
                  </a:cubicBezTo>
                  <a:cubicBezTo>
                    <a:pt x="1602813" y="33080"/>
                    <a:pt x="1595551" y="41840"/>
                    <a:pt x="1595551" y="53135"/>
                  </a:cubicBezTo>
                  <a:lnTo>
                    <a:pt x="1595551" y="78608"/>
                  </a:lnTo>
                  <a:close/>
                  <a:moveTo>
                    <a:pt x="1717497" y="66736"/>
                  </a:moveTo>
                  <a:cubicBezTo>
                    <a:pt x="1713809" y="74459"/>
                    <a:pt x="1706547" y="79299"/>
                    <a:pt x="1697211" y="79299"/>
                  </a:cubicBezTo>
                  <a:cubicBezTo>
                    <a:pt x="1682342" y="79299"/>
                    <a:pt x="1671739" y="68349"/>
                    <a:pt x="1671739" y="53250"/>
                  </a:cubicBezTo>
                  <a:cubicBezTo>
                    <a:pt x="1671739" y="38151"/>
                    <a:pt x="1682342" y="26741"/>
                    <a:pt x="1697211" y="26741"/>
                  </a:cubicBezTo>
                  <a:cubicBezTo>
                    <a:pt x="1706547" y="26741"/>
                    <a:pt x="1713809" y="31697"/>
                    <a:pt x="1717497" y="39419"/>
                  </a:cubicBezTo>
                  <a:lnTo>
                    <a:pt x="1717497" y="27547"/>
                  </a:lnTo>
                  <a:lnTo>
                    <a:pt x="1723952" y="27547"/>
                  </a:lnTo>
                  <a:lnTo>
                    <a:pt x="1723952" y="78377"/>
                  </a:lnTo>
                  <a:lnTo>
                    <a:pt x="1717497" y="78377"/>
                  </a:lnTo>
                  <a:lnTo>
                    <a:pt x="1717497" y="66620"/>
                  </a:lnTo>
                  <a:close/>
                  <a:moveTo>
                    <a:pt x="1678423" y="53135"/>
                  </a:moveTo>
                  <a:cubicBezTo>
                    <a:pt x="1678423" y="64776"/>
                    <a:pt x="1686376" y="73306"/>
                    <a:pt x="1697787" y="73306"/>
                  </a:cubicBezTo>
                  <a:cubicBezTo>
                    <a:pt x="1709198" y="73306"/>
                    <a:pt x="1717382" y="64776"/>
                    <a:pt x="1717382" y="53135"/>
                  </a:cubicBezTo>
                  <a:cubicBezTo>
                    <a:pt x="1717382" y="41494"/>
                    <a:pt x="1709198" y="32849"/>
                    <a:pt x="1697787" y="32849"/>
                  </a:cubicBezTo>
                  <a:cubicBezTo>
                    <a:pt x="1686376" y="32849"/>
                    <a:pt x="1678423" y="41378"/>
                    <a:pt x="1678423" y="53135"/>
                  </a:cubicBezTo>
                  <a:close/>
                  <a:moveTo>
                    <a:pt x="1755417" y="73997"/>
                  </a:moveTo>
                  <a:cubicBezTo>
                    <a:pt x="1762218" y="73997"/>
                    <a:pt x="1767405" y="71000"/>
                    <a:pt x="1767405" y="65353"/>
                  </a:cubicBezTo>
                  <a:cubicBezTo>
                    <a:pt x="1767405" y="62126"/>
                    <a:pt x="1765676" y="59589"/>
                    <a:pt x="1761296" y="57861"/>
                  </a:cubicBezTo>
                  <a:lnTo>
                    <a:pt x="1748271" y="52790"/>
                  </a:lnTo>
                  <a:cubicBezTo>
                    <a:pt x="1742163" y="50253"/>
                    <a:pt x="1738935" y="46796"/>
                    <a:pt x="1738935" y="40687"/>
                  </a:cubicBezTo>
                  <a:cubicBezTo>
                    <a:pt x="1738935" y="32042"/>
                    <a:pt x="1746081" y="26741"/>
                    <a:pt x="1756109" y="26741"/>
                  </a:cubicBezTo>
                  <a:cubicBezTo>
                    <a:pt x="1761987" y="26741"/>
                    <a:pt x="1767635" y="28354"/>
                    <a:pt x="1771554" y="31581"/>
                  </a:cubicBezTo>
                  <a:lnTo>
                    <a:pt x="1771554" y="38382"/>
                  </a:lnTo>
                  <a:cubicBezTo>
                    <a:pt x="1767059" y="34347"/>
                    <a:pt x="1761526" y="32042"/>
                    <a:pt x="1756224" y="32042"/>
                  </a:cubicBezTo>
                  <a:cubicBezTo>
                    <a:pt x="1750000" y="32042"/>
                    <a:pt x="1745390" y="34924"/>
                    <a:pt x="1745390" y="39995"/>
                  </a:cubicBezTo>
                  <a:cubicBezTo>
                    <a:pt x="1745390" y="43453"/>
                    <a:pt x="1747004" y="45643"/>
                    <a:pt x="1751383" y="47257"/>
                  </a:cubicBezTo>
                  <a:lnTo>
                    <a:pt x="1764408" y="52328"/>
                  </a:lnTo>
                  <a:cubicBezTo>
                    <a:pt x="1770862" y="54979"/>
                    <a:pt x="1773744" y="58898"/>
                    <a:pt x="1773744" y="64200"/>
                  </a:cubicBezTo>
                  <a:cubicBezTo>
                    <a:pt x="1773744" y="73652"/>
                    <a:pt x="1765906" y="79299"/>
                    <a:pt x="1755302" y="79299"/>
                  </a:cubicBezTo>
                  <a:cubicBezTo>
                    <a:pt x="1748502" y="79299"/>
                    <a:pt x="1742393" y="77570"/>
                    <a:pt x="1737898" y="73882"/>
                  </a:cubicBezTo>
                  <a:lnTo>
                    <a:pt x="1737898" y="66851"/>
                  </a:lnTo>
                  <a:cubicBezTo>
                    <a:pt x="1743200" y="71807"/>
                    <a:pt x="1749309" y="73997"/>
                    <a:pt x="1755417" y="73997"/>
                  </a:cubicBezTo>
                  <a:close/>
                  <a:moveTo>
                    <a:pt x="1807861" y="52904"/>
                  </a:moveTo>
                  <a:cubicBezTo>
                    <a:pt x="1807861" y="37805"/>
                    <a:pt x="1818811" y="26741"/>
                    <a:pt x="1834256" y="26741"/>
                  </a:cubicBezTo>
                  <a:cubicBezTo>
                    <a:pt x="1849701" y="26741"/>
                    <a:pt x="1860305" y="37690"/>
                    <a:pt x="1860305" y="52904"/>
                  </a:cubicBezTo>
                  <a:cubicBezTo>
                    <a:pt x="1860305" y="68119"/>
                    <a:pt x="1849470" y="79299"/>
                    <a:pt x="1834256" y="79299"/>
                  </a:cubicBezTo>
                  <a:cubicBezTo>
                    <a:pt x="1819041" y="79299"/>
                    <a:pt x="1807861" y="68234"/>
                    <a:pt x="1807861" y="52904"/>
                  </a:cubicBezTo>
                  <a:close/>
                  <a:moveTo>
                    <a:pt x="1834141" y="32849"/>
                  </a:moveTo>
                  <a:cubicBezTo>
                    <a:pt x="1822614" y="32849"/>
                    <a:pt x="1814546" y="41378"/>
                    <a:pt x="1814546" y="53020"/>
                  </a:cubicBezTo>
                  <a:cubicBezTo>
                    <a:pt x="1814546" y="64661"/>
                    <a:pt x="1822614" y="73306"/>
                    <a:pt x="1834141" y="73306"/>
                  </a:cubicBezTo>
                  <a:cubicBezTo>
                    <a:pt x="1845667" y="73306"/>
                    <a:pt x="1853620" y="64776"/>
                    <a:pt x="1853620" y="53020"/>
                  </a:cubicBezTo>
                  <a:cubicBezTo>
                    <a:pt x="1853620" y="41263"/>
                    <a:pt x="1845551" y="32849"/>
                    <a:pt x="1834141" y="32849"/>
                  </a:cubicBezTo>
                  <a:close/>
                  <a:moveTo>
                    <a:pt x="1880936" y="78377"/>
                  </a:moveTo>
                  <a:lnTo>
                    <a:pt x="1874482" y="78377"/>
                  </a:lnTo>
                  <a:lnTo>
                    <a:pt x="1874482" y="27547"/>
                  </a:lnTo>
                  <a:lnTo>
                    <a:pt x="1880936" y="27547"/>
                  </a:lnTo>
                  <a:lnTo>
                    <a:pt x="1880936" y="39189"/>
                  </a:lnTo>
                  <a:cubicBezTo>
                    <a:pt x="1884394" y="31697"/>
                    <a:pt x="1891194" y="26741"/>
                    <a:pt x="1899724" y="26741"/>
                  </a:cubicBezTo>
                  <a:cubicBezTo>
                    <a:pt x="1913209" y="26741"/>
                    <a:pt x="1919894" y="36192"/>
                    <a:pt x="1919894" y="49331"/>
                  </a:cubicBezTo>
                  <a:lnTo>
                    <a:pt x="1919894" y="78377"/>
                  </a:lnTo>
                  <a:lnTo>
                    <a:pt x="1913440" y="78377"/>
                  </a:lnTo>
                  <a:lnTo>
                    <a:pt x="1913440" y="50253"/>
                  </a:lnTo>
                  <a:cubicBezTo>
                    <a:pt x="1913440" y="38727"/>
                    <a:pt x="1908138" y="32964"/>
                    <a:pt x="1898225" y="32964"/>
                  </a:cubicBezTo>
                  <a:cubicBezTo>
                    <a:pt x="1888313" y="32964"/>
                    <a:pt x="1881051" y="41724"/>
                    <a:pt x="1881051" y="53020"/>
                  </a:cubicBezTo>
                  <a:lnTo>
                    <a:pt x="1881051" y="78492"/>
                  </a:lnTo>
                  <a:close/>
                  <a:moveTo>
                    <a:pt x="1936838" y="576"/>
                  </a:moveTo>
                  <a:lnTo>
                    <a:pt x="1943292" y="576"/>
                  </a:lnTo>
                  <a:lnTo>
                    <a:pt x="1943292" y="78377"/>
                  </a:lnTo>
                  <a:lnTo>
                    <a:pt x="1936838" y="78377"/>
                  </a:lnTo>
                  <a:lnTo>
                    <a:pt x="1936838" y="576"/>
                  </a:lnTo>
                  <a:close/>
                  <a:moveTo>
                    <a:pt x="1959890" y="12333"/>
                  </a:moveTo>
                  <a:cubicBezTo>
                    <a:pt x="1959890" y="9797"/>
                    <a:pt x="1961734" y="7722"/>
                    <a:pt x="1964269" y="7722"/>
                  </a:cubicBezTo>
                  <a:cubicBezTo>
                    <a:pt x="1965422" y="7722"/>
                    <a:pt x="1966344" y="8068"/>
                    <a:pt x="1967266" y="8645"/>
                  </a:cubicBezTo>
                  <a:lnTo>
                    <a:pt x="1972222" y="12218"/>
                  </a:lnTo>
                  <a:lnTo>
                    <a:pt x="1967266" y="15791"/>
                  </a:lnTo>
                  <a:cubicBezTo>
                    <a:pt x="1966344" y="16367"/>
                    <a:pt x="1965422" y="16828"/>
                    <a:pt x="1964269" y="16828"/>
                  </a:cubicBezTo>
                  <a:cubicBezTo>
                    <a:pt x="1961734" y="16828"/>
                    <a:pt x="1959890" y="14753"/>
                    <a:pt x="1959890" y="12333"/>
                  </a:cubicBezTo>
                  <a:close/>
                  <a:moveTo>
                    <a:pt x="1961503" y="27547"/>
                  </a:moveTo>
                  <a:lnTo>
                    <a:pt x="1968073" y="27547"/>
                  </a:lnTo>
                  <a:lnTo>
                    <a:pt x="1968073" y="78377"/>
                  </a:lnTo>
                  <a:lnTo>
                    <a:pt x="1961503" y="78377"/>
                  </a:lnTo>
                  <a:lnTo>
                    <a:pt x="1961503" y="27547"/>
                  </a:lnTo>
                  <a:close/>
                  <a:moveTo>
                    <a:pt x="1992393" y="78377"/>
                  </a:moveTo>
                  <a:lnTo>
                    <a:pt x="1985938" y="78377"/>
                  </a:lnTo>
                  <a:lnTo>
                    <a:pt x="1985938" y="27547"/>
                  </a:lnTo>
                  <a:lnTo>
                    <a:pt x="1992393" y="27547"/>
                  </a:lnTo>
                  <a:lnTo>
                    <a:pt x="1992393" y="39189"/>
                  </a:lnTo>
                  <a:cubicBezTo>
                    <a:pt x="1995851" y="31697"/>
                    <a:pt x="2002651" y="26741"/>
                    <a:pt x="2011180" y="26741"/>
                  </a:cubicBezTo>
                  <a:cubicBezTo>
                    <a:pt x="2024666" y="26741"/>
                    <a:pt x="2031351" y="36192"/>
                    <a:pt x="2031351" y="49331"/>
                  </a:cubicBezTo>
                  <a:lnTo>
                    <a:pt x="2031351" y="78377"/>
                  </a:lnTo>
                  <a:lnTo>
                    <a:pt x="2024897" y="78377"/>
                  </a:lnTo>
                  <a:lnTo>
                    <a:pt x="2024897" y="50253"/>
                  </a:lnTo>
                  <a:cubicBezTo>
                    <a:pt x="2024897" y="38727"/>
                    <a:pt x="2019595" y="32964"/>
                    <a:pt x="2009682" y="32964"/>
                  </a:cubicBezTo>
                  <a:cubicBezTo>
                    <a:pt x="1999770" y="32964"/>
                    <a:pt x="1992508" y="41724"/>
                    <a:pt x="1992508" y="53020"/>
                  </a:cubicBezTo>
                  <a:lnTo>
                    <a:pt x="1992508" y="78492"/>
                  </a:lnTo>
                  <a:close/>
                  <a:moveTo>
                    <a:pt x="2044030" y="53250"/>
                  </a:moveTo>
                  <a:cubicBezTo>
                    <a:pt x="2044030" y="38151"/>
                    <a:pt x="2053596" y="26741"/>
                    <a:pt x="2069041" y="26741"/>
                  </a:cubicBezTo>
                  <a:cubicBezTo>
                    <a:pt x="2084486" y="26741"/>
                    <a:pt x="2093131" y="37690"/>
                    <a:pt x="2093131" y="52328"/>
                  </a:cubicBezTo>
                  <a:cubicBezTo>
                    <a:pt x="2093131" y="53366"/>
                    <a:pt x="2093131" y="54403"/>
                    <a:pt x="2092900" y="55440"/>
                  </a:cubicBezTo>
                  <a:lnTo>
                    <a:pt x="2050715" y="55440"/>
                  </a:lnTo>
                  <a:cubicBezTo>
                    <a:pt x="2051752" y="65929"/>
                    <a:pt x="2059590" y="73306"/>
                    <a:pt x="2071001" y="73306"/>
                  </a:cubicBezTo>
                  <a:cubicBezTo>
                    <a:pt x="2077801" y="73306"/>
                    <a:pt x="2084141" y="71231"/>
                    <a:pt x="2089558" y="67082"/>
                  </a:cubicBezTo>
                  <a:lnTo>
                    <a:pt x="2089558" y="73421"/>
                  </a:lnTo>
                  <a:cubicBezTo>
                    <a:pt x="2084141" y="77340"/>
                    <a:pt x="2077686" y="79184"/>
                    <a:pt x="2071001" y="79184"/>
                  </a:cubicBezTo>
                  <a:cubicBezTo>
                    <a:pt x="2054980" y="79184"/>
                    <a:pt x="2043914" y="68580"/>
                    <a:pt x="2043914" y="53250"/>
                  </a:cubicBezTo>
                  <a:close/>
                  <a:moveTo>
                    <a:pt x="2086331" y="50138"/>
                  </a:moveTo>
                  <a:cubicBezTo>
                    <a:pt x="2085754" y="40226"/>
                    <a:pt x="2079415" y="32619"/>
                    <a:pt x="2069041" y="32619"/>
                  </a:cubicBezTo>
                  <a:cubicBezTo>
                    <a:pt x="2058668" y="32619"/>
                    <a:pt x="2051867" y="40226"/>
                    <a:pt x="2050830" y="50138"/>
                  </a:cubicBezTo>
                  <a:lnTo>
                    <a:pt x="2086331" y="50138"/>
                  </a:lnTo>
                  <a:close/>
                  <a:moveTo>
                    <a:pt x="2144998" y="73882"/>
                  </a:moveTo>
                  <a:cubicBezTo>
                    <a:pt x="2151799" y="73882"/>
                    <a:pt x="2156985" y="70885"/>
                    <a:pt x="2156985" y="65237"/>
                  </a:cubicBezTo>
                  <a:cubicBezTo>
                    <a:pt x="2156985" y="62010"/>
                    <a:pt x="2155256" y="59474"/>
                    <a:pt x="2150876" y="57746"/>
                  </a:cubicBezTo>
                  <a:lnTo>
                    <a:pt x="2137852" y="52674"/>
                  </a:lnTo>
                  <a:cubicBezTo>
                    <a:pt x="2131743" y="50138"/>
                    <a:pt x="2128516" y="46680"/>
                    <a:pt x="2128516" y="40572"/>
                  </a:cubicBezTo>
                  <a:cubicBezTo>
                    <a:pt x="2128516" y="31927"/>
                    <a:pt x="2135662" y="26625"/>
                    <a:pt x="2145690" y="26625"/>
                  </a:cubicBezTo>
                  <a:cubicBezTo>
                    <a:pt x="2151568" y="26625"/>
                    <a:pt x="2157216" y="28239"/>
                    <a:pt x="2161135" y="31466"/>
                  </a:cubicBezTo>
                  <a:lnTo>
                    <a:pt x="2161135" y="38267"/>
                  </a:lnTo>
                  <a:cubicBezTo>
                    <a:pt x="2156639" y="34232"/>
                    <a:pt x="2151107" y="31927"/>
                    <a:pt x="2145805" y="31927"/>
                  </a:cubicBezTo>
                  <a:cubicBezTo>
                    <a:pt x="2139581" y="31927"/>
                    <a:pt x="2134971" y="34809"/>
                    <a:pt x="2134971" y="39880"/>
                  </a:cubicBezTo>
                  <a:cubicBezTo>
                    <a:pt x="2134971" y="43338"/>
                    <a:pt x="2136584" y="45528"/>
                    <a:pt x="2140964" y="47141"/>
                  </a:cubicBezTo>
                  <a:lnTo>
                    <a:pt x="2153988" y="52213"/>
                  </a:lnTo>
                  <a:cubicBezTo>
                    <a:pt x="2160443" y="54864"/>
                    <a:pt x="2163325" y="58783"/>
                    <a:pt x="2163325" y="64085"/>
                  </a:cubicBezTo>
                  <a:cubicBezTo>
                    <a:pt x="2163325" y="73536"/>
                    <a:pt x="2155487" y="79184"/>
                    <a:pt x="2144883" y="79184"/>
                  </a:cubicBezTo>
                  <a:cubicBezTo>
                    <a:pt x="2138082" y="79184"/>
                    <a:pt x="2131974" y="77455"/>
                    <a:pt x="2127478" y="73767"/>
                  </a:cubicBezTo>
                  <a:lnTo>
                    <a:pt x="2127478" y="66736"/>
                  </a:lnTo>
                  <a:cubicBezTo>
                    <a:pt x="2132781" y="71692"/>
                    <a:pt x="2138889" y="73882"/>
                    <a:pt x="2144998" y="73882"/>
                  </a:cubicBezTo>
                  <a:close/>
                  <a:moveTo>
                    <a:pt x="2183380" y="78377"/>
                  </a:moveTo>
                  <a:lnTo>
                    <a:pt x="2176925" y="78377"/>
                  </a:lnTo>
                  <a:lnTo>
                    <a:pt x="2176925" y="576"/>
                  </a:lnTo>
                  <a:lnTo>
                    <a:pt x="2183380" y="576"/>
                  </a:lnTo>
                  <a:lnTo>
                    <a:pt x="2183380" y="39189"/>
                  </a:lnTo>
                  <a:cubicBezTo>
                    <a:pt x="2186838" y="31697"/>
                    <a:pt x="2193638" y="26741"/>
                    <a:pt x="2202167" y="26741"/>
                  </a:cubicBezTo>
                  <a:cubicBezTo>
                    <a:pt x="2215653" y="26741"/>
                    <a:pt x="2222338" y="36192"/>
                    <a:pt x="2222338" y="49331"/>
                  </a:cubicBezTo>
                  <a:lnTo>
                    <a:pt x="2222338" y="78377"/>
                  </a:lnTo>
                  <a:lnTo>
                    <a:pt x="2215883" y="78377"/>
                  </a:lnTo>
                  <a:lnTo>
                    <a:pt x="2215883" y="50253"/>
                  </a:lnTo>
                  <a:cubicBezTo>
                    <a:pt x="2215883" y="38727"/>
                    <a:pt x="2210581" y="32964"/>
                    <a:pt x="2200669" y="32964"/>
                  </a:cubicBezTo>
                  <a:cubicBezTo>
                    <a:pt x="2190757" y="32964"/>
                    <a:pt x="2183495" y="41724"/>
                    <a:pt x="2183495" y="53020"/>
                  </a:cubicBezTo>
                  <a:lnTo>
                    <a:pt x="2183495" y="78492"/>
                  </a:lnTo>
                  <a:close/>
                  <a:moveTo>
                    <a:pt x="2235017" y="52904"/>
                  </a:moveTo>
                  <a:cubicBezTo>
                    <a:pt x="2235017" y="37805"/>
                    <a:pt x="2245966" y="26741"/>
                    <a:pt x="2261411" y="26741"/>
                  </a:cubicBezTo>
                  <a:cubicBezTo>
                    <a:pt x="2276856" y="26741"/>
                    <a:pt x="2287460" y="37690"/>
                    <a:pt x="2287460" y="52904"/>
                  </a:cubicBezTo>
                  <a:cubicBezTo>
                    <a:pt x="2287460" y="68119"/>
                    <a:pt x="2276625" y="79299"/>
                    <a:pt x="2261411" y="79299"/>
                  </a:cubicBezTo>
                  <a:cubicBezTo>
                    <a:pt x="2246197" y="79299"/>
                    <a:pt x="2235017" y="68234"/>
                    <a:pt x="2235017" y="52904"/>
                  </a:cubicBezTo>
                  <a:close/>
                  <a:moveTo>
                    <a:pt x="2261296" y="32849"/>
                  </a:moveTo>
                  <a:cubicBezTo>
                    <a:pt x="2249770" y="32849"/>
                    <a:pt x="2241702" y="41378"/>
                    <a:pt x="2241702" y="53020"/>
                  </a:cubicBezTo>
                  <a:cubicBezTo>
                    <a:pt x="2241702" y="64661"/>
                    <a:pt x="2249770" y="73306"/>
                    <a:pt x="2261296" y="73306"/>
                  </a:cubicBezTo>
                  <a:cubicBezTo>
                    <a:pt x="2272822" y="73306"/>
                    <a:pt x="2280775" y="64776"/>
                    <a:pt x="2280775" y="53020"/>
                  </a:cubicBezTo>
                  <a:cubicBezTo>
                    <a:pt x="2280775" y="41263"/>
                    <a:pt x="2272707" y="32849"/>
                    <a:pt x="2261296" y="32849"/>
                  </a:cubicBezTo>
                  <a:close/>
                  <a:moveTo>
                    <a:pt x="2308092" y="66620"/>
                  </a:moveTo>
                  <a:lnTo>
                    <a:pt x="2308092" y="104426"/>
                  </a:lnTo>
                  <a:lnTo>
                    <a:pt x="2301637" y="104426"/>
                  </a:lnTo>
                  <a:lnTo>
                    <a:pt x="2301637" y="27663"/>
                  </a:lnTo>
                  <a:lnTo>
                    <a:pt x="2308092" y="27663"/>
                  </a:lnTo>
                  <a:lnTo>
                    <a:pt x="2308092" y="39534"/>
                  </a:lnTo>
                  <a:cubicBezTo>
                    <a:pt x="2311665" y="31812"/>
                    <a:pt x="2319041" y="26856"/>
                    <a:pt x="2328378" y="26856"/>
                  </a:cubicBezTo>
                  <a:cubicBezTo>
                    <a:pt x="2343131" y="26856"/>
                    <a:pt x="2353850" y="37920"/>
                    <a:pt x="2353850" y="53020"/>
                  </a:cubicBezTo>
                  <a:cubicBezTo>
                    <a:pt x="2353850" y="68119"/>
                    <a:pt x="2343131" y="79415"/>
                    <a:pt x="2328378" y="79415"/>
                  </a:cubicBezTo>
                  <a:cubicBezTo>
                    <a:pt x="2319041" y="79415"/>
                    <a:pt x="2311665" y="74459"/>
                    <a:pt x="2308092" y="66736"/>
                  </a:cubicBezTo>
                  <a:close/>
                  <a:moveTo>
                    <a:pt x="2327686" y="32849"/>
                  </a:moveTo>
                  <a:cubicBezTo>
                    <a:pt x="2316275" y="32849"/>
                    <a:pt x="2308092" y="41378"/>
                    <a:pt x="2308092" y="53020"/>
                  </a:cubicBezTo>
                  <a:cubicBezTo>
                    <a:pt x="2308092" y="64661"/>
                    <a:pt x="2316275" y="73306"/>
                    <a:pt x="2327686" y="73306"/>
                  </a:cubicBezTo>
                  <a:cubicBezTo>
                    <a:pt x="2339096" y="73306"/>
                    <a:pt x="2347049" y="64776"/>
                    <a:pt x="2347049" y="53020"/>
                  </a:cubicBezTo>
                  <a:cubicBezTo>
                    <a:pt x="2347049" y="41263"/>
                    <a:pt x="2339096" y="32849"/>
                    <a:pt x="2327686" y="32849"/>
                  </a:cubicBezTo>
                  <a:close/>
                  <a:moveTo>
                    <a:pt x="2374366" y="66620"/>
                  </a:moveTo>
                  <a:lnTo>
                    <a:pt x="2374366" y="104426"/>
                  </a:lnTo>
                  <a:lnTo>
                    <a:pt x="2367912" y="104426"/>
                  </a:lnTo>
                  <a:lnTo>
                    <a:pt x="2367912" y="27663"/>
                  </a:lnTo>
                  <a:lnTo>
                    <a:pt x="2374366" y="27663"/>
                  </a:lnTo>
                  <a:lnTo>
                    <a:pt x="2374366" y="39534"/>
                  </a:lnTo>
                  <a:cubicBezTo>
                    <a:pt x="2377939" y="31812"/>
                    <a:pt x="2385316" y="26856"/>
                    <a:pt x="2394652" y="26856"/>
                  </a:cubicBezTo>
                  <a:cubicBezTo>
                    <a:pt x="2409406" y="26856"/>
                    <a:pt x="2420125" y="37920"/>
                    <a:pt x="2420125" y="53020"/>
                  </a:cubicBezTo>
                  <a:cubicBezTo>
                    <a:pt x="2420125" y="68119"/>
                    <a:pt x="2409406" y="79415"/>
                    <a:pt x="2394652" y="79415"/>
                  </a:cubicBezTo>
                  <a:cubicBezTo>
                    <a:pt x="2385316" y="79415"/>
                    <a:pt x="2377939" y="74459"/>
                    <a:pt x="2374366" y="66736"/>
                  </a:cubicBezTo>
                  <a:close/>
                  <a:moveTo>
                    <a:pt x="2393961" y="32849"/>
                  </a:moveTo>
                  <a:cubicBezTo>
                    <a:pt x="2382550" y="32849"/>
                    <a:pt x="2374366" y="41378"/>
                    <a:pt x="2374366" y="53020"/>
                  </a:cubicBezTo>
                  <a:cubicBezTo>
                    <a:pt x="2374366" y="64661"/>
                    <a:pt x="2382550" y="73306"/>
                    <a:pt x="2393961" y="73306"/>
                  </a:cubicBezTo>
                  <a:cubicBezTo>
                    <a:pt x="2405371" y="73306"/>
                    <a:pt x="2413324" y="64776"/>
                    <a:pt x="2413324" y="53020"/>
                  </a:cubicBezTo>
                  <a:cubicBezTo>
                    <a:pt x="2413324" y="41263"/>
                    <a:pt x="2405371" y="32849"/>
                    <a:pt x="2393961" y="32849"/>
                  </a:cubicBezTo>
                  <a:close/>
                  <a:moveTo>
                    <a:pt x="2432688" y="12333"/>
                  </a:moveTo>
                  <a:cubicBezTo>
                    <a:pt x="2432688" y="9797"/>
                    <a:pt x="2434533" y="7722"/>
                    <a:pt x="2437068" y="7722"/>
                  </a:cubicBezTo>
                  <a:cubicBezTo>
                    <a:pt x="2438221" y="7722"/>
                    <a:pt x="2439143" y="8068"/>
                    <a:pt x="2440065" y="8645"/>
                  </a:cubicBezTo>
                  <a:lnTo>
                    <a:pt x="2445021" y="12218"/>
                  </a:lnTo>
                  <a:lnTo>
                    <a:pt x="2440065" y="15791"/>
                  </a:lnTo>
                  <a:cubicBezTo>
                    <a:pt x="2439143" y="16367"/>
                    <a:pt x="2438221" y="16828"/>
                    <a:pt x="2437068" y="16828"/>
                  </a:cubicBezTo>
                  <a:cubicBezTo>
                    <a:pt x="2434533" y="16828"/>
                    <a:pt x="2432688" y="14753"/>
                    <a:pt x="2432688" y="12333"/>
                  </a:cubicBezTo>
                  <a:close/>
                  <a:moveTo>
                    <a:pt x="2434302" y="27547"/>
                  </a:moveTo>
                  <a:lnTo>
                    <a:pt x="2440872" y="27547"/>
                  </a:lnTo>
                  <a:lnTo>
                    <a:pt x="2440872" y="78377"/>
                  </a:lnTo>
                  <a:lnTo>
                    <a:pt x="2434302" y="78377"/>
                  </a:lnTo>
                  <a:lnTo>
                    <a:pt x="2434302" y="27547"/>
                  </a:lnTo>
                  <a:close/>
                  <a:moveTo>
                    <a:pt x="2465191" y="78377"/>
                  </a:moveTo>
                  <a:lnTo>
                    <a:pt x="2458737" y="78377"/>
                  </a:lnTo>
                  <a:lnTo>
                    <a:pt x="2458737" y="27547"/>
                  </a:lnTo>
                  <a:lnTo>
                    <a:pt x="2465191" y="27547"/>
                  </a:lnTo>
                  <a:lnTo>
                    <a:pt x="2465191" y="39189"/>
                  </a:lnTo>
                  <a:cubicBezTo>
                    <a:pt x="2468650" y="31697"/>
                    <a:pt x="2475450" y="26741"/>
                    <a:pt x="2483979" y="26741"/>
                  </a:cubicBezTo>
                  <a:cubicBezTo>
                    <a:pt x="2497465" y="26741"/>
                    <a:pt x="2504150" y="36192"/>
                    <a:pt x="2504150" y="49331"/>
                  </a:cubicBezTo>
                  <a:lnTo>
                    <a:pt x="2504150" y="78377"/>
                  </a:lnTo>
                  <a:lnTo>
                    <a:pt x="2497695" y="78377"/>
                  </a:lnTo>
                  <a:lnTo>
                    <a:pt x="2497695" y="50253"/>
                  </a:lnTo>
                  <a:cubicBezTo>
                    <a:pt x="2497695" y="38727"/>
                    <a:pt x="2492394" y="32964"/>
                    <a:pt x="2482481" y="32964"/>
                  </a:cubicBezTo>
                  <a:cubicBezTo>
                    <a:pt x="2472568" y="32964"/>
                    <a:pt x="2465307" y="41724"/>
                    <a:pt x="2465307" y="53020"/>
                  </a:cubicBezTo>
                  <a:lnTo>
                    <a:pt x="2465307" y="78492"/>
                  </a:lnTo>
                  <a:close/>
                  <a:moveTo>
                    <a:pt x="2542301" y="105002"/>
                  </a:moveTo>
                  <a:cubicBezTo>
                    <a:pt x="2534579" y="105002"/>
                    <a:pt x="2527202" y="102697"/>
                    <a:pt x="2521785" y="98087"/>
                  </a:cubicBezTo>
                  <a:lnTo>
                    <a:pt x="2521785" y="91056"/>
                  </a:lnTo>
                  <a:cubicBezTo>
                    <a:pt x="2527202" y="96358"/>
                    <a:pt x="2535039" y="98894"/>
                    <a:pt x="2542301" y="98894"/>
                  </a:cubicBezTo>
                  <a:cubicBezTo>
                    <a:pt x="2555325" y="98894"/>
                    <a:pt x="2562587" y="92093"/>
                    <a:pt x="2562587" y="79645"/>
                  </a:cubicBezTo>
                  <a:lnTo>
                    <a:pt x="2562587" y="66620"/>
                  </a:lnTo>
                  <a:cubicBezTo>
                    <a:pt x="2558898" y="74228"/>
                    <a:pt x="2551637" y="79184"/>
                    <a:pt x="2542301" y="79184"/>
                  </a:cubicBezTo>
                  <a:cubicBezTo>
                    <a:pt x="2527432" y="79184"/>
                    <a:pt x="2516829" y="68234"/>
                    <a:pt x="2516829" y="53135"/>
                  </a:cubicBezTo>
                  <a:cubicBezTo>
                    <a:pt x="2516829" y="38036"/>
                    <a:pt x="2527432" y="26625"/>
                    <a:pt x="2542301" y="26625"/>
                  </a:cubicBezTo>
                  <a:cubicBezTo>
                    <a:pt x="2551522" y="26625"/>
                    <a:pt x="2558898" y="31581"/>
                    <a:pt x="2562587" y="39304"/>
                  </a:cubicBezTo>
                  <a:lnTo>
                    <a:pt x="2562587" y="27432"/>
                  </a:lnTo>
                  <a:lnTo>
                    <a:pt x="2569041" y="27432"/>
                  </a:lnTo>
                  <a:lnTo>
                    <a:pt x="2569041" y="79069"/>
                  </a:lnTo>
                  <a:cubicBezTo>
                    <a:pt x="2569041" y="95666"/>
                    <a:pt x="2559244" y="104887"/>
                    <a:pt x="2542416" y="104887"/>
                  </a:cubicBezTo>
                  <a:close/>
                  <a:moveTo>
                    <a:pt x="2542878" y="32734"/>
                  </a:moveTo>
                  <a:cubicBezTo>
                    <a:pt x="2531466" y="32734"/>
                    <a:pt x="2523513" y="41263"/>
                    <a:pt x="2523513" y="53020"/>
                  </a:cubicBezTo>
                  <a:cubicBezTo>
                    <a:pt x="2523513" y="64776"/>
                    <a:pt x="2531466" y="73190"/>
                    <a:pt x="2542878" y="73190"/>
                  </a:cubicBezTo>
                  <a:cubicBezTo>
                    <a:pt x="2554288" y="73190"/>
                    <a:pt x="2562471" y="64661"/>
                    <a:pt x="2562471" y="53020"/>
                  </a:cubicBezTo>
                  <a:cubicBezTo>
                    <a:pt x="2562471" y="41378"/>
                    <a:pt x="2554288" y="32734"/>
                    <a:pt x="2542878" y="32734"/>
                  </a:cubicBezTo>
                  <a:close/>
                  <a:moveTo>
                    <a:pt x="2580107" y="93361"/>
                  </a:moveTo>
                  <a:lnTo>
                    <a:pt x="2587253" y="79069"/>
                  </a:lnTo>
                  <a:cubicBezTo>
                    <a:pt x="2584602" y="78377"/>
                    <a:pt x="2583449" y="76418"/>
                    <a:pt x="2583449" y="74228"/>
                  </a:cubicBezTo>
                  <a:cubicBezTo>
                    <a:pt x="2583449" y="71231"/>
                    <a:pt x="2585870" y="69387"/>
                    <a:pt x="2588636" y="69387"/>
                  </a:cubicBezTo>
                  <a:cubicBezTo>
                    <a:pt x="2591863" y="69387"/>
                    <a:pt x="2593938" y="71577"/>
                    <a:pt x="2593938" y="74573"/>
                  </a:cubicBezTo>
                  <a:cubicBezTo>
                    <a:pt x="2593938" y="76302"/>
                    <a:pt x="2593246" y="78032"/>
                    <a:pt x="2592324" y="79645"/>
                  </a:cubicBezTo>
                  <a:lnTo>
                    <a:pt x="2585063" y="93476"/>
                  </a:lnTo>
                  <a:lnTo>
                    <a:pt x="2580222" y="93476"/>
                  </a:ln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24" name="Freeform: Shape 1023">
              <a:extLst>
                <a:ext uri="{FF2B5EF4-FFF2-40B4-BE49-F238E27FC236}">
                  <a16:creationId xmlns:a16="http://schemas.microsoft.com/office/drawing/2014/main" id="{415E39BE-9F29-4BF1-9372-00823F464509}"/>
                </a:ext>
              </a:extLst>
            </p:cNvPr>
            <p:cNvSpPr/>
            <p:nvPr/>
          </p:nvSpPr>
          <p:spPr>
            <a:xfrm>
              <a:off x="3569156" y="6699286"/>
              <a:ext cx="1602812" cy="104656"/>
            </a:xfrm>
            <a:custGeom>
              <a:avLst/>
              <a:gdLst>
                <a:gd name="connsiteX0" fmla="*/ 17519 w 1602812"/>
                <a:gd name="connsiteY0" fmla="*/ 73882 h 104656"/>
                <a:gd name="connsiteX1" fmla="*/ 29507 w 1602812"/>
                <a:gd name="connsiteY1" fmla="*/ 65238 h 104656"/>
                <a:gd name="connsiteX2" fmla="*/ 23398 w 1602812"/>
                <a:gd name="connsiteY2" fmla="*/ 57746 h 104656"/>
                <a:gd name="connsiteX3" fmla="*/ 10373 w 1602812"/>
                <a:gd name="connsiteY3" fmla="*/ 52674 h 104656"/>
                <a:gd name="connsiteX4" fmla="*/ 1037 w 1602812"/>
                <a:gd name="connsiteY4" fmla="*/ 40572 h 104656"/>
                <a:gd name="connsiteX5" fmla="*/ 18211 w 1602812"/>
                <a:gd name="connsiteY5" fmla="*/ 26625 h 104656"/>
                <a:gd name="connsiteX6" fmla="*/ 33656 w 1602812"/>
                <a:gd name="connsiteY6" fmla="*/ 31467 h 104656"/>
                <a:gd name="connsiteX7" fmla="*/ 33656 w 1602812"/>
                <a:gd name="connsiteY7" fmla="*/ 38267 h 104656"/>
                <a:gd name="connsiteX8" fmla="*/ 18326 w 1602812"/>
                <a:gd name="connsiteY8" fmla="*/ 31927 h 104656"/>
                <a:gd name="connsiteX9" fmla="*/ 7492 w 1602812"/>
                <a:gd name="connsiteY9" fmla="*/ 39880 h 104656"/>
                <a:gd name="connsiteX10" fmla="*/ 13485 w 1602812"/>
                <a:gd name="connsiteY10" fmla="*/ 47142 h 104656"/>
                <a:gd name="connsiteX11" fmla="*/ 26510 w 1602812"/>
                <a:gd name="connsiteY11" fmla="*/ 52213 h 104656"/>
                <a:gd name="connsiteX12" fmla="*/ 35846 w 1602812"/>
                <a:gd name="connsiteY12" fmla="*/ 64085 h 104656"/>
                <a:gd name="connsiteX13" fmla="*/ 17404 w 1602812"/>
                <a:gd name="connsiteY13" fmla="*/ 79184 h 104656"/>
                <a:gd name="connsiteX14" fmla="*/ 0 w 1602812"/>
                <a:gd name="connsiteY14" fmla="*/ 73767 h 104656"/>
                <a:gd name="connsiteX15" fmla="*/ 0 w 1602812"/>
                <a:gd name="connsiteY15" fmla="*/ 66736 h 104656"/>
                <a:gd name="connsiteX16" fmla="*/ 17519 w 1602812"/>
                <a:gd name="connsiteY16" fmla="*/ 73882 h 104656"/>
                <a:gd name="connsiteX17" fmla="*/ 45643 w 1602812"/>
                <a:gd name="connsiteY17" fmla="*/ 52790 h 104656"/>
                <a:gd name="connsiteX18" fmla="*/ 72038 w 1602812"/>
                <a:gd name="connsiteY18" fmla="*/ 26625 h 104656"/>
                <a:gd name="connsiteX19" fmla="*/ 98087 w 1602812"/>
                <a:gd name="connsiteY19" fmla="*/ 52790 h 104656"/>
                <a:gd name="connsiteX20" fmla="*/ 72038 w 1602812"/>
                <a:gd name="connsiteY20" fmla="*/ 79184 h 104656"/>
                <a:gd name="connsiteX21" fmla="*/ 45643 w 1602812"/>
                <a:gd name="connsiteY21" fmla="*/ 52790 h 104656"/>
                <a:gd name="connsiteX22" fmla="*/ 71922 w 1602812"/>
                <a:gd name="connsiteY22" fmla="*/ 32734 h 104656"/>
                <a:gd name="connsiteX23" fmla="*/ 52328 w 1602812"/>
                <a:gd name="connsiteY23" fmla="*/ 52905 h 104656"/>
                <a:gd name="connsiteX24" fmla="*/ 71922 w 1602812"/>
                <a:gd name="connsiteY24" fmla="*/ 73191 h 104656"/>
                <a:gd name="connsiteX25" fmla="*/ 91401 w 1602812"/>
                <a:gd name="connsiteY25" fmla="*/ 52905 h 104656"/>
                <a:gd name="connsiteX26" fmla="*/ 71922 w 1602812"/>
                <a:gd name="connsiteY26" fmla="*/ 32734 h 104656"/>
                <a:gd name="connsiteX27" fmla="*/ 135316 w 1602812"/>
                <a:gd name="connsiteY27" fmla="*/ 73075 h 104656"/>
                <a:gd name="connsiteX28" fmla="*/ 152144 w 1602812"/>
                <a:gd name="connsiteY28" fmla="*/ 67082 h 104656"/>
                <a:gd name="connsiteX29" fmla="*/ 152144 w 1602812"/>
                <a:gd name="connsiteY29" fmla="*/ 73767 h 104656"/>
                <a:gd name="connsiteX30" fmla="*/ 134855 w 1602812"/>
                <a:gd name="connsiteY30" fmla="*/ 79184 h 104656"/>
                <a:gd name="connsiteX31" fmla="*/ 108460 w 1602812"/>
                <a:gd name="connsiteY31" fmla="*/ 52905 h 104656"/>
                <a:gd name="connsiteX32" fmla="*/ 134740 w 1602812"/>
                <a:gd name="connsiteY32" fmla="*/ 26625 h 104656"/>
                <a:gd name="connsiteX33" fmla="*/ 151683 w 1602812"/>
                <a:gd name="connsiteY33" fmla="*/ 32388 h 104656"/>
                <a:gd name="connsiteX34" fmla="*/ 151683 w 1602812"/>
                <a:gd name="connsiteY34" fmla="*/ 39534 h 104656"/>
                <a:gd name="connsiteX35" fmla="*/ 135201 w 1602812"/>
                <a:gd name="connsiteY35" fmla="*/ 32734 h 104656"/>
                <a:gd name="connsiteX36" fmla="*/ 115145 w 1602812"/>
                <a:gd name="connsiteY36" fmla="*/ 52905 h 104656"/>
                <a:gd name="connsiteX37" fmla="*/ 135431 w 1602812"/>
                <a:gd name="connsiteY37" fmla="*/ 73191 h 104656"/>
                <a:gd name="connsiteX38" fmla="*/ 164246 w 1602812"/>
                <a:gd name="connsiteY38" fmla="*/ 12218 h 104656"/>
                <a:gd name="connsiteX39" fmla="*/ 168626 w 1602812"/>
                <a:gd name="connsiteY39" fmla="*/ 7608 h 104656"/>
                <a:gd name="connsiteX40" fmla="*/ 171623 w 1602812"/>
                <a:gd name="connsiteY40" fmla="*/ 8529 h 104656"/>
                <a:gd name="connsiteX41" fmla="*/ 176579 w 1602812"/>
                <a:gd name="connsiteY41" fmla="*/ 12103 h 104656"/>
                <a:gd name="connsiteX42" fmla="*/ 171623 w 1602812"/>
                <a:gd name="connsiteY42" fmla="*/ 15676 h 104656"/>
                <a:gd name="connsiteX43" fmla="*/ 168626 w 1602812"/>
                <a:gd name="connsiteY43" fmla="*/ 16713 h 104656"/>
                <a:gd name="connsiteX44" fmla="*/ 164246 w 1602812"/>
                <a:gd name="connsiteY44" fmla="*/ 12218 h 104656"/>
                <a:gd name="connsiteX45" fmla="*/ 165860 w 1602812"/>
                <a:gd name="connsiteY45" fmla="*/ 27432 h 104656"/>
                <a:gd name="connsiteX46" fmla="*/ 172430 w 1602812"/>
                <a:gd name="connsiteY46" fmla="*/ 27432 h 104656"/>
                <a:gd name="connsiteX47" fmla="*/ 172430 w 1602812"/>
                <a:gd name="connsiteY47" fmla="*/ 78262 h 104656"/>
                <a:gd name="connsiteX48" fmla="*/ 165860 w 1602812"/>
                <a:gd name="connsiteY48" fmla="*/ 78262 h 104656"/>
                <a:gd name="connsiteX49" fmla="*/ 165860 w 1602812"/>
                <a:gd name="connsiteY49" fmla="*/ 27432 h 104656"/>
                <a:gd name="connsiteX50" fmla="*/ 232134 w 1602812"/>
                <a:gd name="connsiteY50" fmla="*/ 66506 h 104656"/>
                <a:gd name="connsiteX51" fmla="*/ 211849 w 1602812"/>
                <a:gd name="connsiteY51" fmla="*/ 79069 h 104656"/>
                <a:gd name="connsiteX52" fmla="*/ 186376 w 1602812"/>
                <a:gd name="connsiteY52" fmla="*/ 53020 h 104656"/>
                <a:gd name="connsiteX53" fmla="*/ 211849 w 1602812"/>
                <a:gd name="connsiteY53" fmla="*/ 26510 h 104656"/>
                <a:gd name="connsiteX54" fmla="*/ 232134 w 1602812"/>
                <a:gd name="connsiteY54" fmla="*/ 39189 h 104656"/>
                <a:gd name="connsiteX55" fmla="*/ 232134 w 1602812"/>
                <a:gd name="connsiteY55" fmla="*/ 27317 h 104656"/>
                <a:gd name="connsiteX56" fmla="*/ 238589 w 1602812"/>
                <a:gd name="connsiteY56" fmla="*/ 27317 h 104656"/>
                <a:gd name="connsiteX57" fmla="*/ 238589 w 1602812"/>
                <a:gd name="connsiteY57" fmla="*/ 78147 h 104656"/>
                <a:gd name="connsiteX58" fmla="*/ 232134 w 1602812"/>
                <a:gd name="connsiteY58" fmla="*/ 78147 h 104656"/>
                <a:gd name="connsiteX59" fmla="*/ 232134 w 1602812"/>
                <a:gd name="connsiteY59" fmla="*/ 66390 h 104656"/>
                <a:gd name="connsiteX60" fmla="*/ 193061 w 1602812"/>
                <a:gd name="connsiteY60" fmla="*/ 52905 h 104656"/>
                <a:gd name="connsiteX61" fmla="*/ 212425 w 1602812"/>
                <a:gd name="connsiteY61" fmla="*/ 73075 h 104656"/>
                <a:gd name="connsiteX62" fmla="*/ 232019 w 1602812"/>
                <a:gd name="connsiteY62" fmla="*/ 52905 h 104656"/>
                <a:gd name="connsiteX63" fmla="*/ 212425 w 1602812"/>
                <a:gd name="connsiteY63" fmla="*/ 32619 h 104656"/>
                <a:gd name="connsiteX64" fmla="*/ 193061 w 1602812"/>
                <a:gd name="connsiteY64" fmla="*/ 52905 h 104656"/>
                <a:gd name="connsiteX65" fmla="*/ 256570 w 1602812"/>
                <a:gd name="connsiteY65" fmla="*/ 346 h 104656"/>
                <a:gd name="connsiteX66" fmla="*/ 263025 w 1602812"/>
                <a:gd name="connsiteY66" fmla="*/ 346 h 104656"/>
                <a:gd name="connsiteX67" fmla="*/ 263025 w 1602812"/>
                <a:gd name="connsiteY67" fmla="*/ 78147 h 104656"/>
                <a:gd name="connsiteX68" fmla="*/ 256570 w 1602812"/>
                <a:gd name="connsiteY68" fmla="*/ 78147 h 104656"/>
                <a:gd name="connsiteX69" fmla="*/ 256570 w 1602812"/>
                <a:gd name="connsiteY69" fmla="*/ 346 h 104656"/>
                <a:gd name="connsiteX70" fmla="*/ 312010 w 1602812"/>
                <a:gd name="connsiteY70" fmla="*/ 78147 h 104656"/>
                <a:gd name="connsiteX71" fmla="*/ 305556 w 1602812"/>
                <a:gd name="connsiteY71" fmla="*/ 78147 h 104656"/>
                <a:gd name="connsiteX72" fmla="*/ 305556 w 1602812"/>
                <a:gd name="connsiteY72" fmla="*/ 27317 h 104656"/>
                <a:gd name="connsiteX73" fmla="*/ 312010 w 1602812"/>
                <a:gd name="connsiteY73" fmla="*/ 27317 h 104656"/>
                <a:gd name="connsiteX74" fmla="*/ 312010 w 1602812"/>
                <a:gd name="connsiteY74" fmla="*/ 38728 h 104656"/>
                <a:gd name="connsiteX75" fmla="*/ 329876 w 1602812"/>
                <a:gd name="connsiteY75" fmla="*/ 26510 h 104656"/>
                <a:gd name="connsiteX76" fmla="*/ 346243 w 1602812"/>
                <a:gd name="connsiteY76" fmla="*/ 39534 h 104656"/>
                <a:gd name="connsiteX77" fmla="*/ 365145 w 1602812"/>
                <a:gd name="connsiteY77" fmla="*/ 26510 h 104656"/>
                <a:gd name="connsiteX78" fmla="*/ 383933 w 1602812"/>
                <a:gd name="connsiteY78" fmla="*/ 49101 h 104656"/>
                <a:gd name="connsiteX79" fmla="*/ 383933 w 1602812"/>
                <a:gd name="connsiteY79" fmla="*/ 78147 h 104656"/>
                <a:gd name="connsiteX80" fmla="*/ 377478 w 1602812"/>
                <a:gd name="connsiteY80" fmla="*/ 78147 h 104656"/>
                <a:gd name="connsiteX81" fmla="*/ 377478 w 1602812"/>
                <a:gd name="connsiteY81" fmla="*/ 50023 h 104656"/>
                <a:gd name="connsiteX82" fmla="*/ 363878 w 1602812"/>
                <a:gd name="connsiteY82" fmla="*/ 32734 h 104656"/>
                <a:gd name="connsiteX83" fmla="*/ 347972 w 1602812"/>
                <a:gd name="connsiteY83" fmla="*/ 51752 h 104656"/>
                <a:gd name="connsiteX84" fmla="*/ 347972 w 1602812"/>
                <a:gd name="connsiteY84" fmla="*/ 78262 h 104656"/>
                <a:gd name="connsiteX85" fmla="*/ 341517 w 1602812"/>
                <a:gd name="connsiteY85" fmla="*/ 78262 h 104656"/>
                <a:gd name="connsiteX86" fmla="*/ 341517 w 1602812"/>
                <a:gd name="connsiteY86" fmla="*/ 50139 h 104656"/>
                <a:gd name="connsiteX87" fmla="*/ 327916 w 1602812"/>
                <a:gd name="connsiteY87" fmla="*/ 32850 h 104656"/>
                <a:gd name="connsiteX88" fmla="*/ 311895 w 1602812"/>
                <a:gd name="connsiteY88" fmla="*/ 52905 h 104656"/>
                <a:gd name="connsiteX89" fmla="*/ 311895 w 1602812"/>
                <a:gd name="connsiteY89" fmla="*/ 78378 h 104656"/>
                <a:gd name="connsiteX90" fmla="*/ 396611 w 1602812"/>
                <a:gd name="connsiteY90" fmla="*/ 53020 h 104656"/>
                <a:gd name="connsiteX91" fmla="*/ 421623 w 1602812"/>
                <a:gd name="connsiteY91" fmla="*/ 26510 h 104656"/>
                <a:gd name="connsiteX92" fmla="*/ 445712 w 1602812"/>
                <a:gd name="connsiteY92" fmla="*/ 52098 h 104656"/>
                <a:gd name="connsiteX93" fmla="*/ 445482 w 1602812"/>
                <a:gd name="connsiteY93" fmla="*/ 55210 h 104656"/>
                <a:gd name="connsiteX94" fmla="*/ 403296 w 1602812"/>
                <a:gd name="connsiteY94" fmla="*/ 55210 h 104656"/>
                <a:gd name="connsiteX95" fmla="*/ 423582 w 1602812"/>
                <a:gd name="connsiteY95" fmla="*/ 73075 h 104656"/>
                <a:gd name="connsiteX96" fmla="*/ 442139 w 1602812"/>
                <a:gd name="connsiteY96" fmla="*/ 66852 h 104656"/>
                <a:gd name="connsiteX97" fmla="*/ 442139 w 1602812"/>
                <a:gd name="connsiteY97" fmla="*/ 73191 h 104656"/>
                <a:gd name="connsiteX98" fmla="*/ 423582 w 1602812"/>
                <a:gd name="connsiteY98" fmla="*/ 78954 h 104656"/>
                <a:gd name="connsiteX99" fmla="*/ 396496 w 1602812"/>
                <a:gd name="connsiteY99" fmla="*/ 53020 h 104656"/>
                <a:gd name="connsiteX100" fmla="*/ 438912 w 1602812"/>
                <a:gd name="connsiteY100" fmla="*/ 49908 h 104656"/>
                <a:gd name="connsiteX101" fmla="*/ 421623 w 1602812"/>
                <a:gd name="connsiteY101" fmla="*/ 32388 h 104656"/>
                <a:gd name="connsiteX102" fmla="*/ 403412 w 1602812"/>
                <a:gd name="connsiteY102" fmla="*/ 49908 h 104656"/>
                <a:gd name="connsiteX103" fmla="*/ 438912 w 1602812"/>
                <a:gd name="connsiteY103" fmla="*/ 49908 h 104656"/>
                <a:gd name="connsiteX104" fmla="*/ 501614 w 1602812"/>
                <a:gd name="connsiteY104" fmla="*/ 66390 h 104656"/>
                <a:gd name="connsiteX105" fmla="*/ 481328 w 1602812"/>
                <a:gd name="connsiteY105" fmla="*/ 78954 h 104656"/>
                <a:gd name="connsiteX106" fmla="*/ 455855 w 1602812"/>
                <a:gd name="connsiteY106" fmla="*/ 52905 h 104656"/>
                <a:gd name="connsiteX107" fmla="*/ 481328 w 1602812"/>
                <a:gd name="connsiteY107" fmla="*/ 26395 h 104656"/>
                <a:gd name="connsiteX108" fmla="*/ 501614 w 1602812"/>
                <a:gd name="connsiteY108" fmla="*/ 39073 h 104656"/>
                <a:gd name="connsiteX109" fmla="*/ 501614 w 1602812"/>
                <a:gd name="connsiteY109" fmla="*/ 231 h 104656"/>
                <a:gd name="connsiteX110" fmla="*/ 508068 w 1602812"/>
                <a:gd name="connsiteY110" fmla="*/ 231 h 104656"/>
                <a:gd name="connsiteX111" fmla="*/ 508068 w 1602812"/>
                <a:gd name="connsiteY111" fmla="*/ 78032 h 104656"/>
                <a:gd name="connsiteX112" fmla="*/ 501614 w 1602812"/>
                <a:gd name="connsiteY112" fmla="*/ 78032 h 104656"/>
                <a:gd name="connsiteX113" fmla="*/ 501614 w 1602812"/>
                <a:gd name="connsiteY113" fmla="*/ 66275 h 104656"/>
                <a:gd name="connsiteX114" fmla="*/ 462540 w 1602812"/>
                <a:gd name="connsiteY114" fmla="*/ 52790 h 104656"/>
                <a:gd name="connsiteX115" fmla="*/ 481904 w 1602812"/>
                <a:gd name="connsiteY115" fmla="*/ 72960 h 104656"/>
                <a:gd name="connsiteX116" fmla="*/ 501499 w 1602812"/>
                <a:gd name="connsiteY116" fmla="*/ 52790 h 104656"/>
                <a:gd name="connsiteX117" fmla="*/ 481904 w 1602812"/>
                <a:gd name="connsiteY117" fmla="*/ 32504 h 104656"/>
                <a:gd name="connsiteX118" fmla="*/ 462540 w 1602812"/>
                <a:gd name="connsiteY118" fmla="*/ 52790 h 104656"/>
                <a:gd name="connsiteX119" fmla="*/ 524435 w 1602812"/>
                <a:gd name="connsiteY119" fmla="*/ 11988 h 104656"/>
                <a:gd name="connsiteX120" fmla="*/ 528815 w 1602812"/>
                <a:gd name="connsiteY120" fmla="*/ 7377 h 104656"/>
                <a:gd name="connsiteX121" fmla="*/ 531812 w 1602812"/>
                <a:gd name="connsiteY121" fmla="*/ 8299 h 104656"/>
                <a:gd name="connsiteX122" fmla="*/ 536768 w 1602812"/>
                <a:gd name="connsiteY122" fmla="*/ 11872 h 104656"/>
                <a:gd name="connsiteX123" fmla="*/ 531812 w 1602812"/>
                <a:gd name="connsiteY123" fmla="*/ 15445 h 104656"/>
                <a:gd name="connsiteX124" fmla="*/ 528815 w 1602812"/>
                <a:gd name="connsiteY124" fmla="*/ 16482 h 104656"/>
                <a:gd name="connsiteX125" fmla="*/ 524435 w 1602812"/>
                <a:gd name="connsiteY125" fmla="*/ 11988 h 104656"/>
                <a:gd name="connsiteX126" fmla="*/ 526049 w 1602812"/>
                <a:gd name="connsiteY126" fmla="*/ 27202 h 104656"/>
                <a:gd name="connsiteX127" fmla="*/ 532619 w 1602812"/>
                <a:gd name="connsiteY127" fmla="*/ 27202 h 104656"/>
                <a:gd name="connsiteX128" fmla="*/ 532619 w 1602812"/>
                <a:gd name="connsiteY128" fmla="*/ 78032 h 104656"/>
                <a:gd name="connsiteX129" fmla="*/ 526049 w 1602812"/>
                <a:gd name="connsiteY129" fmla="*/ 78032 h 104656"/>
                <a:gd name="connsiteX130" fmla="*/ 526049 w 1602812"/>
                <a:gd name="connsiteY130" fmla="*/ 27202 h 104656"/>
                <a:gd name="connsiteX131" fmla="*/ 592324 w 1602812"/>
                <a:gd name="connsiteY131" fmla="*/ 66275 h 104656"/>
                <a:gd name="connsiteX132" fmla="*/ 572038 w 1602812"/>
                <a:gd name="connsiteY132" fmla="*/ 78839 h 104656"/>
                <a:gd name="connsiteX133" fmla="*/ 546565 w 1602812"/>
                <a:gd name="connsiteY133" fmla="*/ 52790 h 104656"/>
                <a:gd name="connsiteX134" fmla="*/ 572038 w 1602812"/>
                <a:gd name="connsiteY134" fmla="*/ 26280 h 104656"/>
                <a:gd name="connsiteX135" fmla="*/ 592324 w 1602812"/>
                <a:gd name="connsiteY135" fmla="*/ 38958 h 104656"/>
                <a:gd name="connsiteX136" fmla="*/ 592324 w 1602812"/>
                <a:gd name="connsiteY136" fmla="*/ 27087 h 104656"/>
                <a:gd name="connsiteX137" fmla="*/ 598778 w 1602812"/>
                <a:gd name="connsiteY137" fmla="*/ 27087 h 104656"/>
                <a:gd name="connsiteX138" fmla="*/ 598778 w 1602812"/>
                <a:gd name="connsiteY138" fmla="*/ 77916 h 104656"/>
                <a:gd name="connsiteX139" fmla="*/ 592324 w 1602812"/>
                <a:gd name="connsiteY139" fmla="*/ 77916 h 104656"/>
                <a:gd name="connsiteX140" fmla="*/ 592324 w 1602812"/>
                <a:gd name="connsiteY140" fmla="*/ 66159 h 104656"/>
                <a:gd name="connsiteX141" fmla="*/ 553250 w 1602812"/>
                <a:gd name="connsiteY141" fmla="*/ 52674 h 104656"/>
                <a:gd name="connsiteX142" fmla="*/ 572614 w 1602812"/>
                <a:gd name="connsiteY142" fmla="*/ 72845 h 104656"/>
                <a:gd name="connsiteX143" fmla="*/ 592209 w 1602812"/>
                <a:gd name="connsiteY143" fmla="*/ 52674 h 104656"/>
                <a:gd name="connsiteX144" fmla="*/ 572614 w 1602812"/>
                <a:gd name="connsiteY144" fmla="*/ 32388 h 104656"/>
                <a:gd name="connsiteX145" fmla="*/ 553250 w 1602812"/>
                <a:gd name="connsiteY145" fmla="*/ 52674 h 104656"/>
                <a:gd name="connsiteX146" fmla="*/ 682919 w 1602812"/>
                <a:gd name="connsiteY146" fmla="*/ 66275 h 104656"/>
                <a:gd name="connsiteX147" fmla="*/ 662633 w 1602812"/>
                <a:gd name="connsiteY147" fmla="*/ 78839 h 104656"/>
                <a:gd name="connsiteX148" fmla="*/ 637160 w 1602812"/>
                <a:gd name="connsiteY148" fmla="*/ 52790 h 104656"/>
                <a:gd name="connsiteX149" fmla="*/ 662633 w 1602812"/>
                <a:gd name="connsiteY149" fmla="*/ 26280 h 104656"/>
                <a:gd name="connsiteX150" fmla="*/ 682919 w 1602812"/>
                <a:gd name="connsiteY150" fmla="*/ 38958 h 104656"/>
                <a:gd name="connsiteX151" fmla="*/ 682919 w 1602812"/>
                <a:gd name="connsiteY151" fmla="*/ 27087 h 104656"/>
                <a:gd name="connsiteX152" fmla="*/ 689373 w 1602812"/>
                <a:gd name="connsiteY152" fmla="*/ 27087 h 104656"/>
                <a:gd name="connsiteX153" fmla="*/ 689373 w 1602812"/>
                <a:gd name="connsiteY153" fmla="*/ 77916 h 104656"/>
                <a:gd name="connsiteX154" fmla="*/ 682919 w 1602812"/>
                <a:gd name="connsiteY154" fmla="*/ 77916 h 104656"/>
                <a:gd name="connsiteX155" fmla="*/ 682919 w 1602812"/>
                <a:gd name="connsiteY155" fmla="*/ 66159 h 104656"/>
                <a:gd name="connsiteX156" fmla="*/ 643845 w 1602812"/>
                <a:gd name="connsiteY156" fmla="*/ 52674 h 104656"/>
                <a:gd name="connsiteX157" fmla="*/ 663209 w 1602812"/>
                <a:gd name="connsiteY157" fmla="*/ 72845 h 104656"/>
                <a:gd name="connsiteX158" fmla="*/ 682803 w 1602812"/>
                <a:gd name="connsiteY158" fmla="*/ 52674 h 104656"/>
                <a:gd name="connsiteX159" fmla="*/ 663209 w 1602812"/>
                <a:gd name="connsiteY159" fmla="*/ 32388 h 104656"/>
                <a:gd name="connsiteX160" fmla="*/ 643845 w 1602812"/>
                <a:gd name="connsiteY160" fmla="*/ 52674 h 104656"/>
                <a:gd name="connsiteX161" fmla="*/ 713808 w 1602812"/>
                <a:gd name="connsiteY161" fmla="*/ 78032 h 104656"/>
                <a:gd name="connsiteX162" fmla="*/ 707354 w 1602812"/>
                <a:gd name="connsiteY162" fmla="*/ 78032 h 104656"/>
                <a:gd name="connsiteX163" fmla="*/ 707354 w 1602812"/>
                <a:gd name="connsiteY163" fmla="*/ 27202 h 104656"/>
                <a:gd name="connsiteX164" fmla="*/ 713808 w 1602812"/>
                <a:gd name="connsiteY164" fmla="*/ 27202 h 104656"/>
                <a:gd name="connsiteX165" fmla="*/ 713808 w 1602812"/>
                <a:gd name="connsiteY165" fmla="*/ 38843 h 104656"/>
                <a:gd name="connsiteX166" fmla="*/ 732596 w 1602812"/>
                <a:gd name="connsiteY166" fmla="*/ 26395 h 104656"/>
                <a:gd name="connsiteX167" fmla="*/ 752766 w 1602812"/>
                <a:gd name="connsiteY167" fmla="*/ 48986 h 104656"/>
                <a:gd name="connsiteX168" fmla="*/ 752766 w 1602812"/>
                <a:gd name="connsiteY168" fmla="*/ 78032 h 104656"/>
                <a:gd name="connsiteX169" fmla="*/ 746312 w 1602812"/>
                <a:gd name="connsiteY169" fmla="*/ 78032 h 104656"/>
                <a:gd name="connsiteX170" fmla="*/ 746312 w 1602812"/>
                <a:gd name="connsiteY170" fmla="*/ 49908 h 104656"/>
                <a:gd name="connsiteX171" fmla="*/ 731097 w 1602812"/>
                <a:gd name="connsiteY171" fmla="*/ 32619 h 104656"/>
                <a:gd name="connsiteX172" fmla="*/ 713924 w 1602812"/>
                <a:gd name="connsiteY172" fmla="*/ 52674 h 104656"/>
                <a:gd name="connsiteX173" fmla="*/ 713924 w 1602812"/>
                <a:gd name="connsiteY173" fmla="*/ 78147 h 104656"/>
                <a:gd name="connsiteX174" fmla="*/ 811088 w 1602812"/>
                <a:gd name="connsiteY174" fmla="*/ 66275 h 104656"/>
                <a:gd name="connsiteX175" fmla="*/ 790802 w 1602812"/>
                <a:gd name="connsiteY175" fmla="*/ 78839 h 104656"/>
                <a:gd name="connsiteX176" fmla="*/ 765330 w 1602812"/>
                <a:gd name="connsiteY176" fmla="*/ 52790 h 104656"/>
                <a:gd name="connsiteX177" fmla="*/ 790802 w 1602812"/>
                <a:gd name="connsiteY177" fmla="*/ 26280 h 104656"/>
                <a:gd name="connsiteX178" fmla="*/ 811088 w 1602812"/>
                <a:gd name="connsiteY178" fmla="*/ 38958 h 104656"/>
                <a:gd name="connsiteX179" fmla="*/ 811088 w 1602812"/>
                <a:gd name="connsiteY179" fmla="*/ 115 h 104656"/>
                <a:gd name="connsiteX180" fmla="*/ 817543 w 1602812"/>
                <a:gd name="connsiteY180" fmla="*/ 115 h 104656"/>
                <a:gd name="connsiteX181" fmla="*/ 817543 w 1602812"/>
                <a:gd name="connsiteY181" fmla="*/ 77916 h 104656"/>
                <a:gd name="connsiteX182" fmla="*/ 811088 w 1602812"/>
                <a:gd name="connsiteY182" fmla="*/ 77916 h 104656"/>
                <a:gd name="connsiteX183" fmla="*/ 811088 w 1602812"/>
                <a:gd name="connsiteY183" fmla="*/ 66159 h 104656"/>
                <a:gd name="connsiteX184" fmla="*/ 772015 w 1602812"/>
                <a:gd name="connsiteY184" fmla="*/ 52674 h 104656"/>
                <a:gd name="connsiteX185" fmla="*/ 791379 w 1602812"/>
                <a:gd name="connsiteY185" fmla="*/ 72845 h 104656"/>
                <a:gd name="connsiteX186" fmla="*/ 810973 w 1602812"/>
                <a:gd name="connsiteY186" fmla="*/ 52674 h 104656"/>
                <a:gd name="connsiteX187" fmla="*/ 791379 w 1602812"/>
                <a:gd name="connsiteY187" fmla="*/ 32388 h 104656"/>
                <a:gd name="connsiteX188" fmla="*/ 772015 w 1602812"/>
                <a:gd name="connsiteY188" fmla="*/ 52674 h 104656"/>
                <a:gd name="connsiteX189" fmla="*/ 901683 w 1602812"/>
                <a:gd name="connsiteY189" fmla="*/ 66275 h 104656"/>
                <a:gd name="connsiteX190" fmla="*/ 881397 w 1602812"/>
                <a:gd name="connsiteY190" fmla="*/ 78839 h 104656"/>
                <a:gd name="connsiteX191" fmla="*/ 855925 w 1602812"/>
                <a:gd name="connsiteY191" fmla="*/ 52790 h 104656"/>
                <a:gd name="connsiteX192" fmla="*/ 881397 w 1602812"/>
                <a:gd name="connsiteY192" fmla="*/ 26280 h 104656"/>
                <a:gd name="connsiteX193" fmla="*/ 901683 w 1602812"/>
                <a:gd name="connsiteY193" fmla="*/ 38958 h 104656"/>
                <a:gd name="connsiteX194" fmla="*/ 901683 w 1602812"/>
                <a:gd name="connsiteY194" fmla="*/ 115 h 104656"/>
                <a:gd name="connsiteX195" fmla="*/ 908138 w 1602812"/>
                <a:gd name="connsiteY195" fmla="*/ 115 h 104656"/>
                <a:gd name="connsiteX196" fmla="*/ 908138 w 1602812"/>
                <a:gd name="connsiteY196" fmla="*/ 77916 h 104656"/>
                <a:gd name="connsiteX197" fmla="*/ 901683 w 1602812"/>
                <a:gd name="connsiteY197" fmla="*/ 77916 h 104656"/>
                <a:gd name="connsiteX198" fmla="*/ 901683 w 1602812"/>
                <a:gd name="connsiteY198" fmla="*/ 66159 h 104656"/>
                <a:gd name="connsiteX199" fmla="*/ 862610 w 1602812"/>
                <a:gd name="connsiteY199" fmla="*/ 52674 h 104656"/>
                <a:gd name="connsiteX200" fmla="*/ 881973 w 1602812"/>
                <a:gd name="connsiteY200" fmla="*/ 72845 h 104656"/>
                <a:gd name="connsiteX201" fmla="*/ 901568 w 1602812"/>
                <a:gd name="connsiteY201" fmla="*/ 52674 h 104656"/>
                <a:gd name="connsiteX202" fmla="*/ 881973 w 1602812"/>
                <a:gd name="connsiteY202" fmla="*/ 32388 h 104656"/>
                <a:gd name="connsiteX203" fmla="*/ 862610 w 1602812"/>
                <a:gd name="connsiteY203" fmla="*/ 52674 h 104656"/>
                <a:gd name="connsiteX204" fmla="*/ 924504 w 1602812"/>
                <a:gd name="connsiteY204" fmla="*/ 11872 h 104656"/>
                <a:gd name="connsiteX205" fmla="*/ 928884 w 1602812"/>
                <a:gd name="connsiteY205" fmla="*/ 7261 h 104656"/>
                <a:gd name="connsiteX206" fmla="*/ 931881 w 1602812"/>
                <a:gd name="connsiteY206" fmla="*/ 8184 h 104656"/>
                <a:gd name="connsiteX207" fmla="*/ 936837 w 1602812"/>
                <a:gd name="connsiteY207" fmla="*/ 11757 h 104656"/>
                <a:gd name="connsiteX208" fmla="*/ 931881 w 1602812"/>
                <a:gd name="connsiteY208" fmla="*/ 15330 h 104656"/>
                <a:gd name="connsiteX209" fmla="*/ 928884 w 1602812"/>
                <a:gd name="connsiteY209" fmla="*/ 16367 h 104656"/>
                <a:gd name="connsiteX210" fmla="*/ 924504 w 1602812"/>
                <a:gd name="connsiteY210" fmla="*/ 11872 h 104656"/>
                <a:gd name="connsiteX211" fmla="*/ 926118 w 1602812"/>
                <a:gd name="connsiteY211" fmla="*/ 27087 h 104656"/>
                <a:gd name="connsiteX212" fmla="*/ 932688 w 1602812"/>
                <a:gd name="connsiteY212" fmla="*/ 27087 h 104656"/>
                <a:gd name="connsiteX213" fmla="*/ 932688 w 1602812"/>
                <a:gd name="connsiteY213" fmla="*/ 77916 h 104656"/>
                <a:gd name="connsiteX214" fmla="*/ 926118 w 1602812"/>
                <a:gd name="connsiteY214" fmla="*/ 77916 h 104656"/>
                <a:gd name="connsiteX215" fmla="*/ 926118 w 1602812"/>
                <a:gd name="connsiteY215" fmla="*/ 27087 h 104656"/>
                <a:gd name="connsiteX216" fmla="*/ 972222 w 1602812"/>
                <a:gd name="connsiteY216" fmla="*/ 104657 h 104656"/>
                <a:gd name="connsiteX217" fmla="*/ 951706 w 1602812"/>
                <a:gd name="connsiteY217" fmla="*/ 97741 h 104656"/>
                <a:gd name="connsiteX218" fmla="*/ 951706 w 1602812"/>
                <a:gd name="connsiteY218" fmla="*/ 90710 h 104656"/>
                <a:gd name="connsiteX219" fmla="*/ 972222 w 1602812"/>
                <a:gd name="connsiteY219" fmla="*/ 98548 h 104656"/>
                <a:gd name="connsiteX220" fmla="*/ 992508 w 1602812"/>
                <a:gd name="connsiteY220" fmla="*/ 79299 h 104656"/>
                <a:gd name="connsiteX221" fmla="*/ 992508 w 1602812"/>
                <a:gd name="connsiteY221" fmla="*/ 66275 h 104656"/>
                <a:gd name="connsiteX222" fmla="*/ 972222 w 1602812"/>
                <a:gd name="connsiteY222" fmla="*/ 78839 h 104656"/>
                <a:gd name="connsiteX223" fmla="*/ 946750 w 1602812"/>
                <a:gd name="connsiteY223" fmla="*/ 52790 h 104656"/>
                <a:gd name="connsiteX224" fmla="*/ 972222 w 1602812"/>
                <a:gd name="connsiteY224" fmla="*/ 26280 h 104656"/>
                <a:gd name="connsiteX225" fmla="*/ 992508 w 1602812"/>
                <a:gd name="connsiteY225" fmla="*/ 38958 h 104656"/>
                <a:gd name="connsiteX226" fmla="*/ 992508 w 1602812"/>
                <a:gd name="connsiteY226" fmla="*/ 27087 h 104656"/>
                <a:gd name="connsiteX227" fmla="*/ 998963 w 1602812"/>
                <a:gd name="connsiteY227" fmla="*/ 27087 h 104656"/>
                <a:gd name="connsiteX228" fmla="*/ 998963 w 1602812"/>
                <a:gd name="connsiteY228" fmla="*/ 78723 h 104656"/>
                <a:gd name="connsiteX229" fmla="*/ 972337 w 1602812"/>
                <a:gd name="connsiteY229" fmla="*/ 104541 h 104656"/>
                <a:gd name="connsiteX230" fmla="*/ 972799 w 1602812"/>
                <a:gd name="connsiteY230" fmla="*/ 32388 h 104656"/>
                <a:gd name="connsiteX231" fmla="*/ 953435 w 1602812"/>
                <a:gd name="connsiteY231" fmla="*/ 52674 h 104656"/>
                <a:gd name="connsiteX232" fmla="*/ 972799 w 1602812"/>
                <a:gd name="connsiteY232" fmla="*/ 72845 h 104656"/>
                <a:gd name="connsiteX233" fmla="*/ 992393 w 1602812"/>
                <a:gd name="connsiteY233" fmla="*/ 52674 h 104656"/>
                <a:gd name="connsiteX234" fmla="*/ 972799 w 1602812"/>
                <a:gd name="connsiteY234" fmla="*/ 32388 h 104656"/>
                <a:gd name="connsiteX235" fmla="*/ 1017635 w 1602812"/>
                <a:gd name="connsiteY235" fmla="*/ 15214 h 104656"/>
                <a:gd name="connsiteX236" fmla="*/ 1012679 w 1602812"/>
                <a:gd name="connsiteY236" fmla="*/ 11641 h 104656"/>
                <a:gd name="connsiteX237" fmla="*/ 1017635 w 1602812"/>
                <a:gd name="connsiteY237" fmla="*/ 8068 h 104656"/>
                <a:gd name="connsiteX238" fmla="*/ 1020632 w 1602812"/>
                <a:gd name="connsiteY238" fmla="*/ 7146 h 104656"/>
                <a:gd name="connsiteX239" fmla="*/ 1025012 w 1602812"/>
                <a:gd name="connsiteY239" fmla="*/ 11757 h 104656"/>
                <a:gd name="connsiteX240" fmla="*/ 1020632 w 1602812"/>
                <a:gd name="connsiteY240" fmla="*/ 16252 h 104656"/>
                <a:gd name="connsiteX241" fmla="*/ 1017635 w 1602812"/>
                <a:gd name="connsiteY241" fmla="*/ 15214 h 104656"/>
                <a:gd name="connsiteX242" fmla="*/ 1016944 w 1602812"/>
                <a:gd name="connsiteY242" fmla="*/ 27087 h 104656"/>
                <a:gd name="connsiteX243" fmla="*/ 1023513 w 1602812"/>
                <a:gd name="connsiteY243" fmla="*/ 27087 h 104656"/>
                <a:gd name="connsiteX244" fmla="*/ 1023513 w 1602812"/>
                <a:gd name="connsiteY244" fmla="*/ 77916 h 104656"/>
                <a:gd name="connsiteX245" fmla="*/ 1016944 w 1602812"/>
                <a:gd name="connsiteY245" fmla="*/ 77916 h 104656"/>
                <a:gd name="connsiteX246" fmla="*/ 1016944 w 1602812"/>
                <a:gd name="connsiteY246" fmla="*/ 27087 h 104656"/>
                <a:gd name="connsiteX247" fmla="*/ 1057400 w 1602812"/>
                <a:gd name="connsiteY247" fmla="*/ 78723 h 104656"/>
                <a:gd name="connsiteX248" fmla="*/ 1040802 w 1602812"/>
                <a:gd name="connsiteY248" fmla="*/ 61203 h 104656"/>
                <a:gd name="connsiteX249" fmla="*/ 1040802 w 1602812"/>
                <a:gd name="connsiteY249" fmla="*/ 10489 h 104656"/>
                <a:gd name="connsiteX250" fmla="*/ 1047142 w 1602812"/>
                <a:gd name="connsiteY250" fmla="*/ 10489 h 104656"/>
                <a:gd name="connsiteX251" fmla="*/ 1047142 w 1602812"/>
                <a:gd name="connsiteY251" fmla="*/ 27087 h 104656"/>
                <a:gd name="connsiteX252" fmla="*/ 1069502 w 1602812"/>
                <a:gd name="connsiteY252" fmla="*/ 27087 h 104656"/>
                <a:gd name="connsiteX253" fmla="*/ 1069502 w 1602812"/>
                <a:gd name="connsiteY253" fmla="*/ 33080 h 104656"/>
                <a:gd name="connsiteX254" fmla="*/ 1047142 w 1602812"/>
                <a:gd name="connsiteY254" fmla="*/ 33080 h 104656"/>
                <a:gd name="connsiteX255" fmla="*/ 1047142 w 1602812"/>
                <a:gd name="connsiteY255" fmla="*/ 61665 h 104656"/>
                <a:gd name="connsiteX256" fmla="*/ 1058091 w 1602812"/>
                <a:gd name="connsiteY256" fmla="*/ 72615 h 104656"/>
                <a:gd name="connsiteX257" fmla="*/ 1070309 w 1602812"/>
                <a:gd name="connsiteY257" fmla="*/ 68811 h 104656"/>
                <a:gd name="connsiteX258" fmla="*/ 1070309 w 1602812"/>
                <a:gd name="connsiteY258" fmla="*/ 75035 h 104656"/>
                <a:gd name="connsiteX259" fmla="*/ 1057400 w 1602812"/>
                <a:gd name="connsiteY259" fmla="*/ 78723 h 104656"/>
                <a:gd name="connsiteX260" fmla="*/ 1122753 w 1602812"/>
                <a:gd name="connsiteY260" fmla="*/ 66159 h 104656"/>
                <a:gd name="connsiteX261" fmla="*/ 1102467 w 1602812"/>
                <a:gd name="connsiteY261" fmla="*/ 78723 h 104656"/>
                <a:gd name="connsiteX262" fmla="*/ 1076994 w 1602812"/>
                <a:gd name="connsiteY262" fmla="*/ 52674 h 104656"/>
                <a:gd name="connsiteX263" fmla="*/ 1102467 w 1602812"/>
                <a:gd name="connsiteY263" fmla="*/ 26164 h 104656"/>
                <a:gd name="connsiteX264" fmla="*/ 1122753 w 1602812"/>
                <a:gd name="connsiteY264" fmla="*/ 38843 h 104656"/>
                <a:gd name="connsiteX265" fmla="*/ 1122753 w 1602812"/>
                <a:gd name="connsiteY265" fmla="*/ 26971 h 104656"/>
                <a:gd name="connsiteX266" fmla="*/ 1129207 w 1602812"/>
                <a:gd name="connsiteY266" fmla="*/ 26971 h 104656"/>
                <a:gd name="connsiteX267" fmla="*/ 1129207 w 1602812"/>
                <a:gd name="connsiteY267" fmla="*/ 77801 h 104656"/>
                <a:gd name="connsiteX268" fmla="*/ 1122753 w 1602812"/>
                <a:gd name="connsiteY268" fmla="*/ 77801 h 104656"/>
                <a:gd name="connsiteX269" fmla="*/ 1122753 w 1602812"/>
                <a:gd name="connsiteY269" fmla="*/ 66045 h 104656"/>
                <a:gd name="connsiteX270" fmla="*/ 1083679 w 1602812"/>
                <a:gd name="connsiteY270" fmla="*/ 52559 h 104656"/>
                <a:gd name="connsiteX271" fmla="*/ 1103043 w 1602812"/>
                <a:gd name="connsiteY271" fmla="*/ 72729 h 104656"/>
                <a:gd name="connsiteX272" fmla="*/ 1122637 w 1602812"/>
                <a:gd name="connsiteY272" fmla="*/ 52559 h 104656"/>
                <a:gd name="connsiteX273" fmla="*/ 1103043 w 1602812"/>
                <a:gd name="connsiteY273" fmla="*/ 32274 h 104656"/>
                <a:gd name="connsiteX274" fmla="*/ 1083679 w 1602812"/>
                <a:gd name="connsiteY274" fmla="*/ 52559 h 104656"/>
                <a:gd name="connsiteX275" fmla="*/ 1147188 w 1602812"/>
                <a:gd name="connsiteY275" fmla="*/ 0 h 104656"/>
                <a:gd name="connsiteX276" fmla="*/ 1153642 w 1602812"/>
                <a:gd name="connsiteY276" fmla="*/ 0 h 104656"/>
                <a:gd name="connsiteX277" fmla="*/ 1153642 w 1602812"/>
                <a:gd name="connsiteY277" fmla="*/ 77801 h 104656"/>
                <a:gd name="connsiteX278" fmla="*/ 1147188 w 1602812"/>
                <a:gd name="connsiteY278" fmla="*/ 77801 h 104656"/>
                <a:gd name="connsiteX279" fmla="*/ 1147188 w 1602812"/>
                <a:gd name="connsiteY279" fmla="*/ 0 h 104656"/>
                <a:gd name="connsiteX280" fmla="*/ 1222799 w 1602812"/>
                <a:gd name="connsiteY280" fmla="*/ 78608 h 104656"/>
                <a:gd name="connsiteX281" fmla="*/ 1202513 w 1602812"/>
                <a:gd name="connsiteY281" fmla="*/ 65929 h 104656"/>
                <a:gd name="connsiteX282" fmla="*/ 1202513 w 1602812"/>
                <a:gd name="connsiteY282" fmla="*/ 77801 h 104656"/>
                <a:gd name="connsiteX283" fmla="*/ 1196058 w 1602812"/>
                <a:gd name="connsiteY283" fmla="*/ 77801 h 104656"/>
                <a:gd name="connsiteX284" fmla="*/ 1196058 w 1602812"/>
                <a:gd name="connsiteY284" fmla="*/ 0 h 104656"/>
                <a:gd name="connsiteX285" fmla="*/ 1202513 w 1602812"/>
                <a:gd name="connsiteY285" fmla="*/ 0 h 104656"/>
                <a:gd name="connsiteX286" fmla="*/ 1202513 w 1602812"/>
                <a:gd name="connsiteY286" fmla="*/ 38843 h 104656"/>
                <a:gd name="connsiteX287" fmla="*/ 1222799 w 1602812"/>
                <a:gd name="connsiteY287" fmla="*/ 26164 h 104656"/>
                <a:gd name="connsiteX288" fmla="*/ 1248271 w 1602812"/>
                <a:gd name="connsiteY288" fmla="*/ 52329 h 104656"/>
                <a:gd name="connsiteX289" fmla="*/ 1222799 w 1602812"/>
                <a:gd name="connsiteY289" fmla="*/ 78723 h 104656"/>
                <a:gd name="connsiteX290" fmla="*/ 1241586 w 1602812"/>
                <a:gd name="connsiteY290" fmla="*/ 52329 h 104656"/>
                <a:gd name="connsiteX291" fmla="*/ 1222223 w 1602812"/>
                <a:gd name="connsiteY291" fmla="*/ 32158 h 104656"/>
                <a:gd name="connsiteX292" fmla="*/ 1202628 w 1602812"/>
                <a:gd name="connsiteY292" fmla="*/ 52329 h 104656"/>
                <a:gd name="connsiteX293" fmla="*/ 1222223 w 1602812"/>
                <a:gd name="connsiteY293" fmla="*/ 72615 h 104656"/>
                <a:gd name="connsiteX294" fmla="*/ 1241586 w 1602812"/>
                <a:gd name="connsiteY294" fmla="*/ 52329 h 104656"/>
                <a:gd name="connsiteX295" fmla="*/ 1304288 w 1602812"/>
                <a:gd name="connsiteY295" fmla="*/ 66045 h 104656"/>
                <a:gd name="connsiteX296" fmla="*/ 1284002 w 1602812"/>
                <a:gd name="connsiteY296" fmla="*/ 78608 h 104656"/>
                <a:gd name="connsiteX297" fmla="*/ 1258530 w 1602812"/>
                <a:gd name="connsiteY297" fmla="*/ 52559 h 104656"/>
                <a:gd name="connsiteX298" fmla="*/ 1284002 w 1602812"/>
                <a:gd name="connsiteY298" fmla="*/ 26049 h 104656"/>
                <a:gd name="connsiteX299" fmla="*/ 1304288 w 1602812"/>
                <a:gd name="connsiteY299" fmla="*/ 38728 h 104656"/>
                <a:gd name="connsiteX300" fmla="*/ 1304288 w 1602812"/>
                <a:gd name="connsiteY300" fmla="*/ 26856 h 104656"/>
                <a:gd name="connsiteX301" fmla="*/ 1310743 w 1602812"/>
                <a:gd name="connsiteY301" fmla="*/ 26856 h 104656"/>
                <a:gd name="connsiteX302" fmla="*/ 1310743 w 1602812"/>
                <a:gd name="connsiteY302" fmla="*/ 77685 h 104656"/>
                <a:gd name="connsiteX303" fmla="*/ 1304288 w 1602812"/>
                <a:gd name="connsiteY303" fmla="*/ 77685 h 104656"/>
                <a:gd name="connsiteX304" fmla="*/ 1304288 w 1602812"/>
                <a:gd name="connsiteY304" fmla="*/ 65929 h 104656"/>
                <a:gd name="connsiteX305" fmla="*/ 1265214 w 1602812"/>
                <a:gd name="connsiteY305" fmla="*/ 52444 h 104656"/>
                <a:gd name="connsiteX306" fmla="*/ 1284578 w 1602812"/>
                <a:gd name="connsiteY306" fmla="*/ 72615 h 104656"/>
                <a:gd name="connsiteX307" fmla="*/ 1304173 w 1602812"/>
                <a:gd name="connsiteY307" fmla="*/ 52444 h 104656"/>
                <a:gd name="connsiteX308" fmla="*/ 1284578 w 1602812"/>
                <a:gd name="connsiteY308" fmla="*/ 32158 h 104656"/>
                <a:gd name="connsiteX309" fmla="*/ 1265214 w 1602812"/>
                <a:gd name="connsiteY309" fmla="*/ 52444 h 104656"/>
                <a:gd name="connsiteX310" fmla="*/ 1335178 w 1602812"/>
                <a:gd name="connsiteY310" fmla="*/ 77801 h 104656"/>
                <a:gd name="connsiteX311" fmla="*/ 1328723 w 1602812"/>
                <a:gd name="connsiteY311" fmla="*/ 77801 h 104656"/>
                <a:gd name="connsiteX312" fmla="*/ 1328723 w 1602812"/>
                <a:gd name="connsiteY312" fmla="*/ 26971 h 104656"/>
                <a:gd name="connsiteX313" fmla="*/ 1335178 w 1602812"/>
                <a:gd name="connsiteY313" fmla="*/ 26971 h 104656"/>
                <a:gd name="connsiteX314" fmla="*/ 1335178 w 1602812"/>
                <a:gd name="connsiteY314" fmla="*/ 38613 h 104656"/>
                <a:gd name="connsiteX315" fmla="*/ 1353965 w 1602812"/>
                <a:gd name="connsiteY315" fmla="*/ 26164 h 104656"/>
                <a:gd name="connsiteX316" fmla="*/ 1374136 w 1602812"/>
                <a:gd name="connsiteY316" fmla="*/ 48756 h 104656"/>
                <a:gd name="connsiteX317" fmla="*/ 1374136 w 1602812"/>
                <a:gd name="connsiteY317" fmla="*/ 77801 h 104656"/>
                <a:gd name="connsiteX318" fmla="*/ 1367681 w 1602812"/>
                <a:gd name="connsiteY318" fmla="*/ 77801 h 104656"/>
                <a:gd name="connsiteX319" fmla="*/ 1367681 w 1602812"/>
                <a:gd name="connsiteY319" fmla="*/ 49677 h 104656"/>
                <a:gd name="connsiteX320" fmla="*/ 1352467 w 1602812"/>
                <a:gd name="connsiteY320" fmla="*/ 32388 h 104656"/>
                <a:gd name="connsiteX321" fmla="*/ 1335293 w 1602812"/>
                <a:gd name="connsiteY321" fmla="*/ 52444 h 104656"/>
                <a:gd name="connsiteX322" fmla="*/ 1335293 w 1602812"/>
                <a:gd name="connsiteY322" fmla="*/ 77916 h 104656"/>
                <a:gd name="connsiteX323" fmla="*/ 1405832 w 1602812"/>
                <a:gd name="connsiteY323" fmla="*/ 51752 h 104656"/>
                <a:gd name="connsiteX324" fmla="*/ 1397534 w 1602812"/>
                <a:gd name="connsiteY324" fmla="*/ 59936 h 104656"/>
                <a:gd name="connsiteX325" fmla="*/ 1397534 w 1602812"/>
                <a:gd name="connsiteY325" fmla="*/ 77801 h 104656"/>
                <a:gd name="connsiteX326" fmla="*/ 1391079 w 1602812"/>
                <a:gd name="connsiteY326" fmla="*/ 77801 h 104656"/>
                <a:gd name="connsiteX327" fmla="*/ 1391079 w 1602812"/>
                <a:gd name="connsiteY327" fmla="*/ 0 h 104656"/>
                <a:gd name="connsiteX328" fmla="*/ 1397534 w 1602812"/>
                <a:gd name="connsiteY328" fmla="*/ 0 h 104656"/>
                <a:gd name="connsiteX329" fmla="*/ 1397534 w 1602812"/>
                <a:gd name="connsiteY329" fmla="*/ 51752 h 104656"/>
                <a:gd name="connsiteX330" fmla="*/ 1422776 w 1602812"/>
                <a:gd name="connsiteY330" fmla="*/ 26971 h 104656"/>
                <a:gd name="connsiteX331" fmla="*/ 1430613 w 1602812"/>
                <a:gd name="connsiteY331" fmla="*/ 26971 h 104656"/>
                <a:gd name="connsiteX332" fmla="*/ 1410443 w 1602812"/>
                <a:gd name="connsiteY332" fmla="*/ 47026 h 104656"/>
                <a:gd name="connsiteX333" fmla="*/ 1433495 w 1602812"/>
                <a:gd name="connsiteY333" fmla="*/ 77801 h 104656"/>
                <a:gd name="connsiteX334" fmla="*/ 1425657 w 1602812"/>
                <a:gd name="connsiteY334" fmla="*/ 77801 h 104656"/>
                <a:gd name="connsiteX335" fmla="*/ 1405948 w 1602812"/>
                <a:gd name="connsiteY335" fmla="*/ 51752 h 104656"/>
                <a:gd name="connsiteX336" fmla="*/ 1441909 w 1602812"/>
                <a:gd name="connsiteY336" fmla="*/ 11641 h 104656"/>
                <a:gd name="connsiteX337" fmla="*/ 1446289 w 1602812"/>
                <a:gd name="connsiteY337" fmla="*/ 7031 h 104656"/>
                <a:gd name="connsiteX338" fmla="*/ 1449286 w 1602812"/>
                <a:gd name="connsiteY338" fmla="*/ 7953 h 104656"/>
                <a:gd name="connsiteX339" fmla="*/ 1454242 w 1602812"/>
                <a:gd name="connsiteY339" fmla="*/ 11526 h 104656"/>
                <a:gd name="connsiteX340" fmla="*/ 1449286 w 1602812"/>
                <a:gd name="connsiteY340" fmla="*/ 15099 h 104656"/>
                <a:gd name="connsiteX341" fmla="*/ 1446289 w 1602812"/>
                <a:gd name="connsiteY341" fmla="*/ 16137 h 104656"/>
                <a:gd name="connsiteX342" fmla="*/ 1441909 w 1602812"/>
                <a:gd name="connsiteY342" fmla="*/ 11641 h 104656"/>
                <a:gd name="connsiteX343" fmla="*/ 1443523 w 1602812"/>
                <a:gd name="connsiteY343" fmla="*/ 26856 h 104656"/>
                <a:gd name="connsiteX344" fmla="*/ 1450092 w 1602812"/>
                <a:gd name="connsiteY344" fmla="*/ 26856 h 104656"/>
                <a:gd name="connsiteX345" fmla="*/ 1450092 w 1602812"/>
                <a:gd name="connsiteY345" fmla="*/ 77685 h 104656"/>
                <a:gd name="connsiteX346" fmla="*/ 1443523 w 1602812"/>
                <a:gd name="connsiteY346" fmla="*/ 77685 h 104656"/>
                <a:gd name="connsiteX347" fmla="*/ 1443523 w 1602812"/>
                <a:gd name="connsiteY347" fmla="*/ 26856 h 104656"/>
                <a:gd name="connsiteX348" fmla="*/ 1474412 w 1602812"/>
                <a:gd name="connsiteY348" fmla="*/ 77685 h 104656"/>
                <a:gd name="connsiteX349" fmla="*/ 1467958 w 1602812"/>
                <a:gd name="connsiteY349" fmla="*/ 77685 h 104656"/>
                <a:gd name="connsiteX350" fmla="*/ 1467958 w 1602812"/>
                <a:gd name="connsiteY350" fmla="*/ 26856 h 104656"/>
                <a:gd name="connsiteX351" fmla="*/ 1474412 w 1602812"/>
                <a:gd name="connsiteY351" fmla="*/ 26856 h 104656"/>
                <a:gd name="connsiteX352" fmla="*/ 1474412 w 1602812"/>
                <a:gd name="connsiteY352" fmla="*/ 38497 h 104656"/>
                <a:gd name="connsiteX353" fmla="*/ 1493200 w 1602812"/>
                <a:gd name="connsiteY353" fmla="*/ 26049 h 104656"/>
                <a:gd name="connsiteX354" fmla="*/ 1513370 w 1602812"/>
                <a:gd name="connsiteY354" fmla="*/ 48640 h 104656"/>
                <a:gd name="connsiteX355" fmla="*/ 1513370 w 1602812"/>
                <a:gd name="connsiteY355" fmla="*/ 77685 h 104656"/>
                <a:gd name="connsiteX356" fmla="*/ 1506916 w 1602812"/>
                <a:gd name="connsiteY356" fmla="*/ 77685 h 104656"/>
                <a:gd name="connsiteX357" fmla="*/ 1506916 w 1602812"/>
                <a:gd name="connsiteY357" fmla="*/ 49563 h 104656"/>
                <a:gd name="connsiteX358" fmla="*/ 1491701 w 1602812"/>
                <a:gd name="connsiteY358" fmla="*/ 32274 h 104656"/>
                <a:gd name="connsiteX359" fmla="*/ 1474528 w 1602812"/>
                <a:gd name="connsiteY359" fmla="*/ 52329 h 104656"/>
                <a:gd name="connsiteX360" fmla="*/ 1474528 w 1602812"/>
                <a:gd name="connsiteY360" fmla="*/ 77801 h 104656"/>
                <a:gd name="connsiteX361" fmla="*/ 1551522 w 1602812"/>
                <a:gd name="connsiteY361" fmla="*/ 104311 h 104656"/>
                <a:gd name="connsiteX362" fmla="*/ 1531005 w 1602812"/>
                <a:gd name="connsiteY362" fmla="*/ 97395 h 104656"/>
                <a:gd name="connsiteX363" fmla="*/ 1531005 w 1602812"/>
                <a:gd name="connsiteY363" fmla="*/ 90365 h 104656"/>
                <a:gd name="connsiteX364" fmla="*/ 1551522 w 1602812"/>
                <a:gd name="connsiteY364" fmla="*/ 98202 h 104656"/>
                <a:gd name="connsiteX365" fmla="*/ 1571808 w 1602812"/>
                <a:gd name="connsiteY365" fmla="*/ 78954 h 104656"/>
                <a:gd name="connsiteX366" fmla="*/ 1571808 w 1602812"/>
                <a:gd name="connsiteY366" fmla="*/ 65929 h 104656"/>
                <a:gd name="connsiteX367" fmla="*/ 1551522 w 1602812"/>
                <a:gd name="connsiteY367" fmla="*/ 78492 h 104656"/>
                <a:gd name="connsiteX368" fmla="*/ 1526049 w 1602812"/>
                <a:gd name="connsiteY368" fmla="*/ 52444 h 104656"/>
                <a:gd name="connsiteX369" fmla="*/ 1551522 w 1602812"/>
                <a:gd name="connsiteY369" fmla="*/ 25934 h 104656"/>
                <a:gd name="connsiteX370" fmla="*/ 1571808 w 1602812"/>
                <a:gd name="connsiteY370" fmla="*/ 38613 h 104656"/>
                <a:gd name="connsiteX371" fmla="*/ 1571808 w 1602812"/>
                <a:gd name="connsiteY371" fmla="*/ 26741 h 104656"/>
                <a:gd name="connsiteX372" fmla="*/ 1578262 w 1602812"/>
                <a:gd name="connsiteY372" fmla="*/ 26741 h 104656"/>
                <a:gd name="connsiteX373" fmla="*/ 1578262 w 1602812"/>
                <a:gd name="connsiteY373" fmla="*/ 78378 h 104656"/>
                <a:gd name="connsiteX374" fmla="*/ 1551637 w 1602812"/>
                <a:gd name="connsiteY374" fmla="*/ 104196 h 104656"/>
                <a:gd name="connsiteX375" fmla="*/ 1552098 w 1602812"/>
                <a:gd name="connsiteY375" fmla="*/ 32043 h 104656"/>
                <a:gd name="connsiteX376" fmla="*/ 1532734 w 1602812"/>
                <a:gd name="connsiteY376" fmla="*/ 52329 h 104656"/>
                <a:gd name="connsiteX377" fmla="*/ 1552098 w 1602812"/>
                <a:gd name="connsiteY377" fmla="*/ 72499 h 104656"/>
                <a:gd name="connsiteX378" fmla="*/ 1571692 w 1602812"/>
                <a:gd name="connsiteY378" fmla="*/ 52329 h 104656"/>
                <a:gd name="connsiteX379" fmla="*/ 1552098 w 1602812"/>
                <a:gd name="connsiteY379" fmla="*/ 32043 h 104656"/>
                <a:gd name="connsiteX380" fmla="*/ 1592900 w 1602812"/>
                <a:gd name="connsiteY380" fmla="*/ 73536 h 104656"/>
                <a:gd name="connsiteX381" fmla="*/ 1597856 w 1602812"/>
                <a:gd name="connsiteY381" fmla="*/ 68696 h 104656"/>
                <a:gd name="connsiteX382" fmla="*/ 1602813 w 1602812"/>
                <a:gd name="connsiteY382" fmla="*/ 73536 h 104656"/>
                <a:gd name="connsiteX383" fmla="*/ 1597856 w 1602812"/>
                <a:gd name="connsiteY383" fmla="*/ 78378 h 104656"/>
                <a:gd name="connsiteX384" fmla="*/ 1592900 w 1602812"/>
                <a:gd name="connsiteY384" fmla="*/ 73536 h 104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</a:cxnLst>
              <a:rect l="l" t="t" r="r" b="b"/>
              <a:pathLst>
                <a:path w="1602812" h="104656">
                  <a:moveTo>
                    <a:pt x="17519" y="73882"/>
                  </a:moveTo>
                  <a:cubicBezTo>
                    <a:pt x="24320" y="73882"/>
                    <a:pt x="29507" y="70885"/>
                    <a:pt x="29507" y="65238"/>
                  </a:cubicBezTo>
                  <a:cubicBezTo>
                    <a:pt x="29507" y="62010"/>
                    <a:pt x="27778" y="59475"/>
                    <a:pt x="23398" y="57746"/>
                  </a:cubicBezTo>
                  <a:lnTo>
                    <a:pt x="10373" y="52674"/>
                  </a:lnTo>
                  <a:cubicBezTo>
                    <a:pt x="4265" y="50139"/>
                    <a:pt x="1037" y="46681"/>
                    <a:pt x="1037" y="40572"/>
                  </a:cubicBezTo>
                  <a:cubicBezTo>
                    <a:pt x="1037" y="31927"/>
                    <a:pt x="8183" y="26625"/>
                    <a:pt x="18211" y="26625"/>
                  </a:cubicBezTo>
                  <a:cubicBezTo>
                    <a:pt x="24089" y="26625"/>
                    <a:pt x="29737" y="28239"/>
                    <a:pt x="33656" y="31467"/>
                  </a:cubicBezTo>
                  <a:lnTo>
                    <a:pt x="33656" y="38267"/>
                  </a:lnTo>
                  <a:cubicBezTo>
                    <a:pt x="29161" y="34233"/>
                    <a:pt x="23628" y="31927"/>
                    <a:pt x="18326" y="31927"/>
                  </a:cubicBezTo>
                  <a:cubicBezTo>
                    <a:pt x="12102" y="31927"/>
                    <a:pt x="7492" y="34809"/>
                    <a:pt x="7492" y="39880"/>
                  </a:cubicBezTo>
                  <a:cubicBezTo>
                    <a:pt x="7492" y="43338"/>
                    <a:pt x="9106" y="45528"/>
                    <a:pt x="13485" y="47142"/>
                  </a:cubicBezTo>
                  <a:lnTo>
                    <a:pt x="26510" y="52213"/>
                  </a:lnTo>
                  <a:cubicBezTo>
                    <a:pt x="32964" y="54864"/>
                    <a:pt x="35846" y="58783"/>
                    <a:pt x="35846" y="64085"/>
                  </a:cubicBezTo>
                  <a:cubicBezTo>
                    <a:pt x="35846" y="73536"/>
                    <a:pt x="28008" y="79184"/>
                    <a:pt x="17404" y="79184"/>
                  </a:cubicBezTo>
                  <a:cubicBezTo>
                    <a:pt x="10604" y="79184"/>
                    <a:pt x="4495" y="77455"/>
                    <a:pt x="0" y="73767"/>
                  </a:cubicBezTo>
                  <a:lnTo>
                    <a:pt x="0" y="66736"/>
                  </a:lnTo>
                  <a:cubicBezTo>
                    <a:pt x="5302" y="71692"/>
                    <a:pt x="11411" y="73882"/>
                    <a:pt x="17519" y="73882"/>
                  </a:cubicBezTo>
                  <a:close/>
                  <a:moveTo>
                    <a:pt x="45643" y="52790"/>
                  </a:moveTo>
                  <a:cubicBezTo>
                    <a:pt x="45643" y="37690"/>
                    <a:pt x="56593" y="26625"/>
                    <a:pt x="72038" y="26625"/>
                  </a:cubicBezTo>
                  <a:cubicBezTo>
                    <a:pt x="87483" y="26625"/>
                    <a:pt x="98087" y="37575"/>
                    <a:pt x="98087" y="52790"/>
                  </a:cubicBezTo>
                  <a:cubicBezTo>
                    <a:pt x="98087" y="68004"/>
                    <a:pt x="87252" y="79184"/>
                    <a:pt x="72038" y="79184"/>
                  </a:cubicBezTo>
                  <a:cubicBezTo>
                    <a:pt x="56823" y="79184"/>
                    <a:pt x="45643" y="68119"/>
                    <a:pt x="45643" y="52790"/>
                  </a:cubicBezTo>
                  <a:close/>
                  <a:moveTo>
                    <a:pt x="71922" y="32734"/>
                  </a:moveTo>
                  <a:cubicBezTo>
                    <a:pt x="60396" y="32734"/>
                    <a:pt x="52328" y="41263"/>
                    <a:pt x="52328" y="52905"/>
                  </a:cubicBezTo>
                  <a:cubicBezTo>
                    <a:pt x="52328" y="64546"/>
                    <a:pt x="60396" y="73191"/>
                    <a:pt x="71922" y="73191"/>
                  </a:cubicBezTo>
                  <a:cubicBezTo>
                    <a:pt x="83448" y="73191"/>
                    <a:pt x="91401" y="64662"/>
                    <a:pt x="91401" y="52905"/>
                  </a:cubicBezTo>
                  <a:cubicBezTo>
                    <a:pt x="91401" y="41148"/>
                    <a:pt x="83333" y="32734"/>
                    <a:pt x="71922" y="32734"/>
                  </a:cubicBezTo>
                  <a:close/>
                  <a:moveTo>
                    <a:pt x="135316" y="73075"/>
                  </a:moveTo>
                  <a:cubicBezTo>
                    <a:pt x="141770" y="73075"/>
                    <a:pt x="147533" y="71116"/>
                    <a:pt x="152144" y="67082"/>
                  </a:cubicBezTo>
                  <a:lnTo>
                    <a:pt x="152144" y="73767"/>
                  </a:lnTo>
                  <a:cubicBezTo>
                    <a:pt x="147188" y="77455"/>
                    <a:pt x="141194" y="79184"/>
                    <a:pt x="134855" y="79184"/>
                  </a:cubicBezTo>
                  <a:cubicBezTo>
                    <a:pt x="119295" y="79184"/>
                    <a:pt x="108460" y="68235"/>
                    <a:pt x="108460" y="52905"/>
                  </a:cubicBezTo>
                  <a:cubicBezTo>
                    <a:pt x="108460" y="37575"/>
                    <a:pt x="119410" y="26625"/>
                    <a:pt x="134740" y="26625"/>
                  </a:cubicBezTo>
                  <a:cubicBezTo>
                    <a:pt x="141425" y="26625"/>
                    <a:pt x="147188" y="28585"/>
                    <a:pt x="151683" y="32388"/>
                  </a:cubicBezTo>
                  <a:lnTo>
                    <a:pt x="151683" y="39534"/>
                  </a:lnTo>
                  <a:cubicBezTo>
                    <a:pt x="147649" y="35040"/>
                    <a:pt x="141770" y="32734"/>
                    <a:pt x="135201" y="32734"/>
                  </a:cubicBezTo>
                  <a:cubicBezTo>
                    <a:pt x="123444" y="32734"/>
                    <a:pt x="115145" y="41033"/>
                    <a:pt x="115145" y="52905"/>
                  </a:cubicBezTo>
                  <a:cubicBezTo>
                    <a:pt x="115145" y="64776"/>
                    <a:pt x="123444" y="73191"/>
                    <a:pt x="135431" y="73191"/>
                  </a:cubicBezTo>
                  <a:close/>
                  <a:moveTo>
                    <a:pt x="164246" y="12218"/>
                  </a:moveTo>
                  <a:cubicBezTo>
                    <a:pt x="164246" y="9682"/>
                    <a:pt x="166090" y="7608"/>
                    <a:pt x="168626" y="7608"/>
                  </a:cubicBezTo>
                  <a:cubicBezTo>
                    <a:pt x="169779" y="7608"/>
                    <a:pt x="170701" y="7953"/>
                    <a:pt x="171623" y="8529"/>
                  </a:cubicBezTo>
                  <a:lnTo>
                    <a:pt x="176579" y="12103"/>
                  </a:lnTo>
                  <a:lnTo>
                    <a:pt x="171623" y="15676"/>
                  </a:lnTo>
                  <a:cubicBezTo>
                    <a:pt x="170701" y="16252"/>
                    <a:pt x="169779" y="16713"/>
                    <a:pt x="168626" y="16713"/>
                  </a:cubicBezTo>
                  <a:cubicBezTo>
                    <a:pt x="166090" y="16713"/>
                    <a:pt x="164246" y="14638"/>
                    <a:pt x="164246" y="12218"/>
                  </a:cubicBezTo>
                  <a:close/>
                  <a:moveTo>
                    <a:pt x="165860" y="27432"/>
                  </a:moveTo>
                  <a:lnTo>
                    <a:pt x="172430" y="27432"/>
                  </a:lnTo>
                  <a:lnTo>
                    <a:pt x="172430" y="78262"/>
                  </a:lnTo>
                  <a:lnTo>
                    <a:pt x="165860" y="78262"/>
                  </a:lnTo>
                  <a:lnTo>
                    <a:pt x="165860" y="27432"/>
                  </a:lnTo>
                  <a:close/>
                  <a:moveTo>
                    <a:pt x="232134" y="66506"/>
                  </a:moveTo>
                  <a:cubicBezTo>
                    <a:pt x="228446" y="74228"/>
                    <a:pt x="221185" y="79069"/>
                    <a:pt x="211849" y="79069"/>
                  </a:cubicBezTo>
                  <a:cubicBezTo>
                    <a:pt x="196980" y="79069"/>
                    <a:pt x="186376" y="68119"/>
                    <a:pt x="186376" y="53020"/>
                  </a:cubicBezTo>
                  <a:cubicBezTo>
                    <a:pt x="186376" y="37921"/>
                    <a:pt x="196980" y="26510"/>
                    <a:pt x="211849" y="26510"/>
                  </a:cubicBezTo>
                  <a:cubicBezTo>
                    <a:pt x="221185" y="26510"/>
                    <a:pt x="228446" y="31467"/>
                    <a:pt x="232134" y="39189"/>
                  </a:cubicBezTo>
                  <a:lnTo>
                    <a:pt x="232134" y="27317"/>
                  </a:lnTo>
                  <a:lnTo>
                    <a:pt x="238589" y="27317"/>
                  </a:lnTo>
                  <a:lnTo>
                    <a:pt x="238589" y="78147"/>
                  </a:lnTo>
                  <a:lnTo>
                    <a:pt x="232134" y="78147"/>
                  </a:lnTo>
                  <a:lnTo>
                    <a:pt x="232134" y="66390"/>
                  </a:lnTo>
                  <a:close/>
                  <a:moveTo>
                    <a:pt x="193061" y="52905"/>
                  </a:moveTo>
                  <a:cubicBezTo>
                    <a:pt x="193061" y="64546"/>
                    <a:pt x="201014" y="73075"/>
                    <a:pt x="212425" y="73075"/>
                  </a:cubicBezTo>
                  <a:cubicBezTo>
                    <a:pt x="223836" y="73075"/>
                    <a:pt x="232019" y="64546"/>
                    <a:pt x="232019" y="52905"/>
                  </a:cubicBezTo>
                  <a:cubicBezTo>
                    <a:pt x="232019" y="41263"/>
                    <a:pt x="223836" y="32619"/>
                    <a:pt x="212425" y="32619"/>
                  </a:cubicBezTo>
                  <a:cubicBezTo>
                    <a:pt x="201014" y="32619"/>
                    <a:pt x="193061" y="41148"/>
                    <a:pt x="193061" y="52905"/>
                  </a:cubicBezTo>
                  <a:close/>
                  <a:moveTo>
                    <a:pt x="256570" y="346"/>
                  </a:moveTo>
                  <a:lnTo>
                    <a:pt x="263025" y="346"/>
                  </a:lnTo>
                  <a:lnTo>
                    <a:pt x="263025" y="78147"/>
                  </a:lnTo>
                  <a:lnTo>
                    <a:pt x="256570" y="78147"/>
                  </a:lnTo>
                  <a:lnTo>
                    <a:pt x="256570" y="346"/>
                  </a:lnTo>
                  <a:close/>
                  <a:moveTo>
                    <a:pt x="312010" y="78147"/>
                  </a:moveTo>
                  <a:lnTo>
                    <a:pt x="305556" y="78147"/>
                  </a:lnTo>
                  <a:lnTo>
                    <a:pt x="305556" y="27317"/>
                  </a:lnTo>
                  <a:lnTo>
                    <a:pt x="312010" y="27317"/>
                  </a:lnTo>
                  <a:lnTo>
                    <a:pt x="312010" y="38728"/>
                  </a:lnTo>
                  <a:cubicBezTo>
                    <a:pt x="315238" y="31351"/>
                    <a:pt x="321923" y="26510"/>
                    <a:pt x="329876" y="26510"/>
                  </a:cubicBezTo>
                  <a:cubicBezTo>
                    <a:pt x="338750" y="26510"/>
                    <a:pt x="343937" y="31581"/>
                    <a:pt x="346243" y="39534"/>
                  </a:cubicBezTo>
                  <a:cubicBezTo>
                    <a:pt x="349355" y="31812"/>
                    <a:pt x="356385" y="26510"/>
                    <a:pt x="365145" y="26510"/>
                  </a:cubicBezTo>
                  <a:cubicBezTo>
                    <a:pt x="377709" y="26510"/>
                    <a:pt x="383933" y="35961"/>
                    <a:pt x="383933" y="49101"/>
                  </a:cubicBezTo>
                  <a:lnTo>
                    <a:pt x="383933" y="78147"/>
                  </a:lnTo>
                  <a:lnTo>
                    <a:pt x="377478" y="78147"/>
                  </a:lnTo>
                  <a:lnTo>
                    <a:pt x="377478" y="50023"/>
                  </a:lnTo>
                  <a:cubicBezTo>
                    <a:pt x="377478" y="38497"/>
                    <a:pt x="372868" y="32734"/>
                    <a:pt x="363878" y="32734"/>
                  </a:cubicBezTo>
                  <a:cubicBezTo>
                    <a:pt x="354887" y="32734"/>
                    <a:pt x="347972" y="41033"/>
                    <a:pt x="347972" y="51752"/>
                  </a:cubicBezTo>
                  <a:lnTo>
                    <a:pt x="347972" y="78262"/>
                  </a:lnTo>
                  <a:lnTo>
                    <a:pt x="341517" y="78262"/>
                  </a:lnTo>
                  <a:lnTo>
                    <a:pt x="341517" y="50139"/>
                  </a:lnTo>
                  <a:cubicBezTo>
                    <a:pt x="341517" y="38613"/>
                    <a:pt x="336907" y="32850"/>
                    <a:pt x="327916" y="32850"/>
                  </a:cubicBezTo>
                  <a:cubicBezTo>
                    <a:pt x="318926" y="32850"/>
                    <a:pt x="311895" y="41610"/>
                    <a:pt x="311895" y="52905"/>
                  </a:cubicBezTo>
                  <a:lnTo>
                    <a:pt x="311895" y="78378"/>
                  </a:lnTo>
                  <a:close/>
                  <a:moveTo>
                    <a:pt x="396611" y="53020"/>
                  </a:moveTo>
                  <a:cubicBezTo>
                    <a:pt x="396611" y="37921"/>
                    <a:pt x="406178" y="26510"/>
                    <a:pt x="421623" y="26510"/>
                  </a:cubicBezTo>
                  <a:cubicBezTo>
                    <a:pt x="437068" y="26510"/>
                    <a:pt x="445712" y="37460"/>
                    <a:pt x="445712" y="52098"/>
                  </a:cubicBezTo>
                  <a:cubicBezTo>
                    <a:pt x="445712" y="53136"/>
                    <a:pt x="445712" y="54173"/>
                    <a:pt x="445482" y="55210"/>
                  </a:cubicBezTo>
                  <a:lnTo>
                    <a:pt x="403296" y="55210"/>
                  </a:lnTo>
                  <a:cubicBezTo>
                    <a:pt x="404334" y="65699"/>
                    <a:pt x="412172" y="73075"/>
                    <a:pt x="423582" y="73075"/>
                  </a:cubicBezTo>
                  <a:cubicBezTo>
                    <a:pt x="430383" y="73075"/>
                    <a:pt x="436722" y="71001"/>
                    <a:pt x="442139" y="66852"/>
                  </a:cubicBezTo>
                  <a:lnTo>
                    <a:pt x="442139" y="73191"/>
                  </a:lnTo>
                  <a:cubicBezTo>
                    <a:pt x="436722" y="77109"/>
                    <a:pt x="430267" y="78954"/>
                    <a:pt x="423582" y="78954"/>
                  </a:cubicBezTo>
                  <a:cubicBezTo>
                    <a:pt x="407561" y="78954"/>
                    <a:pt x="396496" y="68349"/>
                    <a:pt x="396496" y="53020"/>
                  </a:cubicBezTo>
                  <a:close/>
                  <a:moveTo>
                    <a:pt x="438912" y="49908"/>
                  </a:moveTo>
                  <a:cubicBezTo>
                    <a:pt x="438336" y="39996"/>
                    <a:pt x="431997" y="32388"/>
                    <a:pt x="421623" y="32388"/>
                  </a:cubicBezTo>
                  <a:cubicBezTo>
                    <a:pt x="411249" y="32388"/>
                    <a:pt x="404449" y="39996"/>
                    <a:pt x="403412" y="49908"/>
                  </a:cubicBezTo>
                  <a:lnTo>
                    <a:pt x="438912" y="49908"/>
                  </a:lnTo>
                  <a:close/>
                  <a:moveTo>
                    <a:pt x="501614" y="66390"/>
                  </a:moveTo>
                  <a:cubicBezTo>
                    <a:pt x="497925" y="73998"/>
                    <a:pt x="490664" y="78954"/>
                    <a:pt x="481328" y="78954"/>
                  </a:cubicBezTo>
                  <a:cubicBezTo>
                    <a:pt x="466459" y="78954"/>
                    <a:pt x="455855" y="68004"/>
                    <a:pt x="455855" y="52905"/>
                  </a:cubicBezTo>
                  <a:cubicBezTo>
                    <a:pt x="455855" y="37806"/>
                    <a:pt x="466459" y="26395"/>
                    <a:pt x="481328" y="26395"/>
                  </a:cubicBezTo>
                  <a:cubicBezTo>
                    <a:pt x="490664" y="26395"/>
                    <a:pt x="497925" y="31351"/>
                    <a:pt x="501614" y="39073"/>
                  </a:cubicBezTo>
                  <a:lnTo>
                    <a:pt x="501614" y="231"/>
                  </a:lnTo>
                  <a:lnTo>
                    <a:pt x="508068" y="231"/>
                  </a:lnTo>
                  <a:lnTo>
                    <a:pt x="508068" y="78032"/>
                  </a:lnTo>
                  <a:lnTo>
                    <a:pt x="501614" y="78032"/>
                  </a:lnTo>
                  <a:lnTo>
                    <a:pt x="501614" y="66275"/>
                  </a:lnTo>
                  <a:close/>
                  <a:moveTo>
                    <a:pt x="462540" y="52790"/>
                  </a:moveTo>
                  <a:cubicBezTo>
                    <a:pt x="462540" y="64431"/>
                    <a:pt x="470493" y="72960"/>
                    <a:pt x="481904" y="72960"/>
                  </a:cubicBezTo>
                  <a:cubicBezTo>
                    <a:pt x="493315" y="72960"/>
                    <a:pt x="501499" y="64431"/>
                    <a:pt x="501499" y="52790"/>
                  </a:cubicBezTo>
                  <a:cubicBezTo>
                    <a:pt x="501499" y="41148"/>
                    <a:pt x="493315" y="32504"/>
                    <a:pt x="481904" y="32504"/>
                  </a:cubicBezTo>
                  <a:cubicBezTo>
                    <a:pt x="470493" y="32504"/>
                    <a:pt x="462540" y="41033"/>
                    <a:pt x="462540" y="52790"/>
                  </a:cubicBezTo>
                  <a:close/>
                  <a:moveTo>
                    <a:pt x="524435" y="11988"/>
                  </a:moveTo>
                  <a:cubicBezTo>
                    <a:pt x="524435" y="9451"/>
                    <a:pt x="526280" y="7377"/>
                    <a:pt x="528815" y="7377"/>
                  </a:cubicBezTo>
                  <a:cubicBezTo>
                    <a:pt x="529968" y="7377"/>
                    <a:pt x="530890" y="7723"/>
                    <a:pt x="531812" y="8299"/>
                  </a:cubicBezTo>
                  <a:lnTo>
                    <a:pt x="536768" y="11872"/>
                  </a:lnTo>
                  <a:lnTo>
                    <a:pt x="531812" y="15445"/>
                  </a:lnTo>
                  <a:cubicBezTo>
                    <a:pt x="530890" y="16021"/>
                    <a:pt x="529968" y="16482"/>
                    <a:pt x="528815" y="16482"/>
                  </a:cubicBezTo>
                  <a:cubicBezTo>
                    <a:pt x="526280" y="16482"/>
                    <a:pt x="524435" y="14408"/>
                    <a:pt x="524435" y="11988"/>
                  </a:cubicBezTo>
                  <a:close/>
                  <a:moveTo>
                    <a:pt x="526049" y="27202"/>
                  </a:moveTo>
                  <a:lnTo>
                    <a:pt x="532619" y="27202"/>
                  </a:lnTo>
                  <a:lnTo>
                    <a:pt x="532619" y="78032"/>
                  </a:lnTo>
                  <a:lnTo>
                    <a:pt x="526049" y="78032"/>
                  </a:lnTo>
                  <a:lnTo>
                    <a:pt x="526049" y="27202"/>
                  </a:lnTo>
                  <a:close/>
                  <a:moveTo>
                    <a:pt x="592324" y="66275"/>
                  </a:moveTo>
                  <a:cubicBezTo>
                    <a:pt x="588636" y="73998"/>
                    <a:pt x="581374" y="78839"/>
                    <a:pt x="572038" y="78839"/>
                  </a:cubicBezTo>
                  <a:cubicBezTo>
                    <a:pt x="557169" y="78839"/>
                    <a:pt x="546565" y="67889"/>
                    <a:pt x="546565" y="52790"/>
                  </a:cubicBezTo>
                  <a:cubicBezTo>
                    <a:pt x="546565" y="37690"/>
                    <a:pt x="557169" y="26280"/>
                    <a:pt x="572038" y="26280"/>
                  </a:cubicBezTo>
                  <a:cubicBezTo>
                    <a:pt x="581374" y="26280"/>
                    <a:pt x="588636" y="31236"/>
                    <a:pt x="592324" y="38958"/>
                  </a:cubicBezTo>
                  <a:lnTo>
                    <a:pt x="592324" y="27087"/>
                  </a:lnTo>
                  <a:lnTo>
                    <a:pt x="598778" y="27087"/>
                  </a:lnTo>
                  <a:lnTo>
                    <a:pt x="598778" y="77916"/>
                  </a:lnTo>
                  <a:lnTo>
                    <a:pt x="592324" y="77916"/>
                  </a:lnTo>
                  <a:lnTo>
                    <a:pt x="592324" y="66159"/>
                  </a:lnTo>
                  <a:close/>
                  <a:moveTo>
                    <a:pt x="553250" y="52674"/>
                  </a:moveTo>
                  <a:cubicBezTo>
                    <a:pt x="553250" y="64316"/>
                    <a:pt x="561203" y="72845"/>
                    <a:pt x="572614" y="72845"/>
                  </a:cubicBezTo>
                  <a:cubicBezTo>
                    <a:pt x="584025" y="72845"/>
                    <a:pt x="592209" y="64316"/>
                    <a:pt x="592209" y="52674"/>
                  </a:cubicBezTo>
                  <a:cubicBezTo>
                    <a:pt x="592209" y="41033"/>
                    <a:pt x="584025" y="32388"/>
                    <a:pt x="572614" y="32388"/>
                  </a:cubicBezTo>
                  <a:cubicBezTo>
                    <a:pt x="561203" y="32388"/>
                    <a:pt x="553250" y="40918"/>
                    <a:pt x="553250" y="52674"/>
                  </a:cubicBezTo>
                  <a:close/>
                  <a:moveTo>
                    <a:pt x="682919" y="66275"/>
                  </a:moveTo>
                  <a:cubicBezTo>
                    <a:pt x="679230" y="73998"/>
                    <a:pt x="671969" y="78839"/>
                    <a:pt x="662633" y="78839"/>
                  </a:cubicBezTo>
                  <a:cubicBezTo>
                    <a:pt x="647764" y="78839"/>
                    <a:pt x="637160" y="67889"/>
                    <a:pt x="637160" y="52790"/>
                  </a:cubicBezTo>
                  <a:cubicBezTo>
                    <a:pt x="637160" y="37690"/>
                    <a:pt x="647764" y="26280"/>
                    <a:pt x="662633" y="26280"/>
                  </a:cubicBezTo>
                  <a:cubicBezTo>
                    <a:pt x="671969" y="26280"/>
                    <a:pt x="679230" y="31236"/>
                    <a:pt x="682919" y="38958"/>
                  </a:cubicBezTo>
                  <a:lnTo>
                    <a:pt x="682919" y="27087"/>
                  </a:lnTo>
                  <a:lnTo>
                    <a:pt x="689373" y="27087"/>
                  </a:lnTo>
                  <a:lnTo>
                    <a:pt x="689373" y="77916"/>
                  </a:lnTo>
                  <a:lnTo>
                    <a:pt x="682919" y="77916"/>
                  </a:lnTo>
                  <a:lnTo>
                    <a:pt x="682919" y="66159"/>
                  </a:lnTo>
                  <a:close/>
                  <a:moveTo>
                    <a:pt x="643845" y="52674"/>
                  </a:moveTo>
                  <a:cubicBezTo>
                    <a:pt x="643845" y="64316"/>
                    <a:pt x="651798" y="72845"/>
                    <a:pt x="663209" y="72845"/>
                  </a:cubicBezTo>
                  <a:cubicBezTo>
                    <a:pt x="674620" y="72845"/>
                    <a:pt x="682803" y="64316"/>
                    <a:pt x="682803" y="52674"/>
                  </a:cubicBezTo>
                  <a:cubicBezTo>
                    <a:pt x="682803" y="41033"/>
                    <a:pt x="674620" y="32388"/>
                    <a:pt x="663209" y="32388"/>
                  </a:cubicBezTo>
                  <a:cubicBezTo>
                    <a:pt x="651798" y="32388"/>
                    <a:pt x="643845" y="40918"/>
                    <a:pt x="643845" y="52674"/>
                  </a:cubicBezTo>
                  <a:close/>
                  <a:moveTo>
                    <a:pt x="713808" y="78032"/>
                  </a:moveTo>
                  <a:lnTo>
                    <a:pt x="707354" y="78032"/>
                  </a:lnTo>
                  <a:lnTo>
                    <a:pt x="707354" y="27202"/>
                  </a:lnTo>
                  <a:lnTo>
                    <a:pt x="713808" y="27202"/>
                  </a:lnTo>
                  <a:lnTo>
                    <a:pt x="713808" y="38843"/>
                  </a:lnTo>
                  <a:cubicBezTo>
                    <a:pt x="717266" y="31351"/>
                    <a:pt x="724067" y="26395"/>
                    <a:pt x="732596" y="26395"/>
                  </a:cubicBezTo>
                  <a:cubicBezTo>
                    <a:pt x="746081" y="26395"/>
                    <a:pt x="752766" y="35847"/>
                    <a:pt x="752766" y="48986"/>
                  </a:cubicBezTo>
                  <a:lnTo>
                    <a:pt x="752766" y="78032"/>
                  </a:lnTo>
                  <a:lnTo>
                    <a:pt x="746312" y="78032"/>
                  </a:lnTo>
                  <a:lnTo>
                    <a:pt x="746312" y="49908"/>
                  </a:lnTo>
                  <a:cubicBezTo>
                    <a:pt x="746312" y="38382"/>
                    <a:pt x="741010" y="32619"/>
                    <a:pt x="731097" y="32619"/>
                  </a:cubicBezTo>
                  <a:cubicBezTo>
                    <a:pt x="721185" y="32619"/>
                    <a:pt x="713924" y="41379"/>
                    <a:pt x="713924" y="52674"/>
                  </a:cubicBezTo>
                  <a:lnTo>
                    <a:pt x="713924" y="78147"/>
                  </a:lnTo>
                  <a:close/>
                  <a:moveTo>
                    <a:pt x="811088" y="66275"/>
                  </a:moveTo>
                  <a:cubicBezTo>
                    <a:pt x="807400" y="73882"/>
                    <a:pt x="800138" y="78839"/>
                    <a:pt x="790802" y="78839"/>
                  </a:cubicBezTo>
                  <a:cubicBezTo>
                    <a:pt x="775934" y="78839"/>
                    <a:pt x="765330" y="67889"/>
                    <a:pt x="765330" y="52790"/>
                  </a:cubicBezTo>
                  <a:cubicBezTo>
                    <a:pt x="765330" y="37690"/>
                    <a:pt x="775934" y="26280"/>
                    <a:pt x="790802" y="26280"/>
                  </a:cubicBezTo>
                  <a:cubicBezTo>
                    <a:pt x="800138" y="26280"/>
                    <a:pt x="807400" y="31236"/>
                    <a:pt x="811088" y="38958"/>
                  </a:cubicBezTo>
                  <a:lnTo>
                    <a:pt x="811088" y="115"/>
                  </a:lnTo>
                  <a:lnTo>
                    <a:pt x="817543" y="115"/>
                  </a:lnTo>
                  <a:lnTo>
                    <a:pt x="817543" y="77916"/>
                  </a:lnTo>
                  <a:lnTo>
                    <a:pt x="811088" y="77916"/>
                  </a:lnTo>
                  <a:lnTo>
                    <a:pt x="811088" y="66159"/>
                  </a:lnTo>
                  <a:close/>
                  <a:moveTo>
                    <a:pt x="772015" y="52674"/>
                  </a:moveTo>
                  <a:cubicBezTo>
                    <a:pt x="772015" y="64316"/>
                    <a:pt x="779968" y="72845"/>
                    <a:pt x="791379" y="72845"/>
                  </a:cubicBezTo>
                  <a:cubicBezTo>
                    <a:pt x="802789" y="72845"/>
                    <a:pt x="810973" y="64316"/>
                    <a:pt x="810973" y="52674"/>
                  </a:cubicBezTo>
                  <a:cubicBezTo>
                    <a:pt x="810973" y="41033"/>
                    <a:pt x="802789" y="32388"/>
                    <a:pt x="791379" y="32388"/>
                  </a:cubicBezTo>
                  <a:cubicBezTo>
                    <a:pt x="779968" y="32388"/>
                    <a:pt x="772015" y="40918"/>
                    <a:pt x="772015" y="52674"/>
                  </a:cubicBezTo>
                  <a:close/>
                  <a:moveTo>
                    <a:pt x="901683" y="66275"/>
                  </a:moveTo>
                  <a:cubicBezTo>
                    <a:pt x="897995" y="73882"/>
                    <a:pt x="890733" y="78839"/>
                    <a:pt x="881397" y="78839"/>
                  </a:cubicBezTo>
                  <a:cubicBezTo>
                    <a:pt x="866528" y="78839"/>
                    <a:pt x="855925" y="67889"/>
                    <a:pt x="855925" y="52790"/>
                  </a:cubicBezTo>
                  <a:cubicBezTo>
                    <a:pt x="855925" y="37690"/>
                    <a:pt x="866528" y="26280"/>
                    <a:pt x="881397" y="26280"/>
                  </a:cubicBezTo>
                  <a:cubicBezTo>
                    <a:pt x="890733" y="26280"/>
                    <a:pt x="897995" y="31236"/>
                    <a:pt x="901683" y="38958"/>
                  </a:cubicBezTo>
                  <a:lnTo>
                    <a:pt x="901683" y="115"/>
                  </a:lnTo>
                  <a:lnTo>
                    <a:pt x="908138" y="115"/>
                  </a:lnTo>
                  <a:lnTo>
                    <a:pt x="908138" y="77916"/>
                  </a:lnTo>
                  <a:lnTo>
                    <a:pt x="901683" y="77916"/>
                  </a:lnTo>
                  <a:lnTo>
                    <a:pt x="901683" y="66159"/>
                  </a:lnTo>
                  <a:close/>
                  <a:moveTo>
                    <a:pt x="862610" y="52674"/>
                  </a:moveTo>
                  <a:cubicBezTo>
                    <a:pt x="862610" y="64316"/>
                    <a:pt x="870563" y="72845"/>
                    <a:pt x="881973" y="72845"/>
                  </a:cubicBezTo>
                  <a:cubicBezTo>
                    <a:pt x="893384" y="72845"/>
                    <a:pt x="901568" y="64316"/>
                    <a:pt x="901568" y="52674"/>
                  </a:cubicBezTo>
                  <a:cubicBezTo>
                    <a:pt x="901568" y="41033"/>
                    <a:pt x="893384" y="32388"/>
                    <a:pt x="881973" y="32388"/>
                  </a:cubicBezTo>
                  <a:cubicBezTo>
                    <a:pt x="870563" y="32388"/>
                    <a:pt x="862610" y="40918"/>
                    <a:pt x="862610" y="52674"/>
                  </a:cubicBezTo>
                  <a:close/>
                  <a:moveTo>
                    <a:pt x="924504" y="11872"/>
                  </a:moveTo>
                  <a:cubicBezTo>
                    <a:pt x="924504" y="9336"/>
                    <a:pt x="926349" y="7261"/>
                    <a:pt x="928884" y="7261"/>
                  </a:cubicBezTo>
                  <a:cubicBezTo>
                    <a:pt x="930037" y="7261"/>
                    <a:pt x="930959" y="7608"/>
                    <a:pt x="931881" y="8184"/>
                  </a:cubicBezTo>
                  <a:lnTo>
                    <a:pt x="936837" y="11757"/>
                  </a:lnTo>
                  <a:lnTo>
                    <a:pt x="931881" y="15330"/>
                  </a:lnTo>
                  <a:cubicBezTo>
                    <a:pt x="930959" y="15906"/>
                    <a:pt x="930037" y="16367"/>
                    <a:pt x="928884" y="16367"/>
                  </a:cubicBezTo>
                  <a:cubicBezTo>
                    <a:pt x="926349" y="16367"/>
                    <a:pt x="924504" y="14292"/>
                    <a:pt x="924504" y="11872"/>
                  </a:cubicBezTo>
                  <a:close/>
                  <a:moveTo>
                    <a:pt x="926118" y="27087"/>
                  </a:moveTo>
                  <a:lnTo>
                    <a:pt x="932688" y="27087"/>
                  </a:lnTo>
                  <a:lnTo>
                    <a:pt x="932688" y="77916"/>
                  </a:lnTo>
                  <a:lnTo>
                    <a:pt x="926118" y="77916"/>
                  </a:lnTo>
                  <a:lnTo>
                    <a:pt x="926118" y="27087"/>
                  </a:lnTo>
                  <a:close/>
                  <a:moveTo>
                    <a:pt x="972222" y="104657"/>
                  </a:moveTo>
                  <a:cubicBezTo>
                    <a:pt x="964500" y="104657"/>
                    <a:pt x="957123" y="102351"/>
                    <a:pt x="951706" y="97741"/>
                  </a:cubicBezTo>
                  <a:lnTo>
                    <a:pt x="951706" y="90710"/>
                  </a:lnTo>
                  <a:cubicBezTo>
                    <a:pt x="957123" y="96012"/>
                    <a:pt x="964961" y="98548"/>
                    <a:pt x="972222" y="98548"/>
                  </a:cubicBezTo>
                  <a:cubicBezTo>
                    <a:pt x="985247" y="98548"/>
                    <a:pt x="992508" y="91748"/>
                    <a:pt x="992508" y="79299"/>
                  </a:cubicBezTo>
                  <a:lnTo>
                    <a:pt x="992508" y="66275"/>
                  </a:lnTo>
                  <a:cubicBezTo>
                    <a:pt x="988820" y="73882"/>
                    <a:pt x="981559" y="78839"/>
                    <a:pt x="972222" y="78839"/>
                  </a:cubicBezTo>
                  <a:cubicBezTo>
                    <a:pt x="957354" y="78839"/>
                    <a:pt x="946750" y="67889"/>
                    <a:pt x="946750" y="52790"/>
                  </a:cubicBezTo>
                  <a:cubicBezTo>
                    <a:pt x="946750" y="37690"/>
                    <a:pt x="957354" y="26280"/>
                    <a:pt x="972222" y="26280"/>
                  </a:cubicBezTo>
                  <a:cubicBezTo>
                    <a:pt x="981443" y="26280"/>
                    <a:pt x="988820" y="31236"/>
                    <a:pt x="992508" y="38958"/>
                  </a:cubicBezTo>
                  <a:lnTo>
                    <a:pt x="992508" y="27087"/>
                  </a:lnTo>
                  <a:lnTo>
                    <a:pt x="998963" y="27087"/>
                  </a:lnTo>
                  <a:lnTo>
                    <a:pt x="998963" y="78723"/>
                  </a:lnTo>
                  <a:cubicBezTo>
                    <a:pt x="998963" y="95321"/>
                    <a:pt x="989166" y="104541"/>
                    <a:pt x="972337" y="104541"/>
                  </a:cubicBezTo>
                  <a:close/>
                  <a:moveTo>
                    <a:pt x="972799" y="32388"/>
                  </a:moveTo>
                  <a:cubicBezTo>
                    <a:pt x="961388" y="32388"/>
                    <a:pt x="953435" y="40918"/>
                    <a:pt x="953435" y="52674"/>
                  </a:cubicBezTo>
                  <a:cubicBezTo>
                    <a:pt x="953435" y="64431"/>
                    <a:pt x="961388" y="72845"/>
                    <a:pt x="972799" y="72845"/>
                  </a:cubicBezTo>
                  <a:cubicBezTo>
                    <a:pt x="984209" y="72845"/>
                    <a:pt x="992393" y="64316"/>
                    <a:pt x="992393" y="52674"/>
                  </a:cubicBezTo>
                  <a:cubicBezTo>
                    <a:pt x="992393" y="41033"/>
                    <a:pt x="984209" y="32388"/>
                    <a:pt x="972799" y="32388"/>
                  </a:cubicBezTo>
                  <a:close/>
                  <a:moveTo>
                    <a:pt x="1017635" y="15214"/>
                  </a:moveTo>
                  <a:lnTo>
                    <a:pt x="1012679" y="11641"/>
                  </a:lnTo>
                  <a:lnTo>
                    <a:pt x="1017635" y="8068"/>
                  </a:lnTo>
                  <a:cubicBezTo>
                    <a:pt x="1018557" y="7492"/>
                    <a:pt x="1019479" y="7146"/>
                    <a:pt x="1020632" y="7146"/>
                  </a:cubicBezTo>
                  <a:cubicBezTo>
                    <a:pt x="1023167" y="7146"/>
                    <a:pt x="1025012" y="9221"/>
                    <a:pt x="1025012" y="11757"/>
                  </a:cubicBezTo>
                  <a:cubicBezTo>
                    <a:pt x="1025012" y="14292"/>
                    <a:pt x="1023167" y="16252"/>
                    <a:pt x="1020632" y="16252"/>
                  </a:cubicBezTo>
                  <a:cubicBezTo>
                    <a:pt x="1019479" y="16252"/>
                    <a:pt x="1018557" y="15791"/>
                    <a:pt x="1017635" y="15214"/>
                  </a:cubicBezTo>
                  <a:close/>
                  <a:moveTo>
                    <a:pt x="1016944" y="27087"/>
                  </a:moveTo>
                  <a:lnTo>
                    <a:pt x="1023513" y="27087"/>
                  </a:lnTo>
                  <a:lnTo>
                    <a:pt x="1023513" y="77916"/>
                  </a:lnTo>
                  <a:lnTo>
                    <a:pt x="1016944" y="77916"/>
                  </a:lnTo>
                  <a:lnTo>
                    <a:pt x="1016944" y="27087"/>
                  </a:lnTo>
                  <a:close/>
                  <a:moveTo>
                    <a:pt x="1057400" y="78723"/>
                  </a:moveTo>
                  <a:cubicBezTo>
                    <a:pt x="1047142" y="78723"/>
                    <a:pt x="1040802" y="73998"/>
                    <a:pt x="1040802" y="61203"/>
                  </a:cubicBezTo>
                  <a:lnTo>
                    <a:pt x="1040802" y="10489"/>
                  </a:lnTo>
                  <a:lnTo>
                    <a:pt x="1047142" y="10489"/>
                  </a:lnTo>
                  <a:lnTo>
                    <a:pt x="1047142" y="27087"/>
                  </a:lnTo>
                  <a:lnTo>
                    <a:pt x="1069502" y="27087"/>
                  </a:lnTo>
                  <a:lnTo>
                    <a:pt x="1069502" y="33080"/>
                  </a:lnTo>
                  <a:lnTo>
                    <a:pt x="1047142" y="33080"/>
                  </a:lnTo>
                  <a:lnTo>
                    <a:pt x="1047142" y="61665"/>
                  </a:lnTo>
                  <a:cubicBezTo>
                    <a:pt x="1047142" y="69502"/>
                    <a:pt x="1051752" y="72615"/>
                    <a:pt x="1058091" y="72615"/>
                  </a:cubicBezTo>
                  <a:cubicBezTo>
                    <a:pt x="1062010" y="72615"/>
                    <a:pt x="1066621" y="71462"/>
                    <a:pt x="1070309" y="68811"/>
                  </a:cubicBezTo>
                  <a:lnTo>
                    <a:pt x="1070309" y="75035"/>
                  </a:lnTo>
                  <a:cubicBezTo>
                    <a:pt x="1066621" y="77685"/>
                    <a:pt x="1061549" y="78723"/>
                    <a:pt x="1057400" y="78723"/>
                  </a:cubicBezTo>
                  <a:close/>
                  <a:moveTo>
                    <a:pt x="1122753" y="66159"/>
                  </a:moveTo>
                  <a:cubicBezTo>
                    <a:pt x="1119064" y="73882"/>
                    <a:pt x="1111803" y="78723"/>
                    <a:pt x="1102467" y="78723"/>
                  </a:cubicBezTo>
                  <a:cubicBezTo>
                    <a:pt x="1087598" y="78723"/>
                    <a:pt x="1076994" y="67773"/>
                    <a:pt x="1076994" y="52674"/>
                  </a:cubicBezTo>
                  <a:cubicBezTo>
                    <a:pt x="1076994" y="37575"/>
                    <a:pt x="1087598" y="26164"/>
                    <a:pt x="1102467" y="26164"/>
                  </a:cubicBezTo>
                  <a:cubicBezTo>
                    <a:pt x="1111803" y="26164"/>
                    <a:pt x="1119064" y="31120"/>
                    <a:pt x="1122753" y="38843"/>
                  </a:cubicBezTo>
                  <a:lnTo>
                    <a:pt x="1122753" y="26971"/>
                  </a:lnTo>
                  <a:lnTo>
                    <a:pt x="1129207" y="26971"/>
                  </a:lnTo>
                  <a:lnTo>
                    <a:pt x="1129207" y="77801"/>
                  </a:lnTo>
                  <a:lnTo>
                    <a:pt x="1122753" y="77801"/>
                  </a:lnTo>
                  <a:lnTo>
                    <a:pt x="1122753" y="66045"/>
                  </a:lnTo>
                  <a:close/>
                  <a:moveTo>
                    <a:pt x="1083679" y="52559"/>
                  </a:moveTo>
                  <a:cubicBezTo>
                    <a:pt x="1083679" y="64200"/>
                    <a:pt x="1091632" y="72729"/>
                    <a:pt x="1103043" y="72729"/>
                  </a:cubicBezTo>
                  <a:cubicBezTo>
                    <a:pt x="1114454" y="72729"/>
                    <a:pt x="1122637" y="64200"/>
                    <a:pt x="1122637" y="52559"/>
                  </a:cubicBezTo>
                  <a:cubicBezTo>
                    <a:pt x="1122637" y="40918"/>
                    <a:pt x="1114454" y="32274"/>
                    <a:pt x="1103043" y="32274"/>
                  </a:cubicBezTo>
                  <a:cubicBezTo>
                    <a:pt x="1091632" y="32274"/>
                    <a:pt x="1083679" y="40803"/>
                    <a:pt x="1083679" y="52559"/>
                  </a:cubicBezTo>
                  <a:close/>
                  <a:moveTo>
                    <a:pt x="1147188" y="0"/>
                  </a:moveTo>
                  <a:lnTo>
                    <a:pt x="1153642" y="0"/>
                  </a:lnTo>
                  <a:lnTo>
                    <a:pt x="1153642" y="77801"/>
                  </a:lnTo>
                  <a:lnTo>
                    <a:pt x="1147188" y="77801"/>
                  </a:lnTo>
                  <a:lnTo>
                    <a:pt x="1147188" y="0"/>
                  </a:lnTo>
                  <a:close/>
                  <a:moveTo>
                    <a:pt x="1222799" y="78608"/>
                  </a:moveTo>
                  <a:cubicBezTo>
                    <a:pt x="1213463" y="78608"/>
                    <a:pt x="1206086" y="73652"/>
                    <a:pt x="1202513" y="65929"/>
                  </a:cubicBezTo>
                  <a:lnTo>
                    <a:pt x="1202513" y="77801"/>
                  </a:lnTo>
                  <a:lnTo>
                    <a:pt x="1196058" y="77801"/>
                  </a:lnTo>
                  <a:lnTo>
                    <a:pt x="1196058" y="0"/>
                  </a:lnTo>
                  <a:lnTo>
                    <a:pt x="1202513" y="0"/>
                  </a:lnTo>
                  <a:lnTo>
                    <a:pt x="1202513" y="38843"/>
                  </a:lnTo>
                  <a:cubicBezTo>
                    <a:pt x="1206086" y="31120"/>
                    <a:pt x="1213463" y="26164"/>
                    <a:pt x="1222799" y="26164"/>
                  </a:cubicBezTo>
                  <a:cubicBezTo>
                    <a:pt x="1237667" y="26164"/>
                    <a:pt x="1248271" y="37114"/>
                    <a:pt x="1248271" y="52329"/>
                  </a:cubicBezTo>
                  <a:cubicBezTo>
                    <a:pt x="1248271" y="67543"/>
                    <a:pt x="1237667" y="78723"/>
                    <a:pt x="1222799" y="78723"/>
                  </a:cubicBezTo>
                  <a:close/>
                  <a:moveTo>
                    <a:pt x="1241586" y="52329"/>
                  </a:moveTo>
                  <a:cubicBezTo>
                    <a:pt x="1241586" y="40687"/>
                    <a:pt x="1233633" y="32158"/>
                    <a:pt x="1222223" y="32158"/>
                  </a:cubicBezTo>
                  <a:cubicBezTo>
                    <a:pt x="1210812" y="32158"/>
                    <a:pt x="1202628" y="40687"/>
                    <a:pt x="1202628" y="52329"/>
                  </a:cubicBezTo>
                  <a:cubicBezTo>
                    <a:pt x="1202628" y="63970"/>
                    <a:pt x="1210812" y="72615"/>
                    <a:pt x="1222223" y="72615"/>
                  </a:cubicBezTo>
                  <a:cubicBezTo>
                    <a:pt x="1233633" y="72615"/>
                    <a:pt x="1241586" y="64085"/>
                    <a:pt x="1241586" y="52329"/>
                  </a:cubicBezTo>
                  <a:close/>
                  <a:moveTo>
                    <a:pt x="1304288" y="66045"/>
                  </a:moveTo>
                  <a:cubicBezTo>
                    <a:pt x="1300600" y="73767"/>
                    <a:pt x="1293338" y="78608"/>
                    <a:pt x="1284002" y="78608"/>
                  </a:cubicBezTo>
                  <a:cubicBezTo>
                    <a:pt x="1269133" y="78608"/>
                    <a:pt x="1258530" y="67658"/>
                    <a:pt x="1258530" y="52559"/>
                  </a:cubicBezTo>
                  <a:cubicBezTo>
                    <a:pt x="1258530" y="37460"/>
                    <a:pt x="1269133" y="26049"/>
                    <a:pt x="1284002" y="26049"/>
                  </a:cubicBezTo>
                  <a:cubicBezTo>
                    <a:pt x="1293338" y="26049"/>
                    <a:pt x="1300600" y="31005"/>
                    <a:pt x="1304288" y="38728"/>
                  </a:cubicBezTo>
                  <a:lnTo>
                    <a:pt x="1304288" y="26856"/>
                  </a:lnTo>
                  <a:lnTo>
                    <a:pt x="1310743" y="26856"/>
                  </a:lnTo>
                  <a:lnTo>
                    <a:pt x="1310743" y="77685"/>
                  </a:lnTo>
                  <a:lnTo>
                    <a:pt x="1304288" y="77685"/>
                  </a:lnTo>
                  <a:lnTo>
                    <a:pt x="1304288" y="65929"/>
                  </a:lnTo>
                  <a:close/>
                  <a:moveTo>
                    <a:pt x="1265214" y="52444"/>
                  </a:moveTo>
                  <a:cubicBezTo>
                    <a:pt x="1265214" y="64085"/>
                    <a:pt x="1273167" y="72615"/>
                    <a:pt x="1284578" y="72615"/>
                  </a:cubicBezTo>
                  <a:cubicBezTo>
                    <a:pt x="1295989" y="72615"/>
                    <a:pt x="1304173" y="64085"/>
                    <a:pt x="1304173" y="52444"/>
                  </a:cubicBezTo>
                  <a:cubicBezTo>
                    <a:pt x="1304173" y="40803"/>
                    <a:pt x="1295989" y="32158"/>
                    <a:pt x="1284578" y="32158"/>
                  </a:cubicBezTo>
                  <a:cubicBezTo>
                    <a:pt x="1273167" y="32158"/>
                    <a:pt x="1265214" y="40687"/>
                    <a:pt x="1265214" y="52444"/>
                  </a:cubicBezTo>
                  <a:close/>
                  <a:moveTo>
                    <a:pt x="1335178" y="77801"/>
                  </a:moveTo>
                  <a:lnTo>
                    <a:pt x="1328723" y="77801"/>
                  </a:lnTo>
                  <a:lnTo>
                    <a:pt x="1328723" y="26971"/>
                  </a:lnTo>
                  <a:lnTo>
                    <a:pt x="1335178" y="26971"/>
                  </a:lnTo>
                  <a:lnTo>
                    <a:pt x="1335178" y="38613"/>
                  </a:lnTo>
                  <a:cubicBezTo>
                    <a:pt x="1338635" y="31120"/>
                    <a:pt x="1345436" y="26164"/>
                    <a:pt x="1353965" y="26164"/>
                  </a:cubicBezTo>
                  <a:cubicBezTo>
                    <a:pt x="1367451" y="26164"/>
                    <a:pt x="1374136" y="35616"/>
                    <a:pt x="1374136" y="48756"/>
                  </a:cubicBezTo>
                  <a:lnTo>
                    <a:pt x="1374136" y="77801"/>
                  </a:lnTo>
                  <a:lnTo>
                    <a:pt x="1367681" y="77801"/>
                  </a:lnTo>
                  <a:lnTo>
                    <a:pt x="1367681" y="49677"/>
                  </a:lnTo>
                  <a:cubicBezTo>
                    <a:pt x="1367681" y="38151"/>
                    <a:pt x="1362379" y="32388"/>
                    <a:pt x="1352467" y="32388"/>
                  </a:cubicBezTo>
                  <a:cubicBezTo>
                    <a:pt x="1342555" y="32388"/>
                    <a:pt x="1335293" y="41148"/>
                    <a:pt x="1335293" y="52444"/>
                  </a:cubicBezTo>
                  <a:lnTo>
                    <a:pt x="1335293" y="77916"/>
                  </a:lnTo>
                  <a:close/>
                  <a:moveTo>
                    <a:pt x="1405832" y="51752"/>
                  </a:moveTo>
                  <a:lnTo>
                    <a:pt x="1397534" y="59936"/>
                  </a:lnTo>
                  <a:lnTo>
                    <a:pt x="1397534" y="77801"/>
                  </a:lnTo>
                  <a:lnTo>
                    <a:pt x="1391079" y="77801"/>
                  </a:lnTo>
                  <a:lnTo>
                    <a:pt x="1391079" y="0"/>
                  </a:lnTo>
                  <a:lnTo>
                    <a:pt x="1397534" y="0"/>
                  </a:lnTo>
                  <a:lnTo>
                    <a:pt x="1397534" y="51752"/>
                  </a:lnTo>
                  <a:lnTo>
                    <a:pt x="1422776" y="26971"/>
                  </a:lnTo>
                  <a:lnTo>
                    <a:pt x="1430613" y="26971"/>
                  </a:lnTo>
                  <a:lnTo>
                    <a:pt x="1410443" y="47026"/>
                  </a:lnTo>
                  <a:lnTo>
                    <a:pt x="1433495" y="77801"/>
                  </a:lnTo>
                  <a:lnTo>
                    <a:pt x="1425657" y="77801"/>
                  </a:lnTo>
                  <a:lnTo>
                    <a:pt x="1405948" y="51752"/>
                  </a:lnTo>
                  <a:close/>
                  <a:moveTo>
                    <a:pt x="1441909" y="11641"/>
                  </a:moveTo>
                  <a:cubicBezTo>
                    <a:pt x="1441909" y="9106"/>
                    <a:pt x="1443753" y="7031"/>
                    <a:pt x="1446289" y="7031"/>
                  </a:cubicBezTo>
                  <a:cubicBezTo>
                    <a:pt x="1447441" y="7031"/>
                    <a:pt x="1448364" y="7377"/>
                    <a:pt x="1449286" y="7953"/>
                  </a:cubicBezTo>
                  <a:lnTo>
                    <a:pt x="1454242" y="11526"/>
                  </a:lnTo>
                  <a:lnTo>
                    <a:pt x="1449286" y="15099"/>
                  </a:lnTo>
                  <a:cubicBezTo>
                    <a:pt x="1448364" y="15676"/>
                    <a:pt x="1447441" y="16137"/>
                    <a:pt x="1446289" y="16137"/>
                  </a:cubicBezTo>
                  <a:cubicBezTo>
                    <a:pt x="1443753" y="16137"/>
                    <a:pt x="1441909" y="14062"/>
                    <a:pt x="1441909" y="11641"/>
                  </a:cubicBezTo>
                  <a:close/>
                  <a:moveTo>
                    <a:pt x="1443523" y="26856"/>
                  </a:moveTo>
                  <a:lnTo>
                    <a:pt x="1450092" y="26856"/>
                  </a:lnTo>
                  <a:lnTo>
                    <a:pt x="1450092" y="77685"/>
                  </a:lnTo>
                  <a:lnTo>
                    <a:pt x="1443523" y="77685"/>
                  </a:lnTo>
                  <a:lnTo>
                    <a:pt x="1443523" y="26856"/>
                  </a:lnTo>
                  <a:close/>
                  <a:moveTo>
                    <a:pt x="1474412" y="77685"/>
                  </a:moveTo>
                  <a:lnTo>
                    <a:pt x="1467958" y="77685"/>
                  </a:lnTo>
                  <a:lnTo>
                    <a:pt x="1467958" y="26856"/>
                  </a:lnTo>
                  <a:lnTo>
                    <a:pt x="1474412" y="26856"/>
                  </a:lnTo>
                  <a:lnTo>
                    <a:pt x="1474412" y="38497"/>
                  </a:lnTo>
                  <a:cubicBezTo>
                    <a:pt x="1477870" y="31005"/>
                    <a:pt x="1484671" y="26049"/>
                    <a:pt x="1493200" y="26049"/>
                  </a:cubicBezTo>
                  <a:cubicBezTo>
                    <a:pt x="1506685" y="26049"/>
                    <a:pt x="1513370" y="35500"/>
                    <a:pt x="1513370" y="48640"/>
                  </a:cubicBezTo>
                  <a:lnTo>
                    <a:pt x="1513370" y="77685"/>
                  </a:lnTo>
                  <a:lnTo>
                    <a:pt x="1506916" y="77685"/>
                  </a:lnTo>
                  <a:lnTo>
                    <a:pt x="1506916" y="49563"/>
                  </a:lnTo>
                  <a:cubicBezTo>
                    <a:pt x="1506916" y="38037"/>
                    <a:pt x="1501614" y="32274"/>
                    <a:pt x="1491701" y="32274"/>
                  </a:cubicBezTo>
                  <a:cubicBezTo>
                    <a:pt x="1481789" y="32274"/>
                    <a:pt x="1474528" y="41033"/>
                    <a:pt x="1474528" y="52329"/>
                  </a:cubicBezTo>
                  <a:lnTo>
                    <a:pt x="1474528" y="77801"/>
                  </a:lnTo>
                  <a:close/>
                  <a:moveTo>
                    <a:pt x="1551522" y="104311"/>
                  </a:moveTo>
                  <a:cubicBezTo>
                    <a:pt x="1543799" y="104311"/>
                    <a:pt x="1536422" y="102006"/>
                    <a:pt x="1531005" y="97395"/>
                  </a:cubicBezTo>
                  <a:lnTo>
                    <a:pt x="1531005" y="90365"/>
                  </a:lnTo>
                  <a:cubicBezTo>
                    <a:pt x="1536422" y="95667"/>
                    <a:pt x="1544260" y="98202"/>
                    <a:pt x="1551522" y="98202"/>
                  </a:cubicBezTo>
                  <a:cubicBezTo>
                    <a:pt x="1564546" y="98202"/>
                    <a:pt x="1571808" y="91402"/>
                    <a:pt x="1571808" y="78954"/>
                  </a:cubicBezTo>
                  <a:lnTo>
                    <a:pt x="1571808" y="65929"/>
                  </a:lnTo>
                  <a:cubicBezTo>
                    <a:pt x="1568119" y="73536"/>
                    <a:pt x="1560858" y="78492"/>
                    <a:pt x="1551522" y="78492"/>
                  </a:cubicBezTo>
                  <a:cubicBezTo>
                    <a:pt x="1536653" y="78492"/>
                    <a:pt x="1526049" y="67543"/>
                    <a:pt x="1526049" y="52444"/>
                  </a:cubicBezTo>
                  <a:cubicBezTo>
                    <a:pt x="1526049" y="37344"/>
                    <a:pt x="1536653" y="25934"/>
                    <a:pt x="1551522" y="25934"/>
                  </a:cubicBezTo>
                  <a:cubicBezTo>
                    <a:pt x="1560743" y="25934"/>
                    <a:pt x="1568119" y="30890"/>
                    <a:pt x="1571808" y="38613"/>
                  </a:cubicBezTo>
                  <a:lnTo>
                    <a:pt x="1571808" y="26741"/>
                  </a:lnTo>
                  <a:lnTo>
                    <a:pt x="1578262" y="26741"/>
                  </a:lnTo>
                  <a:lnTo>
                    <a:pt x="1578262" y="78378"/>
                  </a:lnTo>
                  <a:cubicBezTo>
                    <a:pt x="1578262" y="94975"/>
                    <a:pt x="1568465" y="104196"/>
                    <a:pt x="1551637" y="104196"/>
                  </a:cubicBezTo>
                  <a:close/>
                  <a:moveTo>
                    <a:pt x="1552098" y="32043"/>
                  </a:moveTo>
                  <a:cubicBezTo>
                    <a:pt x="1540687" y="32043"/>
                    <a:pt x="1532734" y="40572"/>
                    <a:pt x="1532734" y="52329"/>
                  </a:cubicBezTo>
                  <a:cubicBezTo>
                    <a:pt x="1532734" y="64085"/>
                    <a:pt x="1540687" y="72499"/>
                    <a:pt x="1552098" y="72499"/>
                  </a:cubicBezTo>
                  <a:cubicBezTo>
                    <a:pt x="1563509" y="72499"/>
                    <a:pt x="1571692" y="63970"/>
                    <a:pt x="1571692" y="52329"/>
                  </a:cubicBezTo>
                  <a:cubicBezTo>
                    <a:pt x="1571692" y="40687"/>
                    <a:pt x="1563509" y="32043"/>
                    <a:pt x="1552098" y="32043"/>
                  </a:cubicBezTo>
                  <a:close/>
                  <a:moveTo>
                    <a:pt x="1592900" y="73536"/>
                  </a:moveTo>
                  <a:cubicBezTo>
                    <a:pt x="1592900" y="70655"/>
                    <a:pt x="1594975" y="68696"/>
                    <a:pt x="1597856" y="68696"/>
                  </a:cubicBezTo>
                  <a:cubicBezTo>
                    <a:pt x="1600738" y="68696"/>
                    <a:pt x="1602813" y="70655"/>
                    <a:pt x="1602813" y="73536"/>
                  </a:cubicBezTo>
                  <a:cubicBezTo>
                    <a:pt x="1602813" y="76418"/>
                    <a:pt x="1600738" y="78378"/>
                    <a:pt x="1597856" y="78378"/>
                  </a:cubicBezTo>
                  <a:cubicBezTo>
                    <a:pt x="1594975" y="78378"/>
                    <a:pt x="1592900" y="76418"/>
                    <a:pt x="1592900" y="73536"/>
                  </a:cubicBezTo>
                  <a:close/>
                </a:path>
              </a:pathLst>
            </a:custGeom>
            <a:solidFill>
              <a:srgbClr val="404042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25" name="Freeform: Shape 1024">
              <a:extLst>
                <a:ext uri="{FF2B5EF4-FFF2-40B4-BE49-F238E27FC236}">
                  <a16:creationId xmlns:a16="http://schemas.microsoft.com/office/drawing/2014/main" id="{9C57CA6F-9D39-4993-852F-8F9F303AE6FD}"/>
                </a:ext>
              </a:extLst>
            </p:cNvPr>
            <p:cNvSpPr/>
            <p:nvPr/>
          </p:nvSpPr>
          <p:spPr>
            <a:xfrm>
              <a:off x="528123" y="3330106"/>
              <a:ext cx="85523" cy="97164"/>
            </a:xfrm>
            <a:custGeom>
              <a:avLst/>
              <a:gdLst>
                <a:gd name="connsiteX0" fmla="*/ 47833 w 85523"/>
                <a:gd name="connsiteY0" fmla="*/ 97049 h 97164"/>
                <a:gd name="connsiteX1" fmla="*/ 0 w 85523"/>
                <a:gd name="connsiteY1" fmla="*/ 48409 h 97164"/>
                <a:gd name="connsiteX2" fmla="*/ 48409 w 85523"/>
                <a:gd name="connsiteY2" fmla="*/ 0 h 97164"/>
                <a:gd name="connsiteX3" fmla="*/ 81028 w 85523"/>
                <a:gd name="connsiteY3" fmla="*/ 11065 h 97164"/>
                <a:gd name="connsiteX4" fmla="*/ 81028 w 85523"/>
                <a:gd name="connsiteY4" fmla="*/ 20862 h 97164"/>
                <a:gd name="connsiteX5" fmla="*/ 48294 w 85523"/>
                <a:gd name="connsiteY5" fmla="*/ 7607 h 97164"/>
                <a:gd name="connsiteX6" fmla="*/ 8299 w 85523"/>
                <a:gd name="connsiteY6" fmla="*/ 48525 h 97164"/>
                <a:gd name="connsiteX7" fmla="*/ 48409 w 85523"/>
                <a:gd name="connsiteY7" fmla="*/ 89557 h 97164"/>
                <a:gd name="connsiteX8" fmla="*/ 77340 w 85523"/>
                <a:gd name="connsiteY8" fmla="*/ 80452 h 97164"/>
                <a:gd name="connsiteX9" fmla="*/ 77340 w 85523"/>
                <a:gd name="connsiteY9" fmla="*/ 53020 h 97164"/>
                <a:gd name="connsiteX10" fmla="*/ 45297 w 85523"/>
                <a:gd name="connsiteY10" fmla="*/ 53020 h 97164"/>
                <a:gd name="connsiteX11" fmla="*/ 45297 w 85523"/>
                <a:gd name="connsiteY11" fmla="*/ 45758 h 97164"/>
                <a:gd name="connsiteX12" fmla="*/ 85523 w 85523"/>
                <a:gd name="connsiteY12" fmla="*/ 45758 h 97164"/>
                <a:gd name="connsiteX13" fmla="*/ 85523 w 85523"/>
                <a:gd name="connsiteY13" fmla="*/ 84716 h 97164"/>
                <a:gd name="connsiteX14" fmla="*/ 47833 w 85523"/>
                <a:gd name="connsiteY14" fmla="*/ 97165 h 97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523" h="97164">
                  <a:moveTo>
                    <a:pt x="47833" y="97049"/>
                  </a:moveTo>
                  <a:cubicBezTo>
                    <a:pt x="19594" y="97049"/>
                    <a:pt x="0" y="76763"/>
                    <a:pt x="0" y="48409"/>
                  </a:cubicBezTo>
                  <a:cubicBezTo>
                    <a:pt x="0" y="20055"/>
                    <a:pt x="20171" y="0"/>
                    <a:pt x="48409" y="0"/>
                  </a:cubicBezTo>
                  <a:cubicBezTo>
                    <a:pt x="60281" y="0"/>
                    <a:pt x="71923" y="3227"/>
                    <a:pt x="81028" y="11065"/>
                  </a:cubicBezTo>
                  <a:lnTo>
                    <a:pt x="81028" y="20862"/>
                  </a:lnTo>
                  <a:cubicBezTo>
                    <a:pt x="72499" y="11641"/>
                    <a:pt x="60858" y="7607"/>
                    <a:pt x="48294" y="7607"/>
                  </a:cubicBezTo>
                  <a:cubicBezTo>
                    <a:pt x="24666" y="7607"/>
                    <a:pt x="8299" y="24896"/>
                    <a:pt x="8299" y="48525"/>
                  </a:cubicBezTo>
                  <a:cubicBezTo>
                    <a:pt x="8299" y="72153"/>
                    <a:pt x="24666" y="89557"/>
                    <a:pt x="48409" y="89557"/>
                  </a:cubicBezTo>
                  <a:cubicBezTo>
                    <a:pt x="59820" y="89557"/>
                    <a:pt x="69156" y="86676"/>
                    <a:pt x="77340" y="80452"/>
                  </a:cubicBezTo>
                  <a:lnTo>
                    <a:pt x="77340" y="53020"/>
                  </a:lnTo>
                  <a:lnTo>
                    <a:pt x="45297" y="53020"/>
                  </a:lnTo>
                  <a:lnTo>
                    <a:pt x="45297" y="45758"/>
                  </a:lnTo>
                  <a:lnTo>
                    <a:pt x="85523" y="45758"/>
                  </a:lnTo>
                  <a:lnTo>
                    <a:pt x="85523" y="84716"/>
                  </a:lnTo>
                  <a:cubicBezTo>
                    <a:pt x="74574" y="93130"/>
                    <a:pt x="61664" y="97165"/>
                    <a:pt x="47833" y="97165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26" name="Freeform: Shape 1025">
              <a:extLst>
                <a:ext uri="{FF2B5EF4-FFF2-40B4-BE49-F238E27FC236}">
                  <a16:creationId xmlns:a16="http://schemas.microsoft.com/office/drawing/2014/main" id="{A24044D6-A1BD-4289-8890-2A5FADB54D0D}"/>
                </a:ext>
              </a:extLst>
            </p:cNvPr>
            <p:cNvSpPr/>
            <p:nvPr/>
          </p:nvSpPr>
          <p:spPr>
            <a:xfrm>
              <a:off x="626671" y="3362955"/>
              <a:ext cx="59935" cy="64200"/>
            </a:xfrm>
            <a:custGeom>
              <a:avLst/>
              <a:gdLst>
                <a:gd name="connsiteX0" fmla="*/ 0 w 59935"/>
                <a:gd name="connsiteY0" fmla="*/ 32504 h 64200"/>
                <a:gd name="connsiteX1" fmla="*/ 30544 w 59935"/>
                <a:gd name="connsiteY1" fmla="*/ 0 h 64200"/>
                <a:gd name="connsiteX2" fmla="*/ 59935 w 59935"/>
                <a:gd name="connsiteY2" fmla="*/ 31351 h 64200"/>
                <a:gd name="connsiteX3" fmla="*/ 59705 w 59935"/>
                <a:gd name="connsiteY3" fmla="*/ 35155 h 64200"/>
                <a:gd name="connsiteX4" fmla="*/ 8184 w 59935"/>
                <a:gd name="connsiteY4" fmla="*/ 35155 h 64200"/>
                <a:gd name="connsiteX5" fmla="*/ 33080 w 59935"/>
                <a:gd name="connsiteY5" fmla="*/ 56939 h 64200"/>
                <a:gd name="connsiteX6" fmla="*/ 55786 w 59935"/>
                <a:gd name="connsiteY6" fmla="*/ 49331 h 64200"/>
                <a:gd name="connsiteX7" fmla="*/ 55786 w 59935"/>
                <a:gd name="connsiteY7" fmla="*/ 57054 h 64200"/>
                <a:gd name="connsiteX8" fmla="*/ 33080 w 59935"/>
                <a:gd name="connsiteY8" fmla="*/ 64200 h 64200"/>
                <a:gd name="connsiteX9" fmla="*/ 0 w 59935"/>
                <a:gd name="connsiteY9" fmla="*/ 32504 h 64200"/>
                <a:gd name="connsiteX10" fmla="*/ 51752 w 59935"/>
                <a:gd name="connsiteY10" fmla="*/ 28700 h 64200"/>
                <a:gd name="connsiteX11" fmla="*/ 30544 w 59935"/>
                <a:gd name="connsiteY11" fmla="*/ 7261 h 64200"/>
                <a:gd name="connsiteX12" fmla="*/ 8414 w 59935"/>
                <a:gd name="connsiteY12" fmla="*/ 28700 h 64200"/>
                <a:gd name="connsiteX13" fmla="*/ 51752 w 59935"/>
                <a:gd name="connsiteY13" fmla="*/ 28700 h 6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935" h="64200">
                  <a:moveTo>
                    <a:pt x="0" y="32504"/>
                  </a:moveTo>
                  <a:cubicBezTo>
                    <a:pt x="0" y="14062"/>
                    <a:pt x="11641" y="0"/>
                    <a:pt x="30544" y="0"/>
                  </a:cubicBezTo>
                  <a:cubicBezTo>
                    <a:pt x="49447" y="0"/>
                    <a:pt x="59935" y="13370"/>
                    <a:pt x="59935" y="31351"/>
                  </a:cubicBezTo>
                  <a:cubicBezTo>
                    <a:pt x="59935" y="32619"/>
                    <a:pt x="59820" y="33887"/>
                    <a:pt x="59705" y="35155"/>
                  </a:cubicBezTo>
                  <a:lnTo>
                    <a:pt x="8184" y="35155"/>
                  </a:lnTo>
                  <a:cubicBezTo>
                    <a:pt x="9451" y="47948"/>
                    <a:pt x="18903" y="56939"/>
                    <a:pt x="33080" y="56939"/>
                  </a:cubicBezTo>
                  <a:cubicBezTo>
                    <a:pt x="41263" y="56939"/>
                    <a:pt x="49216" y="54403"/>
                    <a:pt x="55786" y="49331"/>
                  </a:cubicBezTo>
                  <a:lnTo>
                    <a:pt x="55786" y="57054"/>
                  </a:lnTo>
                  <a:cubicBezTo>
                    <a:pt x="49216" y="61895"/>
                    <a:pt x="41379" y="64200"/>
                    <a:pt x="33080" y="64200"/>
                  </a:cubicBezTo>
                  <a:cubicBezTo>
                    <a:pt x="13601" y="64200"/>
                    <a:pt x="0" y="51291"/>
                    <a:pt x="0" y="32504"/>
                  </a:cubicBezTo>
                  <a:close/>
                  <a:moveTo>
                    <a:pt x="51752" y="28700"/>
                  </a:moveTo>
                  <a:cubicBezTo>
                    <a:pt x="50945" y="16483"/>
                    <a:pt x="43223" y="7261"/>
                    <a:pt x="30544" y="7261"/>
                  </a:cubicBezTo>
                  <a:cubicBezTo>
                    <a:pt x="17865" y="7261"/>
                    <a:pt x="9567" y="16483"/>
                    <a:pt x="8414" y="28700"/>
                  </a:cubicBezTo>
                  <a:lnTo>
                    <a:pt x="51752" y="28700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27" name="Freeform: Shape 1026">
              <a:extLst>
                <a:ext uri="{FF2B5EF4-FFF2-40B4-BE49-F238E27FC236}">
                  <a16:creationId xmlns:a16="http://schemas.microsoft.com/office/drawing/2014/main" id="{D3BB46A6-4FD7-4D76-BAB9-91DFC0F73B11}"/>
                </a:ext>
              </a:extLst>
            </p:cNvPr>
            <p:cNvSpPr/>
            <p:nvPr/>
          </p:nvSpPr>
          <p:spPr>
            <a:xfrm>
              <a:off x="702166" y="3343707"/>
              <a:ext cx="36076" cy="83563"/>
            </a:xfrm>
            <a:custGeom>
              <a:avLst/>
              <a:gdLst>
                <a:gd name="connsiteX0" fmla="*/ 20286 w 36076"/>
                <a:gd name="connsiteY0" fmla="*/ 83449 h 83563"/>
                <a:gd name="connsiteX1" fmla="*/ 0 w 36076"/>
                <a:gd name="connsiteY1" fmla="*/ 62010 h 83563"/>
                <a:gd name="connsiteX2" fmla="*/ 0 w 36076"/>
                <a:gd name="connsiteY2" fmla="*/ 0 h 83563"/>
                <a:gd name="connsiteX3" fmla="*/ 7722 w 36076"/>
                <a:gd name="connsiteY3" fmla="*/ 0 h 83563"/>
                <a:gd name="connsiteX4" fmla="*/ 7722 w 36076"/>
                <a:gd name="connsiteY4" fmla="*/ 20286 h 83563"/>
                <a:gd name="connsiteX5" fmla="*/ 35039 w 36076"/>
                <a:gd name="connsiteY5" fmla="*/ 20286 h 83563"/>
                <a:gd name="connsiteX6" fmla="*/ 35039 w 36076"/>
                <a:gd name="connsiteY6" fmla="*/ 27662 h 83563"/>
                <a:gd name="connsiteX7" fmla="*/ 7722 w 36076"/>
                <a:gd name="connsiteY7" fmla="*/ 27662 h 83563"/>
                <a:gd name="connsiteX8" fmla="*/ 7722 w 36076"/>
                <a:gd name="connsiteY8" fmla="*/ 62702 h 83563"/>
                <a:gd name="connsiteX9" fmla="*/ 21093 w 36076"/>
                <a:gd name="connsiteY9" fmla="*/ 76072 h 83563"/>
                <a:gd name="connsiteX10" fmla="*/ 36077 w 36076"/>
                <a:gd name="connsiteY10" fmla="*/ 71346 h 83563"/>
                <a:gd name="connsiteX11" fmla="*/ 36077 w 36076"/>
                <a:gd name="connsiteY11" fmla="*/ 78954 h 83563"/>
                <a:gd name="connsiteX12" fmla="*/ 20401 w 36076"/>
                <a:gd name="connsiteY12" fmla="*/ 83564 h 8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076" h="83563">
                  <a:moveTo>
                    <a:pt x="20286" y="83449"/>
                  </a:moveTo>
                  <a:cubicBezTo>
                    <a:pt x="7722" y="83449"/>
                    <a:pt x="0" y="77570"/>
                    <a:pt x="0" y="62010"/>
                  </a:cubicBezTo>
                  <a:lnTo>
                    <a:pt x="0" y="0"/>
                  </a:lnTo>
                  <a:lnTo>
                    <a:pt x="7722" y="0"/>
                  </a:lnTo>
                  <a:lnTo>
                    <a:pt x="7722" y="20286"/>
                  </a:lnTo>
                  <a:lnTo>
                    <a:pt x="35039" y="20286"/>
                  </a:lnTo>
                  <a:lnTo>
                    <a:pt x="35039" y="27662"/>
                  </a:lnTo>
                  <a:lnTo>
                    <a:pt x="7722" y="27662"/>
                  </a:lnTo>
                  <a:lnTo>
                    <a:pt x="7722" y="62702"/>
                  </a:lnTo>
                  <a:cubicBezTo>
                    <a:pt x="7722" y="72268"/>
                    <a:pt x="13255" y="76072"/>
                    <a:pt x="21093" y="76072"/>
                  </a:cubicBezTo>
                  <a:cubicBezTo>
                    <a:pt x="25934" y="76072"/>
                    <a:pt x="31466" y="74689"/>
                    <a:pt x="36077" y="71346"/>
                  </a:cubicBezTo>
                  <a:lnTo>
                    <a:pt x="36077" y="78954"/>
                  </a:lnTo>
                  <a:cubicBezTo>
                    <a:pt x="31697" y="82065"/>
                    <a:pt x="25473" y="83564"/>
                    <a:pt x="20401" y="83564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28" name="Freeform: Shape 1027">
              <a:extLst>
                <a:ext uri="{FF2B5EF4-FFF2-40B4-BE49-F238E27FC236}">
                  <a16:creationId xmlns:a16="http://schemas.microsoft.com/office/drawing/2014/main" id="{302A9797-0A5B-480C-9934-2A283D080795}"/>
                </a:ext>
              </a:extLst>
            </p:cNvPr>
            <p:cNvSpPr/>
            <p:nvPr/>
          </p:nvSpPr>
          <p:spPr>
            <a:xfrm>
              <a:off x="776279" y="3363071"/>
              <a:ext cx="63969" cy="64084"/>
            </a:xfrm>
            <a:custGeom>
              <a:avLst/>
              <a:gdLst>
                <a:gd name="connsiteX0" fmla="*/ 0 w 63969"/>
                <a:gd name="connsiteY0" fmla="*/ 31927 h 64084"/>
                <a:gd name="connsiteX1" fmla="*/ 32158 w 63969"/>
                <a:gd name="connsiteY1" fmla="*/ 0 h 64084"/>
                <a:gd name="connsiteX2" fmla="*/ 63970 w 63969"/>
                <a:gd name="connsiteY2" fmla="*/ 31927 h 64084"/>
                <a:gd name="connsiteX3" fmla="*/ 32158 w 63969"/>
                <a:gd name="connsiteY3" fmla="*/ 64085 h 64084"/>
                <a:gd name="connsiteX4" fmla="*/ 0 w 63969"/>
                <a:gd name="connsiteY4" fmla="*/ 31927 h 64084"/>
                <a:gd name="connsiteX5" fmla="*/ 32042 w 63969"/>
                <a:gd name="connsiteY5" fmla="*/ 7492 h 64084"/>
                <a:gd name="connsiteX6" fmla="*/ 8068 w 63969"/>
                <a:gd name="connsiteY6" fmla="*/ 32042 h 64084"/>
                <a:gd name="connsiteX7" fmla="*/ 32042 w 63969"/>
                <a:gd name="connsiteY7" fmla="*/ 56823 h 64084"/>
                <a:gd name="connsiteX8" fmla="*/ 55901 w 63969"/>
                <a:gd name="connsiteY8" fmla="*/ 32042 h 64084"/>
                <a:gd name="connsiteX9" fmla="*/ 32042 w 63969"/>
                <a:gd name="connsiteY9" fmla="*/ 7492 h 6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969" h="64084">
                  <a:moveTo>
                    <a:pt x="0" y="31927"/>
                  </a:moveTo>
                  <a:cubicBezTo>
                    <a:pt x="0" y="13486"/>
                    <a:pt x="13485" y="0"/>
                    <a:pt x="32158" y="0"/>
                  </a:cubicBezTo>
                  <a:cubicBezTo>
                    <a:pt x="50830" y="0"/>
                    <a:pt x="63970" y="13486"/>
                    <a:pt x="63970" y="31927"/>
                  </a:cubicBezTo>
                  <a:cubicBezTo>
                    <a:pt x="63970" y="50369"/>
                    <a:pt x="50830" y="64085"/>
                    <a:pt x="32158" y="64085"/>
                  </a:cubicBezTo>
                  <a:cubicBezTo>
                    <a:pt x="13485" y="64085"/>
                    <a:pt x="0" y="50484"/>
                    <a:pt x="0" y="31927"/>
                  </a:cubicBezTo>
                  <a:close/>
                  <a:moveTo>
                    <a:pt x="32042" y="7492"/>
                  </a:moveTo>
                  <a:cubicBezTo>
                    <a:pt x="17981" y="7492"/>
                    <a:pt x="8068" y="17865"/>
                    <a:pt x="8068" y="32042"/>
                  </a:cubicBezTo>
                  <a:cubicBezTo>
                    <a:pt x="8068" y="46220"/>
                    <a:pt x="17981" y="56823"/>
                    <a:pt x="32042" y="56823"/>
                  </a:cubicBezTo>
                  <a:cubicBezTo>
                    <a:pt x="46104" y="56823"/>
                    <a:pt x="55901" y="46450"/>
                    <a:pt x="55901" y="32042"/>
                  </a:cubicBezTo>
                  <a:cubicBezTo>
                    <a:pt x="55901" y="17635"/>
                    <a:pt x="45989" y="7492"/>
                    <a:pt x="32042" y="7492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29" name="Freeform: Shape 1028">
              <a:extLst>
                <a:ext uri="{FF2B5EF4-FFF2-40B4-BE49-F238E27FC236}">
                  <a16:creationId xmlns:a16="http://schemas.microsoft.com/office/drawing/2014/main" id="{583D5D89-AE79-4EFB-9346-99BB552960B5}"/>
                </a:ext>
              </a:extLst>
            </p:cNvPr>
            <p:cNvSpPr/>
            <p:nvPr/>
          </p:nvSpPr>
          <p:spPr>
            <a:xfrm>
              <a:off x="856616" y="3329991"/>
              <a:ext cx="35730" cy="96127"/>
            </a:xfrm>
            <a:custGeom>
              <a:avLst/>
              <a:gdLst>
                <a:gd name="connsiteX0" fmla="*/ 7838 w 35730"/>
                <a:gd name="connsiteY0" fmla="*/ 41378 h 96127"/>
                <a:gd name="connsiteX1" fmla="*/ 7838 w 35730"/>
                <a:gd name="connsiteY1" fmla="*/ 96127 h 96127"/>
                <a:gd name="connsiteX2" fmla="*/ 0 w 35730"/>
                <a:gd name="connsiteY2" fmla="*/ 96127 h 96127"/>
                <a:gd name="connsiteX3" fmla="*/ 0 w 35730"/>
                <a:gd name="connsiteY3" fmla="*/ 21208 h 96127"/>
                <a:gd name="connsiteX4" fmla="*/ 20632 w 35730"/>
                <a:gd name="connsiteY4" fmla="*/ 0 h 96127"/>
                <a:gd name="connsiteX5" fmla="*/ 35731 w 35730"/>
                <a:gd name="connsiteY5" fmla="*/ 4726 h 96127"/>
                <a:gd name="connsiteX6" fmla="*/ 35731 w 35730"/>
                <a:gd name="connsiteY6" fmla="*/ 12563 h 96127"/>
                <a:gd name="connsiteX7" fmla="*/ 21093 w 35730"/>
                <a:gd name="connsiteY7" fmla="*/ 7492 h 96127"/>
                <a:gd name="connsiteX8" fmla="*/ 7838 w 35730"/>
                <a:gd name="connsiteY8" fmla="*/ 20747 h 96127"/>
                <a:gd name="connsiteX9" fmla="*/ 7838 w 35730"/>
                <a:gd name="connsiteY9" fmla="*/ 33887 h 96127"/>
                <a:gd name="connsiteX10" fmla="*/ 33541 w 35730"/>
                <a:gd name="connsiteY10" fmla="*/ 33887 h 96127"/>
                <a:gd name="connsiteX11" fmla="*/ 33541 w 35730"/>
                <a:gd name="connsiteY11" fmla="*/ 41263 h 96127"/>
                <a:gd name="connsiteX12" fmla="*/ 7838 w 35730"/>
                <a:gd name="connsiteY12" fmla="*/ 41263 h 9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730" h="96127">
                  <a:moveTo>
                    <a:pt x="7838" y="41378"/>
                  </a:moveTo>
                  <a:lnTo>
                    <a:pt x="7838" y="96127"/>
                  </a:lnTo>
                  <a:lnTo>
                    <a:pt x="0" y="96127"/>
                  </a:lnTo>
                  <a:lnTo>
                    <a:pt x="0" y="21208"/>
                  </a:lnTo>
                  <a:cubicBezTo>
                    <a:pt x="0" y="8875"/>
                    <a:pt x="7838" y="0"/>
                    <a:pt x="20632" y="0"/>
                  </a:cubicBezTo>
                  <a:cubicBezTo>
                    <a:pt x="25934" y="0"/>
                    <a:pt x="30890" y="1153"/>
                    <a:pt x="35731" y="4726"/>
                  </a:cubicBezTo>
                  <a:lnTo>
                    <a:pt x="35731" y="12563"/>
                  </a:lnTo>
                  <a:cubicBezTo>
                    <a:pt x="31120" y="8760"/>
                    <a:pt x="26395" y="7492"/>
                    <a:pt x="21093" y="7492"/>
                  </a:cubicBezTo>
                  <a:cubicBezTo>
                    <a:pt x="13024" y="7492"/>
                    <a:pt x="7838" y="13024"/>
                    <a:pt x="7838" y="20747"/>
                  </a:cubicBezTo>
                  <a:lnTo>
                    <a:pt x="7838" y="33887"/>
                  </a:lnTo>
                  <a:lnTo>
                    <a:pt x="33541" y="33887"/>
                  </a:lnTo>
                  <a:lnTo>
                    <a:pt x="33541" y="41263"/>
                  </a:lnTo>
                  <a:lnTo>
                    <a:pt x="7838" y="41263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30" name="Freeform: Shape 1029">
              <a:extLst>
                <a:ext uri="{FF2B5EF4-FFF2-40B4-BE49-F238E27FC236}">
                  <a16:creationId xmlns:a16="http://schemas.microsoft.com/office/drawing/2014/main" id="{A4BA1F0D-A5A6-4A5D-BAAF-53BB281AC950}"/>
                </a:ext>
              </a:extLst>
            </p:cNvPr>
            <p:cNvSpPr/>
            <p:nvPr/>
          </p:nvSpPr>
          <p:spPr>
            <a:xfrm>
              <a:off x="901106" y="3329991"/>
              <a:ext cx="35730" cy="96127"/>
            </a:xfrm>
            <a:custGeom>
              <a:avLst/>
              <a:gdLst>
                <a:gd name="connsiteX0" fmla="*/ 7838 w 35730"/>
                <a:gd name="connsiteY0" fmla="*/ 41378 h 96127"/>
                <a:gd name="connsiteX1" fmla="*/ 7838 w 35730"/>
                <a:gd name="connsiteY1" fmla="*/ 96127 h 96127"/>
                <a:gd name="connsiteX2" fmla="*/ 0 w 35730"/>
                <a:gd name="connsiteY2" fmla="*/ 96127 h 96127"/>
                <a:gd name="connsiteX3" fmla="*/ 0 w 35730"/>
                <a:gd name="connsiteY3" fmla="*/ 21208 h 96127"/>
                <a:gd name="connsiteX4" fmla="*/ 20632 w 35730"/>
                <a:gd name="connsiteY4" fmla="*/ 0 h 96127"/>
                <a:gd name="connsiteX5" fmla="*/ 35731 w 35730"/>
                <a:gd name="connsiteY5" fmla="*/ 4726 h 96127"/>
                <a:gd name="connsiteX6" fmla="*/ 35731 w 35730"/>
                <a:gd name="connsiteY6" fmla="*/ 12563 h 96127"/>
                <a:gd name="connsiteX7" fmla="*/ 21093 w 35730"/>
                <a:gd name="connsiteY7" fmla="*/ 7492 h 96127"/>
                <a:gd name="connsiteX8" fmla="*/ 7838 w 35730"/>
                <a:gd name="connsiteY8" fmla="*/ 20747 h 96127"/>
                <a:gd name="connsiteX9" fmla="*/ 7838 w 35730"/>
                <a:gd name="connsiteY9" fmla="*/ 33887 h 96127"/>
                <a:gd name="connsiteX10" fmla="*/ 33541 w 35730"/>
                <a:gd name="connsiteY10" fmla="*/ 33887 h 96127"/>
                <a:gd name="connsiteX11" fmla="*/ 33541 w 35730"/>
                <a:gd name="connsiteY11" fmla="*/ 41263 h 96127"/>
                <a:gd name="connsiteX12" fmla="*/ 7838 w 35730"/>
                <a:gd name="connsiteY12" fmla="*/ 41263 h 9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730" h="96127">
                  <a:moveTo>
                    <a:pt x="7838" y="41378"/>
                  </a:moveTo>
                  <a:lnTo>
                    <a:pt x="7838" y="96127"/>
                  </a:lnTo>
                  <a:lnTo>
                    <a:pt x="0" y="96127"/>
                  </a:lnTo>
                  <a:lnTo>
                    <a:pt x="0" y="21208"/>
                  </a:lnTo>
                  <a:cubicBezTo>
                    <a:pt x="0" y="8875"/>
                    <a:pt x="7838" y="0"/>
                    <a:pt x="20632" y="0"/>
                  </a:cubicBezTo>
                  <a:cubicBezTo>
                    <a:pt x="25934" y="0"/>
                    <a:pt x="30890" y="1153"/>
                    <a:pt x="35731" y="4726"/>
                  </a:cubicBezTo>
                  <a:lnTo>
                    <a:pt x="35731" y="12563"/>
                  </a:lnTo>
                  <a:cubicBezTo>
                    <a:pt x="31120" y="8760"/>
                    <a:pt x="26395" y="7492"/>
                    <a:pt x="21093" y="7492"/>
                  </a:cubicBezTo>
                  <a:cubicBezTo>
                    <a:pt x="13024" y="7492"/>
                    <a:pt x="7838" y="13024"/>
                    <a:pt x="7838" y="20747"/>
                  </a:cubicBezTo>
                  <a:lnTo>
                    <a:pt x="7838" y="33887"/>
                  </a:lnTo>
                  <a:lnTo>
                    <a:pt x="33541" y="33887"/>
                  </a:lnTo>
                  <a:lnTo>
                    <a:pt x="33541" y="41263"/>
                  </a:lnTo>
                  <a:lnTo>
                    <a:pt x="7838" y="41263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31" name="Freeform: Shape 1030">
              <a:extLst>
                <a:ext uri="{FF2B5EF4-FFF2-40B4-BE49-F238E27FC236}">
                  <a16:creationId xmlns:a16="http://schemas.microsoft.com/office/drawing/2014/main" id="{5717B9DC-FEB9-422A-9E0B-3972068FCE15}"/>
                </a:ext>
              </a:extLst>
            </p:cNvPr>
            <p:cNvSpPr/>
            <p:nvPr/>
          </p:nvSpPr>
          <p:spPr>
            <a:xfrm>
              <a:off x="974642" y="3343707"/>
              <a:ext cx="36076" cy="83563"/>
            </a:xfrm>
            <a:custGeom>
              <a:avLst/>
              <a:gdLst>
                <a:gd name="connsiteX0" fmla="*/ 20286 w 36076"/>
                <a:gd name="connsiteY0" fmla="*/ 83449 h 83563"/>
                <a:gd name="connsiteX1" fmla="*/ 0 w 36076"/>
                <a:gd name="connsiteY1" fmla="*/ 62010 h 83563"/>
                <a:gd name="connsiteX2" fmla="*/ 0 w 36076"/>
                <a:gd name="connsiteY2" fmla="*/ 0 h 83563"/>
                <a:gd name="connsiteX3" fmla="*/ 7723 w 36076"/>
                <a:gd name="connsiteY3" fmla="*/ 0 h 83563"/>
                <a:gd name="connsiteX4" fmla="*/ 7723 w 36076"/>
                <a:gd name="connsiteY4" fmla="*/ 20286 h 83563"/>
                <a:gd name="connsiteX5" fmla="*/ 35039 w 36076"/>
                <a:gd name="connsiteY5" fmla="*/ 20286 h 83563"/>
                <a:gd name="connsiteX6" fmla="*/ 35039 w 36076"/>
                <a:gd name="connsiteY6" fmla="*/ 27662 h 83563"/>
                <a:gd name="connsiteX7" fmla="*/ 7723 w 36076"/>
                <a:gd name="connsiteY7" fmla="*/ 27662 h 83563"/>
                <a:gd name="connsiteX8" fmla="*/ 7723 w 36076"/>
                <a:gd name="connsiteY8" fmla="*/ 62702 h 83563"/>
                <a:gd name="connsiteX9" fmla="*/ 21093 w 36076"/>
                <a:gd name="connsiteY9" fmla="*/ 76072 h 83563"/>
                <a:gd name="connsiteX10" fmla="*/ 36077 w 36076"/>
                <a:gd name="connsiteY10" fmla="*/ 71346 h 83563"/>
                <a:gd name="connsiteX11" fmla="*/ 36077 w 36076"/>
                <a:gd name="connsiteY11" fmla="*/ 78954 h 83563"/>
                <a:gd name="connsiteX12" fmla="*/ 20401 w 36076"/>
                <a:gd name="connsiteY12" fmla="*/ 83564 h 8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076" h="83563">
                  <a:moveTo>
                    <a:pt x="20286" y="83449"/>
                  </a:moveTo>
                  <a:cubicBezTo>
                    <a:pt x="7723" y="83449"/>
                    <a:pt x="0" y="77570"/>
                    <a:pt x="0" y="62010"/>
                  </a:cubicBezTo>
                  <a:lnTo>
                    <a:pt x="0" y="0"/>
                  </a:lnTo>
                  <a:lnTo>
                    <a:pt x="7723" y="0"/>
                  </a:lnTo>
                  <a:lnTo>
                    <a:pt x="7723" y="20286"/>
                  </a:lnTo>
                  <a:lnTo>
                    <a:pt x="35039" y="20286"/>
                  </a:lnTo>
                  <a:lnTo>
                    <a:pt x="35039" y="27662"/>
                  </a:lnTo>
                  <a:lnTo>
                    <a:pt x="7723" y="27662"/>
                  </a:lnTo>
                  <a:lnTo>
                    <a:pt x="7723" y="62702"/>
                  </a:lnTo>
                  <a:cubicBezTo>
                    <a:pt x="7723" y="72268"/>
                    <a:pt x="13255" y="76072"/>
                    <a:pt x="21093" y="76072"/>
                  </a:cubicBezTo>
                  <a:cubicBezTo>
                    <a:pt x="25934" y="76072"/>
                    <a:pt x="31466" y="74689"/>
                    <a:pt x="36077" y="71346"/>
                  </a:cubicBezTo>
                  <a:lnTo>
                    <a:pt x="36077" y="78954"/>
                  </a:lnTo>
                  <a:cubicBezTo>
                    <a:pt x="31697" y="82065"/>
                    <a:pt x="25473" y="83564"/>
                    <a:pt x="20401" y="83564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32" name="Freeform: Shape 1031">
              <a:extLst>
                <a:ext uri="{FF2B5EF4-FFF2-40B4-BE49-F238E27FC236}">
                  <a16:creationId xmlns:a16="http://schemas.microsoft.com/office/drawing/2014/main" id="{691AD81F-7144-4178-966A-17A2F1F17B32}"/>
                </a:ext>
              </a:extLst>
            </p:cNvPr>
            <p:cNvSpPr/>
            <p:nvPr/>
          </p:nvSpPr>
          <p:spPr>
            <a:xfrm>
              <a:off x="1019018" y="3363071"/>
              <a:ext cx="63969" cy="64084"/>
            </a:xfrm>
            <a:custGeom>
              <a:avLst/>
              <a:gdLst>
                <a:gd name="connsiteX0" fmla="*/ 0 w 63969"/>
                <a:gd name="connsiteY0" fmla="*/ 31927 h 64084"/>
                <a:gd name="connsiteX1" fmla="*/ 32158 w 63969"/>
                <a:gd name="connsiteY1" fmla="*/ 0 h 64084"/>
                <a:gd name="connsiteX2" fmla="*/ 63970 w 63969"/>
                <a:gd name="connsiteY2" fmla="*/ 31927 h 64084"/>
                <a:gd name="connsiteX3" fmla="*/ 32158 w 63969"/>
                <a:gd name="connsiteY3" fmla="*/ 64085 h 64084"/>
                <a:gd name="connsiteX4" fmla="*/ 0 w 63969"/>
                <a:gd name="connsiteY4" fmla="*/ 31927 h 64084"/>
                <a:gd name="connsiteX5" fmla="*/ 32042 w 63969"/>
                <a:gd name="connsiteY5" fmla="*/ 7492 h 64084"/>
                <a:gd name="connsiteX6" fmla="*/ 8068 w 63969"/>
                <a:gd name="connsiteY6" fmla="*/ 32042 h 64084"/>
                <a:gd name="connsiteX7" fmla="*/ 32042 w 63969"/>
                <a:gd name="connsiteY7" fmla="*/ 56823 h 64084"/>
                <a:gd name="connsiteX8" fmla="*/ 55901 w 63969"/>
                <a:gd name="connsiteY8" fmla="*/ 32042 h 64084"/>
                <a:gd name="connsiteX9" fmla="*/ 32042 w 63969"/>
                <a:gd name="connsiteY9" fmla="*/ 7492 h 6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969" h="64084">
                  <a:moveTo>
                    <a:pt x="0" y="31927"/>
                  </a:moveTo>
                  <a:cubicBezTo>
                    <a:pt x="0" y="13486"/>
                    <a:pt x="13485" y="0"/>
                    <a:pt x="32158" y="0"/>
                  </a:cubicBezTo>
                  <a:cubicBezTo>
                    <a:pt x="50830" y="0"/>
                    <a:pt x="63970" y="13486"/>
                    <a:pt x="63970" y="31927"/>
                  </a:cubicBezTo>
                  <a:cubicBezTo>
                    <a:pt x="63970" y="50369"/>
                    <a:pt x="50830" y="64085"/>
                    <a:pt x="32158" y="64085"/>
                  </a:cubicBezTo>
                  <a:cubicBezTo>
                    <a:pt x="13485" y="64085"/>
                    <a:pt x="0" y="50484"/>
                    <a:pt x="0" y="31927"/>
                  </a:cubicBezTo>
                  <a:close/>
                  <a:moveTo>
                    <a:pt x="32042" y="7492"/>
                  </a:moveTo>
                  <a:cubicBezTo>
                    <a:pt x="17981" y="7492"/>
                    <a:pt x="8068" y="17865"/>
                    <a:pt x="8068" y="32042"/>
                  </a:cubicBezTo>
                  <a:cubicBezTo>
                    <a:pt x="8068" y="46220"/>
                    <a:pt x="17981" y="56823"/>
                    <a:pt x="32042" y="56823"/>
                  </a:cubicBezTo>
                  <a:cubicBezTo>
                    <a:pt x="46104" y="56823"/>
                    <a:pt x="55901" y="46450"/>
                    <a:pt x="55901" y="32042"/>
                  </a:cubicBezTo>
                  <a:cubicBezTo>
                    <a:pt x="55901" y="17635"/>
                    <a:pt x="45989" y="7492"/>
                    <a:pt x="32042" y="7492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33" name="Freeform: Shape 1032">
              <a:extLst>
                <a:ext uri="{FF2B5EF4-FFF2-40B4-BE49-F238E27FC236}">
                  <a16:creationId xmlns:a16="http://schemas.microsoft.com/office/drawing/2014/main" id="{29439EBE-D8ED-4C97-A600-961F8DFAF291}"/>
                </a:ext>
              </a:extLst>
            </p:cNvPr>
            <p:cNvSpPr/>
            <p:nvPr/>
          </p:nvSpPr>
          <p:spPr>
            <a:xfrm>
              <a:off x="1125403" y="3362955"/>
              <a:ext cx="63739" cy="64200"/>
            </a:xfrm>
            <a:custGeom>
              <a:avLst/>
              <a:gdLst>
                <a:gd name="connsiteX0" fmla="*/ 55901 w 63739"/>
                <a:gd name="connsiteY0" fmla="*/ 48871 h 64200"/>
                <a:gd name="connsiteX1" fmla="*/ 31120 w 63739"/>
                <a:gd name="connsiteY1" fmla="*/ 64200 h 64200"/>
                <a:gd name="connsiteX2" fmla="*/ 0 w 63739"/>
                <a:gd name="connsiteY2" fmla="*/ 32388 h 64200"/>
                <a:gd name="connsiteX3" fmla="*/ 31120 w 63739"/>
                <a:gd name="connsiteY3" fmla="*/ 0 h 64200"/>
                <a:gd name="connsiteX4" fmla="*/ 55901 w 63739"/>
                <a:gd name="connsiteY4" fmla="*/ 15445 h 64200"/>
                <a:gd name="connsiteX5" fmla="*/ 55901 w 63739"/>
                <a:gd name="connsiteY5" fmla="*/ 1037 h 64200"/>
                <a:gd name="connsiteX6" fmla="*/ 63739 w 63739"/>
                <a:gd name="connsiteY6" fmla="*/ 1037 h 64200"/>
                <a:gd name="connsiteX7" fmla="*/ 63739 w 63739"/>
                <a:gd name="connsiteY7" fmla="*/ 63163 h 64200"/>
                <a:gd name="connsiteX8" fmla="*/ 55901 w 63739"/>
                <a:gd name="connsiteY8" fmla="*/ 63163 h 64200"/>
                <a:gd name="connsiteX9" fmla="*/ 55901 w 63739"/>
                <a:gd name="connsiteY9" fmla="*/ 48871 h 64200"/>
                <a:gd name="connsiteX10" fmla="*/ 8183 w 63739"/>
                <a:gd name="connsiteY10" fmla="*/ 32273 h 64200"/>
                <a:gd name="connsiteX11" fmla="*/ 31927 w 63739"/>
                <a:gd name="connsiteY11" fmla="*/ 56824 h 64200"/>
                <a:gd name="connsiteX12" fmla="*/ 55901 w 63739"/>
                <a:gd name="connsiteY12" fmla="*/ 32273 h 64200"/>
                <a:gd name="connsiteX13" fmla="*/ 31927 w 63739"/>
                <a:gd name="connsiteY13" fmla="*/ 7492 h 64200"/>
                <a:gd name="connsiteX14" fmla="*/ 8183 w 63739"/>
                <a:gd name="connsiteY14" fmla="*/ 32273 h 6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739" h="64200">
                  <a:moveTo>
                    <a:pt x="55901" y="48871"/>
                  </a:moveTo>
                  <a:cubicBezTo>
                    <a:pt x="51521" y="58207"/>
                    <a:pt x="42531" y="64200"/>
                    <a:pt x="31120" y="64200"/>
                  </a:cubicBezTo>
                  <a:cubicBezTo>
                    <a:pt x="13024" y="64200"/>
                    <a:pt x="0" y="50715"/>
                    <a:pt x="0" y="32388"/>
                  </a:cubicBezTo>
                  <a:cubicBezTo>
                    <a:pt x="0" y="14062"/>
                    <a:pt x="12909" y="0"/>
                    <a:pt x="31120" y="0"/>
                  </a:cubicBezTo>
                  <a:cubicBezTo>
                    <a:pt x="42531" y="0"/>
                    <a:pt x="51406" y="6109"/>
                    <a:pt x="55901" y="15445"/>
                  </a:cubicBezTo>
                  <a:lnTo>
                    <a:pt x="55901" y="1037"/>
                  </a:lnTo>
                  <a:lnTo>
                    <a:pt x="63739" y="1037"/>
                  </a:lnTo>
                  <a:lnTo>
                    <a:pt x="63739" y="63163"/>
                  </a:lnTo>
                  <a:lnTo>
                    <a:pt x="55901" y="63163"/>
                  </a:lnTo>
                  <a:lnTo>
                    <a:pt x="55901" y="48871"/>
                  </a:lnTo>
                  <a:close/>
                  <a:moveTo>
                    <a:pt x="8183" y="32273"/>
                  </a:moveTo>
                  <a:cubicBezTo>
                    <a:pt x="8183" y="46450"/>
                    <a:pt x="17981" y="56824"/>
                    <a:pt x="31927" y="56824"/>
                  </a:cubicBezTo>
                  <a:cubicBezTo>
                    <a:pt x="45874" y="56824"/>
                    <a:pt x="55901" y="46450"/>
                    <a:pt x="55901" y="32273"/>
                  </a:cubicBezTo>
                  <a:cubicBezTo>
                    <a:pt x="55901" y="18096"/>
                    <a:pt x="45874" y="7492"/>
                    <a:pt x="31927" y="7492"/>
                  </a:cubicBezTo>
                  <a:cubicBezTo>
                    <a:pt x="17981" y="7492"/>
                    <a:pt x="8183" y="17866"/>
                    <a:pt x="8183" y="32273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34" name="Freeform: Shape 1033">
              <a:extLst>
                <a:ext uri="{FF2B5EF4-FFF2-40B4-BE49-F238E27FC236}">
                  <a16:creationId xmlns:a16="http://schemas.microsoft.com/office/drawing/2014/main" id="{77807BFC-D066-4045-AB0E-ECBF22E9EB48}"/>
                </a:ext>
              </a:extLst>
            </p:cNvPr>
            <p:cNvSpPr/>
            <p:nvPr/>
          </p:nvSpPr>
          <p:spPr>
            <a:xfrm>
              <a:off x="1236284" y="3362840"/>
              <a:ext cx="63739" cy="95896"/>
            </a:xfrm>
            <a:custGeom>
              <a:avLst/>
              <a:gdLst>
                <a:gd name="connsiteX0" fmla="*/ 31120 w 63739"/>
                <a:gd name="connsiteY0" fmla="*/ 95896 h 95896"/>
                <a:gd name="connsiteX1" fmla="*/ 5994 w 63739"/>
                <a:gd name="connsiteY1" fmla="*/ 87367 h 95896"/>
                <a:gd name="connsiteX2" fmla="*/ 5994 w 63739"/>
                <a:gd name="connsiteY2" fmla="*/ 78723 h 95896"/>
                <a:gd name="connsiteX3" fmla="*/ 31120 w 63739"/>
                <a:gd name="connsiteY3" fmla="*/ 88405 h 95896"/>
                <a:gd name="connsiteX4" fmla="*/ 55901 w 63739"/>
                <a:gd name="connsiteY4" fmla="*/ 64776 h 95896"/>
                <a:gd name="connsiteX5" fmla="*/ 55901 w 63739"/>
                <a:gd name="connsiteY5" fmla="*/ 48870 h 95896"/>
                <a:gd name="connsiteX6" fmla="*/ 31120 w 63739"/>
                <a:gd name="connsiteY6" fmla="*/ 64200 h 95896"/>
                <a:gd name="connsiteX7" fmla="*/ 0 w 63739"/>
                <a:gd name="connsiteY7" fmla="*/ 32388 h 95896"/>
                <a:gd name="connsiteX8" fmla="*/ 31120 w 63739"/>
                <a:gd name="connsiteY8" fmla="*/ 0 h 95896"/>
                <a:gd name="connsiteX9" fmla="*/ 55901 w 63739"/>
                <a:gd name="connsiteY9" fmla="*/ 15445 h 95896"/>
                <a:gd name="connsiteX10" fmla="*/ 55901 w 63739"/>
                <a:gd name="connsiteY10" fmla="*/ 1037 h 95896"/>
                <a:gd name="connsiteX11" fmla="*/ 63739 w 63739"/>
                <a:gd name="connsiteY11" fmla="*/ 1037 h 95896"/>
                <a:gd name="connsiteX12" fmla="*/ 63739 w 63739"/>
                <a:gd name="connsiteY12" fmla="*/ 64200 h 95896"/>
                <a:gd name="connsiteX13" fmla="*/ 31120 w 63739"/>
                <a:gd name="connsiteY13" fmla="*/ 95781 h 95896"/>
                <a:gd name="connsiteX14" fmla="*/ 31927 w 63739"/>
                <a:gd name="connsiteY14" fmla="*/ 7607 h 95896"/>
                <a:gd name="connsiteX15" fmla="*/ 8183 w 63739"/>
                <a:gd name="connsiteY15" fmla="*/ 32388 h 95896"/>
                <a:gd name="connsiteX16" fmla="*/ 31927 w 63739"/>
                <a:gd name="connsiteY16" fmla="*/ 56939 h 95896"/>
                <a:gd name="connsiteX17" fmla="*/ 55901 w 63739"/>
                <a:gd name="connsiteY17" fmla="*/ 32388 h 95896"/>
                <a:gd name="connsiteX18" fmla="*/ 31927 w 63739"/>
                <a:gd name="connsiteY18" fmla="*/ 7607 h 95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3739" h="95896">
                  <a:moveTo>
                    <a:pt x="31120" y="95896"/>
                  </a:moveTo>
                  <a:cubicBezTo>
                    <a:pt x="21784" y="95896"/>
                    <a:pt x="12794" y="93130"/>
                    <a:pt x="5994" y="87367"/>
                  </a:cubicBezTo>
                  <a:lnTo>
                    <a:pt x="5994" y="78723"/>
                  </a:lnTo>
                  <a:cubicBezTo>
                    <a:pt x="12563" y="85177"/>
                    <a:pt x="22245" y="88405"/>
                    <a:pt x="31120" y="88405"/>
                  </a:cubicBezTo>
                  <a:cubicBezTo>
                    <a:pt x="47026" y="88405"/>
                    <a:pt x="55901" y="80221"/>
                    <a:pt x="55901" y="64776"/>
                  </a:cubicBezTo>
                  <a:lnTo>
                    <a:pt x="55901" y="48870"/>
                  </a:lnTo>
                  <a:cubicBezTo>
                    <a:pt x="51521" y="58091"/>
                    <a:pt x="42416" y="64200"/>
                    <a:pt x="31120" y="64200"/>
                  </a:cubicBezTo>
                  <a:cubicBezTo>
                    <a:pt x="13024" y="64200"/>
                    <a:pt x="0" y="50715"/>
                    <a:pt x="0" y="32388"/>
                  </a:cubicBezTo>
                  <a:cubicBezTo>
                    <a:pt x="0" y="14062"/>
                    <a:pt x="12909" y="0"/>
                    <a:pt x="31120" y="0"/>
                  </a:cubicBezTo>
                  <a:cubicBezTo>
                    <a:pt x="42416" y="0"/>
                    <a:pt x="51406" y="6109"/>
                    <a:pt x="55901" y="15445"/>
                  </a:cubicBezTo>
                  <a:lnTo>
                    <a:pt x="55901" y="1037"/>
                  </a:lnTo>
                  <a:lnTo>
                    <a:pt x="63739" y="1037"/>
                  </a:lnTo>
                  <a:lnTo>
                    <a:pt x="63739" y="64200"/>
                  </a:lnTo>
                  <a:cubicBezTo>
                    <a:pt x="63739" y="84486"/>
                    <a:pt x="51867" y="95781"/>
                    <a:pt x="31120" y="95781"/>
                  </a:cubicBezTo>
                  <a:close/>
                  <a:moveTo>
                    <a:pt x="31927" y="7607"/>
                  </a:moveTo>
                  <a:cubicBezTo>
                    <a:pt x="17981" y="7607"/>
                    <a:pt x="8183" y="17981"/>
                    <a:pt x="8183" y="32388"/>
                  </a:cubicBezTo>
                  <a:cubicBezTo>
                    <a:pt x="8183" y="46796"/>
                    <a:pt x="17981" y="56939"/>
                    <a:pt x="31927" y="56939"/>
                  </a:cubicBezTo>
                  <a:cubicBezTo>
                    <a:pt x="45874" y="56939"/>
                    <a:pt x="55901" y="46565"/>
                    <a:pt x="55901" y="32388"/>
                  </a:cubicBezTo>
                  <a:cubicBezTo>
                    <a:pt x="55901" y="18211"/>
                    <a:pt x="45874" y="7607"/>
                    <a:pt x="31927" y="7607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35" name="Freeform: Shape 1034">
              <a:extLst>
                <a:ext uri="{FF2B5EF4-FFF2-40B4-BE49-F238E27FC236}">
                  <a16:creationId xmlns:a16="http://schemas.microsoft.com/office/drawing/2014/main" id="{1C3662E0-8A2A-4BF9-BAF8-63A565A9C21A}"/>
                </a:ext>
              </a:extLst>
            </p:cNvPr>
            <p:cNvSpPr/>
            <p:nvPr/>
          </p:nvSpPr>
          <p:spPr>
            <a:xfrm>
              <a:off x="1317312" y="3363071"/>
              <a:ext cx="63969" cy="64084"/>
            </a:xfrm>
            <a:custGeom>
              <a:avLst/>
              <a:gdLst>
                <a:gd name="connsiteX0" fmla="*/ 0 w 63969"/>
                <a:gd name="connsiteY0" fmla="*/ 31927 h 64084"/>
                <a:gd name="connsiteX1" fmla="*/ 32158 w 63969"/>
                <a:gd name="connsiteY1" fmla="*/ 0 h 64084"/>
                <a:gd name="connsiteX2" fmla="*/ 63970 w 63969"/>
                <a:gd name="connsiteY2" fmla="*/ 31927 h 64084"/>
                <a:gd name="connsiteX3" fmla="*/ 32158 w 63969"/>
                <a:gd name="connsiteY3" fmla="*/ 64085 h 64084"/>
                <a:gd name="connsiteX4" fmla="*/ 0 w 63969"/>
                <a:gd name="connsiteY4" fmla="*/ 31927 h 64084"/>
                <a:gd name="connsiteX5" fmla="*/ 32042 w 63969"/>
                <a:gd name="connsiteY5" fmla="*/ 7492 h 64084"/>
                <a:gd name="connsiteX6" fmla="*/ 8068 w 63969"/>
                <a:gd name="connsiteY6" fmla="*/ 32042 h 64084"/>
                <a:gd name="connsiteX7" fmla="*/ 32042 w 63969"/>
                <a:gd name="connsiteY7" fmla="*/ 56823 h 64084"/>
                <a:gd name="connsiteX8" fmla="*/ 55901 w 63969"/>
                <a:gd name="connsiteY8" fmla="*/ 32042 h 64084"/>
                <a:gd name="connsiteX9" fmla="*/ 32042 w 63969"/>
                <a:gd name="connsiteY9" fmla="*/ 7492 h 6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969" h="64084">
                  <a:moveTo>
                    <a:pt x="0" y="31927"/>
                  </a:moveTo>
                  <a:cubicBezTo>
                    <a:pt x="0" y="13486"/>
                    <a:pt x="13485" y="0"/>
                    <a:pt x="32158" y="0"/>
                  </a:cubicBezTo>
                  <a:cubicBezTo>
                    <a:pt x="50830" y="0"/>
                    <a:pt x="63970" y="13486"/>
                    <a:pt x="63970" y="31927"/>
                  </a:cubicBezTo>
                  <a:cubicBezTo>
                    <a:pt x="63970" y="50369"/>
                    <a:pt x="50830" y="64085"/>
                    <a:pt x="32158" y="64085"/>
                  </a:cubicBezTo>
                  <a:cubicBezTo>
                    <a:pt x="13485" y="64085"/>
                    <a:pt x="0" y="50484"/>
                    <a:pt x="0" y="31927"/>
                  </a:cubicBezTo>
                  <a:close/>
                  <a:moveTo>
                    <a:pt x="32042" y="7492"/>
                  </a:moveTo>
                  <a:cubicBezTo>
                    <a:pt x="17981" y="7492"/>
                    <a:pt x="8068" y="17865"/>
                    <a:pt x="8068" y="32042"/>
                  </a:cubicBezTo>
                  <a:cubicBezTo>
                    <a:pt x="8068" y="46220"/>
                    <a:pt x="17981" y="56823"/>
                    <a:pt x="32042" y="56823"/>
                  </a:cubicBezTo>
                  <a:cubicBezTo>
                    <a:pt x="46104" y="56823"/>
                    <a:pt x="55901" y="46450"/>
                    <a:pt x="55901" y="32042"/>
                  </a:cubicBezTo>
                  <a:cubicBezTo>
                    <a:pt x="55901" y="17635"/>
                    <a:pt x="45989" y="7492"/>
                    <a:pt x="32042" y="7492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36" name="Freeform: Shape 1035">
              <a:extLst>
                <a:ext uri="{FF2B5EF4-FFF2-40B4-BE49-F238E27FC236}">
                  <a16:creationId xmlns:a16="http://schemas.microsoft.com/office/drawing/2014/main" id="{8393F892-3EBE-47FD-8A62-DD331E7472F8}"/>
                </a:ext>
              </a:extLst>
            </p:cNvPr>
            <p:cNvSpPr/>
            <p:nvPr/>
          </p:nvSpPr>
          <p:spPr>
            <a:xfrm>
              <a:off x="1393960" y="3363071"/>
              <a:ext cx="63969" cy="64084"/>
            </a:xfrm>
            <a:custGeom>
              <a:avLst/>
              <a:gdLst>
                <a:gd name="connsiteX0" fmla="*/ 0 w 63969"/>
                <a:gd name="connsiteY0" fmla="*/ 31927 h 64084"/>
                <a:gd name="connsiteX1" fmla="*/ 32158 w 63969"/>
                <a:gd name="connsiteY1" fmla="*/ 0 h 64084"/>
                <a:gd name="connsiteX2" fmla="*/ 63970 w 63969"/>
                <a:gd name="connsiteY2" fmla="*/ 31927 h 64084"/>
                <a:gd name="connsiteX3" fmla="*/ 32158 w 63969"/>
                <a:gd name="connsiteY3" fmla="*/ 64085 h 64084"/>
                <a:gd name="connsiteX4" fmla="*/ 0 w 63969"/>
                <a:gd name="connsiteY4" fmla="*/ 31927 h 64084"/>
                <a:gd name="connsiteX5" fmla="*/ 32042 w 63969"/>
                <a:gd name="connsiteY5" fmla="*/ 7492 h 64084"/>
                <a:gd name="connsiteX6" fmla="*/ 8068 w 63969"/>
                <a:gd name="connsiteY6" fmla="*/ 32042 h 64084"/>
                <a:gd name="connsiteX7" fmla="*/ 32042 w 63969"/>
                <a:gd name="connsiteY7" fmla="*/ 56823 h 64084"/>
                <a:gd name="connsiteX8" fmla="*/ 55901 w 63969"/>
                <a:gd name="connsiteY8" fmla="*/ 32042 h 64084"/>
                <a:gd name="connsiteX9" fmla="*/ 32042 w 63969"/>
                <a:gd name="connsiteY9" fmla="*/ 7492 h 6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969" h="64084">
                  <a:moveTo>
                    <a:pt x="0" y="31927"/>
                  </a:moveTo>
                  <a:cubicBezTo>
                    <a:pt x="0" y="13486"/>
                    <a:pt x="13485" y="0"/>
                    <a:pt x="32158" y="0"/>
                  </a:cubicBezTo>
                  <a:cubicBezTo>
                    <a:pt x="50830" y="0"/>
                    <a:pt x="63970" y="13486"/>
                    <a:pt x="63970" y="31927"/>
                  </a:cubicBezTo>
                  <a:cubicBezTo>
                    <a:pt x="63970" y="50369"/>
                    <a:pt x="50830" y="64085"/>
                    <a:pt x="32158" y="64085"/>
                  </a:cubicBezTo>
                  <a:cubicBezTo>
                    <a:pt x="13485" y="64085"/>
                    <a:pt x="0" y="50484"/>
                    <a:pt x="0" y="31927"/>
                  </a:cubicBezTo>
                  <a:close/>
                  <a:moveTo>
                    <a:pt x="32042" y="7492"/>
                  </a:moveTo>
                  <a:cubicBezTo>
                    <a:pt x="17981" y="7492"/>
                    <a:pt x="8068" y="17865"/>
                    <a:pt x="8068" y="32042"/>
                  </a:cubicBezTo>
                  <a:cubicBezTo>
                    <a:pt x="8068" y="46220"/>
                    <a:pt x="17981" y="56823"/>
                    <a:pt x="32042" y="56823"/>
                  </a:cubicBezTo>
                  <a:cubicBezTo>
                    <a:pt x="46104" y="56823"/>
                    <a:pt x="55901" y="46450"/>
                    <a:pt x="55901" y="32042"/>
                  </a:cubicBezTo>
                  <a:cubicBezTo>
                    <a:pt x="55901" y="17635"/>
                    <a:pt x="45989" y="7492"/>
                    <a:pt x="32042" y="7492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37" name="Freeform: Shape 1036">
              <a:extLst>
                <a:ext uri="{FF2B5EF4-FFF2-40B4-BE49-F238E27FC236}">
                  <a16:creationId xmlns:a16="http://schemas.microsoft.com/office/drawing/2014/main" id="{FE86E3B1-CFD7-4F2F-A6EB-7B6D316F64B0}"/>
                </a:ext>
              </a:extLst>
            </p:cNvPr>
            <p:cNvSpPr/>
            <p:nvPr/>
          </p:nvSpPr>
          <p:spPr>
            <a:xfrm>
              <a:off x="1470608" y="3331028"/>
              <a:ext cx="63739" cy="96127"/>
            </a:xfrm>
            <a:custGeom>
              <a:avLst/>
              <a:gdLst>
                <a:gd name="connsiteX0" fmla="*/ 55901 w 63739"/>
                <a:gd name="connsiteY0" fmla="*/ 80798 h 96127"/>
                <a:gd name="connsiteX1" fmla="*/ 31120 w 63739"/>
                <a:gd name="connsiteY1" fmla="*/ 96127 h 96127"/>
                <a:gd name="connsiteX2" fmla="*/ 0 w 63739"/>
                <a:gd name="connsiteY2" fmla="*/ 64315 h 96127"/>
                <a:gd name="connsiteX3" fmla="*/ 31120 w 63739"/>
                <a:gd name="connsiteY3" fmla="*/ 31927 h 96127"/>
                <a:gd name="connsiteX4" fmla="*/ 55901 w 63739"/>
                <a:gd name="connsiteY4" fmla="*/ 47372 h 96127"/>
                <a:gd name="connsiteX5" fmla="*/ 55901 w 63739"/>
                <a:gd name="connsiteY5" fmla="*/ 0 h 96127"/>
                <a:gd name="connsiteX6" fmla="*/ 63739 w 63739"/>
                <a:gd name="connsiteY6" fmla="*/ 0 h 96127"/>
                <a:gd name="connsiteX7" fmla="*/ 63739 w 63739"/>
                <a:gd name="connsiteY7" fmla="*/ 95090 h 96127"/>
                <a:gd name="connsiteX8" fmla="*/ 55901 w 63739"/>
                <a:gd name="connsiteY8" fmla="*/ 95090 h 96127"/>
                <a:gd name="connsiteX9" fmla="*/ 55901 w 63739"/>
                <a:gd name="connsiteY9" fmla="*/ 80798 h 96127"/>
                <a:gd name="connsiteX10" fmla="*/ 8184 w 63739"/>
                <a:gd name="connsiteY10" fmla="*/ 64200 h 96127"/>
                <a:gd name="connsiteX11" fmla="*/ 31927 w 63739"/>
                <a:gd name="connsiteY11" fmla="*/ 88751 h 96127"/>
                <a:gd name="connsiteX12" fmla="*/ 55901 w 63739"/>
                <a:gd name="connsiteY12" fmla="*/ 64200 h 96127"/>
                <a:gd name="connsiteX13" fmla="*/ 31927 w 63739"/>
                <a:gd name="connsiteY13" fmla="*/ 39419 h 96127"/>
                <a:gd name="connsiteX14" fmla="*/ 8184 w 63739"/>
                <a:gd name="connsiteY14" fmla="*/ 64200 h 9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739" h="96127">
                  <a:moveTo>
                    <a:pt x="55901" y="80798"/>
                  </a:moveTo>
                  <a:cubicBezTo>
                    <a:pt x="51521" y="90018"/>
                    <a:pt x="42531" y="96127"/>
                    <a:pt x="31120" y="96127"/>
                  </a:cubicBezTo>
                  <a:cubicBezTo>
                    <a:pt x="13024" y="96127"/>
                    <a:pt x="0" y="82642"/>
                    <a:pt x="0" y="64315"/>
                  </a:cubicBezTo>
                  <a:cubicBezTo>
                    <a:pt x="0" y="45989"/>
                    <a:pt x="12909" y="31927"/>
                    <a:pt x="31120" y="31927"/>
                  </a:cubicBezTo>
                  <a:cubicBezTo>
                    <a:pt x="42531" y="31927"/>
                    <a:pt x="51406" y="38036"/>
                    <a:pt x="55901" y="47372"/>
                  </a:cubicBezTo>
                  <a:lnTo>
                    <a:pt x="55901" y="0"/>
                  </a:lnTo>
                  <a:lnTo>
                    <a:pt x="63739" y="0"/>
                  </a:lnTo>
                  <a:lnTo>
                    <a:pt x="63739" y="95090"/>
                  </a:lnTo>
                  <a:lnTo>
                    <a:pt x="55901" y="95090"/>
                  </a:lnTo>
                  <a:lnTo>
                    <a:pt x="55901" y="80798"/>
                  </a:lnTo>
                  <a:close/>
                  <a:moveTo>
                    <a:pt x="8184" y="64200"/>
                  </a:moveTo>
                  <a:cubicBezTo>
                    <a:pt x="8184" y="78377"/>
                    <a:pt x="17981" y="88751"/>
                    <a:pt x="31927" y="88751"/>
                  </a:cubicBezTo>
                  <a:cubicBezTo>
                    <a:pt x="45874" y="88751"/>
                    <a:pt x="55901" y="78377"/>
                    <a:pt x="55901" y="64200"/>
                  </a:cubicBezTo>
                  <a:cubicBezTo>
                    <a:pt x="55901" y="50023"/>
                    <a:pt x="45874" y="39419"/>
                    <a:pt x="31927" y="39419"/>
                  </a:cubicBezTo>
                  <a:cubicBezTo>
                    <a:pt x="17981" y="39419"/>
                    <a:pt x="8184" y="49793"/>
                    <a:pt x="8184" y="64200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38" name="Freeform: Shape 1037">
              <a:extLst>
                <a:ext uri="{FF2B5EF4-FFF2-40B4-BE49-F238E27FC236}">
                  <a16:creationId xmlns:a16="http://schemas.microsoft.com/office/drawing/2014/main" id="{19FF742E-9F72-40C2-8180-37989E90A45C}"/>
                </a:ext>
              </a:extLst>
            </p:cNvPr>
            <p:cNvSpPr/>
            <p:nvPr/>
          </p:nvSpPr>
          <p:spPr>
            <a:xfrm>
              <a:off x="1581258" y="3363071"/>
              <a:ext cx="43914" cy="64315"/>
            </a:xfrm>
            <a:custGeom>
              <a:avLst/>
              <a:gdLst>
                <a:gd name="connsiteX0" fmla="*/ 21438 w 43914"/>
                <a:gd name="connsiteY0" fmla="*/ 57630 h 64315"/>
                <a:gd name="connsiteX1" fmla="*/ 35961 w 43914"/>
                <a:gd name="connsiteY1" fmla="*/ 47142 h 64315"/>
                <a:gd name="connsiteX2" fmla="*/ 28469 w 43914"/>
                <a:gd name="connsiteY2" fmla="*/ 38036 h 64315"/>
                <a:gd name="connsiteX3" fmla="*/ 12563 w 43914"/>
                <a:gd name="connsiteY3" fmla="*/ 31812 h 64315"/>
                <a:gd name="connsiteX4" fmla="*/ 1152 w 43914"/>
                <a:gd name="connsiteY4" fmla="*/ 16943 h 64315"/>
                <a:gd name="connsiteX5" fmla="*/ 22130 w 43914"/>
                <a:gd name="connsiteY5" fmla="*/ 0 h 64315"/>
                <a:gd name="connsiteX6" fmla="*/ 41033 w 43914"/>
                <a:gd name="connsiteY6" fmla="*/ 5993 h 64315"/>
                <a:gd name="connsiteX7" fmla="*/ 41033 w 43914"/>
                <a:gd name="connsiteY7" fmla="*/ 14292 h 64315"/>
                <a:gd name="connsiteX8" fmla="*/ 22245 w 43914"/>
                <a:gd name="connsiteY8" fmla="*/ 6570 h 64315"/>
                <a:gd name="connsiteX9" fmla="*/ 9106 w 43914"/>
                <a:gd name="connsiteY9" fmla="*/ 16367 h 64315"/>
                <a:gd name="connsiteX10" fmla="*/ 16482 w 43914"/>
                <a:gd name="connsiteY10" fmla="*/ 25242 h 64315"/>
                <a:gd name="connsiteX11" fmla="*/ 32503 w 43914"/>
                <a:gd name="connsiteY11" fmla="*/ 31466 h 64315"/>
                <a:gd name="connsiteX12" fmla="*/ 43914 w 43914"/>
                <a:gd name="connsiteY12" fmla="*/ 45874 h 64315"/>
                <a:gd name="connsiteX13" fmla="*/ 21323 w 43914"/>
                <a:gd name="connsiteY13" fmla="*/ 64315 h 64315"/>
                <a:gd name="connsiteX14" fmla="*/ 0 w 43914"/>
                <a:gd name="connsiteY14" fmla="*/ 57746 h 64315"/>
                <a:gd name="connsiteX15" fmla="*/ 0 w 43914"/>
                <a:gd name="connsiteY15" fmla="*/ 49101 h 64315"/>
                <a:gd name="connsiteX16" fmla="*/ 21438 w 43914"/>
                <a:gd name="connsiteY16" fmla="*/ 57861 h 64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914" h="64315">
                  <a:moveTo>
                    <a:pt x="21438" y="57630"/>
                  </a:moveTo>
                  <a:cubicBezTo>
                    <a:pt x="29622" y="57630"/>
                    <a:pt x="35961" y="53942"/>
                    <a:pt x="35961" y="47142"/>
                  </a:cubicBezTo>
                  <a:cubicBezTo>
                    <a:pt x="35961" y="43223"/>
                    <a:pt x="33771" y="40226"/>
                    <a:pt x="28469" y="38036"/>
                  </a:cubicBezTo>
                  <a:lnTo>
                    <a:pt x="12563" y="31812"/>
                  </a:lnTo>
                  <a:cubicBezTo>
                    <a:pt x="5071" y="28815"/>
                    <a:pt x="1152" y="24435"/>
                    <a:pt x="1152" y="16943"/>
                  </a:cubicBezTo>
                  <a:cubicBezTo>
                    <a:pt x="1152" y="6455"/>
                    <a:pt x="9912" y="0"/>
                    <a:pt x="22130" y="0"/>
                  </a:cubicBezTo>
                  <a:cubicBezTo>
                    <a:pt x="29391" y="0"/>
                    <a:pt x="36192" y="2075"/>
                    <a:pt x="41033" y="5993"/>
                  </a:cubicBezTo>
                  <a:lnTo>
                    <a:pt x="41033" y="14292"/>
                  </a:lnTo>
                  <a:cubicBezTo>
                    <a:pt x="35615" y="9336"/>
                    <a:pt x="28700" y="6570"/>
                    <a:pt x="22245" y="6570"/>
                  </a:cubicBezTo>
                  <a:cubicBezTo>
                    <a:pt x="14638" y="6570"/>
                    <a:pt x="9106" y="10143"/>
                    <a:pt x="9106" y="16367"/>
                  </a:cubicBezTo>
                  <a:cubicBezTo>
                    <a:pt x="9106" y="20516"/>
                    <a:pt x="11180" y="23167"/>
                    <a:pt x="16482" y="25242"/>
                  </a:cubicBezTo>
                  <a:lnTo>
                    <a:pt x="32503" y="31466"/>
                  </a:lnTo>
                  <a:cubicBezTo>
                    <a:pt x="40341" y="34578"/>
                    <a:pt x="43914" y="39419"/>
                    <a:pt x="43914" y="45874"/>
                  </a:cubicBezTo>
                  <a:cubicBezTo>
                    <a:pt x="43914" y="57400"/>
                    <a:pt x="34348" y="64315"/>
                    <a:pt x="21323" y="64315"/>
                  </a:cubicBezTo>
                  <a:cubicBezTo>
                    <a:pt x="13140" y="64315"/>
                    <a:pt x="5648" y="62126"/>
                    <a:pt x="0" y="57746"/>
                  </a:cubicBezTo>
                  <a:lnTo>
                    <a:pt x="0" y="49101"/>
                  </a:lnTo>
                  <a:cubicBezTo>
                    <a:pt x="6455" y="55210"/>
                    <a:pt x="13946" y="57861"/>
                    <a:pt x="21438" y="57861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39" name="Freeform: Shape 1038">
              <a:extLst>
                <a:ext uri="{FF2B5EF4-FFF2-40B4-BE49-F238E27FC236}">
                  <a16:creationId xmlns:a16="http://schemas.microsoft.com/office/drawing/2014/main" id="{118871D8-71D1-424D-8B79-E9525B681AFB}"/>
                </a:ext>
              </a:extLst>
            </p:cNvPr>
            <p:cNvSpPr/>
            <p:nvPr/>
          </p:nvSpPr>
          <p:spPr>
            <a:xfrm>
              <a:off x="1640502" y="3343707"/>
              <a:ext cx="36076" cy="83563"/>
            </a:xfrm>
            <a:custGeom>
              <a:avLst/>
              <a:gdLst>
                <a:gd name="connsiteX0" fmla="*/ 20286 w 36076"/>
                <a:gd name="connsiteY0" fmla="*/ 83449 h 83563"/>
                <a:gd name="connsiteX1" fmla="*/ 0 w 36076"/>
                <a:gd name="connsiteY1" fmla="*/ 62010 h 83563"/>
                <a:gd name="connsiteX2" fmla="*/ 0 w 36076"/>
                <a:gd name="connsiteY2" fmla="*/ 0 h 83563"/>
                <a:gd name="connsiteX3" fmla="*/ 7722 w 36076"/>
                <a:gd name="connsiteY3" fmla="*/ 0 h 83563"/>
                <a:gd name="connsiteX4" fmla="*/ 7722 w 36076"/>
                <a:gd name="connsiteY4" fmla="*/ 20286 h 83563"/>
                <a:gd name="connsiteX5" fmla="*/ 35039 w 36076"/>
                <a:gd name="connsiteY5" fmla="*/ 20286 h 83563"/>
                <a:gd name="connsiteX6" fmla="*/ 35039 w 36076"/>
                <a:gd name="connsiteY6" fmla="*/ 27662 h 83563"/>
                <a:gd name="connsiteX7" fmla="*/ 7722 w 36076"/>
                <a:gd name="connsiteY7" fmla="*/ 27662 h 83563"/>
                <a:gd name="connsiteX8" fmla="*/ 7722 w 36076"/>
                <a:gd name="connsiteY8" fmla="*/ 62702 h 83563"/>
                <a:gd name="connsiteX9" fmla="*/ 21093 w 36076"/>
                <a:gd name="connsiteY9" fmla="*/ 76072 h 83563"/>
                <a:gd name="connsiteX10" fmla="*/ 36077 w 36076"/>
                <a:gd name="connsiteY10" fmla="*/ 71346 h 83563"/>
                <a:gd name="connsiteX11" fmla="*/ 36077 w 36076"/>
                <a:gd name="connsiteY11" fmla="*/ 78954 h 83563"/>
                <a:gd name="connsiteX12" fmla="*/ 20401 w 36076"/>
                <a:gd name="connsiteY12" fmla="*/ 83564 h 8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076" h="83563">
                  <a:moveTo>
                    <a:pt x="20286" y="83449"/>
                  </a:moveTo>
                  <a:cubicBezTo>
                    <a:pt x="7722" y="83449"/>
                    <a:pt x="0" y="77570"/>
                    <a:pt x="0" y="62010"/>
                  </a:cubicBezTo>
                  <a:lnTo>
                    <a:pt x="0" y="0"/>
                  </a:lnTo>
                  <a:lnTo>
                    <a:pt x="7722" y="0"/>
                  </a:lnTo>
                  <a:lnTo>
                    <a:pt x="7722" y="20286"/>
                  </a:lnTo>
                  <a:lnTo>
                    <a:pt x="35039" y="20286"/>
                  </a:lnTo>
                  <a:lnTo>
                    <a:pt x="35039" y="27662"/>
                  </a:lnTo>
                  <a:lnTo>
                    <a:pt x="7722" y="27662"/>
                  </a:lnTo>
                  <a:lnTo>
                    <a:pt x="7722" y="62702"/>
                  </a:lnTo>
                  <a:cubicBezTo>
                    <a:pt x="7722" y="72268"/>
                    <a:pt x="13255" y="76072"/>
                    <a:pt x="21093" y="76072"/>
                  </a:cubicBezTo>
                  <a:cubicBezTo>
                    <a:pt x="25934" y="76072"/>
                    <a:pt x="31466" y="74689"/>
                    <a:pt x="36077" y="71346"/>
                  </a:cubicBezTo>
                  <a:lnTo>
                    <a:pt x="36077" y="78954"/>
                  </a:lnTo>
                  <a:cubicBezTo>
                    <a:pt x="31697" y="82065"/>
                    <a:pt x="25472" y="83564"/>
                    <a:pt x="20401" y="83564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40" name="Freeform: Shape 1039">
              <a:extLst>
                <a:ext uri="{FF2B5EF4-FFF2-40B4-BE49-F238E27FC236}">
                  <a16:creationId xmlns:a16="http://schemas.microsoft.com/office/drawing/2014/main" id="{0001129C-1E9A-49C6-A70D-68ACF6839375}"/>
                </a:ext>
              </a:extLst>
            </p:cNvPr>
            <p:cNvSpPr/>
            <p:nvPr/>
          </p:nvSpPr>
          <p:spPr>
            <a:xfrm>
              <a:off x="1684762" y="3362955"/>
              <a:ext cx="63739" cy="64200"/>
            </a:xfrm>
            <a:custGeom>
              <a:avLst/>
              <a:gdLst>
                <a:gd name="connsiteX0" fmla="*/ 55901 w 63739"/>
                <a:gd name="connsiteY0" fmla="*/ 48871 h 64200"/>
                <a:gd name="connsiteX1" fmla="*/ 31120 w 63739"/>
                <a:gd name="connsiteY1" fmla="*/ 64200 h 64200"/>
                <a:gd name="connsiteX2" fmla="*/ 0 w 63739"/>
                <a:gd name="connsiteY2" fmla="*/ 32388 h 64200"/>
                <a:gd name="connsiteX3" fmla="*/ 31120 w 63739"/>
                <a:gd name="connsiteY3" fmla="*/ 0 h 64200"/>
                <a:gd name="connsiteX4" fmla="*/ 55901 w 63739"/>
                <a:gd name="connsiteY4" fmla="*/ 15445 h 64200"/>
                <a:gd name="connsiteX5" fmla="*/ 55901 w 63739"/>
                <a:gd name="connsiteY5" fmla="*/ 1037 h 64200"/>
                <a:gd name="connsiteX6" fmla="*/ 63739 w 63739"/>
                <a:gd name="connsiteY6" fmla="*/ 1037 h 64200"/>
                <a:gd name="connsiteX7" fmla="*/ 63739 w 63739"/>
                <a:gd name="connsiteY7" fmla="*/ 63163 h 64200"/>
                <a:gd name="connsiteX8" fmla="*/ 55901 w 63739"/>
                <a:gd name="connsiteY8" fmla="*/ 63163 h 64200"/>
                <a:gd name="connsiteX9" fmla="*/ 55901 w 63739"/>
                <a:gd name="connsiteY9" fmla="*/ 48871 h 64200"/>
                <a:gd name="connsiteX10" fmla="*/ 8184 w 63739"/>
                <a:gd name="connsiteY10" fmla="*/ 32273 h 64200"/>
                <a:gd name="connsiteX11" fmla="*/ 31927 w 63739"/>
                <a:gd name="connsiteY11" fmla="*/ 56824 h 64200"/>
                <a:gd name="connsiteX12" fmla="*/ 55901 w 63739"/>
                <a:gd name="connsiteY12" fmla="*/ 32273 h 64200"/>
                <a:gd name="connsiteX13" fmla="*/ 31927 w 63739"/>
                <a:gd name="connsiteY13" fmla="*/ 7492 h 64200"/>
                <a:gd name="connsiteX14" fmla="*/ 8184 w 63739"/>
                <a:gd name="connsiteY14" fmla="*/ 32273 h 6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739" h="64200">
                  <a:moveTo>
                    <a:pt x="55901" y="48871"/>
                  </a:moveTo>
                  <a:cubicBezTo>
                    <a:pt x="51521" y="58207"/>
                    <a:pt x="42531" y="64200"/>
                    <a:pt x="31120" y="64200"/>
                  </a:cubicBezTo>
                  <a:cubicBezTo>
                    <a:pt x="13024" y="64200"/>
                    <a:pt x="0" y="50715"/>
                    <a:pt x="0" y="32388"/>
                  </a:cubicBezTo>
                  <a:cubicBezTo>
                    <a:pt x="0" y="14062"/>
                    <a:pt x="12909" y="0"/>
                    <a:pt x="31120" y="0"/>
                  </a:cubicBezTo>
                  <a:cubicBezTo>
                    <a:pt x="42531" y="0"/>
                    <a:pt x="51406" y="6109"/>
                    <a:pt x="55901" y="15445"/>
                  </a:cubicBezTo>
                  <a:lnTo>
                    <a:pt x="55901" y="1037"/>
                  </a:lnTo>
                  <a:lnTo>
                    <a:pt x="63739" y="1037"/>
                  </a:lnTo>
                  <a:lnTo>
                    <a:pt x="63739" y="63163"/>
                  </a:lnTo>
                  <a:lnTo>
                    <a:pt x="55901" y="63163"/>
                  </a:lnTo>
                  <a:lnTo>
                    <a:pt x="55901" y="48871"/>
                  </a:lnTo>
                  <a:close/>
                  <a:moveTo>
                    <a:pt x="8184" y="32273"/>
                  </a:moveTo>
                  <a:cubicBezTo>
                    <a:pt x="8184" y="46450"/>
                    <a:pt x="17981" y="56824"/>
                    <a:pt x="31927" y="56824"/>
                  </a:cubicBezTo>
                  <a:cubicBezTo>
                    <a:pt x="45874" y="56824"/>
                    <a:pt x="55901" y="46450"/>
                    <a:pt x="55901" y="32273"/>
                  </a:cubicBezTo>
                  <a:cubicBezTo>
                    <a:pt x="55901" y="18096"/>
                    <a:pt x="45874" y="7492"/>
                    <a:pt x="31927" y="7492"/>
                  </a:cubicBezTo>
                  <a:cubicBezTo>
                    <a:pt x="17981" y="7492"/>
                    <a:pt x="8184" y="17866"/>
                    <a:pt x="8184" y="32273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41" name="Freeform: Shape 1040">
              <a:extLst>
                <a:ext uri="{FF2B5EF4-FFF2-40B4-BE49-F238E27FC236}">
                  <a16:creationId xmlns:a16="http://schemas.microsoft.com/office/drawing/2014/main" id="{13212187-83BE-4245-A358-1B1FC396BE8C}"/>
                </a:ext>
              </a:extLst>
            </p:cNvPr>
            <p:cNvSpPr/>
            <p:nvPr/>
          </p:nvSpPr>
          <p:spPr>
            <a:xfrm>
              <a:off x="1770631" y="3363071"/>
              <a:ext cx="31120" cy="63162"/>
            </a:xfrm>
            <a:custGeom>
              <a:avLst/>
              <a:gdLst>
                <a:gd name="connsiteX0" fmla="*/ 7838 w 31120"/>
                <a:gd name="connsiteY0" fmla="*/ 63048 h 63162"/>
                <a:gd name="connsiteX1" fmla="*/ 0 w 31120"/>
                <a:gd name="connsiteY1" fmla="*/ 63048 h 63162"/>
                <a:gd name="connsiteX2" fmla="*/ 0 w 31120"/>
                <a:gd name="connsiteY2" fmla="*/ 922 h 63162"/>
                <a:gd name="connsiteX3" fmla="*/ 7838 w 31120"/>
                <a:gd name="connsiteY3" fmla="*/ 922 h 63162"/>
                <a:gd name="connsiteX4" fmla="*/ 7838 w 31120"/>
                <a:gd name="connsiteY4" fmla="*/ 16943 h 63162"/>
                <a:gd name="connsiteX5" fmla="*/ 31120 w 31120"/>
                <a:gd name="connsiteY5" fmla="*/ 0 h 63162"/>
                <a:gd name="connsiteX6" fmla="*/ 31120 w 31120"/>
                <a:gd name="connsiteY6" fmla="*/ 8875 h 63162"/>
                <a:gd name="connsiteX7" fmla="*/ 7838 w 31120"/>
                <a:gd name="connsiteY7" fmla="*/ 33195 h 63162"/>
                <a:gd name="connsiteX8" fmla="*/ 7838 w 31120"/>
                <a:gd name="connsiteY8" fmla="*/ 63163 h 6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120" h="63162">
                  <a:moveTo>
                    <a:pt x="7838" y="63048"/>
                  </a:moveTo>
                  <a:lnTo>
                    <a:pt x="0" y="63048"/>
                  </a:lnTo>
                  <a:lnTo>
                    <a:pt x="0" y="922"/>
                  </a:lnTo>
                  <a:lnTo>
                    <a:pt x="7838" y="922"/>
                  </a:lnTo>
                  <a:lnTo>
                    <a:pt x="7838" y="16943"/>
                  </a:lnTo>
                  <a:cubicBezTo>
                    <a:pt x="12102" y="6455"/>
                    <a:pt x="20747" y="0"/>
                    <a:pt x="31120" y="0"/>
                  </a:cubicBezTo>
                  <a:lnTo>
                    <a:pt x="31120" y="8875"/>
                  </a:lnTo>
                  <a:cubicBezTo>
                    <a:pt x="18672" y="7607"/>
                    <a:pt x="7838" y="17059"/>
                    <a:pt x="7838" y="33195"/>
                  </a:cubicBezTo>
                  <a:lnTo>
                    <a:pt x="7838" y="63163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42" name="Freeform: Shape 1041">
              <a:extLst>
                <a:ext uri="{FF2B5EF4-FFF2-40B4-BE49-F238E27FC236}">
                  <a16:creationId xmlns:a16="http://schemas.microsoft.com/office/drawing/2014/main" id="{4A562313-AF53-4BA3-BF8B-471E73E9AF4A}"/>
                </a:ext>
              </a:extLst>
            </p:cNvPr>
            <p:cNvSpPr/>
            <p:nvPr/>
          </p:nvSpPr>
          <p:spPr>
            <a:xfrm>
              <a:off x="1812817" y="3343707"/>
              <a:ext cx="36076" cy="83563"/>
            </a:xfrm>
            <a:custGeom>
              <a:avLst/>
              <a:gdLst>
                <a:gd name="connsiteX0" fmla="*/ 20286 w 36076"/>
                <a:gd name="connsiteY0" fmla="*/ 83449 h 83563"/>
                <a:gd name="connsiteX1" fmla="*/ 0 w 36076"/>
                <a:gd name="connsiteY1" fmla="*/ 62010 h 83563"/>
                <a:gd name="connsiteX2" fmla="*/ 0 w 36076"/>
                <a:gd name="connsiteY2" fmla="*/ 0 h 83563"/>
                <a:gd name="connsiteX3" fmla="*/ 7722 w 36076"/>
                <a:gd name="connsiteY3" fmla="*/ 0 h 83563"/>
                <a:gd name="connsiteX4" fmla="*/ 7722 w 36076"/>
                <a:gd name="connsiteY4" fmla="*/ 20286 h 83563"/>
                <a:gd name="connsiteX5" fmla="*/ 35039 w 36076"/>
                <a:gd name="connsiteY5" fmla="*/ 20286 h 83563"/>
                <a:gd name="connsiteX6" fmla="*/ 35039 w 36076"/>
                <a:gd name="connsiteY6" fmla="*/ 27662 h 83563"/>
                <a:gd name="connsiteX7" fmla="*/ 7722 w 36076"/>
                <a:gd name="connsiteY7" fmla="*/ 27662 h 83563"/>
                <a:gd name="connsiteX8" fmla="*/ 7722 w 36076"/>
                <a:gd name="connsiteY8" fmla="*/ 62702 h 83563"/>
                <a:gd name="connsiteX9" fmla="*/ 21093 w 36076"/>
                <a:gd name="connsiteY9" fmla="*/ 76072 h 83563"/>
                <a:gd name="connsiteX10" fmla="*/ 36077 w 36076"/>
                <a:gd name="connsiteY10" fmla="*/ 71346 h 83563"/>
                <a:gd name="connsiteX11" fmla="*/ 36077 w 36076"/>
                <a:gd name="connsiteY11" fmla="*/ 78954 h 83563"/>
                <a:gd name="connsiteX12" fmla="*/ 20401 w 36076"/>
                <a:gd name="connsiteY12" fmla="*/ 83564 h 8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076" h="83563">
                  <a:moveTo>
                    <a:pt x="20286" y="83449"/>
                  </a:moveTo>
                  <a:cubicBezTo>
                    <a:pt x="7722" y="83449"/>
                    <a:pt x="0" y="77570"/>
                    <a:pt x="0" y="62010"/>
                  </a:cubicBezTo>
                  <a:lnTo>
                    <a:pt x="0" y="0"/>
                  </a:lnTo>
                  <a:lnTo>
                    <a:pt x="7722" y="0"/>
                  </a:lnTo>
                  <a:lnTo>
                    <a:pt x="7722" y="20286"/>
                  </a:lnTo>
                  <a:lnTo>
                    <a:pt x="35039" y="20286"/>
                  </a:lnTo>
                  <a:lnTo>
                    <a:pt x="35039" y="27662"/>
                  </a:lnTo>
                  <a:lnTo>
                    <a:pt x="7722" y="27662"/>
                  </a:lnTo>
                  <a:lnTo>
                    <a:pt x="7722" y="62702"/>
                  </a:lnTo>
                  <a:cubicBezTo>
                    <a:pt x="7722" y="72268"/>
                    <a:pt x="13255" y="76072"/>
                    <a:pt x="21093" y="76072"/>
                  </a:cubicBezTo>
                  <a:cubicBezTo>
                    <a:pt x="25934" y="76072"/>
                    <a:pt x="31466" y="74689"/>
                    <a:pt x="36077" y="71346"/>
                  </a:cubicBezTo>
                  <a:lnTo>
                    <a:pt x="36077" y="78954"/>
                  </a:lnTo>
                  <a:cubicBezTo>
                    <a:pt x="31697" y="82065"/>
                    <a:pt x="25473" y="83564"/>
                    <a:pt x="20401" y="83564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43" name="Freeform: Shape 1042">
              <a:extLst>
                <a:ext uri="{FF2B5EF4-FFF2-40B4-BE49-F238E27FC236}">
                  <a16:creationId xmlns:a16="http://schemas.microsoft.com/office/drawing/2014/main" id="{14B63C7E-A912-4A55-8699-6BBDF0354EE3}"/>
                </a:ext>
              </a:extLst>
            </p:cNvPr>
            <p:cNvSpPr/>
            <p:nvPr/>
          </p:nvSpPr>
          <p:spPr>
            <a:xfrm>
              <a:off x="1891770" y="3331028"/>
              <a:ext cx="63623" cy="96127"/>
            </a:xfrm>
            <a:custGeom>
              <a:avLst/>
              <a:gdLst>
                <a:gd name="connsiteX0" fmla="*/ 32503 w 63623"/>
                <a:gd name="connsiteY0" fmla="*/ 96127 h 96127"/>
                <a:gd name="connsiteX1" fmla="*/ 7838 w 63623"/>
                <a:gd name="connsiteY1" fmla="*/ 80682 h 96127"/>
                <a:gd name="connsiteX2" fmla="*/ 7838 w 63623"/>
                <a:gd name="connsiteY2" fmla="*/ 95090 h 96127"/>
                <a:gd name="connsiteX3" fmla="*/ 0 w 63623"/>
                <a:gd name="connsiteY3" fmla="*/ 95090 h 96127"/>
                <a:gd name="connsiteX4" fmla="*/ 0 w 63623"/>
                <a:gd name="connsiteY4" fmla="*/ 0 h 96127"/>
                <a:gd name="connsiteX5" fmla="*/ 7838 w 63623"/>
                <a:gd name="connsiteY5" fmla="*/ 0 h 96127"/>
                <a:gd name="connsiteX6" fmla="*/ 7838 w 63623"/>
                <a:gd name="connsiteY6" fmla="*/ 47372 h 96127"/>
                <a:gd name="connsiteX7" fmla="*/ 32503 w 63623"/>
                <a:gd name="connsiteY7" fmla="*/ 31927 h 96127"/>
                <a:gd name="connsiteX8" fmla="*/ 63624 w 63623"/>
                <a:gd name="connsiteY8" fmla="*/ 63854 h 96127"/>
                <a:gd name="connsiteX9" fmla="*/ 32503 w 63623"/>
                <a:gd name="connsiteY9" fmla="*/ 96012 h 96127"/>
                <a:gd name="connsiteX10" fmla="*/ 55440 w 63623"/>
                <a:gd name="connsiteY10" fmla="*/ 64085 h 96127"/>
                <a:gd name="connsiteX11" fmla="*/ 31697 w 63623"/>
                <a:gd name="connsiteY11" fmla="*/ 39534 h 96127"/>
                <a:gd name="connsiteX12" fmla="*/ 7722 w 63623"/>
                <a:gd name="connsiteY12" fmla="*/ 64085 h 96127"/>
                <a:gd name="connsiteX13" fmla="*/ 31697 w 63623"/>
                <a:gd name="connsiteY13" fmla="*/ 88866 h 96127"/>
                <a:gd name="connsiteX14" fmla="*/ 55440 w 63623"/>
                <a:gd name="connsiteY14" fmla="*/ 64085 h 9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623" h="96127">
                  <a:moveTo>
                    <a:pt x="32503" y="96127"/>
                  </a:moveTo>
                  <a:cubicBezTo>
                    <a:pt x="21093" y="96127"/>
                    <a:pt x="12102" y="90018"/>
                    <a:pt x="7838" y="80682"/>
                  </a:cubicBezTo>
                  <a:lnTo>
                    <a:pt x="7838" y="95090"/>
                  </a:lnTo>
                  <a:lnTo>
                    <a:pt x="0" y="95090"/>
                  </a:lnTo>
                  <a:lnTo>
                    <a:pt x="0" y="0"/>
                  </a:lnTo>
                  <a:lnTo>
                    <a:pt x="7838" y="0"/>
                  </a:lnTo>
                  <a:lnTo>
                    <a:pt x="7838" y="47372"/>
                  </a:lnTo>
                  <a:cubicBezTo>
                    <a:pt x="12102" y="38036"/>
                    <a:pt x="21093" y="31927"/>
                    <a:pt x="32503" y="31927"/>
                  </a:cubicBezTo>
                  <a:cubicBezTo>
                    <a:pt x="50599" y="31927"/>
                    <a:pt x="63624" y="45413"/>
                    <a:pt x="63624" y="63854"/>
                  </a:cubicBezTo>
                  <a:cubicBezTo>
                    <a:pt x="63624" y="82296"/>
                    <a:pt x="50715" y="96012"/>
                    <a:pt x="32503" y="96012"/>
                  </a:cubicBezTo>
                  <a:close/>
                  <a:moveTo>
                    <a:pt x="55440" y="64085"/>
                  </a:moveTo>
                  <a:cubicBezTo>
                    <a:pt x="55440" y="49908"/>
                    <a:pt x="45643" y="39534"/>
                    <a:pt x="31697" y="39534"/>
                  </a:cubicBezTo>
                  <a:cubicBezTo>
                    <a:pt x="17750" y="39534"/>
                    <a:pt x="7722" y="49908"/>
                    <a:pt x="7722" y="64085"/>
                  </a:cubicBezTo>
                  <a:cubicBezTo>
                    <a:pt x="7722" y="78262"/>
                    <a:pt x="17750" y="88866"/>
                    <a:pt x="31697" y="88866"/>
                  </a:cubicBezTo>
                  <a:cubicBezTo>
                    <a:pt x="45643" y="88866"/>
                    <a:pt x="55440" y="78492"/>
                    <a:pt x="55440" y="64085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44" name="Freeform: Shape 1043">
              <a:extLst>
                <a:ext uri="{FF2B5EF4-FFF2-40B4-BE49-F238E27FC236}">
                  <a16:creationId xmlns:a16="http://schemas.microsoft.com/office/drawing/2014/main" id="{378787B3-267C-4F8A-A20F-4CD75C37D813}"/>
                </a:ext>
              </a:extLst>
            </p:cNvPr>
            <p:cNvSpPr/>
            <p:nvPr/>
          </p:nvSpPr>
          <p:spPr>
            <a:xfrm>
              <a:off x="1960811" y="3363993"/>
              <a:ext cx="61549" cy="93822"/>
            </a:xfrm>
            <a:custGeom>
              <a:avLst/>
              <a:gdLst>
                <a:gd name="connsiteX0" fmla="*/ 16137 w 61549"/>
                <a:gd name="connsiteY0" fmla="*/ 93822 h 93822"/>
                <a:gd name="connsiteX1" fmla="*/ 7838 w 61549"/>
                <a:gd name="connsiteY1" fmla="*/ 93822 h 93822"/>
                <a:gd name="connsiteX2" fmla="*/ 27547 w 61549"/>
                <a:gd name="connsiteY2" fmla="*/ 53020 h 93822"/>
                <a:gd name="connsiteX3" fmla="*/ 0 w 61549"/>
                <a:gd name="connsiteY3" fmla="*/ 0 h 93822"/>
                <a:gd name="connsiteX4" fmla="*/ 9221 w 61549"/>
                <a:gd name="connsiteY4" fmla="*/ 0 h 93822"/>
                <a:gd name="connsiteX5" fmla="*/ 31812 w 61549"/>
                <a:gd name="connsiteY5" fmla="*/ 44145 h 93822"/>
                <a:gd name="connsiteX6" fmla="*/ 53250 w 61549"/>
                <a:gd name="connsiteY6" fmla="*/ 0 h 93822"/>
                <a:gd name="connsiteX7" fmla="*/ 61549 w 61549"/>
                <a:gd name="connsiteY7" fmla="*/ 0 h 93822"/>
                <a:gd name="connsiteX8" fmla="*/ 16137 w 61549"/>
                <a:gd name="connsiteY8" fmla="*/ 93822 h 93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549" h="93822">
                  <a:moveTo>
                    <a:pt x="16137" y="93822"/>
                  </a:moveTo>
                  <a:lnTo>
                    <a:pt x="7838" y="93822"/>
                  </a:lnTo>
                  <a:lnTo>
                    <a:pt x="27547" y="53020"/>
                  </a:lnTo>
                  <a:lnTo>
                    <a:pt x="0" y="0"/>
                  </a:lnTo>
                  <a:lnTo>
                    <a:pt x="9221" y="0"/>
                  </a:lnTo>
                  <a:lnTo>
                    <a:pt x="31812" y="44145"/>
                  </a:lnTo>
                  <a:lnTo>
                    <a:pt x="53250" y="0"/>
                  </a:lnTo>
                  <a:lnTo>
                    <a:pt x="61549" y="0"/>
                  </a:lnTo>
                  <a:lnTo>
                    <a:pt x="16137" y="93822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45" name="Freeform: Shape 1044">
              <a:extLst>
                <a:ext uri="{FF2B5EF4-FFF2-40B4-BE49-F238E27FC236}">
                  <a16:creationId xmlns:a16="http://schemas.microsoft.com/office/drawing/2014/main" id="{F4C0BCA3-63A4-4B17-BAF2-5DEA9AAA40EE}"/>
                </a:ext>
              </a:extLst>
            </p:cNvPr>
            <p:cNvSpPr/>
            <p:nvPr/>
          </p:nvSpPr>
          <p:spPr>
            <a:xfrm>
              <a:off x="2060050" y="3362955"/>
              <a:ext cx="59935" cy="64200"/>
            </a:xfrm>
            <a:custGeom>
              <a:avLst/>
              <a:gdLst>
                <a:gd name="connsiteX0" fmla="*/ 0 w 59935"/>
                <a:gd name="connsiteY0" fmla="*/ 32504 h 64200"/>
                <a:gd name="connsiteX1" fmla="*/ 30544 w 59935"/>
                <a:gd name="connsiteY1" fmla="*/ 0 h 64200"/>
                <a:gd name="connsiteX2" fmla="*/ 59935 w 59935"/>
                <a:gd name="connsiteY2" fmla="*/ 31351 h 64200"/>
                <a:gd name="connsiteX3" fmla="*/ 59705 w 59935"/>
                <a:gd name="connsiteY3" fmla="*/ 35155 h 64200"/>
                <a:gd name="connsiteX4" fmla="*/ 8184 w 59935"/>
                <a:gd name="connsiteY4" fmla="*/ 35155 h 64200"/>
                <a:gd name="connsiteX5" fmla="*/ 33080 w 59935"/>
                <a:gd name="connsiteY5" fmla="*/ 56939 h 64200"/>
                <a:gd name="connsiteX6" fmla="*/ 55786 w 59935"/>
                <a:gd name="connsiteY6" fmla="*/ 49331 h 64200"/>
                <a:gd name="connsiteX7" fmla="*/ 55786 w 59935"/>
                <a:gd name="connsiteY7" fmla="*/ 57054 h 64200"/>
                <a:gd name="connsiteX8" fmla="*/ 33080 w 59935"/>
                <a:gd name="connsiteY8" fmla="*/ 64200 h 64200"/>
                <a:gd name="connsiteX9" fmla="*/ 0 w 59935"/>
                <a:gd name="connsiteY9" fmla="*/ 32504 h 64200"/>
                <a:gd name="connsiteX10" fmla="*/ 51752 w 59935"/>
                <a:gd name="connsiteY10" fmla="*/ 28700 h 64200"/>
                <a:gd name="connsiteX11" fmla="*/ 30544 w 59935"/>
                <a:gd name="connsiteY11" fmla="*/ 7261 h 64200"/>
                <a:gd name="connsiteX12" fmla="*/ 8414 w 59935"/>
                <a:gd name="connsiteY12" fmla="*/ 28700 h 64200"/>
                <a:gd name="connsiteX13" fmla="*/ 51752 w 59935"/>
                <a:gd name="connsiteY13" fmla="*/ 28700 h 6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935" h="64200">
                  <a:moveTo>
                    <a:pt x="0" y="32504"/>
                  </a:moveTo>
                  <a:cubicBezTo>
                    <a:pt x="0" y="14062"/>
                    <a:pt x="11641" y="0"/>
                    <a:pt x="30544" y="0"/>
                  </a:cubicBezTo>
                  <a:cubicBezTo>
                    <a:pt x="49447" y="0"/>
                    <a:pt x="59935" y="13370"/>
                    <a:pt x="59935" y="31351"/>
                  </a:cubicBezTo>
                  <a:cubicBezTo>
                    <a:pt x="59935" y="32619"/>
                    <a:pt x="59820" y="33887"/>
                    <a:pt x="59705" y="35155"/>
                  </a:cubicBezTo>
                  <a:lnTo>
                    <a:pt x="8184" y="35155"/>
                  </a:lnTo>
                  <a:cubicBezTo>
                    <a:pt x="9451" y="47948"/>
                    <a:pt x="18903" y="56939"/>
                    <a:pt x="33080" y="56939"/>
                  </a:cubicBezTo>
                  <a:cubicBezTo>
                    <a:pt x="41263" y="56939"/>
                    <a:pt x="49216" y="54403"/>
                    <a:pt x="55786" y="49331"/>
                  </a:cubicBezTo>
                  <a:lnTo>
                    <a:pt x="55786" y="57054"/>
                  </a:lnTo>
                  <a:cubicBezTo>
                    <a:pt x="49216" y="61895"/>
                    <a:pt x="41379" y="64200"/>
                    <a:pt x="33080" y="64200"/>
                  </a:cubicBezTo>
                  <a:cubicBezTo>
                    <a:pt x="13601" y="64200"/>
                    <a:pt x="0" y="51291"/>
                    <a:pt x="0" y="32504"/>
                  </a:cubicBezTo>
                  <a:close/>
                  <a:moveTo>
                    <a:pt x="51752" y="28700"/>
                  </a:moveTo>
                  <a:cubicBezTo>
                    <a:pt x="50945" y="16483"/>
                    <a:pt x="43223" y="7261"/>
                    <a:pt x="30544" y="7261"/>
                  </a:cubicBezTo>
                  <a:cubicBezTo>
                    <a:pt x="17865" y="7261"/>
                    <a:pt x="9567" y="16483"/>
                    <a:pt x="8414" y="28700"/>
                  </a:cubicBezTo>
                  <a:lnTo>
                    <a:pt x="51752" y="28700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46" name="Freeform: Shape 1045">
              <a:extLst>
                <a:ext uri="{FF2B5EF4-FFF2-40B4-BE49-F238E27FC236}">
                  <a16:creationId xmlns:a16="http://schemas.microsoft.com/office/drawing/2014/main" id="{0216E722-9AFC-4F8E-B48E-0CDD3C913350}"/>
                </a:ext>
              </a:extLst>
            </p:cNvPr>
            <p:cNvSpPr/>
            <p:nvPr/>
          </p:nvSpPr>
          <p:spPr>
            <a:xfrm>
              <a:off x="2137275" y="3362955"/>
              <a:ext cx="55325" cy="63162"/>
            </a:xfrm>
            <a:custGeom>
              <a:avLst/>
              <a:gdLst>
                <a:gd name="connsiteX0" fmla="*/ 7838 w 55325"/>
                <a:gd name="connsiteY0" fmla="*/ 63163 h 63162"/>
                <a:gd name="connsiteX1" fmla="*/ 0 w 55325"/>
                <a:gd name="connsiteY1" fmla="*/ 63163 h 63162"/>
                <a:gd name="connsiteX2" fmla="*/ 0 w 55325"/>
                <a:gd name="connsiteY2" fmla="*/ 1037 h 63162"/>
                <a:gd name="connsiteX3" fmla="*/ 7838 w 55325"/>
                <a:gd name="connsiteY3" fmla="*/ 1037 h 63162"/>
                <a:gd name="connsiteX4" fmla="*/ 7838 w 55325"/>
                <a:gd name="connsiteY4" fmla="*/ 15214 h 63162"/>
                <a:gd name="connsiteX5" fmla="*/ 30775 w 55325"/>
                <a:gd name="connsiteY5" fmla="*/ 0 h 63162"/>
                <a:gd name="connsiteX6" fmla="*/ 55325 w 55325"/>
                <a:gd name="connsiteY6" fmla="*/ 27663 h 63162"/>
                <a:gd name="connsiteX7" fmla="*/ 55325 w 55325"/>
                <a:gd name="connsiteY7" fmla="*/ 63163 h 63162"/>
                <a:gd name="connsiteX8" fmla="*/ 47487 w 55325"/>
                <a:gd name="connsiteY8" fmla="*/ 63163 h 63162"/>
                <a:gd name="connsiteX9" fmla="*/ 47487 w 55325"/>
                <a:gd name="connsiteY9" fmla="*/ 28815 h 63162"/>
                <a:gd name="connsiteX10" fmla="*/ 28815 w 55325"/>
                <a:gd name="connsiteY10" fmla="*/ 7607 h 63162"/>
                <a:gd name="connsiteX11" fmla="*/ 7723 w 55325"/>
                <a:gd name="connsiteY11" fmla="*/ 32042 h 63162"/>
                <a:gd name="connsiteX12" fmla="*/ 7723 w 55325"/>
                <a:gd name="connsiteY12" fmla="*/ 63163 h 6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325" h="63162">
                  <a:moveTo>
                    <a:pt x="7838" y="63163"/>
                  </a:moveTo>
                  <a:lnTo>
                    <a:pt x="0" y="63163"/>
                  </a:lnTo>
                  <a:lnTo>
                    <a:pt x="0" y="1037"/>
                  </a:lnTo>
                  <a:lnTo>
                    <a:pt x="7838" y="1037"/>
                  </a:lnTo>
                  <a:lnTo>
                    <a:pt x="7838" y="15214"/>
                  </a:lnTo>
                  <a:cubicBezTo>
                    <a:pt x="11987" y="6109"/>
                    <a:pt x="20401" y="0"/>
                    <a:pt x="30775" y="0"/>
                  </a:cubicBezTo>
                  <a:cubicBezTo>
                    <a:pt x="47257" y="0"/>
                    <a:pt x="55325" y="11526"/>
                    <a:pt x="55325" y="27663"/>
                  </a:cubicBezTo>
                  <a:lnTo>
                    <a:pt x="55325" y="63163"/>
                  </a:lnTo>
                  <a:lnTo>
                    <a:pt x="47487" y="63163"/>
                  </a:lnTo>
                  <a:lnTo>
                    <a:pt x="47487" y="28815"/>
                  </a:lnTo>
                  <a:cubicBezTo>
                    <a:pt x="47487" y="14753"/>
                    <a:pt x="41033" y="7607"/>
                    <a:pt x="28815" y="7607"/>
                  </a:cubicBezTo>
                  <a:cubicBezTo>
                    <a:pt x="16598" y="7607"/>
                    <a:pt x="7723" y="18211"/>
                    <a:pt x="7723" y="32042"/>
                  </a:cubicBezTo>
                  <a:lnTo>
                    <a:pt x="7723" y="63163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47" name="Freeform: Shape 1046">
              <a:extLst>
                <a:ext uri="{FF2B5EF4-FFF2-40B4-BE49-F238E27FC236}">
                  <a16:creationId xmlns:a16="http://schemas.microsoft.com/office/drawing/2014/main" id="{5124D842-B640-4A83-8C67-D2989CB0E7B0}"/>
                </a:ext>
              </a:extLst>
            </p:cNvPr>
            <p:cNvSpPr/>
            <p:nvPr/>
          </p:nvSpPr>
          <p:spPr>
            <a:xfrm>
              <a:off x="2208506" y="3363071"/>
              <a:ext cx="43914" cy="64315"/>
            </a:xfrm>
            <a:custGeom>
              <a:avLst/>
              <a:gdLst>
                <a:gd name="connsiteX0" fmla="*/ 21438 w 43914"/>
                <a:gd name="connsiteY0" fmla="*/ 57630 h 64315"/>
                <a:gd name="connsiteX1" fmla="*/ 35961 w 43914"/>
                <a:gd name="connsiteY1" fmla="*/ 47142 h 64315"/>
                <a:gd name="connsiteX2" fmla="*/ 28469 w 43914"/>
                <a:gd name="connsiteY2" fmla="*/ 38036 h 64315"/>
                <a:gd name="connsiteX3" fmla="*/ 12563 w 43914"/>
                <a:gd name="connsiteY3" fmla="*/ 31812 h 64315"/>
                <a:gd name="connsiteX4" fmla="*/ 1153 w 43914"/>
                <a:gd name="connsiteY4" fmla="*/ 16943 h 64315"/>
                <a:gd name="connsiteX5" fmla="*/ 22130 w 43914"/>
                <a:gd name="connsiteY5" fmla="*/ 0 h 64315"/>
                <a:gd name="connsiteX6" fmla="*/ 41033 w 43914"/>
                <a:gd name="connsiteY6" fmla="*/ 5993 h 64315"/>
                <a:gd name="connsiteX7" fmla="*/ 41033 w 43914"/>
                <a:gd name="connsiteY7" fmla="*/ 14292 h 64315"/>
                <a:gd name="connsiteX8" fmla="*/ 22245 w 43914"/>
                <a:gd name="connsiteY8" fmla="*/ 6570 h 64315"/>
                <a:gd name="connsiteX9" fmla="*/ 9106 w 43914"/>
                <a:gd name="connsiteY9" fmla="*/ 16367 h 64315"/>
                <a:gd name="connsiteX10" fmla="*/ 16482 w 43914"/>
                <a:gd name="connsiteY10" fmla="*/ 25242 h 64315"/>
                <a:gd name="connsiteX11" fmla="*/ 32503 w 43914"/>
                <a:gd name="connsiteY11" fmla="*/ 31466 h 64315"/>
                <a:gd name="connsiteX12" fmla="*/ 43914 w 43914"/>
                <a:gd name="connsiteY12" fmla="*/ 45874 h 64315"/>
                <a:gd name="connsiteX13" fmla="*/ 21323 w 43914"/>
                <a:gd name="connsiteY13" fmla="*/ 64315 h 64315"/>
                <a:gd name="connsiteX14" fmla="*/ 0 w 43914"/>
                <a:gd name="connsiteY14" fmla="*/ 57746 h 64315"/>
                <a:gd name="connsiteX15" fmla="*/ 0 w 43914"/>
                <a:gd name="connsiteY15" fmla="*/ 49101 h 64315"/>
                <a:gd name="connsiteX16" fmla="*/ 21438 w 43914"/>
                <a:gd name="connsiteY16" fmla="*/ 57861 h 64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914" h="64315">
                  <a:moveTo>
                    <a:pt x="21438" y="57630"/>
                  </a:moveTo>
                  <a:cubicBezTo>
                    <a:pt x="29622" y="57630"/>
                    <a:pt x="35961" y="53942"/>
                    <a:pt x="35961" y="47142"/>
                  </a:cubicBezTo>
                  <a:cubicBezTo>
                    <a:pt x="35961" y="43223"/>
                    <a:pt x="33771" y="40226"/>
                    <a:pt x="28469" y="38036"/>
                  </a:cubicBezTo>
                  <a:lnTo>
                    <a:pt x="12563" y="31812"/>
                  </a:lnTo>
                  <a:cubicBezTo>
                    <a:pt x="5071" y="28815"/>
                    <a:pt x="1153" y="24435"/>
                    <a:pt x="1153" y="16943"/>
                  </a:cubicBezTo>
                  <a:cubicBezTo>
                    <a:pt x="1153" y="6455"/>
                    <a:pt x="9912" y="0"/>
                    <a:pt x="22130" y="0"/>
                  </a:cubicBezTo>
                  <a:cubicBezTo>
                    <a:pt x="29391" y="0"/>
                    <a:pt x="36192" y="2075"/>
                    <a:pt x="41033" y="5993"/>
                  </a:cubicBezTo>
                  <a:lnTo>
                    <a:pt x="41033" y="14292"/>
                  </a:lnTo>
                  <a:cubicBezTo>
                    <a:pt x="35615" y="9336"/>
                    <a:pt x="28700" y="6570"/>
                    <a:pt x="22245" y="6570"/>
                  </a:cubicBezTo>
                  <a:cubicBezTo>
                    <a:pt x="14638" y="6570"/>
                    <a:pt x="9106" y="10143"/>
                    <a:pt x="9106" y="16367"/>
                  </a:cubicBezTo>
                  <a:cubicBezTo>
                    <a:pt x="9106" y="20516"/>
                    <a:pt x="11180" y="23167"/>
                    <a:pt x="16482" y="25242"/>
                  </a:cubicBezTo>
                  <a:lnTo>
                    <a:pt x="32503" y="31466"/>
                  </a:lnTo>
                  <a:cubicBezTo>
                    <a:pt x="40341" y="34578"/>
                    <a:pt x="43914" y="39419"/>
                    <a:pt x="43914" y="45874"/>
                  </a:cubicBezTo>
                  <a:cubicBezTo>
                    <a:pt x="43914" y="57400"/>
                    <a:pt x="34348" y="64315"/>
                    <a:pt x="21323" y="64315"/>
                  </a:cubicBezTo>
                  <a:cubicBezTo>
                    <a:pt x="13140" y="64315"/>
                    <a:pt x="5648" y="62126"/>
                    <a:pt x="0" y="57746"/>
                  </a:cubicBezTo>
                  <a:lnTo>
                    <a:pt x="0" y="49101"/>
                  </a:lnTo>
                  <a:cubicBezTo>
                    <a:pt x="6455" y="55210"/>
                    <a:pt x="13947" y="57861"/>
                    <a:pt x="21438" y="57861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48" name="Freeform: Shape 1047">
              <a:extLst>
                <a:ext uri="{FF2B5EF4-FFF2-40B4-BE49-F238E27FC236}">
                  <a16:creationId xmlns:a16="http://schemas.microsoft.com/office/drawing/2014/main" id="{5278A4BF-0A81-4976-A414-55FB89FD7CDB}"/>
                </a:ext>
              </a:extLst>
            </p:cNvPr>
            <p:cNvSpPr/>
            <p:nvPr/>
          </p:nvSpPr>
          <p:spPr>
            <a:xfrm>
              <a:off x="2267058" y="3363993"/>
              <a:ext cx="54402" cy="63162"/>
            </a:xfrm>
            <a:custGeom>
              <a:avLst/>
              <a:gdLst>
                <a:gd name="connsiteX0" fmla="*/ 46565 w 54402"/>
                <a:gd name="connsiteY0" fmla="*/ 0 h 63162"/>
                <a:gd name="connsiteX1" fmla="*/ 54403 w 54402"/>
                <a:gd name="connsiteY1" fmla="*/ 0 h 63162"/>
                <a:gd name="connsiteX2" fmla="*/ 54403 w 54402"/>
                <a:gd name="connsiteY2" fmla="*/ 35039 h 63162"/>
                <a:gd name="connsiteX3" fmla="*/ 27317 w 54402"/>
                <a:gd name="connsiteY3" fmla="*/ 63163 h 63162"/>
                <a:gd name="connsiteX4" fmla="*/ 0 w 54402"/>
                <a:gd name="connsiteY4" fmla="*/ 35039 h 63162"/>
                <a:gd name="connsiteX5" fmla="*/ 0 w 54402"/>
                <a:gd name="connsiteY5" fmla="*/ 0 h 63162"/>
                <a:gd name="connsiteX6" fmla="*/ 7838 w 54402"/>
                <a:gd name="connsiteY6" fmla="*/ 0 h 63162"/>
                <a:gd name="connsiteX7" fmla="*/ 7838 w 54402"/>
                <a:gd name="connsiteY7" fmla="*/ 35731 h 63162"/>
                <a:gd name="connsiteX8" fmla="*/ 27201 w 54402"/>
                <a:gd name="connsiteY8" fmla="*/ 55786 h 63162"/>
                <a:gd name="connsiteX9" fmla="*/ 46450 w 54402"/>
                <a:gd name="connsiteY9" fmla="*/ 35731 h 63162"/>
                <a:gd name="connsiteX10" fmla="*/ 46450 w 54402"/>
                <a:gd name="connsiteY10" fmla="*/ 0 h 6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402" h="63162">
                  <a:moveTo>
                    <a:pt x="46565" y="0"/>
                  </a:moveTo>
                  <a:lnTo>
                    <a:pt x="54403" y="0"/>
                  </a:lnTo>
                  <a:lnTo>
                    <a:pt x="54403" y="35039"/>
                  </a:lnTo>
                  <a:cubicBezTo>
                    <a:pt x="54403" y="52674"/>
                    <a:pt x="43799" y="63163"/>
                    <a:pt x="27317" y="63163"/>
                  </a:cubicBezTo>
                  <a:cubicBezTo>
                    <a:pt x="10835" y="63163"/>
                    <a:pt x="0" y="52674"/>
                    <a:pt x="0" y="35039"/>
                  </a:cubicBezTo>
                  <a:lnTo>
                    <a:pt x="0" y="0"/>
                  </a:lnTo>
                  <a:lnTo>
                    <a:pt x="7838" y="0"/>
                  </a:lnTo>
                  <a:lnTo>
                    <a:pt x="7838" y="35731"/>
                  </a:lnTo>
                  <a:cubicBezTo>
                    <a:pt x="7838" y="48871"/>
                    <a:pt x="15675" y="55786"/>
                    <a:pt x="27201" y="55786"/>
                  </a:cubicBezTo>
                  <a:cubicBezTo>
                    <a:pt x="38728" y="55786"/>
                    <a:pt x="46450" y="48986"/>
                    <a:pt x="46450" y="35731"/>
                  </a:cubicBezTo>
                  <a:lnTo>
                    <a:pt x="46450" y="0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49" name="Freeform: Shape 1048">
              <a:extLst>
                <a:ext uri="{FF2B5EF4-FFF2-40B4-BE49-F238E27FC236}">
                  <a16:creationId xmlns:a16="http://schemas.microsoft.com/office/drawing/2014/main" id="{DF389108-B61A-47F9-B278-D4A3A8F2A3A5}"/>
                </a:ext>
              </a:extLst>
            </p:cNvPr>
            <p:cNvSpPr/>
            <p:nvPr/>
          </p:nvSpPr>
          <p:spPr>
            <a:xfrm>
              <a:off x="2341747" y="3363071"/>
              <a:ext cx="31120" cy="63162"/>
            </a:xfrm>
            <a:custGeom>
              <a:avLst/>
              <a:gdLst>
                <a:gd name="connsiteX0" fmla="*/ 7838 w 31120"/>
                <a:gd name="connsiteY0" fmla="*/ 63048 h 63162"/>
                <a:gd name="connsiteX1" fmla="*/ 0 w 31120"/>
                <a:gd name="connsiteY1" fmla="*/ 63048 h 63162"/>
                <a:gd name="connsiteX2" fmla="*/ 0 w 31120"/>
                <a:gd name="connsiteY2" fmla="*/ 922 h 63162"/>
                <a:gd name="connsiteX3" fmla="*/ 7838 w 31120"/>
                <a:gd name="connsiteY3" fmla="*/ 922 h 63162"/>
                <a:gd name="connsiteX4" fmla="*/ 7838 w 31120"/>
                <a:gd name="connsiteY4" fmla="*/ 16943 h 63162"/>
                <a:gd name="connsiteX5" fmla="*/ 31120 w 31120"/>
                <a:gd name="connsiteY5" fmla="*/ 0 h 63162"/>
                <a:gd name="connsiteX6" fmla="*/ 31120 w 31120"/>
                <a:gd name="connsiteY6" fmla="*/ 8875 h 63162"/>
                <a:gd name="connsiteX7" fmla="*/ 7838 w 31120"/>
                <a:gd name="connsiteY7" fmla="*/ 33195 h 63162"/>
                <a:gd name="connsiteX8" fmla="*/ 7838 w 31120"/>
                <a:gd name="connsiteY8" fmla="*/ 63163 h 6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120" h="63162">
                  <a:moveTo>
                    <a:pt x="7838" y="63048"/>
                  </a:moveTo>
                  <a:lnTo>
                    <a:pt x="0" y="63048"/>
                  </a:lnTo>
                  <a:lnTo>
                    <a:pt x="0" y="922"/>
                  </a:lnTo>
                  <a:lnTo>
                    <a:pt x="7838" y="922"/>
                  </a:lnTo>
                  <a:lnTo>
                    <a:pt x="7838" y="16943"/>
                  </a:lnTo>
                  <a:cubicBezTo>
                    <a:pt x="12102" y="6455"/>
                    <a:pt x="20747" y="0"/>
                    <a:pt x="31120" y="0"/>
                  </a:cubicBezTo>
                  <a:lnTo>
                    <a:pt x="31120" y="8875"/>
                  </a:lnTo>
                  <a:cubicBezTo>
                    <a:pt x="18672" y="7607"/>
                    <a:pt x="7838" y="17059"/>
                    <a:pt x="7838" y="33195"/>
                  </a:cubicBezTo>
                  <a:lnTo>
                    <a:pt x="7838" y="63163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50" name="Freeform: Shape 1049">
              <a:extLst>
                <a:ext uri="{FF2B5EF4-FFF2-40B4-BE49-F238E27FC236}">
                  <a16:creationId xmlns:a16="http://schemas.microsoft.com/office/drawing/2014/main" id="{B16A1F40-41CD-4621-A5C8-31FB109128DB}"/>
                </a:ext>
              </a:extLst>
            </p:cNvPr>
            <p:cNvSpPr/>
            <p:nvPr/>
          </p:nvSpPr>
          <p:spPr>
            <a:xfrm>
              <a:off x="2382780" y="3339788"/>
              <a:ext cx="15099" cy="86330"/>
            </a:xfrm>
            <a:custGeom>
              <a:avLst/>
              <a:gdLst>
                <a:gd name="connsiteX0" fmla="*/ 0 w 15099"/>
                <a:gd name="connsiteY0" fmla="*/ 5532 h 86330"/>
                <a:gd name="connsiteX1" fmla="*/ 5302 w 15099"/>
                <a:gd name="connsiteY1" fmla="*/ 0 h 86330"/>
                <a:gd name="connsiteX2" fmla="*/ 8990 w 15099"/>
                <a:gd name="connsiteY2" fmla="*/ 1152 h 86330"/>
                <a:gd name="connsiteX3" fmla="*/ 15099 w 15099"/>
                <a:gd name="connsiteY3" fmla="*/ 5417 h 86330"/>
                <a:gd name="connsiteX4" fmla="*/ 8990 w 15099"/>
                <a:gd name="connsiteY4" fmla="*/ 9682 h 86330"/>
                <a:gd name="connsiteX5" fmla="*/ 5302 w 15099"/>
                <a:gd name="connsiteY5" fmla="*/ 10950 h 86330"/>
                <a:gd name="connsiteX6" fmla="*/ 0 w 15099"/>
                <a:gd name="connsiteY6" fmla="*/ 5532 h 86330"/>
                <a:gd name="connsiteX7" fmla="*/ 1959 w 15099"/>
                <a:gd name="connsiteY7" fmla="*/ 24204 h 86330"/>
                <a:gd name="connsiteX8" fmla="*/ 9912 w 15099"/>
                <a:gd name="connsiteY8" fmla="*/ 24204 h 86330"/>
                <a:gd name="connsiteX9" fmla="*/ 9912 w 15099"/>
                <a:gd name="connsiteY9" fmla="*/ 86330 h 86330"/>
                <a:gd name="connsiteX10" fmla="*/ 1959 w 15099"/>
                <a:gd name="connsiteY10" fmla="*/ 86330 h 86330"/>
                <a:gd name="connsiteX11" fmla="*/ 1959 w 15099"/>
                <a:gd name="connsiteY11" fmla="*/ 24204 h 86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099" h="86330">
                  <a:moveTo>
                    <a:pt x="0" y="5532"/>
                  </a:moveTo>
                  <a:cubicBezTo>
                    <a:pt x="0" y="2536"/>
                    <a:pt x="2305" y="0"/>
                    <a:pt x="5302" y="0"/>
                  </a:cubicBezTo>
                  <a:cubicBezTo>
                    <a:pt x="6685" y="0"/>
                    <a:pt x="7838" y="346"/>
                    <a:pt x="8990" y="1152"/>
                  </a:cubicBezTo>
                  <a:lnTo>
                    <a:pt x="15099" y="5417"/>
                  </a:lnTo>
                  <a:lnTo>
                    <a:pt x="8990" y="9682"/>
                  </a:lnTo>
                  <a:cubicBezTo>
                    <a:pt x="7838" y="10489"/>
                    <a:pt x="6685" y="10950"/>
                    <a:pt x="5302" y="10950"/>
                  </a:cubicBezTo>
                  <a:cubicBezTo>
                    <a:pt x="2305" y="10950"/>
                    <a:pt x="0" y="8414"/>
                    <a:pt x="0" y="5532"/>
                  </a:cubicBezTo>
                  <a:close/>
                  <a:moveTo>
                    <a:pt x="1959" y="24204"/>
                  </a:moveTo>
                  <a:lnTo>
                    <a:pt x="9912" y="24204"/>
                  </a:lnTo>
                  <a:lnTo>
                    <a:pt x="9912" y="86330"/>
                  </a:lnTo>
                  <a:lnTo>
                    <a:pt x="1959" y="86330"/>
                  </a:lnTo>
                  <a:lnTo>
                    <a:pt x="1959" y="24204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51" name="Freeform: Shape 1050">
              <a:extLst>
                <a:ext uri="{FF2B5EF4-FFF2-40B4-BE49-F238E27FC236}">
                  <a16:creationId xmlns:a16="http://schemas.microsoft.com/office/drawing/2014/main" id="{56DF30BC-CE21-4008-81D6-982A7F16E2D5}"/>
                </a:ext>
              </a:extLst>
            </p:cNvPr>
            <p:cNvSpPr/>
            <p:nvPr/>
          </p:nvSpPr>
          <p:spPr>
            <a:xfrm>
              <a:off x="2414707" y="3362955"/>
              <a:ext cx="55325" cy="63162"/>
            </a:xfrm>
            <a:custGeom>
              <a:avLst/>
              <a:gdLst>
                <a:gd name="connsiteX0" fmla="*/ 7838 w 55325"/>
                <a:gd name="connsiteY0" fmla="*/ 63163 h 63162"/>
                <a:gd name="connsiteX1" fmla="*/ 0 w 55325"/>
                <a:gd name="connsiteY1" fmla="*/ 63163 h 63162"/>
                <a:gd name="connsiteX2" fmla="*/ 0 w 55325"/>
                <a:gd name="connsiteY2" fmla="*/ 1037 h 63162"/>
                <a:gd name="connsiteX3" fmla="*/ 7838 w 55325"/>
                <a:gd name="connsiteY3" fmla="*/ 1037 h 63162"/>
                <a:gd name="connsiteX4" fmla="*/ 7838 w 55325"/>
                <a:gd name="connsiteY4" fmla="*/ 15214 h 63162"/>
                <a:gd name="connsiteX5" fmla="*/ 30775 w 55325"/>
                <a:gd name="connsiteY5" fmla="*/ 0 h 63162"/>
                <a:gd name="connsiteX6" fmla="*/ 55325 w 55325"/>
                <a:gd name="connsiteY6" fmla="*/ 27663 h 63162"/>
                <a:gd name="connsiteX7" fmla="*/ 55325 w 55325"/>
                <a:gd name="connsiteY7" fmla="*/ 63163 h 63162"/>
                <a:gd name="connsiteX8" fmla="*/ 47487 w 55325"/>
                <a:gd name="connsiteY8" fmla="*/ 63163 h 63162"/>
                <a:gd name="connsiteX9" fmla="*/ 47487 w 55325"/>
                <a:gd name="connsiteY9" fmla="*/ 28815 h 63162"/>
                <a:gd name="connsiteX10" fmla="*/ 28815 w 55325"/>
                <a:gd name="connsiteY10" fmla="*/ 7607 h 63162"/>
                <a:gd name="connsiteX11" fmla="*/ 7722 w 55325"/>
                <a:gd name="connsiteY11" fmla="*/ 32042 h 63162"/>
                <a:gd name="connsiteX12" fmla="*/ 7722 w 55325"/>
                <a:gd name="connsiteY12" fmla="*/ 63163 h 6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325" h="63162">
                  <a:moveTo>
                    <a:pt x="7838" y="63163"/>
                  </a:moveTo>
                  <a:lnTo>
                    <a:pt x="0" y="63163"/>
                  </a:lnTo>
                  <a:lnTo>
                    <a:pt x="0" y="1037"/>
                  </a:lnTo>
                  <a:lnTo>
                    <a:pt x="7838" y="1037"/>
                  </a:lnTo>
                  <a:lnTo>
                    <a:pt x="7838" y="15214"/>
                  </a:lnTo>
                  <a:cubicBezTo>
                    <a:pt x="11987" y="6109"/>
                    <a:pt x="20401" y="0"/>
                    <a:pt x="30775" y="0"/>
                  </a:cubicBezTo>
                  <a:cubicBezTo>
                    <a:pt x="47257" y="0"/>
                    <a:pt x="55325" y="11526"/>
                    <a:pt x="55325" y="27663"/>
                  </a:cubicBezTo>
                  <a:lnTo>
                    <a:pt x="55325" y="63163"/>
                  </a:lnTo>
                  <a:lnTo>
                    <a:pt x="47487" y="63163"/>
                  </a:lnTo>
                  <a:lnTo>
                    <a:pt x="47487" y="28815"/>
                  </a:lnTo>
                  <a:cubicBezTo>
                    <a:pt x="47487" y="14753"/>
                    <a:pt x="41033" y="7607"/>
                    <a:pt x="28815" y="7607"/>
                  </a:cubicBezTo>
                  <a:cubicBezTo>
                    <a:pt x="16598" y="7607"/>
                    <a:pt x="7722" y="18211"/>
                    <a:pt x="7722" y="32042"/>
                  </a:cubicBezTo>
                  <a:lnTo>
                    <a:pt x="7722" y="63163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52" name="Freeform: Shape 1051">
              <a:extLst>
                <a:ext uri="{FF2B5EF4-FFF2-40B4-BE49-F238E27FC236}">
                  <a16:creationId xmlns:a16="http://schemas.microsoft.com/office/drawing/2014/main" id="{F1B48A76-0110-4EA1-BABB-F5715E06497B}"/>
                </a:ext>
              </a:extLst>
            </p:cNvPr>
            <p:cNvSpPr/>
            <p:nvPr/>
          </p:nvSpPr>
          <p:spPr>
            <a:xfrm>
              <a:off x="2485708" y="3362840"/>
              <a:ext cx="63739" cy="95896"/>
            </a:xfrm>
            <a:custGeom>
              <a:avLst/>
              <a:gdLst>
                <a:gd name="connsiteX0" fmla="*/ 31120 w 63739"/>
                <a:gd name="connsiteY0" fmla="*/ 95896 h 95896"/>
                <a:gd name="connsiteX1" fmla="*/ 5993 w 63739"/>
                <a:gd name="connsiteY1" fmla="*/ 87367 h 95896"/>
                <a:gd name="connsiteX2" fmla="*/ 5993 w 63739"/>
                <a:gd name="connsiteY2" fmla="*/ 78723 h 95896"/>
                <a:gd name="connsiteX3" fmla="*/ 31120 w 63739"/>
                <a:gd name="connsiteY3" fmla="*/ 88405 h 95896"/>
                <a:gd name="connsiteX4" fmla="*/ 55901 w 63739"/>
                <a:gd name="connsiteY4" fmla="*/ 64776 h 95896"/>
                <a:gd name="connsiteX5" fmla="*/ 55901 w 63739"/>
                <a:gd name="connsiteY5" fmla="*/ 48870 h 95896"/>
                <a:gd name="connsiteX6" fmla="*/ 31120 w 63739"/>
                <a:gd name="connsiteY6" fmla="*/ 64200 h 95896"/>
                <a:gd name="connsiteX7" fmla="*/ 0 w 63739"/>
                <a:gd name="connsiteY7" fmla="*/ 32388 h 95896"/>
                <a:gd name="connsiteX8" fmla="*/ 31120 w 63739"/>
                <a:gd name="connsiteY8" fmla="*/ 0 h 95896"/>
                <a:gd name="connsiteX9" fmla="*/ 55901 w 63739"/>
                <a:gd name="connsiteY9" fmla="*/ 15445 h 95896"/>
                <a:gd name="connsiteX10" fmla="*/ 55901 w 63739"/>
                <a:gd name="connsiteY10" fmla="*/ 1037 h 95896"/>
                <a:gd name="connsiteX11" fmla="*/ 63739 w 63739"/>
                <a:gd name="connsiteY11" fmla="*/ 1037 h 95896"/>
                <a:gd name="connsiteX12" fmla="*/ 63739 w 63739"/>
                <a:gd name="connsiteY12" fmla="*/ 64200 h 95896"/>
                <a:gd name="connsiteX13" fmla="*/ 31120 w 63739"/>
                <a:gd name="connsiteY13" fmla="*/ 95781 h 95896"/>
                <a:gd name="connsiteX14" fmla="*/ 31927 w 63739"/>
                <a:gd name="connsiteY14" fmla="*/ 7607 h 95896"/>
                <a:gd name="connsiteX15" fmla="*/ 8183 w 63739"/>
                <a:gd name="connsiteY15" fmla="*/ 32388 h 95896"/>
                <a:gd name="connsiteX16" fmla="*/ 31927 w 63739"/>
                <a:gd name="connsiteY16" fmla="*/ 56939 h 95896"/>
                <a:gd name="connsiteX17" fmla="*/ 55901 w 63739"/>
                <a:gd name="connsiteY17" fmla="*/ 32388 h 95896"/>
                <a:gd name="connsiteX18" fmla="*/ 31927 w 63739"/>
                <a:gd name="connsiteY18" fmla="*/ 7607 h 95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3739" h="95896">
                  <a:moveTo>
                    <a:pt x="31120" y="95896"/>
                  </a:moveTo>
                  <a:cubicBezTo>
                    <a:pt x="21784" y="95896"/>
                    <a:pt x="12794" y="93130"/>
                    <a:pt x="5993" y="87367"/>
                  </a:cubicBezTo>
                  <a:lnTo>
                    <a:pt x="5993" y="78723"/>
                  </a:lnTo>
                  <a:cubicBezTo>
                    <a:pt x="12563" y="85177"/>
                    <a:pt x="22245" y="88405"/>
                    <a:pt x="31120" y="88405"/>
                  </a:cubicBezTo>
                  <a:cubicBezTo>
                    <a:pt x="47026" y="88405"/>
                    <a:pt x="55901" y="80221"/>
                    <a:pt x="55901" y="64776"/>
                  </a:cubicBezTo>
                  <a:lnTo>
                    <a:pt x="55901" y="48870"/>
                  </a:lnTo>
                  <a:cubicBezTo>
                    <a:pt x="51521" y="58091"/>
                    <a:pt x="42416" y="64200"/>
                    <a:pt x="31120" y="64200"/>
                  </a:cubicBezTo>
                  <a:cubicBezTo>
                    <a:pt x="13024" y="64200"/>
                    <a:pt x="0" y="50715"/>
                    <a:pt x="0" y="32388"/>
                  </a:cubicBezTo>
                  <a:cubicBezTo>
                    <a:pt x="0" y="14062"/>
                    <a:pt x="12909" y="0"/>
                    <a:pt x="31120" y="0"/>
                  </a:cubicBezTo>
                  <a:cubicBezTo>
                    <a:pt x="42416" y="0"/>
                    <a:pt x="51406" y="6109"/>
                    <a:pt x="55901" y="15445"/>
                  </a:cubicBezTo>
                  <a:lnTo>
                    <a:pt x="55901" y="1037"/>
                  </a:lnTo>
                  <a:lnTo>
                    <a:pt x="63739" y="1037"/>
                  </a:lnTo>
                  <a:lnTo>
                    <a:pt x="63739" y="64200"/>
                  </a:lnTo>
                  <a:cubicBezTo>
                    <a:pt x="63739" y="84486"/>
                    <a:pt x="51867" y="95781"/>
                    <a:pt x="31120" y="95781"/>
                  </a:cubicBezTo>
                  <a:close/>
                  <a:moveTo>
                    <a:pt x="31927" y="7607"/>
                  </a:moveTo>
                  <a:cubicBezTo>
                    <a:pt x="17981" y="7607"/>
                    <a:pt x="8183" y="17981"/>
                    <a:pt x="8183" y="32388"/>
                  </a:cubicBezTo>
                  <a:cubicBezTo>
                    <a:pt x="8183" y="46796"/>
                    <a:pt x="17981" y="56939"/>
                    <a:pt x="31927" y="56939"/>
                  </a:cubicBezTo>
                  <a:cubicBezTo>
                    <a:pt x="45874" y="56939"/>
                    <a:pt x="55901" y="46565"/>
                    <a:pt x="55901" y="32388"/>
                  </a:cubicBezTo>
                  <a:cubicBezTo>
                    <a:pt x="55901" y="18211"/>
                    <a:pt x="45874" y="7607"/>
                    <a:pt x="31927" y="7607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53" name="Freeform: Shape 1052">
              <a:extLst>
                <a:ext uri="{FF2B5EF4-FFF2-40B4-BE49-F238E27FC236}">
                  <a16:creationId xmlns:a16="http://schemas.microsoft.com/office/drawing/2014/main" id="{085BCAA7-8CC4-4DC7-B4F8-4456CB064866}"/>
                </a:ext>
              </a:extLst>
            </p:cNvPr>
            <p:cNvSpPr/>
            <p:nvPr/>
          </p:nvSpPr>
          <p:spPr>
            <a:xfrm>
              <a:off x="528930" y="3515099"/>
              <a:ext cx="63739" cy="64200"/>
            </a:xfrm>
            <a:custGeom>
              <a:avLst/>
              <a:gdLst>
                <a:gd name="connsiteX0" fmla="*/ 55901 w 63739"/>
                <a:gd name="connsiteY0" fmla="*/ 48870 h 64200"/>
                <a:gd name="connsiteX1" fmla="*/ 31120 w 63739"/>
                <a:gd name="connsiteY1" fmla="*/ 64200 h 64200"/>
                <a:gd name="connsiteX2" fmla="*/ 0 w 63739"/>
                <a:gd name="connsiteY2" fmla="*/ 32388 h 64200"/>
                <a:gd name="connsiteX3" fmla="*/ 31120 w 63739"/>
                <a:gd name="connsiteY3" fmla="*/ 0 h 64200"/>
                <a:gd name="connsiteX4" fmla="*/ 55901 w 63739"/>
                <a:gd name="connsiteY4" fmla="*/ 15445 h 64200"/>
                <a:gd name="connsiteX5" fmla="*/ 55901 w 63739"/>
                <a:gd name="connsiteY5" fmla="*/ 1037 h 64200"/>
                <a:gd name="connsiteX6" fmla="*/ 63739 w 63739"/>
                <a:gd name="connsiteY6" fmla="*/ 1037 h 64200"/>
                <a:gd name="connsiteX7" fmla="*/ 63739 w 63739"/>
                <a:gd name="connsiteY7" fmla="*/ 63163 h 64200"/>
                <a:gd name="connsiteX8" fmla="*/ 55901 w 63739"/>
                <a:gd name="connsiteY8" fmla="*/ 63163 h 64200"/>
                <a:gd name="connsiteX9" fmla="*/ 55901 w 63739"/>
                <a:gd name="connsiteY9" fmla="*/ 48870 h 64200"/>
                <a:gd name="connsiteX10" fmla="*/ 8183 w 63739"/>
                <a:gd name="connsiteY10" fmla="*/ 32273 h 64200"/>
                <a:gd name="connsiteX11" fmla="*/ 31927 w 63739"/>
                <a:gd name="connsiteY11" fmla="*/ 56823 h 64200"/>
                <a:gd name="connsiteX12" fmla="*/ 55901 w 63739"/>
                <a:gd name="connsiteY12" fmla="*/ 32273 h 64200"/>
                <a:gd name="connsiteX13" fmla="*/ 31927 w 63739"/>
                <a:gd name="connsiteY13" fmla="*/ 7492 h 64200"/>
                <a:gd name="connsiteX14" fmla="*/ 8183 w 63739"/>
                <a:gd name="connsiteY14" fmla="*/ 32273 h 6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739" h="64200">
                  <a:moveTo>
                    <a:pt x="55901" y="48870"/>
                  </a:moveTo>
                  <a:cubicBezTo>
                    <a:pt x="51521" y="58206"/>
                    <a:pt x="42531" y="64200"/>
                    <a:pt x="31120" y="64200"/>
                  </a:cubicBezTo>
                  <a:cubicBezTo>
                    <a:pt x="13024" y="64200"/>
                    <a:pt x="0" y="50715"/>
                    <a:pt x="0" y="32388"/>
                  </a:cubicBezTo>
                  <a:cubicBezTo>
                    <a:pt x="0" y="14062"/>
                    <a:pt x="12909" y="0"/>
                    <a:pt x="31120" y="0"/>
                  </a:cubicBezTo>
                  <a:cubicBezTo>
                    <a:pt x="42531" y="0"/>
                    <a:pt x="51406" y="6109"/>
                    <a:pt x="55901" y="15445"/>
                  </a:cubicBezTo>
                  <a:lnTo>
                    <a:pt x="55901" y="1037"/>
                  </a:lnTo>
                  <a:lnTo>
                    <a:pt x="63739" y="1037"/>
                  </a:lnTo>
                  <a:lnTo>
                    <a:pt x="63739" y="63163"/>
                  </a:lnTo>
                  <a:lnTo>
                    <a:pt x="55901" y="63163"/>
                  </a:lnTo>
                  <a:lnTo>
                    <a:pt x="55901" y="48870"/>
                  </a:lnTo>
                  <a:close/>
                  <a:moveTo>
                    <a:pt x="8183" y="32273"/>
                  </a:moveTo>
                  <a:cubicBezTo>
                    <a:pt x="8183" y="46450"/>
                    <a:pt x="17981" y="56823"/>
                    <a:pt x="31927" y="56823"/>
                  </a:cubicBezTo>
                  <a:cubicBezTo>
                    <a:pt x="45874" y="56823"/>
                    <a:pt x="55901" y="46450"/>
                    <a:pt x="55901" y="32273"/>
                  </a:cubicBezTo>
                  <a:cubicBezTo>
                    <a:pt x="55901" y="18096"/>
                    <a:pt x="45874" y="7492"/>
                    <a:pt x="31927" y="7492"/>
                  </a:cubicBezTo>
                  <a:cubicBezTo>
                    <a:pt x="17981" y="7492"/>
                    <a:pt x="8183" y="17865"/>
                    <a:pt x="8183" y="32273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54" name="Freeform: Shape 1053">
              <a:extLst>
                <a:ext uri="{FF2B5EF4-FFF2-40B4-BE49-F238E27FC236}">
                  <a16:creationId xmlns:a16="http://schemas.microsoft.com/office/drawing/2014/main" id="{4FBDEF82-C7DE-4D7C-83CF-0F5CF9744962}"/>
                </a:ext>
              </a:extLst>
            </p:cNvPr>
            <p:cNvSpPr/>
            <p:nvPr/>
          </p:nvSpPr>
          <p:spPr>
            <a:xfrm>
              <a:off x="614799" y="3483172"/>
              <a:ext cx="7837" cy="95089"/>
            </a:xfrm>
            <a:custGeom>
              <a:avLst/>
              <a:gdLst>
                <a:gd name="connsiteX0" fmla="*/ 0 w 7837"/>
                <a:gd name="connsiteY0" fmla="*/ 0 h 95089"/>
                <a:gd name="connsiteX1" fmla="*/ 7838 w 7837"/>
                <a:gd name="connsiteY1" fmla="*/ 0 h 95089"/>
                <a:gd name="connsiteX2" fmla="*/ 7838 w 7837"/>
                <a:gd name="connsiteY2" fmla="*/ 95090 h 95089"/>
                <a:gd name="connsiteX3" fmla="*/ 0 w 7837"/>
                <a:gd name="connsiteY3" fmla="*/ 95090 h 95089"/>
                <a:gd name="connsiteX4" fmla="*/ 0 w 7837"/>
                <a:gd name="connsiteY4" fmla="*/ 0 h 95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7" h="95089">
                  <a:moveTo>
                    <a:pt x="0" y="0"/>
                  </a:moveTo>
                  <a:lnTo>
                    <a:pt x="7838" y="0"/>
                  </a:lnTo>
                  <a:lnTo>
                    <a:pt x="7838" y="95090"/>
                  </a:lnTo>
                  <a:lnTo>
                    <a:pt x="0" y="950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55" name="Freeform: Shape 1054">
              <a:extLst>
                <a:ext uri="{FF2B5EF4-FFF2-40B4-BE49-F238E27FC236}">
                  <a16:creationId xmlns:a16="http://schemas.microsoft.com/office/drawing/2014/main" id="{1A3BAD10-D6AC-4C27-954A-2FA36EDA88E7}"/>
                </a:ext>
              </a:extLst>
            </p:cNvPr>
            <p:cNvSpPr/>
            <p:nvPr/>
          </p:nvSpPr>
          <p:spPr>
            <a:xfrm>
              <a:off x="644882" y="3483172"/>
              <a:ext cx="7837" cy="95089"/>
            </a:xfrm>
            <a:custGeom>
              <a:avLst/>
              <a:gdLst>
                <a:gd name="connsiteX0" fmla="*/ 0 w 7837"/>
                <a:gd name="connsiteY0" fmla="*/ 0 h 95089"/>
                <a:gd name="connsiteX1" fmla="*/ 7838 w 7837"/>
                <a:gd name="connsiteY1" fmla="*/ 0 h 95089"/>
                <a:gd name="connsiteX2" fmla="*/ 7838 w 7837"/>
                <a:gd name="connsiteY2" fmla="*/ 95090 h 95089"/>
                <a:gd name="connsiteX3" fmla="*/ 0 w 7837"/>
                <a:gd name="connsiteY3" fmla="*/ 95090 h 95089"/>
                <a:gd name="connsiteX4" fmla="*/ 0 w 7837"/>
                <a:gd name="connsiteY4" fmla="*/ 0 h 95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7" h="95089">
                  <a:moveTo>
                    <a:pt x="0" y="0"/>
                  </a:moveTo>
                  <a:lnTo>
                    <a:pt x="7838" y="0"/>
                  </a:lnTo>
                  <a:lnTo>
                    <a:pt x="7838" y="95090"/>
                  </a:lnTo>
                  <a:lnTo>
                    <a:pt x="0" y="950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56" name="Freeform: Shape 1055">
              <a:extLst>
                <a:ext uri="{FF2B5EF4-FFF2-40B4-BE49-F238E27FC236}">
                  <a16:creationId xmlns:a16="http://schemas.microsoft.com/office/drawing/2014/main" id="{F4E31EE8-CF80-4BA1-B9CC-229DD37B2921}"/>
                </a:ext>
              </a:extLst>
            </p:cNvPr>
            <p:cNvSpPr/>
            <p:nvPr/>
          </p:nvSpPr>
          <p:spPr>
            <a:xfrm>
              <a:off x="699861" y="3483172"/>
              <a:ext cx="63739" cy="96127"/>
            </a:xfrm>
            <a:custGeom>
              <a:avLst/>
              <a:gdLst>
                <a:gd name="connsiteX0" fmla="*/ 55901 w 63739"/>
                <a:gd name="connsiteY0" fmla="*/ 80797 h 96127"/>
                <a:gd name="connsiteX1" fmla="*/ 31120 w 63739"/>
                <a:gd name="connsiteY1" fmla="*/ 96127 h 96127"/>
                <a:gd name="connsiteX2" fmla="*/ 0 w 63739"/>
                <a:gd name="connsiteY2" fmla="*/ 64315 h 96127"/>
                <a:gd name="connsiteX3" fmla="*/ 31120 w 63739"/>
                <a:gd name="connsiteY3" fmla="*/ 31927 h 96127"/>
                <a:gd name="connsiteX4" fmla="*/ 55901 w 63739"/>
                <a:gd name="connsiteY4" fmla="*/ 47372 h 96127"/>
                <a:gd name="connsiteX5" fmla="*/ 55901 w 63739"/>
                <a:gd name="connsiteY5" fmla="*/ 0 h 96127"/>
                <a:gd name="connsiteX6" fmla="*/ 63739 w 63739"/>
                <a:gd name="connsiteY6" fmla="*/ 0 h 96127"/>
                <a:gd name="connsiteX7" fmla="*/ 63739 w 63739"/>
                <a:gd name="connsiteY7" fmla="*/ 95090 h 96127"/>
                <a:gd name="connsiteX8" fmla="*/ 55901 w 63739"/>
                <a:gd name="connsiteY8" fmla="*/ 95090 h 96127"/>
                <a:gd name="connsiteX9" fmla="*/ 55901 w 63739"/>
                <a:gd name="connsiteY9" fmla="*/ 80797 h 96127"/>
                <a:gd name="connsiteX10" fmla="*/ 8183 w 63739"/>
                <a:gd name="connsiteY10" fmla="*/ 64200 h 96127"/>
                <a:gd name="connsiteX11" fmla="*/ 31927 w 63739"/>
                <a:gd name="connsiteY11" fmla="*/ 88750 h 96127"/>
                <a:gd name="connsiteX12" fmla="*/ 55901 w 63739"/>
                <a:gd name="connsiteY12" fmla="*/ 64200 h 96127"/>
                <a:gd name="connsiteX13" fmla="*/ 31927 w 63739"/>
                <a:gd name="connsiteY13" fmla="*/ 39419 h 96127"/>
                <a:gd name="connsiteX14" fmla="*/ 8183 w 63739"/>
                <a:gd name="connsiteY14" fmla="*/ 64200 h 9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739" h="96127">
                  <a:moveTo>
                    <a:pt x="55901" y="80797"/>
                  </a:moveTo>
                  <a:cubicBezTo>
                    <a:pt x="51521" y="90018"/>
                    <a:pt x="42531" y="96127"/>
                    <a:pt x="31120" y="96127"/>
                  </a:cubicBezTo>
                  <a:cubicBezTo>
                    <a:pt x="13024" y="96127"/>
                    <a:pt x="0" y="82642"/>
                    <a:pt x="0" y="64315"/>
                  </a:cubicBezTo>
                  <a:cubicBezTo>
                    <a:pt x="0" y="45989"/>
                    <a:pt x="12909" y="31927"/>
                    <a:pt x="31120" y="31927"/>
                  </a:cubicBezTo>
                  <a:cubicBezTo>
                    <a:pt x="42531" y="31927"/>
                    <a:pt x="51406" y="38036"/>
                    <a:pt x="55901" y="47372"/>
                  </a:cubicBezTo>
                  <a:lnTo>
                    <a:pt x="55901" y="0"/>
                  </a:lnTo>
                  <a:lnTo>
                    <a:pt x="63739" y="0"/>
                  </a:lnTo>
                  <a:lnTo>
                    <a:pt x="63739" y="95090"/>
                  </a:lnTo>
                  <a:lnTo>
                    <a:pt x="55901" y="95090"/>
                  </a:lnTo>
                  <a:lnTo>
                    <a:pt x="55901" y="80797"/>
                  </a:lnTo>
                  <a:close/>
                  <a:moveTo>
                    <a:pt x="8183" y="64200"/>
                  </a:moveTo>
                  <a:cubicBezTo>
                    <a:pt x="8183" y="78377"/>
                    <a:pt x="17981" y="88750"/>
                    <a:pt x="31927" y="88750"/>
                  </a:cubicBezTo>
                  <a:cubicBezTo>
                    <a:pt x="45874" y="88750"/>
                    <a:pt x="55901" y="78377"/>
                    <a:pt x="55901" y="64200"/>
                  </a:cubicBezTo>
                  <a:cubicBezTo>
                    <a:pt x="55901" y="50023"/>
                    <a:pt x="45874" y="39419"/>
                    <a:pt x="31927" y="39419"/>
                  </a:cubicBezTo>
                  <a:cubicBezTo>
                    <a:pt x="17981" y="39419"/>
                    <a:pt x="8183" y="49792"/>
                    <a:pt x="8183" y="64200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57" name="Freeform: Shape 1056">
              <a:extLst>
                <a:ext uri="{FF2B5EF4-FFF2-40B4-BE49-F238E27FC236}">
                  <a16:creationId xmlns:a16="http://schemas.microsoft.com/office/drawing/2014/main" id="{37408F93-4D38-4C2D-BF27-117FF13ED4EA}"/>
                </a:ext>
              </a:extLst>
            </p:cNvPr>
            <p:cNvSpPr/>
            <p:nvPr/>
          </p:nvSpPr>
          <p:spPr>
            <a:xfrm>
              <a:off x="781005" y="3515099"/>
              <a:ext cx="59935" cy="64200"/>
            </a:xfrm>
            <a:custGeom>
              <a:avLst/>
              <a:gdLst>
                <a:gd name="connsiteX0" fmla="*/ 0 w 59935"/>
                <a:gd name="connsiteY0" fmla="*/ 32504 h 64200"/>
                <a:gd name="connsiteX1" fmla="*/ 30544 w 59935"/>
                <a:gd name="connsiteY1" fmla="*/ 0 h 64200"/>
                <a:gd name="connsiteX2" fmla="*/ 59935 w 59935"/>
                <a:gd name="connsiteY2" fmla="*/ 31351 h 64200"/>
                <a:gd name="connsiteX3" fmla="*/ 59705 w 59935"/>
                <a:gd name="connsiteY3" fmla="*/ 35154 h 64200"/>
                <a:gd name="connsiteX4" fmla="*/ 8183 w 59935"/>
                <a:gd name="connsiteY4" fmla="*/ 35154 h 64200"/>
                <a:gd name="connsiteX5" fmla="*/ 33080 w 59935"/>
                <a:gd name="connsiteY5" fmla="*/ 56939 h 64200"/>
                <a:gd name="connsiteX6" fmla="*/ 55786 w 59935"/>
                <a:gd name="connsiteY6" fmla="*/ 49331 h 64200"/>
                <a:gd name="connsiteX7" fmla="*/ 55786 w 59935"/>
                <a:gd name="connsiteY7" fmla="*/ 57054 h 64200"/>
                <a:gd name="connsiteX8" fmla="*/ 33080 w 59935"/>
                <a:gd name="connsiteY8" fmla="*/ 64200 h 64200"/>
                <a:gd name="connsiteX9" fmla="*/ 0 w 59935"/>
                <a:gd name="connsiteY9" fmla="*/ 32504 h 64200"/>
                <a:gd name="connsiteX10" fmla="*/ 51752 w 59935"/>
                <a:gd name="connsiteY10" fmla="*/ 28700 h 64200"/>
                <a:gd name="connsiteX11" fmla="*/ 30544 w 59935"/>
                <a:gd name="connsiteY11" fmla="*/ 7261 h 64200"/>
                <a:gd name="connsiteX12" fmla="*/ 8414 w 59935"/>
                <a:gd name="connsiteY12" fmla="*/ 28700 h 64200"/>
                <a:gd name="connsiteX13" fmla="*/ 51752 w 59935"/>
                <a:gd name="connsiteY13" fmla="*/ 28700 h 6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935" h="64200">
                  <a:moveTo>
                    <a:pt x="0" y="32504"/>
                  </a:moveTo>
                  <a:cubicBezTo>
                    <a:pt x="0" y="14062"/>
                    <a:pt x="11641" y="0"/>
                    <a:pt x="30544" y="0"/>
                  </a:cubicBezTo>
                  <a:cubicBezTo>
                    <a:pt x="49447" y="0"/>
                    <a:pt x="59935" y="13370"/>
                    <a:pt x="59935" y="31351"/>
                  </a:cubicBezTo>
                  <a:cubicBezTo>
                    <a:pt x="59935" y="32619"/>
                    <a:pt x="59820" y="33887"/>
                    <a:pt x="59705" y="35154"/>
                  </a:cubicBezTo>
                  <a:lnTo>
                    <a:pt x="8183" y="35154"/>
                  </a:lnTo>
                  <a:cubicBezTo>
                    <a:pt x="9451" y="47948"/>
                    <a:pt x="18903" y="56939"/>
                    <a:pt x="33080" y="56939"/>
                  </a:cubicBezTo>
                  <a:cubicBezTo>
                    <a:pt x="41263" y="56939"/>
                    <a:pt x="49216" y="54403"/>
                    <a:pt x="55786" y="49331"/>
                  </a:cubicBezTo>
                  <a:lnTo>
                    <a:pt x="55786" y="57054"/>
                  </a:lnTo>
                  <a:cubicBezTo>
                    <a:pt x="49216" y="61895"/>
                    <a:pt x="41378" y="64200"/>
                    <a:pt x="33080" y="64200"/>
                  </a:cubicBezTo>
                  <a:cubicBezTo>
                    <a:pt x="13601" y="64200"/>
                    <a:pt x="0" y="51291"/>
                    <a:pt x="0" y="32504"/>
                  </a:cubicBezTo>
                  <a:close/>
                  <a:moveTo>
                    <a:pt x="51752" y="28700"/>
                  </a:moveTo>
                  <a:cubicBezTo>
                    <a:pt x="50945" y="16482"/>
                    <a:pt x="43223" y="7261"/>
                    <a:pt x="30544" y="7261"/>
                  </a:cubicBezTo>
                  <a:cubicBezTo>
                    <a:pt x="17865" y="7261"/>
                    <a:pt x="9567" y="16482"/>
                    <a:pt x="8414" y="28700"/>
                  </a:cubicBezTo>
                  <a:lnTo>
                    <a:pt x="51752" y="28700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58" name="Freeform: Shape 1057">
              <a:extLst>
                <a:ext uri="{FF2B5EF4-FFF2-40B4-BE49-F238E27FC236}">
                  <a16:creationId xmlns:a16="http://schemas.microsoft.com/office/drawing/2014/main" id="{D701DDB9-7DEF-480D-A8EA-4757C939FF98}"/>
                </a:ext>
              </a:extLst>
            </p:cNvPr>
            <p:cNvSpPr/>
            <p:nvPr/>
          </p:nvSpPr>
          <p:spPr>
            <a:xfrm>
              <a:off x="848663" y="3516137"/>
              <a:ext cx="62471" cy="64084"/>
            </a:xfrm>
            <a:custGeom>
              <a:avLst/>
              <a:gdLst>
                <a:gd name="connsiteX0" fmla="*/ 31236 w 62471"/>
                <a:gd name="connsiteY0" fmla="*/ 64085 h 64084"/>
                <a:gd name="connsiteX1" fmla="*/ 0 w 62471"/>
                <a:gd name="connsiteY1" fmla="*/ 0 h 64084"/>
                <a:gd name="connsiteX2" fmla="*/ 9106 w 62471"/>
                <a:gd name="connsiteY2" fmla="*/ 0 h 64084"/>
                <a:gd name="connsiteX3" fmla="*/ 31581 w 62471"/>
                <a:gd name="connsiteY3" fmla="*/ 47372 h 64084"/>
                <a:gd name="connsiteX4" fmla="*/ 53942 w 62471"/>
                <a:gd name="connsiteY4" fmla="*/ 0 h 64084"/>
                <a:gd name="connsiteX5" fmla="*/ 62471 w 62471"/>
                <a:gd name="connsiteY5" fmla="*/ 0 h 64084"/>
                <a:gd name="connsiteX6" fmla="*/ 31236 w 62471"/>
                <a:gd name="connsiteY6" fmla="*/ 64085 h 6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471" h="64084">
                  <a:moveTo>
                    <a:pt x="31236" y="64085"/>
                  </a:moveTo>
                  <a:lnTo>
                    <a:pt x="0" y="0"/>
                  </a:lnTo>
                  <a:lnTo>
                    <a:pt x="9106" y="0"/>
                  </a:lnTo>
                  <a:lnTo>
                    <a:pt x="31581" y="47372"/>
                  </a:lnTo>
                  <a:lnTo>
                    <a:pt x="53942" y="0"/>
                  </a:lnTo>
                  <a:lnTo>
                    <a:pt x="62471" y="0"/>
                  </a:lnTo>
                  <a:lnTo>
                    <a:pt x="31236" y="64085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59" name="Freeform: Shape 1058">
              <a:extLst>
                <a:ext uri="{FF2B5EF4-FFF2-40B4-BE49-F238E27FC236}">
                  <a16:creationId xmlns:a16="http://schemas.microsoft.com/office/drawing/2014/main" id="{541E6EC4-394B-4611-85C8-9091DA611171}"/>
                </a:ext>
              </a:extLst>
            </p:cNvPr>
            <p:cNvSpPr/>
            <p:nvPr/>
          </p:nvSpPr>
          <p:spPr>
            <a:xfrm>
              <a:off x="921622" y="3491932"/>
              <a:ext cx="15099" cy="86330"/>
            </a:xfrm>
            <a:custGeom>
              <a:avLst/>
              <a:gdLst>
                <a:gd name="connsiteX0" fmla="*/ 0 w 15099"/>
                <a:gd name="connsiteY0" fmla="*/ 5533 h 86330"/>
                <a:gd name="connsiteX1" fmla="*/ 5302 w 15099"/>
                <a:gd name="connsiteY1" fmla="*/ 0 h 86330"/>
                <a:gd name="connsiteX2" fmla="*/ 8990 w 15099"/>
                <a:gd name="connsiteY2" fmla="*/ 1153 h 86330"/>
                <a:gd name="connsiteX3" fmla="*/ 15099 w 15099"/>
                <a:gd name="connsiteY3" fmla="*/ 5417 h 86330"/>
                <a:gd name="connsiteX4" fmla="*/ 8990 w 15099"/>
                <a:gd name="connsiteY4" fmla="*/ 9682 h 86330"/>
                <a:gd name="connsiteX5" fmla="*/ 5302 w 15099"/>
                <a:gd name="connsiteY5" fmla="*/ 10950 h 86330"/>
                <a:gd name="connsiteX6" fmla="*/ 0 w 15099"/>
                <a:gd name="connsiteY6" fmla="*/ 5533 h 86330"/>
                <a:gd name="connsiteX7" fmla="*/ 1959 w 15099"/>
                <a:gd name="connsiteY7" fmla="*/ 24205 h 86330"/>
                <a:gd name="connsiteX8" fmla="*/ 9912 w 15099"/>
                <a:gd name="connsiteY8" fmla="*/ 24205 h 86330"/>
                <a:gd name="connsiteX9" fmla="*/ 9912 w 15099"/>
                <a:gd name="connsiteY9" fmla="*/ 86330 h 86330"/>
                <a:gd name="connsiteX10" fmla="*/ 1959 w 15099"/>
                <a:gd name="connsiteY10" fmla="*/ 86330 h 86330"/>
                <a:gd name="connsiteX11" fmla="*/ 1959 w 15099"/>
                <a:gd name="connsiteY11" fmla="*/ 24205 h 86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099" h="86330">
                  <a:moveTo>
                    <a:pt x="0" y="5533"/>
                  </a:moveTo>
                  <a:cubicBezTo>
                    <a:pt x="0" y="2536"/>
                    <a:pt x="2305" y="0"/>
                    <a:pt x="5302" y="0"/>
                  </a:cubicBezTo>
                  <a:cubicBezTo>
                    <a:pt x="6685" y="0"/>
                    <a:pt x="7838" y="346"/>
                    <a:pt x="8990" y="1153"/>
                  </a:cubicBezTo>
                  <a:lnTo>
                    <a:pt x="15099" y="5417"/>
                  </a:lnTo>
                  <a:lnTo>
                    <a:pt x="8990" y="9682"/>
                  </a:lnTo>
                  <a:cubicBezTo>
                    <a:pt x="7838" y="10489"/>
                    <a:pt x="6685" y="10950"/>
                    <a:pt x="5302" y="10950"/>
                  </a:cubicBezTo>
                  <a:cubicBezTo>
                    <a:pt x="2305" y="10950"/>
                    <a:pt x="0" y="8414"/>
                    <a:pt x="0" y="5533"/>
                  </a:cubicBezTo>
                  <a:close/>
                  <a:moveTo>
                    <a:pt x="1959" y="24205"/>
                  </a:moveTo>
                  <a:lnTo>
                    <a:pt x="9912" y="24205"/>
                  </a:lnTo>
                  <a:lnTo>
                    <a:pt x="9912" y="86330"/>
                  </a:lnTo>
                  <a:lnTo>
                    <a:pt x="1959" y="86330"/>
                  </a:lnTo>
                  <a:lnTo>
                    <a:pt x="1959" y="24205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60" name="Freeform: Shape 1059">
              <a:extLst>
                <a:ext uri="{FF2B5EF4-FFF2-40B4-BE49-F238E27FC236}">
                  <a16:creationId xmlns:a16="http://schemas.microsoft.com/office/drawing/2014/main" id="{0803C419-0D46-4EE8-A1AF-1EE613F0A5AD}"/>
                </a:ext>
              </a:extLst>
            </p:cNvPr>
            <p:cNvSpPr/>
            <p:nvPr/>
          </p:nvSpPr>
          <p:spPr>
            <a:xfrm>
              <a:off x="948709" y="3515099"/>
              <a:ext cx="53365" cy="64084"/>
            </a:xfrm>
            <a:custGeom>
              <a:avLst/>
              <a:gdLst>
                <a:gd name="connsiteX0" fmla="*/ 32849 w 53365"/>
                <a:gd name="connsiteY0" fmla="*/ 56823 h 64084"/>
                <a:gd name="connsiteX1" fmla="*/ 53366 w 53365"/>
                <a:gd name="connsiteY1" fmla="*/ 49447 h 64084"/>
                <a:gd name="connsiteX2" fmla="*/ 53366 w 53365"/>
                <a:gd name="connsiteY2" fmla="*/ 57515 h 64084"/>
                <a:gd name="connsiteX3" fmla="*/ 32158 w 53365"/>
                <a:gd name="connsiteY3" fmla="*/ 64085 h 64084"/>
                <a:gd name="connsiteX4" fmla="*/ 0 w 53365"/>
                <a:gd name="connsiteY4" fmla="*/ 32042 h 64084"/>
                <a:gd name="connsiteX5" fmla="*/ 32042 w 53365"/>
                <a:gd name="connsiteY5" fmla="*/ 0 h 64084"/>
                <a:gd name="connsiteX6" fmla="*/ 52674 w 53365"/>
                <a:gd name="connsiteY6" fmla="*/ 7146 h 64084"/>
                <a:gd name="connsiteX7" fmla="*/ 52674 w 53365"/>
                <a:gd name="connsiteY7" fmla="*/ 15906 h 64084"/>
                <a:gd name="connsiteX8" fmla="*/ 32503 w 53365"/>
                <a:gd name="connsiteY8" fmla="*/ 7492 h 64084"/>
                <a:gd name="connsiteX9" fmla="*/ 8068 w 53365"/>
                <a:gd name="connsiteY9" fmla="*/ 32042 h 64084"/>
                <a:gd name="connsiteX10" fmla="*/ 32849 w 53365"/>
                <a:gd name="connsiteY10" fmla="*/ 56823 h 6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365" h="64084">
                  <a:moveTo>
                    <a:pt x="32849" y="56823"/>
                  </a:moveTo>
                  <a:cubicBezTo>
                    <a:pt x="40687" y="56823"/>
                    <a:pt x="47833" y="54403"/>
                    <a:pt x="53366" y="49447"/>
                  </a:cubicBezTo>
                  <a:lnTo>
                    <a:pt x="53366" y="57515"/>
                  </a:lnTo>
                  <a:cubicBezTo>
                    <a:pt x="47257" y="62125"/>
                    <a:pt x="39995" y="64085"/>
                    <a:pt x="32158" y="64085"/>
                  </a:cubicBezTo>
                  <a:cubicBezTo>
                    <a:pt x="13140" y="64085"/>
                    <a:pt x="0" y="50715"/>
                    <a:pt x="0" y="32042"/>
                  </a:cubicBezTo>
                  <a:cubicBezTo>
                    <a:pt x="0" y="13370"/>
                    <a:pt x="13486" y="0"/>
                    <a:pt x="32042" y="0"/>
                  </a:cubicBezTo>
                  <a:cubicBezTo>
                    <a:pt x="40111" y="0"/>
                    <a:pt x="47257" y="2420"/>
                    <a:pt x="52674" y="7146"/>
                  </a:cubicBezTo>
                  <a:lnTo>
                    <a:pt x="52674" y="15906"/>
                  </a:lnTo>
                  <a:cubicBezTo>
                    <a:pt x="47718" y="10489"/>
                    <a:pt x="40687" y="7492"/>
                    <a:pt x="32503" y="7492"/>
                  </a:cubicBezTo>
                  <a:cubicBezTo>
                    <a:pt x="18211" y="7492"/>
                    <a:pt x="8068" y="17635"/>
                    <a:pt x="8068" y="32042"/>
                  </a:cubicBezTo>
                  <a:cubicBezTo>
                    <a:pt x="8068" y="46450"/>
                    <a:pt x="18211" y="56823"/>
                    <a:pt x="32849" y="56823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61" name="Freeform: Shape 1060">
              <a:extLst>
                <a:ext uri="{FF2B5EF4-FFF2-40B4-BE49-F238E27FC236}">
                  <a16:creationId xmlns:a16="http://schemas.microsoft.com/office/drawing/2014/main" id="{840C5821-DA84-419F-859A-96BA02F97253}"/>
                </a:ext>
              </a:extLst>
            </p:cNvPr>
            <p:cNvSpPr/>
            <p:nvPr/>
          </p:nvSpPr>
          <p:spPr>
            <a:xfrm>
              <a:off x="1014177" y="3515099"/>
              <a:ext cx="59935" cy="64200"/>
            </a:xfrm>
            <a:custGeom>
              <a:avLst/>
              <a:gdLst>
                <a:gd name="connsiteX0" fmla="*/ 0 w 59935"/>
                <a:gd name="connsiteY0" fmla="*/ 32504 h 64200"/>
                <a:gd name="connsiteX1" fmla="*/ 30544 w 59935"/>
                <a:gd name="connsiteY1" fmla="*/ 0 h 64200"/>
                <a:gd name="connsiteX2" fmla="*/ 59936 w 59935"/>
                <a:gd name="connsiteY2" fmla="*/ 31351 h 64200"/>
                <a:gd name="connsiteX3" fmla="*/ 59705 w 59935"/>
                <a:gd name="connsiteY3" fmla="*/ 35154 h 64200"/>
                <a:gd name="connsiteX4" fmla="*/ 8183 w 59935"/>
                <a:gd name="connsiteY4" fmla="*/ 35154 h 64200"/>
                <a:gd name="connsiteX5" fmla="*/ 33080 w 59935"/>
                <a:gd name="connsiteY5" fmla="*/ 56939 h 64200"/>
                <a:gd name="connsiteX6" fmla="*/ 55786 w 59935"/>
                <a:gd name="connsiteY6" fmla="*/ 49331 h 64200"/>
                <a:gd name="connsiteX7" fmla="*/ 55786 w 59935"/>
                <a:gd name="connsiteY7" fmla="*/ 57054 h 64200"/>
                <a:gd name="connsiteX8" fmla="*/ 33080 w 59935"/>
                <a:gd name="connsiteY8" fmla="*/ 64200 h 64200"/>
                <a:gd name="connsiteX9" fmla="*/ 0 w 59935"/>
                <a:gd name="connsiteY9" fmla="*/ 32504 h 64200"/>
                <a:gd name="connsiteX10" fmla="*/ 51752 w 59935"/>
                <a:gd name="connsiteY10" fmla="*/ 28700 h 64200"/>
                <a:gd name="connsiteX11" fmla="*/ 30544 w 59935"/>
                <a:gd name="connsiteY11" fmla="*/ 7261 h 64200"/>
                <a:gd name="connsiteX12" fmla="*/ 8414 w 59935"/>
                <a:gd name="connsiteY12" fmla="*/ 28700 h 64200"/>
                <a:gd name="connsiteX13" fmla="*/ 51752 w 59935"/>
                <a:gd name="connsiteY13" fmla="*/ 28700 h 6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935" h="64200">
                  <a:moveTo>
                    <a:pt x="0" y="32504"/>
                  </a:moveTo>
                  <a:cubicBezTo>
                    <a:pt x="0" y="14062"/>
                    <a:pt x="11641" y="0"/>
                    <a:pt x="30544" y="0"/>
                  </a:cubicBezTo>
                  <a:cubicBezTo>
                    <a:pt x="49447" y="0"/>
                    <a:pt x="59936" y="13370"/>
                    <a:pt x="59936" y="31351"/>
                  </a:cubicBezTo>
                  <a:cubicBezTo>
                    <a:pt x="59936" y="32619"/>
                    <a:pt x="59820" y="33887"/>
                    <a:pt x="59705" y="35154"/>
                  </a:cubicBezTo>
                  <a:lnTo>
                    <a:pt x="8183" y="35154"/>
                  </a:lnTo>
                  <a:cubicBezTo>
                    <a:pt x="9451" y="47948"/>
                    <a:pt x="18903" y="56939"/>
                    <a:pt x="33080" y="56939"/>
                  </a:cubicBezTo>
                  <a:cubicBezTo>
                    <a:pt x="41263" y="56939"/>
                    <a:pt x="49216" y="54403"/>
                    <a:pt x="55786" y="49331"/>
                  </a:cubicBezTo>
                  <a:lnTo>
                    <a:pt x="55786" y="57054"/>
                  </a:lnTo>
                  <a:cubicBezTo>
                    <a:pt x="49216" y="61895"/>
                    <a:pt x="41379" y="64200"/>
                    <a:pt x="33080" y="64200"/>
                  </a:cubicBezTo>
                  <a:cubicBezTo>
                    <a:pt x="13601" y="64200"/>
                    <a:pt x="0" y="51291"/>
                    <a:pt x="0" y="32504"/>
                  </a:cubicBezTo>
                  <a:close/>
                  <a:moveTo>
                    <a:pt x="51752" y="28700"/>
                  </a:moveTo>
                  <a:cubicBezTo>
                    <a:pt x="50945" y="16482"/>
                    <a:pt x="43223" y="7261"/>
                    <a:pt x="30544" y="7261"/>
                  </a:cubicBezTo>
                  <a:cubicBezTo>
                    <a:pt x="17865" y="7261"/>
                    <a:pt x="9567" y="16482"/>
                    <a:pt x="8414" y="28700"/>
                  </a:cubicBezTo>
                  <a:lnTo>
                    <a:pt x="51752" y="28700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62" name="Freeform: Shape 1061">
              <a:extLst>
                <a:ext uri="{FF2B5EF4-FFF2-40B4-BE49-F238E27FC236}">
                  <a16:creationId xmlns:a16="http://schemas.microsoft.com/office/drawing/2014/main" id="{9B6A1B72-C1D5-4137-AA5D-04A3DB5E3D5C}"/>
                </a:ext>
              </a:extLst>
            </p:cNvPr>
            <p:cNvSpPr/>
            <p:nvPr/>
          </p:nvSpPr>
          <p:spPr>
            <a:xfrm>
              <a:off x="1086445" y="3515215"/>
              <a:ext cx="43914" cy="64315"/>
            </a:xfrm>
            <a:custGeom>
              <a:avLst/>
              <a:gdLst>
                <a:gd name="connsiteX0" fmla="*/ 21438 w 43914"/>
                <a:gd name="connsiteY0" fmla="*/ 57630 h 64315"/>
                <a:gd name="connsiteX1" fmla="*/ 35961 w 43914"/>
                <a:gd name="connsiteY1" fmla="*/ 47142 h 64315"/>
                <a:gd name="connsiteX2" fmla="*/ 28469 w 43914"/>
                <a:gd name="connsiteY2" fmla="*/ 38036 h 64315"/>
                <a:gd name="connsiteX3" fmla="*/ 12563 w 43914"/>
                <a:gd name="connsiteY3" fmla="*/ 31812 h 64315"/>
                <a:gd name="connsiteX4" fmla="*/ 1153 w 43914"/>
                <a:gd name="connsiteY4" fmla="*/ 16943 h 64315"/>
                <a:gd name="connsiteX5" fmla="*/ 22130 w 43914"/>
                <a:gd name="connsiteY5" fmla="*/ 0 h 64315"/>
                <a:gd name="connsiteX6" fmla="*/ 41033 w 43914"/>
                <a:gd name="connsiteY6" fmla="*/ 5993 h 64315"/>
                <a:gd name="connsiteX7" fmla="*/ 41033 w 43914"/>
                <a:gd name="connsiteY7" fmla="*/ 14292 h 64315"/>
                <a:gd name="connsiteX8" fmla="*/ 22245 w 43914"/>
                <a:gd name="connsiteY8" fmla="*/ 6570 h 64315"/>
                <a:gd name="connsiteX9" fmla="*/ 9106 w 43914"/>
                <a:gd name="connsiteY9" fmla="*/ 16367 h 64315"/>
                <a:gd name="connsiteX10" fmla="*/ 16482 w 43914"/>
                <a:gd name="connsiteY10" fmla="*/ 25242 h 64315"/>
                <a:gd name="connsiteX11" fmla="*/ 32503 w 43914"/>
                <a:gd name="connsiteY11" fmla="*/ 31466 h 64315"/>
                <a:gd name="connsiteX12" fmla="*/ 43914 w 43914"/>
                <a:gd name="connsiteY12" fmla="*/ 45873 h 64315"/>
                <a:gd name="connsiteX13" fmla="*/ 21323 w 43914"/>
                <a:gd name="connsiteY13" fmla="*/ 64315 h 64315"/>
                <a:gd name="connsiteX14" fmla="*/ 0 w 43914"/>
                <a:gd name="connsiteY14" fmla="*/ 57745 h 64315"/>
                <a:gd name="connsiteX15" fmla="*/ 0 w 43914"/>
                <a:gd name="connsiteY15" fmla="*/ 49101 h 64315"/>
                <a:gd name="connsiteX16" fmla="*/ 21438 w 43914"/>
                <a:gd name="connsiteY16" fmla="*/ 57861 h 64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914" h="64315">
                  <a:moveTo>
                    <a:pt x="21438" y="57630"/>
                  </a:moveTo>
                  <a:cubicBezTo>
                    <a:pt x="29622" y="57630"/>
                    <a:pt x="35961" y="53942"/>
                    <a:pt x="35961" y="47142"/>
                  </a:cubicBezTo>
                  <a:cubicBezTo>
                    <a:pt x="35961" y="43223"/>
                    <a:pt x="33771" y="40226"/>
                    <a:pt x="28469" y="38036"/>
                  </a:cubicBezTo>
                  <a:lnTo>
                    <a:pt x="12563" y="31812"/>
                  </a:lnTo>
                  <a:cubicBezTo>
                    <a:pt x="5071" y="28815"/>
                    <a:pt x="1153" y="24435"/>
                    <a:pt x="1153" y="16943"/>
                  </a:cubicBezTo>
                  <a:cubicBezTo>
                    <a:pt x="1153" y="6455"/>
                    <a:pt x="9912" y="0"/>
                    <a:pt x="22130" y="0"/>
                  </a:cubicBezTo>
                  <a:cubicBezTo>
                    <a:pt x="29391" y="0"/>
                    <a:pt x="36192" y="2075"/>
                    <a:pt x="41033" y="5993"/>
                  </a:cubicBezTo>
                  <a:lnTo>
                    <a:pt x="41033" y="14292"/>
                  </a:lnTo>
                  <a:cubicBezTo>
                    <a:pt x="35615" y="9336"/>
                    <a:pt x="28700" y="6570"/>
                    <a:pt x="22245" y="6570"/>
                  </a:cubicBezTo>
                  <a:cubicBezTo>
                    <a:pt x="14638" y="6570"/>
                    <a:pt x="9106" y="10143"/>
                    <a:pt x="9106" y="16367"/>
                  </a:cubicBezTo>
                  <a:cubicBezTo>
                    <a:pt x="9106" y="20516"/>
                    <a:pt x="11180" y="23167"/>
                    <a:pt x="16482" y="25242"/>
                  </a:cubicBezTo>
                  <a:lnTo>
                    <a:pt x="32503" y="31466"/>
                  </a:lnTo>
                  <a:cubicBezTo>
                    <a:pt x="40341" y="34578"/>
                    <a:pt x="43914" y="39419"/>
                    <a:pt x="43914" y="45873"/>
                  </a:cubicBezTo>
                  <a:cubicBezTo>
                    <a:pt x="43914" y="57400"/>
                    <a:pt x="34348" y="64315"/>
                    <a:pt x="21323" y="64315"/>
                  </a:cubicBezTo>
                  <a:cubicBezTo>
                    <a:pt x="13140" y="64315"/>
                    <a:pt x="5648" y="62125"/>
                    <a:pt x="0" y="57745"/>
                  </a:cubicBezTo>
                  <a:lnTo>
                    <a:pt x="0" y="49101"/>
                  </a:lnTo>
                  <a:cubicBezTo>
                    <a:pt x="6455" y="55210"/>
                    <a:pt x="13947" y="57861"/>
                    <a:pt x="21438" y="57861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63" name="Freeform: Shape 1062">
              <a:extLst>
                <a:ext uri="{FF2B5EF4-FFF2-40B4-BE49-F238E27FC236}">
                  <a16:creationId xmlns:a16="http://schemas.microsoft.com/office/drawing/2014/main" id="{28D70731-A28D-4A75-A171-B32E71049B3F}"/>
                </a:ext>
              </a:extLst>
            </p:cNvPr>
            <p:cNvSpPr/>
            <p:nvPr/>
          </p:nvSpPr>
          <p:spPr>
            <a:xfrm>
              <a:off x="1171853" y="3515099"/>
              <a:ext cx="63739" cy="64200"/>
            </a:xfrm>
            <a:custGeom>
              <a:avLst/>
              <a:gdLst>
                <a:gd name="connsiteX0" fmla="*/ 55901 w 63739"/>
                <a:gd name="connsiteY0" fmla="*/ 48870 h 64200"/>
                <a:gd name="connsiteX1" fmla="*/ 31120 w 63739"/>
                <a:gd name="connsiteY1" fmla="*/ 64200 h 64200"/>
                <a:gd name="connsiteX2" fmla="*/ 0 w 63739"/>
                <a:gd name="connsiteY2" fmla="*/ 32388 h 64200"/>
                <a:gd name="connsiteX3" fmla="*/ 31120 w 63739"/>
                <a:gd name="connsiteY3" fmla="*/ 0 h 64200"/>
                <a:gd name="connsiteX4" fmla="*/ 55901 w 63739"/>
                <a:gd name="connsiteY4" fmla="*/ 15445 h 64200"/>
                <a:gd name="connsiteX5" fmla="*/ 55901 w 63739"/>
                <a:gd name="connsiteY5" fmla="*/ 1037 h 64200"/>
                <a:gd name="connsiteX6" fmla="*/ 63739 w 63739"/>
                <a:gd name="connsiteY6" fmla="*/ 1037 h 64200"/>
                <a:gd name="connsiteX7" fmla="*/ 63739 w 63739"/>
                <a:gd name="connsiteY7" fmla="*/ 63163 h 64200"/>
                <a:gd name="connsiteX8" fmla="*/ 55901 w 63739"/>
                <a:gd name="connsiteY8" fmla="*/ 63163 h 64200"/>
                <a:gd name="connsiteX9" fmla="*/ 55901 w 63739"/>
                <a:gd name="connsiteY9" fmla="*/ 48870 h 64200"/>
                <a:gd name="connsiteX10" fmla="*/ 8183 w 63739"/>
                <a:gd name="connsiteY10" fmla="*/ 32273 h 64200"/>
                <a:gd name="connsiteX11" fmla="*/ 31927 w 63739"/>
                <a:gd name="connsiteY11" fmla="*/ 56823 h 64200"/>
                <a:gd name="connsiteX12" fmla="*/ 55901 w 63739"/>
                <a:gd name="connsiteY12" fmla="*/ 32273 h 64200"/>
                <a:gd name="connsiteX13" fmla="*/ 31927 w 63739"/>
                <a:gd name="connsiteY13" fmla="*/ 7492 h 64200"/>
                <a:gd name="connsiteX14" fmla="*/ 8183 w 63739"/>
                <a:gd name="connsiteY14" fmla="*/ 32273 h 6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739" h="64200">
                  <a:moveTo>
                    <a:pt x="55901" y="48870"/>
                  </a:moveTo>
                  <a:cubicBezTo>
                    <a:pt x="51521" y="58206"/>
                    <a:pt x="42531" y="64200"/>
                    <a:pt x="31120" y="64200"/>
                  </a:cubicBezTo>
                  <a:cubicBezTo>
                    <a:pt x="13024" y="64200"/>
                    <a:pt x="0" y="50715"/>
                    <a:pt x="0" y="32388"/>
                  </a:cubicBezTo>
                  <a:cubicBezTo>
                    <a:pt x="0" y="14062"/>
                    <a:pt x="12909" y="0"/>
                    <a:pt x="31120" y="0"/>
                  </a:cubicBezTo>
                  <a:cubicBezTo>
                    <a:pt x="42531" y="0"/>
                    <a:pt x="51406" y="6109"/>
                    <a:pt x="55901" y="15445"/>
                  </a:cubicBezTo>
                  <a:lnTo>
                    <a:pt x="55901" y="1037"/>
                  </a:lnTo>
                  <a:lnTo>
                    <a:pt x="63739" y="1037"/>
                  </a:lnTo>
                  <a:lnTo>
                    <a:pt x="63739" y="63163"/>
                  </a:lnTo>
                  <a:lnTo>
                    <a:pt x="55901" y="63163"/>
                  </a:lnTo>
                  <a:lnTo>
                    <a:pt x="55901" y="48870"/>
                  </a:lnTo>
                  <a:close/>
                  <a:moveTo>
                    <a:pt x="8183" y="32273"/>
                  </a:moveTo>
                  <a:cubicBezTo>
                    <a:pt x="8183" y="46450"/>
                    <a:pt x="17981" y="56823"/>
                    <a:pt x="31927" y="56823"/>
                  </a:cubicBezTo>
                  <a:cubicBezTo>
                    <a:pt x="45874" y="56823"/>
                    <a:pt x="55901" y="46450"/>
                    <a:pt x="55901" y="32273"/>
                  </a:cubicBezTo>
                  <a:cubicBezTo>
                    <a:pt x="55901" y="18096"/>
                    <a:pt x="45874" y="7492"/>
                    <a:pt x="31927" y="7492"/>
                  </a:cubicBezTo>
                  <a:cubicBezTo>
                    <a:pt x="17981" y="7492"/>
                    <a:pt x="8183" y="17865"/>
                    <a:pt x="8183" y="32273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64" name="Freeform: Shape 1063">
              <a:extLst>
                <a:ext uri="{FF2B5EF4-FFF2-40B4-BE49-F238E27FC236}">
                  <a16:creationId xmlns:a16="http://schemas.microsoft.com/office/drawing/2014/main" id="{60303760-A5E1-4D05-92D1-9F7E4B9C6F29}"/>
                </a:ext>
              </a:extLst>
            </p:cNvPr>
            <p:cNvSpPr/>
            <p:nvPr/>
          </p:nvSpPr>
          <p:spPr>
            <a:xfrm>
              <a:off x="1257722" y="3515215"/>
              <a:ext cx="31120" cy="63162"/>
            </a:xfrm>
            <a:custGeom>
              <a:avLst/>
              <a:gdLst>
                <a:gd name="connsiteX0" fmla="*/ 7838 w 31120"/>
                <a:gd name="connsiteY0" fmla="*/ 63048 h 63162"/>
                <a:gd name="connsiteX1" fmla="*/ 0 w 31120"/>
                <a:gd name="connsiteY1" fmla="*/ 63048 h 63162"/>
                <a:gd name="connsiteX2" fmla="*/ 0 w 31120"/>
                <a:gd name="connsiteY2" fmla="*/ 922 h 63162"/>
                <a:gd name="connsiteX3" fmla="*/ 7838 w 31120"/>
                <a:gd name="connsiteY3" fmla="*/ 922 h 63162"/>
                <a:gd name="connsiteX4" fmla="*/ 7838 w 31120"/>
                <a:gd name="connsiteY4" fmla="*/ 16943 h 63162"/>
                <a:gd name="connsiteX5" fmla="*/ 31120 w 31120"/>
                <a:gd name="connsiteY5" fmla="*/ 0 h 63162"/>
                <a:gd name="connsiteX6" fmla="*/ 31120 w 31120"/>
                <a:gd name="connsiteY6" fmla="*/ 8875 h 63162"/>
                <a:gd name="connsiteX7" fmla="*/ 7838 w 31120"/>
                <a:gd name="connsiteY7" fmla="*/ 33195 h 63162"/>
                <a:gd name="connsiteX8" fmla="*/ 7838 w 31120"/>
                <a:gd name="connsiteY8" fmla="*/ 63163 h 6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120" h="63162">
                  <a:moveTo>
                    <a:pt x="7838" y="63048"/>
                  </a:moveTo>
                  <a:lnTo>
                    <a:pt x="0" y="63048"/>
                  </a:lnTo>
                  <a:lnTo>
                    <a:pt x="0" y="922"/>
                  </a:lnTo>
                  <a:lnTo>
                    <a:pt x="7838" y="922"/>
                  </a:lnTo>
                  <a:lnTo>
                    <a:pt x="7838" y="16943"/>
                  </a:lnTo>
                  <a:cubicBezTo>
                    <a:pt x="12102" y="6455"/>
                    <a:pt x="20747" y="0"/>
                    <a:pt x="31120" y="0"/>
                  </a:cubicBezTo>
                  <a:lnTo>
                    <a:pt x="31120" y="8875"/>
                  </a:lnTo>
                  <a:cubicBezTo>
                    <a:pt x="18672" y="7607"/>
                    <a:pt x="7838" y="17058"/>
                    <a:pt x="7838" y="33195"/>
                  </a:cubicBezTo>
                  <a:lnTo>
                    <a:pt x="7838" y="63163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65" name="Freeform: Shape 1064">
              <a:extLst>
                <a:ext uri="{FF2B5EF4-FFF2-40B4-BE49-F238E27FC236}">
                  <a16:creationId xmlns:a16="http://schemas.microsoft.com/office/drawing/2014/main" id="{D4ACAAA8-CFBA-4925-B6D9-DADEDDFD5967}"/>
                </a:ext>
              </a:extLst>
            </p:cNvPr>
            <p:cNvSpPr/>
            <p:nvPr/>
          </p:nvSpPr>
          <p:spPr>
            <a:xfrm>
              <a:off x="1295528" y="3515099"/>
              <a:ext cx="59935" cy="64200"/>
            </a:xfrm>
            <a:custGeom>
              <a:avLst/>
              <a:gdLst>
                <a:gd name="connsiteX0" fmla="*/ 0 w 59935"/>
                <a:gd name="connsiteY0" fmla="*/ 32504 h 64200"/>
                <a:gd name="connsiteX1" fmla="*/ 30544 w 59935"/>
                <a:gd name="connsiteY1" fmla="*/ 0 h 64200"/>
                <a:gd name="connsiteX2" fmla="*/ 59935 w 59935"/>
                <a:gd name="connsiteY2" fmla="*/ 31351 h 64200"/>
                <a:gd name="connsiteX3" fmla="*/ 59705 w 59935"/>
                <a:gd name="connsiteY3" fmla="*/ 35154 h 64200"/>
                <a:gd name="connsiteX4" fmla="*/ 8183 w 59935"/>
                <a:gd name="connsiteY4" fmla="*/ 35154 h 64200"/>
                <a:gd name="connsiteX5" fmla="*/ 33080 w 59935"/>
                <a:gd name="connsiteY5" fmla="*/ 56939 h 64200"/>
                <a:gd name="connsiteX6" fmla="*/ 55786 w 59935"/>
                <a:gd name="connsiteY6" fmla="*/ 49331 h 64200"/>
                <a:gd name="connsiteX7" fmla="*/ 55786 w 59935"/>
                <a:gd name="connsiteY7" fmla="*/ 57054 h 64200"/>
                <a:gd name="connsiteX8" fmla="*/ 33080 w 59935"/>
                <a:gd name="connsiteY8" fmla="*/ 64200 h 64200"/>
                <a:gd name="connsiteX9" fmla="*/ 0 w 59935"/>
                <a:gd name="connsiteY9" fmla="*/ 32504 h 64200"/>
                <a:gd name="connsiteX10" fmla="*/ 51752 w 59935"/>
                <a:gd name="connsiteY10" fmla="*/ 28700 h 64200"/>
                <a:gd name="connsiteX11" fmla="*/ 30544 w 59935"/>
                <a:gd name="connsiteY11" fmla="*/ 7261 h 64200"/>
                <a:gd name="connsiteX12" fmla="*/ 8414 w 59935"/>
                <a:gd name="connsiteY12" fmla="*/ 28700 h 64200"/>
                <a:gd name="connsiteX13" fmla="*/ 51752 w 59935"/>
                <a:gd name="connsiteY13" fmla="*/ 28700 h 6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935" h="64200">
                  <a:moveTo>
                    <a:pt x="0" y="32504"/>
                  </a:moveTo>
                  <a:cubicBezTo>
                    <a:pt x="0" y="14062"/>
                    <a:pt x="11641" y="0"/>
                    <a:pt x="30544" y="0"/>
                  </a:cubicBezTo>
                  <a:cubicBezTo>
                    <a:pt x="49447" y="0"/>
                    <a:pt x="59935" y="13370"/>
                    <a:pt x="59935" y="31351"/>
                  </a:cubicBezTo>
                  <a:cubicBezTo>
                    <a:pt x="59935" y="32619"/>
                    <a:pt x="59820" y="33887"/>
                    <a:pt x="59705" y="35154"/>
                  </a:cubicBezTo>
                  <a:lnTo>
                    <a:pt x="8183" y="35154"/>
                  </a:lnTo>
                  <a:cubicBezTo>
                    <a:pt x="9451" y="47948"/>
                    <a:pt x="18903" y="56939"/>
                    <a:pt x="33080" y="56939"/>
                  </a:cubicBezTo>
                  <a:cubicBezTo>
                    <a:pt x="41263" y="56939"/>
                    <a:pt x="49216" y="54403"/>
                    <a:pt x="55786" y="49331"/>
                  </a:cubicBezTo>
                  <a:lnTo>
                    <a:pt x="55786" y="57054"/>
                  </a:lnTo>
                  <a:cubicBezTo>
                    <a:pt x="49216" y="61895"/>
                    <a:pt x="41378" y="64200"/>
                    <a:pt x="33080" y="64200"/>
                  </a:cubicBezTo>
                  <a:cubicBezTo>
                    <a:pt x="13601" y="64200"/>
                    <a:pt x="0" y="51291"/>
                    <a:pt x="0" y="32504"/>
                  </a:cubicBezTo>
                  <a:close/>
                  <a:moveTo>
                    <a:pt x="51752" y="28700"/>
                  </a:moveTo>
                  <a:cubicBezTo>
                    <a:pt x="50945" y="16482"/>
                    <a:pt x="43223" y="7261"/>
                    <a:pt x="30544" y="7261"/>
                  </a:cubicBezTo>
                  <a:cubicBezTo>
                    <a:pt x="17865" y="7261"/>
                    <a:pt x="9567" y="16482"/>
                    <a:pt x="8414" y="28700"/>
                  </a:cubicBezTo>
                  <a:lnTo>
                    <a:pt x="51752" y="28700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66" name="Freeform: Shape 1065">
              <a:extLst>
                <a:ext uri="{FF2B5EF4-FFF2-40B4-BE49-F238E27FC236}">
                  <a16:creationId xmlns:a16="http://schemas.microsoft.com/office/drawing/2014/main" id="{9A5F3AC9-256A-4F37-9D88-4B6E66E873C3}"/>
                </a:ext>
              </a:extLst>
            </p:cNvPr>
            <p:cNvSpPr/>
            <p:nvPr/>
          </p:nvSpPr>
          <p:spPr>
            <a:xfrm>
              <a:off x="1402489" y="3515099"/>
              <a:ext cx="63623" cy="94859"/>
            </a:xfrm>
            <a:custGeom>
              <a:avLst/>
              <a:gdLst>
                <a:gd name="connsiteX0" fmla="*/ 7838 w 63623"/>
                <a:gd name="connsiteY0" fmla="*/ 48755 h 94859"/>
                <a:gd name="connsiteX1" fmla="*/ 7838 w 63623"/>
                <a:gd name="connsiteY1" fmla="*/ 94860 h 94859"/>
                <a:gd name="connsiteX2" fmla="*/ 0 w 63623"/>
                <a:gd name="connsiteY2" fmla="*/ 94860 h 94859"/>
                <a:gd name="connsiteX3" fmla="*/ 0 w 63623"/>
                <a:gd name="connsiteY3" fmla="*/ 1037 h 94859"/>
                <a:gd name="connsiteX4" fmla="*/ 7838 w 63623"/>
                <a:gd name="connsiteY4" fmla="*/ 1037 h 94859"/>
                <a:gd name="connsiteX5" fmla="*/ 7838 w 63623"/>
                <a:gd name="connsiteY5" fmla="*/ 15445 h 94859"/>
                <a:gd name="connsiteX6" fmla="*/ 32503 w 63623"/>
                <a:gd name="connsiteY6" fmla="*/ 0 h 94859"/>
                <a:gd name="connsiteX7" fmla="*/ 63624 w 63623"/>
                <a:gd name="connsiteY7" fmla="*/ 31927 h 94859"/>
                <a:gd name="connsiteX8" fmla="*/ 32503 w 63623"/>
                <a:gd name="connsiteY8" fmla="*/ 64085 h 94859"/>
                <a:gd name="connsiteX9" fmla="*/ 7838 w 63623"/>
                <a:gd name="connsiteY9" fmla="*/ 48640 h 94859"/>
                <a:gd name="connsiteX10" fmla="*/ 31812 w 63623"/>
                <a:gd name="connsiteY10" fmla="*/ 7492 h 94859"/>
                <a:gd name="connsiteX11" fmla="*/ 7838 w 63623"/>
                <a:gd name="connsiteY11" fmla="*/ 32042 h 94859"/>
                <a:gd name="connsiteX12" fmla="*/ 31812 w 63623"/>
                <a:gd name="connsiteY12" fmla="*/ 56823 h 94859"/>
                <a:gd name="connsiteX13" fmla="*/ 55556 w 63623"/>
                <a:gd name="connsiteY13" fmla="*/ 32042 h 94859"/>
                <a:gd name="connsiteX14" fmla="*/ 31812 w 63623"/>
                <a:gd name="connsiteY14" fmla="*/ 7492 h 9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623" h="94859">
                  <a:moveTo>
                    <a:pt x="7838" y="48755"/>
                  </a:moveTo>
                  <a:lnTo>
                    <a:pt x="7838" y="94860"/>
                  </a:lnTo>
                  <a:lnTo>
                    <a:pt x="0" y="94860"/>
                  </a:lnTo>
                  <a:lnTo>
                    <a:pt x="0" y="1037"/>
                  </a:lnTo>
                  <a:lnTo>
                    <a:pt x="7838" y="1037"/>
                  </a:lnTo>
                  <a:lnTo>
                    <a:pt x="7838" y="15445"/>
                  </a:lnTo>
                  <a:cubicBezTo>
                    <a:pt x="12102" y="6109"/>
                    <a:pt x="21093" y="0"/>
                    <a:pt x="32503" y="0"/>
                  </a:cubicBezTo>
                  <a:cubicBezTo>
                    <a:pt x="50484" y="0"/>
                    <a:pt x="63624" y="13601"/>
                    <a:pt x="63624" y="31927"/>
                  </a:cubicBezTo>
                  <a:cubicBezTo>
                    <a:pt x="63624" y="50253"/>
                    <a:pt x="50599" y="64085"/>
                    <a:pt x="32503" y="64085"/>
                  </a:cubicBezTo>
                  <a:cubicBezTo>
                    <a:pt x="21093" y="64085"/>
                    <a:pt x="12102" y="57976"/>
                    <a:pt x="7838" y="48640"/>
                  </a:cubicBezTo>
                  <a:close/>
                  <a:moveTo>
                    <a:pt x="31812" y="7492"/>
                  </a:moveTo>
                  <a:cubicBezTo>
                    <a:pt x="17865" y="7492"/>
                    <a:pt x="7838" y="17865"/>
                    <a:pt x="7838" y="32042"/>
                  </a:cubicBezTo>
                  <a:cubicBezTo>
                    <a:pt x="7838" y="46220"/>
                    <a:pt x="17865" y="56823"/>
                    <a:pt x="31812" y="56823"/>
                  </a:cubicBezTo>
                  <a:cubicBezTo>
                    <a:pt x="45758" y="56823"/>
                    <a:pt x="55556" y="46450"/>
                    <a:pt x="55556" y="32042"/>
                  </a:cubicBezTo>
                  <a:cubicBezTo>
                    <a:pt x="55556" y="17635"/>
                    <a:pt x="45758" y="7492"/>
                    <a:pt x="31812" y="7492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67" name="Freeform: Shape 1066">
              <a:extLst>
                <a:ext uri="{FF2B5EF4-FFF2-40B4-BE49-F238E27FC236}">
                  <a16:creationId xmlns:a16="http://schemas.microsoft.com/office/drawing/2014/main" id="{AA3C0211-C306-4739-B0E6-E8DF2A196CD4}"/>
                </a:ext>
              </a:extLst>
            </p:cNvPr>
            <p:cNvSpPr/>
            <p:nvPr/>
          </p:nvSpPr>
          <p:spPr>
            <a:xfrm>
              <a:off x="1483518" y="3515215"/>
              <a:ext cx="31120" cy="63162"/>
            </a:xfrm>
            <a:custGeom>
              <a:avLst/>
              <a:gdLst>
                <a:gd name="connsiteX0" fmla="*/ 7838 w 31120"/>
                <a:gd name="connsiteY0" fmla="*/ 63048 h 63162"/>
                <a:gd name="connsiteX1" fmla="*/ 0 w 31120"/>
                <a:gd name="connsiteY1" fmla="*/ 63048 h 63162"/>
                <a:gd name="connsiteX2" fmla="*/ 0 w 31120"/>
                <a:gd name="connsiteY2" fmla="*/ 922 h 63162"/>
                <a:gd name="connsiteX3" fmla="*/ 7838 w 31120"/>
                <a:gd name="connsiteY3" fmla="*/ 922 h 63162"/>
                <a:gd name="connsiteX4" fmla="*/ 7838 w 31120"/>
                <a:gd name="connsiteY4" fmla="*/ 16943 h 63162"/>
                <a:gd name="connsiteX5" fmla="*/ 31120 w 31120"/>
                <a:gd name="connsiteY5" fmla="*/ 0 h 63162"/>
                <a:gd name="connsiteX6" fmla="*/ 31120 w 31120"/>
                <a:gd name="connsiteY6" fmla="*/ 8875 h 63162"/>
                <a:gd name="connsiteX7" fmla="*/ 7838 w 31120"/>
                <a:gd name="connsiteY7" fmla="*/ 33195 h 63162"/>
                <a:gd name="connsiteX8" fmla="*/ 7838 w 31120"/>
                <a:gd name="connsiteY8" fmla="*/ 63163 h 6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120" h="63162">
                  <a:moveTo>
                    <a:pt x="7838" y="63048"/>
                  </a:moveTo>
                  <a:lnTo>
                    <a:pt x="0" y="63048"/>
                  </a:lnTo>
                  <a:lnTo>
                    <a:pt x="0" y="922"/>
                  </a:lnTo>
                  <a:lnTo>
                    <a:pt x="7838" y="922"/>
                  </a:lnTo>
                  <a:lnTo>
                    <a:pt x="7838" y="16943"/>
                  </a:lnTo>
                  <a:cubicBezTo>
                    <a:pt x="12102" y="6455"/>
                    <a:pt x="20747" y="0"/>
                    <a:pt x="31120" y="0"/>
                  </a:cubicBezTo>
                  <a:lnTo>
                    <a:pt x="31120" y="8875"/>
                  </a:lnTo>
                  <a:cubicBezTo>
                    <a:pt x="18672" y="7607"/>
                    <a:pt x="7838" y="17058"/>
                    <a:pt x="7838" y="33195"/>
                  </a:cubicBezTo>
                  <a:lnTo>
                    <a:pt x="7838" y="63163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68" name="Freeform: Shape 1067">
              <a:extLst>
                <a:ext uri="{FF2B5EF4-FFF2-40B4-BE49-F238E27FC236}">
                  <a16:creationId xmlns:a16="http://schemas.microsoft.com/office/drawing/2014/main" id="{60DD9B40-0F67-4678-BA0A-56BD419350C7}"/>
                </a:ext>
              </a:extLst>
            </p:cNvPr>
            <p:cNvSpPr/>
            <p:nvPr/>
          </p:nvSpPr>
          <p:spPr>
            <a:xfrm>
              <a:off x="1521323" y="3515215"/>
              <a:ext cx="63969" cy="64084"/>
            </a:xfrm>
            <a:custGeom>
              <a:avLst/>
              <a:gdLst>
                <a:gd name="connsiteX0" fmla="*/ 0 w 63969"/>
                <a:gd name="connsiteY0" fmla="*/ 31927 h 64084"/>
                <a:gd name="connsiteX1" fmla="*/ 32158 w 63969"/>
                <a:gd name="connsiteY1" fmla="*/ 0 h 64084"/>
                <a:gd name="connsiteX2" fmla="*/ 63969 w 63969"/>
                <a:gd name="connsiteY2" fmla="*/ 31927 h 64084"/>
                <a:gd name="connsiteX3" fmla="*/ 32158 w 63969"/>
                <a:gd name="connsiteY3" fmla="*/ 64085 h 64084"/>
                <a:gd name="connsiteX4" fmla="*/ 0 w 63969"/>
                <a:gd name="connsiteY4" fmla="*/ 31927 h 64084"/>
                <a:gd name="connsiteX5" fmla="*/ 32042 w 63969"/>
                <a:gd name="connsiteY5" fmla="*/ 7492 h 64084"/>
                <a:gd name="connsiteX6" fmla="*/ 8068 w 63969"/>
                <a:gd name="connsiteY6" fmla="*/ 32042 h 64084"/>
                <a:gd name="connsiteX7" fmla="*/ 32042 w 63969"/>
                <a:gd name="connsiteY7" fmla="*/ 56823 h 64084"/>
                <a:gd name="connsiteX8" fmla="*/ 55901 w 63969"/>
                <a:gd name="connsiteY8" fmla="*/ 32042 h 64084"/>
                <a:gd name="connsiteX9" fmla="*/ 32042 w 63969"/>
                <a:gd name="connsiteY9" fmla="*/ 7492 h 6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969" h="64084">
                  <a:moveTo>
                    <a:pt x="0" y="31927"/>
                  </a:moveTo>
                  <a:cubicBezTo>
                    <a:pt x="0" y="13485"/>
                    <a:pt x="13485" y="0"/>
                    <a:pt x="32158" y="0"/>
                  </a:cubicBezTo>
                  <a:cubicBezTo>
                    <a:pt x="50830" y="0"/>
                    <a:pt x="63969" y="13485"/>
                    <a:pt x="63969" y="31927"/>
                  </a:cubicBezTo>
                  <a:cubicBezTo>
                    <a:pt x="63969" y="50369"/>
                    <a:pt x="50830" y="64085"/>
                    <a:pt x="32158" y="64085"/>
                  </a:cubicBezTo>
                  <a:cubicBezTo>
                    <a:pt x="13485" y="64085"/>
                    <a:pt x="0" y="50484"/>
                    <a:pt x="0" y="31927"/>
                  </a:cubicBezTo>
                  <a:close/>
                  <a:moveTo>
                    <a:pt x="32042" y="7492"/>
                  </a:moveTo>
                  <a:cubicBezTo>
                    <a:pt x="17981" y="7492"/>
                    <a:pt x="8068" y="17865"/>
                    <a:pt x="8068" y="32042"/>
                  </a:cubicBezTo>
                  <a:cubicBezTo>
                    <a:pt x="8068" y="46219"/>
                    <a:pt x="17981" y="56823"/>
                    <a:pt x="32042" y="56823"/>
                  </a:cubicBezTo>
                  <a:cubicBezTo>
                    <a:pt x="46104" y="56823"/>
                    <a:pt x="55901" y="46450"/>
                    <a:pt x="55901" y="32042"/>
                  </a:cubicBezTo>
                  <a:cubicBezTo>
                    <a:pt x="55901" y="17635"/>
                    <a:pt x="45989" y="7492"/>
                    <a:pt x="32042" y="7492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69" name="Freeform: Shape 1068">
              <a:extLst>
                <a:ext uri="{FF2B5EF4-FFF2-40B4-BE49-F238E27FC236}">
                  <a16:creationId xmlns:a16="http://schemas.microsoft.com/office/drawing/2014/main" id="{F89F2E06-2047-4907-96C9-8FF80BBBB8F5}"/>
                </a:ext>
              </a:extLst>
            </p:cNvPr>
            <p:cNvSpPr/>
            <p:nvPr/>
          </p:nvSpPr>
          <p:spPr>
            <a:xfrm>
              <a:off x="1602697" y="3515099"/>
              <a:ext cx="63623" cy="94859"/>
            </a:xfrm>
            <a:custGeom>
              <a:avLst/>
              <a:gdLst>
                <a:gd name="connsiteX0" fmla="*/ 7838 w 63623"/>
                <a:gd name="connsiteY0" fmla="*/ 48755 h 94859"/>
                <a:gd name="connsiteX1" fmla="*/ 7838 w 63623"/>
                <a:gd name="connsiteY1" fmla="*/ 94860 h 94859"/>
                <a:gd name="connsiteX2" fmla="*/ 0 w 63623"/>
                <a:gd name="connsiteY2" fmla="*/ 94860 h 94859"/>
                <a:gd name="connsiteX3" fmla="*/ 0 w 63623"/>
                <a:gd name="connsiteY3" fmla="*/ 1037 h 94859"/>
                <a:gd name="connsiteX4" fmla="*/ 7838 w 63623"/>
                <a:gd name="connsiteY4" fmla="*/ 1037 h 94859"/>
                <a:gd name="connsiteX5" fmla="*/ 7838 w 63623"/>
                <a:gd name="connsiteY5" fmla="*/ 15445 h 94859"/>
                <a:gd name="connsiteX6" fmla="*/ 32503 w 63623"/>
                <a:gd name="connsiteY6" fmla="*/ 0 h 94859"/>
                <a:gd name="connsiteX7" fmla="*/ 63624 w 63623"/>
                <a:gd name="connsiteY7" fmla="*/ 31927 h 94859"/>
                <a:gd name="connsiteX8" fmla="*/ 32503 w 63623"/>
                <a:gd name="connsiteY8" fmla="*/ 64085 h 94859"/>
                <a:gd name="connsiteX9" fmla="*/ 7838 w 63623"/>
                <a:gd name="connsiteY9" fmla="*/ 48640 h 94859"/>
                <a:gd name="connsiteX10" fmla="*/ 31812 w 63623"/>
                <a:gd name="connsiteY10" fmla="*/ 7492 h 94859"/>
                <a:gd name="connsiteX11" fmla="*/ 7838 w 63623"/>
                <a:gd name="connsiteY11" fmla="*/ 32042 h 94859"/>
                <a:gd name="connsiteX12" fmla="*/ 31812 w 63623"/>
                <a:gd name="connsiteY12" fmla="*/ 56823 h 94859"/>
                <a:gd name="connsiteX13" fmla="*/ 55555 w 63623"/>
                <a:gd name="connsiteY13" fmla="*/ 32042 h 94859"/>
                <a:gd name="connsiteX14" fmla="*/ 31812 w 63623"/>
                <a:gd name="connsiteY14" fmla="*/ 7492 h 9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623" h="94859">
                  <a:moveTo>
                    <a:pt x="7838" y="48755"/>
                  </a:moveTo>
                  <a:lnTo>
                    <a:pt x="7838" y="94860"/>
                  </a:lnTo>
                  <a:lnTo>
                    <a:pt x="0" y="94860"/>
                  </a:lnTo>
                  <a:lnTo>
                    <a:pt x="0" y="1037"/>
                  </a:lnTo>
                  <a:lnTo>
                    <a:pt x="7838" y="1037"/>
                  </a:lnTo>
                  <a:lnTo>
                    <a:pt x="7838" y="15445"/>
                  </a:lnTo>
                  <a:cubicBezTo>
                    <a:pt x="12102" y="6109"/>
                    <a:pt x="21093" y="0"/>
                    <a:pt x="32503" y="0"/>
                  </a:cubicBezTo>
                  <a:cubicBezTo>
                    <a:pt x="50484" y="0"/>
                    <a:pt x="63624" y="13601"/>
                    <a:pt x="63624" y="31927"/>
                  </a:cubicBezTo>
                  <a:cubicBezTo>
                    <a:pt x="63624" y="50253"/>
                    <a:pt x="50599" y="64085"/>
                    <a:pt x="32503" y="64085"/>
                  </a:cubicBezTo>
                  <a:cubicBezTo>
                    <a:pt x="21093" y="64085"/>
                    <a:pt x="12102" y="57976"/>
                    <a:pt x="7838" y="48640"/>
                  </a:cubicBezTo>
                  <a:close/>
                  <a:moveTo>
                    <a:pt x="31812" y="7492"/>
                  </a:moveTo>
                  <a:cubicBezTo>
                    <a:pt x="17865" y="7492"/>
                    <a:pt x="7838" y="17865"/>
                    <a:pt x="7838" y="32042"/>
                  </a:cubicBezTo>
                  <a:cubicBezTo>
                    <a:pt x="7838" y="46220"/>
                    <a:pt x="17865" y="56823"/>
                    <a:pt x="31812" y="56823"/>
                  </a:cubicBezTo>
                  <a:cubicBezTo>
                    <a:pt x="45758" y="56823"/>
                    <a:pt x="55555" y="46450"/>
                    <a:pt x="55555" y="32042"/>
                  </a:cubicBezTo>
                  <a:cubicBezTo>
                    <a:pt x="55555" y="17635"/>
                    <a:pt x="45758" y="7492"/>
                    <a:pt x="31812" y="7492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70" name="Freeform: Shape 1069">
              <a:extLst>
                <a:ext uri="{FF2B5EF4-FFF2-40B4-BE49-F238E27FC236}">
                  <a16:creationId xmlns:a16="http://schemas.microsoft.com/office/drawing/2014/main" id="{C298781C-B8AA-47FD-A15E-BEAEA23969F5}"/>
                </a:ext>
              </a:extLst>
            </p:cNvPr>
            <p:cNvSpPr/>
            <p:nvPr/>
          </p:nvSpPr>
          <p:spPr>
            <a:xfrm>
              <a:off x="1678999" y="3515099"/>
              <a:ext cx="59935" cy="64200"/>
            </a:xfrm>
            <a:custGeom>
              <a:avLst/>
              <a:gdLst>
                <a:gd name="connsiteX0" fmla="*/ 0 w 59935"/>
                <a:gd name="connsiteY0" fmla="*/ 32504 h 64200"/>
                <a:gd name="connsiteX1" fmla="*/ 30544 w 59935"/>
                <a:gd name="connsiteY1" fmla="*/ 0 h 64200"/>
                <a:gd name="connsiteX2" fmla="*/ 59935 w 59935"/>
                <a:gd name="connsiteY2" fmla="*/ 31351 h 64200"/>
                <a:gd name="connsiteX3" fmla="*/ 59705 w 59935"/>
                <a:gd name="connsiteY3" fmla="*/ 35154 h 64200"/>
                <a:gd name="connsiteX4" fmla="*/ 8184 w 59935"/>
                <a:gd name="connsiteY4" fmla="*/ 35154 h 64200"/>
                <a:gd name="connsiteX5" fmla="*/ 33080 w 59935"/>
                <a:gd name="connsiteY5" fmla="*/ 56939 h 64200"/>
                <a:gd name="connsiteX6" fmla="*/ 55786 w 59935"/>
                <a:gd name="connsiteY6" fmla="*/ 49331 h 64200"/>
                <a:gd name="connsiteX7" fmla="*/ 55786 w 59935"/>
                <a:gd name="connsiteY7" fmla="*/ 57054 h 64200"/>
                <a:gd name="connsiteX8" fmla="*/ 33080 w 59935"/>
                <a:gd name="connsiteY8" fmla="*/ 64200 h 64200"/>
                <a:gd name="connsiteX9" fmla="*/ 0 w 59935"/>
                <a:gd name="connsiteY9" fmla="*/ 32504 h 64200"/>
                <a:gd name="connsiteX10" fmla="*/ 51752 w 59935"/>
                <a:gd name="connsiteY10" fmla="*/ 28700 h 64200"/>
                <a:gd name="connsiteX11" fmla="*/ 30544 w 59935"/>
                <a:gd name="connsiteY11" fmla="*/ 7261 h 64200"/>
                <a:gd name="connsiteX12" fmla="*/ 8414 w 59935"/>
                <a:gd name="connsiteY12" fmla="*/ 28700 h 64200"/>
                <a:gd name="connsiteX13" fmla="*/ 51752 w 59935"/>
                <a:gd name="connsiteY13" fmla="*/ 28700 h 6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935" h="64200">
                  <a:moveTo>
                    <a:pt x="0" y="32504"/>
                  </a:moveTo>
                  <a:cubicBezTo>
                    <a:pt x="0" y="14062"/>
                    <a:pt x="11641" y="0"/>
                    <a:pt x="30544" y="0"/>
                  </a:cubicBezTo>
                  <a:cubicBezTo>
                    <a:pt x="49447" y="0"/>
                    <a:pt x="59935" y="13370"/>
                    <a:pt x="59935" y="31351"/>
                  </a:cubicBezTo>
                  <a:cubicBezTo>
                    <a:pt x="59935" y="32619"/>
                    <a:pt x="59820" y="33887"/>
                    <a:pt x="59705" y="35154"/>
                  </a:cubicBezTo>
                  <a:lnTo>
                    <a:pt x="8184" y="35154"/>
                  </a:lnTo>
                  <a:cubicBezTo>
                    <a:pt x="9451" y="47948"/>
                    <a:pt x="18903" y="56939"/>
                    <a:pt x="33080" y="56939"/>
                  </a:cubicBezTo>
                  <a:cubicBezTo>
                    <a:pt x="41263" y="56939"/>
                    <a:pt x="49216" y="54403"/>
                    <a:pt x="55786" y="49331"/>
                  </a:cubicBezTo>
                  <a:lnTo>
                    <a:pt x="55786" y="57054"/>
                  </a:lnTo>
                  <a:cubicBezTo>
                    <a:pt x="49216" y="61895"/>
                    <a:pt x="41378" y="64200"/>
                    <a:pt x="33080" y="64200"/>
                  </a:cubicBezTo>
                  <a:cubicBezTo>
                    <a:pt x="13601" y="64200"/>
                    <a:pt x="0" y="51291"/>
                    <a:pt x="0" y="32504"/>
                  </a:cubicBezTo>
                  <a:close/>
                  <a:moveTo>
                    <a:pt x="51752" y="28700"/>
                  </a:moveTo>
                  <a:cubicBezTo>
                    <a:pt x="50945" y="16482"/>
                    <a:pt x="43223" y="7261"/>
                    <a:pt x="30544" y="7261"/>
                  </a:cubicBezTo>
                  <a:cubicBezTo>
                    <a:pt x="17865" y="7261"/>
                    <a:pt x="9567" y="16482"/>
                    <a:pt x="8414" y="28700"/>
                  </a:cubicBezTo>
                  <a:lnTo>
                    <a:pt x="51752" y="28700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71" name="Freeform: Shape 1070">
              <a:extLst>
                <a:ext uri="{FF2B5EF4-FFF2-40B4-BE49-F238E27FC236}">
                  <a16:creationId xmlns:a16="http://schemas.microsoft.com/office/drawing/2014/main" id="{C7598BBD-33A6-49D7-B0AD-FE7E751711BA}"/>
                </a:ext>
              </a:extLst>
            </p:cNvPr>
            <p:cNvSpPr/>
            <p:nvPr/>
          </p:nvSpPr>
          <p:spPr>
            <a:xfrm>
              <a:off x="1756224" y="3515215"/>
              <a:ext cx="31120" cy="63162"/>
            </a:xfrm>
            <a:custGeom>
              <a:avLst/>
              <a:gdLst>
                <a:gd name="connsiteX0" fmla="*/ 7838 w 31120"/>
                <a:gd name="connsiteY0" fmla="*/ 63048 h 63162"/>
                <a:gd name="connsiteX1" fmla="*/ 0 w 31120"/>
                <a:gd name="connsiteY1" fmla="*/ 63048 h 63162"/>
                <a:gd name="connsiteX2" fmla="*/ 0 w 31120"/>
                <a:gd name="connsiteY2" fmla="*/ 922 h 63162"/>
                <a:gd name="connsiteX3" fmla="*/ 7838 w 31120"/>
                <a:gd name="connsiteY3" fmla="*/ 922 h 63162"/>
                <a:gd name="connsiteX4" fmla="*/ 7838 w 31120"/>
                <a:gd name="connsiteY4" fmla="*/ 16943 h 63162"/>
                <a:gd name="connsiteX5" fmla="*/ 31120 w 31120"/>
                <a:gd name="connsiteY5" fmla="*/ 0 h 63162"/>
                <a:gd name="connsiteX6" fmla="*/ 31120 w 31120"/>
                <a:gd name="connsiteY6" fmla="*/ 8875 h 63162"/>
                <a:gd name="connsiteX7" fmla="*/ 7838 w 31120"/>
                <a:gd name="connsiteY7" fmla="*/ 33195 h 63162"/>
                <a:gd name="connsiteX8" fmla="*/ 7838 w 31120"/>
                <a:gd name="connsiteY8" fmla="*/ 63163 h 6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120" h="63162">
                  <a:moveTo>
                    <a:pt x="7838" y="63048"/>
                  </a:moveTo>
                  <a:lnTo>
                    <a:pt x="0" y="63048"/>
                  </a:lnTo>
                  <a:lnTo>
                    <a:pt x="0" y="922"/>
                  </a:lnTo>
                  <a:lnTo>
                    <a:pt x="7838" y="922"/>
                  </a:lnTo>
                  <a:lnTo>
                    <a:pt x="7838" y="16943"/>
                  </a:lnTo>
                  <a:cubicBezTo>
                    <a:pt x="12102" y="6455"/>
                    <a:pt x="20747" y="0"/>
                    <a:pt x="31120" y="0"/>
                  </a:cubicBezTo>
                  <a:lnTo>
                    <a:pt x="31120" y="8875"/>
                  </a:lnTo>
                  <a:cubicBezTo>
                    <a:pt x="18672" y="7607"/>
                    <a:pt x="7838" y="17058"/>
                    <a:pt x="7838" y="33195"/>
                  </a:cubicBezTo>
                  <a:lnTo>
                    <a:pt x="7838" y="63163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72" name="Freeform: Shape 1071">
              <a:extLst>
                <a:ext uri="{FF2B5EF4-FFF2-40B4-BE49-F238E27FC236}">
                  <a16:creationId xmlns:a16="http://schemas.microsoft.com/office/drawing/2014/main" id="{ACB411AE-0639-47AF-9B6B-A45258A227DE}"/>
                </a:ext>
              </a:extLst>
            </p:cNvPr>
            <p:cNvSpPr/>
            <p:nvPr/>
          </p:nvSpPr>
          <p:spPr>
            <a:xfrm>
              <a:off x="1799216" y="3483172"/>
              <a:ext cx="7837" cy="95089"/>
            </a:xfrm>
            <a:custGeom>
              <a:avLst/>
              <a:gdLst>
                <a:gd name="connsiteX0" fmla="*/ 0 w 7837"/>
                <a:gd name="connsiteY0" fmla="*/ 0 h 95089"/>
                <a:gd name="connsiteX1" fmla="*/ 7838 w 7837"/>
                <a:gd name="connsiteY1" fmla="*/ 0 h 95089"/>
                <a:gd name="connsiteX2" fmla="*/ 7838 w 7837"/>
                <a:gd name="connsiteY2" fmla="*/ 95090 h 95089"/>
                <a:gd name="connsiteX3" fmla="*/ 0 w 7837"/>
                <a:gd name="connsiteY3" fmla="*/ 95090 h 95089"/>
                <a:gd name="connsiteX4" fmla="*/ 0 w 7837"/>
                <a:gd name="connsiteY4" fmla="*/ 0 h 95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7" h="95089">
                  <a:moveTo>
                    <a:pt x="0" y="0"/>
                  </a:moveTo>
                  <a:lnTo>
                    <a:pt x="7838" y="0"/>
                  </a:lnTo>
                  <a:lnTo>
                    <a:pt x="7838" y="95090"/>
                  </a:lnTo>
                  <a:lnTo>
                    <a:pt x="0" y="950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73" name="Freeform: Shape 1072">
              <a:extLst>
                <a:ext uri="{FF2B5EF4-FFF2-40B4-BE49-F238E27FC236}">
                  <a16:creationId xmlns:a16="http://schemas.microsoft.com/office/drawing/2014/main" id="{64AE7A45-7D3A-4929-B1D5-91B074AE25ED}"/>
                </a:ext>
              </a:extLst>
            </p:cNvPr>
            <p:cNvSpPr/>
            <p:nvPr/>
          </p:nvSpPr>
          <p:spPr>
            <a:xfrm>
              <a:off x="1819617" y="3516137"/>
              <a:ext cx="61549" cy="93822"/>
            </a:xfrm>
            <a:custGeom>
              <a:avLst/>
              <a:gdLst>
                <a:gd name="connsiteX0" fmla="*/ 16137 w 61549"/>
                <a:gd name="connsiteY0" fmla="*/ 93822 h 93822"/>
                <a:gd name="connsiteX1" fmla="*/ 7838 w 61549"/>
                <a:gd name="connsiteY1" fmla="*/ 93822 h 93822"/>
                <a:gd name="connsiteX2" fmla="*/ 27547 w 61549"/>
                <a:gd name="connsiteY2" fmla="*/ 53020 h 93822"/>
                <a:gd name="connsiteX3" fmla="*/ 0 w 61549"/>
                <a:gd name="connsiteY3" fmla="*/ 0 h 93822"/>
                <a:gd name="connsiteX4" fmla="*/ 9221 w 61549"/>
                <a:gd name="connsiteY4" fmla="*/ 0 h 93822"/>
                <a:gd name="connsiteX5" fmla="*/ 31812 w 61549"/>
                <a:gd name="connsiteY5" fmla="*/ 44145 h 93822"/>
                <a:gd name="connsiteX6" fmla="*/ 53250 w 61549"/>
                <a:gd name="connsiteY6" fmla="*/ 0 h 93822"/>
                <a:gd name="connsiteX7" fmla="*/ 61549 w 61549"/>
                <a:gd name="connsiteY7" fmla="*/ 0 h 93822"/>
                <a:gd name="connsiteX8" fmla="*/ 16137 w 61549"/>
                <a:gd name="connsiteY8" fmla="*/ 93822 h 93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549" h="93822">
                  <a:moveTo>
                    <a:pt x="16137" y="93822"/>
                  </a:moveTo>
                  <a:lnTo>
                    <a:pt x="7838" y="93822"/>
                  </a:lnTo>
                  <a:lnTo>
                    <a:pt x="27547" y="53020"/>
                  </a:lnTo>
                  <a:lnTo>
                    <a:pt x="0" y="0"/>
                  </a:lnTo>
                  <a:lnTo>
                    <a:pt x="9221" y="0"/>
                  </a:lnTo>
                  <a:lnTo>
                    <a:pt x="31812" y="44145"/>
                  </a:lnTo>
                  <a:lnTo>
                    <a:pt x="53250" y="0"/>
                  </a:lnTo>
                  <a:lnTo>
                    <a:pt x="61549" y="0"/>
                  </a:lnTo>
                  <a:lnTo>
                    <a:pt x="16137" y="93822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74" name="Freeform: Shape 1073">
              <a:extLst>
                <a:ext uri="{FF2B5EF4-FFF2-40B4-BE49-F238E27FC236}">
                  <a16:creationId xmlns:a16="http://schemas.microsoft.com/office/drawing/2014/main" id="{5AED1620-EF09-4213-9E67-B69155B725CD}"/>
                </a:ext>
              </a:extLst>
            </p:cNvPr>
            <p:cNvSpPr/>
            <p:nvPr/>
          </p:nvSpPr>
          <p:spPr>
            <a:xfrm>
              <a:off x="1918511" y="3515215"/>
              <a:ext cx="43914" cy="64315"/>
            </a:xfrm>
            <a:custGeom>
              <a:avLst/>
              <a:gdLst>
                <a:gd name="connsiteX0" fmla="*/ 21438 w 43914"/>
                <a:gd name="connsiteY0" fmla="*/ 57630 h 64315"/>
                <a:gd name="connsiteX1" fmla="*/ 35961 w 43914"/>
                <a:gd name="connsiteY1" fmla="*/ 47142 h 64315"/>
                <a:gd name="connsiteX2" fmla="*/ 28469 w 43914"/>
                <a:gd name="connsiteY2" fmla="*/ 38036 h 64315"/>
                <a:gd name="connsiteX3" fmla="*/ 12563 w 43914"/>
                <a:gd name="connsiteY3" fmla="*/ 31812 h 64315"/>
                <a:gd name="connsiteX4" fmla="*/ 1153 w 43914"/>
                <a:gd name="connsiteY4" fmla="*/ 16943 h 64315"/>
                <a:gd name="connsiteX5" fmla="*/ 22130 w 43914"/>
                <a:gd name="connsiteY5" fmla="*/ 0 h 64315"/>
                <a:gd name="connsiteX6" fmla="*/ 41033 w 43914"/>
                <a:gd name="connsiteY6" fmla="*/ 5993 h 64315"/>
                <a:gd name="connsiteX7" fmla="*/ 41033 w 43914"/>
                <a:gd name="connsiteY7" fmla="*/ 14292 h 64315"/>
                <a:gd name="connsiteX8" fmla="*/ 22245 w 43914"/>
                <a:gd name="connsiteY8" fmla="*/ 6570 h 64315"/>
                <a:gd name="connsiteX9" fmla="*/ 9106 w 43914"/>
                <a:gd name="connsiteY9" fmla="*/ 16367 h 64315"/>
                <a:gd name="connsiteX10" fmla="*/ 16482 w 43914"/>
                <a:gd name="connsiteY10" fmla="*/ 25242 h 64315"/>
                <a:gd name="connsiteX11" fmla="*/ 32504 w 43914"/>
                <a:gd name="connsiteY11" fmla="*/ 31466 h 64315"/>
                <a:gd name="connsiteX12" fmla="*/ 43914 w 43914"/>
                <a:gd name="connsiteY12" fmla="*/ 45873 h 64315"/>
                <a:gd name="connsiteX13" fmla="*/ 21323 w 43914"/>
                <a:gd name="connsiteY13" fmla="*/ 64315 h 64315"/>
                <a:gd name="connsiteX14" fmla="*/ 0 w 43914"/>
                <a:gd name="connsiteY14" fmla="*/ 57745 h 64315"/>
                <a:gd name="connsiteX15" fmla="*/ 0 w 43914"/>
                <a:gd name="connsiteY15" fmla="*/ 49101 h 64315"/>
                <a:gd name="connsiteX16" fmla="*/ 21438 w 43914"/>
                <a:gd name="connsiteY16" fmla="*/ 57861 h 64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914" h="64315">
                  <a:moveTo>
                    <a:pt x="21438" y="57630"/>
                  </a:moveTo>
                  <a:cubicBezTo>
                    <a:pt x="29622" y="57630"/>
                    <a:pt x="35961" y="53942"/>
                    <a:pt x="35961" y="47142"/>
                  </a:cubicBezTo>
                  <a:cubicBezTo>
                    <a:pt x="35961" y="43223"/>
                    <a:pt x="33771" y="40226"/>
                    <a:pt x="28469" y="38036"/>
                  </a:cubicBezTo>
                  <a:lnTo>
                    <a:pt x="12563" y="31812"/>
                  </a:lnTo>
                  <a:cubicBezTo>
                    <a:pt x="5071" y="28815"/>
                    <a:pt x="1153" y="24435"/>
                    <a:pt x="1153" y="16943"/>
                  </a:cubicBezTo>
                  <a:cubicBezTo>
                    <a:pt x="1153" y="6455"/>
                    <a:pt x="9912" y="0"/>
                    <a:pt x="22130" y="0"/>
                  </a:cubicBezTo>
                  <a:cubicBezTo>
                    <a:pt x="29391" y="0"/>
                    <a:pt x="36192" y="2075"/>
                    <a:pt x="41033" y="5993"/>
                  </a:cubicBezTo>
                  <a:lnTo>
                    <a:pt x="41033" y="14292"/>
                  </a:lnTo>
                  <a:cubicBezTo>
                    <a:pt x="35615" y="9336"/>
                    <a:pt x="28700" y="6570"/>
                    <a:pt x="22245" y="6570"/>
                  </a:cubicBezTo>
                  <a:cubicBezTo>
                    <a:pt x="14638" y="6570"/>
                    <a:pt x="9106" y="10143"/>
                    <a:pt x="9106" y="16367"/>
                  </a:cubicBezTo>
                  <a:cubicBezTo>
                    <a:pt x="9106" y="20516"/>
                    <a:pt x="11180" y="23167"/>
                    <a:pt x="16482" y="25242"/>
                  </a:cubicBezTo>
                  <a:lnTo>
                    <a:pt x="32504" y="31466"/>
                  </a:lnTo>
                  <a:cubicBezTo>
                    <a:pt x="40341" y="34578"/>
                    <a:pt x="43914" y="39419"/>
                    <a:pt x="43914" y="45873"/>
                  </a:cubicBezTo>
                  <a:cubicBezTo>
                    <a:pt x="43914" y="57400"/>
                    <a:pt x="34348" y="64315"/>
                    <a:pt x="21323" y="64315"/>
                  </a:cubicBezTo>
                  <a:cubicBezTo>
                    <a:pt x="13140" y="64315"/>
                    <a:pt x="5648" y="62125"/>
                    <a:pt x="0" y="57745"/>
                  </a:cubicBezTo>
                  <a:lnTo>
                    <a:pt x="0" y="49101"/>
                  </a:lnTo>
                  <a:cubicBezTo>
                    <a:pt x="6455" y="55210"/>
                    <a:pt x="13947" y="57861"/>
                    <a:pt x="21438" y="57861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75" name="Freeform: Shape 1074">
              <a:extLst>
                <a:ext uri="{FF2B5EF4-FFF2-40B4-BE49-F238E27FC236}">
                  <a16:creationId xmlns:a16="http://schemas.microsoft.com/office/drawing/2014/main" id="{E4FB7829-C344-4B8C-A4A0-68E13723C35B}"/>
                </a:ext>
              </a:extLst>
            </p:cNvPr>
            <p:cNvSpPr/>
            <p:nvPr/>
          </p:nvSpPr>
          <p:spPr>
            <a:xfrm>
              <a:off x="1974297" y="3515099"/>
              <a:ext cx="59935" cy="64200"/>
            </a:xfrm>
            <a:custGeom>
              <a:avLst/>
              <a:gdLst>
                <a:gd name="connsiteX0" fmla="*/ 0 w 59935"/>
                <a:gd name="connsiteY0" fmla="*/ 32504 h 64200"/>
                <a:gd name="connsiteX1" fmla="*/ 30544 w 59935"/>
                <a:gd name="connsiteY1" fmla="*/ 0 h 64200"/>
                <a:gd name="connsiteX2" fmla="*/ 59936 w 59935"/>
                <a:gd name="connsiteY2" fmla="*/ 31351 h 64200"/>
                <a:gd name="connsiteX3" fmla="*/ 59705 w 59935"/>
                <a:gd name="connsiteY3" fmla="*/ 35154 h 64200"/>
                <a:gd name="connsiteX4" fmla="*/ 8184 w 59935"/>
                <a:gd name="connsiteY4" fmla="*/ 35154 h 64200"/>
                <a:gd name="connsiteX5" fmla="*/ 33080 w 59935"/>
                <a:gd name="connsiteY5" fmla="*/ 56939 h 64200"/>
                <a:gd name="connsiteX6" fmla="*/ 55786 w 59935"/>
                <a:gd name="connsiteY6" fmla="*/ 49331 h 64200"/>
                <a:gd name="connsiteX7" fmla="*/ 55786 w 59935"/>
                <a:gd name="connsiteY7" fmla="*/ 57054 h 64200"/>
                <a:gd name="connsiteX8" fmla="*/ 33080 w 59935"/>
                <a:gd name="connsiteY8" fmla="*/ 64200 h 64200"/>
                <a:gd name="connsiteX9" fmla="*/ 0 w 59935"/>
                <a:gd name="connsiteY9" fmla="*/ 32504 h 64200"/>
                <a:gd name="connsiteX10" fmla="*/ 51752 w 59935"/>
                <a:gd name="connsiteY10" fmla="*/ 28700 h 64200"/>
                <a:gd name="connsiteX11" fmla="*/ 30544 w 59935"/>
                <a:gd name="connsiteY11" fmla="*/ 7261 h 64200"/>
                <a:gd name="connsiteX12" fmla="*/ 8414 w 59935"/>
                <a:gd name="connsiteY12" fmla="*/ 28700 h 64200"/>
                <a:gd name="connsiteX13" fmla="*/ 51752 w 59935"/>
                <a:gd name="connsiteY13" fmla="*/ 28700 h 6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935" h="64200">
                  <a:moveTo>
                    <a:pt x="0" y="32504"/>
                  </a:moveTo>
                  <a:cubicBezTo>
                    <a:pt x="0" y="14062"/>
                    <a:pt x="11641" y="0"/>
                    <a:pt x="30544" y="0"/>
                  </a:cubicBezTo>
                  <a:cubicBezTo>
                    <a:pt x="49447" y="0"/>
                    <a:pt x="59936" y="13370"/>
                    <a:pt x="59936" y="31351"/>
                  </a:cubicBezTo>
                  <a:cubicBezTo>
                    <a:pt x="59936" y="32619"/>
                    <a:pt x="59820" y="33887"/>
                    <a:pt x="59705" y="35154"/>
                  </a:cubicBezTo>
                  <a:lnTo>
                    <a:pt x="8184" y="35154"/>
                  </a:lnTo>
                  <a:cubicBezTo>
                    <a:pt x="9451" y="47948"/>
                    <a:pt x="18903" y="56939"/>
                    <a:pt x="33080" y="56939"/>
                  </a:cubicBezTo>
                  <a:cubicBezTo>
                    <a:pt x="41263" y="56939"/>
                    <a:pt x="49216" y="54403"/>
                    <a:pt x="55786" y="49331"/>
                  </a:cubicBezTo>
                  <a:lnTo>
                    <a:pt x="55786" y="57054"/>
                  </a:lnTo>
                  <a:cubicBezTo>
                    <a:pt x="49216" y="61895"/>
                    <a:pt x="41379" y="64200"/>
                    <a:pt x="33080" y="64200"/>
                  </a:cubicBezTo>
                  <a:cubicBezTo>
                    <a:pt x="13601" y="64200"/>
                    <a:pt x="0" y="51291"/>
                    <a:pt x="0" y="32504"/>
                  </a:cubicBezTo>
                  <a:close/>
                  <a:moveTo>
                    <a:pt x="51752" y="28700"/>
                  </a:moveTo>
                  <a:cubicBezTo>
                    <a:pt x="50945" y="16482"/>
                    <a:pt x="43223" y="7261"/>
                    <a:pt x="30544" y="7261"/>
                  </a:cubicBezTo>
                  <a:cubicBezTo>
                    <a:pt x="17865" y="7261"/>
                    <a:pt x="9567" y="16482"/>
                    <a:pt x="8414" y="28700"/>
                  </a:cubicBezTo>
                  <a:lnTo>
                    <a:pt x="51752" y="28700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76" name="Freeform: Shape 1075">
              <a:extLst>
                <a:ext uri="{FF2B5EF4-FFF2-40B4-BE49-F238E27FC236}">
                  <a16:creationId xmlns:a16="http://schemas.microsoft.com/office/drawing/2014/main" id="{E337086B-60DE-4F0F-9819-52639A91E660}"/>
                </a:ext>
              </a:extLst>
            </p:cNvPr>
            <p:cNvSpPr/>
            <p:nvPr/>
          </p:nvSpPr>
          <p:spPr>
            <a:xfrm>
              <a:off x="2049792" y="3495851"/>
              <a:ext cx="36076" cy="83563"/>
            </a:xfrm>
            <a:custGeom>
              <a:avLst/>
              <a:gdLst>
                <a:gd name="connsiteX0" fmla="*/ 20286 w 36076"/>
                <a:gd name="connsiteY0" fmla="*/ 83449 h 83563"/>
                <a:gd name="connsiteX1" fmla="*/ 0 w 36076"/>
                <a:gd name="connsiteY1" fmla="*/ 62010 h 83563"/>
                <a:gd name="connsiteX2" fmla="*/ 0 w 36076"/>
                <a:gd name="connsiteY2" fmla="*/ 0 h 83563"/>
                <a:gd name="connsiteX3" fmla="*/ 7722 w 36076"/>
                <a:gd name="connsiteY3" fmla="*/ 0 h 83563"/>
                <a:gd name="connsiteX4" fmla="*/ 7722 w 36076"/>
                <a:gd name="connsiteY4" fmla="*/ 20286 h 83563"/>
                <a:gd name="connsiteX5" fmla="*/ 35039 w 36076"/>
                <a:gd name="connsiteY5" fmla="*/ 20286 h 83563"/>
                <a:gd name="connsiteX6" fmla="*/ 35039 w 36076"/>
                <a:gd name="connsiteY6" fmla="*/ 27663 h 83563"/>
                <a:gd name="connsiteX7" fmla="*/ 7722 w 36076"/>
                <a:gd name="connsiteY7" fmla="*/ 27663 h 83563"/>
                <a:gd name="connsiteX8" fmla="*/ 7722 w 36076"/>
                <a:gd name="connsiteY8" fmla="*/ 62702 h 83563"/>
                <a:gd name="connsiteX9" fmla="*/ 21093 w 36076"/>
                <a:gd name="connsiteY9" fmla="*/ 76072 h 83563"/>
                <a:gd name="connsiteX10" fmla="*/ 36077 w 36076"/>
                <a:gd name="connsiteY10" fmla="*/ 71346 h 83563"/>
                <a:gd name="connsiteX11" fmla="*/ 36077 w 36076"/>
                <a:gd name="connsiteY11" fmla="*/ 78954 h 83563"/>
                <a:gd name="connsiteX12" fmla="*/ 20401 w 36076"/>
                <a:gd name="connsiteY12" fmla="*/ 83564 h 8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076" h="83563">
                  <a:moveTo>
                    <a:pt x="20286" y="83449"/>
                  </a:moveTo>
                  <a:cubicBezTo>
                    <a:pt x="7722" y="83449"/>
                    <a:pt x="0" y="77570"/>
                    <a:pt x="0" y="62010"/>
                  </a:cubicBezTo>
                  <a:lnTo>
                    <a:pt x="0" y="0"/>
                  </a:lnTo>
                  <a:lnTo>
                    <a:pt x="7722" y="0"/>
                  </a:lnTo>
                  <a:lnTo>
                    <a:pt x="7722" y="20286"/>
                  </a:lnTo>
                  <a:lnTo>
                    <a:pt x="35039" y="20286"/>
                  </a:lnTo>
                  <a:lnTo>
                    <a:pt x="35039" y="27663"/>
                  </a:lnTo>
                  <a:lnTo>
                    <a:pt x="7722" y="27663"/>
                  </a:lnTo>
                  <a:lnTo>
                    <a:pt x="7722" y="62702"/>
                  </a:lnTo>
                  <a:cubicBezTo>
                    <a:pt x="7722" y="72269"/>
                    <a:pt x="13255" y="76072"/>
                    <a:pt x="21093" y="76072"/>
                  </a:cubicBezTo>
                  <a:cubicBezTo>
                    <a:pt x="25934" y="76072"/>
                    <a:pt x="31466" y="74689"/>
                    <a:pt x="36077" y="71346"/>
                  </a:cubicBezTo>
                  <a:lnTo>
                    <a:pt x="36077" y="78954"/>
                  </a:lnTo>
                  <a:cubicBezTo>
                    <a:pt x="31697" y="82066"/>
                    <a:pt x="25473" y="83564"/>
                    <a:pt x="20401" y="83564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77" name="Freeform: Shape 1076">
              <a:extLst>
                <a:ext uri="{FF2B5EF4-FFF2-40B4-BE49-F238E27FC236}">
                  <a16:creationId xmlns:a16="http://schemas.microsoft.com/office/drawing/2014/main" id="{B60AB4F9-C12F-455F-BC5C-D1003F56AD85}"/>
                </a:ext>
              </a:extLst>
            </p:cNvPr>
            <p:cNvSpPr/>
            <p:nvPr/>
          </p:nvSpPr>
          <p:spPr>
            <a:xfrm>
              <a:off x="2126671" y="3516137"/>
              <a:ext cx="54402" cy="63162"/>
            </a:xfrm>
            <a:custGeom>
              <a:avLst/>
              <a:gdLst>
                <a:gd name="connsiteX0" fmla="*/ 46565 w 54402"/>
                <a:gd name="connsiteY0" fmla="*/ 0 h 63162"/>
                <a:gd name="connsiteX1" fmla="*/ 54403 w 54402"/>
                <a:gd name="connsiteY1" fmla="*/ 0 h 63162"/>
                <a:gd name="connsiteX2" fmla="*/ 54403 w 54402"/>
                <a:gd name="connsiteY2" fmla="*/ 35039 h 63162"/>
                <a:gd name="connsiteX3" fmla="*/ 27317 w 54402"/>
                <a:gd name="connsiteY3" fmla="*/ 63163 h 63162"/>
                <a:gd name="connsiteX4" fmla="*/ 0 w 54402"/>
                <a:gd name="connsiteY4" fmla="*/ 35039 h 63162"/>
                <a:gd name="connsiteX5" fmla="*/ 0 w 54402"/>
                <a:gd name="connsiteY5" fmla="*/ 0 h 63162"/>
                <a:gd name="connsiteX6" fmla="*/ 7838 w 54402"/>
                <a:gd name="connsiteY6" fmla="*/ 0 h 63162"/>
                <a:gd name="connsiteX7" fmla="*/ 7838 w 54402"/>
                <a:gd name="connsiteY7" fmla="*/ 35731 h 63162"/>
                <a:gd name="connsiteX8" fmla="*/ 27201 w 54402"/>
                <a:gd name="connsiteY8" fmla="*/ 55786 h 63162"/>
                <a:gd name="connsiteX9" fmla="*/ 46450 w 54402"/>
                <a:gd name="connsiteY9" fmla="*/ 35731 h 63162"/>
                <a:gd name="connsiteX10" fmla="*/ 46450 w 54402"/>
                <a:gd name="connsiteY10" fmla="*/ 0 h 6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402" h="63162">
                  <a:moveTo>
                    <a:pt x="46565" y="0"/>
                  </a:moveTo>
                  <a:lnTo>
                    <a:pt x="54403" y="0"/>
                  </a:lnTo>
                  <a:lnTo>
                    <a:pt x="54403" y="35039"/>
                  </a:lnTo>
                  <a:cubicBezTo>
                    <a:pt x="54403" y="52674"/>
                    <a:pt x="43799" y="63163"/>
                    <a:pt x="27317" y="63163"/>
                  </a:cubicBezTo>
                  <a:cubicBezTo>
                    <a:pt x="10835" y="63163"/>
                    <a:pt x="0" y="52674"/>
                    <a:pt x="0" y="35039"/>
                  </a:cubicBezTo>
                  <a:lnTo>
                    <a:pt x="0" y="0"/>
                  </a:lnTo>
                  <a:lnTo>
                    <a:pt x="7838" y="0"/>
                  </a:lnTo>
                  <a:lnTo>
                    <a:pt x="7838" y="35731"/>
                  </a:lnTo>
                  <a:cubicBezTo>
                    <a:pt x="7838" y="48870"/>
                    <a:pt x="15675" y="55786"/>
                    <a:pt x="27201" y="55786"/>
                  </a:cubicBezTo>
                  <a:cubicBezTo>
                    <a:pt x="38728" y="55786"/>
                    <a:pt x="46450" y="48986"/>
                    <a:pt x="46450" y="35731"/>
                  </a:cubicBezTo>
                  <a:lnTo>
                    <a:pt x="46450" y="0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78" name="Freeform: Shape 1077">
              <a:extLst>
                <a:ext uri="{FF2B5EF4-FFF2-40B4-BE49-F238E27FC236}">
                  <a16:creationId xmlns:a16="http://schemas.microsoft.com/office/drawing/2014/main" id="{46A8FC0C-8A8D-4252-97C5-0E5AC0A07DCB}"/>
                </a:ext>
              </a:extLst>
            </p:cNvPr>
            <p:cNvSpPr/>
            <p:nvPr/>
          </p:nvSpPr>
          <p:spPr>
            <a:xfrm>
              <a:off x="2201360" y="3515099"/>
              <a:ext cx="63623" cy="94859"/>
            </a:xfrm>
            <a:custGeom>
              <a:avLst/>
              <a:gdLst>
                <a:gd name="connsiteX0" fmla="*/ 7838 w 63623"/>
                <a:gd name="connsiteY0" fmla="*/ 48755 h 94859"/>
                <a:gd name="connsiteX1" fmla="*/ 7838 w 63623"/>
                <a:gd name="connsiteY1" fmla="*/ 94860 h 94859"/>
                <a:gd name="connsiteX2" fmla="*/ 0 w 63623"/>
                <a:gd name="connsiteY2" fmla="*/ 94860 h 94859"/>
                <a:gd name="connsiteX3" fmla="*/ 0 w 63623"/>
                <a:gd name="connsiteY3" fmla="*/ 1037 h 94859"/>
                <a:gd name="connsiteX4" fmla="*/ 7838 w 63623"/>
                <a:gd name="connsiteY4" fmla="*/ 1037 h 94859"/>
                <a:gd name="connsiteX5" fmla="*/ 7838 w 63623"/>
                <a:gd name="connsiteY5" fmla="*/ 15445 h 94859"/>
                <a:gd name="connsiteX6" fmla="*/ 32503 w 63623"/>
                <a:gd name="connsiteY6" fmla="*/ 0 h 94859"/>
                <a:gd name="connsiteX7" fmla="*/ 63624 w 63623"/>
                <a:gd name="connsiteY7" fmla="*/ 31927 h 94859"/>
                <a:gd name="connsiteX8" fmla="*/ 32503 w 63623"/>
                <a:gd name="connsiteY8" fmla="*/ 64085 h 94859"/>
                <a:gd name="connsiteX9" fmla="*/ 7838 w 63623"/>
                <a:gd name="connsiteY9" fmla="*/ 48640 h 94859"/>
                <a:gd name="connsiteX10" fmla="*/ 31812 w 63623"/>
                <a:gd name="connsiteY10" fmla="*/ 7492 h 94859"/>
                <a:gd name="connsiteX11" fmla="*/ 7838 w 63623"/>
                <a:gd name="connsiteY11" fmla="*/ 32042 h 94859"/>
                <a:gd name="connsiteX12" fmla="*/ 31812 w 63623"/>
                <a:gd name="connsiteY12" fmla="*/ 56823 h 94859"/>
                <a:gd name="connsiteX13" fmla="*/ 55555 w 63623"/>
                <a:gd name="connsiteY13" fmla="*/ 32042 h 94859"/>
                <a:gd name="connsiteX14" fmla="*/ 31812 w 63623"/>
                <a:gd name="connsiteY14" fmla="*/ 7492 h 9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623" h="94859">
                  <a:moveTo>
                    <a:pt x="7838" y="48755"/>
                  </a:moveTo>
                  <a:lnTo>
                    <a:pt x="7838" y="94860"/>
                  </a:lnTo>
                  <a:lnTo>
                    <a:pt x="0" y="94860"/>
                  </a:lnTo>
                  <a:lnTo>
                    <a:pt x="0" y="1037"/>
                  </a:lnTo>
                  <a:lnTo>
                    <a:pt x="7838" y="1037"/>
                  </a:lnTo>
                  <a:lnTo>
                    <a:pt x="7838" y="15445"/>
                  </a:lnTo>
                  <a:cubicBezTo>
                    <a:pt x="12102" y="6109"/>
                    <a:pt x="21093" y="0"/>
                    <a:pt x="32503" y="0"/>
                  </a:cubicBezTo>
                  <a:cubicBezTo>
                    <a:pt x="50484" y="0"/>
                    <a:pt x="63624" y="13601"/>
                    <a:pt x="63624" y="31927"/>
                  </a:cubicBezTo>
                  <a:cubicBezTo>
                    <a:pt x="63624" y="50253"/>
                    <a:pt x="50599" y="64085"/>
                    <a:pt x="32503" y="64085"/>
                  </a:cubicBezTo>
                  <a:cubicBezTo>
                    <a:pt x="21093" y="64085"/>
                    <a:pt x="12102" y="57976"/>
                    <a:pt x="7838" y="48640"/>
                  </a:cubicBezTo>
                  <a:close/>
                  <a:moveTo>
                    <a:pt x="31812" y="7492"/>
                  </a:moveTo>
                  <a:cubicBezTo>
                    <a:pt x="17865" y="7492"/>
                    <a:pt x="7838" y="17865"/>
                    <a:pt x="7838" y="32042"/>
                  </a:cubicBezTo>
                  <a:cubicBezTo>
                    <a:pt x="7838" y="46220"/>
                    <a:pt x="17865" y="56823"/>
                    <a:pt x="31812" y="56823"/>
                  </a:cubicBezTo>
                  <a:cubicBezTo>
                    <a:pt x="45758" y="56823"/>
                    <a:pt x="55555" y="46450"/>
                    <a:pt x="55555" y="32042"/>
                  </a:cubicBezTo>
                  <a:cubicBezTo>
                    <a:pt x="55555" y="17635"/>
                    <a:pt x="45758" y="7492"/>
                    <a:pt x="31812" y="7492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79" name="Freeform: Shape 1078">
              <a:extLst>
                <a:ext uri="{FF2B5EF4-FFF2-40B4-BE49-F238E27FC236}">
                  <a16:creationId xmlns:a16="http://schemas.microsoft.com/office/drawing/2014/main" id="{A2223E81-E9A7-4F19-8ABC-9EBAC5F596FF}"/>
                </a:ext>
              </a:extLst>
            </p:cNvPr>
            <p:cNvSpPr/>
            <p:nvPr/>
          </p:nvSpPr>
          <p:spPr>
            <a:xfrm>
              <a:off x="528930" y="3667243"/>
              <a:ext cx="63739" cy="64199"/>
            </a:xfrm>
            <a:custGeom>
              <a:avLst/>
              <a:gdLst>
                <a:gd name="connsiteX0" fmla="*/ 55901 w 63739"/>
                <a:gd name="connsiteY0" fmla="*/ 48870 h 64199"/>
                <a:gd name="connsiteX1" fmla="*/ 31120 w 63739"/>
                <a:gd name="connsiteY1" fmla="*/ 64200 h 64199"/>
                <a:gd name="connsiteX2" fmla="*/ 0 w 63739"/>
                <a:gd name="connsiteY2" fmla="*/ 32388 h 64199"/>
                <a:gd name="connsiteX3" fmla="*/ 31120 w 63739"/>
                <a:gd name="connsiteY3" fmla="*/ 0 h 64199"/>
                <a:gd name="connsiteX4" fmla="*/ 55901 w 63739"/>
                <a:gd name="connsiteY4" fmla="*/ 15445 h 64199"/>
                <a:gd name="connsiteX5" fmla="*/ 55901 w 63739"/>
                <a:gd name="connsiteY5" fmla="*/ 1037 h 64199"/>
                <a:gd name="connsiteX6" fmla="*/ 63739 w 63739"/>
                <a:gd name="connsiteY6" fmla="*/ 1037 h 64199"/>
                <a:gd name="connsiteX7" fmla="*/ 63739 w 63739"/>
                <a:gd name="connsiteY7" fmla="*/ 63163 h 64199"/>
                <a:gd name="connsiteX8" fmla="*/ 55901 w 63739"/>
                <a:gd name="connsiteY8" fmla="*/ 63163 h 64199"/>
                <a:gd name="connsiteX9" fmla="*/ 55901 w 63739"/>
                <a:gd name="connsiteY9" fmla="*/ 48870 h 64199"/>
                <a:gd name="connsiteX10" fmla="*/ 8183 w 63739"/>
                <a:gd name="connsiteY10" fmla="*/ 32273 h 64199"/>
                <a:gd name="connsiteX11" fmla="*/ 31927 w 63739"/>
                <a:gd name="connsiteY11" fmla="*/ 56823 h 64199"/>
                <a:gd name="connsiteX12" fmla="*/ 55901 w 63739"/>
                <a:gd name="connsiteY12" fmla="*/ 32273 h 64199"/>
                <a:gd name="connsiteX13" fmla="*/ 31927 w 63739"/>
                <a:gd name="connsiteY13" fmla="*/ 7492 h 64199"/>
                <a:gd name="connsiteX14" fmla="*/ 8183 w 63739"/>
                <a:gd name="connsiteY14" fmla="*/ 32273 h 6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739" h="64199">
                  <a:moveTo>
                    <a:pt x="55901" y="48870"/>
                  </a:moveTo>
                  <a:cubicBezTo>
                    <a:pt x="51521" y="58206"/>
                    <a:pt x="42531" y="64200"/>
                    <a:pt x="31120" y="64200"/>
                  </a:cubicBezTo>
                  <a:cubicBezTo>
                    <a:pt x="13024" y="64200"/>
                    <a:pt x="0" y="50715"/>
                    <a:pt x="0" y="32388"/>
                  </a:cubicBezTo>
                  <a:cubicBezTo>
                    <a:pt x="0" y="14062"/>
                    <a:pt x="12909" y="0"/>
                    <a:pt x="31120" y="0"/>
                  </a:cubicBezTo>
                  <a:cubicBezTo>
                    <a:pt x="42531" y="0"/>
                    <a:pt x="51406" y="6109"/>
                    <a:pt x="55901" y="15445"/>
                  </a:cubicBezTo>
                  <a:lnTo>
                    <a:pt x="55901" y="1037"/>
                  </a:lnTo>
                  <a:lnTo>
                    <a:pt x="63739" y="1037"/>
                  </a:lnTo>
                  <a:lnTo>
                    <a:pt x="63739" y="63163"/>
                  </a:lnTo>
                  <a:lnTo>
                    <a:pt x="55901" y="63163"/>
                  </a:lnTo>
                  <a:lnTo>
                    <a:pt x="55901" y="48870"/>
                  </a:lnTo>
                  <a:close/>
                  <a:moveTo>
                    <a:pt x="8183" y="32273"/>
                  </a:moveTo>
                  <a:cubicBezTo>
                    <a:pt x="8183" y="46450"/>
                    <a:pt x="17981" y="56823"/>
                    <a:pt x="31927" y="56823"/>
                  </a:cubicBezTo>
                  <a:cubicBezTo>
                    <a:pt x="45874" y="56823"/>
                    <a:pt x="55901" y="46450"/>
                    <a:pt x="55901" y="32273"/>
                  </a:cubicBezTo>
                  <a:cubicBezTo>
                    <a:pt x="55901" y="18096"/>
                    <a:pt x="45874" y="7492"/>
                    <a:pt x="31927" y="7492"/>
                  </a:cubicBezTo>
                  <a:cubicBezTo>
                    <a:pt x="17981" y="7492"/>
                    <a:pt x="8183" y="17865"/>
                    <a:pt x="8183" y="32273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80" name="Freeform: Shape 1079">
              <a:extLst>
                <a:ext uri="{FF2B5EF4-FFF2-40B4-BE49-F238E27FC236}">
                  <a16:creationId xmlns:a16="http://schemas.microsoft.com/office/drawing/2014/main" id="{DFE921B3-2993-4FFF-A5D9-094B24C89585}"/>
                </a:ext>
              </a:extLst>
            </p:cNvPr>
            <p:cNvSpPr/>
            <p:nvPr/>
          </p:nvSpPr>
          <p:spPr>
            <a:xfrm>
              <a:off x="614799" y="3667243"/>
              <a:ext cx="55325" cy="63162"/>
            </a:xfrm>
            <a:custGeom>
              <a:avLst/>
              <a:gdLst>
                <a:gd name="connsiteX0" fmla="*/ 7838 w 55325"/>
                <a:gd name="connsiteY0" fmla="*/ 63163 h 63162"/>
                <a:gd name="connsiteX1" fmla="*/ 0 w 55325"/>
                <a:gd name="connsiteY1" fmla="*/ 63163 h 63162"/>
                <a:gd name="connsiteX2" fmla="*/ 0 w 55325"/>
                <a:gd name="connsiteY2" fmla="*/ 1037 h 63162"/>
                <a:gd name="connsiteX3" fmla="*/ 7838 w 55325"/>
                <a:gd name="connsiteY3" fmla="*/ 1037 h 63162"/>
                <a:gd name="connsiteX4" fmla="*/ 7838 w 55325"/>
                <a:gd name="connsiteY4" fmla="*/ 15214 h 63162"/>
                <a:gd name="connsiteX5" fmla="*/ 30775 w 55325"/>
                <a:gd name="connsiteY5" fmla="*/ 0 h 63162"/>
                <a:gd name="connsiteX6" fmla="*/ 55325 w 55325"/>
                <a:gd name="connsiteY6" fmla="*/ 27662 h 63162"/>
                <a:gd name="connsiteX7" fmla="*/ 55325 w 55325"/>
                <a:gd name="connsiteY7" fmla="*/ 63163 h 63162"/>
                <a:gd name="connsiteX8" fmla="*/ 47487 w 55325"/>
                <a:gd name="connsiteY8" fmla="*/ 63163 h 63162"/>
                <a:gd name="connsiteX9" fmla="*/ 47487 w 55325"/>
                <a:gd name="connsiteY9" fmla="*/ 28815 h 63162"/>
                <a:gd name="connsiteX10" fmla="*/ 28815 w 55325"/>
                <a:gd name="connsiteY10" fmla="*/ 7607 h 63162"/>
                <a:gd name="connsiteX11" fmla="*/ 7722 w 55325"/>
                <a:gd name="connsiteY11" fmla="*/ 32042 h 63162"/>
                <a:gd name="connsiteX12" fmla="*/ 7722 w 55325"/>
                <a:gd name="connsiteY12" fmla="*/ 63163 h 6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325" h="63162">
                  <a:moveTo>
                    <a:pt x="7838" y="63163"/>
                  </a:moveTo>
                  <a:lnTo>
                    <a:pt x="0" y="63163"/>
                  </a:lnTo>
                  <a:lnTo>
                    <a:pt x="0" y="1037"/>
                  </a:lnTo>
                  <a:lnTo>
                    <a:pt x="7838" y="1037"/>
                  </a:lnTo>
                  <a:lnTo>
                    <a:pt x="7838" y="15214"/>
                  </a:lnTo>
                  <a:cubicBezTo>
                    <a:pt x="11987" y="6109"/>
                    <a:pt x="20401" y="0"/>
                    <a:pt x="30775" y="0"/>
                  </a:cubicBezTo>
                  <a:cubicBezTo>
                    <a:pt x="47257" y="0"/>
                    <a:pt x="55325" y="11526"/>
                    <a:pt x="55325" y="27662"/>
                  </a:cubicBezTo>
                  <a:lnTo>
                    <a:pt x="55325" y="63163"/>
                  </a:lnTo>
                  <a:lnTo>
                    <a:pt x="47487" y="63163"/>
                  </a:lnTo>
                  <a:lnTo>
                    <a:pt x="47487" y="28815"/>
                  </a:lnTo>
                  <a:cubicBezTo>
                    <a:pt x="47487" y="14753"/>
                    <a:pt x="41033" y="7607"/>
                    <a:pt x="28815" y="7607"/>
                  </a:cubicBezTo>
                  <a:cubicBezTo>
                    <a:pt x="16597" y="7607"/>
                    <a:pt x="7722" y="18211"/>
                    <a:pt x="7722" y="32042"/>
                  </a:cubicBezTo>
                  <a:lnTo>
                    <a:pt x="7722" y="63163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81" name="Freeform: Shape 1080">
              <a:extLst>
                <a:ext uri="{FF2B5EF4-FFF2-40B4-BE49-F238E27FC236}">
                  <a16:creationId xmlns:a16="http://schemas.microsoft.com/office/drawing/2014/main" id="{C27F0836-5D5D-41E1-96FA-F9DC85549605}"/>
                </a:ext>
              </a:extLst>
            </p:cNvPr>
            <p:cNvSpPr/>
            <p:nvPr/>
          </p:nvSpPr>
          <p:spPr>
            <a:xfrm>
              <a:off x="685800" y="3635316"/>
              <a:ext cx="63739" cy="96127"/>
            </a:xfrm>
            <a:custGeom>
              <a:avLst/>
              <a:gdLst>
                <a:gd name="connsiteX0" fmla="*/ 55901 w 63739"/>
                <a:gd name="connsiteY0" fmla="*/ 80798 h 96127"/>
                <a:gd name="connsiteX1" fmla="*/ 31120 w 63739"/>
                <a:gd name="connsiteY1" fmla="*/ 96127 h 96127"/>
                <a:gd name="connsiteX2" fmla="*/ 0 w 63739"/>
                <a:gd name="connsiteY2" fmla="*/ 64316 h 96127"/>
                <a:gd name="connsiteX3" fmla="*/ 31120 w 63739"/>
                <a:gd name="connsiteY3" fmla="*/ 31927 h 96127"/>
                <a:gd name="connsiteX4" fmla="*/ 55901 w 63739"/>
                <a:gd name="connsiteY4" fmla="*/ 47372 h 96127"/>
                <a:gd name="connsiteX5" fmla="*/ 55901 w 63739"/>
                <a:gd name="connsiteY5" fmla="*/ 0 h 96127"/>
                <a:gd name="connsiteX6" fmla="*/ 63739 w 63739"/>
                <a:gd name="connsiteY6" fmla="*/ 0 h 96127"/>
                <a:gd name="connsiteX7" fmla="*/ 63739 w 63739"/>
                <a:gd name="connsiteY7" fmla="*/ 95090 h 96127"/>
                <a:gd name="connsiteX8" fmla="*/ 55901 w 63739"/>
                <a:gd name="connsiteY8" fmla="*/ 95090 h 96127"/>
                <a:gd name="connsiteX9" fmla="*/ 55901 w 63739"/>
                <a:gd name="connsiteY9" fmla="*/ 80798 h 96127"/>
                <a:gd name="connsiteX10" fmla="*/ 8183 w 63739"/>
                <a:gd name="connsiteY10" fmla="*/ 64200 h 96127"/>
                <a:gd name="connsiteX11" fmla="*/ 31927 w 63739"/>
                <a:gd name="connsiteY11" fmla="*/ 88751 h 96127"/>
                <a:gd name="connsiteX12" fmla="*/ 55901 w 63739"/>
                <a:gd name="connsiteY12" fmla="*/ 64200 h 96127"/>
                <a:gd name="connsiteX13" fmla="*/ 31927 w 63739"/>
                <a:gd name="connsiteY13" fmla="*/ 39419 h 96127"/>
                <a:gd name="connsiteX14" fmla="*/ 8183 w 63739"/>
                <a:gd name="connsiteY14" fmla="*/ 64200 h 9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739" h="96127">
                  <a:moveTo>
                    <a:pt x="55901" y="80798"/>
                  </a:moveTo>
                  <a:cubicBezTo>
                    <a:pt x="51521" y="90018"/>
                    <a:pt x="42531" y="96127"/>
                    <a:pt x="31120" y="96127"/>
                  </a:cubicBezTo>
                  <a:cubicBezTo>
                    <a:pt x="13024" y="96127"/>
                    <a:pt x="0" y="82642"/>
                    <a:pt x="0" y="64316"/>
                  </a:cubicBezTo>
                  <a:cubicBezTo>
                    <a:pt x="0" y="45989"/>
                    <a:pt x="12909" y="31927"/>
                    <a:pt x="31120" y="31927"/>
                  </a:cubicBezTo>
                  <a:cubicBezTo>
                    <a:pt x="42531" y="31927"/>
                    <a:pt x="51406" y="38036"/>
                    <a:pt x="55901" y="47372"/>
                  </a:cubicBezTo>
                  <a:lnTo>
                    <a:pt x="55901" y="0"/>
                  </a:lnTo>
                  <a:lnTo>
                    <a:pt x="63739" y="0"/>
                  </a:lnTo>
                  <a:lnTo>
                    <a:pt x="63739" y="95090"/>
                  </a:lnTo>
                  <a:lnTo>
                    <a:pt x="55901" y="95090"/>
                  </a:lnTo>
                  <a:lnTo>
                    <a:pt x="55901" y="80798"/>
                  </a:lnTo>
                  <a:close/>
                  <a:moveTo>
                    <a:pt x="8183" y="64200"/>
                  </a:moveTo>
                  <a:cubicBezTo>
                    <a:pt x="8183" y="78377"/>
                    <a:pt x="17981" y="88751"/>
                    <a:pt x="31927" y="88751"/>
                  </a:cubicBezTo>
                  <a:cubicBezTo>
                    <a:pt x="45874" y="88751"/>
                    <a:pt x="55901" y="78377"/>
                    <a:pt x="55901" y="64200"/>
                  </a:cubicBezTo>
                  <a:cubicBezTo>
                    <a:pt x="55901" y="50023"/>
                    <a:pt x="45874" y="39419"/>
                    <a:pt x="31927" y="39419"/>
                  </a:cubicBezTo>
                  <a:cubicBezTo>
                    <a:pt x="17981" y="39419"/>
                    <a:pt x="8183" y="49793"/>
                    <a:pt x="8183" y="64200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82" name="Freeform: Shape 1081">
              <a:extLst>
                <a:ext uri="{FF2B5EF4-FFF2-40B4-BE49-F238E27FC236}">
                  <a16:creationId xmlns:a16="http://schemas.microsoft.com/office/drawing/2014/main" id="{13609C14-47F1-4460-A663-94F798A976A3}"/>
                </a:ext>
              </a:extLst>
            </p:cNvPr>
            <p:cNvSpPr/>
            <p:nvPr/>
          </p:nvSpPr>
          <p:spPr>
            <a:xfrm>
              <a:off x="792185" y="3666436"/>
              <a:ext cx="100161" cy="65929"/>
            </a:xfrm>
            <a:custGeom>
              <a:avLst/>
              <a:gdLst>
                <a:gd name="connsiteX0" fmla="*/ 73421 w 100161"/>
                <a:gd name="connsiteY0" fmla="*/ 65929 h 65929"/>
                <a:gd name="connsiteX1" fmla="*/ 50599 w 100161"/>
                <a:gd name="connsiteY1" fmla="*/ 16021 h 65929"/>
                <a:gd name="connsiteX2" fmla="*/ 27547 w 100161"/>
                <a:gd name="connsiteY2" fmla="*/ 65929 h 65929"/>
                <a:gd name="connsiteX3" fmla="*/ 0 w 100161"/>
                <a:gd name="connsiteY3" fmla="*/ 1844 h 65929"/>
                <a:gd name="connsiteX4" fmla="*/ 8990 w 100161"/>
                <a:gd name="connsiteY4" fmla="*/ 1844 h 65929"/>
                <a:gd name="connsiteX5" fmla="*/ 28354 w 100161"/>
                <a:gd name="connsiteY5" fmla="*/ 48525 h 65929"/>
                <a:gd name="connsiteX6" fmla="*/ 50599 w 100161"/>
                <a:gd name="connsiteY6" fmla="*/ 0 h 65929"/>
                <a:gd name="connsiteX7" fmla="*/ 72614 w 100161"/>
                <a:gd name="connsiteY7" fmla="*/ 48525 h 65929"/>
                <a:gd name="connsiteX8" fmla="*/ 91978 w 100161"/>
                <a:gd name="connsiteY8" fmla="*/ 1844 h 65929"/>
                <a:gd name="connsiteX9" fmla="*/ 100161 w 100161"/>
                <a:gd name="connsiteY9" fmla="*/ 1844 h 65929"/>
                <a:gd name="connsiteX10" fmla="*/ 73306 w 100161"/>
                <a:gd name="connsiteY10" fmla="*/ 65929 h 65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161" h="65929">
                  <a:moveTo>
                    <a:pt x="73421" y="65929"/>
                  </a:moveTo>
                  <a:lnTo>
                    <a:pt x="50599" y="16021"/>
                  </a:lnTo>
                  <a:lnTo>
                    <a:pt x="27547" y="65929"/>
                  </a:lnTo>
                  <a:lnTo>
                    <a:pt x="0" y="1844"/>
                  </a:lnTo>
                  <a:lnTo>
                    <a:pt x="8990" y="1844"/>
                  </a:lnTo>
                  <a:lnTo>
                    <a:pt x="28354" y="48525"/>
                  </a:lnTo>
                  <a:lnTo>
                    <a:pt x="50599" y="0"/>
                  </a:lnTo>
                  <a:lnTo>
                    <a:pt x="72614" y="48525"/>
                  </a:lnTo>
                  <a:lnTo>
                    <a:pt x="91978" y="1844"/>
                  </a:lnTo>
                  <a:lnTo>
                    <a:pt x="100161" y="1844"/>
                  </a:lnTo>
                  <a:lnTo>
                    <a:pt x="73306" y="65929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83" name="Freeform: Shape 1082">
              <a:extLst>
                <a:ext uri="{FF2B5EF4-FFF2-40B4-BE49-F238E27FC236}">
                  <a16:creationId xmlns:a16="http://schemas.microsoft.com/office/drawing/2014/main" id="{6BC6F7D8-AD45-4FF2-88A7-F5D5FC96D0DA}"/>
                </a:ext>
              </a:extLst>
            </p:cNvPr>
            <p:cNvSpPr/>
            <p:nvPr/>
          </p:nvSpPr>
          <p:spPr>
            <a:xfrm>
              <a:off x="898916" y="3667243"/>
              <a:ext cx="59935" cy="64199"/>
            </a:xfrm>
            <a:custGeom>
              <a:avLst/>
              <a:gdLst>
                <a:gd name="connsiteX0" fmla="*/ 0 w 59935"/>
                <a:gd name="connsiteY0" fmla="*/ 32503 h 64199"/>
                <a:gd name="connsiteX1" fmla="*/ 30544 w 59935"/>
                <a:gd name="connsiteY1" fmla="*/ 0 h 64199"/>
                <a:gd name="connsiteX2" fmla="*/ 59936 w 59935"/>
                <a:gd name="connsiteY2" fmla="*/ 31351 h 64199"/>
                <a:gd name="connsiteX3" fmla="*/ 59705 w 59935"/>
                <a:gd name="connsiteY3" fmla="*/ 35154 h 64199"/>
                <a:gd name="connsiteX4" fmla="*/ 8183 w 59935"/>
                <a:gd name="connsiteY4" fmla="*/ 35154 h 64199"/>
                <a:gd name="connsiteX5" fmla="*/ 33080 w 59935"/>
                <a:gd name="connsiteY5" fmla="*/ 56938 h 64199"/>
                <a:gd name="connsiteX6" fmla="*/ 55786 w 59935"/>
                <a:gd name="connsiteY6" fmla="*/ 49331 h 64199"/>
                <a:gd name="connsiteX7" fmla="*/ 55786 w 59935"/>
                <a:gd name="connsiteY7" fmla="*/ 57054 h 64199"/>
                <a:gd name="connsiteX8" fmla="*/ 33080 w 59935"/>
                <a:gd name="connsiteY8" fmla="*/ 64200 h 64199"/>
                <a:gd name="connsiteX9" fmla="*/ 0 w 59935"/>
                <a:gd name="connsiteY9" fmla="*/ 32503 h 64199"/>
                <a:gd name="connsiteX10" fmla="*/ 51752 w 59935"/>
                <a:gd name="connsiteY10" fmla="*/ 28700 h 64199"/>
                <a:gd name="connsiteX11" fmla="*/ 30544 w 59935"/>
                <a:gd name="connsiteY11" fmla="*/ 7261 h 64199"/>
                <a:gd name="connsiteX12" fmla="*/ 8414 w 59935"/>
                <a:gd name="connsiteY12" fmla="*/ 28700 h 64199"/>
                <a:gd name="connsiteX13" fmla="*/ 51752 w 59935"/>
                <a:gd name="connsiteY13" fmla="*/ 28700 h 6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935" h="64199">
                  <a:moveTo>
                    <a:pt x="0" y="32503"/>
                  </a:moveTo>
                  <a:cubicBezTo>
                    <a:pt x="0" y="14062"/>
                    <a:pt x="11641" y="0"/>
                    <a:pt x="30544" y="0"/>
                  </a:cubicBezTo>
                  <a:cubicBezTo>
                    <a:pt x="49447" y="0"/>
                    <a:pt x="59936" y="13370"/>
                    <a:pt x="59936" y="31351"/>
                  </a:cubicBezTo>
                  <a:cubicBezTo>
                    <a:pt x="59936" y="32619"/>
                    <a:pt x="59820" y="33886"/>
                    <a:pt x="59705" y="35154"/>
                  </a:cubicBezTo>
                  <a:lnTo>
                    <a:pt x="8183" y="35154"/>
                  </a:lnTo>
                  <a:cubicBezTo>
                    <a:pt x="9451" y="47948"/>
                    <a:pt x="18903" y="56938"/>
                    <a:pt x="33080" y="56938"/>
                  </a:cubicBezTo>
                  <a:cubicBezTo>
                    <a:pt x="41263" y="56938"/>
                    <a:pt x="49216" y="54403"/>
                    <a:pt x="55786" y="49331"/>
                  </a:cubicBezTo>
                  <a:lnTo>
                    <a:pt x="55786" y="57054"/>
                  </a:lnTo>
                  <a:cubicBezTo>
                    <a:pt x="49216" y="61895"/>
                    <a:pt x="41379" y="64200"/>
                    <a:pt x="33080" y="64200"/>
                  </a:cubicBezTo>
                  <a:cubicBezTo>
                    <a:pt x="13601" y="64200"/>
                    <a:pt x="0" y="51291"/>
                    <a:pt x="0" y="32503"/>
                  </a:cubicBezTo>
                  <a:close/>
                  <a:moveTo>
                    <a:pt x="51752" y="28700"/>
                  </a:moveTo>
                  <a:cubicBezTo>
                    <a:pt x="50945" y="16482"/>
                    <a:pt x="43223" y="7261"/>
                    <a:pt x="30544" y="7261"/>
                  </a:cubicBezTo>
                  <a:cubicBezTo>
                    <a:pt x="17865" y="7261"/>
                    <a:pt x="9567" y="16482"/>
                    <a:pt x="8414" y="28700"/>
                  </a:cubicBezTo>
                  <a:lnTo>
                    <a:pt x="51752" y="28700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84" name="Freeform: Shape 1083">
              <a:extLst>
                <a:ext uri="{FF2B5EF4-FFF2-40B4-BE49-F238E27FC236}">
                  <a16:creationId xmlns:a16="http://schemas.microsoft.com/office/drawing/2014/main" id="{FB273119-98B7-4350-B5D9-3BCBFF116A4E}"/>
                </a:ext>
              </a:extLst>
            </p:cNvPr>
            <p:cNvSpPr/>
            <p:nvPr/>
          </p:nvSpPr>
          <p:spPr>
            <a:xfrm>
              <a:off x="976141" y="3635316"/>
              <a:ext cx="7837" cy="95089"/>
            </a:xfrm>
            <a:custGeom>
              <a:avLst/>
              <a:gdLst>
                <a:gd name="connsiteX0" fmla="*/ 0 w 7837"/>
                <a:gd name="connsiteY0" fmla="*/ 0 h 95089"/>
                <a:gd name="connsiteX1" fmla="*/ 7838 w 7837"/>
                <a:gd name="connsiteY1" fmla="*/ 0 h 95089"/>
                <a:gd name="connsiteX2" fmla="*/ 7838 w 7837"/>
                <a:gd name="connsiteY2" fmla="*/ 95090 h 95089"/>
                <a:gd name="connsiteX3" fmla="*/ 0 w 7837"/>
                <a:gd name="connsiteY3" fmla="*/ 95090 h 95089"/>
                <a:gd name="connsiteX4" fmla="*/ 0 w 7837"/>
                <a:gd name="connsiteY4" fmla="*/ 0 h 95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7" h="95089">
                  <a:moveTo>
                    <a:pt x="0" y="0"/>
                  </a:moveTo>
                  <a:lnTo>
                    <a:pt x="7838" y="0"/>
                  </a:lnTo>
                  <a:lnTo>
                    <a:pt x="7838" y="95090"/>
                  </a:lnTo>
                  <a:lnTo>
                    <a:pt x="0" y="950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85" name="Freeform: Shape 1084">
              <a:extLst>
                <a:ext uri="{FF2B5EF4-FFF2-40B4-BE49-F238E27FC236}">
                  <a16:creationId xmlns:a16="http://schemas.microsoft.com/office/drawing/2014/main" id="{A877F60E-9D82-4CBF-847B-809BEE28B4C0}"/>
                </a:ext>
              </a:extLst>
            </p:cNvPr>
            <p:cNvSpPr/>
            <p:nvPr/>
          </p:nvSpPr>
          <p:spPr>
            <a:xfrm>
              <a:off x="1006224" y="3635316"/>
              <a:ext cx="7837" cy="95089"/>
            </a:xfrm>
            <a:custGeom>
              <a:avLst/>
              <a:gdLst>
                <a:gd name="connsiteX0" fmla="*/ 0 w 7837"/>
                <a:gd name="connsiteY0" fmla="*/ 0 h 95089"/>
                <a:gd name="connsiteX1" fmla="*/ 7838 w 7837"/>
                <a:gd name="connsiteY1" fmla="*/ 0 h 95089"/>
                <a:gd name="connsiteX2" fmla="*/ 7838 w 7837"/>
                <a:gd name="connsiteY2" fmla="*/ 95090 h 95089"/>
                <a:gd name="connsiteX3" fmla="*/ 0 w 7837"/>
                <a:gd name="connsiteY3" fmla="*/ 95090 h 95089"/>
                <a:gd name="connsiteX4" fmla="*/ 0 w 7837"/>
                <a:gd name="connsiteY4" fmla="*/ 0 h 95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7" h="95089">
                  <a:moveTo>
                    <a:pt x="0" y="0"/>
                  </a:moveTo>
                  <a:lnTo>
                    <a:pt x="7838" y="0"/>
                  </a:lnTo>
                  <a:lnTo>
                    <a:pt x="7838" y="95090"/>
                  </a:lnTo>
                  <a:lnTo>
                    <a:pt x="0" y="950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86" name="Freeform: Shape 1085">
              <a:extLst>
                <a:ext uri="{FF2B5EF4-FFF2-40B4-BE49-F238E27FC236}">
                  <a16:creationId xmlns:a16="http://schemas.microsoft.com/office/drawing/2014/main" id="{F54F969B-3D90-4FB9-8E50-3707406D2F0B}"/>
                </a:ext>
              </a:extLst>
            </p:cNvPr>
            <p:cNvSpPr/>
            <p:nvPr/>
          </p:nvSpPr>
          <p:spPr>
            <a:xfrm>
              <a:off x="1031581" y="3689604"/>
              <a:ext cx="38036" cy="7146"/>
            </a:xfrm>
            <a:custGeom>
              <a:avLst/>
              <a:gdLst>
                <a:gd name="connsiteX0" fmla="*/ 0 w 38036"/>
                <a:gd name="connsiteY0" fmla="*/ 0 h 7146"/>
                <a:gd name="connsiteX1" fmla="*/ 38036 w 38036"/>
                <a:gd name="connsiteY1" fmla="*/ 0 h 7146"/>
                <a:gd name="connsiteX2" fmla="*/ 38036 w 38036"/>
                <a:gd name="connsiteY2" fmla="*/ 7146 h 7146"/>
                <a:gd name="connsiteX3" fmla="*/ 0 w 38036"/>
                <a:gd name="connsiteY3" fmla="*/ 7146 h 7146"/>
                <a:gd name="connsiteX4" fmla="*/ 0 w 38036"/>
                <a:gd name="connsiteY4" fmla="*/ 0 h 7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36" h="7146">
                  <a:moveTo>
                    <a:pt x="0" y="0"/>
                  </a:moveTo>
                  <a:lnTo>
                    <a:pt x="38036" y="0"/>
                  </a:lnTo>
                  <a:lnTo>
                    <a:pt x="38036" y="7146"/>
                  </a:lnTo>
                  <a:lnTo>
                    <a:pt x="0" y="71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87" name="Freeform: Shape 1086">
              <a:extLst>
                <a:ext uri="{FF2B5EF4-FFF2-40B4-BE49-F238E27FC236}">
                  <a16:creationId xmlns:a16="http://schemas.microsoft.com/office/drawing/2014/main" id="{24B9BD94-BA96-44AB-A3AB-A2D389538AA4}"/>
                </a:ext>
              </a:extLst>
            </p:cNvPr>
            <p:cNvSpPr/>
            <p:nvPr/>
          </p:nvSpPr>
          <p:spPr>
            <a:xfrm>
              <a:off x="1087021" y="3667243"/>
              <a:ext cx="63623" cy="94859"/>
            </a:xfrm>
            <a:custGeom>
              <a:avLst/>
              <a:gdLst>
                <a:gd name="connsiteX0" fmla="*/ 7838 w 63623"/>
                <a:gd name="connsiteY0" fmla="*/ 48755 h 94859"/>
                <a:gd name="connsiteX1" fmla="*/ 7838 w 63623"/>
                <a:gd name="connsiteY1" fmla="*/ 94859 h 94859"/>
                <a:gd name="connsiteX2" fmla="*/ 0 w 63623"/>
                <a:gd name="connsiteY2" fmla="*/ 94859 h 94859"/>
                <a:gd name="connsiteX3" fmla="*/ 0 w 63623"/>
                <a:gd name="connsiteY3" fmla="*/ 1037 h 94859"/>
                <a:gd name="connsiteX4" fmla="*/ 7838 w 63623"/>
                <a:gd name="connsiteY4" fmla="*/ 1037 h 94859"/>
                <a:gd name="connsiteX5" fmla="*/ 7838 w 63623"/>
                <a:gd name="connsiteY5" fmla="*/ 15445 h 94859"/>
                <a:gd name="connsiteX6" fmla="*/ 32503 w 63623"/>
                <a:gd name="connsiteY6" fmla="*/ 0 h 94859"/>
                <a:gd name="connsiteX7" fmla="*/ 63624 w 63623"/>
                <a:gd name="connsiteY7" fmla="*/ 31927 h 94859"/>
                <a:gd name="connsiteX8" fmla="*/ 32503 w 63623"/>
                <a:gd name="connsiteY8" fmla="*/ 64085 h 94859"/>
                <a:gd name="connsiteX9" fmla="*/ 7838 w 63623"/>
                <a:gd name="connsiteY9" fmla="*/ 48640 h 94859"/>
                <a:gd name="connsiteX10" fmla="*/ 31812 w 63623"/>
                <a:gd name="connsiteY10" fmla="*/ 7492 h 94859"/>
                <a:gd name="connsiteX11" fmla="*/ 7838 w 63623"/>
                <a:gd name="connsiteY11" fmla="*/ 32042 h 94859"/>
                <a:gd name="connsiteX12" fmla="*/ 31812 w 63623"/>
                <a:gd name="connsiteY12" fmla="*/ 56823 h 94859"/>
                <a:gd name="connsiteX13" fmla="*/ 55556 w 63623"/>
                <a:gd name="connsiteY13" fmla="*/ 32042 h 94859"/>
                <a:gd name="connsiteX14" fmla="*/ 31812 w 63623"/>
                <a:gd name="connsiteY14" fmla="*/ 7492 h 9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623" h="94859">
                  <a:moveTo>
                    <a:pt x="7838" y="48755"/>
                  </a:moveTo>
                  <a:lnTo>
                    <a:pt x="7838" y="94859"/>
                  </a:lnTo>
                  <a:lnTo>
                    <a:pt x="0" y="94859"/>
                  </a:lnTo>
                  <a:lnTo>
                    <a:pt x="0" y="1037"/>
                  </a:lnTo>
                  <a:lnTo>
                    <a:pt x="7838" y="1037"/>
                  </a:lnTo>
                  <a:lnTo>
                    <a:pt x="7838" y="15445"/>
                  </a:lnTo>
                  <a:cubicBezTo>
                    <a:pt x="12102" y="6109"/>
                    <a:pt x="21093" y="0"/>
                    <a:pt x="32503" y="0"/>
                  </a:cubicBezTo>
                  <a:cubicBezTo>
                    <a:pt x="50484" y="0"/>
                    <a:pt x="63624" y="13601"/>
                    <a:pt x="63624" y="31927"/>
                  </a:cubicBezTo>
                  <a:cubicBezTo>
                    <a:pt x="63624" y="50253"/>
                    <a:pt x="50599" y="64085"/>
                    <a:pt x="32503" y="64085"/>
                  </a:cubicBezTo>
                  <a:cubicBezTo>
                    <a:pt x="21093" y="64085"/>
                    <a:pt x="12102" y="57976"/>
                    <a:pt x="7838" y="48640"/>
                  </a:cubicBezTo>
                  <a:close/>
                  <a:moveTo>
                    <a:pt x="31812" y="7492"/>
                  </a:moveTo>
                  <a:cubicBezTo>
                    <a:pt x="17865" y="7492"/>
                    <a:pt x="7838" y="17865"/>
                    <a:pt x="7838" y="32042"/>
                  </a:cubicBezTo>
                  <a:cubicBezTo>
                    <a:pt x="7838" y="46219"/>
                    <a:pt x="17865" y="56823"/>
                    <a:pt x="31812" y="56823"/>
                  </a:cubicBezTo>
                  <a:cubicBezTo>
                    <a:pt x="45758" y="56823"/>
                    <a:pt x="55556" y="46450"/>
                    <a:pt x="55556" y="32042"/>
                  </a:cubicBezTo>
                  <a:cubicBezTo>
                    <a:pt x="55556" y="17635"/>
                    <a:pt x="45758" y="7492"/>
                    <a:pt x="31812" y="7492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88" name="Freeform: Shape 1087">
              <a:extLst>
                <a:ext uri="{FF2B5EF4-FFF2-40B4-BE49-F238E27FC236}">
                  <a16:creationId xmlns:a16="http://schemas.microsoft.com/office/drawing/2014/main" id="{3103AE4E-E7EF-4B9D-A0B0-5EF9EAB97226}"/>
                </a:ext>
              </a:extLst>
            </p:cNvPr>
            <p:cNvSpPr/>
            <p:nvPr/>
          </p:nvSpPr>
          <p:spPr>
            <a:xfrm>
              <a:off x="1168049" y="3667358"/>
              <a:ext cx="31120" cy="63162"/>
            </a:xfrm>
            <a:custGeom>
              <a:avLst/>
              <a:gdLst>
                <a:gd name="connsiteX0" fmla="*/ 7838 w 31120"/>
                <a:gd name="connsiteY0" fmla="*/ 63048 h 63162"/>
                <a:gd name="connsiteX1" fmla="*/ 0 w 31120"/>
                <a:gd name="connsiteY1" fmla="*/ 63048 h 63162"/>
                <a:gd name="connsiteX2" fmla="*/ 0 w 31120"/>
                <a:gd name="connsiteY2" fmla="*/ 922 h 63162"/>
                <a:gd name="connsiteX3" fmla="*/ 7838 w 31120"/>
                <a:gd name="connsiteY3" fmla="*/ 922 h 63162"/>
                <a:gd name="connsiteX4" fmla="*/ 7838 w 31120"/>
                <a:gd name="connsiteY4" fmla="*/ 16943 h 63162"/>
                <a:gd name="connsiteX5" fmla="*/ 31120 w 31120"/>
                <a:gd name="connsiteY5" fmla="*/ 0 h 63162"/>
                <a:gd name="connsiteX6" fmla="*/ 31120 w 31120"/>
                <a:gd name="connsiteY6" fmla="*/ 8875 h 63162"/>
                <a:gd name="connsiteX7" fmla="*/ 7838 w 31120"/>
                <a:gd name="connsiteY7" fmla="*/ 33195 h 63162"/>
                <a:gd name="connsiteX8" fmla="*/ 7838 w 31120"/>
                <a:gd name="connsiteY8" fmla="*/ 63163 h 6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120" h="63162">
                  <a:moveTo>
                    <a:pt x="7838" y="63048"/>
                  </a:moveTo>
                  <a:lnTo>
                    <a:pt x="0" y="63048"/>
                  </a:lnTo>
                  <a:lnTo>
                    <a:pt x="0" y="922"/>
                  </a:lnTo>
                  <a:lnTo>
                    <a:pt x="7838" y="922"/>
                  </a:lnTo>
                  <a:lnTo>
                    <a:pt x="7838" y="16943"/>
                  </a:lnTo>
                  <a:cubicBezTo>
                    <a:pt x="12102" y="6455"/>
                    <a:pt x="20747" y="0"/>
                    <a:pt x="31120" y="0"/>
                  </a:cubicBezTo>
                  <a:lnTo>
                    <a:pt x="31120" y="8875"/>
                  </a:lnTo>
                  <a:cubicBezTo>
                    <a:pt x="18672" y="7607"/>
                    <a:pt x="7838" y="17059"/>
                    <a:pt x="7838" y="33195"/>
                  </a:cubicBezTo>
                  <a:lnTo>
                    <a:pt x="7838" y="63163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89" name="Freeform: Shape 1088">
              <a:extLst>
                <a:ext uri="{FF2B5EF4-FFF2-40B4-BE49-F238E27FC236}">
                  <a16:creationId xmlns:a16="http://schemas.microsoft.com/office/drawing/2014/main" id="{B4F0BAFE-D7B1-4793-A272-793413DEFF7C}"/>
                </a:ext>
              </a:extLst>
            </p:cNvPr>
            <p:cNvSpPr/>
            <p:nvPr/>
          </p:nvSpPr>
          <p:spPr>
            <a:xfrm>
              <a:off x="1205740" y="3667358"/>
              <a:ext cx="63969" cy="64084"/>
            </a:xfrm>
            <a:custGeom>
              <a:avLst/>
              <a:gdLst>
                <a:gd name="connsiteX0" fmla="*/ 0 w 63969"/>
                <a:gd name="connsiteY0" fmla="*/ 31927 h 64084"/>
                <a:gd name="connsiteX1" fmla="*/ 32158 w 63969"/>
                <a:gd name="connsiteY1" fmla="*/ 0 h 64084"/>
                <a:gd name="connsiteX2" fmla="*/ 63970 w 63969"/>
                <a:gd name="connsiteY2" fmla="*/ 31927 h 64084"/>
                <a:gd name="connsiteX3" fmla="*/ 32158 w 63969"/>
                <a:gd name="connsiteY3" fmla="*/ 64085 h 64084"/>
                <a:gd name="connsiteX4" fmla="*/ 0 w 63969"/>
                <a:gd name="connsiteY4" fmla="*/ 31927 h 64084"/>
                <a:gd name="connsiteX5" fmla="*/ 32042 w 63969"/>
                <a:gd name="connsiteY5" fmla="*/ 7492 h 64084"/>
                <a:gd name="connsiteX6" fmla="*/ 8068 w 63969"/>
                <a:gd name="connsiteY6" fmla="*/ 32042 h 64084"/>
                <a:gd name="connsiteX7" fmla="*/ 32042 w 63969"/>
                <a:gd name="connsiteY7" fmla="*/ 56823 h 64084"/>
                <a:gd name="connsiteX8" fmla="*/ 55901 w 63969"/>
                <a:gd name="connsiteY8" fmla="*/ 32042 h 64084"/>
                <a:gd name="connsiteX9" fmla="*/ 32042 w 63969"/>
                <a:gd name="connsiteY9" fmla="*/ 7492 h 6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969" h="64084">
                  <a:moveTo>
                    <a:pt x="0" y="31927"/>
                  </a:moveTo>
                  <a:cubicBezTo>
                    <a:pt x="0" y="13486"/>
                    <a:pt x="13485" y="0"/>
                    <a:pt x="32158" y="0"/>
                  </a:cubicBezTo>
                  <a:cubicBezTo>
                    <a:pt x="50830" y="0"/>
                    <a:pt x="63970" y="13486"/>
                    <a:pt x="63970" y="31927"/>
                  </a:cubicBezTo>
                  <a:cubicBezTo>
                    <a:pt x="63970" y="50369"/>
                    <a:pt x="50830" y="64085"/>
                    <a:pt x="32158" y="64085"/>
                  </a:cubicBezTo>
                  <a:cubicBezTo>
                    <a:pt x="13485" y="64085"/>
                    <a:pt x="0" y="50484"/>
                    <a:pt x="0" y="31927"/>
                  </a:cubicBezTo>
                  <a:close/>
                  <a:moveTo>
                    <a:pt x="32042" y="7492"/>
                  </a:moveTo>
                  <a:cubicBezTo>
                    <a:pt x="17981" y="7492"/>
                    <a:pt x="8068" y="17866"/>
                    <a:pt x="8068" y="32042"/>
                  </a:cubicBezTo>
                  <a:cubicBezTo>
                    <a:pt x="8068" y="46220"/>
                    <a:pt x="17981" y="56823"/>
                    <a:pt x="32042" y="56823"/>
                  </a:cubicBezTo>
                  <a:cubicBezTo>
                    <a:pt x="46104" y="56823"/>
                    <a:pt x="55901" y="46450"/>
                    <a:pt x="55901" y="32042"/>
                  </a:cubicBezTo>
                  <a:cubicBezTo>
                    <a:pt x="55901" y="17635"/>
                    <a:pt x="45989" y="7492"/>
                    <a:pt x="32042" y="7492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90" name="Freeform: Shape 1089">
              <a:extLst>
                <a:ext uri="{FF2B5EF4-FFF2-40B4-BE49-F238E27FC236}">
                  <a16:creationId xmlns:a16="http://schemas.microsoft.com/office/drawing/2014/main" id="{5AD9B617-41FA-48D6-A08A-7966B95C1A9A}"/>
                </a:ext>
              </a:extLst>
            </p:cNvPr>
            <p:cNvSpPr/>
            <p:nvPr/>
          </p:nvSpPr>
          <p:spPr>
            <a:xfrm>
              <a:off x="1284693" y="3647995"/>
              <a:ext cx="36076" cy="83563"/>
            </a:xfrm>
            <a:custGeom>
              <a:avLst/>
              <a:gdLst>
                <a:gd name="connsiteX0" fmla="*/ 20286 w 36076"/>
                <a:gd name="connsiteY0" fmla="*/ 83449 h 83563"/>
                <a:gd name="connsiteX1" fmla="*/ 0 w 36076"/>
                <a:gd name="connsiteY1" fmla="*/ 62010 h 83563"/>
                <a:gd name="connsiteX2" fmla="*/ 0 w 36076"/>
                <a:gd name="connsiteY2" fmla="*/ 0 h 83563"/>
                <a:gd name="connsiteX3" fmla="*/ 7722 w 36076"/>
                <a:gd name="connsiteY3" fmla="*/ 0 h 83563"/>
                <a:gd name="connsiteX4" fmla="*/ 7722 w 36076"/>
                <a:gd name="connsiteY4" fmla="*/ 20286 h 83563"/>
                <a:gd name="connsiteX5" fmla="*/ 35039 w 36076"/>
                <a:gd name="connsiteY5" fmla="*/ 20286 h 83563"/>
                <a:gd name="connsiteX6" fmla="*/ 35039 w 36076"/>
                <a:gd name="connsiteY6" fmla="*/ 27662 h 83563"/>
                <a:gd name="connsiteX7" fmla="*/ 7722 w 36076"/>
                <a:gd name="connsiteY7" fmla="*/ 27662 h 83563"/>
                <a:gd name="connsiteX8" fmla="*/ 7722 w 36076"/>
                <a:gd name="connsiteY8" fmla="*/ 62702 h 83563"/>
                <a:gd name="connsiteX9" fmla="*/ 21093 w 36076"/>
                <a:gd name="connsiteY9" fmla="*/ 76072 h 83563"/>
                <a:gd name="connsiteX10" fmla="*/ 36077 w 36076"/>
                <a:gd name="connsiteY10" fmla="*/ 71346 h 83563"/>
                <a:gd name="connsiteX11" fmla="*/ 36077 w 36076"/>
                <a:gd name="connsiteY11" fmla="*/ 78954 h 83563"/>
                <a:gd name="connsiteX12" fmla="*/ 20401 w 36076"/>
                <a:gd name="connsiteY12" fmla="*/ 83564 h 8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076" h="83563">
                  <a:moveTo>
                    <a:pt x="20286" y="83449"/>
                  </a:moveTo>
                  <a:cubicBezTo>
                    <a:pt x="7722" y="83449"/>
                    <a:pt x="0" y="77570"/>
                    <a:pt x="0" y="62010"/>
                  </a:cubicBezTo>
                  <a:lnTo>
                    <a:pt x="0" y="0"/>
                  </a:lnTo>
                  <a:lnTo>
                    <a:pt x="7722" y="0"/>
                  </a:lnTo>
                  <a:lnTo>
                    <a:pt x="7722" y="20286"/>
                  </a:lnTo>
                  <a:lnTo>
                    <a:pt x="35039" y="20286"/>
                  </a:lnTo>
                  <a:lnTo>
                    <a:pt x="35039" y="27662"/>
                  </a:lnTo>
                  <a:lnTo>
                    <a:pt x="7722" y="27662"/>
                  </a:lnTo>
                  <a:lnTo>
                    <a:pt x="7722" y="62702"/>
                  </a:lnTo>
                  <a:cubicBezTo>
                    <a:pt x="7722" y="72268"/>
                    <a:pt x="13255" y="76072"/>
                    <a:pt x="21093" y="76072"/>
                  </a:cubicBezTo>
                  <a:cubicBezTo>
                    <a:pt x="25934" y="76072"/>
                    <a:pt x="31466" y="74689"/>
                    <a:pt x="36077" y="71346"/>
                  </a:cubicBezTo>
                  <a:lnTo>
                    <a:pt x="36077" y="78954"/>
                  </a:lnTo>
                  <a:cubicBezTo>
                    <a:pt x="31697" y="82065"/>
                    <a:pt x="25473" y="83564"/>
                    <a:pt x="20401" y="83564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91" name="Freeform: Shape 1090">
              <a:extLst>
                <a:ext uri="{FF2B5EF4-FFF2-40B4-BE49-F238E27FC236}">
                  <a16:creationId xmlns:a16="http://schemas.microsoft.com/office/drawing/2014/main" id="{893F99CE-655D-4934-90B9-23EC286132AB}"/>
                </a:ext>
              </a:extLst>
            </p:cNvPr>
            <p:cNvSpPr/>
            <p:nvPr/>
          </p:nvSpPr>
          <p:spPr>
            <a:xfrm>
              <a:off x="1329068" y="3667243"/>
              <a:ext cx="59935" cy="64199"/>
            </a:xfrm>
            <a:custGeom>
              <a:avLst/>
              <a:gdLst>
                <a:gd name="connsiteX0" fmla="*/ 0 w 59935"/>
                <a:gd name="connsiteY0" fmla="*/ 32503 h 64199"/>
                <a:gd name="connsiteX1" fmla="*/ 30544 w 59935"/>
                <a:gd name="connsiteY1" fmla="*/ 0 h 64199"/>
                <a:gd name="connsiteX2" fmla="*/ 59936 w 59935"/>
                <a:gd name="connsiteY2" fmla="*/ 31351 h 64199"/>
                <a:gd name="connsiteX3" fmla="*/ 59705 w 59935"/>
                <a:gd name="connsiteY3" fmla="*/ 35154 h 64199"/>
                <a:gd name="connsiteX4" fmla="*/ 8183 w 59935"/>
                <a:gd name="connsiteY4" fmla="*/ 35154 h 64199"/>
                <a:gd name="connsiteX5" fmla="*/ 33080 w 59935"/>
                <a:gd name="connsiteY5" fmla="*/ 56938 h 64199"/>
                <a:gd name="connsiteX6" fmla="*/ 55786 w 59935"/>
                <a:gd name="connsiteY6" fmla="*/ 49331 h 64199"/>
                <a:gd name="connsiteX7" fmla="*/ 55786 w 59935"/>
                <a:gd name="connsiteY7" fmla="*/ 57054 h 64199"/>
                <a:gd name="connsiteX8" fmla="*/ 33080 w 59935"/>
                <a:gd name="connsiteY8" fmla="*/ 64200 h 64199"/>
                <a:gd name="connsiteX9" fmla="*/ 0 w 59935"/>
                <a:gd name="connsiteY9" fmla="*/ 32503 h 64199"/>
                <a:gd name="connsiteX10" fmla="*/ 51752 w 59935"/>
                <a:gd name="connsiteY10" fmla="*/ 28700 h 64199"/>
                <a:gd name="connsiteX11" fmla="*/ 30544 w 59935"/>
                <a:gd name="connsiteY11" fmla="*/ 7261 h 64199"/>
                <a:gd name="connsiteX12" fmla="*/ 8414 w 59935"/>
                <a:gd name="connsiteY12" fmla="*/ 28700 h 64199"/>
                <a:gd name="connsiteX13" fmla="*/ 51752 w 59935"/>
                <a:gd name="connsiteY13" fmla="*/ 28700 h 6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935" h="64199">
                  <a:moveTo>
                    <a:pt x="0" y="32503"/>
                  </a:moveTo>
                  <a:cubicBezTo>
                    <a:pt x="0" y="14062"/>
                    <a:pt x="11641" y="0"/>
                    <a:pt x="30544" y="0"/>
                  </a:cubicBezTo>
                  <a:cubicBezTo>
                    <a:pt x="49447" y="0"/>
                    <a:pt x="59936" y="13370"/>
                    <a:pt x="59936" y="31351"/>
                  </a:cubicBezTo>
                  <a:cubicBezTo>
                    <a:pt x="59936" y="32619"/>
                    <a:pt x="59820" y="33886"/>
                    <a:pt x="59705" y="35154"/>
                  </a:cubicBezTo>
                  <a:lnTo>
                    <a:pt x="8183" y="35154"/>
                  </a:lnTo>
                  <a:cubicBezTo>
                    <a:pt x="9451" y="47948"/>
                    <a:pt x="18903" y="56938"/>
                    <a:pt x="33080" y="56938"/>
                  </a:cubicBezTo>
                  <a:cubicBezTo>
                    <a:pt x="41263" y="56938"/>
                    <a:pt x="49216" y="54403"/>
                    <a:pt x="55786" y="49331"/>
                  </a:cubicBezTo>
                  <a:lnTo>
                    <a:pt x="55786" y="57054"/>
                  </a:lnTo>
                  <a:cubicBezTo>
                    <a:pt x="49216" y="61895"/>
                    <a:pt x="41379" y="64200"/>
                    <a:pt x="33080" y="64200"/>
                  </a:cubicBezTo>
                  <a:cubicBezTo>
                    <a:pt x="13601" y="64200"/>
                    <a:pt x="0" y="51291"/>
                    <a:pt x="0" y="32503"/>
                  </a:cubicBezTo>
                  <a:close/>
                  <a:moveTo>
                    <a:pt x="51752" y="28700"/>
                  </a:moveTo>
                  <a:cubicBezTo>
                    <a:pt x="50945" y="16482"/>
                    <a:pt x="43223" y="7261"/>
                    <a:pt x="30544" y="7261"/>
                  </a:cubicBezTo>
                  <a:cubicBezTo>
                    <a:pt x="17865" y="7261"/>
                    <a:pt x="9567" y="16482"/>
                    <a:pt x="8414" y="28700"/>
                  </a:cubicBezTo>
                  <a:lnTo>
                    <a:pt x="51752" y="28700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92" name="Freeform: Shape 1091">
              <a:extLst>
                <a:ext uri="{FF2B5EF4-FFF2-40B4-BE49-F238E27FC236}">
                  <a16:creationId xmlns:a16="http://schemas.microsoft.com/office/drawing/2014/main" id="{ABCFFC8B-4017-4651-8F8E-4332BAB38F17}"/>
                </a:ext>
              </a:extLst>
            </p:cNvPr>
            <p:cNvSpPr/>
            <p:nvPr/>
          </p:nvSpPr>
          <p:spPr>
            <a:xfrm>
              <a:off x="1401567" y="3667243"/>
              <a:ext cx="53365" cy="64084"/>
            </a:xfrm>
            <a:custGeom>
              <a:avLst/>
              <a:gdLst>
                <a:gd name="connsiteX0" fmla="*/ 32849 w 53365"/>
                <a:gd name="connsiteY0" fmla="*/ 56823 h 64084"/>
                <a:gd name="connsiteX1" fmla="*/ 53366 w 53365"/>
                <a:gd name="connsiteY1" fmla="*/ 49447 h 64084"/>
                <a:gd name="connsiteX2" fmla="*/ 53366 w 53365"/>
                <a:gd name="connsiteY2" fmla="*/ 57515 h 64084"/>
                <a:gd name="connsiteX3" fmla="*/ 32158 w 53365"/>
                <a:gd name="connsiteY3" fmla="*/ 64085 h 64084"/>
                <a:gd name="connsiteX4" fmla="*/ 0 w 53365"/>
                <a:gd name="connsiteY4" fmla="*/ 32042 h 64084"/>
                <a:gd name="connsiteX5" fmla="*/ 32042 w 53365"/>
                <a:gd name="connsiteY5" fmla="*/ 0 h 64084"/>
                <a:gd name="connsiteX6" fmla="*/ 52674 w 53365"/>
                <a:gd name="connsiteY6" fmla="*/ 7146 h 64084"/>
                <a:gd name="connsiteX7" fmla="*/ 52674 w 53365"/>
                <a:gd name="connsiteY7" fmla="*/ 15906 h 64084"/>
                <a:gd name="connsiteX8" fmla="*/ 32503 w 53365"/>
                <a:gd name="connsiteY8" fmla="*/ 7492 h 64084"/>
                <a:gd name="connsiteX9" fmla="*/ 8068 w 53365"/>
                <a:gd name="connsiteY9" fmla="*/ 32042 h 64084"/>
                <a:gd name="connsiteX10" fmla="*/ 32849 w 53365"/>
                <a:gd name="connsiteY10" fmla="*/ 56823 h 6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365" h="64084">
                  <a:moveTo>
                    <a:pt x="32849" y="56823"/>
                  </a:moveTo>
                  <a:cubicBezTo>
                    <a:pt x="40687" y="56823"/>
                    <a:pt x="47833" y="54403"/>
                    <a:pt x="53366" y="49447"/>
                  </a:cubicBezTo>
                  <a:lnTo>
                    <a:pt x="53366" y="57515"/>
                  </a:lnTo>
                  <a:cubicBezTo>
                    <a:pt x="47257" y="62125"/>
                    <a:pt x="39995" y="64085"/>
                    <a:pt x="32158" y="64085"/>
                  </a:cubicBezTo>
                  <a:cubicBezTo>
                    <a:pt x="13140" y="64085"/>
                    <a:pt x="0" y="50715"/>
                    <a:pt x="0" y="32042"/>
                  </a:cubicBezTo>
                  <a:cubicBezTo>
                    <a:pt x="0" y="13370"/>
                    <a:pt x="13485" y="0"/>
                    <a:pt x="32042" y="0"/>
                  </a:cubicBezTo>
                  <a:cubicBezTo>
                    <a:pt x="40111" y="0"/>
                    <a:pt x="47257" y="2420"/>
                    <a:pt x="52674" y="7146"/>
                  </a:cubicBezTo>
                  <a:lnTo>
                    <a:pt x="52674" y="15906"/>
                  </a:lnTo>
                  <a:cubicBezTo>
                    <a:pt x="47718" y="10488"/>
                    <a:pt x="40687" y="7492"/>
                    <a:pt x="32503" y="7492"/>
                  </a:cubicBezTo>
                  <a:cubicBezTo>
                    <a:pt x="18211" y="7492"/>
                    <a:pt x="8068" y="17635"/>
                    <a:pt x="8068" y="32042"/>
                  </a:cubicBezTo>
                  <a:cubicBezTo>
                    <a:pt x="8068" y="46450"/>
                    <a:pt x="18211" y="56823"/>
                    <a:pt x="32849" y="56823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93" name="Freeform: Shape 1092">
              <a:extLst>
                <a:ext uri="{FF2B5EF4-FFF2-40B4-BE49-F238E27FC236}">
                  <a16:creationId xmlns:a16="http://schemas.microsoft.com/office/drawing/2014/main" id="{DE91E131-DBC9-40CD-89CF-FD6F12EE6D74}"/>
                </a:ext>
              </a:extLst>
            </p:cNvPr>
            <p:cNvSpPr/>
            <p:nvPr/>
          </p:nvSpPr>
          <p:spPr>
            <a:xfrm>
              <a:off x="1470954" y="3647995"/>
              <a:ext cx="36076" cy="83563"/>
            </a:xfrm>
            <a:custGeom>
              <a:avLst/>
              <a:gdLst>
                <a:gd name="connsiteX0" fmla="*/ 20286 w 36076"/>
                <a:gd name="connsiteY0" fmla="*/ 83449 h 83563"/>
                <a:gd name="connsiteX1" fmla="*/ 0 w 36076"/>
                <a:gd name="connsiteY1" fmla="*/ 62010 h 83563"/>
                <a:gd name="connsiteX2" fmla="*/ 0 w 36076"/>
                <a:gd name="connsiteY2" fmla="*/ 0 h 83563"/>
                <a:gd name="connsiteX3" fmla="*/ 7722 w 36076"/>
                <a:gd name="connsiteY3" fmla="*/ 0 h 83563"/>
                <a:gd name="connsiteX4" fmla="*/ 7722 w 36076"/>
                <a:gd name="connsiteY4" fmla="*/ 20286 h 83563"/>
                <a:gd name="connsiteX5" fmla="*/ 35039 w 36076"/>
                <a:gd name="connsiteY5" fmla="*/ 20286 h 83563"/>
                <a:gd name="connsiteX6" fmla="*/ 35039 w 36076"/>
                <a:gd name="connsiteY6" fmla="*/ 27662 h 83563"/>
                <a:gd name="connsiteX7" fmla="*/ 7722 w 36076"/>
                <a:gd name="connsiteY7" fmla="*/ 27662 h 83563"/>
                <a:gd name="connsiteX8" fmla="*/ 7722 w 36076"/>
                <a:gd name="connsiteY8" fmla="*/ 62702 h 83563"/>
                <a:gd name="connsiteX9" fmla="*/ 21093 w 36076"/>
                <a:gd name="connsiteY9" fmla="*/ 76072 h 83563"/>
                <a:gd name="connsiteX10" fmla="*/ 36077 w 36076"/>
                <a:gd name="connsiteY10" fmla="*/ 71346 h 83563"/>
                <a:gd name="connsiteX11" fmla="*/ 36077 w 36076"/>
                <a:gd name="connsiteY11" fmla="*/ 78954 h 83563"/>
                <a:gd name="connsiteX12" fmla="*/ 20401 w 36076"/>
                <a:gd name="connsiteY12" fmla="*/ 83564 h 8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076" h="83563">
                  <a:moveTo>
                    <a:pt x="20286" y="83449"/>
                  </a:moveTo>
                  <a:cubicBezTo>
                    <a:pt x="7722" y="83449"/>
                    <a:pt x="0" y="77570"/>
                    <a:pt x="0" y="62010"/>
                  </a:cubicBezTo>
                  <a:lnTo>
                    <a:pt x="0" y="0"/>
                  </a:lnTo>
                  <a:lnTo>
                    <a:pt x="7722" y="0"/>
                  </a:lnTo>
                  <a:lnTo>
                    <a:pt x="7722" y="20286"/>
                  </a:lnTo>
                  <a:lnTo>
                    <a:pt x="35039" y="20286"/>
                  </a:lnTo>
                  <a:lnTo>
                    <a:pt x="35039" y="27662"/>
                  </a:lnTo>
                  <a:lnTo>
                    <a:pt x="7722" y="27662"/>
                  </a:lnTo>
                  <a:lnTo>
                    <a:pt x="7722" y="62702"/>
                  </a:lnTo>
                  <a:cubicBezTo>
                    <a:pt x="7722" y="72268"/>
                    <a:pt x="13255" y="76072"/>
                    <a:pt x="21093" y="76072"/>
                  </a:cubicBezTo>
                  <a:cubicBezTo>
                    <a:pt x="25934" y="76072"/>
                    <a:pt x="31466" y="74689"/>
                    <a:pt x="36077" y="71346"/>
                  </a:cubicBezTo>
                  <a:lnTo>
                    <a:pt x="36077" y="78954"/>
                  </a:lnTo>
                  <a:cubicBezTo>
                    <a:pt x="31697" y="82065"/>
                    <a:pt x="25473" y="83564"/>
                    <a:pt x="20401" y="83564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94" name="Freeform: Shape 1093">
              <a:extLst>
                <a:ext uri="{FF2B5EF4-FFF2-40B4-BE49-F238E27FC236}">
                  <a16:creationId xmlns:a16="http://schemas.microsoft.com/office/drawing/2014/main" id="{46DA64F8-E689-4742-AA03-8B75F7C39450}"/>
                </a:ext>
              </a:extLst>
            </p:cNvPr>
            <p:cNvSpPr/>
            <p:nvPr/>
          </p:nvSpPr>
          <p:spPr>
            <a:xfrm>
              <a:off x="1515329" y="3667243"/>
              <a:ext cx="59935" cy="64199"/>
            </a:xfrm>
            <a:custGeom>
              <a:avLst/>
              <a:gdLst>
                <a:gd name="connsiteX0" fmla="*/ 0 w 59935"/>
                <a:gd name="connsiteY0" fmla="*/ 32503 h 64199"/>
                <a:gd name="connsiteX1" fmla="*/ 30544 w 59935"/>
                <a:gd name="connsiteY1" fmla="*/ 0 h 64199"/>
                <a:gd name="connsiteX2" fmla="*/ 59935 w 59935"/>
                <a:gd name="connsiteY2" fmla="*/ 31351 h 64199"/>
                <a:gd name="connsiteX3" fmla="*/ 59705 w 59935"/>
                <a:gd name="connsiteY3" fmla="*/ 35154 h 64199"/>
                <a:gd name="connsiteX4" fmla="*/ 8183 w 59935"/>
                <a:gd name="connsiteY4" fmla="*/ 35154 h 64199"/>
                <a:gd name="connsiteX5" fmla="*/ 33080 w 59935"/>
                <a:gd name="connsiteY5" fmla="*/ 56938 h 64199"/>
                <a:gd name="connsiteX6" fmla="*/ 55786 w 59935"/>
                <a:gd name="connsiteY6" fmla="*/ 49331 h 64199"/>
                <a:gd name="connsiteX7" fmla="*/ 55786 w 59935"/>
                <a:gd name="connsiteY7" fmla="*/ 57054 h 64199"/>
                <a:gd name="connsiteX8" fmla="*/ 33080 w 59935"/>
                <a:gd name="connsiteY8" fmla="*/ 64200 h 64199"/>
                <a:gd name="connsiteX9" fmla="*/ 0 w 59935"/>
                <a:gd name="connsiteY9" fmla="*/ 32503 h 64199"/>
                <a:gd name="connsiteX10" fmla="*/ 51752 w 59935"/>
                <a:gd name="connsiteY10" fmla="*/ 28700 h 64199"/>
                <a:gd name="connsiteX11" fmla="*/ 30544 w 59935"/>
                <a:gd name="connsiteY11" fmla="*/ 7261 h 64199"/>
                <a:gd name="connsiteX12" fmla="*/ 8414 w 59935"/>
                <a:gd name="connsiteY12" fmla="*/ 28700 h 64199"/>
                <a:gd name="connsiteX13" fmla="*/ 51752 w 59935"/>
                <a:gd name="connsiteY13" fmla="*/ 28700 h 6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935" h="64199">
                  <a:moveTo>
                    <a:pt x="0" y="32503"/>
                  </a:moveTo>
                  <a:cubicBezTo>
                    <a:pt x="0" y="14062"/>
                    <a:pt x="11641" y="0"/>
                    <a:pt x="30544" y="0"/>
                  </a:cubicBezTo>
                  <a:cubicBezTo>
                    <a:pt x="49447" y="0"/>
                    <a:pt x="59935" y="13370"/>
                    <a:pt x="59935" y="31351"/>
                  </a:cubicBezTo>
                  <a:cubicBezTo>
                    <a:pt x="59935" y="32619"/>
                    <a:pt x="59820" y="33886"/>
                    <a:pt x="59705" y="35154"/>
                  </a:cubicBezTo>
                  <a:lnTo>
                    <a:pt x="8183" y="35154"/>
                  </a:lnTo>
                  <a:cubicBezTo>
                    <a:pt x="9451" y="47948"/>
                    <a:pt x="18903" y="56938"/>
                    <a:pt x="33080" y="56938"/>
                  </a:cubicBezTo>
                  <a:cubicBezTo>
                    <a:pt x="41263" y="56938"/>
                    <a:pt x="49216" y="54403"/>
                    <a:pt x="55786" y="49331"/>
                  </a:cubicBezTo>
                  <a:lnTo>
                    <a:pt x="55786" y="57054"/>
                  </a:lnTo>
                  <a:cubicBezTo>
                    <a:pt x="49216" y="61895"/>
                    <a:pt x="41378" y="64200"/>
                    <a:pt x="33080" y="64200"/>
                  </a:cubicBezTo>
                  <a:cubicBezTo>
                    <a:pt x="13601" y="64200"/>
                    <a:pt x="0" y="51291"/>
                    <a:pt x="0" y="32503"/>
                  </a:cubicBezTo>
                  <a:close/>
                  <a:moveTo>
                    <a:pt x="51752" y="28700"/>
                  </a:moveTo>
                  <a:cubicBezTo>
                    <a:pt x="50945" y="16482"/>
                    <a:pt x="43223" y="7261"/>
                    <a:pt x="30544" y="7261"/>
                  </a:cubicBezTo>
                  <a:cubicBezTo>
                    <a:pt x="17865" y="7261"/>
                    <a:pt x="9567" y="16482"/>
                    <a:pt x="8414" y="28700"/>
                  </a:cubicBezTo>
                  <a:lnTo>
                    <a:pt x="51752" y="28700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95" name="Freeform: Shape 1094">
              <a:extLst>
                <a:ext uri="{FF2B5EF4-FFF2-40B4-BE49-F238E27FC236}">
                  <a16:creationId xmlns:a16="http://schemas.microsoft.com/office/drawing/2014/main" id="{278198AB-C6EB-4876-8DF7-1B1CE52A507A}"/>
                </a:ext>
              </a:extLst>
            </p:cNvPr>
            <p:cNvSpPr/>
            <p:nvPr/>
          </p:nvSpPr>
          <p:spPr>
            <a:xfrm>
              <a:off x="1587713" y="3635316"/>
              <a:ext cx="63739" cy="96127"/>
            </a:xfrm>
            <a:custGeom>
              <a:avLst/>
              <a:gdLst>
                <a:gd name="connsiteX0" fmla="*/ 55901 w 63739"/>
                <a:gd name="connsiteY0" fmla="*/ 80798 h 96127"/>
                <a:gd name="connsiteX1" fmla="*/ 31120 w 63739"/>
                <a:gd name="connsiteY1" fmla="*/ 96127 h 96127"/>
                <a:gd name="connsiteX2" fmla="*/ 0 w 63739"/>
                <a:gd name="connsiteY2" fmla="*/ 64316 h 96127"/>
                <a:gd name="connsiteX3" fmla="*/ 31120 w 63739"/>
                <a:gd name="connsiteY3" fmla="*/ 31927 h 96127"/>
                <a:gd name="connsiteX4" fmla="*/ 55901 w 63739"/>
                <a:gd name="connsiteY4" fmla="*/ 47372 h 96127"/>
                <a:gd name="connsiteX5" fmla="*/ 55901 w 63739"/>
                <a:gd name="connsiteY5" fmla="*/ 0 h 96127"/>
                <a:gd name="connsiteX6" fmla="*/ 63739 w 63739"/>
                <a:gd name="connsiteY6" fmla="*/ 0 h 96127"/>
                <a:gd name="connsiteX7" fmla="*/ 63739 w 63739"/>
                <a:gd name="connsiteY7" fmla="*/ 95090 h 96127"/>
                <a:gd name="connsiteX8" fmla="*/ 55901 w 63739"/>
                <a:gd name="connsiteY8" fmla="*/ 95090 h 96127"/>
                <a:gd name="connsiteX9" fmla="*/ 55901 w 63739"/>
                <a:gd name="connsiteY9" fmla="*/ 80798 h 96127"/>
                <a:gd name="connsiteX10" fmla="*/ 8184 w 63739"/>
                <a:gd name="connsiteY10" fmla="*/ 64200 h 96127"/>
                <a:gd name="connsiteX11" fmla="*/ 31927 w 63739"/>
                <a:gd name="connsiteY11" fmla="*/ 88751 h 96127"/>
                <a:gd name="connsiteX12" fmla="*/ 55901 w 63739"/>
                <a:gd name="connsiteY12" fmla="*/ 64200 h 96127"/>
                <a:gd name="connsiteX13" fmla="*/ 31927 w 63739"/>
                <a:gd name="connsiteY13" fmla="*/ 39419 h 96127"/>
                <a:gd name="connsiteX14" fmla="*/ 8184 w 63739"/>
                <a:gd name="connsiteY14" fmla="*/ 64200 h 9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739" h="96127">
                  <a:moveTo>
                    <a:pt x="55901" y="80798"/>
                  </a:moveTo>
                  <a:cubicBezTo>
                    <a:pt x="51521" y="90018"/>
                    <a:pt x="42531" y="96127"/>
                    <a:pt x="31120" y="96127"/>
                  </a:cubicBezTo>
                  <a:cubicBezTo>
                    <a:pt x="13024" y="96127"/>
                    <a:pt x="0" y="82642"/>
                    <a:pt x="0" y="64316"/>
                  </a:cubicBezTo>
                  <a:cubicBezTo>
                    <a:pt x="0" y="45989"/>
                    <a:pt x="12909" y="31927"/>
                    <a:pt x="31120" y="31927"/>
                  </a:cubicBezTo>
                  <a:cubicBezTo>
                    <a:pt x="42531" y="31927"/>
                    <a:pt x="51406" y="38036"/>
                    <a:pt x="55901" y="47372"/>
                  </a:cubicBezTo>
                  <a:lnTo>
                    <a:pt x="55901" y="0"/>
                  </a:lnTo>
                  <a:lnTo>
                    <a:pt x="63739" y="0"/>
                  </a:lnTo>
                  <a:lnTo>
                    <a:pt x="63739" y="95090"/>
                  </a:lnTo>
                  <a:lnTo>
                    <a:pt x="55901" y="95090"/>
                  </a:lnTo>
                  <a:lnTo>
                    <a:pt x="55901" y="80798"/>
                  </a:lnTo>
                  <a:close/>
                  <a:moveTo>
                    <a:pt x="8184" y="64200"/>
                  </a:moveTo>
                  <a:cubicBezTo>
                    <a:pt x="8184" y="78377"/>
                    <a:pt x="17981" y="88751"/>
                    <a:pt x="31927" y="88751"/>
                  </a:cubicBezTo>
                  <a:cubicBezTo>
                    <a:pt x="45874" y="88751"/>
                    <a:pt x="55901" y="78377"/>
                    <a:pt x="55901" y="64200"/>
                  </a:cubicBezTo>
                  <a:cubicBezTo>
                    <a:pt x="55901" y="50023"/>
                    <a:pt x="45874" y="39419"/>
                    <a:pt x="31927" y="39419"/>
                  </a:cubicBezTo>
                  <a:cubicBezTo>
                    <a:pt x="17981" y="39419"/>
                    <a:pt x="8184" y="49793"/>
                    <a:pt x="8184" y="64200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96" name="Freeform: Shape 1095">
              <a:extLst>
                <a:ext uri="{FF2B5EF4-FFF2-40B4-BE49-F238E27FC236}">
                  <a16:creationId xmlns:a16="http://schemas.microsoft.com/office/drawing/2014/main" id="{9417BA7F-86EB-49BF-84B2-35E5C8C9FD32}"/>
                </a:ext>
              </a:extLst>
            </p:cNvPr>
            <p:cNvSpPr/>
            <p:nvPr/>
          </p:nvSpPr>
          <p:spPr>
            <a:xfrm>
              <a:off x="1669548" y="3719456"/>
              <a:ext cx="12217" cy="11986"/>
            </a:xfrm>
            <a:custGeom>
              <a:avLst/>
              <a:gdLst>
                <a:gd name="connsiteX0" fmla="*/ 0 w 12217"/>
                <a:gd name="connsiteY0" fmla="*/ 5993 h 11986"/>
                <a:gd name="connsiteX1" fmla="*/ 6109 w 12217"/>
                <a:gd name="connsiteY1" fmla="*/ 0 h 11986"/>
                <a:gd name="connsiteX2" fmla="*/ 12218 w 12217"/>
                <a:gd name="connsiteY2" fmla="*/ 5993 h 11986"/>
                <a:gd name="connsiteX3" fmla="*/ 6109 w 12217"/>
                <a:gd name="connsiteY3" fmla="*/ 11987 h 11986"/>
                <a:gd name="connsiteX4" fmla="*/ 0 w 12217"/>
                <a:gd name="connsiteY4" fmla="*/ 5993 h 11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" h="11986">
                  <a:moveTo>
                    <a:pt x="0" y="5993"/>
                  </a:moveTo>
                  <a:cubicBezTo>
                    <a:pt x="0" y="2420"/>
                    <a:pt x="2536" y="0"/>
                    <a:pt x="6109" y="0"/>
                  </a:cubicBezTo>
                  <a:cubicBezTo>
                    <a:pt x="9682" y="0"/>
                    <a:pt x="12218" y="2420"/>
                    <a:pt x="12218" y="5993"/>
                  </a:cubicBezTo>
                  <a:cubicBezTo>
                    <a:pt x="12218" y="9566"/>
                    <a:pt x="9682" y="11987"/>
                    <a:pt x="6109" y="11987"/>
                  </a:cubicBezTo>
                  <a:cubicBezTo>
                    <a:pt x="2536" y="11987"/>
                    <a:pt x="0" y="9566"/>
                    <a:pt x="0" y="5993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97" name="Freeform: Shape 1096">
              <a:extLst>
                <a:ext uri="{FF2B5EF4-FFF2-40B4-BE49-F238E27FC236}">
                  <a16:creationId xmlns:a16="http://schemas.microsoft.com/office/drawing/2014/main" id="{00BBC408-7F0D-4289-AFAF-A9DEC7C4D373}"/>
                </a:ext>
              </a:extLst>
            </p:cNvPr>
            <p:cNvSpPr/>
            <p:nvPr/>
          </p:nvSpPr>
          <p:spPr>
            <a:xfrm>
              <a:off x="1719917" y="3635316"/>
              <a:ext cx="75610" cy="95089"/>
            </a:xfrm>
            <a:custGeom>
              <a:avLst/>
              <a:gdLst>
                <a:gd name="connsiteX0" fmla="*/ 41840 w 75610"/>
                <a:gd name="connsiteY0" fmla="*/ 7492 h 95089"/>
                <a:gd name="connsiteX1" fmla="*/ 41840 w 75610"/>
                <a:gd name="connsiteY1" fmla="*/ 95090 h 95089"/>
                <a:gd name="connsiteX2" fmla="*/ 33771 w 75610"/>
                <a:gd name="connsiteY2" fmla="*/ 95090 h 95089"/>
                <a:gd name="connsiteX3" fmla="*/ 33771 w 75610"/>
                <a:gd name="connsiteY3" fmla="*/ 7492 h 95089"/>
                <a:gd name="connsiteX4" fmla="*/ 0 w 75610"/>
                <a:gd name="connsiteY4" fmla="*/ 7492 h 95089"/>
                <a:gd name="connsiteX5" fmla="*/ 0 w 75610"/>
                <a:gd name="connsiteY5" fmla="*/ 0 h 95089"/>
                <a:gd name="connsiteX6" fmla="*/ 75611 w 75610"/>
                <a:gd name="connsiteY6" fmla="*/ 0 h 95089"/>
                <a:gd name="connsiteX7" fmla="*/ 75611 w 75610"/>
                <a:gd name="connsiteY7" fmla="*/ 7492 h 95089"/>
                <a:gd name="connsiteX8" fmla="*/ 41840 w 75610"/>
                <a:gd name="connsiteY8" fmla="*/ 7492 h 95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610" h="95089">
                  <a:moveTo>
                    <a:pt x="41840" y="7492"/>
                  </a:moveTo>
                  <a:lnTo>
                    <a:pt x="41840" y="95090"/>
                  </a:lnTo>
                  <a:lnTo>
                    <a:pt x="33771" y="95090"/>
                  </a:lnTo>
                  <a:lnTo>
                    <a:pt x="33771" y="7492"/>
                  </a:lnTo>
                  <a:lnTo>
                    <a:pt x="0" y="7492"/>
                  </a:lnTo>
                  <a:lnTo>
                    <a:pt x="0" y="0"/>
                  </a:lnTo>
                  <a:lnTo>
                    <a:pt x="75611" y="0"/>
                  </a:lnTo>
                  <a:lnTo>
                    <a:pt x="75611" y="7492"/>
                  </a:lnTo>
                  <a:lnTo>
                    <a:pt x="41840" y="7492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98" name="Freeform: Shape 1097">
              <a:extLst>
                <a:ext uri="{FF2B5EF4-FFF2-40B4-BE49-F238E27FC236}">
                  <a16:creationId xmlns:a16="http://schemas.microsoft.com/office/drawing/2014/main" id="{7B2199ED-951C-439C-B48B-733F689374EA}"/>
                </a:ext>
              </a:extLst>
            </p:cNvPr>
            <p:cNvSpPr/>
            <p:nvPr/>
          </p:nvSpPr>
          <p:spPr>
            <a:xfrm>
              <a:off x="1807861" y="3635316"/>
              <a:ext cx="55324" cy="95089"/>
            </a:xfrm>
            <a:custGeom>
              <a:avLst/>
              <a:gdLst>
                <a:gd name="connsiteX0" fmla="*/ 7838 w 55324"/>
                <a:gd name="connsiteY0" fmla="*/ 95090 h 95089"/>
                <a:gd name="connsiteX1" fmla="*/ 0 w 55324"/>
                <a:gd name="connsiteY1" fmla="*/ 95090 h 95089"/>
                <a:gd name="connsiteX2" fmla="*/ 0 w 55324"/>
                <a:gd name="connsiteY2" fmla="*/ 0 h 95089"/>
                <a:gd name="connsiteX3" fmla="*/ 7838 w 55324"/>
                <a:gd name="connsiteY3" fmla="*/ 0 h 95089"/>
                <a:gd name="connsiteX4" fmla="*/ 7838 w 55324"/>
                <a:gd name="connsiteY4" fmla="*/ 47142 h 95089"/>
                <a:gd name="connsiteX5" fmla="*/ 30775 w 55324"/>
                <a:gd name="connsiteY5" fmla="*/ 31927 h 95089"/>
                <a:gd name="connsiteX6" fmla="*/ 55325 w 55324"/>
                <a:gd name="connsiteY6" fmla="*/ 59590 h 95089"/>
                <a:gd name="connsiteX7" fmla="*/ 55325 w 55324"/>
                <a:gd name="connsiteY7" fmla="*/ 95090 h 95089"/>
                <a:gd name="connsiteX8" fmla="*/ 47487 w 55324"/>
                <a:gd name="connsiteY8" fmla="*/ 95090 h 95089"/>
                <a:gd name="connsiteX9" fmla="*/ 47487 w 55324"/>
                <a:gd name="connsiteY9" fmla="*/ 60743 h 95089"/>
                <a:gd name="connsiteX10" fmla="*/ 28815 w 55324"/>
                <a:gd name="connsiteY10" fmla="*/ 39534 h 95089"/>
                <a:gd name="connsiteX11" fmla="*/ 7722 w 55324"/>
                <a:gd name="connsiteY11" fmla="*/ 63970 h 95089"/>
                <a:gd name="connsiteX12" fmla="*/ 7722 w 55324"/>
                <a:gd name="connsiteY12" fmla="*/ 95090 h 95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324" h="95089">
                  <a:moveTo>
                    <a:pt x="7838" y="95090"/>
                  </a:moveTo>
                  <a:lnTo>
                    <a:pt x="0" y="95090"/>
                  </a:lnTo>
                  <a:lnTo>
                    <a:pt x="0" y="0"/>
                  </a:lnTo>
                  <a:lnTo>
                    <a:pt x="7838" y="0"/>
                  </a:lnTo>
                  <a:lnTo>
                    <a:pt x="7838" y="47142"/>
                  </a:lnTo>
                  <a:cubicBezTo>
                    <a:pt x="11987" y="38036"/>
                    <a:pt x="20401" y="31927"/>
                    <a:pt x="30775" y="31927"/>
                  </a:cubicBezTo>
                  <a:cubicBezTo>
                    <a:pt x="47257" y="31927"/>
                    <a:pt x="55325" y="43453"/>
                    <a:pt x="55325" y="59590"/>
                  </a:cubicBezTo>
                  <a:lnTo>
                    <a:pt x="55325" y="95090"/>
                  </a:lnTo>
                  <a:lnTo>
                    <a:pt x="47487" y="95090"/>
                  </a:lnTo>
                  <a:lnTo>
                    <a:pt x="47487" y="60743"/>
                  </a:lnTo>
                  <a:cubicBezTo>
                    <a:pt x="47487" y="46681"/>
                    <a:pt x="41033" y="39534"/>
                    <a:pt x="28815" y="39534"/>
                  </a:cubicBezTo>
                  <a:cubicBezTo>
                    <a:pt x="16597" y="39534"/>
                    <a:pt x="7722" y="50138"/>
                    <a:pt x="7722" y="63970"/>
                  </a:cubicBezTo>
                  <a:lnTo>
                    <a:pt x="7722" y="95090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099" name="Freeform: Shape 1098">
              <a:extLst>
                <a:ext uri="{FF2B5EF4-FFF2-40B4-BE49-F238E27FC236}">
                  <a16:creationId xmlns:a16="http://schemas.microsoft.com/office/drawing/2014/main" id="{14DDB98F-3F28-4F51-8E63-8D05DD102495}"/>
                </a:ext>
              </a:extLst>
            </p:cNvPr>
            <p:cNvSpPr/>
            <p:nvPr/>
          </p:nvSpPr>
          <p:spPr>
            <a:xfrm>
              <a:off x="1878976" y="3667243"/>
              <a:ext cx="59935" cy="64199"/>
            </a:xfrm>
            <a:custGeom>
              <a:avLst/>
              <a:gdLst>
                <a:gd name="connsiteX0" fmla="*/ 0 w 59935"/>
                <a:gd name="connsiteY0" fmla="*/ 32503 h 64199"/>
                <a:gd name="connsiteX1" fmla="*/ 30544 w 59935"/>
                <a:gd name="connsiteY1" fmla="*/ 0 h 64199"/>
                <a:gd name="connsiteX2" fmla="*/ 59935 w 59935"/>
                <a:gd name="connsiteY2" fmla="*/ 31351 h 64199"/>
                <a:gd name="connsiteX3" fmla="*/ 59705 w 59935"/>
                <a:gd name="connsiteY3" fmla="*/ 35154 h 64199"/>
                <a:gd name="connsiteX4" fmla="*/ 8183 w 59935"/>
                <a:gd name="connsiteY4" fmla="*/ 35154 h 64199"/>
                <a:gd name="connsiteX5" fmla="*/ 33080 w 59935"/>
                <a:gd name="connsiteY5" fmla="*/ 56938 h 64199"/>
                <a:gd name="connsiteX6" fmla="*/ 55786 w 59935"/>
                <a:gd name="connsiteY6" fmla="*/ 49331 h 64199"/>
                <a:gd name="connsiteX7" fmla="*/ 55786 w 59935"/>
                <a:gd name="connsiteY7" fmla="*/ 57054 h 64199"/>
                <a:gd name="connsiteX8" fmla="*/ 33080 w 59935"/>
                <a:gd name="connsiteY8" fmla="*/ 64200 h 64199"/>
                <a:gd name="connsiteX9" fmla="*/ 0 w 59935"/>
                <a:gd name="connsiteY9" fmla="*/ 32503 h 64199"/>
                <a:gd name="connsiteX10" fmla="*/ 51752 w 59935"/>
                <a:gd name="connsiteY10" fmla="*/ 28700 h 64199"/>
                <a:gd name="connsiteX11" fmla="*/ 30544 w 59935"/>
                <a:gd name="connsiteY11" fmla="*/ 7261 h 64199"/>
                <a:gd name="connsiteX12" fmla="*/ 8414 w 59935"/>
                <a:gd name="connsiteY12" fmla="*/ 28700 h 64199"/>
                <a:gd name="connsiteX13" fmla="*/ 51752 w 59935"/>
                <a:gd name="connsiteY13" fmla="*/ 28700 h 6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935" h="64199">
                  <a:moveTo>
                    <a:pt x="0" y="32503"/>
                  </a:moveTo>
                  <a:cubicBezTo>
                    <a:pt x="0" y="14062"/>
                    <a:pt x="11641" y="0"/>
                    <a:pt x="30544" y="0"/>
                  </a:cubicBezTo>
                  <a:cubicBezTo>
                    <a:pt x="49447" y="0"/>
                    <a:pt x="59935" y="13370"/>
                    <a:pt x="59935" y="31351"/>
                  </a:cubicBezTo>
                  <a:cubicBezTo>
                    <a:pt x="59935" y="32619"/>
                    <a:pt x="59820" y="33886"/>
                    <a:pt x="59705" y="35154"/>
                  </a:cubicBezTo>
                  <a:lnTo>
                    <a:pt x="8183" y="35154"/>
                  </a:lnTo>
                  <a:cubicBezTo>
                    <a:pt x="9451" y="47948"/>
                    <a:pt x="18903" y="56938"/>
                    <a:pt x="33080" y="56938"/>
                  </a:cubicBezTo>
                  <a:cubicBezTo>
                    <a:pt x="41263" y="56938"/>
                    <a:pt x="49216" y="54403"/>
                    <a:pt x="55786" y="49331"/>
                  </a:cubicBezTo>
                  <a:lnTo>
                    <a:pt x="55786" y="57054"/>
                  </a:lnTo>
                  <a:cubicBezTo>
                    <a:pt x="49216" y="61895"/>
                    <a:pt x="41378" y="64200"/>
                    <a:pt x="33080" y="64200"/>
                  </a:cubicBezTo>
                  <a:cubicBezTo>
                    <a:pt x="13601" y="64200"/>
                    <a:pt x="0" y="51291"/>
                    <a:pt x="0" y="32503"/>
                  </a:cubicBezTo>
                  <a:close/>
                  <a:moveTo>
                    <a:pt x="51752" y="28700"/>
                  </a:moveTo>
                  <a:cubicBezTo>
                    <a:pt x="50945" y="16482"/>
                    <a:pt x="43223" y="7261"/>
                    <a:pt x="30544" y="7261"/>
                  </a:cubicBezTo>
                  <a:cubicBezTo>
                    <a:pt x="17865" y="7261"/>
                    <a:pt x="9567" y="16482"/>
                    <a:pt x="8414" y="28700"/>
                  </a:cubicBezTo>
                  <a:lnTo>
                    <a:pt x="51752" y="28700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00" name="Freeform: Shape 1099">
              <a:extLst>
                <a:ext uri="{FF2B5EF4-FFF2-40B4-BE49-F238E27FC236}">
                  <a16:creationId xmlns:a16="http://schemas.microsoft.com/office/drawing/2014/main" id="{C1634D24-21B9-413F-BB49-04BC430371DB}"/>
                </a:ext>
              </a:extLst>
            </p:cNvPr>
            <p:cNvSpPr/>
            <p:nvPr/>
          </p:nvSpPr>
          <p:spPr>
            <a:xfrm>
              <a:off x="1956201" y="3667243"/>
              <a:ext cx="55325" cy="63162"/>
            </a:xfrm>
            <a:custGeom>
              <a:avLst/>
              <a:gdLst>
                <a:gd name="connsiteX0" fmla="*/ 7838 w 55325"/>
                <a:gd name="connsiteY0" fmla="*/ 63163 h 63162"/>
                <a:gd name="connsiteX1" fmla="*/ 0 w 55325"/>
                <a:gd name="connsiteY1" fmla="*/ 63163 h 63162"/>
                <a:gd name="connsiteX2" fmla="*/ 0 w 55325"/>
                <a:gd name="connsiteY2" fmla="*/ 1037 h 63162"/>
                <a:gd name="connsiteX3" fmla="*/ 7838 w 55325"/>
                <a:gd name="connsiteY3" fmla="*/ 1037 h 63162"/>
                <a:gd name="connsiteX4" fmla="*/ 7838 w 55325"/>
                <a:gd name="connsiteY4" fmla="*/ 15214 h 63162"/>
                <a:gd name="connsiteX5" fmla="*/ 30775 w 55325"/>
                <a:gd name="connsiteY5" fmla="*/ 0 h 63162"/>
                <a:gd name="connsiteX6" fmla="*/ 55325 w 55325"/>
                <a:gd name="connsiteY6" fmla="*/ 27662 h 63162"/>
                <a:gd name="connsiteX7" fmla="*/ 55325 w 55325"/>
                <a:gd name="connsiteY7" fmla="*/ 63163 h 63162"/>
                <a:gd name="connsiteX8" fmla="*/ 47487 w 55325"/>
                <a:gd name="connsiteY8" fmla="*/ 63163 h 63162"/>
                <a:gd name="connsiteX9" fmla="*/ 47487 w 55325"/>
                <a:gd name="connsiteY9" fmla="*/ 28815 h 63162"/>
                <a:gd name="connsiteX10" fmla="*/ 28815 w 55325"/>
                <a:gd name="connsiteY10" fmla="*/ 7607 h 63162"/>
                <a:gd name="connsiteX11" fmla="*/ 7722 w 55325"/>
                <a:gd name="connsiteY11" fmla="*/ 32042 h 63162"/>
                <a:gd name="connsiteX12" fmla="*/ 7722 w 55325"/>
                <a:gd name="connsiteY12" fmla="*/ 63163 h 6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325" h="63162">
                  <a:moveTo>
                    <a:pt x="7838" y="63163"/>
                  </a:moveTo>
                  <a:lnTo>
                    <a:pt x="0" y="63163"/>
                  </a:lnTo>
                  <a:lnTo>
                    <a:pt x="0" y="1037"/>
                  </a:lnTo>
                  <a:lnTo>
                    <a:pt x="7838" y="1037"/>
                  </a:lnTo>
                  <a:lnTo>
                    <a:pt x="7838" y="15214"/>
                  </a:lnTo>
                  <a:cubicBezTo>
                    <a:pt x="11987" y="6109"/>
                    <a:pt x="20401" y="0"/>
                    <a:pt x="30775" y="0"/>
                  </a:cubicBezTo>
                  <a:cubicBezTo>
                    <a:pt x="47257" y="0"/>
                    <a:pt x="55325" y="11526"/>
                    <a:pt x="55325" y="27662"/>
                  </a:cubicBezTo>
                  <a:lnTo>
                    <a:pt x="55325" y="63163"/>
                  </a:lnTo>
                  <a:lnTo>
                    <a:pt x="47487" y="63163"/>
                  </a:lnTo>
                  <a:lnTo>
                    <a:pt x="47487" y="28815"/>
                  </a:lnTo>
                  <a:cubicBezTo>
                    <a:pt x="47487" y="14753"/>
                    <a:pt x="41033" y="7607"/>
                    <a:pt x="28815" y="7607"/>
                  </a:cubicBezTo>
                  <a:cubicBezTo>
                    <a:pt x="16598" y="7607"/>
                    <a:pt x="7722" y="18211"/>
                    <a:pt x="7722" y="32042"/>
                  </a:cubicBezTo>
                  <a:lnTo>
                    <a:pt x="7722" y="63163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01" name="Freeform: Shape 1100">
              <a:extLst>
                <a:ext uri="{FF2B5EF4-FFF2-40B4-BE49-F238E27FC236}">
                  <a16:creationId xmlns:a16="http://schemas.microsoft.com/office/drawing/2014/main" id="{40D30329-2E16-407E-84B5-79AA899E4259}"/>
                </a:ext>
              </a:extLst>
            </p:cNvPr>
            <p:cNvSpPr/>
            <p:nvPr/>
          </p:nvSpPr>
          <p:spPr>
            <a:xfrm>
              <a:off x="2057284" y="3667358"/>
              <a:ext cx="43914" cy="64315"/>
            </a:xfrm>
            <a:custGeom>
              <a:avLst/>
              <a:gdLst>
                <a:gd name="connsiteX0" fmla="*/ 21438 w 43914"/>
                <a:gd name="connsiteY0" fmla="*/ 57630 h 64315"/>
                <a:gd name="connsiteX1" fmla="*/ 35961 w 43914"/>
                <a:gd name="connsiteY1" fmla="*/ 47142 h 64315"/>
                <a:gd name="connsiteX2" fmla="*/ 28469 w 43914"/>
                <a:gd name="connsiteY2" fmla="*/ 38036 h 64315"/>
                <a:gd name="connsiteX3" fmla="*/ 12563 w 43914"/>
                <a:gd name="connsiteY3" fmla="*/ 31812 h 64315"/>
                <a:gd name="connsiteX4" fmla="*/ 1152 w 43914"/>
                <a:gd name="connsiteY4" fmla="*/ 16943 h 64315"/>
                <a:gd name="connsiteX5" fmla="*/ 22130 w 43914"/>
                <a:gd name="connsiteY5" fmla="*/ 0 h 64315"/>
                <a:gd name="connsiteX6" fmla="*/ 41033 w 43914"/>
                <a:gd name="connsiteY6" fmla="*/ 5994 h 64315"/>
                <a:gd name="connsiteX7" fmla="*/ 41033 w 43914"/>
                <a:gd name="connsiteY7" fmla="*/ 14293 h 64315"/>
                <a:gd name="connsiteX8" fmla="*/ 22245 w 43914"/>
                <a:gd name="connsiteY8" fmla="*/ 6570 h 64315"/>
                <a:gd name="connsiteX9" fmla="*/ 9106 w 43914"/>
                <a:gd name="connsiteY9" fmla="*/ 16367 h 64315"/>
                <a:gd name="connsiteX10" fmla="*/ 16482 w 43914"/>
                <a:gd name="connsiteY10" fmla="*/ 25242 h 64315"/>
                <a:gd name="connsiteX11" fmla="*/ 32503 w 43914"/>
                <a:gd name="connsiteY11" fmla="*/ 31466 h 64315"/>
                <a:gd name="connsiteX12" fmla="*/ 43914 w 43914"/>
                <a:gd name="connsiteY12" fmla="*/ 45874 h 64315"/>
                <a:gd name="connsiteX13" fmla="*/ 21323 w 43914"/>
                <a:gd name="connsiteY13" fmla="*/ 64316 h 64315"/>
                <a:gd name="connsiteX14" fmla="*/ 0 w 43914"/>
                <a:gd name="connsiteY14" fmla="*/ 57746 h 64315"/>
                <a:gd name="connsiteX15" fmla="*/ 0 w 43914"/>
                <a:gd name="connsiteY15" fmla="*/ 49101 h 64315"/>
                <a:gd name="connsiteX16" fmla="*/ 21438 w 43914"/>
                <a:gd name="connsiteY16" fmla="*/ 57861 h 64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914" h="64315">
                  <a:moveTo>
                    <a:pt x="21438" y="57630"/>
                  </a:moveTo>
                  <a:cubicBezTo>
                    <a:pt x="29622" y="57630"/>
                    <a:pt x="35961" y="53942"/>
                    <a:pt x="35961" y="47142"/>
                  </a:cubicBezTo>
                  <a:cubicBezTo>
                    <a:pt x="35961" y="43223"/>
                    <a:pt x="33771" y="40226"/>
                    <a:pt x="28469" y="38036"/>
                  </a:cubicBezTo>
                  <a:lnTo>
                    <a:pt x="12563" y="31812"/>
                  </a:lnTo>
                  <a:cubicBezTo>
                    <a:pt x="5071" y="28815"/>
                    <a:pt x="1152" y="24435"/>
                    <a:pt x="1152" y="16943"/>
                  </a:cubicBezTo>
                  <a:cubicBezTo>
                    <a:pt x="1152" y="6455"/>
                    <a:pt x="9912" y="0"/>
                    <a:pt x="22130" y="0"/>
                  </a:cubicBezTo>
                  <a:cubicBezTo>
                    <a:pt x="29391" y="0"/>
                    <a:pt x="36192" y="2075"/>
                    <a:pt x="41033" y="5994"/>
                  </a:cubicBezTo>
                  <a:lnTo>
                    <a:pt x="41033" y="14293"/>
                  </a:lnTo>
                  <a:cubicBezTo>
                    <a:pt x="35615" y="9336"/>
                    <a:pt x="28700" y="6570"/>
                    <a:pt x="22245" y="6570"/>
                  </a:cubicBezTo>
                  <a:cubicBezTo>
                    <a:pt x="14638" y="6570"/>
                    <a:pt x="9106" y="10143"/>
                    <a:pt x="9106" y="16367"/>
                  </a:cubicBezTo>
                  <a:cubicBezTo>
                    <a:pt x="9106" y="20516"/>
                    <a:pt x="11180" y="23167"/>
                    <a:pt x="16482" y="25242"/>
                  </a:cubicBezTo>
                  <a:lnTo>
                    <a:pt x="32503" y="31466"/>
                  </a:lnTo>
                  <a:cubicBezTo>
                    <a:pt x="40341" y="34578"/>
                    <a:pt x="43914" y="39419"/>
                    <a:pt x="43914" y="45874"/>
                  </a:cubicBezTo>
                  <a:cubicBezTo>
                    <a:pt x="43914" y="57400"/>
                    <a:pt x="34348" y="64316"/>
                    <a:pt x="21323" y="64316"/>
                  </a:cubicBezTo>
                  <a:cubicBezTo>
                    <a:pt x="13140" y="64316"/>
                    <a:pt x="5648" y="62126"/>
                    <a:pt x="0" y="57746"/>
                  </a:cubicBezTo>
                  <a:lnTo>
                    <a:pt x="0" y="49101"/>
                  </a:lnTo>
                  <a:cubicBezTo>
                    <a:pt x="6455" y="55210"/>
                    <a:pt x="13946" y="57861"/>
                    <a:pt x="21438" y="57861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02" name="Freeform: Shape 1101">
              <a:extLst>
                <a:ext uri="{FF2B5EF4-FFF2-40B4-BE49-F238E27FC236}">
                  <a16:creationId xmlns:a16="http://schemas.microsoft.com/office/drawing/2014/main" id="{EFA75F16-78CC-4547-9ED5-010D2B0B0FFA}"/>
                </a:ext>
              </a:extLst>
            </p:cNvPr>
            <p:cNvSpPr/>
            <p:nvPr/>
          </p:nvSpPr>
          <p:spPr>
            <a:xfrm>
              <a:off x="2116413" y="3647995"/>
              <a:ext cx="36076" cy="83563"/>
            </a:xfrm>
            <a:custGeom>
              <a:avLst/>
              <a:gdLst>
                <a:gd name="connsiteX0" fmla="*/ 20286 w 36076"/>
                <a:gd name="connsiteY0" fmla="*/ 83449 h 83563"/>
                <a:gd name="connsiteX1" fmla="*/ 0 w 36076"/>
                <a:gd name="connsiteY1" fmla="*/ 62010 h 83563"/>
                <a:gd name="connsiteX2" fmla="*/ 0 w 36076"/>
                <a:gd name="connsiteY2" fmla="*/ 0 h 83563"/>
                <a:gd name="connsiteX3" fmla="*/ 7722 w 36076"/>
                <a:gd name="connsiteY3" fmla="*/ 0 h 83563"/>
                <a:gd name="connsiteX4" fmla="*/ 7722 w 36076"/>
                <a:gd name="connsiteY4" fmla="*/ 20286 h 83563"/>
                <a:gd name="connsiteX5" fmla="*/ 35039 w 36076"/>
                <a:gd name="connsiteY5" fmla="*/ 20286 h 83563"/>
                <a:gd name="connsiteX6" fmla="*/ 35039 w 36076"/>
                <a:gd name="connsiteY6" fmla="*/ 27662 h 83563"/>
                <a:gd name="connsiteX7" fmla="*/ 7722 w 36076"/>
                <a:gd name="connsiteY7" fmla="*/ 27662 h 83563"/>
                <a:gd name="connsiteX8" fmla="*/ 7722 w 36076"/>
                <a:gd name="connsiteY8" fmla="*/ 62702 h 83563"/>
                <a:gd name="connsiteX9" fmla="*/ 21093 w 36076"/>
                <a:gd name="connsiteY9" fmla="*/ 76072 h 83563"/>
                <a:gd name="connsiteX10" fmla="*/ 36077 w 36076"/>
                <a:gd name="connsiteY10" fmla="*/ 71346 h 83563"/>
                <a:gd name="connsiteX11" fmla="*/ 36077 w 36076"/>
                <a:gd name="connsiteY11" fmla="*/ 78954 h 83563"/>
                <a:gd name="connsiteX12" fmla="*/ 20401 w 36076"/>
                <a:gd name="connsiteY12" fmla="*/ 83564 h 8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076" h="83563">
                  <a:moveTo>
                    <a:pt x="20286" y="83449"/>
                  </a:moveTo>
                  <a:cubicBezTo>
                    <a:pt x="7722" y="83449"/>
                    <a:pt x="0" y="77570"/>
                    <a:pt x="0" y="62010"/>
                  </a:cubicBezTo>
                  <a:lnTo>
                    <a:pt x="0" y="0"/>
                  </a:lnTo>
                  <a:lnTo>
                    <a:pt x="7722" y="0"/>
                  </a:lnTo>
                  <a:lnTo>
                    <a:pt x="7722" y="20286"/>
                  </a:lnTo>
                  <a:lnTo>
                    <a:pt x="35039" y="20286"/>
                  </a:lnTo>
                  <a:lnTo>
                    <a:pt x="35039" y="27662"/>
                  </a:lnTo>
                  <a:lnTo>
                    <a:pt x="7722" y="27662"/>
                  </a:lnTo>
                  <a:lnTo>
                    <a:pt x="7722" y="62702"/>
                  </a:lnTo>
                  <a:cubicBezTo>
                    <a:pt x="7722" y="72268"/>
                    <a:pt x="13255" y="76072"/>
                    <a:pt x="21093" y="76072"/>
                  </a:cubicBezTo>
                  <a:cubicBezTo>
                    <a:pt x="25934" y="76072"/>
                    <a:pt x="31466" y="74689"/>
                    <a:pt x="36077" y="71346"/>
                  </a:cubicBezTo>
                  <a:lnTo>
                    <a:pt x="36077" y="78954"/>
                  </a:lnTo>
                  <a:cubicBezTo>
                    <a:pt x="31697" y="82065"/>
                    <a:pt x="25473" y="83564"/>
                    <a:pt x="20401" y="83564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03" name="Freeform: Shape 1102">
              <a:extLst>
                <a:ext uri="{FF2B5EF4-FFF2-40B4-BE49-F238E27FC236}">
                  <a16:creationId xmlns:a16="http://schemas.microsoft.com/office/drawing/2014/main" id="{807621B7-7E26-4708-8466-711B47021B00}"/>
                </a:ext>
              </a:extLst>
            </p:cNvPr>
            <p:cNvSpPr/>
            <p:nvPr/>
          </p:nvSpPr>
          <p:spPr>
            <a:xfrm>
              <a:off x="2160673" y="3667243"/>
              <a:ext cx="63739" cy="64199"/>
            </a:xfrm>
            <a:custGeom>
              <a:avLst/>
              <a:gdLst>
                <a:gd name="connsiteX0" fmla="*/ 55901 w 63739"/>
                <a:gd name="connsiteY0" fmla="*/ 48870 h 64199"/>
                <a:gd name="connsiteX1" fmla="*/ 31120 w 63739"/>
                <a:gd name="connsiteY1" fmla="*/ 64200 h 64199"/>
                <a:gd name="connsiteX2" fmla="*/ 0 w 63739"/>
                <a:gd name="connsiteY2" fmla="*/ 32388 h 64199"/>
                <a:gd name="connsiteX3" fmla="*/ 31120 w 63739"/>
                <a:gd name="connsiteY3" fmla="*/ 0 h 64199"/>
                <a:gd name="connsiteX4" fmla="*/ 55901 w 63739"/>
                <a:gd name="connsiteY4" fmla="*/ 15445 h 64199"/>
                <a:gd name="connsiteX5" fmla="*/ 55901 w 63739"/>
                <a:gd name="connsiteY5" fmla="*/ 1037 h 64199"/>
                <a:gd name="connsiteX6" fmla="*/ 63739 w 63739"/>
                <a:gd name="connsiteY6" fmla="*/ 1037 h 64199"/>
                <a:gd name="connsiteX7" fmla="*/ 63739 w 63739"/>
                <a:gd name="connsiteY7" fmla="*/ 63163 h 64199"/>
                <a:gd name="connsiteX8" fmla="*/ 55901 w 63739"/>
                <a:gd name="connsiteY8" fmla="*/ 63163 h 64199"/>
                <a:gd name="connsiteX9" fmla="*/ 55901 w 63739"/>
                <a:gd name="connsiteY9" fmla="*/ 48870 h 64199"/>
                <a:gd name="connsiteX10" fmla="*/ 8183 w 63739"/>
                <a:gd name="connsiteY10" fmla="*/ 32273 h 64199"/>
                <a:gd name="connsiteX11" fmla="*/ 31927 w 63739"/>
                <a:gd name="connsiteY11" fmla="*/ 56823 h 64199"/>
                <a:gd name="connsiteX12" fmla="*/ 55901 w 63739"/>
                <a:gd name="connsiteY12" fmla="*/ 32273 h 64199"/>
                <a:gd name="connsiteX13" fmla="*/ 31927 w 63739"/>
                <a:gd name="connsiteY13" fmla="*/ 7492 h 64199"/>
                <a:gd name="connsiteX14" fmla="*/ 8183 w 63739"/>
                <a:gd name="connsiteY14" fmla="*/ 32273 h 6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739" h="64199">
                  <a:moveTo>
                    <a:pt x="55901" y="48870"/>
                  </a:moveTo>
                  <a:cubicBezTo>
                    <a:pt x="51521" y="58206"/>
                    <a:pt x="42531" y="64200"/>
                    <a:pt x="31120" y="64200"/>
                  </a:cubicBezTo>
                  <a:cubicBezTo>
                    <a:pt x="13024" y="64200"/>
                    <a:pt x="0" y="50715"/>
                    <a:pt x="0" y="32388"/>
                  </a:cubicBezTo>
                  <a:cubicBezTo>
                    <a:pt x="0" y="14062"/>
                    <a:pt x="12909" y="0"/>
                    <a:pt x="31120" y="0"/>
                  </a:cubicBezTo>
                  <a:cubicBezTo>
                    <a:pt x="42531" y="0"/>
                    <a:pt x="51406" y="6109"/>
                    <a:pt x="55901" y="15445"/>
                  </a:cubicBezTo>
                  <a:lnTo>
                    <a:pt x="55901" y="1037"/>
                  </a:lnTo>
                  <a:lnTo>
                    <a:pt x="63739" y="1037"/>
                  </a:lnTo>
                  <a:lnTo>
                    <a:pt x="63739" y="63163"/>
                  </a:lnTo>
                  <a:lnTo>
                    <a:pt x="55901" y="63163"/>
                  </a:lnTo>
                  <a:lnTo>
                    <a:pt x="55901" y="48870"/>
                  </a:lnTo>
                  <a:close/>
                  <a:moveTo>
                    <a:pt x="8183" y="32273"/>
                  </a:moveTo>
                  <a:cubicBezTo>
                    <a:pt x="8183" y="46450"/>
                    <a:pt x="17981" y="56823"/>
                    <a:pt x="31927" y="56823"/>
                  </a:cubicBezTo>
                  <a:cubicBezTo>
                    <a:pt x="45874" y="56823"/>
                    <a:pt x="55901" y="46450"/>
                    <a:pt x="55901" y="32273"/>
                  </a:cubicBezTo>
                  <a:cubicBezTo>
                    <a:pt x="55901" y="18096"/>
                    <a:pt x="45874" y="7492"/>
                    <a:pt x="31927" y="7492"/>
                  </a:cubicBezTo>
                  <a:cubicBezTo>
                    <a:pt x="17981" y="7492"/>
                    <a:pt x="8183" y="17865"/>
                    <a:pt x="8183" y="32273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04" name="Freeform: Shape 1103">
              <a:extLst>
                <a:ext uri="{FF2B5EF4-FFF2-40B4-BE49-F238E27FC236}">
                  <a16:creationId xmlns:a16="http://schemas.microsoft.com/office/drawing/2014/main" id="{0DE921AD-1760-4A87-996E-1D3DF4E10295}"/>
                </a:ext>
              </a:extLst>
            </p:cNvPr>
            <p:cNvSpPr/>
            <p:nvPr/>
          </p:nvSpPr>
          <p:spPr>
            <a:xfrm>
              <a:off x="2246542" y="3667358"/>
              <a:ext cx="31120" cy="63162"/>
            </a:xfrm>
            <a:custGeom>
              <a:avLst/>
              <a:gdLst>
                <a:gd name="connsiteX0" fmla="*/ 7838 w 31120"/>
                <a:gd name="connsiteY0" fmla="*/ 63048 h 63162"/>
                <a:gd name="connsiteX1" fmla="*/ 0 w 31120"/>
                <a:gd name="connsiteY1" fmla="*/ 63048 h 63162"/>
                <a:gd name="connsiteX2" fmla="*/ 0 w 31120"/>
                <a:gd name="connsiteY2" fmla="*/ 922 h 63162"/>
                <a:gd name="connsiteX3" fmla="*/ 7838 w 31120"/>
                <a:gd name="connsiteY3" fmla="*/ 922 h 63162"/>
                <a:gd name="connsiteX4" fmla="*/ 7838 w 31120"/>
                <a:gd name="connsiteY4" fmla="*/ 16943 h 63162"/>
                <a:gd name="connsiteX5" fmla="*/ 31120 w 31120"/>
                <a:gd name="connsiteY5" fmla="*/ 0 h 63162"/>
                <a:gd name="connsiteX6" fmla="*/ 31120 w 31120"/>
                <a:gd name="connsiteY6" fmla="*/ 8875 h 63162"/>
                <a:gd name="connsiteX7" fmla="*/ 7838 w 31120"/>
                <a:gd name="connsiteY7" fmla="*/ 33195 h 63162"/>
                <a:gd name="connsiteX8" fmla="*/ 7838 w 31120"/>
                <a:gd name="connsiteY8" fmla="*/ 63163 h 6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120" h="63162">
                  <a:moveTo>
                    <a:pt x="7838" y="63048"/>
                  </a:moveTo>
                  <a:lnTo>
                    <a:pt x="0" y="63048"/>
                  </a:lnTo>
                  <a:lnTo>
                    <a:pt x="0" y="922"/>
                  </a:lnTo>
                  <a:lnTo>
                    <a:pt x="7838" y="922"/>
                  </a:lnTo>
                  <a:lnTo>
                    <a:pt x="7838" y="16943"/>
                  </a:lnTo>
                  <a:cubicBezTo>
                    <a:pt x="12102" y="6455"/>
                    <a:pt x="20747" y="0"/>
                    <a:pt x="31120" y="0"/>
                  </a:cubicBezTo>
                  <a:lnTo>
                    <a:pt x="31120" y="8875"/>
                  </a:lnTo>
                  <a:cubicBezTo>
                    <a:pt x="18672" y="7607"/>
                    <a:pt x="7838" y="17059"/>
                    <a:pt x="7838" y="33195"/>
                  </a:cubicBezTo>
                  <a:lnTo>
                    <a:pt x="7838" y="63163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05" name="Freeform: Shape 1104">
              <a:extLst>
                <a:ext uri="{FF2B5EF4-FFF2-40B4-BE49-F238E27FC236}">
                  <a16:creationId xmlns:a16="http://schemas.microsoft.com/office/drawing/2014/main" id="{FD152CA2-EDA0-4D56-B9E7-755275F58C4C}"/>
                </a:ext>
              </a:extLst>
            </p:cNvPr>
            <p:cNvSpPr/>
            <p:nvPr/>
          </p:nvSpPr>
          <p:spPr>
            <a:xfrm>
              <a:off x="2288727" y="3647995"/>
              <a:ext cx="36076" cy="83563"/>
            </a:xfrm>
            <a:custGeom>
              <a:avLst/>
              <a:gdLst>
                <a:gd name="connsiteX0" fmla="*/ 20286 w 36076"/>
                <a:gd name="connsiteY0" fmla="*/ 83449 h 83563"/>
                <a:gd name="connsiteX1" fmla="*/ 0 w 36076"/>
                <a:gd name="connsiteY1" fmla="*/ 62010 h 83563"/>
                <a:gd name="connsiteX2" fmla="*/ 0 w 36076"/>
                <a:gd name="connsiteY2" fmla="*/ 0 h 83563"/>
                <a:gd name="connsiteX3" fmla="*/ 7722 w 36076"/>
                <a:gd name="connsiteY3" fmla="*/ 0 h 83563"/>
                <a:gd name="connsiteX4" fmla="*/ 7722 w 36076"/>
                <a:gd name="connsiteY4" fmla="*/ 20286 h 83563"/>
                <a:gd name="connsiteX5" fmla="*/ 35039 w 36076"/>
                <a:gd name="connsiteY5" fmla="*/ 20286 h 83563"/>
                <a:gd name="connsiteX6" fmla="*/ 35039 w 36076"/>
                <a:gd name="connsiteY6" fmla="*/ 27662 h 83563"/>
                <a:gd name="connsiteX7" fmla="*/ 7722 w 36076"/>
                <a:gd name="connsiteY7" fmla="*/ 27662 h 83563"/>
                <a:gd name="connsiteX8" fmla="*/ 7722 w 36076"/>
                <a:gd name="connsiteY8" fmla="*/ 62702 h 83563"/>
                <a:gd name="connsiteX9" fmla="*/ 21093 w 36076"/>
                <a:gd name="connsiteY9" fmla="*/ 76072 h 83563"/>
                <a:gd name="connsiteX10" fmla="*/ 36076 w 36076"/>
                <a:gd name="connsiteY10" fmla="*/ 71346 h 83563"/>
                <a:gd name="connsiteX11" fmla="*/ 36076 w 36076"/>
                <a:gd name="connsiteY11" fmla="*/ 78954 h 83563"/>
                <a:gd name="connsiteX12" fmla="*/ 20401 w 36076"/>
                <a:gd name="connsiteY12" fmla="*/ 83564 h 8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076" h="83563">
                  <a:moveTo>
                    <a:pt x="20286" y="83449"/>
                  </a:moveTo>
                  <a:cubicBezTo>
                    <a:pt x="7722" y="83449"/>
                    <a:pt x="0" y="77570"/>
                    <a:pt x="0" y="62010"/>
                  </a:cubicBezTo>
                  <a:lnTo>
                    <a:pt x="0" y="0"/>
                  </a:lnTo>
                  <a:lnTo>
                    <a:pt x="7722" y="0"/>
                  </a:lnTo>
                  <a:lnTo>
                    <a:pt x="7722" y="20286"/>
                  </a:lnTo>
                  <a:lnTo>
                    <a:pt x="35039" y="20286"/>
                  </a:lnTo>
                  <a:lnTo>
                    <a:pt x="35039" y="27662"/>
                  </a:lnTo>
                  <a:lnTo>
                    <a:pt x="7722" y="27662"/>
                  </a:lnTo>
                  <a:lnTo>
                    <a:pt x="7722" y="62702"/>
                  </a:lnTo>
                  <a:cubicBezTo>
                    <a:pt x="7722" y="72268"/>
                    <a:pt x="13255" y="76072"/>
                    <a:pt x="21093" y="76072"/>
                  </a:cubicBezTo>
                  <a:cubicBezTo>
                    <a:pt x="25934" y="76072"/>
                    <a:pt x="31466" y="74689"/>
                    <a:pt x="36076" y="71346"/>
                  </a:cubicBezTo>
                  <a:lnTo>
                    <a:pt x="36076" y="78954"/>
                  </a:lnTo>
                  <a:cubicBezTo>
                    <a:pt x="31697" y="82065"/>
                    <a:pt x="25472" y="83564"/>
                    <a:pt x="20401" y="83564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06" name="Freeform: Shape 1105">
              <a:extLst>
                <a:ext uri="{FF2B5EF4-FFF2-40B4-BE49-F238E27FC236}">
                  <a16:creationId xmlns:a16="http://schemas.microsoft.com/office/drawing/2014/main" id="{7646FCA5-2E0E-47EB-BBF1-BC2AEA339141}"/>
                </a:ext>
              </a:extLst>
            </p:cNvPr>
            <p:cNvSpPr/>
            <p:nvPr/>
          </p:nvSpPr>
          <p:spPr>
            <a:xfrm>
              <a:off x="529045" y="3819387"/>
              <a:ext cx="59935" cy="64200"/>
            </a:xfrm>
            <a:custGeom>
              <a:avLst/>
              <a:gdLst>
                <a:gd name="connsiteX0" fmla="*/ 0 w 59935"/>
                <a:gd name="connsiteY0" fmla="*/ 32504 h 64200"/>
                <a:gd name="connsiteX1" fmla="*/ 30544 w 59935"/>
                <a:gd name="connsiteY1" fmla="*/ 0 h 64200"/>
                <a:gd name="connsiteX2" fmla="*/ 59935 w 59935"/>
                <a:gd name="connsiteY2" fmla="*/ 31351 h 64200"/>
                <a:gd name="connsiteX3" fmla="*/ 59705 w 59935"/>
                <a:gd name="connsiteY3" fmla="*/ 35155 h 64200"/>
                <a:gd name="connsiteX4" fmla="*/ 8183 w 59935"/>
                <a:gd name="connsiteY4" fmla="*/ 35155 h 64200"/>
                <a:gd name="connsiteX5" fmla="*/ 33080 w 59935"/>
                <a:gd name="connsiteY5" fmla="*/ 56939 h 64200"/>
                <a:gd name="connsiteX6" fmla="*/ 55786 w 59935"/>
                <a:gd name="connsiteY6" fmla="*/ 49331 h 64200"/>
                <a:gd name="connsiteX7" fmla="*/ 55786 w 59935"/>
                <a:gd name="connsiteY7" fmla="*/ 57054 h 64200"/>
                <a:gd name="connsiteX8" fmla="*/ 33080 w 59935"/>
                <a:gd name="connsiteY8" fmla="*/ 64200 h 64200"/>
                <a:gd name="connsiteX9" fmla="*/ 0 w 59935"/>
                <a:gd name="connsiteY9" fmla="*/ 32504 h 64200"/>
                <a:gd name="connsiteX10" fmla="*/ 51752 w 59935"/>
                <a:gd name="connsiteY10" fmla="*/ 28700 h 64200"/>
                <a:gd name="connsiteX11" fmla="*/ 30544 w 59935"/>
                <a:gd name="connsiteY11" fmla="*/ 7261 h 64200"/>
                <a:gd name="connsiteX12" fmla="*/ 8414 w 59935"/>
                <a:gd name="connsiteY12" fmla="*/ 28700 h 64200"/>
                <a:gd name="connsiteX13" fmla="*/ 51752 w 59935"/>
                <a:gd name="connsiteY13" fmla="*/ 28700 h 6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935" h="64200">
                  <a:moveTo>
                    <a:pt x="0" y="32504"/>
                  </a:moveTo>
                  <a:cubicBezTo>
                    <a:pt x="0" y="14062"/>
                    <a:pt x="11641" y="0"/>
                    <a:pt x="30544" y="0"/>
                  </a:cubicBezTo>
                  <a:cubicBezTo>
                    <a:pt x="49447" y="0"/>
                    <a:pt x="59935" y="13370"/>
                    <a:pt x="59935" y="31351"/>
                  </a:cubicBezTo>
                  <a:cubicBezTo>
                    <a:pt x="59935" y="32619"/>
                    <a:pt x="59820" y="33887"/>
                    <a:pt x="59705" y="35155"/>
                  </a:cubicBezTo>
                  <a:lnTo>
                    <a:pt x="8183" y="35155"/>
                  </a:lnTo>
                  <a:cubicBezTo>
                    <a:pt x="9451" y="47948"/>
                    <a:pt x="18903" y="56939"/>
                    <a:pt x="33080" y="56939"/>
                  </a:cubicBezTo>
                  <a:cubicBezTo>
                    <a:pt x="41263" y="56939"/>
                    <a:pt x="49216" y="54403"/>
                    <a:pt x="55786" y="49331"/>
                  </a:cubicBezTo>
                  <a:lnTo>
                    <a:pt x="55786" y="57054"/>
                  </a:lnTo>
                  <a:cubicBezTo>
                    <a:pt x="49216" y="61895"/>
                    <a:pt x="41379" y="64200"/>
                    <a:pt x="33080" y="64200"/>
                  </a:cubicBezTo>
                  <a:cubicBezTo>
                    <a:pt x="13601" y="64200"/>
                    <a:pt x="0" y="51291"/>
                    <a:pt x="0" y="32504"/>
                  </a:cubicBezTo>
                  <a:close/>
                  <a:moveTo>
                    <a:pt x="51752" y="28700"/>
                  </a:moveTo>
                  <a:cubicBezTo>
                    <a:pt x="50945" y="16482"/>
                    <a:pt x="43223" y="7261"/>
                    <a:pt x="30544" y="7261"/>
                  </a:cubicBezTo>
                  <a:cubicBezTo>
                    <a:pt x="17865" y="7261"/>
                    <a:pt x="9567" y="16482"/>
                    <a:pt x="8414" y="28700"/>
                  </a:cubicBezTo>
                  <a:lnTo>
                    <a:pt x="51752" y="28700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07" name="Freeform: Shape 1106">
              <a:extLst>
                <a:ext uri="{FF2B5EF4-FFF2-40B4-BE49-F238E27FC236}">
                  <a16:creationId xmlns:a16="http://schemas.microsoft.com/office/drawing/2014/main" id="{F9F9DF10-DF72-4305-8C3B-51CBBBAD5A5A}"/>
                </a:ext>
              </a:extLst>
            </p:cNvPr>
            <p:cNvSpPr/>
            <p:nvPr/>
          </p:nvSpPr>
          <p:spPr>
            <a:xfrm>
              <a:off x="597279" y="3820424"/>
              <a:ext cx="61088" cy="62240"/>
            </a:xfrm>
            <a:custGeom>
              <a:avLst/>
              <a:gdLst>
                <a:gd name="connsiteX0" fmla="*/ 29737 w 61088"/>
                <a:gd name="connsiteY0" fmla="*/ 35731 h 62240"/>
                <a:gd name="connsiteX1" fmla="*/ 9106 w 61088"/>
                <a:gd name="connsiteY1" fmla="*/ 62126 h 62240"/>
                <a:gd name="connsiteX2" fmla="*/ 0 w 61088"/>
                <a:gd name="connsiteY2" fmla="*/ 62126 h 62240"/>
                <a:gd name="connsiteX3" fmla="*/ 25127 w 61088"/>
                <a:gd name="connsiteY3" fmla="*/ 29622 h 62240"/>
                <a:gd name="connsiteX4" fmla="*/ 1268 w 61088"/>
                <a:gd name="connsiteY4" fmla="*/ 0 h 62240"/>
                <a:gd name="connsiteX5" fmla="*/ 11065 w 61088"/>
                <a:gd name="connsiteY5" fmla="*/ 0 h 62240"/>
                <a:gd name="connsiteX6" fmla="*/ 30198 w 61088"/>
                <a:gd name="connsiteY6" fmla="*/ 23629 h 62240"/>
                <a:gd name="connsiteX7" fmla="*/ 48640 w 61088"/>
                <a:gd name="connsiteY7" fmla="*/ 0 h 62240"/>
                <a:gd name="connsiteX8" fmla="*/ 57746 w 61088"/>
                <a:gd name="connsiteY8" fmla="*/ 0 h 62240"/>
                <a:gd name="connsiteX9" fmla="*/ 34924 w 61088"/>
                <a:gd name="connsiteY9" fmla="*/ 29852 h 62240"/>
                <a:gd name="connsiteX10" fmla="*/ 61088 w 61088"/>
                <a:gd name="connsiteY10" fmla="*/ 62241 h 62240"/>
                <a:gd name="connsiteX11" fmla="*/ 51291 w 61088"/>
                <a:gd name="connsiteY11" fmla="*/ 62241 h 62240"/>
                <a:gd name="connsiteX12" fmla="*/ 29852 w 61088"/>
                <a:gd name="connsiteY12" fmla="*/ 35846 h 62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088" h="62240">
                  <a:moveTo>
                    <a:pt x="29737" y="35731"/>
                  </a:moveTo>
                  <a:lnTo>
                    <a:pt x="9106" y="62126"/>
                  </a:lnTo>
                  <a:lnTo>
                    <a:pt x="0" y="62126"/>
                  </a:lnTo>
                  <a:lnTo>
                    <a:pt x="25127" y="29622"/>
                  </a:lnTo>
                  <a:lnTo>
                    <a:pt x="1268" y="0"/>
                  </a:lnTo>
                  <a:lnTo>
                    <a:pt x="11065" y="0"/>
                  </a:lnTo>
                  <a:lnTo>
                    <a:pt x="30198" y="23629"/>
                  </a:lnTo>
                  <a:lnTo>
                    <a:pt x="48640" y="0"/>
                  </a:lnTo>
                  <a:lnTo>
                    <a:pt x="57746" y="0"/>
                  </a:lnTo>
                  <a:lnTo>
                    <a:pt x="34924" y="29852"/>
                  </a:lnTo>
                  <a:lnTo>
                    <a:pt x="61088" y="62241"/>
                  </a:lnTo>
                  <a:lnTo>
                    <a:pt x="51291" y="62241"/>
                  </a:lnTo>
                  <a:lnTo>
                    <a:pt x="29852" y="35846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08" name="Freeform: Shape 1107">
              <a:extLst>
                <a:ext uri="{FF2B5EF4-FFF2-40B4-BE49-F238E27FC236}">
                  <a16:creationId xmlns:a16="http://schemas.microsoft.com/office/drawing/2014/main" id="{EC3A57E8-DD66-473F-B33A-BFE6D41BA831}"/>
                </a:ext>
              </a:extLst>
            </p:cNvPr>
            <p:cNvSpPr/>
            <p:nvPr/>
          </p:nvSpPr>
          <p:spPr>
            <a:xfrm>
              <a:off x="671161" y="3819387"/>
              <a:ext cx="63623" cy="94859"/>
            </a:xfrm>
            <a:custGeom>
              <a:avLst/>
              <a:gdLst>
                <a:gd name="connsiteX0" fmla="*/ 7838 w 63623"/>
                <a:gd name="connsiteY0" fmla="*/ 48755 h 94859"/>
                <a:gd name="connsiteX1" fmla="*/ 7838 w 63623"/>
                <a:gd name="connsiteY1" fmla="*/ 94860 h 94859"/>
                <a:gd name="connsiteX2" fmla="*/ 0 w 63623"/>
                <a:gd name="connsiteY2" fmla="*/ 94860 h 94859"/>
                <a:gd name="connsiteX3" fmla="*/ 0 w 63623"/>
                <a:gd name="connsiteY3" fmla="*/ 1037 h 94859"/>
                <a:gd name="connsiteX4" fmla="*/ 7838 w 63623"/>
                <a:gd name="connsiteY4" fmla="*/ 1037 h 94859"/>
                <a:gd name="connsiteX5" fmla="*/ 7838 w 63623"/>
                <a:gd name="connsiteY5" fmla="*/ 15445 h 94859"/>
                <a:gd name="connsiteX6" fmla="*/ 32503 w 63623"/>
                <a:gd name="connsiteY6" fmla="*/ 0 h 94859"/>
                <a:gd name="connsiteX7" fmla="*/ 63624 w 63623"/>
                <a:gd name="connsiteY7" fmla="*/ 31927 h 94859"/>
                <a:gd name="connsiteX8" fmla="*/ 32503 w 63623"/>
                <a:gd name="connsiteY8" fmla="*/ 64085 h 94859"/>
                <a:gd name="connsiteX9" fmla="*/ 7838 w 63623"/>
                <a:gd name="connsiteY9" fmla="*/ 48640 h 94859"/>
                <a:gd name="connsiteX10" fmla="*/ 31812 w 63623"/>
                <a:gd name="connsiteY10" fmla="*/ 7492 h 94859"/>
                <a:gd name="connsiteX11" fmla="*/ 7838 w 63623"/>
                <a:gd name="connsiteY11" fmla="*/ 32042 h 94859"/>
                <a:gd name="connsiteX12" fmla="*/ 31812 w 63623"/>
                <a:gd name="connsiteY12" fmla="*/ 56823 h 94859"/>
                <a:gd name="connsiteX13" fmla="*/ 55556 w 63623"/>
                <a:gd name="connsiteY13" fmla="*/ 32042 h 94859"/>
                <a:gd name="connsiteX14" fmla="*/ 31812 w 63623"/>
                <a:gd name="connsiteY14" fmla="*/ 7492 h 9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623" h="94859">
                  <a:moveTo>
                    <a:pt x="7838" y="48755"/>
                  </a:moveTo>
                  <a:lnTo>
                    <a:pt x="7838" y="94860"/>
                  </a:lnTo>
                  <a:lnTo>
                    <a:pt x="0" y="94860"/>
                  </a:lnTo>
                  <a:lnTo>
                    <a:pt x="0" y="1037"/>
                  </a:lnTo>
                  <a:lnTo>
                    <a:pt x="7838" y="1037"/>
                  </a:lnTo>
                  <a:lnTo>
                    <a:pt x="7838" y="15445"/>
                  </a:lnTo>
                  <a:cubicBezTo>
                    <a:pt x="12102" y="6109"/>
                    <a:pt x="21093" y="0"/>
                    <a:pt x="32503" y="0"/>
                  </a:cubicBezTo>
                  <a:cubicBezTo>
                    <a:pt x="50484" y="0"/>
                    <a:pt x="63624" y="13601"/>
                    <a:pt x="63624" y="31927"/>
                  </a:cubicBezTo>
                  <a:cubicBezTo>
                    <a:pt x="63624" y="50254"/>
                    <a:pt x="50599" y="64085"/>
                    <a:pt x="32503" y="64085"/>
                  </a:cubicBezTo>
                  <a:cubicBezTo>
                    <a:pt x="21093" y="64085"/>
                    <a:pt x="12102" y="57976"/>
                    <a:pt x="7838" y="48640"/>
                  </a:cubicBezTo>
                  <a:close/>
                  <a:moveTo>
                    <a:pt x="31812" y="7492"/>
                  </a:moveTo>
                  <a:cubicBezTo>
                    <a:pt x="17865" y="7492"/>
                    <a:pt x="7838" y="17866"/>
                    <a:pt x="7838" y="32042"/>
                  </a:cubicBezTo>
                  <a:cubicBezTo>
                    <a:pt x="7838" y="46220"/>
                    <a:pt x="17865" y="56823"/>
                    <a:pt x="31812" y="56823"/>
                  </a:cubicBezTo>
                  <a:cubicBezTo>
                    <a:pt x="45758" y="56823"/>
                    <a:pt x="55556" y="46450"/>
                    <a:pt x="55556" y="32042"/>
                  </a:cubicBezTo>
                  <a:cubicBezTo>
                    <a:pt x="55556" y="17635"/>
                    <a:pt x="45758" y="7492"/>
                    <a:pt x="31812" y="7492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09" name="Freeform: Shape 1108">
              <a:extLst>
                <a:ext uri="{FF2B5EF4-FFF2-40B4-BE49-F238E27FC236}">
                  <a16:creationId xmlns:a16="http://schemas.microsoft.com/office/drawing/2014/main" id="{B77B4ABA-8AF1-4A5C-9F66-33613C8307EE}"/>
                </a:ext>
              </a:extLst>
            </p:cNvPr>
            <p:cNvSpPr/>
            <p:nvPr/>
          </p:nvSpPr>
          <p:spPr>
            <a:xfrm>
              <a:off x="752074" y="3787460"/>
              <a:ext cx="7837" cy="95089"/>
            </a:xfrm>
            <a:custGeom>
              <a:avLst/>
              <a:gdLst>
                <a:gd name="connsiteX0" fmla="*/ 0 w 7837"/>
                <a:gd name="connsiteY0" fmla="*/ 0 h 95089"/>
                <a:gd name="connsiteX1" fmla="*/ 7838 w 7837"/>
                <a:gd name="connsiteY1" fmla="*/ 0 h 95089"/>
                <a:gd name="connsiteX2" fmla="*/ 7838 w 7837"/>
                <a:gd name="connsiteY2" fmla="*/ 95090 h 95089"/>
                <a:gd name="connsiteX3" fmla="*/ 0 w 7837"/>
                <a:gd name="connsiteY3" fmla="*/ 95090 h 95089"/>
                <a:gd name="connsiteX4" fmla="*/ 0 w 7837"/>
                <a:gd name="connsiteY4" fmla="*/ 0 h 95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7" h="95089">
                  <a:moveTo>
                    <a:pt x="0" y="0"/>
                  </a:moveTo>
                  <a:lnTo>
                    <a:pt x="7838" y="0"/>
                  </a:lnTo>
                  <a:lnTo>
                    <a:pt x="7838" y="95090"/>
                  </a:lnTo>
                  <a:lnTo>
                    <a:pt x="0" y="950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10" name="Freeform: Shape 1109">
              <a:extLst>
                <a:ext uri="{FF2B5EF4-FFF2-40B4-BE49-F238E27FC236}">
                  <a16:creationId xmlns:a16="http://schemas.microsoft.com/office/drawing/2014/main" id="{43DA2B64-9421-4B3A-93FB-9CB0AA2F0D20}"/>
                </a:ext>
              </a:extLst>
            </p:cNvPr>
            <p:cNvSpPr/>
            <p:nvPr/>
          </p:nvSpPr>
          <p:spPr>
            <a:xfrm>
              <a:off x="777432" y="3819502"/>
              <a:ext cx="63969" cy="64084"/>
            </a:xfrm>
            <a:custGeom>
              <a:avLst/>
              <a:gdLst>
                <a:gd name="connsiteX0" fmla="*/ 0 w 63969"/>
                <a:gd name="connsiteY0" fmla="*/ 31927 h 64084"/>
                <a:gd name="connsiteX1" fmla="*/ 32158 w 63969"/>
                <a:gd name="connsiteY1" fmla="*/ 0 h 64084"/>
                <a:gd name="connsiteX2" fmla="*/ 63970 w 63969"/>
                <a:gd name="connsiteY2" fmla="*/ 31927 h 64084"/>
                <a:gd name="connsiteX3" fmla="*/ 32158 w 63969"/>
                <a:gd name="connsiteY3" fmla="*/ 64085 h 64084"/>
                <a:gd name="connsiteX4" fmla="*/ 0 w 63969"/>
                <a:gd name="connsiteY4" fmla="*/ 31927 h 64084"/>
                <a:gd name="connsiteX5" fmla="*/ 32042 w 63969"/>
                <a:gd name="connsiteY5" fmla="*/ 7492 h 64084"/>
                <a:gd name="connsiteX6" fmla="*/ 8068 w 63969"/>
                <a:gd name="connsiteY6" fmla="*/ 32042 h 64084"/>
                <a:gd name="connsiteX7" fmla="*/ 32042 w 63969"/>
                <a:gd name="connsiteY7" fmla="*/ 56823 h 64084"/>
                <a:gd name="connsiteX8" fmla="*/ 55901 w 63969"/>
                <a:gd name="connsiteY8" fmla="*/ 32042 h 64084"/>
                <a:gd name="connsiteX9" fmla="*/ 32042 w 63969"/>
                <a:gd name="connsiteY9" fmla="*/ 7492 h 6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969" h="64084">
                  <a:moveTo>
                    <a:pt x="0" y="31927"/>
                  </a:moveTo>
                  <a:cubicBezTo>
                    <a:pt x="0" y="13485"/>
                    <a:pt x="13486" y="0"/>
                    <a:pt x="32158" y="0"/>
                  </a:cubicBezTo>
                  <a:cubicBezTo>
                    <a:pt x="50830" y="0"/>
                    <a:pt x="63970" y="13485"/>
                    <a:pt x="63970" y="31927"/>
                  </a:cubicBezTo>
                  <a:cubicBezTo>
                    <a:pt x="63970" y="50369"/>
                    <a:pt x="50830" y="64085"/>
                    <a:pt x="32158" y="64085"/>
                  </a:cubicBezTo>
                  <a:cubicBezTo>
                    <a:pt x="13486" y="64085"/>
                    <a:pt x="0" y="50484"/>
                    <a:pt x="0" y="31927"/>
                  </a:cubicBezTo>
                  <a:close/>
                  <a:moveTo>
                    <a:pt x="32042" y="7492"/>
                  </a:moveTo>
                  <a:cubicBezTo>
                    <a:pt x="17981" y="7492"/>
                    <a:pt x="8068" y="17865"/>
                    <a:pt x="8068" y="32042"/>
                  </a:cubicBezTo>
                  <a:cubicBezTo>
                    <a:pt x="8068" y="46220"/>
                    <a:pt x="17981" y="56823"/>
                    <a:pt x="32042" y="56823"/>
                  </a:cubicBezTo>
                  <a:cubicBezTo>
                    <a:pt x="46104" y="56823"/>
                    <a:pt x="55901" y="46450"/>
                    <a:pt x="55901" y="32042"/>
                  </a:cubicBezTo>
                  <a:cubicBezTo>
                    <a:pt x="55901" y="17635"/>
                    <a:pt x="45989" y="7492"/>
                    <a:pt x="32042" y="7492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11" name="Freeform: Shape 1110">
              <a:extLst>
                <a:ext uri="{FF2B5EF4-FFF2-40B4-BE49-F238E27FC236}">
                  <a16:creationId xmlns:a16="http://schemas.microsoft.com/office/drawing/2014/main" id="{5D6D0FE9-6D0B-4999-8725-4C8AC8FBA5E9}"/>
                </a:ext>
              </a:extLst>
            </p:cNvPr>
            <p:cNvSpPr/>
            <p:nvPr/>
          </p:nvSpPr>
          <p:spPr>
            <a:xfrm>
              <a:off x="858921" y="3819502"/>
              <a:ext cx="31120" cy="63162"/>
            </a:xfrm>
            <a:custGeom>
              <a:avLst/>
              <a:gdLst>
                <a:gd name="connsiteX0" fmla="*/ 7838 w 31120"/>
                <a:gd name="connsiteY0" fmla="*/ 63048 h 63162"/>
                <a:gd name="connsiteX1" fmla="*/ 0 w 31120"/>
                <a:gd name="connsiteY1" fmla="*/ 63048 h 63162"/>
                <a:gd name="connsiteX2" fmla="*/ 0 w 31120"/>
                <a:gd name="connsiteY2" fmla="*/ 922 h 63162"/>
                <a:gd name="connsiteX3" fmla="*/ 7838 w 31120"/>
                <a:gd name="connsiteY3" fmla="*/ 922 h 63162"/>
                <a:gd name="connsiteX4" fmla="*/ 7838 w 31120"/>
                <a:gd name="connsiteY4" fmla="*/ 16943 h 63162"/>
                <a:gd name="connsiteX5" fmla="*/ 31120 w 31120"/>
                <a:gd name="connsiteY5" fmla="*/ 0 h 63162"/>
                <a:gd name="connsiteX6" fmla="*/ 31120 w 31120"/>
                <a:gd name="connsiteY6" fmla="*/ 8875 h 63162"/>
                <a:gd name="connsiteX7" fmla="*/ 7838 w 31120"/>
                <a:gd name="connsiteY7" fmla="*/ 33195 h 63162"/>
                <a:gd name="connsiteX8" fmla="*/ 7838 w 31120"/>
                <a:gd name="connsiteY8" fmla="*/ 63163 h 6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120" h="63162">
                  <a:moveTo>
                    <a:pt x="7838" y="63048"/>
                  </a:moveTo>
                  <a:lnTo>
                    <a:pt x="0" y="63048"/>
                  </a:lnTo>
                  <a:lnTo>
                    <a:pt x="0" y="922"/>
                  </a:lnTo>
                  <a:lnTo>
                    <a:pt x="7838" y="922"/>
                  </a:lnTo>
                  <a:lnTo>
                    <a:pt x="7838" y="16943"/>
                  </a:lnTo>
                  <a:cubicBezTo>
                    <a:pt x="12102" y="6455"/>
                    <a:pt x="20747" y="0"/>
                    <a:pt x="31120" y="0"/>
                  </a:cubicBezTo>
                  <a:lnTo>
                    <a:pt x="31120" y="8875"/>
                  </a:lnTo>
                  <a:cubicBezTo>
                    <a:pt x="18672" y="7607"/>
                    <a:pt x="7838" y="17058"/>
                    <a:pt x="7838" y="33195"/>
                  </a:cubicBezTo>
                  <a:lnTo>
                    <a:pt x="7838" y="63163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12" name="Freeform: Shape 1111">
              <a:extLst>
                <a:ext uri="{FF2B5EF4-FFF2-40B4-BE49-F238E27FC236}">
                  <a16:creationId xmlns:a16="http://schemas.microsoft.com/office/drawing/2014/main" id="{BCE5A071-FC1C-49BC-88E9-A56B5BC58E0C}"/>
                </a:ext>
              </a:extLst>
            </p:cNvPr>
            <p:cNvSpPr/>
            <p:nvPr/>
          </p:nvSpPr>
          <p:spPr>
            <a:xfrm>
              <a:off x="899954" y="3796220"/>
              <a:ext cx="15099" cy="86330"/>
            </a:xfrm>
            <a:custGeom>
              <a:avLst/>
              <a:gdLst>
                <a:gd name="connsiteX0" fmla="*/ 0 w 15099"/>
                <a:gd name="connsiteY0" fmla="*/ 5533 h 86330"/>
                <a:gd name="connsiteX1" fmla="*/ 5302 w 15099"/>
                <a:gd name="connsiteY1" fmla="*/ 0 h 86330"/>
                <a:gd name="connsiteX2" fmla="*/ 8990 w 15099"/>
                <a:gd name="connsiteY2" fmla="*/ 1153 h 86330"/>
                <a:gd name="connsiteX3" fmla="*/ 15099 w 15099"/>
                <a:gd name="connsiteY3" fmla="*/ 5417 h 86330"/>
                <a:gd name="connsiteX4" fmla="*/ 8990 w 15099"/>
                <a:gd name="connsiteY4" fmla="*/ 9682 h 86330"/>
                <a:gd name="connsiteX5" fmla="*/ 5302 w 15099"/>
                <a:gd name="connsiteY5" fmla="*/ 10950 h 86330"/>
                <a:gd name="connsiteX6" fmla="*/ 0 w 15099"/>
                <a:gd name="connsiteY6" fmla="*/ 5533 h 86330"/>
                <a:gd name="connsiteX7" fmla="*/ 1959 w 15099"/>
                <a:gd name="connsiteY7" fmla="*/ 24205 h 86330"/>
                <a:gd name="connsiteX8" fmla="*/ 9912 w 15099"/>
                <a:gd name="connsiteY8" fmla="*/ 24205 h 86330"/>
                <a:gd name="connsiteX9" fmla="*/ 9912 w 15099"/>
                <a:gd name="connsiteY9" fmla="*/ 86330 h 86330"/>
                <a:gd name="connsiteX10" fmla="*/ 1959 w 15099"/>
                <a:gd name="connsiteY10" fmla="*/ 86330 h 86330"/>
                <a:gd name="connsiteX11" fmla="*/ 1959 w 15099"/>
                <a:gd name="connsiteY11" fmla="*/ 24205 h 86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099" h="86330">
                  <a:moveTo>
                    <a:pt x="0" y="5533"/>
                  </a:moveTo>
                  <a:cubicBezTo>
                    <a:pt x="0" y="2536"/>
                    <a:pt x="2305" y="0"/>
                    <a:pt x="5302" y="0"/>
                  </a:cubicBezTo>
                  <a:cubicBezTo>
                    <a:pt x="6685" y="0"/>
                    <a:pt x="7838" y="346"/>
                    <a:pt x="8990" y="1153"/>
                  </a:cubicBezTo>
                  <a:lnTo>
                    <a:pt x="15099" y="5417"/>
                  </a:lnTo>
                  <a:lnTo>
                    <a:pt x="8990" y="9682"/>
                  </a:lnTo>
                  <a:cubicBezTo>
                    <a:pt x="7838" y="10489"/>
                    <a:pt x="6685" y="10950"/>
                    <a:pt x="5302" y="10950"/>
                  </a:cubicBezTo>
                  <a:cubicBezTo>
                    <a:pt x="2305" y="10950"/>
                    <a:pt x="0" y="8414"/>
                    <a:pt x="0" y="5533"/>
                  </a:cubicBezTo>
                  <a:close/>
                  <a:moveTo>
                    <a:pt x="1959" y="24205"/>
                  </a:moveTo>
                  <a:lnTo>
                    <a:pt x="9912" y="24205"/>
                  </a:lnTo>
                  <a:lnTo>
                    <a:pt x="9912" y="86330"/>
                  </a:lnTo>
                  <a:lnTo>
                    <a:pt x="1959" y="86330"/>
                  </a:lnTo>
                  <a:lnTo>
                    <a:pt x="1959" y="24205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13" name="Freeform: Shape 1112">
              <a:extLst>
                <a:ext uri="{FF2B5EF4-FFF2-40B4-BE49-F238E27FC236}">
                  <a16:creationId xmlns:a16="http://schemas.microsoft.com/office/drawing/2014/main" id="{5CE2B857-8033-4862-A581-E44A00B85B72}"/>
                </a:ext>
              </a:extLst>
            </p:cNvPr>
            <p:cNvSpPr/>
            <p:nvPr/>
          </p:nvSpPr>
          <p:spPr>
            <a:xfrm>
              <a:off x="931765" y="3819387"/>
              <a:ext cx="55325" cy="63162"/>
            </a:xfrm>
            <a:custGeom>
              <a:avLst/>
              <a:gdLst>
                <a:gd name="connsiteX0" fmla="*/ 7838 w 55325"/>
                <a:gd name="connsiteY0" fmla="*/ 63163 h 63162"/>
                <a:gd name="connsiteX1" fmla="*/ 0 w 55325"/>
                <a:gd name="connsiteY1" fmla="*/ 63163 h 63162"/>
                <a:gd name="connsiteX2" fmla="*/ 0 w 55325"/>
                <a:gd name="connsiteY2" fmla="*/ 1037 h 63162"/>
                <a:gd name="connsiteX3" fmla="*/ 7838 w 55325"/>
                <a:gd name="connsiteY3" fmla="*/ 1037 h 63162"/>
                <a:gd name="connsiteX4" fmla="*/ 7838 w 55325"/>
                <a:gd name="connsiteY4" fmla="*/ 15214 h 63162"/>
                <a:gd name="connsiteX5" fmla="*/ 30775 w 55325"/>
                <a:gd name="connsiteY5" fmla="*/ 0 h 63162"/>
                <a:gd name="connsiteX6" fmla="*/ 55325 w 55325"/>
                <a:gd name="connsiteY6" fmla="*/ 27662 h 63162"/>
                <a:gd name="connsiteX7" fmla="*/ 55325 w 55325"/>
                <a:gd name="connsiteY7" fmla="*/ 63163 h 63162"/>
                <a:gd name="connsiteX8" fmla="*/ 47487 w 55325"/>
                <a:gd name="connsiteY8" fmla="*/ 63163 h 63162"/>
                <a:gd name="connsiteX9" fmla="*/ 47487 w 55325"/>
                <a:gd name="connsiteY9" fmla="*/ 28815 h 63162"/>
                <a:gd name="connsiteX10" fmla="*/ 28815 w 55325"/>
                <a:gd name="connsiteY10" fmla="*/ 7607 h 63162"/>
                <a:gd name="connsiteX11" fmla="*/ 7723 w 55325"/>
                <a:gd name="connsiteY11" fmla="*/ 32042 h 63162"/>
                <a:gd name="connsiteX12" fmla="*/ 7723 w 55325"/>
                <a:gd name="connsiteY12" fmla="*/ 63163 h 6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325" h="63162">
                  <a:moveTo>
                    <a:pt x="7838" y="63163"/>
                  </a:moveTo>
                  <a:lnTo>
                    <a:pt x="0" y="63163"/>
                  </a:lnTo>
                  <a:lnTo>
                    <a:pt x="0" y="1037"/>
                  </a:lnTo>
                  <a:lnTo>
                    <a:pt x="7838" y="1037"/>
                  </a:lnTo>
                  <a:lnTo>
                    <a:pt x="7838" y="15214"/>
                  </a:lnTo>
                  <a:cubicBezTo>
                    <a:pt x="11987" y="6109"/>
                    <a:pt x="20401" y="0"/>
                    <a:pt x="30775" y="0"/>
                  </a:cubicBezTo>
                  <a:cubicBezTo>
                    <a:pt x="47257" y="0"/>
                    <a:pt x="55325" y="11526"/>
                    <a:pt x="55325" y="27662"/>
                  </a:cubicBezTo>
                  <a:lnTo>
                    <a:pt x="55325" y="63163"/>
                  </a:lnTo>
                  <a:lnTo>
                    <a:pt x="47487" y="63163"/>
                  </a:lnTo>
                  <a:lnTo>
                    <a:pt x="47487" y="28815"/>
                  </a:lnTo>
                  <a:cubicBezTo>
                    <a:pt x="47487" y="14753"/>
                    <a:pt x="41033" y="7607"/>
                    <a:pt x="28815" y="7607"/>
                  </a:cubicBezTo>
                  <a:cubicBezTo>
                    <a:pt x="16598" y="7607"/>
                    <a:pt x="7723" y="18211"/>
                    <a:pt x="7723" y="32042"/>
                  </a:cubicBezTo>
                  <a:lnTo>
                    <a:pt x="7723" y="63163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14" name="Freeform: Shape 1113">
              <a:extLst>
                <a:ext uri="{FF2B5EF4-FFF2-40B4-BE49-F238E27FC236}">
                  <a16:creationId xmlns:a16="http://schemas.microsoft.com/office/drawing/2014/main" id="{AB0B1E76-C6D3-4DBA-940F-4A4362EC73AF}"/>
                </a:ext>
              </a:extLst>
            </p:cNvPr>
            <p:cNvSpPr/>
            <p:nvPr/>
          </p:nvSpPr>
          <p:spPr>
            <a:xfrm>
              <a:off x="1002651" y="3819272"/>
              <a:ext cx="63739" cy="95896"/>
            </a:xfrm>
            <a:custGeom>
              <a:avLst/>
              <a:gdLst>
                <a:gd name="connsiteX0" fmla="*/ 31120 w 63739"/>
                <a:gd name="connsiteY0" fmla="*/ 95897 h 95896"/>
                <a:gd name="connsiteX1" fmla="*/ 5994 w 63739"/>
                <a:gd name="connsiteY1" fmla="*/ 87368 h 95896"/>
                <a:gd name="connsiteX2" fmla="*/ 5994 w 63739"/>
                <a:gd name="connsiteY2" fmla="*/ 78723 h 95896"/>
                <a:gd name="connsiteX3" fmla="*/ 31120 w 63739"/>
                <a:gd name="connsiteY3" fmla="*/ 88405 h 95896"/>
                <a:gd name="connsiteX4" fmla="*/ 55901 w 63739"/>
                <a:gd name="connsiteY4" fmla="*/ 64777 h 95896"/>
                <a:gd name="connsiteX5" fmla="*/ 55901 w 63739"/>
                <a:gd name="connsiteY5" fmla="*/ 48871 h 95896"/>
                <a:gd name="connsiteX6" fmla="*/ 31120 w 63739"/>
                <a:gd name="connsiteY6" fmla="*/ 64200 h 95896"/>
                <a:gd name="connsiteX7" fmla="*/ 0 w 63739"/>
                <a:gd name="connsiteY7" fmla="*/ 32389 h 95896"/>
                <a:gd name="connsiteX8" fmla="*/ 31120 w 63739"/>
                <a:gd name="connsiteY8" fmla="*/ 0 h 95896"/>
                <a:gd name="connsiteX9" fmla="*/ 55901 w 63739"/>
                <a:gd name="connsiteY9" fmla="*/ 15445 h 95896"/>
                <a:gd name="connsiteX10" fmla="*/ 55901 w 63739"/>
                <a:gd name="connsiteY10" fmla="*/ 1038 h 95896"/>
                <a:gd name="connsiteX11" fmla="*/ 63739 w 63739"/>
                <a:gd name="connsiteY11" fmla="*/ 1038 h 95896"/>
                <a:gd name="connsiteX12" fmla="*/ 63739 w 63739"/>
                <a:gd name="connsiteY12" fmla="*/ 64200 h 95896"/>
                <a:gd name="connsiteX13" fmla="*/ 31120 w 63739"/>
                <a:gd name="connsiteY13" fmla="*/ 95782 h 95896"/>
                <a:gd name="connsiteX14" fmla="*/ 31927 w 63739"/>
                <a:gd name="connsiteY14" fmla="*/ 7607 h 95896"/>
                <a:gd name="connsiteX15" fmla="*/ 8183 w 63739"/>
                <a:gd name="connsiteY15" fmla="*/ 32389 h 95896"/>
                <a:gd name="connsiteX16" fmla="*/ 31927 w 63739"/>
                <a:gd name="connsiteY16" fmla="*/ 56939 h 95896"/>
                <a:gd name="connsiteX17" fmla="*/ 55901 w 63739"/>
                <a:gd name="connsiteY17" fmla="*/ 32389 h 95896"/>
                <a:gd name="connsiteX18" fmla="*/ 31927 w 63739"/>
                <a:gd name="connsiteY18" fmla="*/ 7607 h 95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3739" h="95896">
                  <a:moveTo>
                    <a:pt x="31120" y="95897"/>
                  </a:moveTo>
                  <a:cubicBezTo>
                    <a:pt x="21784" y="95897"/>
                    <a:pt x="12794" y="93131"/>
                    <a:pt x="5994" y="87368"/>
                  </a:cubicBezTo>
                  <a:lnTo>
                    <a:pt x="5994" y="78723"/>
                  </a:lnTo>
                  <a:cubicBezTo>
                    <a:pt x="12563" y="85178"/>
                    <a:pt x="22245" y="88405"/>
                    <a:pt x="31120" y="88405"/>
                  </a:cubicBezTo>
                  <a:cubicBezTo>
                    <a:pt x="47026" y="88405"/>
                    <a:pt x="55901" y="80222"/>
                    <a:pt x="55901" y="64777"/>
                  </a:cubicBezTo>
                  <a:lnTo>
                    <a:pt x="55901" y="48871"/>
                  </a:lnTo>
                  <a:cubicBezTo>
                    <a:pt x="51521" y="58091"/>
                    <a:pt x="42416" y="64200"/>
                    <a:pt x="31120" y="64200"/>
                  </a:cubicBezTo>
                  <a:cubicBezTo>
                    <a:pt x="13024" y="64200"/>
                    <a:pt x="0" y="50715"/>
                    <a:pt x="0" y="32389"/>
                  </a:cubicBezTo>
                  <a:cubicBezTo>
                    <a:pt x="0" y="14062"/>
                    <a:pt x="12909" y="0"/>
                    <a:pt x="31120" y="0"/>
                  </a:cubicBezTo>
                  <a:cubicBezTo>
                    <a:pt x="42416" y="0"/>
                    <a:pt x="51406" y="6109"/>
                    <a:pt x="55901" y="15445"/>
                  </a:cubicBezTo>
                  <a:lnTo>
                    <a:pt x="55901" y="1038"/>
                  </a:lnTo>
                  <a:lnTo>
                    <a:pt x="63739" y="1038"/>
                  </a:lnTo>
                  <a:lnTo>
                    <a:pt x="63739" y="64200"/>
                  </a:lnTo>
                  <a:cubicBezTo>
                    <a:pt x="63739" y="84486"/>
                    <a:pt x="51867" y="95782"/>
                    <a:pt x="31120" y="95782"/>
                  </a:cubicBezTo>
                  <a:close/>
                  <a:moveTo>
                    <a:pt x="31927" y="7607"/>
                  </a:moveTo>
                  <a:cubicBezTo>
                    <a:pt x="17981" y="7607"/>
                    <a:pt x="8183" y="17981"/>
                    <a:pt x="8183" y="32389"/>
                  </a:cubicBezTo>
                  <a:cubicBezTo>
                    <a:pt x="8183" y="46796"/>
                    <a:pt x="17981" y="56939"/>
                    <a:pt x="31927" y="56939"/>
                  </a:cubicBezTo>
                  <a:cubicBezTo>
                    <a:pt x="45874" y="56939"/>
                    <a:pt x="55901" y="46565"/>
                    <a:pt x="55901" y="32389"/>
                  </a:cubicBezTo>
                  <a:cubicBezTo>
                    <a:pt x="55901" y="18211"/>
                    <a:pt x="45874" y="7607"/>
                    <a:pt x="31927" y="7607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15" name="Freeform: Shape 1114">
              <a:extLst>
                <a:ext uri="{FF2B5EF4-FFF2-40B4-BE49-F238E27FC236}">
                  <a16:creationId xmlns:a16="http://schemas.microsoft.com/office/drawing/2014/main" id="{1412614B-DFFF-4CFF-8DBD-57A107E075FB}"/>
                </a:ext>
              </a:extLst>
            </p:cNvPr>
            <p:cNvSpPr/>
            <p:nvPr/>
          </p:nvSpPr>
          <p:spPr>
            <a:xfrm>
              <a:off x="1113416" y="3819387"/>
              <a:ext cx="63739" cy="64200"/>
            </a:xfrm>
            <a:custGeom>
              <a:avLst/>
              <a:gdLst>
                <a:gd name="connsiteX0" fmla="*/ 55901 w 63739"/>
                <a:gd name="connsiteY0" fmla="*/ 48870 h 64200"/>
                <a:gd name="connsiteX1" fmla="*/ 31120 w 63739"/>
                <a:gd name="connsiteY1" fmla="*/ 64200 h 64200"/>
                <a:gd name="connsiteX2" fmla="*/ 0 w 63739"/>
                <a:gd name="connsiteY2" fmla="*/ 32388 h 64200"/>
                <a:gd name="connsiteX3" fmla="*/ 31120 w 63739"/>
                <a:gd name="connsiteY3" fmla="*/ 0 h 64200"/>
                <a:gd name="connsiteX4" fmla="*/ 55901 w 63739"/>
                <a:gd name="connsiteY4" fmla="*/ 15445 h 64200"/>
                <a:gd name="connsiteX5" fmla="*/ 55901 w 63739"/>
                <a:gd name="connsiteY5" fmla="*/ 1037 h 64200"/>
                <a:gd name="connsiteX6" fmla="*/ 63739 w 63739"/>
                <a:gd name="connsiteY6" fmla="*/ 1037 h 64200"/>
                <a:gd name="connsiteX7" fmla="*/ 63739 w 63739"/>
                <a:gd name="connsiteY7" fmla="*/ 63163 h 64200"/>
                <a:gd name="connsiteX8" fmla="*/ 55901 w 63739"/>
                <a:gd name="connsiteY8" fmla="*/ 63163 h 64200"/>
                <a:gd name="connsiteX9" fmla="*/ 55901 w 63739"/>
                <a:gd name="connsiteY9" fmla="*/ 48870 h 64200"/>
                <a:gd name="connsiteX10" fmla="*/ 8183 w 63739"/>
                <a:gd name="connsiteY10" fmla="*/ 32273 h 64200"/>
                <a:gd name="connsiteX11" fmla="*/ 31927 w 63739"/>
                <a:gd name="connsiteY11" fmla="*/ 56823 h 64200"/>
                <a:gd name="connsiteX12" fmla="*/ 55901 w 63739"/>
                <a:gd name="connsiteY12" fmla="*/ 32273 h 64200"/>
                <a:gd name="connsiteX13" fmla="*/ 31927 w 63739"/>
                <a:gd name="connsiteY13" fmla="*/ 7492 h 64200"/>
                <a:gd name="connsiteX14" fmla="*/ 8183 w 63739"/>
                <a:gd name="connsiteY14" fmla="*/ 32273 h 6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739" h="64200">
                  <a:moveTo>
                    <a:pt x="55901" y="48870"/>
                  </a:moveTo>
                  <a:cubicBezTo>
                    <a:pt x="51521" y="58207"/>
                    <a:pt x="42531" y="64200"/>
                    <a:pt x="31120" y="64200"/>
                  </a:cubicBezTo>
                  <a:cubicBezTo>
                    <a:pt x="13024" y="64200"/>
                    <a:pt x="0" y="50715"/>
                    <a:pt x="0" y="32388"/>
                  </a:cubicBezTo>
                  <a:cubicBezTo>
                    <a:pt x="0" y="14062"/>
                    <a:pt x="12909" y="0"/>
                    <a:pt x="31120" y="0"/>
                  </a:cubicBezTo>
                  <a:cubicBezTo>
                    <a:pt x="42531" y="0"/>
                    <a:pt x="51406" y="6109"/>
                    <a:pt x="55901" y="15445"/>
                  </a:cubicBezTo>
                  <a:lnTo>
                    <a:pt x="55901" y="1037"/>
                  </a:lnTo>
                  <a:lnTo>
                    <a:pt x="63739" y="1037"/>
                  </a:lnTo>
                  <a:lnTo>
                    <a:pt x="63739" y="63163"/>
                  </a:lnTo>
                  <a:lnTo>
                    <a:pt x="55901" y="63163"/>
                  </a:lnTo>
                  <a:lnTo>
                    <a:pt x="55901" y="48870"/>
                  </a:lnTo>
                  <a:close/>
                  <a:moveTo>
                    <a:pt x="8183" y="32273"/>
                  </a:moveTo>
                  <a:cubicBezTo>
                    <a:pt x="8183" y="46450"/>
                    <a:pt x="17981" y="56823"/>
                    <a:pt x="31927" y="56823"/>
                  </a:cubicBezTo>
                  <a:cubicBezTo>
                    <a:pt x="45874" y="56823"/>
                    <a:pt x="55901" y="46450"/>
                    <a:pt x="55901" y="32273"/>
                  </a:cubicBezTo>
                  <a:cubicBezTo>
                    <a:pt x="55901" y="18096"/>
                    <a:pt x="45874" y="7492"/>
                    <a:pt x="31927" y="7492"/>
                  </a:cubicBezTo>
                  <a:cubicBezTo>
                    <a:pt x="17981" y="7492"/>
                    <a:pt x="8183" y="17866"/>
                    <a:pt x="8183" y="32273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16" name="Freeform: Shape 1115">
              <a:extLst>
                <a:ext uri="{FF2B5EF4-FFF2-40B4-BE49-F238E27FC236}">
                  <a16:creationId xmlns:a16="http://schemas.microsoft.com/office/drawing/2014/main" id="{1E2C7F5B-604F-4A7D-9F22-B271C7E1A917}"/>
                </a:ext>
              </a:extLst>
            </p:cNvPr>
            <p:cNvSpPr/>
            <p:nvPr/>
          </p:nvSpPr>
          <p:spPr>
            <a:xfrm>
              <a:off x="1199285" y="3819387"/>
              <a:ext cx="63623" cy="94859"/>
            </a:xfrm>
            <a:custGeom>
              <a:avLst/>
              <a:gdLst>
                <a:gd name="connsiteX0" fmla="*/ 7838 w 63623"/>
                <a:gd name="connsiteY0" fmla="*/ 48755 h 94859"/>
                <a:gd name="connsiteX1" fmla="*/ 7838 w 63623"/>
                <a:gd name="connsiteY1" fmla="*/ 94860 h 94859"/>
                <a:gd name="connsiteX2" fmla="*/ 0 w 63623"/>
                <a:gd name="connsiteY2" fmla="*/ 94860 h 94859"/>
                <a:gd name="connsiteX3" fmla="*/ 0 w 63623"/>
                <a:gd name="connsiteY3" fmla="*/ 1037 h 94859"/>
                <a:gd name="connsiteX4" fmla="*/ 7838 w 63623"/>
                <a:gd name="connsiteY4" fmla="*/ 1037 h 94859"/>
                <a:gd name="connsiteX5" fmla="*/ 7838 w 63623"/>
                <a:gd name="connsiteY5" fmla="*/ 15445 h 94859"/>
                <a:gd name="connsiteX6" fmla="*/ 32503 w 63623"/>
                <a:gd name="connsiteY6" fmla="*/ 0 h 94859"/>
                <a:gd name="connsiteX7" fmla="*/ 63624 w 63623"/>
                <a:gd name="connsiteY7" fmla="*/ 31927 h 94859"/>
                <a:gd name="connsiteX8" fmla="*/ 32503 w 63623"/>
                <a:gd name="connsiteY8" fmla="*/ 64085 h 94859"/>
                <a:gd name="connsiteX9" fmla="*/ 7838 w 63623"/>
                <a:gd name="connsiteY9" fmla="*/ 48640 h 94859"/>
                <a:gd name="connsiteX10" fmla="*/ 31812 w 63623"/>
                <a:gd name="connsiteY10" fmla="*/ 7492 h 94859"/>
                <a:gd name="connsiteX11" fmla="*/ 7838 w 63623"/>
                <a:gd name="connsiteY11" fmla="*/ 32042 h 94859"/>
                <a:gd name="connsiteX12" fmla="*/ 31812 w 63623"/>
                <a:gd name="connsiteY12" fmla="*/ 56823 h 94859"/>
                <a:gd name="connsiteX13" fmla="*/ 55556 w 63623"/>
                <a:gd name="connsiteY13" fmla="*/ 32042 h 94859"/>
                <a:gd name="connsiteX14" fmla="*/ 31812 w 63623"/>
                <a:gd name="connsiteY14" fmla="*/ 7492 h 9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623" h="94859">
                  <a:moveTo>
                    <a:pt x="7838" y="48755"/>
                  </a:moveTo>
                  <a:lnTo>
                    <a:pt x="7838" y="94860"/>
                  </a:lnTo>
                  <a:lnTo>
                    <a:pt x="0" y="94860"/>
                  </a:lnTo>
                  <a:lnTo>
                    <a:pt x="0" y="1037"/>
                  </a:lnTo>
                  <a:lnTo>
                    <a:pt x="7838" y="1037"/>
                  </a:lnTo>
                  <a:lnTo>
                    <a:pt x="7838" y="15445"/>
                  </a:lnTo>
                  <a:cubicBezTo>
                    <a:pt x="12102" y="6109"/>
                    <a:pt x="21093" y="0"/>
                    <a:pt x="32503" y="0"/>
                  </a:cubicBezTo>
                  <a:cubicBezTo>
                    <a:pt x="50484" y="0"/>
                    <a:pt x="63624" y="13601"/>
                    <a:pt x="63624" y="31927"/>
                  </a:cubicBezTo>
                  <a:cubicBezTo>
                    <a:pt x="63624" y="50254"/>
                    <a:pt x="50599" y="64085"/>
                    <a:pt x="32503" y="64085"/>
                  </a:cubicBezTo>
                  <a:cubicBezTo>
                    <a:pt x="21093" y="64085"/>
                    <a:pt x="12102" y="57976"/>
                    <a:pt x="7838" y="48640"/>
                  </a:cubicBezTo>
                  <a:close/>
                  <a:moveTo>
                    <a:pt x="31812" y="7492"/>
                  </a:moveTo>
                  <a:cubicBezTo>
                    <a:pt x="17865" y="7492"/>
                    <a:pt x="7838" y="17866"/>
                    <a:pt x="7838" y="32042"/>
                  </a:cubicBezTo>
                  <a:cubicBezTo>
                    <a:pt x="7838" y="46220"/>
                    <a:pt x="17865" y="56823"/>
                    <a:pt x="31812" y="56823"/>
                  </a:cubicBezTo>
                  <a:cubicBezTo>
                    <a:pt x="45758" y="56823"/>
                    <a:pt x="55556" y="46450"/>
                    <a:pt x="55556" y="32042"/>
                  </a:cubicBezTo>
                  <a:cubicBezTo>
                    <a:pt x="55556" y="17635"/>
                    <a:pt x="45758" y="7492"/>
                    <a:pt x="31812" y="7492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17" name="Freeform: Shape 1116">
              <a:extLst>
                <a:ext uri="{FF2B5EF4-FFF2-40B4-BE49-F238E27FC236}">
                  <a16:creationId xmlns:a16="http://schemas.microsoft.com/office/drawing/2014/main" id="{BE33D94E-298A-4D00-A4FB-88000BFB540D}"/>
                </a:ext>
              </a:extLst>
            </p:cNvPr>
            <p:cNvSpPr/>
            <p:nvPr/>
          </p:nvSpPr>
          <p:spPr>
            <a:xfrm>
              <a:off x="1280313" y="3819387"/>
              <a:ext cx="63623" cy="94859"/>
            </a:xfrm>
            <a:custGeom>
              <a:avLst/>
              <a:gdLst>
                <a:gd name="connsiteX0" fmla="*/ 7838 w 63623"/>
                <a:gd name="connsiteY0" fmla="*/ 48755 h 94859"/>
                <a:gd name="connsiteX1" fmla="*/ 7838 w 63623"/>
                <a:gd name="connsiteY1" fmla="*/ 94860 h 94859"/>
                <a:gd name="connsiteX2" fmla="*/ 0 w 63623"/>
                <a:gd name="connsiteY2" fmla="*/ 94860 h 94859"/>
                <a:gd name="connsiteX3" fmla="*/ 0 w 63623"/>
                <a:gd name="connsiteY3" fmla="*/ 1037 h 94859"/>
                <a:gd name="connsiteX4" fmla="*/ 7838 w 63623"/>
                <a:gd name="connsiteY4" fmla="*/ 1037 h 94859"/>
                <a:gd name="connsiteX5" fmla="*/ 7838 w 63623"/>
                <a:gd name="connsiteY5" fmla="*/ 15445 h 94859"/>
                <a:gd name="connsiteX6" fmla="*/ 32503 w 63623"/>
                <a:gd name="connsiteY6" fmla="*/ 0 h 94859"/>
                <a:gd name="connsiteX7" fmla="*/ 63624 w 63623"/>
                <a:gd name="connsiteY7" fmla="*/ 31927 h 94859"/>
                <a:gd name="connsiteX8" fmla="*/ 32503 w 63623"/>
                <a:gd name="connsiteY8" fmla="*/ 64085 h 94859"/>
                <a:gd name="connsiteX9" fmla="*/ 7838 w 63623"/>
                <a:gd name="connsiteY9" fmla="*/ 48640 h 94859"/>
                <a:gd name="connsiteX10" fmla="*/ 31812 w 63623"/>
                <a:gd name="connsiteY10" fmla="*/ 7492 h 94859"/>
                <a:gd name="connsiteX11" fmla="*/ 7838 w 63623"/>
                <a:gd name="connsiteY11" fmla="*/ 32042 h 94859"/>
                <a:gd name="connsiteX12" fmla="*/ 31812 w 63623"/>
                <a:gd name="connsiteY12" fmla="*/ 56823 h 94859"/>
                <a:gd name="connsiteX13" fmla="*/ 55556 w 63623"/>
                <a:gd name="connsiteY13" fmla="*/ 32042 h 94859"/>
                <a:gd name="connsiteX14" fmla="*/ 31812 w 63623"/>
                <a:gd name="connsiteY14" fmla="*/ 7492 h 9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623" h="94859">
                  <a:moveTo>
                    <a:pt x="7838" y="48755"/>
                  </a:moveTo>
                  <a:lnTo>
                    <a:pt x="7838" y="94860"/>
                  </a:lnTo>
                  <a:lnTo>
                    <a:pt x="0" y="94860"/>
                  </a:lnTo>
                  <a:lnTo>
                    <a:pt x="0" y="1037"/>
                  </a:lnTo>
                  <a:lnTo>
                    <a:pt x="7838" y="1037"/>
                  </a:lnTo>
                  <a:lnTo>
                    <a:pt x="7838" y="15445"/>
                  </a:lnTo>
                  <a:cubicBezTo>
                    <a:pt x="12102" y="6109"/>
                    <a:pt x="21093" y="0"/>
                    <a:pt x="32503" y="0"/>
                  </a:cubicBezTo>
                  <a:cubicBezTo>
                    <a:pt x="50484" y="0"/>
                    <a:pt x="63624" y="13601"/>
                    <a:pt x="63624" y="31927"/>
                  </a:cubicBezTo>
                  <a:cubicBezTo>
                    <a:pt x="63624" y="50254"/>
                    <a:pt x="50599" y="64085"/>
                    <a:pt x="32503" y="64085"/>
                  </a:cubicBezTo>
                  <a:cubicBezTo>
                    <a:pt x="21093" y="64085"/>
                    <a:pt x="12102" y="57976"/>
                    <a:pt x="7838" y="48640"/>
                  </a:cubicBezTo>
                  <a:close/>
                  <a:moveTo>
                    <a:pt x="31812" y="7492"/>
                  </a:moveTo>
                  <a:cubicBezTo>
                    <a:pt x="17865" y="7492"/>
                    <a:pt x="7838" y="17866"/>
                    <a:pt x="7838" y="32042"/>
                  </a:cubicBezTo>
                  <a:cubicBezTo>
                    <a:pt x="7838" y="46220"/>
                    <a:pt x="17865" y="56823"/>
                    <a:pt x="31812" y="56823"/>
                  </a:cubicBezTo>
                  <a:cubicBezTo>
                    <a:pt x="45758" y="56823"/>
                    <a:pt x="55556" y="46450"/>
                    <a:pt x="55556" y="32042"/>
                  </a:cubicBezTo>
                  <a:cubicBezTo>
                    <a:pt x="55556" y="17635"/>
                    <a:pt x="45758" y="7492"/>
                    <a:pt x="31812" y="7492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18" name="Freeform: Shape 1117">
              <a:extLst>
                <a:ext uri="{FF2B5EF4-FFF2-40B4-BE49-F238E27FC236}">
                  <a16:creationId xmlns:a16="http://schemas.microsoft.com/office/drawing/2014/main" id="{0E9D6162-DBB6-42B9-B538-8E82EFF78E17}"/>
                </a:ext>
              </a:extLst>
            </p:cNvPr>
            <p:cNvSpPr/>
            <p:nvPr/>
          </p:nvSpPr>
          <p:spPr>
            <a:xfrm>
              <a:off x="1355924" y="3819502"/>
              <a:ext cx="43914" cy="64315"/>
            </a:xfrm>
            <a:custGeom>
              <a:avLst/>
              <a:gdLst>
                <a:gd name="connsiteX0" fmla="*/ 21438 w 43914"/>
                <a:gd name="connsiteY0" fmla="*/ 57630 h 64315"/>
                <a:gd name="connsiteX1" fmla="*/ 35961 w 43914"/>
                <a:gd name="connsiteY1" fmla="*/ 47142 h 64315"/>
                <a:gd name="connsiteX2" fmla="*/ 28469 w 43914"/>
                <a:gd name="connsiteY2" fmla="*/ 38036 h 64315"/>
                <a:gd name="connsiteX3" fmla="*/ 12563 w 43914"/>
                <a:gd name="connsiteY3" fmla="*/ 31812 h 64315"/>
                <a:gd name="connsiteX4" fmla="*/ 1153 w 43914"/>
                <a:gd name="connsiteY4" fmla="*/ 16943 h 64315"/>
                <a:gd name="connsiteX5" fmla="*/ 22130 w 43914"/>
                <a:gd name="connsiteY5" fmla="*/ 0 h 64315"/>
                <a:gd name="connsiteX6" fmla="*/ 41033 w 43914"/>
                <a:gd name="connsiteY6" fmla="*/ 5993 h 64315"/>
                <a:gd name="connsiteX7" fmla="*/ 41033 w 43914"/>
                <a:gd name="connsiteY7" fmla="*/ 14292 h 64315"/>
                <a:gd name="connsiteX8" fmla="*/ 22245 w 43914"/>
                <a:gd name="connsiteY8" fmla="*/ 6570 h 64315"/>
                <a:gd name="connsiteX9" fmla="*/ 9106 w 43914"/>
                <a:gd name="connsiteY9" fmla="*/ 16367 h 64315"/>
                <a:gd name="connsiteX10" fmla="*/ 16482 w 43914"/>
                <a:gd name="connsiteY10" fmla="*/ 25242 h 64315"/>
                <a:gd name="connsiteX11" fmla="*/ 32503 w 43914"/>
                <a:gd name="connsiteY11" fmla="*/ 31466 h 64315"/>
                <a:gd name="connsiteX12" fmla="*/ 43914 w 43914"/>
                <a:gd name="connsiteY12" fmla="*/ 45873 h 64315"/>
                <a:gd name="connsiteX13" fmla="*/ 21323 w 43914"/>
                <a:gd name="connsiteY13" fmla="*/ 64315 h 64315"/>
                <a:gd name="connsiteX14" fmla="*/ 0 w 43914"/>
                <a:gd name="connsiteY14" fmla="*/ 57746 h 64315"/>
                <a:gd name="connsiteX15" fmla="*/ 0 w 43914"/>
                <a:gd name="connsiteY15" fmla="*/ 49101 h 64315"/>
                <a:gd name="connsiteX16" fmla="*/ 21438 w 43914"/>
                <a:gd name="connsiteY16" fmla="*/ 57861 h 64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914" h="64315">
                  <a:moveTo>
                    <a:pt x="21438" y="57630"/>
                  </a:moveTo>
                  <a:cubicBezTo>
                    <a:pt x="29622" y="57630"/>
                    <a:pt x="35961" y="53942"/>
                    <a:pt x="35961" y="47142"/>
                  </a:cubicBezTo>
                  <a:cubicBezTo>
                    <a:pt x="35961" y="43223"/>
                    <a:pt x="33771" y="40226"/>
                    <a:pt x="28469" y="38036"/>
                  </a:cubicBezTo>
                  <a:lnTo>
                    <a:pt x="12563" y="31812"/>
                  </a:lnTo>
                  <a:cubicBezTo>
                    <a:pt x="5071" y="28815"/>
                    <a:pt x="1153" y="24435"/>
                    <a:pt x="1153" y="16943"/>
                  </a:cubicBezTo>
                  <a:cubicBezTo>
                    <a:pt x="1153" y="6455"/>
                    <a:pt x="9912" y="0"/>
                    <a:pt x="22130" y="0"/>
                  </a:cubicBezTo>
                  <a:cubicBezTo>
                    <a:pt x="29391" y="0"/>
                    <a:pt x="36192" y="2075"/>
                    <a:pt x="41033" y="5993"/>
                  </a:cubicBezTo>
                  <a:lnTo>
                    <a:pt x="41033" y="14292"/>
                  </a:lnTo>
                  <a:cubicBezTo>
                    <a:pt x="35616" y="9336"/>
                    <a:pt x="28700" y="6570"/>
                    <a:pt x="22245" y="6570"/>
                  </a:cubicBezTo>
                  <a:cubicBezTo>
                    <a:pt x="14638" y="6570"/>
                    <a:pt x="9106" y="10143"/>
                    <a:pt x="9106" y="16367"/>
                  </a:cubicBezTo>
                  <a:cubicBezTo>
                    <a:pt x="9106" y="20516"/>
                    <a:pt x="11180" y="23167"/>
                    <a:pt x="16482" y="25242"/>
                  </a:cubicBezTo>
                  <a:lnTo>
                    <a:pt x="32503" y="31466"/>
                  </a:lnTo>
                  <a:cubicBezTo>
                    <a:pt x="40341" y="34578"/>
                    <a:pt x="43914" y="39419"/>
                    <a:pt x="43914" y="45873"/>
                  </a:cubicBezTo>
                  <a:cubicBezTo>
                    <a:pt x="43914" y="57400"/>
                    <a:pt x="34348" y="64315"/>
                    <a:pt x="21323" y="64315"/>
                  </a:cubicBezTo>
                  <a:cubicBezTo>
                    <a:pt x="13140" y="64315"/>
                    <a:pt x="5648" y="62125"/>
                    <a:pt x="0" y="57746"/>
                  </a:cubicBezTo>
                  <a:lnTo>
                    <a:pt x="0" y="49101"/>
                  </a:lnTo>
                  <a:cubicBezTo>
                    <a:pt x="6455" y="55210"/>
                    <a:pt x="13947" y="57861"/>
                    <a:pt x="21438" y="57861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19" name="Freeform: Shape 1118">
              <a:extLst>
                <a:ext uri="{FF2B5EF4-FFF2-40B4-BE49-F238E27FC236}">
                  <a16:creationId xmlns:a16="http://schemas.microsoft.com/office/drawing/2014/main" id="{4B3A4CE0-FF3B-4084-941E-C4CCE8B2CB04}"/>
                </a:ext>
              </a:extLst>
            </p:cNvPr>
            <p:cNvSpPr/>
            <p:nvPr/>
          </p:nvSpPr>
          <p:spPr>
            <a:xfrm>
              <a:off x="1441447" y="3819387"/>
              <a:ext cx="63739" cy="64200"/>
            </a:xfrm>
            <a:custGeom>
              <a:avLst/>
              <a:gdLst>
                <a:gd name="connsiteX0" fmla="*/ 55901 w 63739"/>
                <a:gd name="connsiteY0" fmla="*/ 48870 h 64200"/>
                <a:gd name="connsiteX1" fmla="*/ 31120 w 63739"/>
                <a:gd name="connsiteY1" fmla="*/ 64200 h 64200"/>
                <a:gd name="connsiteX2" fmla="*/ 0 w 63739"/>
                <a:gd name="connsiteY2" fmla="*/ 32388 h 64200"/>
                <a:gd name="connsiteX3" fmla="*/ 31120 w 63739"/>
                <a:gd name="connsiteY3" fmla="*/ 0 h 64200"/>
                <a:gd name="connsiteX4" fmla="*/ 55901 w 63739"/>
                <a:gd name="connsiteY4" fmla="*/ 15445 h 64200"/>
                <a:gd name="connsiteX5" fmla="*/ 55901 w 63739"/>
                <a:gd name="connsiteY5" fmla="*/ 1037 h 64200"/>
                <a:gd name="connsiteX6" fmla="*/ 63739 w 63739"/>
                <a:gd name="connsiteY6" fmla="*/ 1037 h 64200"/>
                <a:gd name="connsiteX7" fmla="*/ 63739 w 63739"/>
                <a:gd name="connsiteY7" fmla="*/ 63163 h 64200"/>
                <a:gd name="connsiteX8" fmla="*/ 55901 w 63739"/>
                <a:gd name="connsiteY8" fmla="*/ 63163 h 64200"/>
                <a:gd name="connsiteX9" fmla="*/ 55901 w 63739"/>
                <a:gd name="connsiteY9" fmla="*/ 48870 h 64200"/>
                <a:gd name="connsiteX10" fmla="*/ 8183 w 63739"/>
                <a:gd name="connsiteY10" fmla="*/ 32273 h 64200"/>
                <a:gd name="connsiteX11" fmla="*/ 31927 w 63739"/>
                <a:gd name="connsiteY11" fmla="*/ 56823 h 64200"/>
                <a:gd name="connsiteX12" fmla="*/ 55901 w 63739"/>
                <a:gd name="connsiteY12" fmla="*/ 32273 h 64200"/>
                <a:gd name="connsiteX13" fmla="*/ 31927 w 63739"/>
                <a:gd name="connsiteY13" fmla="*/ 7492 h 64200"/>
                <a:gd name="connsiteX14" fmla="*/ 8183 w 63739"/>
                <a:gd name="connsiteY14" fmla="*/ 32273 h 6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739" h="64200">
                  <a:moveTo>
                    <a:pt x="55901" y="48870"/>
                  </a:moveTo>
                  <a:cubicBezTo>
                    <a:pt x="51521" y="58207"/>
                    <a:pt x="42531" y="64200"/>
                    <a:pt x="31120" y="64200"/>
                  </a:cubicBezTo>
                  <a:cubicBezTo>
                    <a:pt x="13024" y="64200"/>
                    <a:pt x="0" y="50715"/>
                    <a:pt x="0" y="32388"/>
                  </a:cubicBezTo>
                  <a:cubicBezTo>
                    <a:pt x="0" y="14062"/>
                    <a:pt x="12909" y="0"/>
                    <a:pt x="31120" y="0"/>
                  </a:cubicBezTo>
                  <a:cubicBezTo>
                    <a:pt x="42531" y="0"/>
                    <a:pt x="51406" y="6109"/>
                    <a:pt x="55901" y="15445"/>
                  </a:cubicBezTo>
                  <a:lnTo>
                    <a:pt x="55901" y="1037"/>
                  </a:lnTo>
                  <a:lnTo>
                    <a:pt x="63739" y="1037"/>
                  </a:lnTo>
                  <a:lnTo>
                    <a:pt x="63739" y="63163"/>
                  </a:lnTo>
                  <a:lnTo>
                    <a:pt x="55901" y="63163"/>
                  </a:lnTo>
                  <a:lnTo>
                    <a:pt x="55901" y="48870"/>
                  </a:lnTo>
                  <a:close/>
                  <a:moveTo>
                    <a:pt x="8183" y="32273"/>
                  </a:moveTo>
                  <a:cubicBezTo>
                    <a:pt x="8183" y="46450"/>
                    <a:pt x="17981" y="56823"/>
                    <a:pt x="31927" y="56823"/>
                  </a:cubicBezTo>
                  <a:cubicBezTo>
                    <a:pt x="45874" y="56823"/>
                    <a:pt x="55901" y="46450"/>
                    <a:pt x="55901" y="32273"/>
                  </a:cubicBezTo>
                  <a:cubicBezTo>
                    <a:pt x="55901" y="18096"/>
                    <a:pt x="45874" y="7492"/>
                    <a:pt x="31927" y="7492"/>
                  </a:cubicBezTo>
                  <a:cubicBezTo>
                    <a:pt x="17981" y="7492"/>
                    <a:pt x="8183" y="17866"/>
                    <a:pt x="8183" y="32273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20" name="Freeform: Shape 1119">
              <a:extLst>
                <a:ext uri="{FF2B5EF4-FFF2-40B4-BE49-F238E27FC236}">
                  <a16:creationId xmlns:a16="http://schemas.microsoft.com/office/drawing/2014/main" id="{EBF87C07-E878-4447-A50D-B78B3C6A0074}"/>
                </a:ext>
              </a:extLst>
            </p:cNvPr>
            <p:cNvSpPr/>
            <p:nvPr/>
          </p:nvSpPr>
          <p:spPr>
            <a:xfrm>
              <a:off x="1527316" y="3819387"/>
              <a:ext cx="55325" cy="63162"/>
            </a:xfrm>
            <a:custGeom>
              <a:avLst/>
              <a:gdLst>
                <a:gd name="connsiteX0" fmla="*/ 7838 w 55325"/>
                <a:gd name="connsiteY0" fmla="*/ 63163 h 63162"/>
                <a:gd name="connsiteX1" fmla="*/ 0 w 55325"/>
                <a:gd name="connsiteY1" fmla="*/ 63163 h 63162"/>
                <a:gd name="connsiteX2" fmla="*/ 0 w 55325"/>
                <a:gd name="connsiteY2" fmla="*/ 1037 h 63162"/>
                <a:gd name="connsiteX3" fmla="*/ 7838 w 55325"/>
                <a:gd name="connsiteY3" fmla="*/ 1037 h 63162"/>
                <a:gd name="connsiteX4" fmla="*/ 7838 w 55325"/>
                <a:gd name="connsiteY4" fmla="*/ 15214 h 63162"/>
                <a:gd name="connsiteX5" fmla="*/ 30775 w 55325"/>
                <a:gd name="connsiteY5" fmla="*/ 0 h 63162"/>
                <a:gd name="connsiteX6" fmla="*/ 55325 w 55325"/>
                <a:gd name="connsiteY6" fmla="*/ 27662 h 63162"/>
                <a:gd name="connsiteX7" fmla="*/ 55325 w 55325"/>
                <a:gd name="connsiteY7" fmla="*/ 63163 h 63162"/>
                <a:gd name="connsiteX8" fmla="*/ 47487 w 55325"/>
                <a:gd name="connsiteY8" fmla="*/ 63163 h 63162"/>
                <a:gd name="connsiteX9" fmla="*/ 47487 w 55325"/>
                <a:gd name="connsiteY9" fmla="*/ 28815 h 63162"/>
                <a:gd name="connsiteX10" fmla="*/ 28815 w 55325"/>
                <a:gd name="connsiteY10" fmla="*/ 7607 h 63162"/>
                <a:gd name="connsiteX11" fmla="*/ 7722 w 55325"/>
                <a:gd name="connsiteY11" fmla="*/ 32042 h 63162"/>
                <a:gd name="connsiteX12" fmla="*/ 7722 w 55325"/>
                <a:gd name="connsiteY12" fmla="*/ 63163 h 6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325" h="63162">
                  <a:moveTo>
                    <a:pt x="7838" y="63163"/>
                  </a:moveTo>
                  <a:lnTo>
                    <a:pt x="0" y="63163"/>
                  </a:lnTo>
                  <a:lnTo>
                    <a:pt x="0" y="1037"/>
                  </a:lnTo>
                  <a:lnTo>
                    <a:pt x="7838" y="1037"/>
                  </a:lnTo>
                  <a:lnTo>
                    <a:pt x="7838" y="15214"/>
                  </a:lnTo>
                  <a:cubicBezTo>
                    <a:pt x="11987" y="6109"/>
                    <a:pt x="20401" y="0"/>
                    <a:pt x="30775" y="0"/>
                  </a:cubicBezTo>
                  <a:cubicBezTo>
                    <a:pt x="47257" y="0"/>
                    <a:pt x="55325" y="11526"/>
                    <a:pt x="55325" y="27662"/>
                  </a:cubicBezTo>
                  <a:lnTo>
                    <a:pt x="55325" y="63163"/>
                  </a:lnTo>
                  <a:lnTo>
                    <a:pt x="47487" y="63163"/>
                  </a:lnTo>
                  <a:lnTo>
                    <a:pt x="47487" y="28815"/>
                  </a:lnTo>
                  <a:cubicBezTo>
                    <a:pt x="47487" y="14753"/>
                    <a:pt x="41033" y="7607"/>
                    <a:pt x="28815" y="7607"/>
                  </a:cubicBezTo>
                  <a:cubicBezTo>
                    <a:pt x="16598" y="7607"/>
                    <a:pt x="7722" y="18211"/>
                    <a:pt x="7722" y="32042"/>
                  </a:cubicBezTo>
                  <a:lnTo>
                    <a:pt x="7722" y="63163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21" name="Freeform: Shape 1120">
              <a:extLst>
                <a:ext uri="{FF2B5EF4-FFF2-40B4-BE49-F238E27FC236}">
                  <a16:creationId xmlns:a16="http://schemas.microsoft.com/office/drawing/2014/main" id="{6AA37CEB-50B0-453F-8C86-4A855645650B}"/>
                </a:ext>
              </a:extLst>
            </p:cNvPr>
            <p:cNvSpPr/>
            <p:nvPr/>
          </p:nvSpPr>
          <p:spPr>
            <a:xfrm>
              <a:off x="1598317" y="3787460"/>
              <a:ext cx="63739" cy="96127"/>
            </a:xfrm>
            <a:custGeom>
              <a:avLst/>
              <a:gdLst>
                <a:gd name="connsiteX0" fmla="*/ 55901 w 63739"/>
                <a:gd name="connsiteY0" fmla="*/ 80797 h 96127"/>
                <a:gd name="connsiteX1" fmla="*/ 31120 w 63739"/>
                <a:gd name="connsiteY1" fmla="*/ 96127 h 96127"/>
                <a:gd name="connsiteX2" fmla="*/ 0 w 63739"/>
                <a:gd name="connsiteY2" fmla="*/ 64315 h 96127"/>
                <a:gd name="connsiteX3" fmla="*/ 31120 w 63739"/>
                <a:gd name="connsiteY3" fmla="*/ 31927 h 96127"/>
                <a:gd name="connsiteX4" fmla="*/ 55901 w 63739"/>
                <a:gd name="connsiteY4" fmla="*/ 47372 h 96127"/>
                <a:gd name="connsiteX5" fmla="*/ 55901 w 63739"/>
                <a:gd name="connsiteY5" fmla="*/ 0 h 96127"/>
                <a:gd name="connsiteX6" fmla="*/ 63739 w 63739"/>
                <a:gd name="connsiteY6" fmla="*/ 0 h 96127"/>
                <a:gd name="connsiteX7" fmla="*/ 63739 w 63739"/>
                <a:gd name="connsiteY7" fmla="*/ 95090 h 96127"/>
                <a:gd name="connsiteX8" fmla="*/ 55901 w 63739"/>
                <a:gd name="connsiteY8" fmla="*/ 95090 h 96127"/>
                <a:gd name="connsiteX9" fmla="*/ 55901 w 63739"/>
                <a:gd name="connsiteY9" fmla="*/ 80797 h 96127"/>
                <a:gd name="connsiteX10" fmla="*/ 8184 w 63739"/>
                <a:gd name="connsiteY10" fmla="*/ 64200 h 96127"/>
                <a:gd name="connsiteX11" fmla="*/ 31927 w 63739"/>
                <a:gd name="connsiteY11" fmla="*/ 88750 h 96127"/>
                <a:gd name="connsiteX12" fmla="*/ 55901 w 63739"/>
                <a:gd name="connsiteY12" fmla="*/ 64200 h 96127"/>
                <a:gd name="connsiteX13" fmla="*/ 31927 w 63739"/>
                <a:gd name="connsiteY13" fmla="*/ 39419 h 96127"/>
                <a:gd name="connsiteX14" fmla="*/ 8184 w 63739"/>
                <a:gd name="connsiteY14" fmla="*/ 64200 h 9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739" h="96127">
                  <a:moveTo>
                    <a:pt x="55901" y="80797"/>
                  </a:moveTo>
                  <a:cubicBezTo>
                    <a:pt x="51521" y="90018"/>
                    <a:pt x="42531" y="96127"/>
                    <a:pt x="31120" y="96127"/>
                  </a:cubicBezTo>
                  <a:cubicBezTo>
                    <a:pt x="13024" y="96127"/>
                    <a:pt x="0" y="82642"/>
                    <a:pt x="0" y="64315"/>
                  </a:cubicBezTo>
                  <a:cubicBezTo>
                    <a:pt x="0" y="45989"/>
                    <a:pt x="12909" y="31927"/>
                    <a:pt x="31120" y="31927"/>
                  </a:cubicBezTo>
                  <a:cubicBezTo>
                    <a:pt x="42531" y="31927"/>
                    <a:pt x="51406" y="38036"/>
                    <a:pt x="55901" y="47372"/>
                  </a:cubicBezTo>
                  <a:lnTo>
                    <a:pt x="55901" y="0"/>
                  </a:lnTo>
                  <a:lnTo>
                    <a:pt x="63739" y="0"/>
                  </a:lnTo>
                  <a:lnTo>
                    <a:pt x="63739" y="95090"/>
                  </a:lnTo>
                  <a:lnTo>
                    <a:pt x="55901" y="95090"/>
                  </a:lnTo>
                  <a:lnTo>
                    <a:pt x="55901" y="80797"/>
                  </a:lnTo>
                  <a:close/>
                  <a:moveTo>
                    <a:pt x="8184" y="64200"/>
                  </a:moveTo>
                  <a:cubicBezTo>
                    <a:pt x="8184" y="78377"/>
                    <a:pt x="17981" y="88750"/>
                    <a:pt x="31927" y="88750"/>
                  </a:cubicBezTo>
                  <a:cubicBezTo>
                    <a:pt x="45874" y="88750"/>
                    <a:pt x="55901" y="78377"/>
                    <a:pt x="55901" y="64200"/>
                  </a:cubicBezTo>
                  <a:cubicBezTo>
                    <a:pt x="55901" y="50023"/>
                    <a:pt x="45874" y="39419"/>
                    <a:pt x="31927" y="39419"/>
                  </a:cubicBezTo>
                  <a:cubicBezTo>
                    <a:pt x="17981" y="39419"/>
                    <a:pt x="8184" y="49793"/>
                    <a:pt x="8184" y="64200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22" name="Freeform: Shape 1121">
              <a:extLst>
                <a:ext uri="{FF2B5EF4-FFF2-40B4-BE49-F238E27FC236}">
                  <a16:creationId xmlns:a16="http://schemas.microsoft.com/office/drawing/2014/main" id="{62572F9D-7340-4124-9A6C-88F4FB524CF8}"/>
                </a:ext>
              </a:extLst>
            </p:cNvPr>
            <p:cNvSpPr/>
            <p:nvPr/>
          </p:nvSpPr>
          <p:spPr>
            <a:xfrm>
              <a:off x="1704702" y="3818580"/>
              <a:ext cx="100161" cy="65929"/>
            </a:xfrm>
            <a:custGeom>
              <a:avLst/>
              <a:gdLst>
                <a:gd name="connsiteX0" fmla="*/ 73421 w 100161"/>
                <a:gd name="connsiteY0" fmla="*/ 65929 h 65929"/>
                <a:gd name="connsiteX1" fmla="*/ 50599 w 100161"/>
                <a:gd name="connsiteY1" fmla="*/ 16021 h 65929"/>
                <a:gd name="connsiteX2" fmla="*/ 27547 w 100161"/>
                <a:gd name="connsiteY2" fmla="*/ 65929 h 65929"/>
                <a:gd name="connsiteX3" fmla="*/ 0 w 100161"/>
                <a:gd name="connsiteY3" fmla="*/ 1844 h 65929"/>
                <a:gd name="connsiteX4" fmla="*/ 8990 w 100161"/>
                <a:gd name="connsiteY4" fmla="*/ 1844 h 65929"/>
                <a:gd name="connsiteX5" fmla="*/ 28354 w 100161"/>
                <a:gd name="connsiteY5" fmla="*/ 48525 h 65929"/>
                <a:gd name="connsiteX6" fmla="*/ 50599 w 100161"/>
                <a:gd name="connsiteY6" fmla="*/ 0 h 65929"/>
                <a:gd name="connsiteX7" fmla="*/ 72614 w 100161"/>
                <a:gd name="connsiteY7" fmla="*/ 48525 h 65929"/>
                <a:gd name="connsiteX8" fmla="*/ 91978 w 100161"/>
                <a:gd name="connsiteY8" fmla="*/ 1844 h 65929"/>
                <a:gd name="connsiteX9" fmla="*/ 100161 w 100161"/>
                <a:gd name="connsiteY9" fmla="*/ 1844 h 65929"/>
                <a:gd name="connsiteX10" fmla="*/ 73306 w 100161"/>
                <a:gd name="connsiteY10" fmla="*/ 65929 h 65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161" h="65929">
                  <a:moveTo>
                    <a:pt x="73421" y="65929"/>
                  </a:moveTo>
                  <a:lnTo>
                    <a:pt x="50599" y="16021"/>
                  </a:lnTo>
                  <a:lnTo>
                    <a:pt x="27547" y="65929"/>
                  </a:lnTo>
                  <a:lnTo>
                    <a:pt x="0" y="1844"/>
                  </a:lnTo>
                  <a:lnTo>
                    <a:pt x="8990" y="1844"/>
                  </a:lnTo>
                  <a:lnTo>
                    <a:pt x="28354" y="48525"/>
                  </a:lnTo>
                  <a:lnTo>
                    <a:pt x="50599" y="0"/>
                  </a:lnTo>
                  <a:lnTo>
                    <a:pt x="72614" y="48525"/>
                  </a:lnTo>
                  <a:lnTo>
                    <a:pt x="91978" y="1844"/>
                  </a:lnTo>
                  <a:lnTo>
                    <a:pt x="100161" y="1844"/>
                  </a:lnTo>
                  <a:lnTo>
                    <a:pt x="73306" y="65929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23" name="Freeform: Shape 1122">
              <a:extLst>
                <a:ext uri="{FF2B5EF4-FFF2-40B4-BE49-F238E27FC236}">
                  <a16:creationId xmlns:a16="http://schemas.microsoft.com/office/drawing/2014/main" id="{A104F311-EB2A-416B-8D18-FD323B3298EB}"/>
                </a:ext>
              </a:extLst>
            </p:cNvPr>
            <p:cNvSpPr/>
            <p:nvPr/>
          </p:nvSpPr>
          <p:spPr>
            <a:xfrm>
              <a:off x="1811203" y="3819387"/>
              <a:ext cx="59935" cy="64200"/>
            </a:xfrm>
            <a:custGeom>
              <a:avLst/>
              <a:gdLst>
                <a:gd name="connsiteX0" fmla="*/ 0 w 59935"/>
                <a:gd name="connsiteY0" fmla="*/ 32504 h 64200"/>
                <a:gd name="connsiteX1" fmla="*/ 30544 w 59935"/>
                <a:gd name="connsiteY1" fmla="*/ 0 h 64200"/>
                <a:gd name="connsiteX2" fmla="*/ 59935 w 59935"/>
                <a:gd name="connsiteY2" fmla="*/ 31351 h 64200"/>
                <a:gd name="connsiteX3" fmla="*/ 59705 w 59935"/>
                <a:gd name="connsiteY3" fmla="*/ 35155 h 64200"/>
                <a:gd name="connsiteX4" fmla="*/ 8184 w 59935"/>
                <a:gd name="connsiteY4" fmla="*/ 35155 h 64200"/>
                <a:gd name="connsiteX5" fmla="*/ 33080 w 59935"/>
                <a:gd name="connsiteY5" fmla="*/ 56939 h 64200"/>
                <a:gd name="connsiteX6" fmla="*/ 55786 w 59935"/>
                <a:gd name="connsiteY6" fmla="*/ 49331 h 64200"/>
                <a:gd name="connsiteX7" fmla="*/ 55786 w 59935"/>
                <a:gd name="connsiteY7" fmla="*/ 57054 h 64200"/>
                <a:gd name="connsiteX8" fmla="*/ 33080 w 59935"/>
                <a:gd name="connsiteY8" fmla="*/ 64200 h 64200"/>
                <a:gd name="connsiteX9" fmla="*/ 0 w 59935"/>
                <a:gd name="connsiteY9" fmla="*/ 32504 h 64200"/>
                <a:gd name="connsiteX10" fmla="*/ 51752 w 59935"/>
                <a:gd name="connsiteY10" fmla="*/ 28700 h 64200"/>
                <a:gd name="connsiteX11" fmla="*/ 30544 w 59935"/>
                <a:gd name="connsiteY11" fmla="*/ 7261 h 64200"/>
                <a:gd name="connsiteX12" fmla="*/ 8414 w 59935"/>
                <a:gd name="connsiteY12" fmla="*/ 28700 h 64200"/>
                <a:gd name="connsiteX13" fmla="*/ 51752 w 59935"/>
                <a:gd name="connsiteY13" fmla="*/ 28700 h 6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935" h="64200">
                  <a:moveTo>
                    <a:pt x="0" y="32504"/>
                  </a:moveTo>
                  <a:cubicBezTo>
                    <a:pt x="0" y="14062"/>
                    <a:pt x="11641" y="0"/>
                    <a:pt x="30544" y="0"/>
                  </a:cubicBezTo>
                  <a:cubicBezTo>
                    <a:pt x="49447" y="0"/>
                    <a:pt x="59935" y="13370"/>
                    <a:pt x="59935" y="31351"/>
                  </a:cubicBezTo>
                  <a:cubicBezTo>
                    <a:pt x="59935" y="32619"/>
                    <a:pt x="59820" y="33887"/>
                    <a:pt x="59705" y="35155"/>
                  </a:cubicBezTo>
                  <a:lnTo>
                    <a:pt x="8184" y="35155"/>
                  </a:lnTo>
                  <a:cubicBezTo>
                    <a:pt x="9451" y="47948"/>
                    <a:pt x="18903" y="56939"/>
                    <a:pt x="33080" y="56939"/>
                  </a:cubicBezTo>
                  <a:cubicBezTo>
                    <a:pt x="41263" y="56939"/>
                    <a:pt x="49216" y="54403"/>
                    <a:pt x="55786" y="49331"/>
                  </a:cubicBezTo>
                  <a:lnTo>
                    <a:pt x="55786" y="57054"/>
                  </a:lnTo>
                  <a:cubicBezTo>
                    <a:pt x="49216" y="61895"/>
                    <a:pt x="41378" y="64200"/>
                    <a:pt x="33080" y="64200"/>
                  </a:cubicBezTo>
                  <a:cubicBezTo>
                    <a:pt x="13601" y="64200"/>
                    <a:pt x="0" y="51291"/>
                    <a:pt x="0" y="32504"/>
                  </a:cubicBezTo>
                  <a:close/>
                  <a:moveTo>
                    <a:pt x="51752" y="28700"/>
                  </a:moveTo>
                  <a:cubicBezTo>
                    <a:pt x="50945" y="16482"/>
                    <a:pt x="43223" y="7261"/>
                    <a:pt x="30544" y="7261"/>
                  </a:cubicBezTo>
                  <a:cubicBezTo>
                    <a:pt x="17865" y="7261"/>
                    <a:pt x="9567" y="16482"/>
                    <a:pt x="8414" y="28700"/>
                  </a:cubicBezTo>
                  <a:lnTo>
                    <a:pt x="51752" y="28700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24" name="Freeform: Shape 1123">
              <a:extLst>
                <a:ext uri="{FF2B5EF4-FFF2-40B4-BE49-F238E27FC236}">
                  <a16:creationId xmlns:a16="http://schemas.microsoft.com/office/drawing/2014/main" id="{603AC61D-B0F0-41FC-B003-1E5C447C1695}"/>
                </a:ext>
              </a:extLst>
            </p:cNvPr>
            <p:cNvSpPr/>
            <p:nvPr/>
          </p:nvSpPr>
          <p:spPr>
            <a:xfrm>
              <a:off x="1888543" y="3787460"/>
              <a:ext cx="63623" cy="96127"/>
            </a:xfrm>
            <a:custGeom>
              <a:avLst/>
              <a:gdLst>
                <a:gd name="connsiteX0" fmla="*/ 32503 w 63623"/>
                <a:gd name="connsiteY0" fmla="*/ 96127 h 96127"/>
                <a:gd name="connsiteX1" fmla="*/ 7838 w 63623"/>
                <a:gd name="connsiteY1" fmla="*/ 80682 h 96127"/>
                <a:gd name="connsiteX2" fmla="*/ 7838 w 63623"/>
                <a:gd name="connsiteY2" fmla="*/ 95090 h 96127"/>
                <a:gd name="connsiteX3" fmla="*/ 0 w 63623"/>
                <a:gd name="connsiteY3" fmla="*/ 95090 h 96127"/>
                <a:gd name="connsiteX4" fmla="*/ 0 w 63623"/>
                <a:gd name="connsiteY4" fmla="*/ 0 h 96127"/>
                <a:gd name="connsiteX5" fmla="*/ 7838 w 63623"/>
                <a:gd name="connsiteY5" fmla="*/ 0 h 96127"/>
                <a:gd name="connsiteX6" fmla="*/ 7838 w 63623"/>
                <a:gd name="connsiteY6" fmla="*/ 47372 h 96127"/>
                <a:gd name="connsiteX7" fmla="*/ 32503 w 63623"/>
                <a:gd name="connsiteY7" fmla="*/ 31927 h 96127"/>
                <a:gd name="connsiteX8" fmla="*/ 63624 w 63623"/>
                <a:gd name="connsiteY8" fmla="*/ 63854 h 96127"/>
                <a:gd name="connsiteX9" fmla="*/ 32503 w 63623"/>
                <a:gd name="connsiteY9" fmla="*/ 96012 h 96127"/>
                <a:gd name="connsiteX10" fmla="*/ 55440 w 63623"/>
                <a:gd name="connsiteY10" fmla="*/ 64085 h 96127"/>
                <a:gd name="connsiteX11" fmla="*/ 31697 w 63623"/>
                <a:gd name="connsiteY11" fmla="*/ 39534 h 96127"/>
                <a:gd name="connsiteX12" fmla="*/ 7722 w 63623"/>
                <a:gd name="connsiteY12" fmla="*/ 64085 h 96127"/>
                <a:gd name="connsiteX13" fmla="*/ 31697 w 63623"/>
                <a:gd name="connsiteY13" fmla="*/ 88866 h 96127"/>
                <a:gd name="connsiteX14" fmla="*/ 55440 w 63623"/>
                <a:gd name="connsiteY14" fmla="*/ 64085 h 9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623" h="96127">
                  <a:moveTo>
                    <a:pt x="32503" y="96127"/>
                  </a:moveTo>
                  <a:cubicBezTo>
                    <a:pt x="21093" y="96127"/>
                    <a:pt x="12102" y="90018"/>
                    <a:pt x="7838" y="80682"/>
                  </a:cubicBezTo>
                  <a:lnTo>
                    <a:pt x="7838" y="95090"/>
                  </a:lnTo>
                  <a:lnTo>
                    <a:pt x="0" y="95090"/>
                  </a:lnTo>
                  <a:lnTo>
                    <a:pt x="0" y="0"/>
                  </a:lnTo>
                  <a:lnTo>
                    <a:pt x="7838" y="0"/>
                  </a:lnTo>
                  <a:lnTo>
                    <a:pt x="7838" y="47372"/>
                  </a:lnTo>
                  <a:cubicBezTo>
                    <a:pt x="12102" y="38036"/>
                    <a:pt x="21093" y="31927"/>
                    <a:pt x="32503" y="31927"/>
                  </a:cubicBezTo>
                  <a:cubicBezTo>
                    <a:pt x="50599" y="31927"/>
                    <a:pt x="63624" y="45413"/>
                    <a:pt x="63624" y="63854"/>
                  </a:cubicBezTo>
                  <a:cubicBezTo>
                    <a:pt x="63624" y="82296"/>
                    <a:pt x="50715" y="96012"/>
                    <a:pt x="32503" y="96012"/>
                  </a:cubicBezTo>
                  <a:close/>
                  <a:moveTo>
                    <a:pt x="55440" y="64085"/>
                  </a:moveTo>
                  <a:cubicBezTo>
                    <a:pt x="55440" y="49908"/>
                    <a:pt x="45643" y="39534"/>
                    <a:pt x="31697" y="39534"/>
                  </a:cubicBezTo>
                  <a:cubicBezTo>
                    <a:pt x="17750" y="39534"/>
                    <a:pt x="7722" y="49908"/>
                    <a:pt x="7722" y="64085"/>
                  </a:cubicBezTo>
                  <a:cubicBezTo>
                    <a:pt x="7722" y="78262"/>
                    <a:pt x="17750" y="88866"/>
                    <a:pt x="31697" y="88866"/>
                  </a:cubicBezTo>
                  <a:cubicBezTo>
                    <a:pt x="45643" y="88866"/>
                    <a:pt x="55440" y="78492"/>
                    <a:pt x="55440" y="64085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25" name="Freeform: Shape 1124">
              <a:extLst>
                <a:ext uri="{FF2B5EF4-FFF2-40B4-BE49-F238E27FC236}">
                  <a16:creationId xmlns:a16="http://schemas.microsoft.com/office/drawing/2014/main" id="{776FC012-C039-4756-B52B-FFA9A3777564}"/>
                </a:ext>
              </a:extLst>
            </p:cNvPr>
            <p:cNvSpPr/>
            <p:nvPr/>
          </p:nvSpPr>
          <p:spPr>
            <a:xfrm>
              <a:off x="1964154" y="3819502"/>
              <a:ext cx="43914" cy="64315"/>
            </a:xfrm>
            <a:custGeom>
              <a:avLst/>
              <a:gdLst>
                <a:gd name="connsiteX0" fmla="*/ 21438 w 43914"/>
                <a:gd name="connsiteY0" fmla="*/ 57630 h 64315"/>
                <a:gd name="connsiteX1" fmla="*/ 35961 w 43914"/>
                <a:gd name="connsiteY1" fmla="*/ 47142 h 64315"/>
                <a:gd name="connsiteX2" fmla="*/ 28469 w 43914"/>
                <a:gd name="connsiteY2" fmla="*/ 38036 h 64315"/>
                <a:gd name="connsiteX3" fmla="*/ 12563 w 43914"/>
                <a:gd name="connsiteY3" fmla="*/ 31812 h 64315"/>
                <a:gd name="connsiteX4" fmla="*/ 1152 w 43914"/>
                <a:gd name="connsiteY4" fmla="*/ 16943 h 64315"/>
                <a:gd name="connsiteX5" fmla="*/ 22130 w 43914"/>
                <a:gd name="connsiteY5" fmla="*/ 0 h 64315"/>
                <a:gd name="connsiteX6" fmla="*/ 41033 w 43914"/>
                <a:gd name="connsiteY6" fmla="*/ 5993 h 64315"/>
                <a:gd name="connsiteX7" fmla="*/ 41033 w 43914"/>
                <a:gd name="connsiteY7" fmla="*/ 14292 h 64315"/>
                <a:gd name="connsiteX8" fmla="*/ 22245 w 43914"/>
                <a:gd name="connsiteY8" fmla="*/ 6570 h 64315"/>
                <a:gd name="connsiteX9" fmla="*/ 9106 w 43914"/>
                <a:gd name="connsiteY9" fmla="*/ 16367 h 64315"/>
                <a:gd name="connsiteX10" fmla="*/ 16482 w 43914"/>
                <a:gd name="connsiteY10" fmla="*/ 25242 h 64315"/>
                <a:gd name="connsiteX11" fmla="*/ 32503 w 43914"/>
                <a:gd name="connsiteY11" fmla="*/ 31466 h 64315"/>
                <a:gd name="connsiteX12" fmla="*/ 43914 w 43914"/>
                <a:gd name="connsiteY12" fmla="*/ 45873 h 64315"/>
                <a:gd name="connsiteX13" fmla="*/ 21323 w 43914"/>
                <a:gd name="connsiteY13" fmla="*/ 64315 h 64315"/>
                <a:gd name="connsiteX14" fmla="*/ 0 w 43914"/>
                <a:gd name="connsiteY14" fmla="*/ 57746 h 64315"/>
                <a:gd name="connsiteX15" fmla="*/ 0 w 43914"/>
                <a:gd name="connsiteY15" fmla="*/ 49101 h 64315"/>
                <a:gd name="connsiteX16" fmla="*/ 21438 w 43914"/>
                <a:gd name="connsiteY16" fmla="*/ 57861 h 64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914" h="64315">
                  <a:moveTo>
                    <a:pt x="21438" y="57630"/>
                  </a:moveTo>
                  <a:cubicBezTo>
                    <a:pt x="29622" y="57630"/>
                    <a:pt x="35961" y="53942"/>
                    <a:pt x="35961" y="47142"/>
                  </a:cubicBezTo>
                  <a:cubicBezTo>
                    <a:pt x="35961" y="43223"/>
                    <a:pt x="33771" y="40226"/>
                    <a:pt x="28469" y="38036"/>
                  </a:cubicBezTo>
                  <a:lnTo>
                    <a:pt x="12563" y="31812"/>
                  </a:lnTo>
                  <a:cubicBezTo>
                    <a:pt x="5071" y="28815"/>
                    <a:pt x="1152" y="24435"/>
                    <a:pt x="1152" y="16943"/>
                  </a:cubicBezTo>
                  <a:cubicBezTo>
                    <a:pt x="1152" y="6455"/>
                    <a:pt x="9912" y="0"/>
                    <a:pt x="22130" y="0"/>
                  </a:cubicBezTo>
                  <a:cubicBezTo>
                    <a:pt x="29391" y="0"/>
                    <a:pt x="36192" y="2075"/>
                    <a:pt x="41033" y="5993"/>
                  </a:cubicBezTo>
                  <a:lnTo>
                    <a:pt x="41033" y="14292"/>
                  </a:lnTo>
                  <a:cubicBezTo>
                    <a:pt x="35615" y="9336"/>
                    <a:pt x="28700" y="6570"/>
                    <a:pt x="22245" y="6570"/>
                  </a:cubicBezTo>
                  <a:cubicBezTo>
                    <a:pt x="14638" y="6570"/>
                    <a:pt x="9106" y="10143"/>
                    <a:pt x="9106" y="16367"/>
                  </a:cubicBezTo>
                  <a:cubicBezTo>
                    <a:pt x="9106" y="20516"/>
                    <a:pt x="11180" y="23167"/>
                    <a:pt x="16482" y="25242"/>
                  </a:cubicBezTo>
                  <a:lnTo>
                    <a:pt x="32503" y="31466"/>
                  </a:lnTo>
                  <a:cubicBezTo>
                    <a:pt x="40341" y="34578"/>
                    <a:pt x="43914" y="39419"/>
                    <a:pt x="43914" y="45873"/>
                  </a:cubicBezTo>
                  <a:cubicBezTo>
                    <a:pt x="43914" y="57400"/>
                    <a:pt x="34348" y="64315"/>
                    <a:pt x="21323" y="64315"/>
                  </a:cubicBezTo>
                  <a:cubicBezTo>
                    <a:pt x="13140" y="64315"/>
                    <a:pt x="5648" y="62125"/>
                    <a:pt x="0" y="57746"/>
                  </a:cubicBezTo>
                  <a:lnTo>
                    <a:pt x="0" y="49101"/>
                  </a:lnTo>
                  <a:cubicBezTo>
                    <a:pt x="6455" y="55210"/>
                    <a:pt x="13946" y="57861"/>
                    <a:pt x="21438" y="57861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26" name="Freeform: Shape 1125">
              <a:extLst>
                <a:ext uri="{FF2B5EF4-FFF2-40B4-BE49-F238E27FC236}">
                  <a16:creationId xmlns:a16="http://schemas.microsoft.com/office/drawing/2014/main" id="{381DA994-1E90-48FC-BF68-1C819F044C02}"/>
                </a:ext>
              </a:extLst>
            </p:cNvPr>
            <p:cNvSpPr/>
            <p:nvPr/>
          </p:nvSpPr>
          <p:spPr>
            <a:xfrm>
              <a:off x="2022706" y="3796220"/>
              <a:ext cx="15099" cy="86330"/>
            </a:xfrm>
            <a:custGeom>
              <a:avLst/>
              <a:gdLst>
                <a:gd name="connsiteX0" fmla="*/ 0 w 15099"/>
                <a:gd name="connsiteY0" fmla="*/ 5533 h 86330"/>
                <a:gd name="connsiteX1" fmla="*/ 5302 w 15099"/>
                <a:gd name="connsiteY1" fmla="*/ 0 h 86330"/>
                <a:gd name="connsiteX2" fmla="*/ 8990 w 15099"/>
                <a:gd name="connsiteY2" fmla="*/ 1153 h 86330"/>
                <a:gd name="connsiteX3" fmla="*/ 15099 w 15099"/>
                <a:gd name="connsiteY3" fmla="*/ 5417 h 86330"/>
                <a:gd name="connsiteX4" fmla="*/ 8990 w 15099"/>
                <a:gd name="connsiteY4" fmla="*/ 9682 h 86330"/>
                <a:gd name="connsiteX5" fmla="*/ 5302 w 15099"/>
                <a:gd name="connsiteY5" fmla="*/ 10950 h 86330"/>
                <a:gd name="connsiteX6" fmla="*/ 0 w 15099"/>
                <a:gd name="connsiteY6" fmla="*/ 5533 h 86330"/>
                <a:gd name="connsiteX7" fmla="*/ 1959 w 15099"/>
                <a:gd name="connsiteY7" fmla="*/ 24205 h 86330"/>
                <a:gd name="connsiteX8" fmla="*/ 9912 w 15099"/>
                <a:gd name="connsiteY8" fmla="*/ 24205 h 86330"/>
                <a:gd name="connsiteX9" fmla="*/ 9912 w 15099"/>
                <a:gd name="connsiteY9" fmla="*/ 86330 h 86330"/>
                <a:gd name="connsiteX10" fmla="*/ 1959 w 15099"/>
                <a:gd name="connsiteY10" fmla="*/ 86330 h 86330"/>
                <a:gd name="connsiteX11" fmla="*/ 1959 w 15099"/>
                <a:gd name="connsiteY11" fmla="*/ 24205 h 86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099" h="86330">
                  <a:moveTo>
                    <a:pt x="0" y="5533"/>
                  </a:moveTo>
                  <a:cubicBezTo>
                    <a:pt x="0" y="2536"/>
                    <a:pt x="2305" y="0"/>
                    <a:pt x="5302" y="0"/>
                  </a:cubicBezTo>
                  <a:cubicBezTo>
                    <a:pt x="6685" y="0"/>
                    <a:pt x="7838" y="346"/>
                    <a:pt x="8990" y="1153"/>
                  </a:cubicBezTo>
                  <a:lnTo>
                    <a:pt x="15099" y="5417"/>
                  </a:lnTo>
                  <a:lnTo>
                    <a:pt x="8990" y="9682"/>
                  </a:lnTo>
                  <a:cubicBezTo>
                    <a:pt x="7838" y="10489"/>
                    <a:pt x="6685" y="10950"/>
                    <a:pt x="5302" y="10950"/>
                  </a:cubicBezTo>
                  <a:cubicBezTo>
                    <a:pt x="2305" y="10950"/>
                    <a:pt x="0" y="8414"/>
                    <a:pt x="0" y="5533"/>
                  </a:cubicBezTo>
                  <a:close/>
                  <a:moveTo>
                    <a:pt x="1959" y="24205"/>
                  </a:moveTo>
                  <a:lnTo>
                    <a:pt x="9912" y="24205"/>
                  </a:lnTo>
                  <a:lnTo>
                    <a:pt x="9912" y="86330"/>
                  </a:lnTo>
                  <a:lnTo>
                    <a:pt x="1959" y="86330"/>
                  </a:lnTo>
                  <a:lnTo>
                    <a:pt x="1959" y="24205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27" name="Freeform: Shape 1126">
              <a:extLst>
                <a:ext uri="{FF2B5EF4-FFF2-40B4-BE49-F238E27FC236}">
                  <a16:creationId xmlns:a16="http://schemas.microsoft.com/office/drawing/2014/main" id="{62425780-6636-441E-A709-39F70F6D2EBA}"/>
                </a:ext>
              </a:extLst>
            </p:cNvPr>
            <p:cNvSpPr/>
            <p:nvPr/>
          </p:nvSpPr>
          <p:spPr>
            <a:xfrm>
              <a:off x="2053826" y="3800139"/>
              <a:ext cx="36076" cy="83563"/>
            </a:xfrm>
            <a:custGeom>
              <a:avLst/>
              <a:gdLst>
                <a:gd name="connsiteX0" fmla="*/ 20286 w 36076"/>
                <a:gd name="connsiteY0" fmla="*/ 83449 h 83563"/>
                <a:gd name="connsiteX1" fmla="*/ 0 w 36076"/>
                <a:gd name="connsiteY1" fmla="*/ 62010 h 83563"/>
                <a:gd name="connsiteX2" fmla="*/ 0 w 36076"/>
                <a:gd name="connsiteY2" fmla="*/ 0 h 83563"/>
                <a:gd name="connsiteX3" fmla="*/ 7722 w 36076"/>
                <a:gd name="connsiteY3" fmla="*/ 0 h 83563"/>
                <a:gd name="connsiteX4" fmla="*/ 7722 w 36076"/>
                <a:gd name="connsiteY4" fmla="*/ 20286 h 83563"/>
                <a:gd name="connsiteX5" fmla="*/ 35039 w 36076"/>
                <a:gd name="connsiteY5" fmla="*/ 20286 h 83563"/>
                <a:gd name="connsiteX6" fmla="*/ 35039 w 36076"/>
                <a:gd name="connsiteY6" fmla="*/ 27662 h 83563"/>
                <a:gd name="connsiteX7" fmla="*/ 7722 w 36076"/>
                <a:gd name="connsiteY7" fmla="*/ 27662 h 83563"/>
                <a:gd name="connsiteX8" fmla="*/ 7722 w 36076"/>
                <a:gd name="connsiteY8" fmla="*/ 62702 h 83563"/>
                <a:gd name="connsiteX9" fmla="*/ 21093 w 36076"/>
                <a:gd name="connsiteY9" fmla="*/ 76072 h 83563"/>
                <a:gd name="connsiteX10" fmla="*/ 36077 w 36076"/>
                <a:gd name="connsiteY10" fmla="*/ 71346 h 83563"/>
                <a:gd name="connsiteX11" fmla="*/ 36077 w 36076"/>
                <a:gd name="connsiteY11" fmla="*/ 78953 h 83563"/>
                <a:gd name="connsiteX12" fmla="*/ 20401 w 36076"/>
                <a:gd name="connsiteY12" fmla="*/ 83564 h 8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076" h="83563">
                  <a:moveTo>
                    <a:pt x="20286" y="83449"/>
                  </a:moveTo>
                  <a:cubicBezTo>
                    <a:pt x="7722" y="83449"/>
                    <a:pt x="0" y="77570"/>
                    <a:pt x="0" y="62010"/>
                  </a:cubicBezTo>
                  <a:lnTo>
                    <a:pt x="0" y="0"/>
                  </a:lnTo>
                  <a:lnTo>
                    <a:pt x="7722" y="0"/>
                  </a:lnTo>
                  <a:lnTo>
                    <a:pt x="7722" y="20286"/>
                  </a:lnTo>
                  <a:lnTo>
                    <a:pt x="35039" y="20286"/>
                  </a:lnTo>
                  <a:lnTo>
                    <a:pt x="35039" y="27662"/>
                  </a:lnTo>
                  <a:lnTo>
                    <a:pt x="7722" y="27662"/>
                  </a:lnTo>
                  <a:lnTo>
                    <a:pt x="7722" y="62702"/>
                  </a:lnTo>
                  <a:cubicBezTo>
                    <a:pt x="7722" y="72268"/>
                    <a:pt x="13255" y="76072"/>
                    <a:pt x="21093" y="76072"/>
                  </a:cubicBezTo>
                  <a:cubicBezTo>
                    <a:pt x="25934" y="76072"/>
                    <a:pt x="31466" y="74689"/>
                    <a:pt x="36077" y="71346"/>
                  </a:cubicBezTo>
                  <a:lnTo>
                    <a:pt x="36077" y="78953"/>
                  </a:lnTo>
                  <a:cubicBezTo>
                    <a:pt x="31697" y="82065"/>
                    <a:pt x="25472" y="83564"/>
                    <a:pt x="20401" y="83564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28" name="Freeform: Shape 1127">
              <a:extLst>
                <a:ext uri="{FF2B5EF4-FFF2-40B4-BE49-F238E27FC236}">
                  <a16:creationId xmlns:a16="http://schemas.microsoft.com/office/drawing/2014/main" id="{4F7A1796-C3E4-4E71-B77D-5A921B4B41E0}"/>
                </a:ext>
              </a:extLst>
            </p:cNvPr>
            <p:cNvSpPr/>
            <p:nvPr/>
          </p:nvSpPr>
          <p:spPr>
            <a:xfrm>
              <a:off x="2098202" y="3819387"/>
              <a:ext cx="59935" cy="64200"/>
            </a:xfrm>
            <a:custGeom>
              <a:avLst/>
              <a:gdLst>
                <a:gd name="connsiteX0" fmla="*/ 0 w 59935"/>
                <a:gd name="connsiteY0" fmla="*/ 32504 h 64200"/>
                <a:gd name="connsiteX1" fmla="*/ 30544 w 59935"/>
                <a:gd name="connsiteY1" fmla="*/ 0 h 64200"/>
                <a:gd name="connsiteX2" fmla="*/ 59936 w 59935"/>
                <a:gd name="connsiteY2" fmla="*/ 31351 h 64200"/>
                <a:gd name="connsiteX3" fmla="*/ 59705 w 59935"/>
                <a:gd name="connsiteY3" fmla="*/ 35155 h 64200"/>
                <a:gd name="connsiteX4" fmla="*/ 8184 w 59935"/>
                <a:gd name="connsiteY4" fmla="*/ 35155 h 64200"/>
                <a:gd name="connsiteX5" fmla="*/ 33080 w 59935"/>
                <a:gd name="connsiteY5" fmla="*/ 56939 h 64200"/>
                <a:gd name="connsiteX6" fmla="*/ 55786 w 59935"/>
                <a:gd name="connsiteY6" fmla="*/ 49331 h 64200"/>
                <a:gd name="connsiteX7" fmla="*/ 55786 w 59935"/>
                <a:gd name="connsiteY7" fmla="*/ 57054 h 64200"/>
                <a:gd name="connsiteX8" fmla="*/ 33080 w 59935"/>
                <a:gd name="connsiteY8" fmla="*/ 64200 h 64200"/>
                <a:gd name="connsiteX9" fmla="*/ 0 w 59935"/>
                <a:gd name="connsiteY9" fmla="*/ 32504 h 64200"/>
                <a:gd name="connsiteX10" fmla="*/ 51752 w 59935"/>
                <a:gd name="connsiteY10" fmla="*/ 28700 h 64200"/>
                <a:gd name="connsiteX11" fmla="*/ 30544 w 59935"/>
                <a:gd name="connsiteY11" fmla="*/ 7261 h 64200"/>
                <a:gd name="connsiteX12" fmla="*/ 8414 w 59935"/>
                <a:gd name="connsiteY12" fmla="*/ 28700 h 64200"/>
                <a:gd name="connsiteX13" fmla="*/ 51752 w 59935"/>
                <a:gd name="connsiteY13" fmla="*/ 28700 h 6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935" h="64200">
                  <a:moveTo>
                    <a:pt x="0" y="32504"/>
                  </a:moveTo>
                  <a:cubicBezTo>
                    <a:pt x="0" y="14062"/>
                    <a:pt x="11641" y="0"/>
                    <a:pt x="30544" y="0"/>
                  </a:cubicBezTo>
                  <a:cubicBezTo>
                    <a:pt x="49447" y="0"/>
                    <a:pt x="59936" y="13370"/>
                    <a:pt x="59936" y="31351"/>
                  </a:cubicBezTo>
                  <a:cubicBezTo>
                    <a:pt x="59936" y="32619"/>
                    <a:pt x="59820" y="33887"/>
                    <a:pt x="59705" y="35155"/>
                  </a:cubicBezTo>
                  <a:lnTo>
                    <a:pt x="8184" y="35155"/>
                  </a:lnTo>
                  <a:cubicBezTo>
                    <a:pt x="9451" y="47948"/>
                    <a:pt x="18903" y="56939"/>
                    <a:pt x="33080" y="56939"/>
                  </a:cubicBezTo>
                  <a:cubicBezTo>
                    <a:pt x="41263" y="56939"/>
                    <a:pt x="49216" y="54403"/>
                    <a:pt x="55786" y="49331"/>
                  </a:cubicBezTo>
                  <a:lnTo>
                    <a:pt x="55786" y="57054"/>
                  </a:lnTo>
                  <a:cubicBezTo>
                    <a:pt x="49216" y="61895"/>
                    <a:pt x="41379" y="64200"/>
                    <a:pt x="33080" y="64200"/>
                  </a:cubicBezTo>
                  <a:cubicBezTo>
                    <a:pt x="13601" y="64200"/>
                    <a:pt x="0" y="51291"/>
                    <a:pt x="0" y="32504"/>
                  </a:cubicBezTo>
                  <a:close/>
                  <a:moveTo>
                    <a:pt x="51752" y="28700"/>
                  </a:moveTo>
                  <a:cubicBezTo>
                    <a:pt x="50945" y="16482"/>
                    <a:pt x="43223" y="7261"/>
                    <a:pt x="30544" y="7261"/>
                  </a:cubicBezTo>
                  <a:cubicBezTo>
                    <a:pt x="17865" y="7261"/>
                    <a:pt x="9567" y="16482"/>
                    <a:pt x="8414" y="28700"/>
                  </a:cubicBezTo>
                  <a:lnTo>
                    <a:pt x="51752" y="28700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29" name="Freeform: Shape 1128">
              <a:extLst>
                <a:ext uri="{FF2B5EF4-FFF2-40B4-BE49-F238E27FC236}">
                  <a16:creationId xmlns:a16="http://schemas.microsoft.com/office/drawing/2014/main" id="{FD53E5A1-5274-4C30-A747-31AEA7C4B609}"/>
                </a:ext>
              </a:extLst>
            </p:cNvPr>
            <p:cNvSpPr/>
            <p:nvPr/>
          </p:nvSpPr>
          <p:spPr>
            <a:xfrm>
              <a:off x="2170470" y="3819502"/>
              <a:ext cx="43914" cy="64315"/>
            </a:xfrm>
            <a:custGeom>
              <a:avLst/>
              <a:gdLst>
                <a:gd name="connsiteX0" fmla="*/ 21438 w 43914"/>
                <a:gd name="connsiteY0" fmla="*/ 57630 h 64315"/>
                <a:gd name="connsiteX1" fmla="*/ 35961 w 43914"/>
                <a:gd name="connsiteY1" fmla="*/ 47142 h 64315"/>
                <a:gd name="connsiteX2" fmla="*/ 28469 w 43914"/>
                <a:gd name="connsiteY2" fmla="*/ 38036 h 64315"/>
                <a:gd name="connsiteX3" fmla="*/ 12563 w 43914"/>
                <a:gd name="connsiteY3" fmla="*/ 31812 h 64315"/>
                <a:gd name="connsiteX4" fmla="*/ 1153 w 43914"/>
                <a:gd name="connsiteY4" fmla="*/ 16943 h 64315"/>
                <a:gd name="connsiteX5" fmla="*/ 22130 w 43914"/>
                <a:gd name="connsiteY5" fmla="*/ 0 h 64315"/>
                <a:gd name="connsiteX6" fmla="*/ 41033 w 43914"/>
                <a:gd name="connsiteY6" fmla="*/ 5993 h 64315"/>
                <a:gd name="connsiteX7" fmla="*/ 41033 w 43914"/>
                <a:gd name="connsiteY7" fmla="*/ 14292 h 64315"/>
                <a:gd name="connsiteX8" fmla="*/ 22245 w 43914"/>
                <a:gd name="connsiteY8" fmla="*/ 6570 h 64315"/>
                <a:gd name="connsiteX9" fmla="*/ 9106 w 43914"/>
                <a:gd name="connsiteY9" fmla="*/ 16367 h 64315"/>
                <a:gd name="connsiteX10" fmla="*/ 16482 w 43914"/>
                <a:gd name="connsiteY10" fmla="*/ 25242 h 64315"/>
                <a:gd name="connsiteX11" fmla="*/ 32504 w 43914"/>
                <a:gd name="connsiteY11" fmla="*/ 31466 h 64315"/>
                <a:gd name="connsiteX12" fmla="*/ 43914 w 43914"/>
                <a:gd name="connsiteY12" fmla="*/ 45873 h 64315"/>
                <a:gd name="connsiteX13" fmla="*/ 21323 w 43914"/>
                <a:gd name="connsiteY13" fmla="*/ 64315 h 64315"/>
                <a:gd name="connsiteX14" fmla="*/ 0 w 43914"/>
                <a:gd name="connsiteY14" fmla="*/ 57746 h 64315"/>
                <a:gd name="connsiteX15" fmla="*/ 0 w 43914"/>
                <a:gd name="connsiteY15" fmla="*/ 49101 h 64315"/>
                <a:gd name="connsiteX16" fmla="*/ 21438 w 43914"/>
                <a:gd name="connsiteY16" fmla="*/ 57861 h 64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914" h="64315">
                  <a:moveTo>
                    <a:pt x="21438" y="57630"/>
                  </a:moveTo>
                  <a:cubicBezTo>
                    <a:pt x="29622" y="57630"/>
                    <a:pt x="35961" y="53942"/>
                    <a:pt x="35961" y="47142"/>
                  </a:cubicBezTo>
                  <a:cubicBezTo>
                    <a:pt x="35961" y="43223"/>
                    <a:pt x="33771" y="40226"/>
                    <a:pt x="28469" y="38036"/>
                  </a:cubicBezTo>
                  <a:lnTo>
                    <a:pt x="12563" y="31812"/>
                  </a:lnTo>
                  <a:cubicBezTo>
                    <a:pt x="5071" y="28815"/>
                    <a:pt x="1153" y="24435"/>
                    <a:pt x="1153" y="16943"/>
                  </a:cubicBezTo>
                  <a:cubicBezTo>
                    <a:pt x="1153" y="6455"/>
                    <a:pt x="9912" y="0"/>
                    <a:pt x="22130" y="0"/>
                  </a:cubicBezTo>
                  <a:cubicBezTo>
                    <a:pt x="29391" y="0"/>
                    <a:pt x="36192" y="2075"/>
                    <a:pt x="41033" y="5993"/>
                  </a:cubicBezTo>
                  <a:lnTo>
                    <a:pt x="41033" y="14292"/>
                  </a:lnTo>
                  <a:cubicBezTo>
                    <a:pt x="35615" y="9336"/>
                    <a:pt x="28700" y="6570"/>
                    <a:pt x="22245" y="6570"/>
                  </a:cubicBezTo>
                  <a:cubicBezTo>
                    <a:pt x="14638" y="6570"/>
                    <a:pt x="9106" y="10143"/>
                    <a:pt x="9106" y="16367"/>
                  </a:cubicBezTo>
                  <a:cubicBezTo>
                    <a:pt x="9106" y="20516"/>
                    <a:pt x="11180" y="23167"/>
                    <a:pt x="16482" y="25242"/>
                  </a:cubicBezTo>
                  <a:lnTo>
                    <a:pt x="32504" y="31466"/>
                  </a:lnTo>
                  <a:cubicBezTo>
                    <a:pt x="40341" y="34578"/>
                    <a:pt x="43914" y="39419"/>
                    <a:pt x="43914" y="45873"/>
                  </a:cubicBezTo>
                  <a:cubicBezTo>
                    <a:pt x="43914" y="57400"/>
                    <a:pt x="34348" y="64315"/>
                    <a:pt x="21323" y="64315"/>
                  </a:cubicBezTo>
                  <a:cubicBezTo>
                    <a:pt x="13140" y="64315"/>
                    <a:pt x="5648" y="62125"/>
                    <a:pt x="0" y="57746"/>
                  </a:cubicBezTo>
                  <a:lnTo>
                    <a:pt x="0" y="49101"/>
                  </a:lnTo>
                  <a:cubicBezTo>
                    <a:pt x="6455" y="55210"/>
                    <a:pt x="13947" y="57861"/>
                    <a:pt x="21438" y="57861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30" name="Freeform: Shape 1129">
              <a:extLst>
                <a:ext uri="{FF2B5EF4-FFF2-40B4-BE49-F238E27FC236}">
                  <a16:creationId xmlns:a16="http://schemas.microsoft.com/office/drawing/2014/main" id="{198E3A0B-C2CC-4BDA-93AD-FCBD9AF6ED52}"/>
                </a:ext>
              </a:extLst>
            </p:cNvPr>
            <p:cNvSpPr/>
            <p:nvPr/>
          </p:nvSpPr>
          <p:spPr>
            <a:xfrm>
              <a:off x="2258760" y="3796220"/>
              <a:ext cx="15099" cy="86330"/>
            </a:xfrm>
            <a:custGeom>
              <a:avLst/>
              <a:gdLst>
                <a:gd name="connsiteX0" fmla="*/ 0 w 15099"/>
                <a:gd name="connsiteY0" fmla="*/ 5533 h 86330"/>
                <a:gd name="connsiteX1" fmla="*/ 5302 w 15099"/>
                <a:gd name="connsiteY1" fmla="*/ 0 h 86330"/>
                <a:gd name="connsiteX2" fmla="*/ 8990 w 15099"/>
                <a:gd name="connsiteY2" fmla="*/ 1153 h 86330"/>
                <a:gd name="connsiteX3" fmla="*/ 15099 w 15099"/>
                <a:gd name="connsiteY3" fmla="*/ 5417 h 86330"/>
                <a:gd name="connsiteX4" fmla="*/ 8990 w 15099"/>
                <a:gd name="connsiteY4" fmla="*/ 9682 h 86330"/>
                <a:gd name="connsiteX5" fmla="*/ 5302 w 15099"/>
                <a:gd name="connsiteY5" fmla="*/ 10950 h 86330"/>
                <a:gd name="connsiteX6" fmla="*/ 0 w 15099"/>
                <a:gd name="connsiteY6" fmla="*/ 5533 h 86330"/>
                <a:gd name="connsiteX7" fmla="*/ 1959 w 15099"/>
                <a:gd name="connsiteY7" fmla="*/ 24205 h 86330"/>
                <a:gd name="connsiteX8" fmla="*/ 9912 w 15099"/>
                <a:gd name="connsiteY8" fmla="*/ 24205 h 86330"/>
                <a:gd name="connsiteX9" fmla="*/ 9912 w 15099"/>
                <a:gd name="connsiteY9" fmla="*/ 86330 h 86330"/>
                <a:gd name="connsiteX10" fmla="*/ 1959 w 15099"/>
                <a:gd name="connsiteY10" fmla="*/ 86330 h 86330"/>
                <a:gd name="connsiteX11" fmla="*/ 1959 w 15099"/>
                <a:gd name="connsiteY11" fmla="*/ 24205 h 86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099" h="86330">
                  <a:moveTo>
                    <a:pt x="0" y="5533"/>
                  </a:moveTo>
                  <a:cubicBezTo>
                    <a:pt x="0" y="2536"/>
                    <a:pt x="2305" y="0"/>
                    <a:pt x="5302" y="0"/>
                  </a:cubicBezTo>
                  <a:cubicBezTo>
                    <a:pt x="6685" y="0"/>
                    <a:pt x="7838" y="346"/>
                    <a:pt x="8990" y="1153"/>
                  </a:cubicBezTo>
                  <a:lnTo>
                    <a:pt x="15099" y="5417"/>
                  </a:lnTo>
                  <a:lnTo>
                    <a:pt x="8990" y="9682"/>
                  </a:lnTo>
                  <a:cubicBezTo>
                    <a:pt x="7838" y="10489"/>
                    <a:pt x="6685" y="10950"/>
                    <a:pt x="5302" y="10950"/>
                  </a:cubicBezTo>
                  <a:cubicBezTo>
                    <a:pt x="2305" y="10950"/>
                    <a:pt x="0" y="8414"/>
                    <a:pt x="0" y="5533"/>
                  </a:cubicBezTo>
                  <a:close/>
                  <a:moveTo>
                    <a:pt x="1959" y="24205"/>
                  </a:moveTo>
                  <a:lnTo>
                    <a:pt x="9912" y="24205"/>
                  </a:lnTo>
                  <a:lnTo>
                    <a:pt x="9912" y="86330"/>
                  </a:lnTo>
                  <a:lnTo>
                    <a:pt x="1959" y="86330"/>
                  </a:lnTo>
                  <a:lnTo>
                    <a:pt x="1959" y="24205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31" name="Freeform: Shape 1130">
              <a:extLst>
                <a:ext uri="{FF2B5EF4-FFF2-40B4-BE49-F238E27FC236}">
                  <a16:creationId xmlns:a16="http://schemas.microsoft.com/office/drawing/2014/main" id="{37EDB802-F12F-4633-9042-63E5FC4D447B}"/>
                </a:ext>
              </a:extLst>
            </p:cNvPr>
            <p:cNvSpPr/>
            <p:nvPr/>
          </p:nvSpPr>
          <p:spPr>
            <a:xfrm>
              <a:off x="2290687" y="3819387"/>
              <a:ext cx="55324" cy="63162"/>
            </a:xfrm>
            <a:custGeom>
              <a:avLst/>
              <a:gdLst>
                <a:gd name="connsiteX0" fmla="*/ 7838 w 55324"/>
                <a:gd name="connsiteY0" fmla="*/ 63163 h 63162"/>
                <a:gd name="connsiteX1" fmla="*/ 0 w 55324"/>
                <a:gd name="connsiteY1" fmla="*/ 63163 h 63162"/>
                <a:gd name="connsiteX2" fmla="*/ 0 w 55324"/>
                <a:gd name="connsiteY2" fmla="*/ 1037 h 63162"/>
                <a:gd name="connsiteX3" fmla="*/ 7838 w 55324"/>
                <a:gd name="connsiteY3" fmla="*/ 1037 h 63162"/>
                <a:gd name="connsiteX4" fmla="*/ 7838 w 55324"/>
                <a:gd name="connsiteY4" fmla="*/ 15214 h 63162"/>
                <a:gd name="connsiteX5" fmla="*/ 30775 w 55324"/>
                <a:gd name="connsiteY5" fmla="*/ 0 h 63162"/>
                <a:gd name="connsiteX6" fmla="*/ 55325 w 55324"/>
                <a:gd name="connsiteY6" fmla="*/ 27662 h 63162"/>
                <a:gd name="connsiteX7" fmla="*/ 55325 w 55324"/>
                <a:gd name="connsiteY7" fmla="*/ 63163 h 63162"/>
                <a:gd name="connsiteX8" fmla="*/ 47487 w 55324"/>
                <a:gd name="connsiteY8" fmla="*/ 63163 h 63162"/>
                <a:gd name="connsiteX9" fmla="*/ 47487 w 55324"/>
                <a:gd name="connsiteY9" fmla="*/ 28815 h 63162"/>
                <a:gd name="connsiteX10" fmla="*/ 28815 w 55324"/>
                <a:gd name="connsiteY10" fmla="*/ 7607 h 63162"/>
                <a:gd name="connsiteX11" fmla="*/ 7722 w 55324"/>
                <a:gd name="connsiteY11" fmla="*/ 32042 h 63162"/>
                <a:gd name="connsiteX12" fmla="*/ 7722 w 55324"/>
                <a:gd name="connsiteY12" fmla="*/ 63163 h 6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324" h="63162">
                  <a:moveTo>
                    <a:pt x="7838" y="63163"/>
                  </a:moveTo>
                  <a:lnTo>
                    <a:pt x="0" y="63163"/>
                  </a:lnTo>
                  <a:lnTo>
                    <a:pt x="0" y="1037"/>
                  </a:lnTo>
                  <a:lnTo>
                    <a:pt x="7838" y="1037"/>
                  </a:lnTo>
                  <a:lnTo>
                    <a:pt x="7838" y="15214"/>
                  </a:lnTo>
                  <a:cubicBezTo>
                    <a:pt x="11987" y="6109"/>
                    <a:pt x="20401" y="0"/>
                    <a:pt x="30775" y="0"/>
                  </a:cubicBezTo>
                  <a:cubicBezTo>
                    <a:pt x="47257" y="0"/>
                    <a:pt x="55325" y="11526"/>
                    <a:pt x="55325" y="27662"/>
                  </a:cubicBezTo>
                  <a:lnTo>
                    <a:pt x="55325" y="63163"/>
                  </a:lnTo>
                  <a:lnTo>
                    <a:pt x="47487" y="63163"/>
                  </a:lnTo>
                  <a:lnTo>
                    <a:pt x="47487" y="28815"/>
                  </a:lnTo>
                  <a:cubicBezTo>
                    <a:pt x="47487" y="14753"/>
                    <a:pt x="41033" y="7607"/>
                    <a:pt x="28815" y="7607"/>
                  </a:cubicBezTo>
                  <a:cubicBezTo>
                    <a:pt x="16597" y="7607"/>
                    <a:pt x="7722" y="18211"/>
                    <a:pt x="7722" y="32042"/>
                  </a:cubicBezTo>
                  <a:lnTo>
                    <a:pt x="7722" y="63163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32" name="Freeform: Shape 1131">
              <a:extLst>
                <a:ext uri="{FF2B5EF4-FFF2-40B4-BE49-F238E27FC236}">
                  <a16:creationId xmlns:a16="http://schemas.microsoft.com/office/drawing/2014/main" id="{2D9DA177-1C98-4BC4-ACC6-7B41FEC3BDBF}"/>
                </a:ext>
              </a:extLst>
            </p:cNvPr>
            <p:cNvSpPr/>
            <p:nvPr/>
          </p:nvSpPr>
          <p:spPr>
            <a:xfrm>
              <a:off x="533771" y="3971531"/>
              <a:ext cx="63623" cy="94859"/>
            </a:xfrm>
            <a:custGeom>
              <a:avLst/>
              <a:gdLst>
                <a:gd name="connsiteX0" fmla="*/ 7838 w 63623"/>
                <a:gd name="connsiteY0" fmla="*/ 48755 h 94859"/>
                <a:gd name="connsiteX1" fmla="*/ 7838 w 63623"/>
                <a:gd name="connsiteY1" fmla="*/ 94859 h 94859"/>
                <a:gd name="connsiteX2" fmla="*/ 0 w 63623"/>
                <a:gd name="connsiteY2" fmla="*/ 94859 h 94859"/>
                <a:gd name="connsiteX3" fmla="*/ 0 w 63623"/>
                <a:gd name="connsiteY3" fmla="*/ 1037 h 94859"/>
                <a:gd name="connsiteX4" fmla="*/ 7838 w 63623"/>
                <a:gd name="connsiteY4" fmla="*/ 1037 h 94859"/>
                <a:gd name="connsiteX5" fmla="*/ 7838 w 63623"/>
                <a:gd name="connsiteY5" fmla="*/ 15445 h 94859"/>
                <a:gd name="connsiteX6" fmla="*/ 32503 w 63623"/>
                <a:gd name="connsiteY6" fmla="*/ 0 h 94859"/>
                <a:gd name="connsiteX7" fmla="*/ 63624 w 63623"/>
                <a:gd name="connsiteY7" fmla="*/ 31927 h 94859"/>
                <a:gd name="connsiteX8" fmla="*/ 32503 w 63623"/>
                <a:gd name="connsiteY8" fmla="*/ 64085 h 94859"/>
                <a:gd name="connsiteX9" fmla="*/ 7838 w 63623"/>
                <a:gd name="connsiteY9" fmla="*/ 48640 h 94859"/>
                <a:gd name="connsiteX10" fmla="*/ 31812 w 63623"/>
                <a:gd name="connsiteY10" fmla="*/ 7492 h 94859"/>
                <a:gd name="connsiteX11" fmla="*/ 7838 w 63623"/>
                <a:gd name="connsiteY11" fmla="*/ 32042 h 94859"/>
                <a:gd name="connsiteX12" fmla="*/ 31812 w 63623"/>
                <a:gd name="connsiteY12" fmla="*/ 56823 h 94859"/>
                <a:gd name="connsiteX13" fmla="*/ 55556 w 63623"/>
                <a:gd name="connsiteY13" fmla="*/ 32042 h 94859"/>
                <a:gd name="connsiteX14" fmla="*/ 31812 w 63623"/>
                <a:gd name="connsiteY14" fmla="*/ 7492 h 9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623" h="94859">
                  <a:moveTo>
                    <a:pt x="7838" y="48755"/>
                  </a:moveTo>
                  <a:lnTo>
                    <a:pt x="7838" y="94859"/>
                  </a:lnTo>
                  <a:lnTo>
                    <a:pt x="0" y="94859"/>
                  </a:lnTo>
                  <a:lnTo>
                    <a:pt x="0" y="1037"/>
                  </a:lnTo>
                  <a:lnTo>
                    <a:pt x="7838" y="1037"/>
                  </a:lnTo>
                  <a:lnTo>
                    <a:pt x="7838" y="15445"/>
                  </a:lnTo>
                  <a:cubicBezTo>
                    <a:pt x="12102" y="6109"/>
                    <a:pt x="21093" y="0"/>
                    <a:pt x="32503" y="0"/>
                  </a:cubicBezTo>
                  <a:cubicBezTo>
                    <a:pt x="50484" y="0"/>
                    <a:pt x="63624" y="13601"/>
                    <a:pt x="63624" y="31927"/>
                  </a:cubicBezTo>
                  <a:cubicBezTo>
                    <a:pt x="63624" y="50253"/>
                    <a:pt x="50599" y="64085"/>
                    <a:pt x="32503" y="64085"/>
                  </a:cubicBezTo>
                  <a:cubicBezTo>
                    <a:pt x="21093" y="64085"/>
                    <a:pt x="12102" y="57976"/>
                    <a:pt x="7838" y="48640"/>
                  </a:cubicBezTo>
                  <a:close/>
                  <a:moveTo>
                    <a:pt x="31812" y="7492"/>
                  </a:moveTo>
                  <a:cubicBezTo>
                    <a:pt x="17865" y="7492"/>
                    <a:pt x="7838" y="17865"/>
                    <a:pt x="7838" y="32042"/>
                  </a:cubicBezTo>
                  <a:cubicBezTo>
                    <a:pt x="7838" y="46219"/>
                    <a:pt x="17865" y="56823"/>
                    <a:pt x="31812" y="56823"/>
                  </a:cubicBezTo>
                  <a:cubicBezTo>
                    <a:pt x="45758" y="56823"/>
                    <a:pt x="55556" y="46450"/>
                    <a:pt x="55556" y="32042"/>
                  </a:cubicBezTo>
                  <a:cubicBezTo>
                    <a:pt x="55556" y="17635"/>
                    <a:pt x="45758" y="7492"/>
                    <a:pt x="31812" y="7492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33" name="Freeform: Shape 1132">
              <a:extLst>
                <a:ext uri="{FF2B5EF4-FFF2-40B4-BE49-F238E27FC236}">
                  <a16:creationId xmlns:a16="http://schemas.microsoft.com/office/drawing/2014/main" id="{93A592D8-FC79-4F67-A0CC-53AF8538EC21}"/>
                </a:ext>
              </a:extLst>
            </p:cNvPr>
            <p:cNvSpPr/>
            <p:nvPr/>
          </p:nvSpPr>
          <p:spPr>
            <a:xfrm>
              <a:off x="614799" y="3939604"/>
              <a:ext cx="55325" cy="95089"/>
            </a:xfrm>
            <a:custGeom>
              <a:avLst/>
              <a:gdLst>
                <a:gd name="connsiteX0" fmla="*/ 7838 w 55325"/>
                <a:gd name="connsiteY0" fmla="*/ 95090 h 95089"/>
                <a:gd name="connsiteX1" fmla="*/ 0 w 55325"/>
                <a:gd name="connsiteY1" fmla="*/ 95090 h 95089"/>
                <a:gd name="connsiteX2" fmla="*/ 0 w 55325"/>
                <a:gd name="connsiteY2" fmla="*/ 0 h 95089"/>
                <a:gd name="connsiteX3" fmla="*/ 7838 w 55325"/>
                <a:gd name="connsiteY3" fmla="*/ 0 h 95089"/>
                <a:gd name="connsiteX4" fmla="*/ 7838 w 55325"/>
                <a:gd name="connsiteY4" fmla="*/ 47142 h 95089"/>
                <a:gd name="connsiteX5" fmla="*/ 30775 w 55325"/>
                <a:gd name="connsiteY5" fmla="*/ 31927 h 95089"/>
                <a:gd name="connsiteX6" fmla="*/ 55325 w 55325"/>
                <a:gd name="connsiteY6" fmla="*/ 59590 h 95089"/>
                <a:gd name="connsiteX7" fmla="*/ 55325 w 55325"/>
                <a:gd name="connsiteY7" fmla="*/ 95090 h 95089"/>
                <a:gd name="connsiteX8" fmla="*/ 47487 w 55325"/>
                <a:gd name="connsiteY8" fmla="*/ 95090 h 95089"/>
                <a:gd name="connsiteX9" fmla="*/ 47487 w 55325"/>
                <a:gd name="connsiteY9" fmla="*/ 60743 h 95089"/>
                <a:gd name="connsiteX10" fmla="*/ 28815 w 55325"/>
                <a:gd name="connsiteY10" fmla="*/ 39535 h 95089"/>
                <a:gd name="connsiteX11" fmla="*/ 7722 w 55325"/>
                <a:gd name="connsiteY11" fmla="*/ 63970 h 95089"/>
                <a:gd name="connsiteX12" fmla="*/ 7722 w 55325"/>
                <a:gd name="connsiteY12" fmla="*/ 95090 h 95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325" h="95089">
                  <a:moveTo>
                    <a:pt x="7838" y="95090"/>
                  </a:moveTo>
                  <a:lnTo>
                    <a:pt x="0" y="95090"/>
                  </a:lnTo>
                  <a:lnTo>
                    <a:pt x="0" y="0"/>
                  </a:lnTo>
                  <a:lnTo>
                    <a:pt x="7838" y="0"/>
                  </a:lnTo>
                  <a:lnTo>
                    <a:pt x="7838" y="47142"/>
                  </a:lnTo>
                  <a:cubicBezTo>
                    <a:pt x="11987" y="38036"/>
                    <a:pt x="20401" y="31927"/>
                    <a:pt x="30775" y="31927"/>
                  </a:cubicBezTo>
                  <a:cubicBezTo>
                    <a:pt x="47257" y="31927"/>
                    <a:pt x="55325" y="43453"/>
                    <a:pt x="55325" y="59590"/>
                  </a:cubicBezTo>
                  <a:lnTo>
                    <a:pt x="55325" y="95090"/>
                  </a:lnTo>
                  <a:lnTo>
                    <a:pt x="47487" y="95090"/>
                  </a:lnTo>
                  <a:lnTo>
                    <a:pt x="47487" y="60743"/>
                  </a:lnTo>
                  <a:cubicBezTo>
                    <a:pt x="47487" y="46681"/>
                    <a:pt x="41033" y="39535"/>
                    <a:pt x="28815" y="39535"/>
                  </a:cubicBezTo>
                  <a:cubicBezTo>
                    <a:pt x="16597" y="39535"/>
                    <a:pt x="7722" y="50138"/>
                    <a:pt x="7722" y="63970"/>
                  </a:cubicBezTo>
                  <a:lnTo>
                    <a:pt x="7722" y="95090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34" name="Freeform: Shape 1133">
              <a:extLst>
                <a:ext uri="{FF2B5EF4-FFF2-40B4-BE49-F238E27FC236}">
                  <a16:creationId xmlns:a16="http://schemas.microsoft.com/office/drawing/2014/main" id="{94A5316D-8063-434B-87C6-D8D21169C36D}"/>
                </a:ext>
              </a:extLst>
            </p:cNvPr>
            <p:cNvSpPr/>
            <p:nvPr/>
          </p:nvSpPr>
          <p:spPr>
            <a:xfrm>
              <a:off x="685800" y="3971531"/>
              <a:ext cx="63739" cy="64200"/>
            </a:xfrm>
            <a:custGeom>
              <a:avLst/>
              <a:gdLst>
                <a:gd name="connsiteX0" fmla="*/ 55901 w 63739"/>
                <a:gd name="connsiteY0" fmla="*/ 48870 h 64200"/>
                <a:gd name="connsiteX1" fmla="*/ 31120 w 63739"/>
                <a:gd name="connsiteY1" fmla="*/ 64200 h 64200"/>
                <a:gd name="connsiteX2" fmla="*/ 0 w 63739"/>
                <a:gd name="connsiteY2" fmla="*/ 32388 h 64200"/>
                <a:gd name="connsiteX3" fmla="*/ 31120 w 63739"/>
                <a:gd name="connsiteY3" fmla="*/ 0 h 64200"/>
                <a:gd name="connsiteX4" fmla="*/ 55901 w 63739"/>
                <a:gd name="connsiteY4" fmla="*/ 15445 h 64200"/>
                <a:gd name="connsiteX5" fmla="*/ 55901 w 63739"/>
                <a:gd name="connsiteY5" fmla="*/ 1037 h 64200"/>
                <a:gd name="connsiteX6" fmla="*/ 63739 w 63739"/>
                <a:gd name="connsiteY6" fmla="*/ 1037 h 64200"/>
                <a:gd name="connsiteX7" fmla="*/ 63739 w 63739"/>
                <a:gd name="connsiteY7" fmla="*/ 63163 h 64200"/>
                <a:gd name="connsiteX8" fmla="*/ 55901 w 63739"/>
                <a:gd name="connsiteY8" fmla="*/ 63163 h 64200"/>
                <a:gd name="connsiteX9" fmla="*/ 55901 w 63739"/>
                <a:gd name="connsiteY9" fmla="*/ 48870 h 64200"/>
                <a:gd name="connsiteX10" fmla="*/ 8183 w 63739"/>
                <a:gd name="connsiteY10" fmla="*/ 32273 h 64200"/>
                <a:gd name="connsiteX11" fmla="*/ 31927 w 63739"/>
                <a:gd name="connsiteY11" fmla="*/ 56823 h 64200"/>
                <a:gd name="connsiteX12" fmla="*/ 55901 w 63739"/>
                <a:gd name="connsiteY12" fmla="*/ 32273 h 64200"/>
                <a:gd name="connsiteX13" fmla="*/ 31927 w 63739"/>
                <a:gd name="connsiteY13" fmla="*/ 7492 h 64200"/>
                <a:gd name="connsiteX14" fmla="*/ 8183 w 63739"/>
                <a:gd name="connsiteY14" fmla="*/ 32273 h 6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739" h="64200">
                  <a:moveTo>
                    <a:pt x="55901" y="48870"/>
                  </a:moveTo>
                  <a:cubicBezTo>
                    <a:pt x="51521" y="58206"/>
                    <a:pt x="42531" y="64200"/>
                    <a:pt x="31120" y="64200"/>
                  </a:cubicBezTo>
                  <a:cubicBezTo>
                    <a:pt x="13024" y="64200"/>
                    <a:pt x="0" y="50715"/>
                    <a:pt x="0" y="32388"/>
                  </a:cubicBezTo>
                  <a:cubicBezTo>
                    <a:pt x="0" y="14062"/>
                    <a:pt x="12909" y="0"/>
                    <a:pt x="31120" y="0"/>
                  </a:cubicBezTo>
                  <a:cubicBezTo>
                    <a:pt x="42531" y="0"/>
                    <a:pt x="51406" y="6109"/>
                    <a:pt x="55901" y="15445"/>
                  </a:cubicBezTo>
                  <a:lnTo>
                    <a:pt x="55901" y="1037"/>
                  </a:lnTo>
                  <a:lnTo>
                    <a:pt x="63739" y="1037"/>
                  </a:lnTo>
                  <a:lnTo>
                    <a:pt x="63739" y="63163"/>
                  </a:lnTo>
                  <a:lnTo>
                    <a:pt x="55901" y="63163"/>
                  </a:lnTo>
                  <a:lnTo>
                    <a:pt x="55901" y="48870"/>
                  </a:lnTo>
                  <a:close/>
                  <a:moveTo>
                    <a:pt x="8183" y="32273"/>
                  </a:moveTo>
                  <a:cubicBezTo>
                    <a:pt x="8183" y="46450"/>
                    <a:pt x="17981" y="56823"/>
                    <a:pt x="31927" y="56823"/>
                  </a:cubicBezTo>
                  <a:cubicBezTo>
                    <a:pt x="45874" y="56823"/>
                    <a:pt x="55901" y="46450"/>
                    <a:pt x="55901" y="32273"/>
                  </a:cubicBezTo>
                  <a:cubicBezTo>
                    <a:pt x="55901" y="18096"/>
                    <a:pt x="45874" y="7492"/>
                    <a:pt x="31927" y="7492"/>
                  </a:cubicBezTo>
                  <a:cubicBezTo>
                    <a:pt x="17981" y="7492"/>
                    <a:pt x="8183" y="17865"/>
                    <a:pt x="8183" y="32273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35" name="Freeform: Shape 1134">
              <a:extLst>
                <a:ext uri="{FF2B5EF4-FFF2-40B4-BE49-F238E27FC236}">
                  <a16:creationId xmlns:a16="http://schemas.microsoft.com/office/drawing/2014/main" id="{51E5FCED-C7A7-43B0-A985-A1A389040888}"/>
                </a:ext>
              </a:extLst>
            </p:cNvPr>
            <p:cNvSpPr/>
            <p:nvPr/>
          </p:nvSpPr>
          <p:spPr>
            <a:xfrm>
              <a:off x="766712" y="3971646"/>
              <a:ext cx="43914" cy="64315"/>
            </a:xfrm>
            <a:custGeom>
              <a:avLst/>
              <a:gdLst>
                <a:gd name="connsiteX0" fmla="*/ 21438 w 43914"/>
                <a:gd name="connsiteY0" fmla="*/ 57630 h 64315"/>
                <a:gd name="connsiteX1" fmla="*/ 35961 w 43914"/>
                <a:gd name="connsiteY1" fmla="*/ 47142 h 64315"/>
                <a:gd name="connsiteX2" fmla="*/ 28469 w 43914"/>
                <a:gd name="connsiteY2" fmla="*/ 38036 h 64315"/>
                <a:gd name="connsiteX3" fmla="*/ 12563 w 43914"/>
                <a:gd name="connsiteY3" fmla="*/ 31812 h 64315"/>
                <a:gd name="connsiteX4" fmla="*/ 1153 w 43914"/>
                <a:gd name="connsiteY4" fmla="*/ 16943 h 64315"/>
                <a:gd name="connsiteX5" fmla="*/ 22130 w 43914"/>
                <a:gd name="connsiteY5" fmla="*/ 0 h 64315"/>
                <a:gd name="connsiteX6" fmla="*/ 41033 w 43914"/>
                <a:gd name="connsiteY6" fmla="*/ 5994 h 64315"/>
                <a:gd name="connsiteX7" fmla="*/ 41033 w 43914"/>
                <a:gd name="connsiteY7" fmla="*/ 14293 h 64315"/>
                <a:gd name="connsiteX8" fmla="*/ 22245 w 43914"/>
                <a:gd name="connsiteY8" fmla="*/ 6570 h 64315"/>
                <a:gd name="connsiteX9" fmla="*/ 9106 w 43914"/>
                <a:gd name="connsiteY9" fmla="*/ 16367 h 64315"/>
                <a:gd name="connsiteX10" fmla="*/ 16482 w 43914"/>
                <a:gd name="connsiteY10" fmla="*/ 25242 h 64315"/>
                <a:gd name="connsiteX11" fmla="*/ 32503 w 43914"/>
                <a:gd name="connsiteY11" fmla="*/ 31466 h 64315"/>
                <a:gd name="connsiteX12" fmla="*/ 43914 w 43914"/>
                <a:gd name="connsiteY12" fmla="*/ 45874 h 64315"/>
                <a:gd name="connsiteX13" fmla="*/ 21323 w 43914"/>
                <a:gd name="connsiteY13" fmla="*/ 64316 h 64315"/>
                <a:gd name="connsiteX14" fmla="*/ 0 w 43914"/>
                <a:gd name="connsiteY14" fmla="*/ 57746 h 64315"/>
                <a:gd name="connsiteX15" fmla="*/ 0 w 43914"/>
                <a:gd name="connsiteY15" fmla="*/ 49101 h 64315"/>
                <a:gd name="connsiteX16" fmla="*/ 21438 w 43914"/>
                <a:gd name="connsiteY16" fmla="*/ 57861 h 64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914" h="64315">
                  <a:moveTo>
                    <a:pt x="21438" y="57630"/>
                  </a:moveTo>
                  <a:cubicBezTo>
                    <a:pt x="29622" y="57630"/>
                    <a:pt x="35961" y="53942"/>
                    <a:pt x="35961" y="47142"/>
                  </a:cubicBezTo>
                  <a:cubicBezTo>
                    <a:pt x="35961" y="43223"/>
                    <a:pt x="33771" y="40226"/>
                    <a:pt x="28469" y="38036"/>
                  </a:cubicBezTo>
                  <a:lnTo>
                    <a:pt x="12563" y="31812"/>
                  </a:lnTo>
                  <a:cubicBezTo>
                    <a:pt x="5071" y="28815"/>
                    <a:pt x="1153" y="24436"/>
                    <a:pt x="1153" y="16943"/>
                  </a:cubicBezTo>
                  <a:cubicBezTo>
                    <a:pt x="1153" y="6455"/>
                    <a:pt x="9912" y="0"/>
                    <a:pt x="22130" y="0"/>
                  </a:cubicBezTo>
                  <a:cubicBezTo>
                    <a:pt x="29391" y="0"/>
                    <a:pt x="36192" y="2075"/>
                    <a:pt x="41033" y="5994"/>
                  </a:cubicBezTo>
                  <a:lnTo>
                    <a:pt x="41033" y="14293"/>
                  </a:lnTo>
                  <a:cubicBezTo>
                    <a:pt x="35616" y="9336"/>
                    <a:pt x="28700" y="6570"/>
                    <a:pt x="22245" y="6570"/>
                  </a:cubicBezTo>
                  <a:cubicBezTo>
                    <a:pt x="14638" y="6570"/>
                    <a:pt x="9106" y="10143"/>
                    <a:pt x="9106" y="16367"/>
                  </a:cubicBezTo>
                  <a:cubicBezTo>
                    <a:pt x="9106" y="20516"/>
                    <a:pt x="11180" y="23167"/>
                    <a:pt x="16482" y="25242"/>
                  </a:cubicBezTo>
                  <a:lnTo>
                    <a:pt x="32503" y="31466"/>
                  </a:lnTo>
                  <a:cubicBezTo>
                    <a:pt x="40341" y="34578"/>
                    <a:pt x="43914" y="39419"/>
                    <a:pt x="43914" y="45874"/>
                  </a:cubicBezTo>
                  <a:cubicBezTo>
                    <a:pt x="43914" y="57400"/>
                    <a:pt x="34348" y="64316"/>
                    <a:pt x="21323" y="64316"/>
                  </a:cubicBezTo>
                  <a:cubicBezTo>
                    <a:pt x="13140" y="64316"/>
                    <a:pt x="5648" y="62126"/>
                    <a:pt x="0" y="57746"/>
                  </a:cubicBezTo>
                  <a:lnTo>
                    <a:pt x="0" y="49101"/>
                  </a:lnTo>
                  <a:cubicBezTo>
                    <a:pt x="6455" y="55210"/>
                    <a:pt x="13947" y="57861"/>
                    <a:pt x="21438" y="57861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36" name="Freeform: Shape 1135">
              <a:extLst>
                <a:ext uri="{FF2B5EF4-FFF2-40B4-BE49-F238E27FC236}">
                  <a16:creationId xmlns:a16="http://schemas.microsoft.com/office/drawing/2014/main" id="{3C2AAF02-220E-4C59-AFA8-910F7CA91DD6}"/>
                </a:ext>
              </a:extLst>
            </p:cNvPr>
            <p:cNvSpPr/>
            <p:nvPr/>
          </p:nvSpPr>
          <p:spPr>
            <a:xfrm>
              <a:off x="822498" y="3971531"/>
              <a:ext cx="59935" cy="64200"/>
            </a:xfrm>
            <a:custGeom>
              <a:avLst/>
              <a:gdLst>
                <a:gd name="connsiteX0" fmla="*/ 0 w 59935"/>
                <a:gd name="connsiteY0" fmla="*/ 32504 h 64200"/>
                <a:gd name="connsiteX1" fmla="*/ 30544 w 59935"/>
                <a:gd name="connsiteY1" fmla="*/ 0 h 64200"/>
                <a:gd name="connsiteX2" fmla="*/ 59935 w 59935"/>
                <a:gd name="connsiteY2" fmla="*/ 31351 h 64200"/>
                <a:gd name="connsiteX3" fmla="*/ 59705 w 59935"/>
                <a:gd name="connsiteY3" fmla="*/ 35154 h 64200"/>
                <a:gd name="connsiteX4" fmla="*/ 8183 w 59935"/>
                <a:gd name="connsiteY4" fmla="*/ 35154 h 64200"/>
                <a:gd name="connsiteX5" fmla="*/ 33080 w 59935"/>
                <a:gd name="connsiteY5" fmla="*/ 56939 h 64200"/>
                <a:gd name="connsiteX6" fmla="*/ 55786 w 59935"/>
                <a:gd name="connsiteY6" fmla="*/ 49331 h 64200"/>
                <a:gd name="connsiteX7" fmla="*/ 55786 w 59935"/>
                <a:gd name="connsiteY7" fmla="*/ 57054 h 64200"/>
                <a:gd name="connsiteX8" fmla="*/ 33080 w 59935"/>
                <a:gd name="connsiteY8" fmla="*/ 64200 h 64200"/>
                <a:gd name="connsiteX9" fmla="*/ 0 w 59935"/>
                <a:gd name="connsiteY9" fmla="*/ 32504 h 64200"/>
                <a:gd name="connsiteX10" fmla="*/ 51752 w 59935"/>
                <a:gd name="connsiteY10" fmla="*/ 28700 h 64200"/>
                <a:gd name="connsiteX11" fmla="*/ 30544 w 59935"/>
                <a:gd name="connsiteY11" fmla="*/ 7261 h 64200"/>
                <a:gd name="connsiteX12" fmla="*/ 8414 w 59935"/>
                <a:gd name="connsiteY12" fmla="*/ 28700 h 64200"/>
                <a:gd name="connsiteX13" fmla="*/ 51752 w 59935"/>
                <a:gd name="connsiteY13" fmla="*/ 28700 h 6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935" h="64200">
                  <a:moveTo>
                    <a:pt x="0" y="32504"/>
                  </a:moveTo>
                  <a:cubicBezTo>
                    <a:pt x="0" y="14062"/>
                    <a:pt x="11641" y="0"/>
                    <a:pt x="30544" y="0"/>
                  </a:cubicBezTo>
                  <a:cubicBezTo>
                    <a:pt x="49447" y="0"/>
                    <a:pt x="59935" y="13370"/>
                    <a:pt x="59935" y="31351"/>
                  </a:cubicBezTo>
                  <a:cubicBezTo>
                    <a:pt x="59935" y="32619"/>
                    <a:pt x="59820" y="33887"/>
                    <a:pt x="59705" y="35154"/>
                  </a:cubicBezTo>
                  <a:lnTo>
                    <a:pt x="8183" y="35154"/>
                  </a:lnTo>
                  <a:cubicBezTo>
                    <a:pt x="9451" y="47948"/>
                    <a:pt x="18903" y="56939"/>
                    <a:pt x="33080" y="56939"/>
                  </a:cubicBezTo>
                  <a:cubicBezTo>
                    <a:pt x="41263" y="56939"/>
                    <a:pt x="49216" y="54403"/>
                    <a:pt x="55786" y="49331"/>
                  </a:cubicBezTo>
                  <a:lnTo>
                    <a:pt x="55786" y="57054"/>
                  </a:lnTo>
                  <a:cubicBezTo>
                    <a:pt x="49216" y="61895"/>
                    <a:pt x="41378" y="64200"/>
                    <a:pt x="33080" y="64200"/>
                  </a:cubicBezTo>
                  <a:cubicBezTo>
                    <a:pt x="13601" y="64200"/>
                    <a:pt x="0" y="51291"/>
                    <a:pt x="0" y="32504"/>
                  </a:cubicBezTo>
                  <a:close/>
                  <a:moveTo>
                    <a:pt x="51752" y="28700"/>
                  </a:moveTo>
                  <a:cubicBezTo>
                    <a:pt x="50945" y="16482"/>
                    <a:pt x="43223" y="7261"/>
                    <a:pt x="30544" y="7261"/>
                  </a:cubicBezTo>
                  <a:cubicBezTo>
                    <a:pt x="17865" y="7261"/>
                    <a:pt x="9567" y="16482"/>
                    <a:pt x="8414" y="28700"/>
                  </a:cubicBezTo>
                  <a:lnTo>
                    <a:pt x="51752" y="28700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37" name="Freeform: Shape 1136">
              <a:extLst>
                <a:ext uri="{FF2B5EF4-FFF2-40B4-BE49-F238E27FC236}">
                  <a16:creationId xmlns:a16="http://schemas.microsoft.com/office/drawing/2014/main" id="{D6EC1FA6-10B8-4767-B8DB-D5163079AE52}"/>
                </a:ext>
              </a:extLst>
            </p:cNvPr>
            <p:cNvSpPr/>
            <p:nvPr/>
          </p:nvSpPr>
          <p:spPr>
            <a:xfrm>
              <a:off x="894767" y="3971646"/>
              <a:ext cx="43914" cy="64315"/>
            </a:xfrm>
            <a:custGeom>
              <a:avLst/>
              <a:gdLst>
                <a:gd name="connsiteX0" fmla="*/ 21438 w 43914"/>
                <a:gd name="connsiteY0" fmla="*/ 57630 h 64315"/>
                <a:gd name="connsiteX1" fmla="*/ 35961 w 43914"/>
                <a:gd name="connsiteY1" fmla="*/ 47142 h 64315"/>
                <a:gd name="connsiteX2" fmla="*/ 28469 w 43914"/>
                <a:gd name="connsiteY2" fmla="*/ 38036 h 64315"/>
                <a:gd name="connsiteX3" fmla="*/ 12563 w 43914"/>
                <a:gd name="connsiteY3" fmla="*/ 31812 h 64315"/>
                <a:gd name="connsiteX4" fmla="*/ 1153 w 43914"/>
                <a:gd name="connsiteY4" fmla="*/ 16943 h 64315"/>
                <a:gd name="connsiteX5" fmla="*/ 22130 w 43914"/>
                <a:gd name="connsiteY5" fmla="*/ 0 h 64315"/>
                <a:gd name="connsiteX6" fmla="*/ 41033 w 43914"/>
                <a:gd name="connsiteY6" fmla="*/ 5994 h 64315"/>
                <a:gd name="connsiteX7" fmla="*/ 41033 w 43914"/>
                <a:gd name="connsiteY7" fmla="*/ 14293 h 64315"/>
                <a:gd name="connsiteX8" fmla="*/ 22245 w 43914"/>
                <a:gd name="connsiteY8" fmla="*/ 6570 h 64315"/>
                <a:gd name="connsiteX9" fmla="*/ 9106 w 43914"/>
                <a:gd name="connsiteY9" fmla="*/ 16367 h 64315"/>
                <a:gd name="connsiteX10" fmla="*/ 16482 w 43914"/>
                <a:gd name="connsiteY10" fmla="*/ 25242 h 64315"/>
                <a:gd name="connsiteX11" fmla="*/ 32503 w 43914"/>
                <a:gd name="connsiteY11" fmla="*/ 31466 h 64315"/>
                <a:gd name="connsiteX12" fmla="*/ 43914 w 43914"/>
                <a:gd name="connsiteY12" fmla="*/ 45874 h 64315"/>
                <a:gd name="connsiteX13" fmla="*/ 21323 w 43914"/>
                <a:gd name="connsiteY13" fmla="*/ 64316 h 64315"/>
                <a:gd name="connsiteX14" fmla="*/ 0 w 43914"/>
                <a:gd name="connsiteY14" fmla="*/ 57746 h 64315"/>
                <a:gd name="connsiteX15" fmla="*/ 0 w 43914"/>
                <a:gd name="connsiteY15" fmla="*/ 49101 h 64315"/>
                <a:gd name="connsiteX16" fmla="*/ 21438 w 43914"/>
                <a:gd name="connsiteY16" fmla="*/ 57861 h 64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914" h="64315">
                  <a:moveTo>
                    <a:pt x="21438" y="57630"/>
                  </a:moveTo>
                  <a:cubicBezTo>
                    <a:pt x="29622" y="57630"/>
                    <a:pt x="35961" y="53942"/>
                    <a:pt x="35961" y="47142"/>
                  </a:cubicBezTo>
                  <a:cubicBezTo>
                    <a:pt x="35961" y="43223"/>
                    <a:pt x="33771" y="40226"/>
                    <a:pt x="28469" y="38036"/>
                  </a:cubicBezTo>
                  <a:lnTo>
                    <a:pt x="12563" y="31812"/>
                  </a:lnTo>
                  <a:cubicBezTo>
                    <a:pt x="5071" y="28815"/>
                    <a:pt x="1153" y="24436"/>
                    <a:pt x="1153" y="16943"/>
                  </a:cubicBezTo>
                  <a:cubicBezTo>
                    <a:pt x="1153" y="6455"/>
                    <a:pt x="9912" y="0"/>
                    <a:pt x="22130" y="0"/>
                  </a:cubicBezTo>
                  <a:cubicBezTo>
                    <a:pt x="29391" y="0"/>
                    <a:pt x="36192" y="2075"/>
                    <a:pt x="41033" y="5994"/>
                  </a:cubicBezTo>
                  <a:lnTo>
                    <a:pt x="41033" y="14293"/>
                  </a:lnTo>
                  <a:cubicBezTo>
                    <a:pt x="35616" y="9336"/>
                    <a:pt x="28700" y="6570"/>
                    <a:pt x="22245" y="6570"/>
                  </a:cubicBezTo>
                  <a:cubicBezTo>
                    <a:pt x="14638" y="6570"/>
                    <a:pt x="9106" y="10143"/>
                    <a:pt x="9106" y="16367"/>
                  </a:cubicBezTo>
                  <a:cubicBezTo>
                    <a:pt x="9106" y="20516"/>
                    <a:pt x="11180" y="23167"/>
                    <a:pt x="16482" y="25242"/>
                  </a:cubicBezTo>
                  <a:lnTo>
                    <a:pt x="32503" y="31466"/>
                  </a:lnTo>
                  <a:cubicBezTo>
                    <a:pt x="40341" y="34578"/>
                    <a:pt x="43914" y="39419"/>
                    <a:pt x="43914" y="45874"/>
                  </a:cubicBezTo>
                  <a:cubicBezTo>
                    <a:pt x="43914" y="57400"/>
                    <a:pt x="34348" y="64316"/>
                    <a:pt x="21323" y="64316"/>
                  </a:cubicBezTo>
                  <a:cubicBezTo>
                    <a:pt x="13140" y="64316"/>
                    <a:pt x="5648" y="62126"/>
                    <a:pt x="0" y="57746"/>
                  </a:cubicBezTo>
                  <a:lnTo>
                    <a:pt x="0" y="49101"/>
                  </a:lnTo>
                  <a:cubicBezTo>
                    <a:pt x="6455" y="55210"/>
                    <a:pt x="13947" y="57861"/>
                    <a:pt x="21438" y="57861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38" name="Freeform: Shape 1137">
              <a:extLst>
                <a:ext uri="{FF2B5EF4-FFF2-40B4-BE49-F238E27FC236}">
                  <a16:creationId xmlns:a16="http://schemas.microsoft.com/office/drawing/2014/main" id="{3FB0C2CC-E1FC-4F87-8AB2-DC53BF1ACBC8}"/>
                </a:ext>
              </a:extLst>
            </p:cNvPr>
            <p:cNvSpPr/>
            <p:nvPr/>
          </p:nvSpPr>
          <p:spPr>
            <a:xfrm>
              <a:off x="985131" y="3939604"/>
              <a:ext cx="63623" cy="96127"/>
            </a:xfrm>
            <a:custGeom>
              <a:avLst/>
              <a:gdLst>
                <a:gd name="connsiteX0" fmla="*/ 32503 w 63623"/>
                <a:gd name="connsiteY0" fmla="*/ 96128 h 96127"/>
                <a:gd name="connsiteX1" fmla="*/ 7838 w 63623"/>
                <a:gd name="connsiteY1" fmla="*/ 80682 h 96127"/>
                <a:gd name="connsiteX2" fmla="*/ 7838 w 63623"/>
                <a:gd name="connsiteY2" fmla="*/ 95090 h 96127"/>
                <a:gd name="connsiteX3" fmla="*/ 0 w 63623"/>
                <a:gd name="connsiteY3" fmla="*/ 95090 h 96127"/>
                <a:gd name="connsiteX4" fmla="*/ 0 w 63623"/>
                <a:gd name="connsiteY4" fmla="*/ 0 h 96127"/>
                <a:gd name="connsiteX5" fmla="*/ 7838 w 63623"/>
                <a:gd name="connsiteY5" fmla="*/ 0 h 96127"/>
                <a:gd name="connsiteX6" fmla="*/ 7838 w 63623"/>
                <a:gd name="connsiteY6" fmla="*/ 47372 h 96127"/>
                <a:gd name="connsiteX7" fmla="*/ 32503 w 63623"/>
                <a:gd name="connsiteY7" fmla="*/ 31927 h 96127"/>
                <a:gd name="connsiteX8" fmla="*/ 63624 w 63623"/>
                <a:gd name="connsiteY8" fmla="*/ 63854 h 96127"/>
                <a:gd name="connsiteX9" fmla="*/ 32503 w 63623"/>
                <a:gd name="connsiteY9" fmla="*/ 96012 h 96127"/>
                <a:gd name="connsiteX10" fmla="*/ 55440 w 63623"/>
                <a:gd name="connsiteY10" fmla="*/ 64085 h 96127"/>
                <a:gd name="connsiteX11" fmla="*/ 31697 w 63623"/>
                <a:gd name="connsiteY11" fmla="*/ 39535 h 96127"/>
                <a:gd name="connsiteX12" fmla="*/ 7722 w 63623"/>
                <a:gd name="connsiteY12" fmla="*/ 64085 h 96127"/>
                <a:gd name="connsiteX13" fmla="*/ 31697 w 63623"/>
                <a:gd name="connsiteY13" fmla="*/ 88866 h 96127"/>
                <a:gd name="connsiteX14" fmla="*/ 55440 w 63623"/>
                <a:gd name="connsiteY14" fmla="*/ 64085 h 9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623" h="96127">
                  <a:moveTo>
                    <a:pt x="32503" y="96128"/>
                  </a:moveTo>
                  <a:cubicBezTo>
                    <a:pt x="21093" y="96128"/>
                    <a:pt x="12102" y="90018"/>
                    <a:pt x="7838" y="80682"/>
                  </a:cubicBezTo>
                  <a:lnTo>
                    <a:pt x="7838" y="95090"/>
                  </a:lnTo>
                  <a:lnTo>
                    <a:pt x="0" y="95090"/>
                  </a:lnTo>
                  <a:lnTo>
                    <a:pt x="0" y="0"/>
                  </a:lnTo>
                  <a:lnTo>
                    <a:pt x="7838" y="0"/>
                  </a:lnTo>
                  <a:lnTo>
                    <a:pt x="7838" y="47372"/>
                  </a:lnTo>
                  <a:cubicBezTo>
                    <a:pt x="12102" y="38036"/>
                    <a:pt x="21093" y="31927"/>
                    <a:pt x="32503" y="31927"/>
                  </a:cubicBezTo>
                  <a:cubicBezTo>
                    <a:pt x="50599" y="31927"/>
                    <a:pt x="63624" y="45413"/>
                    <a:pt x="63624" y="63854"/>
                  </a:cubicBezTo>
                  <a:cubicBezTo>
                    <a:pt x="63624" y="82296"/>
                    <a:pt x="50715" y="96012"/>
                    <a:pt x="32503" y="96012"/>
                  </a:cubicBezTo>
                  <a:close/>
                  <a:moveTo>
                    <a:pt x="55440" y="64085"/>
                  </a:moveTo>
                  <a:cubicBezTo>
                    <a:pt x="55440" y="49908"/>
                    <a:pt x="45643" y="39535"/>
                    <a:pt x="31697" y="39535"/>
                  </a:cubicBezTo>
                  <a:cubicBezTo>
                    <a:pt x="17750" y="39535"/>
                    <a:pt x="7722" y="49908"/>
                    <a:pt x="7722" y="64085"/>
                  </a:cubicBezTo>
                  <a:cubicBezTo>
                    <a:pt x="7722" y="78262"/>
                    <a:pt x="17750" y="88866"/>
                    <a:pt x="31697" y="88866"/>
                  </a:cubicBezTo>
                  <a:cubicBezTo>
                    <a:pt x="45643" y="88866"/>
                    <a:pt x="55440" y="78492"/>
                    <a:pt x="55440" y="64085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39" name="Freeform: Shape 1138">
              <a:extLst>
                <a:ext uri="{FF2B5EF4-FFF2-40B4-BE49-F238E27FC236}">
                  <a16:creationId xmlns:a16="http://schemas.microsoft.com/office/drawing/2014/main" id="{F2D08DD4-EF56-4372-849D-779CC9EC8A9C}"/>
                </a:ext>
              </a:extLst>
            </p:cNvPr>
            <p:cNvSpPr/>
            <p:nvPr/>
          </p:nvSpPr>
          <p:spPr>
            <a:xfrm>
              <a:off x="1054172" y="3972568"/>
              <a:ext cx="61549" cy="93821"/>
            </a:xfrm>
            <a:custGeom>
              <a:avLst/>
              <a:gdLst>
                <a:gd name="connsiteX0" fmla="*/ 16136 w 61549"/>
                <a:gd name="connsiteY0" fmla="*/ 93822 h 93821"/>
                <a:gd name="connsiteX1" fmla="*/ 7838 w 61549"/>
                <a:gd name="connsiteY1" fmla="*/ 93822 h 93821"/>
                <a:gd name="connsiteX2" fmla="*/ 27547 w 61549"/>
                <a:gd name="connsiteY2" fmla="*/ 53020 h 93821"/>
                <a:gd name="connsiteX3" fmla="*/ 0 w 61549"/>
                <a:gd name="connsiteY3" fmla="*/ 0 h 93821"/>
                <a:gd name="connsiteX4" fmla="*/ 9221 w 61549"/>
                <a:gd name="connsiteY4" fmla="*/ 0 h 93821"/>
                <a:gd name="connsiteX5" fmla="*/ 31812 w 61549"/>
                <a:gd name="connsiteY5" fmla="*/ 44145 h 93821"/>
                <a:gd name="connsiteX6" fmla="*/ 53250 w 61549"/>
                <a:gd name="connsiteY6" fmla="*/ 0 h 93821"/>
                <a:gd name="connsiteX7" fmla="*/ 61549 w 61549"/>
                <a:gd name="connsiteY7" fmla="*/ 0 h 93821"/>
                <a:gd name="connsiteX8" fmla="*/ 16136 w 61549"/>
                <a:gd name="connsiteY8" fmla="*/ 93822 h 93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549" h="93821">
                  <a:moveTo>
                    <a:pt x="16136" y="93822"/>
                  </a:moveTo>
                  <a:lnTo>
                    <a:pt x="7838" y="93822"/>
                  </a:lnTo>
                  <a:lnTo>
                    <a:pt x="27547" y="53020"/>
                  </a:lnTo>
                  <a:lnTo>
                    <a:pt x="0" y="0"/>
                  </a:lnTo>
                  <a:lnTo>
                    <a:pt x="9221" y="0"/>
                  </a:lnTo>
                  <a:lnTo>
                    <a:pt x="31812" y="44145"/>
                  </a:lnTo>
                  <a:lnTo>
                    <a:pt x="53250" y="0"/>
                  </a:lnTo>
                  <a:lnTo>
                    <a:pt x="61549" y="0"/>
                  </a:lnTo>
                  <a:lnTo>
                    <a:pt x="16136" y="93822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40" name="Freeform: Shape 1139">
              <a:extLst>
                <a:ext uri="{FF2B5EF4-FFF2-40B4-BE49-F238E27FC236}">
                  <a16:creationId xmlns:a16="http://schemas.microsoft.com/office/drawing/2014/main" id="{C053F310-01B8-4659-9128-5B9E68CD45ED}"/>
                </a:ext>
              </a:extLst>
            </p:cNvPr>
            <p:cNvSpPr/>
            <p:nvPr/>
          </p:nvSpPr>
          <p:spPr>
            <a:xfrm>
              <a:off x="1158137" y="3939604"/>
              <a:ext cx="51751" cy="95089"/>
            </a:xfrm>
            <a:custGeom>
              <a:avLst/>
              <a:gdLst>
                <a:gd name="connsiteX0" fmla="*/ 17981 w 51751"/>
                <a:gd name="connsiteY0" fmla="*/ 63278 h 95089"/>
                <a:gd name="connsiteX1" fmla="*/ 7838 w 51751"/>
                <a:gd name="connsiteY1" fmla="*/ 73306 h 95089"/>
                <a:gd name="connsiteX2" fmla="*/ 7838 w 51751"/>
                <a:gd name="connsiteY2" fmla="*/ 95090 h 95089"/>
                <a:gd name="connsiteX3" fmla="*/ 0 w 51751"/>
                <a:gd name="connsiteY3" fmla="*/ 95090 h 95089"/>
                <a:gd name="connsiteX4" fmla="*/ 0 w 51751"/>
                <a:gd name="connsiteY4" fmla="*/ 0 h 95089"/>
                <a:gd name="connsiteX5" fmla="*/ 7838 w 51751"/>
                <a:gd name="connsiteY5" fmla="*/ 0 h 95089"/>
                <a:gd name="connsiteX6" fmla="*/ 7838 w 51751"/>
                <a:gd name="connsiteY6" fmla="*/ 63278 h 95089"/>
                <a:gd name="connsiteX7" fmla="*/ 38612 w 51751"/>
                <a:gd name="connsiteY7" fmla="*/ 32965 h 95089"/>
                <a:gd name="connsiteX8" fmla="*/ 48179 w 51751"/>
                <a:gd name="connsiteY8" fmla="*/ 32965 h 95089"/>
                <a:gd name="connsiteX9" fmla="*/ 23628 w 51751"/>
                <a:gd name="connsiteY9" fmla="*/ 57400 h 95089"/>
                <a:gd name="connsiteX10" fmla="*/ 51752 w 51751"/>
                <a:gd name="connsiteY10" fmla="*/ 95090 h 95089"/>
                <a:gd name="connsiteX11" fmla="*/ 42070 w 51751"/>
                <a:gd name="connsiteY11" fmla="*/ 95090 h 95089"/>
                <a:gd name="connsiteX12" fmla="*/ 17981 w 51751"/>
                <a:gd name="connsiteY12" fmla="*/ 63278 h 95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751" h="95089">
                  <a:moveTo>
                    <a:pt x="17981" y="63278"/>
                  </a:moveTo>
                  <a:lnTo>
                    <a:pt x="7838" y="73306"/>
                  </a:lnTo>
                  <a:lnTo>
                    <a:pt x="7838" y="95090"/>
                  </a:lnTo>
                  <a:lnTo>
                    <a:pt x="0" y="95090"/>
                  </a:lnTo>
                  <a:lnTo>
                    <a:pt x="0" y="0"/>
                  </a:lnTo>
                  <a:lnTo>
                    <a:pt x="7838" y="0"/>
                  </a:lnTo>
                  <a:lnTo>
                    <a:pt x="7838" y="63278"/>
                  </a:lnTo>
                  <a:lnTo>
                    <a:pt x="38612" y="32965"/>
                  </a:lnTo>
                  <a:lnTo>
                    <a:pt x="48179" y="32965"/>
                  </a:lnTo>
                  <a:lnTo>
                    <a:pt x="23628" y="57400"/>
                  </a:lnTo>
                  <a:lnTo>
                    <a:pt x="51752" y="95090"/>
                  </a:lnTo>
                  <a:lnTo>
                    <a:pt x="42070" y="95090"/>
                  </a:lnTo>
                  <a:lnTo>
                    <a:pt x="17981" y="63278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41" name="Freeform: Shape 1140">
              <a:extLst>
                <a:ext uri="{FF2B5EF4-FFF2-40B4-BE49-F238E27FC236}">
                  <a16:creationId xmlns:a16="http://schemas.microsoft.com/office/drawing/2014/main" id="{CFE41E90-8CC9-4E85-85A4-D1D69E2CFC77}"/>
                </a:ext>
              </a:extLst>
            </p:cNvPr>
            <p:cNvSpPr/>
            <p:nvPr/>
          </p:nvSpPr>
          <p:spPr>
            <a:xfrm>
              <a:off x="1215652" y="3971531"/>
              <a:ext cx="59935" cy="64200"/>
            </a:xfrm>
            <a:custGeom>
              <a:avLst/>
              <a:gdLst>
                <a:gd name="connsiteX0" fmla="*/ 0 w 59935"/>
                <a:gd name="connsiteY0" fmla="*/ 32504 h 64200"/>
                <a:gd name="connsiteX1" fmla="*/ 30544 w 59935"/>
                <a:gd name="connsiteY1" fmla="*/ 0 h 64200"/>
                <a:gd name="connsiteX2" fmla="*/ 59935 w 59935"/>
                <a:gd name="connsiteY2" fmla="*/ 31351 h 64200"/>
                <a:gd name="connsiteX3" fmla="*/ 59705 w 59935"/>
                <a:gd name="connsiteY3" fmla="*/ 35154 h 64200"/>
                <a:gd name="connsiteX4" fmla="*/ 8183 w 59935"/>
                <a:gd name="connsiteY4" fmla="*/ 35154 h 64200"/>
                <a:gd name="connsiteX5" fmla="*/ 33080 w 59935"/>
                <a:gd name="connsiteY5" fmla="*/ 56939 h 64200"/>
                <a:gd name="connsiteX6" fmla="*/ 55786 w 59935"/>
                <a:gd name="connsiteY6" fmla="*/ 49331 h 64200"/>
                <a:gd name="connsiteX7" fmla="*/ 55786 w 59935"/>
                <a:gd name="connsiteY7" fmla="*/ 57054 h 64200"/>
                <a:gd name="connsiteX8" fmla="*/ 33080 w 59935"/>
                <a:gd name="connsiteY8" fmla="*/ 64200 h 64200"/>
                <a:gd name="connsiteX9" fmla="*/ 0 w 59935"/>
                <a:gd name="connsiteY9" fmla="*/ 32504 h 64200"/>
                <a:gd name="connsiteX10" fmla="*/ 51752 w 59935"/>
                <a:gd name="connsiteY10" fmla="*/ 28700 h 64200"/>
                <a:gd name="connsiteX11" fmla="*/ 30544 w 59935"/>
                <a:gd name="connsiteY11" fmla="*/ 7261 h 64200"/>
                <a:gd name="connsiteX12" fmla="*/ 8414 w 59935"/>
                <a:gd name="connsiteY12" fmla="*/ 28700 h 64200"/>
                <a:gd name="connsiteX13" fmla="*/ 51752 w 59935"/>
                <a:gd name="connsiteY13" fmla="*/ 28700 h 6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935" h="64200">
                  <a:moveTo>
                    <a:pt x="0" y="32504"/>
                  </a:moveTo>
                  <a:cubicBezTo>
                    <a:pt x="0" y="14062"/>
                    <a:pt x="11641" y="0"/>
                    <a:pt x="30544" y="0"/>
                  </a:cubicBezTo>
                  <a:cubicBezTo>
                    <a:pt x="49447" y="0"/>
                    <a:pt x="59935" y="13370"/>
                    <a:pt x="59935" y="31351"/>
                  </a:cubicBezTo>
                  <a:cubicBezTo>
                    <a:pt x="59935" y="32619"/>
                    <a:pt x="59820" y="33887"/>
                    <a:pt x="59705" y="35154"/>
                  </a:cubicBezTo>
                  <a:lnTo>
                    <a:pt x="8183" y="35154"/>
                  </a:lnTo>
                  <a:cubicBezTo>
                    <a:pt x="9451" y="47948"/>
                    <a:pt x="18903" y="56939"/>
                    <a:pt x="33080" y="56939"/>
                  </a:cubicBezTo>
                  <a:cubicBezTo>
                    <a:pt x="41263" y="56939"/>
                    <a:pt x="49216" y="54403"/>
                    <a:pt x="55786" y="49331"/>
                  </a:cubicBezTo>
                  <a:lnTo>
                    <a:pt x="55786" y="57054"/>
                  </a:lnTo>
                  <a:cubicBezTo>
                    <a:pt x="49216" y="61895"/>
                    <a:pt x="41378" y="64200"/>
                    <a:pt x="33080" y="64200"/>
                  </a:cubicBezTo>
                  <a:cubicBezTo>
                    <a:pt x="13601" y="64200"/>
                    <a:pt x="0" y="51291"/>
                    <a:pt x="0" y="32504"/>
                  </a:cubicBezTo>
                  <a:close/>
                  <a:moveTo>
                    <a:pt x="51752" y="28700"/>
                  </a:moveTo>
                  <a:cubicBezTo>
                    <a:pt x="50945" y="16482"/>
                    <a:pt x="43223" y="7261"/>
                    <a:pt x="30544" y="7261"/>
                  </a:cubicBezTo>
                  <a:cubicBezTo>
                    <a:pt x="17865" y="7261"/>
                    <a:pt x="9567" y="16482"/>
                    <a:pt x="8414" y="28700"/>
                  </a:cubicBezTo>
                  <a:lnTo>
                    <a:pt x="51752" y="28700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42" name="Freeform: Shape 1141">
              <a:extLst>
                <a:ext uri="{FF2B5EF4-FFF2-40B4-BE49-F238E27FC236}">
                  <a16:creationId xmlns:a16="http://schemas.microsoft.com/office/drawing/2014/main" id="{18F9CF1C-02E0-4B61-A067-A395C0638353}"/>
                </a:ext>
              </a:extLst>
            </p:cNvPr>
            <p:cNvSpPr/>
            <p:nvPr/>
          </p:nvSpPr>
          <p:spPr>
            <a:xfrm>
              <a:off x="1288151" y="3971531"/>
              <a:ext cx="59935" cy="64200"/>
            </a:xfrm>
            <a:custGeom>
              <a:avLst/>
              <a:gdLst>
                <a:gd name="connsiteX0" fmla="*/ 0 w 59935"/>
                <a:gd name="connsiteY0" fmla="*/ 32504 h 64200"/>
                <a:gd name="connsiteX1" fmla="*/ 30544 w 59935"/>
                <a:gd name="connsiteY1" fmla="*/ 0 h 64200"/>
                <a:gd name="connsiteX2" fmla="*/ 59935 w 59935"/>
                <a:gd name="connsiteY2" fmla="*/ 31351 h 64200"/>
                <a:gd name="connsiteX3" fmla="*/ 59705 w 59935"/>
                <a:gd name="connsiteY3" fmla="*/ 35154 h 64200"/>
                <a:gd name="connsiteX4" fmla="*/ 8183 w 59935"/>
                <a:gd name="connsiteY4" fmla="*/ 35154 h 64200"/>
                <a:gd name="connsiteX5" fmla="*/ 33080 w 59935"/>
                <a:gd name="connsiteY5" fmla="*/ 56939 h 64200"/>
                <a:gd name="connsiteX6" fmla="*/ 55786 w 59935"/>
                <a:gd name="connsiteY6" fmla="*/ 49331 h 64200"/>
                <a:gd name="connsiteX7" fmla="*/ 55786 w 59935"/>
                <a:gd name="connsiteY7" fmla="*/ 57054 h 64200"/>
                <a:gd name="connsiteX8" fmla="*/ 33080 w 59935"/>
                <a:gd name="connsiteY8" fmla="*/ 64200 h 64200"/>
                <a:gd name="connsiteX9" fmla="*/ 0 w 59935"/>
                <a:gd name="connsiteY9" fmla="*/ 32504 h 64200"/>
                <a:gd name="connsiteX10" fmla="*/ 51752 w 59935"/>
                <a:gd name="connsiteY10" fmla="*/ 28700 h 64200"/>
                <a:gd name="connsiteX11" fmla="*/ 30544 w 59935"/>
                <a:gd name="connsiteY11" fmla="*/ 7261 h 64200"/>
                <a:gd name="connsiteX12" fmla="*/ 8414 w 59935"/>
                <a:gd name="connsiteY12" fmla="*/ 28700 h 64200"/>
                <a:gd name="connsiteX13" fmla="*/ 51752 w 59935"/>
                <a:gd name="connsiteY13" fmla="*/ 28700 h 6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935" h="64200">
                  <a:moveTo>
                    <a:pt x="0" y="32504"/>
                  </a:moveTo>
                  <a:cubicBezTo>
                    <a:pt x="0" y="14062"/>
                    <a:pt x="11641" y="0"/>
                    <a:pt x="30544" y="0"/>
                  </a:cubicBezTo>
                  <a:cubicBezTo>
                    <a:pt x="49447" y="0"/>
                    <a:pt x="59935" y="13370"/>
                    <a:pt x="59935" y="31351"/>
                  </a:cubicBezTo>
                  <a:cubicBezTo>
                    <a:pt x="59935" y="32619"/>
                    <a:pt x="59820" y="33887"/>
                    <a:pt x="59705" y="35154"/>
                  </a:cubicBezTo>
                  <a:lnTo>
                    <a:pt x="8183" y="35154"/>
                  </a:lnTo>
                  <a:cubicBezTo>
                    <a:pt x="9451" y="47948"/>
                    <a:pt x="18903" y="56939"/>
                    <a:pt x="33080" y="56939"/>
                  </a:cubicBezTo>
                  <a:cubicBezTo>
                    <a:pt x="41263" y="56939"/>
                    <a:pt x="49216" y="54403"/>
                    <a:pt x="55786" y="49331"/>
                  </a:cubicBezTo>
                  <a:lnTo>
                    <a:pt x="55786" y="57054"/>
                  </a:lnTo>
                  <a:cubicBezTo>
                    <a:pt x="49216" y="61895"/>
                    <a:pt x="41378" y="64200"/>
                    <a:pt x="33080" y="64200"/>
                  </a:cubicBezTo>
                  <a:cubicBezTo>
                    <a:pt x="13601" y="64200"/>
                    <a:pt x="0" y="51291"/>
                    <a:pt x="0" y="32504"/>
                  </a:cubicBezTo>
                  <a:close/>
                  <a:moveTo>
                    <a:pt x="51752" y="28700"/>
                  </a:moveTo>
                  <a:cubicBezTo>
                    <a:pt x="50945" y="16482"/>
                    <a:pt x="43223" y="7261"/>
                    <a:pt x="30544" y="7261"/>
                  </a:cubicBezTo>
                  <a:cubicBezTo>
                    <a:pt x="17865" y="7261"/>
                    <a:pt x="9567" y="16482"/>
                    <a:pt x="8414" y="28700"/>
                  </a:cubicBezTo>
                  <a:lnTo>
                    <a:pt x="51752" y="28700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43" name="Freeform: Shape 1142">
              <a:extLst>
                <a:ext uri="{FF2B5EF4-FFF2-40B4-BE49-F238E27FC236}">
                  <a16:creationId xmlns:a16="http://schemas.microsoft.com/office/drawing/2014/main" id="{DAD4592B-1E0D-486E-B96B-0A37874F60C0}"/>
                </a:ext>
              </a:extLst>
            </p:cNvPr>
            <p:cNvSpPr/>
            <p:nvPr/>
          </p:nvSpPr>
          <p:spPr>
            <a:xfrm>
              <a:off x="1365375" y="3971531"/>
              <a:ext cx="63623" cy="94859"/>
            </a:xfrm>
            <a:custGeom>
              <a:avLst/>
              <a:gdLst>
                <a:gd name="connsiteX0" fmla="*/ 7838 w 63623"/>
                <a:gd name="connsiteY0" fmla="*/ 48755 h 94859"/>
                <a:gd name="connsiteX1" fmla="*/ 7838 w 63623"/>
                <a:gd name="connsiteY1" fmla="*/ 94859 h 94859"/>
                <a:gd name="connsiteX2" fmla="*/ 0 w 63623"/>
                <a:gd name="connsiteY2" fmla="*/ 94859 h 94859"/>
                <a:gd name="connsiteX3" fmla="*/ 0 w 63623"/>
                <a:gd name="connsiteY3" fmla="*/ 1037 h 94859"/>
                <a:gd name="connsiteX4" fmla="*/ 7838 w 63623"/>
                <a:gd name="connsiteY4" fmla="*/ 1037 h 94859"/>
                <a:gd name="connsiteX5" fmla="*/ 7838 w 63623"/>
                <a:gd name="connsiteY5" fmla="*/ 15445 h 94859"/>
                <a:gd name="connsiteX6" fmla="*/ 32503 w 63623"/>
                <a:gd name="connsiteY6" fmla="*/ 0 h 94859"/>
                <a:gd name="connsiteX7" fmla="*/ 63624 w 63623"/>
                <a:gd name="connsiteY7" fmla="*/ 31927 h 94859"/>
                <a:gd name="connsiteX8" fmla="*/ 32503 w 63623"/>
                <a:gd name="connsiteY8" fmla="*/ 64085 h 94859"/>
                <a:gd name="connsiteX9" fmla="*/ 7838 w 63623"/>
                <a:gd name="connsiteY9" fmla="*/ 48640 h 94859"/>
                <a:gd name="connsiteX10" fmla="*/ 31812 w 63623"/>
                <a:gd name="connsiteY10" fmla="*/ 7492 h 94859"/>
                <a:gd name="connsiteX11" fmla="*/ 7838 w 63623"/>
                <a:gd name="connsiteY11" fmla="*/ 32042 h 94859"/>
                <a:gd name="connsiteX12" fmla="*/ 31812 w 63623"/>
                <a:gd name="connsiteY12" fmla="*/ 56823 h 94859"/>
                <a:gd name="connsiteX13" fmla="*/ 55556 w 63623"/>
                <a:gd name="connsiteY13" fmla="*/ 32042 h 94859"/>
                <a:gd name="connsiteX14" fmla="*/ 31812 w 63623"/>
                <a:gd name="connsiteY14" fmla="*/ 7492 h 9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623" h="94859">
                  <a:moveTo>
                    <a:pt x="7838" y="48755"/>
                  </a:moveTo>
                  <a:lnTo>
                    <a:pt x="7838" y="94859"/>
                  </a:lnTo>
                  <a:lnTo>
                    <a:pt x="0" y="94859"/>
                  </a:lnTo>
                  <a:lnTo>
                    <a:pt x="0" y="1037"/>
                  </a:lnTo>
                  <a:lnTo>
                    <a:pt x="7838" y="1037"/>
                  </a:lnTo>
                  <a:lnTo>
                    <a:pt x="7838" y="15445"/>
                  </a:lnTo>
                  <a:cubicBezTo>
                    <a:pt x="12102" y="6109"/>
                    <a:pt x="21093" y="0"/>
                    <a:pt x="32503" y="0"/>
                  </a:cubicBezTo>
                  <a:cubicBezTo>
                    <a:pt x="50484" y="0"/>
                    <a:pt x="63624" y="13601"/>
                    <a:pt x="63624" y="31927"/>
                  </a:cubicBezTo>
                  <a:cubicBezTo>
                    <a:pt x="63624" y="50253"/>
                    <a:pt x="50599" y="64085"/>
                    <a:pt x="32503" y="64085"/>
                  </a:cubicBezTo>
                  <a:cubicBezTo>
                    <a:pt x="21093" y="64085"/>
                    <a:pt x="12102" y="57976"/>
                    <a:pt x="7838" y="48640"/>
                  </a:cubicBezTo>
                  <a:close/>
                  <a:moveTo>
                    <a:pt x="31812" y="7492"/>
                  </a:moveTo>
                  <a:cubicBezTo>
                    <a:pt x="17865" y="7492"/>
                    <a:pt x="7838" y="17865"/>
                    <a:pt x="7838" y="32042"/>
                  </a:cubicBezTo>
                  <a:cubicBezTo>
                    <a:pt x="7838" y="46219"/>
                    <a:pt x="17865" y="56823"/>
                    <a:pt x="31812" y="56823"/>
                  </a:cubicBezTo>
                  <a:cubicBezTo>
                    <a:pt x="45758" y="56823"/>
                    <a:pt x="55556" y="46450"/>
                    <a:pt x="55556" y="32042"/>
                  </a:cubicBezTo>
                  <a:cubicBezTo>
                    <a:pt x="55556" y="17635"/>
                    <a:pt x="45758" y="7492"/>
                    <a:pt x="31812" y="7492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44" name="Freeform: Shape 1143">
              <a:extLst>
                <a:ext uri="{FF2B5EF4-FFF2-40B4-BE49-F238E27FC236}">
                  <a16:creationId xmlns:a16="http://schemas.microsoft.com/office/drawing/2014/main" id="{3CBBB981-6BC4-47D8-B60A-FCCE1599815C}"/>
                </a:ext>
              </a:extLst>
            </p:cNvPr>
            <p:cNvSpPr/>
            <p:nvPr/>
          </p:nvSpPr>
          <p:spPr>
            <a:xfrm>
              <a:off x="1444444" y="3948364"/>
              <a:ext cx="15099" cy="86330"/>
            </a:xfrm>
            <a:custGeom>
              <a:avLst/>
              <a:gdLst>
                <a:gd name="connsiteX0" fmla="*/ 0 w 15099"/>
                <a:gd name="connsiteY0" fmla="*/ 5533 h 86330"/>
                <a:gd name="connsiteX1" fmla="*/ 5302 w 15099"/>
                <a:gd name="connsiteY1" fmla="*/ 0 h 86330"/>
                <a:gd name="connsiteX2" fmla="*/ 8990 w 15099"/>
                <a:gd name="connsiteY2" fmla="*/ 1153 h 86330"/>
                <a:gd name="connsiteX3" fmla="*/ 15099 w 15099"/>
                <a:gd name="connsiteY3" fmla="*/ 5417 h 86330"/>
                <a:gd name="connsiteX4" fmla="*/ 8990 w 15099"/>
                <a:gd name="connsiteY4" fmla="*/ 9682 h 86330"/>
                <a:gd name="connsiteX5" fmla="*/ 5302 w 15099"/>
                <a:gd name="connsiteY5" fmla="*/ 10950 h 86330"/>
                <a:gd name="connsiteX6" fmla="*/ 0 w 15099"/>
                <a:gd name="connsiteY6" fmla="*/ 5533 h 86330"/>
                <a:gd name="connsiteX7" fmla="*/ 1959 w 15099"/>
                <a:gd name="connsiteY7" fmla="*/ 24205 h 86330"/>
                <a:gd name="connsiteX8" fmla="*/ 9912 w 15099"/>
                <a:gd name="connsiteY8" fmla="*/ 24205 h 86330"/>
                <a:gd name="connsiteX9" fmla="*/ 9912 w 15099"/>
                <a:gd name="connsiteY9" fmla="*/ 86330 h 86330"/>
                <a:gd name="connsiteX10" fmla="*/ 1959 w 15099"/>
                <a:gd name="connsiteY10" fmla="*/ 86330 h 86330"/>
                <a:gd name="connsiteX11" fmla="*/ 1959 w 15099"/>
                <a:gd name="connsiteY11" fmla="*/ 24205 h 86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099" h="86330">
                  <a:moveTo>
                    <a:pt x="0" y="5533"/>
                  </a:moveTo>
                  <a:cubicBezTo>
                    <a:pt x="0" y="2536"/>
                    <a:pt x="2305" y="0"/>
                    <a:pt x="5302" y="0"/>
                  </a:cubicBezTo>
                  <a:cubicBezTo>
                    <a:pt x="6685" y="0"/>
                    <a:pt x="7838" y="346"/>
                    <a:pt x="8990" y="1153"/>
                  </a:cubicBezTo>
                  <a:lnTo>
                    <a:pt x="15099" y="5417"/>
                  </a:lnTo>
                  <a:lnTo>
                    <a:pt x="8990" y="9682"/>
                  </a:lnTo>
                  <a:cubicBezTo>
                    <a:pt x="7838" y="10489"/>
                    <a:pt x="6685" y="10950"/>
                    <a:pt x="5302" y="10950"/>
                  </a:cubicBezTo>
                  <a:cubicBezTo>
                    <a:pt x="2305" y="10950"/>
                    <a:pt x="0" y="8414"/>
                    <a:pt x="0" y="5533"/>
                  </a:cubicBezTo>
                  <a:close/>
                  <a:moveTo>
                    <a:pt x="1959" y="24205"/>
                  </a:moveTo>
                  <a:lnTo>
                    <a:pt x="9912" y="24205"/>
                  </a:lnTo>
                  <a:lnTo>
                    <a:pt x="9912" y="86330"/>
                  </a:lnTo>
                  <a:lnTo>
                    <a:pt x="1959" y="86330"/>
                  </a:lnTo>
                  <a:lnTo>
                    <a:pt x="1959" y="24205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45" name="Freeform: Shape 1144">
              <a:extLst>
                <a:ext uri="{FF2B5EF4-FFF2-40B4-BE49-F238E27FC236}">
                  <a16:creationId xmlns:a16="http://schemas.microsoft.com/office/drawing/2014/main" id="{F29B386C-1468-4EFB-873D-7D56B9140487}"/>
                </a:ext>
              </a:extLst>
            </p:cNvPr>
            <p:cNvSpPr/>
            <p:nvPr/>
          </p:nvSpPr>
          <p:spPr>
            <a:xfrm>
              <a:off x="1476371" y="3971531"/>
              <a:ext cx="55325" cy="63162"/>
            </a:xfrm>
            <a:custGeom>
              <a:avLst/>
              <a:gdLst>
                <a:gd name="connsiteX0" fmla="*/ 7838 w 55325"/>
                <a:gd name="connsiteY0" fmla="*/ 63163 h 63162"/>
                <a:gd name="connsiteX1" fmla="*/ 0 w 55325"/>
                <a:gd name="connsiteY1" fmla="*/ 63163 h 63162"/>
                <a:gd name="connsiteX2" fmla="*/ 0 w 55325"/>
                <a:gd name="connsiteY2" fmla="*/ 1037 h 63162"/>
                <a:gd name="connsiteX3" fmla="*/ 7838 w 55325"/>
                <a:gd name="connsiteY3" fmla="*/ 1037 h 63162"/>
                <a:gd name="connsiteX4" fmla="*/ 7838 w 55325"/>
                <a:gd name="connsiteY4" fmla="*/ 15214 h 63162"/>
                <a:gd name="connsiteX5" fmla="*/ 30775 w 55325"/>
                <a:gd name="connsiteY5" fmla="*/ 0 h 63162"/>
                <a:gd name="connsiteX6" fmla="*/ 55325 w 55325"/>
                <a:gd name="connsiteY6" fmla="*/ 27662 h 63162"/>
                <a:gd name="connsiteX7" fmla="*/ 55325 w 55325"/>
                <a:gd name="connsiteY7" fmla="*/ 63163 h 63162"/>
                <a:gd name="connsiteX8" fmla="*/ 47487 w 55325"/>
                <a:gd name="connsiteY8" fmla="*/ 63163 h 63162"/>
                <a:gd name="connsiteX9" fmla="*/ 47487 w 55325"/>
                <a:gd name="connsiteY9" fmla="*/ 28815 h 63162"/>
                <a:gd name="connsiteX10" fmla="*/ 28815 w 55325"/>
                <a:gd name="connsiteY10" fmla="*/ 7607 h 63162"/>
                <a:gd name="connsiteX11" fmla="*/ 7722 w 55325"/>
                <a:gd name="connsiteY11" fmla="*/ 32042 h 63162"/>
                <a:gd name="connsiteX12" fmla="*/ 7722 w 55325"/>
                <a:gd name="connsiteY12" fmla="*/ 63163 h 6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325" h="63162">
                  <a:moveTo>
                    <a:pt x="7838" y="63163"/>
                  </a:moveTo>
                  <a:lnTo>
                    <a:pt x="0" y="63163"/>
                  </a:lnTo>
                  <a:lnTo>
                    <a:pt x="0" y="1037"/>
                  </a:lnTo>
                  <a:lnTo>
                    <a:pt x="7838" y="1037"/>
                  </a:lnTo>
                  <a:lnTo>
                    <a:pt x="7838" y="15214"/>
                  </a:lnTo>
                  <a:cubicBezTo>
                    <a:pt x="11987" y="6109"/>
                    <a:pt x="20401" y="0"/>
                    <a:pt x="30775" y="0"/>
                  </a:cubicBezTo>
                  <a:cubicBezTo>
                    <a:pt x="47257" y="0"/>
                    <a:pt x="55325" y="11526"/>
                    <a:pt x="55325" y="27662"/>
                  </a:cubicBezTo>
                  <a:lnTo>
                    <a:pt x="55325" y="63163"/>
                  </a:lnTo>
                  <a:lnTo>
                    <a:pt x="47487" y="63163"/>
                  </a:lnTo>
                  <a:lnTo>
                    <a:pt x="47487" y="28815"/>
                  </a:lnTo>
                  <a:cubicBezTo>
                    <a:pt x="47487" y="14753"/>
                    <a:pt x="41033" y="7607"/>
                    <a:pt x="28815" y="7607"/>
                  </a:cubicBezTo>
                  <a:cubicBezTo>
                    <a:pt x="16598" y="7607"/>
                    <a:pt x="7722" y="18211"/>
                    <a:pt x="7722" y="32042"/>
                  </a:cubicBezTo>
                  <a:lnTo>
                    <a:pt x="7722" y="63163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46" name="Freeform: Shape 1145">
              <a:extLst>
                <a:ext uri="{FF2B5EF4-FFF2-40B4-BE49-F238E27FC236}">
                  <a16:creationId xmlns:a16="http://schemas.microsoft.com/office/drawing/2014/main" id="{5AA308CB-8C6A-4258-AAEE-DEE298024AD3}"/>
                </a:ext>
              </a:extLst>
            </p:cNvPr>
            <p:cNvSpPr/>
            <p:nvPr/>
          </p:nvSpPr>
          <p:spPr>
            <a:xfrm>
              <a:off x="1547257" y="3971416"/>
              <a:ext cx="63739" cy="95896"/>
            </a:xfrm>
            <a:custGeom>
              <a:avLst/>
              <a:gdLst>
                <a:gd name="connsiteX0" fmla="*/ 31120 w 63739"/>
                <a:gd name="connsiteY0" fmla="*/ 95897 h 95896"/>
                <a:gd name="connsiteX1" fmla="*/ 5993 w 63739"/>
                <a:gd name="connsiteY1" fmla="*/ 87368 h 95896"/>
                <a:gd name="connsiteX2" fmla="*/ 5993 w 63739"/>
                <a:gd name="connsiteY2" fmla="*/ 78723 h 95896"/>
                <a:gd name="connsiteX3" fmla="*/ 31120 w 63739"/>
                <a:gd name="connsiteY3" fmla="*/ 88405 h 95896"/>
                <a:gd name="connsiteX4" fmla="*/ 55901 w 63739"/>
                <a:gd name="connsiteY4" fmla="*/ 64776 h 95896"/>
                <a:gd name="connsiteX5" fmla="*/ 55901 w 63739"/>
                <a:gd name="connsiteY5" fmla="*/ 48870 h 95896"/>
                <a:gd name="connsiteX6" fmla="*/ 31120 w 63739"/>
                <a:gd name="connsiteY6" fmla="*/ 64200 h 95896"/>
                <a:gd name="connsiteX7" fmla="*/ 0 w 63739"/>
                <a:gd name="connsiteY7" fmla="*/ 32388 h 95896"/>
                <a:gd name="connsiteX8" fmla="*/ 31120 w 63739"/>
                <a:gd name="connsiteY8" fmla="*/ 0 h 95896"/>
                <a:gd name="connsiteX9" fmla="*/ 55901 w 63739"/>
                <a:gd name="connsiteY9" fmla="*/ 15445 h 95896"/>
                <a:gd name="connsiteX10" fmla="*/ 55901 w 63739"/>
                <a:gd name="connsiteY10" fmla="*/ 1037 h 95896"/>
                <a:gd name="connsiteX11" fmla="*/ 63739 w 63739"/>
                <a:gd name="connsiteY11" fmla="*/ 1037 h 95896"/>
                <a:gd name="connsiteX12" fmla="*/ 63739 w 63739"/>
                <a:gd name="connsiteY12" fmla="*/ 64200 h 95896"/>
                <a:gd name="connsiteX13" fmla="*/ 31120 w 63739"/>
                <a:gd name="connsiteY13" fmla="*/ 95781 h 95896"/>
                <a:gd name="connsiteX14" fmla="*/ 31927 w 63739"/>
                <a:gd name="connsiteY14" fmla="*/ 7607 h 95896"/>
                <a:gd name="connsiteX15" fmla="*/ 8183 w 63739"/>
                <a:gd name="connsiteY15" fmla="*/ 32388 h 95896"/>
                <a:gd name="connsiteX16" fmla="*/ 31927 w 63739"/>
                <a:gd name="connsiteY16" fmla="*/ 56939 h 95896"/>
                <a:gd name="connsiteX17" fmla="*/ 55901 w 63739"/>
                <a:gd name="connsiteY17" fmla="*/ 32388 h 95896"/>
                <a:gd name="connsiteX18" fmla="*/ 31927 w 63739"/>
                <a:gd name="connsiteY18" fmla="*/ 7607 h 95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3739" h="95896">
                  <a:moveTo>
                    <a:pt x="31120" y="95897"/>
                  </a:moveTo>
                  <a:cubicBezTo>
                    <a:pt x="21784" y="95897"/>
                    <a:pt x="12794" y="93131"/>
                    <a:pt x="5993" y="87368"/>
                  </a:cubicBezTo>
                  <a:lnTo>
                    <a:pt x="5993" y="78723"/>
                  </a:lnTo>
                  <a:cubicBezTo>
                    <a:pt x="12563" y="85178"/>
                    <a:pt x="22245" y="88405"/>
                    <a:pt x="31120" y="88405"/>
                  </a:cubicBezTo>
                  <a:cubicBezTo>
                    <a:pt x="47026" y="88405"/>
                    <a:pt x="55901" y="80221"/>
                    <a:pt x="55901" y="64776"/>
                  </a:cubicBezTo>
                  <a:lnTo>
                    <a:pt x="55901" y="48870"/>
                  </a:lnTo>
                  <a:cubicBezTo>
                    <a:pt x="51521" y="58091"/>
                    <a:pt x="42416" y="64200"/>
                    <a:pt x="31120" y="64200"/>
                  </a:cubicBezTo>
                  <a:cubicBezTo>
                    <a:pt x="13024" y="64200"/>
                    <a:pt x="0" y="50715"/>
                    <a:pt x="0" y="32388"/>
                  </a:cubicBezTo>
                  <a:cubicBezTo>
                    <a:pt x="0" y="14062"/>
                    <a:pt x="12909" y="0"/>
                    <a:pt x="31120" y="0"/>
                  </a:cubicBezTo>
                  <a:cubicBezTo>
                    <a:pt x="42416" y="0"/>
                    <a:pt x="51406" y="6109"/>
                    <a:pt x="55901" y="15445"/>
                  </a:cubicBezTo>
                  <a:lnTo>
                    <a:pt x="55901" y="1037"/>
                  </a:lnTo>
                  <a:lnTo>
                    <a:pt x="63739" y="1037"/>
                  </a:lnTo>
                  <a:lnTo>
                    <a:pt x="63739" y="64200"/>
                  </a:lnTo>
                  <a:cubicBezTo>
                    <a:pt x="63739" y="84486"/>
                    <a:pt x="51867" y="95781"/>
                    <a:pt x="31120" y="95781"/>
                  </a:cubicBezTo>
                  <a:close/>
                  <a:moveTo>
                    <a:pt x="31927" y="7607"/>
                  </a:moveTo>
                  <a:cubicBezTo>
                    <a:pt x="17981" y="7607"/>
                    <a:pt x="8183" y="17981"/>
                    <a:pt x="8183" y="32388"/>
                  </a:cubicBezTo>
                  <a:cubicBezTo>
                    <a:pt x="8183" y="46796"/>
                    <a:pt x="17981" y="56939"/>
                    <a:pt x="31927" y="56939"/>
                  </a:cubicBezTo>
                  <a:cubicBezTo>
                    <a:pt x="45874" y="56939"/>
                    <a:pt x="55901" y="46565"/>
                    <a:pt x="55901" y="32388"/>
                  </a:cubicBezTo>
                  <a:cubicBezTo>
                    <a:pt x="55901" y="18211"/>
                    <a:pt x="45874" y="7607"/>
                    <a:pt x="31927" y="7607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47" name="Freeform: Shape 1146">
              <a:extLst>
                <a:ext uri="{FF2B5EF4-FFF2-40B4-BE49-F238E27FC236}">
                  <a16:creationId xmlns:a16="http://schemas.microsoft.com/office/drawing/2014/main" id="{7155C599-BC44-43E5-8065-4996CA6F0781}"/>
                </a:ext>
              </a:extLst>
            </p:cNvPr>
            <p:cNvSpPr/>
            <p:nvPr/>
          </p:nvSpPr>
          <p:spPr>
            <a:xfrm>
              <a:off x="1660903" y="3948364"/>
              <a:ext cx="15099" cy="86330"/>
            </a:xfrm>
            <a:custGeom>
              <a:avLst/>
              <a:gdLst>
                <a:gd name="connsiteX0" fmla="*/ 0 w 15099"/>
                <a:gd name="connsiteY0" fmla="*/ 5533 h 86330"/>
                <a:gd name="connsiteX1" fmla="*/ 5302 w 15099"/>
                <a:gd name="connsiteY1" fmla="*/ 0 h 86330"/>
                <a:gd name="connsiteX2" fmla="*/ 8990 w 15099"/>
                <a:gd name="connsiteY2" fmla="*/ 1153 h 86330"/>
                <a:gd name="connsiteX3" fmla="*/ 15099 w 15099"/>
                <a:gd name="connsiteY3" fmla="*/ 5417 h 86330"/>
                <a:gd name="connsiteX4" fmla="*/ 8990 w 15099"/>
                <a:gd name="connsiteY4" fmla="*/ 9682 h 86330"/>
                <a:gd name="connsiteX5" fmla="*/ 5302 w 15099"/>
                <a:gd name="connsiteY5" fmla="*/ 10950 h 86330"/>
                <a:gd name="connsiteX6" fmla="*/ 0 w 15099"/>
                <a:gd name="connsiteY6" fmla="*/ 5533 h 86330"/>
                <a:gd name="connsiteX7" fmla="*/ 1959 w 15099"/>
                <a:gd name="connsiteY7" fmla="*/ 24205 h 86330"/>
                <a:gd name="connsiteX8" fmla="*/ 9912 w 15099"/>
                <a:gd name="connsiteY8" fmla="*/ 24205 h 86330"/>
                <a:gd name="connsiteX9" fmla="*/ 9912 w 15099"/>
                <a:gd name="connsiteY9" fmla="*/ 86330 h 86330"/>
                <a:gd name="connsiteX10" fmla="*/ 1959 w 15099"/>
                <a:gd name="connsiteY10" fmla="*/ 86330 h 86330"/>
                <a:gd name="connsiteX11" fmla="*/ 1959 w 15099"/>
                <a:gd name="connsiteY11" fmla="*/ 24205 h 86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099" h="86330">
                  <a:moveTo>
                    <a:pt x="0" y="5533"/>
                  </a:moveTo>
                  <a:cubicBezTo>
                    <a:pt x="0" y="2536"/>
                    <a:pt x="2305" y="0"/>
                    <a:pt x="5302" y="0"/>
                  </a:cubicBezTo>
                  <a:cubicBezTo>
                    <a:pt x="6685" y="0"/>
                    <a:pt x="7838" y="346"/>
                    <a:pt x="8990" y="1153"/>
                  </a:cubicBezTo>
                  <a:lnTo>
                    <a:pt x="15099" y="5417"/>
                  </a:lnTo>
                  <a:lnTo>
                    <a:pt x="8990" y="9682"/>
                  </a:lnTo>
                  <a:cubicBezTo>
                    <a:pt x="7838" y="10489"/>
                    <a:pt x="6685" y="10950"/>
                    <a:pt x="5302" y="10950"/>
                  </a:cubicBezTo>
                  <a:cubicBezTo>
                    <a:pt x="2305" y="10950"/>
                    <a:pt x="0" y="8414"/>
                    <a:pt x="0" y="5533"/>
                  </a:cubicBezTo>
                  <a:close/>
                  <a:moveTo>
                    <a:pt x="1959" y="24205"/>
                  </a:moveTo>
                  <a:lnTo>
                    <a:pt x="9912" y="24205"/>
                  </a:lnTo>
                  <a:lnTo>
                    <a:pt x="9912" y="86330"/>
                  </a:lnTo>
                  <a:lnTo>
                    <a:pt x="1959" y="86330"/>
                  </a:lnTo>
                  <a:lnTo>
                    <a:pt x="1959" y="24205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48" name="Freeform: Shape 1147">
              <a:extLst>
                <a:ext uri="{FF2B5EF4-FFF2-40B4-BE49-F238E27FC236}">
                  <a16:creationId xmlns:a16="http://schemas.microsoft.com/office/drawing/2014/main" id="{E6964830-625E-437C-B6E0-742B0A8A7ECD}"/>
                </a:ext>
              </a:extLst>
            </p:cNvPr>
            <p:cNvSpPr/>
            <p:nvPr/>
          </p:nvSpPr>
          <p:spPr>
            <a:xfrm>
              <a:off x="1692715" y="3971531"/>
              <a:ext cx="55325" cy="63162"/>
            </a:xfrm>
            <a:custGeom>
              <a:avLst/>
              <a:gdLst>
                <a:gd name="connsiteX0" fmla="*/ 7838 w 55325"/>
                <a:gd name="connsiteY0" fmla="*/ 63163 h 63162"/>
                <a:gd name="connsiteX1" fmla="*/ 0 w 55325"/>
                <a:gd name="connsiteY1" fmla="*/ 63163 h 63162"/>
                <a:gd name="connsiteX2" fmla="*/ 0 w 55325"/>
                <a:gd name="connsiteY2" fmla="*/ 1037 h 63162"/>
                <a:gd name="connsiteX3" fmla="*/ 7838 w 55325"/>
                <a:gd name="connsiteY3" fmla="*/ 1037 h 63162"/>
                <a:gd name="connsiteX4" fmla="*/ 7838 w 55325"/>
                <a:gd name="connsiteY4" fmla="*/ 15214 h 63162"/>
                <a:gd name="connsiteX5" fmla="*/ 30775 w 55325"/>
                <a:gd name="connsiteY5" fmla="*/ 0 h 63162"/>
                <a:gd name="connsiteX6" fmla="*/ 55325 w 55325"/>
                <a:gd name="connsiteY6" fmla="*/ 27662 h 63162"/>
                <a:gd name="connsiteX7" fmla="*/ 55325 w 55325"/>
                <a:gd name="connsiteY7" fmla="*/ 63163 h 63162"/>
                <a:gd name="connsiteX8" fmla="*/ 47487 w 55325"/>
                <a:gd name="connsiteY8" fmla="*/ 63163 h 63162"/>
                <a:gd name="connsiteX9" fmla="*/ 47487 w 55325"/>
                <a:gd name="connsiteY9" fmla="*/ 28815 h 63162"/>
                <a:gd name="connsiteX10" fmla="*/ 28815 w 55325"/>
                <a:gd name="connsiteY10" fmla="*/ 7607 h 63162"/>
                <a:gd name="connsiteX11" fmla="*/ 7722 w 55325"/>
                <a:gd name="connsiteY11" fmla="*/ 32042 h 63162"/>
                <a:gd name="connsiteX12" fmla="*/ 7722 w 55325"/>
                <a:gd name="connsiteY12" fmla="*/ 63163 h 6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325" h="63162">
                  <a:moveTo>
                    <a:pt x="7838" y="63163"/>
                  </a:moveTo>
                  <a:lnTo>
                    <a:pt x="0" y="63163"/>
                  </a:lnTo>
                  <a:lnTo>
                    <a:pt x="0" y="1037"/>
                  </a:lnTo>
                  <a:lnTo>
                    <a:pt x="7838" y="1037"/>
                  </a:lnTo>
                  <a:lnTo>
                    <a:pt x="7838" y="15214"/>
                  </a:lnTo>
                  <a:cubicBezTo>
                    <a:pt x="11987" y="6109"/>
                    <a:pt x="20401" y="0"/>
                    <a:pt x="30775" y="0"/>
                  </a:cubicBezTo>
                  <a:cubicBezTo>
                    <a:pt x="47257" y="0"/>
                    <a:pt x="55325" y="11526"/>
                    <a:pt x="55325" y="27662"/>
                  </a:cubicBezTo>
                  <a:lnTo>
                    <a:pt x="55325" y="63163"/>
                  </a:lnTo>
                  <a:lnTo>
                    <a:pt x="47487" y="63163"/>
                  </a:lnTo>
                  <a:lnTo>
                    <a:pt x="47487" y="28815"/>
                  </a:lnTo>
                  <a:cubicBezTo>
                    <a:pt x="47487" y="14753"/>
                    <a:pt x="41033" y="7607"/>
                    <a:pt x="28815" y="7607"/>
                  </a:cubicBezTo>
                  <a:cubicBezTo>
                    <a:pt x="16598" y="7607"/>
                    <a:pt x="7722" y="18211"/>
                    <a:pt x="7722" y="32042"/>
                  </a:cubicBezTo>
                  <a:lnTo>
                    <a:pt x="7722" y="63163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49" name="Freeform: Shape 1148">
              <a:extLst>
                <a:ext uri="{FF2B5EF4-FFF2-40B4-BE49-F238E27FC236}">
                  <a16:creationId xmlns:a16="http://schemas.microsoft.com/office/drawing/2014/main" id="{4B0FE47A-E8F7-44E7-A576-FC1A6EA04E21}"/>
                </a:ext>
              </a:extLst>
            </p:cNvPr>
            <p:cNvSpPr/>
            <p:nvPr/>
          </p:nvSpPr>
          <p:spPr>
            <a:xfrm>
              <a:off x="1798755" y="3971531"/>
              <a:ext cx="95666" cy="63162"/>
            </a:xfrm>
            <a:custGeom>
              <a:avLst/>
              <a:gdLst>
                <a:gd name="connsiteX0" fmla="*/ 7838 w 95666"/>
                <a:gd name="connsiteY0" fmla="*/ 63163 h 63162"/>
                <a:gd name="connsiteX1" fmla="*/ 0 w 95666"/>
                <a:gd name="connsiteY1" fmla="*/ 63163 h 63162"/>
                <a:gd name="connsiteX2" fmla="*/ 0 w 95666"/>
                <a:gd name="connsiteY2" fmla="*/ 1037 h 63162"/>
                <a:gd name="connsiteX3" fmla="*/ 7838 w 95666"/>
                <a:gd name="connsiteY3" fmla="*/ 1037 h 63162"/>
                <a:gd name="connsiteX4" fmla="*/ 7838 w 95666"/>
                <a:gd name="connsiteY4" fmla="*/ 14984 h 63162"/>
                <a:gd name="connsiteX5" fmla="*/ 29622 w 95666"/>
                <a:gd name="connsiteY5" fmla="*/ 0 h 63162"/>
                <a:gd name="connsiteX6" fmla="*/ 49677 w 95666"/>
                <a:gd name="connsiteY6" fmla="*/ 15906 h 63162"/>
                <a:gd name="connsiteX7" fmla="*/ 72729 w 95666"/>
                <a:gd name="connsiteY7" fmla="*/ 0 h 63162"/>
                <a:gd name="connsiteX8" fmla="*/ 95666 w 95666"/>
                <a:gd name="connsiteY8" fmla="*/ 27662 h 63162"/>
                <a:gd name="connsiteX9" fmla="*/ 95666 w 95666"/>
                <a:gd name="connsiteY9" fmla="*/ 63163 h 63162"/>
                <a:gd name="connsiteX10" fmla="*/ 87828 w 95666"/>
                <a:gd name="connsiteY10" fmla="*/ 63163 h 63162"/>
                <a:gd name="connsiteX11" fmla="*/ 87828 w 95666"/>
                <a:gd name="connsiteY11" fmla="*/ 28815 h 63162"/>
                <a:gd name="connsiteX12" fmla="*/ 71231 w 95666"/>
                <a:gd name="connsiteY12" fmla="*/ 7607 h 63162"/>
                <a:gd name="connsiteX13" fmla="*/ 51867 w 95666"/>
                <a:gd name="connsiteY13" fmla="*/ 30774 h 63162"/>
                <a:gd name="connsiteX14" fmla="*/ 51867 w 95666"/>
                <a:gd name="connsiteY14" fmla="*/ 63163 h 63162"/>
                <a:gd name="connsiteX15" fmla="*/ 44030 w 95666"/>
                <a:gd name="connsiteY15" fmla="*/ 63163 h 63162"/>
                <a:gd name="connsiteX16" fmla="*/ 44030 w 95666"/>
                <a:gd name="connsiteY16" fmla="*/ 28815 h 63162"/>
                <a:gd name="connsiteX17" fmla="*/ 27432 w 95666"/>
                <a:gd name="connsiteY17" fmla="*/ 7607 h 63162"/>
                <a:gd name="connsiteX18" fmla="*/ 7953 w 95666"/>
                <a:gd name="connsiteY18" fmla="*/ 32042 h 63162"/>
                <a:gd name="connsiteX19" fmla="*/ 7953 w 95666"/>
                <a:gd name="connsiteY19" fmla="*/ 63163 h 6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666" h="63162">
                  <a:moveTo>
                    <a:pt x="7838" y="63163"/>
                  </a:moveTo>
                  <a:lnTo>
                    <a:pt x="0" y="63163"/>
                  </a:lnTo>
                  <a:lnTo>
                    <a:pt x="0" y="1037"/>
                  </a:lnTo>
                  <a:lnTo>
                    <a:pt x="7838" y="1037"/>
                  </a:lnTo>
                  <a:lnTo>
                    <a:pt x="7838" y="14984"/>
                  </a:lnTo>
                  <a:cubicBezTo>
                    <a:pt x="11757" y="5993"/>
                    <a:pt x="19825" y="0"/>
                    <a:pt x="29622" y="0"/>
                  </a:cubicBezTo>
                  <a:cubicBezTo>
                    <a:pt x="40457" y="0"/>
                    <a:pt x="46911" y="6224"/>
                    <a:pt x="49677" y="15906"/>
                  </a:cubicBezTo>
                  <a:cubicBezTo>
                    <a:pt x="53481" y="6570"/>
                    <a:pt x="62125" y="0"/>
                    <a:pt x="72729" y="0"/>
                  </a:cubicBezTo>
                  <a:cubicBezTo>
                    <a:pt x="88059" y="0"/>
                    <a:pt x="95666" y="11526"/>
                    <a:pt x="95666" y="27662"/>
                  </a:cubicBezTo>
                  <a:lnTo>
                    <a:pt x="95666" y="63163"/>
                  </a:lnTo>
                  <a:lnTo>
                    <a:pt x="87828" y="63163"/>
                  </a:lnTo>
                  <a:lnTo>
                    <a:pt x="87828" y="28815"/>
                  </a:lnTo>
                  <a:cubicBezTo>
                    <a:pt x="87828" y="14753"/>
                    <a:pt x="82296" y="7607"/>
                    <a:pt x="71231" y="7607"/>
                  </a:cubicBezTo>
                  <a:cubicBezTo>
                    <a:pt x="60166" y="7607"/>
                    <a:pt x="51867" y="17750"/>
                    <a:pt x="51867" y="30774"/>
                  </a:cubicBezTo>
                  <a:lnTo>
                    <a:pt x="51867" y="63163"/>
                  </a:lnTo>
                  <a:lnTo>
                    <a:pt x="44030" y="63163"/>
                  </a:lnTo>
                  <a:lnTo>
                    <a:pt x="44030" y="28815"/>
                  </a:lnTo>
                  <a:cubicBezTo>
                    <a:pt x="44030" y="14753"/>
                    <a:pt x="38497" y="7607"/>
                    <a:pt x="27432" y="7607"/>
                  </a:cubicBezTo>
                  <a:cubicBezTo>
                    <a:pt x="16367" y="7607"/>
                    <a:pt x="7953" y="18211"/>
                    <a:pt x="7953" y="32042"/>
                  </a:cubicBezTo>
                  <a:lnTo>
                    <a:pt x="7953" y="63163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50" name="Freeform: Shape 1149">
              <a:extLst>
                <a:ext uri="{FF2B5EF4-FFF2-40B4-BE49-F238E27FC236}">
                  <a16:creationId xmlns:a16="http://schemas.microsoft.com/office/drawing/2014/main" id="{6A3BF603-6A8B-45B7-983F-5B60768D1A58}"/>
                </a:ext>
              </a:extLst>
            </p:cNvPr>
            <p:cNvSpPr/>
            <p:nvPr/>
          </p:nvSpPr>
          <p:spPr>
            <a:xfrm>
              <a:off x="1913324" y="3948364"/>
              <a:ext cx="15099" cy="86330"/>
            </a:xfrm>
            <a:custGeom>
              <a:avLst/>
              <a:gdLst>
                <a:gd name="connsiteX0" fmla="*/ 0 w 15099"/>
                <a:gd name="connsiteY0" fmla="*/ 5533 h 86330"/>
                <a:gd name="connsiteX1" fmla="*/ 5302 w 15099"/>
                <a:gd name="connsiteY1" fmla="*/ 0 h 86330"/>
                <a:gd name="connsiteX2" fmla="*/ 8990 w 15099"/>
                <a:gd name="connsiteY2" fmla="*/ 1153 h 86330"/>
                <a:gd name="connsiteX3" fmla="*/ 15099 w 15099"/>
                <a:gd name="connsiteY3" fmla="*/ 5417 h 86330"/>
                <a:gd name="connsiteX4" fmla="*/ 8990 w 15099"/>
                <a:gd name="connsiteY4" fmla="*/ 9682 h 86330"/>
                <a:gd name="connsiteX5" fmla="*/ 5302 w 15099"/>
                <a:gd name="connsiteY5" fmla="*/ 10950 h 86330"/>
                <a:gd name="connsiteX6" fmla="*/ 0 w 15099"/>
                <a:gd name="connsiteY6" fmla="*/ 5533 h 86330"/>
                <a:gd name="connsiteX7" fmla="*/ 1959 w 15099"/>
                <a:gd name="connsiteY7" fmla="*/ 24205 h 86330"/>
                <a:gd name="connsiteX8" fmla="*/ 9912 w 15099"/>
                <a:gd name="connsiteY8" fmla="*/ 24205 h 86330"/>
                <a:gd name="connsiteX9" fmla="*/ 9912 w 15099"/>
                <a:gd name="connsiteY9" fmla="*/ 86330 h 86330"/>
                <a:gd name="connsiteX10" fmla="*/ 1959 w 15099"/>
                <a:gd name="connsiteY10" fmla="*/ 86330 h 86330"/>
                <a:gd name="connsiteX11" fmla="*/ 1959 w 15099"/>
                <a:gd name="connsiteY11" fmla="*/ 24205 h 86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099" h="86330">
                  <a:moveTo>
                    <a:pt x="0" y="5533"/>
                  </a:moveTo>
                  <a:cubicBezTo>
                    <a:pt x="0" y="2536"/>
                    <a:pt x="2305" y="0"/>
                    <a:pt x="5302" y="0"/>
                  </a:cubicBezTo>
                  <a:cubicBezTo>
                    <a:pt x="6685" y="0"/>
                    <a:pt x="7838" y="346"/>
                    <a:pt x="8990" y="1153"/>
                  </a:cubicBezTo>
                  <a:lnTo>
                    <a:pt x="15099" y="5417"/>
                  </a:lnTo>
                  <a:lnTo>
                    <a:pt x="8990" y="9682"/>
                  </a:lnTo>
                  <a:cubicBezTo>
                    <a:pt x="7838" y="10489"/>
                    <a:pt x="6685" y="10950"/>
                    <a:pt x="5302" y="10950"/>
                  </a:cubicBezTo>
                  <a:cubicBezTo>
                    <a:pt x="2305" y="10950"/>
                    <a:pt x="0" y="8414"/>
                    <a:pt x="0" y="5533"/>
                  </a:cubicBezTo>
                  <a:close/>
                  <a:moveTo>
                    <a:pt x="1959" y="24205"/>
                  </a:moveTo>
                  <a:lnTo>
                    <a:pt x="9912" y="24205"/>
                  </a:lnTo>
                  <a:lnTo>
                    <a:pt x="9912" y="86330"/>
                  </a:lnTo>
                  <a:lnTo>
                    <a:pt x="1959" y="86330"/>
                  </a:lnTo>
                  <a:lnTo>
                    <a:pt x="1959" y="24205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51" name="Freeform: Shape 1150">
              <a:extLst>
                <a:ext uri="{FF2B5EF4-FFF2-40B4-BE49-F238E27FC236}">
                  <a16:creationId xmlns:a16="http://schemas.microsoft.com/office/drawing/2014/main" id="{DBDA96C3-CABB-4617-95B2-AF905DBC0C80}"/>
                </a:ext>
              </a:extLst>
            </p:cNvPr>
            <p:cNvSpPr/>
            <p:nvPr/>
          </p:nvSpPr>
          <p:spPr>
            <a:xfrm>
              <a:off x="1945136" y="3971531"/>
              <a:ext cx="55325" cy="63162"/>
            </a:xfrm>
            <a:custGeom>
              <a:avLst/>
              <a:gdLst>
                <a:gd name="connsiteX0" fmla="*/ 7838 w 55325"/>
                <a:gd name="connsiteY0" fmla="*/ 63163 h 63162"/>
                <a:gd name="connsiteX1" fmla="*/ 0 w 55325"/>
                <a:gd name="connsiteY1" fmla="*/ 63163 h 63162"/>
                <a:gd name="connsiteX2" fmla="*/ 0 w 55325"/>
                <a:gd name="connsiteY2" fmla="*/ 1037 h 63162"/>
                <a:gd name="connsiteX3" fmla="*/ 7838 w 55325"/>
                <a:gd name="connsiteY3" fmla="*/ 1037 h 63162"/>
                <a:gd name="connsiteX4" fmla="*/ 7838 w 55325"/>
                <a:gd name="connsiteY4" fmla="*/ 15214 h 63162"/>
                <a:gd name="connsiteX5" fmla="*/ 30775 w 55325"/>
                <a:gd name="connsiteY5" fmla="*/ 0 h 63162"/>
                <a:gd name="connsiteX6" fmla="*/ 55325 w 55325"/>
                <a:gd name="connsiteY6" fmla="*/ 27662 h 63162"/>
                <a:gd name="connsiteX7" fmla="*/ 55325 w 55325"/>
                <a:gd name="connsiteY7" fmla="*/ 63163 h 63162"/>
                <a:gd name="connsiteX8" fmla="*/ 47487 w 55325"/>
                <a:gd name="connsiteY8" fmla="*/ 63163 h 63162"/>
                <a:gd name="connsiteX9" fmla="*/ 47487 w 55325"/>
                <a:gd name="connsiteY9" fmla="*/ 28815 h 63162"/>
                <a:gd name="connsiteX10" fmla="*/ 28815 w 55325"/>
                <a:gd name="connsiteY10" fmla="*/ 7607 h 63162"/>
                <a:gd name="connsiteX11" fmla="*/ 7722 w 55325"/>
                <a:gd name="connsiteY11" fmla="*/ 32042 h 63162"/>
                <a:gd name="connsiteX12" fmla="*/ 7722 w 55325"/>
                <a:gd name="connsiteY12" fmla="*/ 63163 h 6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325" h="63162">
                  <a:moveTo>
                    <a:pt x="7838" y="63163"/>
                  </a:moveTo>
                  <a:lnTo>
                    <a:pt x="0" y="63163"/>
                  </a:lnTo>
                  <a:lnTo>
                    <a:pt x="0" y="1037"/>
                  </a:lnTo>
                  <a:lnTo>
                    <a:pt x="7838" y="1037"/>
                  </a:lnTo>
                  <a:lnTo>
                    <a:pt x="7838" y="15214"/>
                  </a:lnTo>
                  <a:cubicBezTo>
                    <a:pt x="11987" y="6109"/>
                    <a:pt x="20401" y="0"/>
                    <a:pt x="30775" y="0"/>
                  </a:cubicBezTo>
                  <a:cubicBezTo>
                    <a:pt x="47257" y="0"/>
                    <a:pt x="55325" y="11526"/>
                    <a:pt x="55325" y="27662"/>
                  </a:cubicBezTo>
                  <a:lnTo>
                    <a:pt x="55325" y="63163"/>
                  </a:lnTo>
                  <a:lnTo>
                    <a:pt x="47487" y="63163"/>
                  </a:lnTo>
                  <a:lnTo>
                    <a:pt x="47487" y="28815"/>
                  </a:lnTo>
                  <a:cubicBezTo>
                    <a:pt x="47487" y="14753"/>
                    <a:pt x="41033" y="7607"/>
                    <a:pt x="28815" y="7607"/>
                  </a:cubicBezTo>
                  <a:cubicBezTo>
                    <a:pt x="16598" y="7607"/>
                    <a:pt x="7722" y="18211"/>
                    <a:pt x="7722" y="32042"/>
                  </a:cubicBezTo>
                  <a:lnTo>
                    <a:pt x="7722" y="63163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52" name="Freeform: Shape 1151">
              <a:extLst>
                <a:ext uri="{FF2B5EF4-FFF2-40B4-BE49-F238E27FC236}">
                  <a16:creationId xmlns:a16="http://schemas.microsoft.com/office/drawing/2014/main" id="{D1FE8D68-3EF0-4C75-A1FF-A20A8F588037}"/>
                </a:ext>
              </a:extLst>
            </p:cNvPr>
            <p:cNvSpPr/>
            <p:nvPr/>
          </p:nvSpPr>
          <p:spPr>
            <a:xfrm>
              <a:off x="2016021" y="3939604"/>
              <a:ext cx="63739" cy="96127"/>
            </a:xfrm>
            <a:custGeom>
              <a:avLst/>
              <a:gdLst>
                <a:gd name="connsiteX0" fmla="*/ 55901 w 63739"/>
                <a:gd name="connsiteY0" fmla="*/ 80798 h 96127"/>
                <a:gd name="connsiteX1" fmla="*/ 31120 w 63739"/>
                <a:gd name="connsiteY1" fmla="*/ 96128 h 96127"/>
                <a:gd name="connsiteX2" fmla="*/ 0 w 63739"/>
                <a:gd name="connsiteY2" fmla="*/ 64316 h 96127"/>
                <a:gd name="connsiteX3" fmla="*/ 31120 w 63739"/>
                <a:gd name="connsiteY3" fmla="*/ 31927 h 96127"/>
                <a:gd name="connsiteX4" fmla="*/ 55901 w 63739"/>
                <a:gd name="connsiteY4" fmla="*/ 47372 h 96127"/>
                <a:gd name="connsiteX5" fmla="*/ 55901 w 63739"/>
                <a:gd name="connsiteY5" fmla="*/ 0 h 96127"/>
                <a:gd name="connsiteX6" fmla="*/ 63739 w 63739"/>
                <a:gd name="connsiteY6" fmla="*/ 0 h 96127"/>
                <a:gd name="connsiteX7" fmla="*/ 63739 w 63739"/>
                <a:gd name="connsiteY7" fmla="*/ 95090 h 96127"/>
                <a:gd name="connsiteX8" fmla="*/ 55901 w 63739"/>
                <a:gd name="connsiteY8" fmla="*/ 95090 h 96127"/>
                <a:gd name="connsiteX9" fmla="*/ 55901 w 63739"/>
                <a:gd name="connsiteY9" fmla="*/ 80798 h 96127"/>
                <a:gd name="connsiteX10" fmla="*/ 8183 w 63739"/>
                <a:gd name="connsiteY10" fmla="*/ 64200 h 96127"/>
                <a:gd name="connsiteX11" fmla="*/ 31927 w 63739"/>
                <a:gd name="connsiteY11" fmla="*/ 88751 h 96127"/>
                <a:gd name="connsiteX12" fmla="*/ 55901 w 63739"/>
                <a:gd name="connsiteY12" fmla="*/ 64200 h 96127"/>
                <a:gd name="connsiteX13" fmla="*/ 31927 w 63739"/>
                <a:gd name="connsiteY13" fmla="*/ 39419 h 96127"/>
                <a:gd name="connsiteX14" fmla="*/ 8183 w 63739"/>
                <a:gd name="connsiteY14" fmla="*/ 64200 h 9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739" h="96127">
                  <a:moveTo>
                    <a:pt x="55901" y="80798"/>
                  </a:moveTo>
                  <a:cubicBezTo>
                    <a:pt x="51521" y="90018"/>
                    <a:pt x="42531" y="96128"/>
                    <a:pt x="31120" y="96128"/>
                  </a:cubicBezTo>
                  <a:cubicBezTo>
                    <a:pt x="13024" y="96128"/>
                    <a:pt x="0" y="82642"/>
                    <a:pt x="0" y="64316"/>
                  </a:cubicBezTo>
                  <a:cubicBezTo>
                    <a:pt x="0" y="45989"/>
                    <a:pt x="12909" y="31927"/>
                    <a:pt x="31120" y="31927"/>
                  </a:cubicBezTo>
                  <a:cubicBezTo>
                    <a:pt x="42531" y="31927"/>
                    <a:pt x="51406" y="38036"/>
                    <a:pt x="55901" y="47372"/>
                  </a:cubicBezTo>
                  <a:lnTo>
                    <a:pt x="55901" y="0"/>
                  </a:lnTo>
                  <a:lnTo>
                    <a:pt x="63739" y="0"/>
                  </a:lnTo>
                  <a:lnTo>
                    <a:pt x="63739" y="95090"/>
                  </a:lnTo>
                  <a:lnTo>
                    <a:pt x="55901" y="95090"/>
                  </a:lnTo>
                  <a:lnTo>
                    <a:pt x="55901" y="80798"/>
                  </a:lnTo>
                  <a:close/>
                  <a:moveTo>
                    <a:pt x="8183" y="64200"/>
                  </a:moveTo>
                  <a:cubicBezTo>
                    <a:pt x="8183" y="78377"/>
                    <a:pt x="17981" y="88751"/>
                    <a:pt x="31927" y="88751"/>
                  </a:cubicBezTo>
                  <a:cubicBezTo>
                    <a:pt x="45874" y="88751"/>
                    <a:pt x="55901" y="78377"/>
                    <a:pt x="55901" y="64200"/>
                  </a:cubicBezTo>
                  <a:cubicBezTo>
                    <a:pt x="55901" y="50023"/>
                    <a:pt x="45874" y="39419"/>
                    <a:pt x="31927" y="39419"/>
                  </a:cubicBezTo>
                  <a:cubicBezTo>
                    <a:pt x="17981" y="39419"/>
                    <a:pt x="8183" y="49793"/>
                    <a:pt x="8183" y="64200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53" name="Freeform: Shape 1152">
              <a:extLst>
                <a:ext uri="{FF2B5EF4-FFF2-40B4-BE49-F238E27FC236}">
                  <a16:creationId xmlns:a16="http://schemas.microsoft.com/office/drawing/2014/main" id="{044AF13E-5D07-4028-BCF3-EA813D66B1CA}"/>
                </a:ext>
              </a:extLst>
            </p:cNvPr>
            <p:cNvSpPr/>
            <p:nvPr/>
          </p:nvSpPr>
          <p:spPr>
            <a:xfrm>
              <a:off x="2130936" y="3952282"/>
              <a:ext cx="36076" cy="83563"/>
            </a:xfrm>
            <a:custGeom>
              <a:avLst/>
              <a:gdLst>
                <a:gd name="connsiteX0" fmla="*/ 20286 w 36076"/>
                <a:gd name="connsiteY0" fmla="*/ 83449 h 83563"/>
                <a:gd name="connsiteX1" fmla="*/ 0 w 36076"/>
                <a:gd name="connsiteY1" fmla="*/ 62010 h 83563"/>
                <a:gd name="connsiteX2" fmla="*/ 0 w 36076"/>
                <a:gd name="connsiteY2" fmla="*/ 0 h 83563"/>
                <a:gd name="connsiteX3" fmla="*/ 7722 w 36076"/>
                <a:gd name="connsiteY3" fmla="*/ 0 h 83563"/>
                <a:gd name="connsiteX4" fmla="*/ 7722 w 36076"/>
                <a:gd name="connsiteY4" fmla="*/ 20286 h 83563"/>
                <a:gd name="connsiteX5" fmla="*/ 35039 w 36076"/>
                <a:gd name="connsiteY5" fmla="*/ 20286 h 83563"/>
                <a:gd name="connsiteX6" fmla="*/ 35039 w 36076"/>
                <a:gd name="connsiteY6" fmla="*/ 27662 h 83563"/>
                <a:gd name="connsiteX7" fmla="*/ 7722 w 36076"/>
                <a:gd name="connsiteY7" fmla="*/ 27662 h 83563"/>
                <a:gd name="connsiteX8" fmla="*/ 7722 w 36076"/>
                <a:gd name="connsiteY8" fmla="*/ 62702 h 83563"/>
                <a:gd name="connsiteX9" fmla="*/ 21093 w 36076"/>
                <a:gd name="connsiteY9" fmla="*/ 76072 h 83563"/>
                <a:gd name="connsiteX10" fmla="*/ 36076 w 36076"/>
                <a:gd name="connsiteY10" fmla="*/ 71346 h 83563"/>
                <a:gd name="connsiteX11" fmla="*/ 36076 w 36076"/>
                <a:gd name="connsiteY11" fmla="*/ 78954 h 83563"/>
                <a:gd name="connsiteX12" fmla="*/ 20401 w 36076"/>
                <a:gd name="connsiteY12" fmla="*/ 83564 h 8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076" h="83563">
                  <a:moveTo>
                    <a:pt x="20286" y="83449"/>
                  </a:moveTo>
                  <a:cubicBezTo>
                    <a:pt x="7722" y="83449"/>
                    <a:pt x="0" y="77570"/>
                    <a:pt x="0" y="62010"/>
                  </a:cubicBezTo>
                  <a:lnTo>
                    <a:pt x="0" y="0"/>
                  </a:lnTo>
                  <a:lnTo>
                    <a:pt x="7722" y="0"/>
                  </a:lnTo>
                  <a:lnTo>
                    <a:pt x="7722" y="20286"/>
                  </a:lnTo>
                  <a:lnTo>
                    <a:pt x="35039" y="20286"/>
                  </a:lnTo>
                  <a:lnTo>
                    <a:pt x="35039" y="27662"/>
                  </a:lnTo>
                  <a:lnTo>
                    <a:pt x="7722" y="27662"/>
                  </a:lnTo>
                  <a:lnTo>
                    <a:pt x="7722" y="62702"/>
                  </a:lnTo>
                  <a:cubicBezTo>
                    <a:pt x="7722" y="72269"/>
                    <a:pt x="13255" y="76072"/>
                    <a:pt x="21093" y="76072"/>
                  </a:cubicBezTo>
                  <a:cubicBezTo>
                    <a:pt x="25934" y="76072"/>
                    <a:pt x="31466" y="74689"/>
                    <a:pt x="36076" y="71346"/>
                  </a:cubicBezTo>
                  <a:lnTo>
                    <a:pt x="36076" y="78954"/>
                  </a:lnTo>
                  <a:cubicBezTo>
                    <a:pt x="31697" y="82065"/>
                    <a:pt x="25472" y="83564"/>
                    <a:pt x="20401" y="83564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54" name="Freeform: Shape 1153">
              <a:extLst>
                <a:ext uri="{FF2B5EF4-FFF2-40B4-BE49-F238E27FC236}">
                  <a16:creationId xmlns:a16="http://schemas.microsoft.com/office/drawing/2014/main" id="{DAB545AF-692B-4FAA-874D-440DFFB84A6C}"/>
                </a:ext>
              </a:extLst>
            </p:cNvPr>
            <p:cNvSpPr/>
            <p:nvPr/>
          </p:nvSpPr>
          <p:spPr>
            <a:xfrm>
              <a:off x="2179921" y="3939604"/>
              <a:ext cx="55324" cy="95089"/>
            </a:xfrm>
            <a:custGeom>
              <a:avLst/>
              <a:gdLst>
                <a:gd name="connsiteX0" fmla="*/ 7838 w 55324"/>
                <a:gd name="connsiteY0" fmla="*/ 95090 h 95089"/>
                <a:gd name="connsiteX1" fmla="*/ 0 w 55324"/>
                <a:gd name="connsiteY1" fmla="*/ 95090 h 95089"/>
                <a:gd name="connsiteX2" fmla="*/ 0 w 55324"/>
                <a:gd name="connsiteY2" fmla="*/ 0 h 95089"/>
                <a:gd name="connsiteX3" fmla="*/ 7838 w 55324"/>
                <a:gd name="connsiteY3" fmla="*/ 0 h 95089"/>
                <a:gd name="connsiteX4" fmla="*/ 7838 w 55324"/>
                <a:gd name="connsiteY4" fmla="*/ 47142 h 95089"/>
                <a:gd name="connsiteX5" fmla="*/ 30775 w 55324"/>
                <a:gd name="connsiteY5" fmla="*/ 31927 h 95089"/>
                <a:gd name="connsiteX6" fmla="*/ 55325 w 55324"/>
                <a:gd name="connsiteY6" fmla="*/ 59590 h 95089"/>
                <a:gd name="connsiteX7" fmla="*/ 55325 w 55324"/>
                <a:gd name="connsiteY7" fmla="*/ 95090 h 95089"/>
                <a:gd name="connsiteX8" fmla="*/ 47487 w 55324"/>
                <a:gd name="connsiteY8" fmla="*/ 95090 h 95089"/>
                <a:gd name="connsiteX9" fmla="*/ 47487 w 55324"/>
                <a:gd name="connsiteY9" fmla="*/ 60743 h 95089"/>
                <a:gd name="connsiteX10" fmla="*/ 28815 w 55324"/>
                <a:gd name="connsiteY10" fmla="*/ 39535 h 95089"/>
                <a:gd name="connsiteX11" fmla="*/ 7722 w 55324"/>
                <a:gd name="connsiteY11" fmla="*/ 63970 h 95089"/>
                <a:gd name="connsiteX12" fmla="*/ 7722 w 55324"/>
                <a:gd name="connsiteY12" fmla="*/ 95090 h 95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324" h="95089">
                  <a:moveTo>
                    <a:pt x="7838" y="95090"/>
                  </a:moveTo>
                  <a:lnTo>
                    <a:pt x="0" y="95090"/>
                  </a:lnTo>
                  <a:lnTo>
                    <a:pt x="0" y="0"/>
                  </a:lnTo>
                  <a:lnTo>
                    <a:pt x="7838" y="0"/>
                  </a:lnTo>
                  <a:lnTo>
                    <a:pt x="7838" y="47142"/>
                  </a:lnTo>
                  <a:cubicBezTo>
                    <a:pt x="11987" y="38036"/>
                    <a:pt x="20401" y="31927"/>
                    <a:pt x="30775" y="31927"/>
                  </a:cubicBezTo>
                  <a:cubicBezTo>
                    <a:pt x="47257" y="31927"/>
                    <a:pt x="55325" y="43453"/>
                    <a:pt x="55325" y="59590"/>
                  </a:cubicBezTo>
                  <a:lnTo>
                    <a:pt x="55325" y="95090"/>
                  </a:lnTo>
                  <a:lnTo>
                    <a:pt x="47487" y="95090"/>
                  </a:lnTo>
                  <a:lnTo>
                    <a:pt x="47487" y="60743"/>
                  </a:lnTo>
                  <a:cubicBezTo>
                    <a:pt x="47487" y="46681"/>
                    <a:pt x="41033" y="39535"/>
                    <a:pt x="28815" y="39535"/>
                  </a:cubicBezTo>
                  <a:cubicBezTo>
                    <a:pt x="16598" y="39535"/>
                    <a:pt x="7722" y="50138"/>
                    <a:pt x="7722" y="63970"/>
                  </a:cubicBezTo>
                  <a:lnTo>
                    <a:pt x="7722" y="95090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55" name="Freeform: Shape 1154">
              <a:extLst>
                <a:ext uri="{FF2B5EF4-FFF2-40B4-BE49-F238E27FC236}">
                  <a16:creationId xmlns:a16="http://schemas.microsoft.com/office/drawing/2014/main" id="{7237A3AB-8B5E-4694-8553-4165D59E9777}"/>
                </a:ext>
              </a:extLst>
            </p:cNvPr>
            <p:cNvSpPr/>
            <p:nvPr/>
          </p:nvSpPr>
          <p:spPr>
            <a:xfrm>
              <a:off x="2251037" y="3971531"/>
              <a:ext cx="59935" cy="64200"/>
            </a:xfrm>
            <a:custGeom>
              <a:avLst/>
              <a:gdLst>
                <a:gd name="connsiteX0" fmla="*/ 0 w 59935"/>
                <a:gd name="connsiteY0" fmla="*/ 32504 h 64200"/>
                <a:gd name="connsiteX1" fmla="*/ 30544 w 59935"/>
                <a:gd name="connsiteY1" fmla="*/ 0 h 64200"/>
                <a:gd name="connsiteX2" fmla="*/ 59935 w 59935"/>
                <a:gd name="connsiteY2" fmla="*/ 31351 h 64200"/>
                <a:gd name="connsiteX3" fmla="*/ 59705 w 59935"/>
                <a:gd name="connsiteY3" fmla="*/ 35154 h 64200"/>
                <a:gd name="connsiteX4" fmla="*/ 8183 w 59935"/>
                <a:gd name="connsiteY4" fmla="*/ 35154 h 64200"/>
                <a:gd name="connsiteX5" fmla="*/ 33080 w 59935"/>
                <a:gd name="connsiteY5" fmla="*/ 56939 h 64200"/>
                <a:gd name="connsiteX6" fmla="*/ 55786 w 59935"/>
                <a:gd name="connsiteY6" fmla="*/ 49331 h 64200"/>
                <a:gd name="connsiteX7" fmla="*/ 55786 w 59935"/>
                <a:gd name="connsiteY7" fmla="*/ 57054 h 64200"/>
                <a:gd name="connsiteX8" fmla="*/ 33080 w 59935"/>
                <a:gd name="connsiteY8" fmla="*/ 64200 h 64200"/>
                <a:gd name="connsiteX9" fmla="*/ 0 w 59935"/>
                <a:gd name="connsiteY9" fmla="*/ 32504 h 64200"/>
                <a:gd name="connsiteX10" fmla="*/ 51752 w 59935"/>
                <a:gd name="connsiteY10" fmla="*/ 28700 h 64200"/>
                <a:gd name="connsiteX11" fmla="*/ 30544 w 59935"/>
                <a:gd name="connsiteY11" fmla="*/ 7261 h 64200"/>
                <a:gd name="connsiteX12" fmla="*/ 8414 w 59935"/>
                <a:gd name="connsiteY12" fmla="*/ 28700 h 64200"/>
                <a:gd name="connsiteX13" fmla="*/ 51752 w 59935"/>
                <a:gd name="connsiteY13" fmla="*/ 28700 h 6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935" h="64200">
                  <a:moveTo>
                    <a:pt x="0" y="32504"/>
                  </a:moveTo>
                  <a:cubicBezTo>
                    <a:pt x="0" y="14062"/>
                    <a:pt x="11641" y="0"/>
                    <a:pt x="30544" y="0"/>
                  </a:cubicBezTo>
                  <a:cubicBezTo>
                    <a:pt x="49447" y="0"/>
                    <a:pt x="59935" y="13370"/>
                    <a:pt x="59935" y="31351"/>
                  </a:cubicBezTo>
                  <a:cubicBezTo>
                    <a:pt x="59935" y="32619"/>
                    <a:pt x="59820" y="33887"/>
                    <a:pt x="59705" y="35154"/>
                  </a:cubicBezTo>
                  <a:lnTo>
                    <a:pt x="8183" y="35154"/>
                  </a:lnTo>
                  <a:cubicBezTo>
                    <a:pt x="9451" y="47948"/>
                    <a:pt x="18903" y="56939"/>
                    <a:pt x="33080" y="56939"/>
                  </a:cubicBezTo>
                  <a:cubicBezTo>
                    <a:pt x="41263" y="56939"/>
                    <a:pt x="49216" y="54403"/>
                    <a:pt x="55786" y="49331"/>
                  </a:cubicBezTo>
                  <a:lnTo>
                    <a:pt x="55786" y="57054"/>
                  </a:lnTo>
                  <a:cubicBezTo>
                    <a:pt x="49216" y="61895"/>
                    <a:pt x="41378" y="64200"/>
                    <a:pt x="33080" y="64200"/>
                  </a:cubicBezTo>
                  <a:cubicBezTo>
                    <a:pt x="13601" y="64200"/>
                    <a:pt x="0" y="51291"/>
                    <a:pt x="0" y="32504"/>
                  </a:cubicBezTo>
                  <a:close/>
                  <a:moveTo>
                    <a:pt x="51752" y="28700"/>
                  </a:moveTo>
                  <a:cubicBezTo>
                    <a:pt x="50945" y="16482"/>
                    <a:pt x="43223" y="7261"/>
                    <a:pt x="30544" y="7261"/>
                  </a:cubicBezTo>
                  <a:cubicBezTo>
                    <a:pt x="17865" y="7261"/>
                    <a:pt x="9567" y="16482"/>
                    <a:pt x="8414" y="28700"/>
                  </a:cubicBezTo>
                  <a:lnTo>
                    <a:pt x="51752" y="28700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56" name="Freeform: Shape 1155">
              <a:extLst>
                <a:ext uri="{FF2B5EF4-FFF2-40B4-BE49-F238E27FC236}">
                  <a16:creationId xmlns:a16="http://schemas.microsoft.com/office/drawing/2014/main" id="{E57D243F-3AEC-4FEF-884F-268E6E8F63C5}"/>
                </a:ext>
              </a:extLst>
            </p:cNvPr>
            <p:cNvSpPr/>
            <p:nvPr/>
          </p:nvSpPr>
          <p:spPr>
            <a:xfrm>
              <a:off x="529045" y="4123675"/>
              <a:ext cx="53365" cy="64084"/>
            </a:xfrm>
            <a:custGeom>
              <a:avLst/>
              <a:gdLst>
                <a:gd name="connsiteX0" fmla="*/ 32849 w 53365"/>
                <a:gd name="connsiteY0" fmla="*/ 56824 h 64084"/>
                <a:gd name="connsiteX1" fmla="*/ 53366 w 53365"/>
                <a:gd name="connsiteY1" fmla="*/ 49447 h 64084"/>
                <a:gd name="connsiteX2" fmla="*/ 53366 w 53365"/>
                <a:gd name="connsiteY2" fmla="*/ 57515 h 64084"/>
                <a:gd name="connsiteX3" fmla="*/ 32158 w 53365"/>
                <a:gd name="connsiteY3" fmla="*/ 64085 h 64084"/>
                <a:gd name="connsiteX4" fmla="*/ 0 w 53365"/>
                <a:gd name="connsiteY4" fmla="*/ 32042 h 64084"/>
                <a:gd name="connsiteX5" fmla="*/ 32042 w 53365"/>
                <a:gd name="connsiteY5" fmla="*/ 0 h 64084"/>
                <a:gd name="connsiteX6" fmla="*/ 52674 w 53365"/>
                <a:gd name="connsiteY6" fmla="*/ 7146 h 64084"/>
                <a:gd name="connsiteX7" fmla="*/ 52674 w 53365"/>
                <a:gd name="connsiteY7" fmla="*/ 15906 h 64084"/>
                <a:gd name="connsiteX8" fmla="*/ 32503 w 53365"/>
                <a:gd name="connsiteY8" fmla="*/ 7492 h 64084"/>
                <a:gd name="connsiteX9" fmla="*/ 8068 w 53365"/>
                <a:gd name="connsiteY9" fmla="*/ 32042 h 64084"/>
                <a:gd name="connsiteX10" fmla="*/ 32849 w 53365"/>
                <a:gd name="connsiteY10" fmla="*/ 56824 h 6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365" h="64084">
                  <a:moveTo>
                    <a:pt x="32849" y="56824"/>
                  </a:moveTo>
                  <a:cubicBezTo>
                    <a:pt x="40687" y="56824"/>
                    <a:pt x="47833" y="54403"/>
                    <a:pt x="53366" y="49447"/>
                  </a:cubicBezTo>
                  <a:lnTo>
                    <a:pt x="53366" y="57515"/>
                  </a:lnTo>
                  <a:cubicBezTo>
                    <a:pt x="47257" y="62126"/>
                    <a:pt x="39995" y="64085"/>
                    <a:pt x="32158" y="64085"/>
                  </a:cubicBezTo>
                  <a:cubicBezTo>
                    <a:pt x="13140" y="64085"/>
                    <a:pt x="0" y="50715"/>
                    <a:pt x="0" y="32042"/>
                  </a:cubicBezTo>
                  <a:cubicBezTo>
                    <a:pt x="0" y="13370"/>
                    <a:pt x="13485" y="0"/>
                    <a:pt x="32042" y="0"/>
                  </a:cubicBezTo>
                  <a:cubicBezTo>
                    <a:pt x="40111" y="0"/>
                    <a:pt x="47257" y="2421"/>
                    <a:pt x="52674" y="7146"/>
                  </a:cubicBezTo>
                  <a:lnTo>
                    <a:pt x="52674" y="15906"/>
                  </a:lnTo>
                  <a:cubicBezTo>
                    <a:pt x="47718" y="10489"/>
                    <a:pt x="40687" y="7492"/>
                    <a:pt x="32503" y="7492"/>
                  </a:cubicBezTo>
                  <a:cubicBezTo>
                    <a:pt x="18211" y="7492"/>
                    <a:pt x="8068" y="17635"/>
                    <a:pt x="8068" y="32042"/>
                  </a:cubicBezTo>
                  <a:cubicBezTo>
                    <a:pt x="8068" y="46450"/>
                    <a:pt x="18211" y="56824"/>
                    <a:pt x="32849" y="56824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57" name="Freeform: Shape 1156">
              <a:extLst>
                <a:ext uri="{FF2B5EF4-FFF2-40B4-BE49-F238E27FC236}">
                  <a16:creationId xmlns:a16="http://schemas.microsoft.com/office/drawing/2014/main" id="{20507F39-765F-486F-820E-7CBAEB4E730F}"/>
                </a:ext>
              </a:extLst>
            </p:cNvPr>
            <p:cNvSpPr/>
            <p:nvPr/>
          </p:nvSpPr>
          <p:spPr>
            <a:xfrm>
              <a:off x="594513" y="4123790"/>
              <a:ext cx="63969" cy="64084"/>
            </a:xfrm>
            <a:custGeom>
              <a:avLst/>
              <a:gdLst>
                <a:gd name="connsiteX0" fmla="*/ 0 w 63969"/>
                <a:gd name="connsiteY0" fmla="*/ 31927 h 64084"/>
                <a:gd name="connsiteX1" fmla="*/ 32158 w 63969"/>
                <a:gd name="connsiteY1" fmla="*/ 0 h 64084"/>
                <a:gd name="connsiteX2" fmla="*/ 63970 w 63969"/>
                <a:gd name="connsiteY2" fmla="*/ 31927 h 64084"/>
                <a:gd name="connsiteX3" fmla="*/ 32158 w 63969"/>
                <a:gd name="connsiteY3" fmla="*/ 64085 h 64084"/>
                <a:gd name="connsiteX4" fmla="*/ 0 w 63969"/>
                <a:gd name="connsiteY4" fmla="*/ 31927 h 64084"/>
                <a:gd name="connsiteX5" fmla="*/ 32042 w 63969"/>
                <a:gd name="connsiteY5" fmla="*/ 7492 h 64084"/>
                <a:gd name="connsiteX6" fmla="*/ 8068 w 63969"/>
                <a:gd name="connsiteY6" fmla="*/ 32042 h 64084"/>
                <a:gd name="connsiteX7" fmla="*/ 32042 w 63969"/>
                <a:gd name="connsiteY7" fmla="*/ 56823 h 64084"/>
                <a:gd name="connsiteX8" fmla="*/ 55901 w 63969"/>
                <a:gd name="connsiteY8" fmla="*/ 32042 h 64084"/>
                <a:gd name="connsiteX9" fmla="*/ 32042 w 63969"/>
                <a:gd name="connsiteY9" fmla="*/ 7492 h 6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969" h="64084">
                  <a:moveTo>
                    <a:pt x="0" y="31927"/>
                  </a:moveTo>
                  <a:cubicBezTo>
                    <a:pt x="0" y="13486"/>
                    <a:pt x="13485" y="0"/>
                    <a:pt x="32158" y="0"/>
                  </a:cubicBezTo>
                  <a:cubicBezTo>
                    <a:pt x="50830" y="0"/>
                    <a:pt x="63970" y="13486"/>
                    <a:pt x="63970" y="31927"/>
                  </a:cubicBezTo>
                  <a:cubicBezTo>
                    <a:pt x="63970" y="50369"/>
                    <a:pt x="50830" y="64085"/>
                    <a:pt x="32158" y="64085"/>
                  </a:cubicBezTo>
                  <a:cubicBezTo>
                    <a:pt x="13485" y="64085"/>
                    <a:pt x="0" y="50484"/>
                    <a:pt x="0" y="31927"/>
                  </a:cubicBezTo>
                  <a:close/>
                  <a:moveTo>
                    <a:pt x="32042" y="7492"/>
                  </a:moveTo>
                  <a:cubicBezTo>
                    <a:pt x="17981" y="7492"/>
                    <a:pt x="8068" y="17865"/>
                    <a:pt x="8068" y="32042"/>
                  </a:cubicBezTo>
                  <a:cubicBezTo>
                    <a:pt x="8068" y="46220"/>
                    <a:pt x="17981" y="56823"/>
                    <a:pt x="32042" y="56823"/>
                  </a:cubicBezTo>
                  <a:cubicBezTo>
                    <a:pt x="46104" y="56823"/>
                    <a:pt x="55901" y="46450"/>
                    <a:pt x="55901" y="32042"/>
                  </a:cubicBezTo>
                  <a:cubicBezTo>
                    <a:pt x="55901" y="17635"/>
                    <a:pt x="45989" y="7492"/>
                    <a:pt x="32042" y="7492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58" name="Freeform: Shape 1157">
              <a:extLst>
                <a:ext uri="{FF2B5EF4-FFF2-40B4-BE49-F238E27FC236}">
                  <a16:creationId xmlns:a16="http://schemas.microsoft.com/office/drawing/2014/main" id="{45EB8FFF-6CF7-473B-957D-C4D14DF6E3A7}"/>
                </a:ext>
              </a:extLst>
            </p:cNvPr>
            <p:cNvSpPr/>
            <p:nvPr/>
          </p:nvSpPr>
          <p:spPr>
            <a:xfrm>
              <a:off x="675887" y="4123675"/>
              <a:ext cx="95666" cy="63162"/>
            </a:xfrm>
            <a:custGeom>
              <a:avLst/>
              <a:gdLst>
                <a:gd name="connsiteX0" fmla="*/ 7838 w 95666"/>
                <a:gd name="connsiteY0" fmla="*/ 63163 h 63162"/>
                <a:gd name="connsiteX1" fmla="*/ 0 w 95666"/>
                <a:gd name="connsiteY1" fmla="*/ 63163 h 63162"/>
                <a:gd name="connsiteX2" fmla="*/ 0 w 95666"/>
                <a:gd name="connsiteY2" fmla="*/ 1037 h 63162"/>
                <a:gd name="connsiteX3" fmla="*/ 7838 w 95666"/>
                <a:gd name="connsiteY3" fmla="*/ 1037 h 63162"/>
                <a:gd name="connsiteX4" fmla="*/ 7838 w 95666"/>
                <a:gd name="connsiteY4" fmla="*/ 14984 h 63162"/>
                <a:gd name="connsiteX5" fmla="*/ 29622 w 95666"/>
                <a:gd name="connsiteY5" fmla="*/ 0 h 63162"/>
                <a:gd name="connsiteX6" fmla="*/ 49677 w 95666"/>
                <a:gd name="connsiteY6" fmla="*/ 15906 h 63162"/>
                <a:gd name="connsiteX7" fmla="*/ 72729 w 95666"/>
                <a:gd name="connsiteY7" fmla="*/ 0 h 63162"/>
                <a:gd name="connsiteX8" fmla="*/ 95666 w 95666"/>
                <a:gd name="connsiteY8" fmla="*/ 27663 h 63162"/>
                <a:gd name="connsiteX9" fmla="*/ 95666 w 95666"/>
                <a:gd name="connsiteY9" fmla="*/ 63163 h 63162"/>
                <a:gd name="connsiteX10" fmla="*/ 87829 w 95666"/>
                <a:gd name="connsiteY10" fmla="*/ 63163 h 63162"/>
                <a:gd name="connsiteX11" fmla="*/ 87829 w 95666"/>
                <a:gd name="connsiteY11" fmla="*/ 28815 h 63162"/>
                <a:gd name="connsiteX12" fmla="*/ 71231 w 95666"/>
                <a:gd name="connsiteY12" fmla="*/ 7607 h 63162"/>
                <a:gd name="connsiteX13" fmla="*/ 51867 w 95666"/>
                <a:gd name="connsiteY13" fmla="*/ 30775 h 63162"/>
                <a:gd name="connsiteX14" fmla="*/ 51867 w 95666"/>
                <a:gd name="connsiteY14" fmla="*/ 63163 h 63162"/>
                <a:gd name="connsiteX15" fmla="*/ 44030 w 95666"/>
                <a:gd name="connsiteY15" fmla="*/ 63163 h 63162"/>
                <a:gd name="connsiteX16" fmla="*/ 44030 w 95666"/>
                <a:gd name="connsiteY16" fmla="*/ 28815 h 63162"/>
                <a:gd name="connsiteX17" fmla="*/ 27432 w 95666"/>
                <a:gd name="connsiteY17" fmla="*/ 7607 h 63162"/>
                <a:gd name="connsiteX18" fmla="*/ 7953 w 95666"/>
                <a:gd name="connsiteY18" fmla="*/ 32042 h 63162"/>
                <a:gd name="connsiteX19" fmla="*/ 7953 w 95666"/>
                <a:gd name="connsiteY19" fmla="*/ 63163 h 6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666" h="63162">
                  <a:moveTo>
                    <a:pt x="7838" y="63163"/>
                  </a:moveTo>
                  <a:lnTo>
                    <a:pt x="0" y="63163"/>
                  </a:lnTo>
                  <a:lnTo>
                    <a:pt x="0" y="1037"/>
                  </a:lnTo>
                  <a:lnTo>
                    <a:pt x="7838" y="1037"/>
                  </a:lnTo>
                  <a:lnTo>
                    <a:pt x="7838" y="14984"/>
                  </a:lnTo>
                  <a:cubicBezTo>
                    <a:pt x="11757" y="5994"/>
                    <a:pt x="19825" y="0"/>
                    <a:pt x="29622" y="0"/>
                  </a:cubicBezTo>
                  <a:cubicBezTo>
                    <a:pt x="40456" y="0"/>
                    <a:pt x="46911" y="6224"/>
                    <a:pt x="49677" y="15906"/>
                  </a:cubicBezTo>
                  <a:cubicBezTo>
                    <a:pt x="53481" y="6570"/>
                    <a:pt x="62125" y="0"/>
                    <a:pt x="72729" y="0"/>
                  </a:cubicBezTo>
                  <a:cubicBezTo>
                    <a:pt x="88059" y="0"/>
                    <a:pt x="95666" y="11526"/>
                    <a:pt x="95666" y="27663"/>
                  </a:cubicBezTo>
                  <a:lnTo>
                    <a:pt x="95666" y="63163"/>
                  </a:lnTo>
                  <a:lnTo>
                    <a:pt x="87829" y="63163"/>
                  </a:lnTo>
                  <a:lnTo>
                    <a:pt x="87829" y="28815"/>
                  </a:lnTo>
                  <a:cubicBezTo>
                    <a:pt x="87829" y="14753"/>
                    <a:pt x="82296" y="7607"/>
                    <a:pt x="71231" y="7607"/>
                  </a:cubicBezTo>
                  <a:cubicBezTo>
                    <a:pt x="60166" y="7607"/>
                    <a:pt x="51867" y="17750"/>
                    <a:pt x="51867" y="30775"/>
                  </a:cubicBezTo>
                  <a:lnTo>
                    <a:pt x="51867" y="63163"/>
                  </a:lnTo>
                  <a:lnTo>
                    <a:pt x="44030" y="63163"/>
                  </a:lnTo>
                  <a:lnTo>
                    <a:pt x="44030" y="28815"/>
                  </a:lnTo>
                  <a:cubicBezTo>
                    <a:pt x="44030" y="14753"/>
                    <a:pt x="38497" y="7607"/>
                    <a:pt x="27432" y="7607"/>
                  </a:cubicBezTo>
                  <a:cubicBezTo>
                    <a:pt x="16367" y="7607"/>
                    <a:pt x="7953" y="18211"/>
                    <a:pt x="7953" y="32042"/>
                  </a:cubicBezTo>
                  <a:lnTo>
                    <a:pt x="7953" y="63163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59" name="Freeform: Shape 1158">
              <a:extLst>
                <a:ext uri="{FF2B5EF4-FFF2-40B4-BE49-F238E27FC236}">
                  <a16:creationId xmlns:a16="http://schemas.microsoft.com/office/drawing/2014/main" id="{F82A2707-1FA4-4FD8-B4EF-9BB42B2FA159}"/>
                </a:ext>
              </a:extLst>
            </p:cNvPr>
            <p:cNvSpPr/>
            <p:nvPr/>
          </p:nvSpPr>
          <p:spPr>
            <a:xfrm>
              <a:off x="792415" y="4123675"/>
              <a:ext cx="63623" cy="94859"/>
            </a:xfrm>
            <a:custGeom>
              <a:avLst/>
              <a:gdLst>
                <a:gd name="connsiteX0" fmla="*/ 7838 w 63623"/>
                <a:gd name="connsiteY0" fmla="*/ 48755 h 94859"/>
                <a:gd name="connsiteX1" fmla="*/ 7838 w 63623"/>
                <a:gd name="connsiteY1" fmla="*/ 94860 h 94859"/>
                <a:gd name="connsiteX2" fmla="*/ 0 w 63623"/>
                <a:gd name="connsiteY2" fmla="*/ 94860 h 94859"/>
                <a:gd name="connsiteX3" fmla="*/ 0 w 63623"/>
                <a:gd name="connsiteY3" fmla="*/ 1037 h 94859"/>
                <a:gd name="connsiteX4" fmla="*/ 7838 w 63623"/>
                <a:gd name="connsiteY4" fmla="*/ 1037 h 94859"/>
                <a:gd name="connsiteX5" fmla="*/ 7838 w 63623"/>
                <a:gd name="connsiteY5" fmla="*/ 15445 h 94859"/>
                <a:gd name="connsiteX6" fmla="*/ 32503 w 63623"/>
                <a:gd name="connsiteY6" fmla="*/ 0 h 94859"/>
                <a:gd name="connsiteX7" fmla="*/ 63624 w 63623"/>
                <a:gd name="connsiteY7" fmla="*/ 31927 h 94859"/>
                <a:gd name="connsiteX8" fmla="*/ 32503 w 63623"/>
                <a:gd name="connsiteY8" fmla="*/ 64085 h 94859"/>
                <a:gd name="connsiteX9" fmla="*/ 7838 w 63623"/>
                <a:gd name="connsiteY9" fmla="*/ 48640 h 94859"/>
                <a:gd name="connsiteX10" fmla="*/ 31812 w 63623"/>
                <a:gd name="connsiteY10" fmla="*/ 7492 h 94859"/>
                <a:gd name="connsiteX11" fmla="*/ 7838 w 63623"/>
                <a:gd name="connsiteY11" fmla="*/ 32042 h 94859"/>
                <a:gd name="connsiteX12" fmla="*/ 31812 w 63623"/>
                <a:gd name="connsiteY12" fmla="*/ 56824 h 94859"/>
                <a:gd name="connsiteX13" fmla="*/ 55556 w 63623"/>
                <a:gd name="connsiteY13" fmla="*/ 32042 h 94859"/>
                <a:gd name="connsiteX14" fmla="*/ 31812 w 63623"/>
                <a:gd name="connsiteY14" fmla="*/ 7492 h 9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623" h="94859">
                  <a:moveTo>
                    <a:pt x="7838" y="48755"/>
                  </a:moveTo>
                  <a:lnTo>
                    <a:pt x="7838" y="94860"/>
                  </a:lnTo>
                  <a:lnTo>
                    <a:pt x="0" y="94860"/>
                  </a:lnTo>
                  <a:lnTo>
                    <a:pt x="0" y="1037"/>
                  </a:lnTo>
                  <a:lnTo>
                    <a:pt x="7838" y="1037"/>
                  </a:lnTo>
                  <a:lnTo>
                    <a:pt x="7838" y="15445"/>
                  </a:lnTo>
                  <a:cubicBezTo>
                    <a:pt x="12102" y="6109"/>
                    <a:pt x="21093" y="0"/>
                    <a:pt x="32503" y="0"/>
                  </a:cubicBezTo>
                  <a:cubicBezTo>
                    <a:pt x="50484" y="0"/>
                    <a:pt x="63624" y="13601"/>
                    <a:pt x="63624" y="31927"/>
                  </a:cubicBezTo>
                  <a:cubicBezTo>
                    <a:pt x="63624" y="50254"/>
                    <a:pt x="50599" y="64085"/>
                    <a:pt x="32503" y="64085"/>
                  </a:cubicBezTo>
                  <a:cubicBezTo>
                    <a:pt x="21093" y="64085"/>
                    <a:pt x="12102" y="57976"/>
                    <a:pt x="7838" y="48640"/>
                  </a:cubicBezTo>
                  <a:close/>
                  <a:moveTo>
                    <a:pt x="31812" y="7492"/>
                  </a:moveTo>
                  <a:cubicBezTo>
                    <a:pt x="17865" y="7492"/>
                    <a:pt x="7838" y="17866"/>
                    <a:pt x="7838" y="32042"/>
                  </a:cubicBezTo>
                  <a:cubicBezTo>
                    <a:pt x="7838" y="46220"/>
                    <a:pt x="17865" y="56824"/>
                    <a:pt x="31812" y="56824"/>
                  </a:cubicBezTo>
                  <a:cubicBezTo>
                    <a:pt x="45758" y="56824"/>
                    <a:pt x="55556" y="46450"/>
                    <a:pt x="55556" y="32042"/>
                  </a:cubicBezTo>
                  <a:cubicBezTo>
                    <a:pt x="55556" y="17635"/>
                    <a:pt x="45758" y="7492"/>
                    <a:pt x="31812" y="7492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60" name="Freeform: Shape 1159">
              <a:extLst>
                <a:ext uri="{FF2B5EF4-FFF2-40B4-BE49-F238E27FC236}">
                  <a16:creationId xmlns:a16="http://schemas.microsoft.com/office/drawing/2014/main" id="{9768D0CC-5F87-4D32-BCCB-47E70093DDDD}"/>
                </a:ext>
              </a:extLst>
            </p:cNvPr>
            <p:cNvSpPr/>
            <p:nvPr/>
          </p:nvSpPr>
          <p:spPr>
            <a:xfrm>
              <a:off x="873444" y="4091748"/>
              <a:ext cx="7837" cy="95089"/>
            </a:xfrm>
            <a:custGeom>
              <a:avLst/>
              <a:gdLst>
                <a:gd name="connsiteX0" fmla="*/ 0 w 7837"/>
                <a:gd name="connsiteY0" fmla="*/ 0 h 95089"/>
                <a:gd name="connsiteX1" fmla="*/ 7838 w 7837"/>
                <a:gd name="connsiteY1" fmla="*/ 0 h 95089"/>
                <a:gd name="connsiteX2" fmla="*/ 7838 w 7837"/>
                <a:gd name="connsiteY2" fmla="*/ 95090 h 95089"/>
                <a:gd name="connsiteX3" fmla="*/ 0 w 7837"/>
                <a:gd name="connsiteY3" fmla="*/ 95090 h 95089"/>
                <a:gd name="connsiteX4" fmla="*/ 0 w 7837"/>
                <a:gd name="connsiteY4" fmla="*/ 0 h 95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7" h="95089">
                  <a:moveTo>
                    <a:pt x="0" y="0"/>
                  </a:moveTo>
                  <a:lnTo>
                    <a:pt x="7838" y="0"/>
                  </a:lnTo>
                  <a:lnTo>
                    <a:pt x="7838" y="95090"/>
                  </a:lnTo>
                  <a:lnTo>
                    <a:pt x="0" y="950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61" name="Freeform: Shape 1160">
              <a:extLst>
                <a:ext uri="{FF2B5EF4-FFF2-40B4-BE49-F238E27FC236}">
                  <a16:creationId xmlns:a16="http://schemas.microsoft.com/office/drawing/2014/main" id="{75B50FB5-1F24-4137-8588-738DA072EB8C}"/>
                </a:ext>
              </a:extLst>
            </p:cNvPr>
            <p:cNvSpPr/>
            <p:nvPr/>
          </p:nvSpPr>
          <p:spPr>
            <a:xfrm>
              <a:off x="898801" y="4123675"/>
              <a:ext cx="59935" cy="64200"/>
            </a:xfrm>
            <a:custGeom>
              <a:avLst/>
              <a:gdLst>
                <a:gd name="connsiteX0" fmla="*/ 0 w 59935"/>
                <a:gd name="connsiteY0" fmla="*/ 32504 h 64200"/>
                <a:gd name="connsiteX1" fmla="*/ 30544 w 59935"/>
                <a:gd name="connsiteY1" fmla="*/ 0 h 64200"/>
                <a:gd name="connsiteX2" fmla="*/ 59935 w 59935"/>
                <a:gd name="connsiteY2" fmla="*/ 31351 h 64200"/>
                <a:gd name="connsiteX3" fmla="*/ 59705 w 59935"/>
                <a:gd name="connsiteY3" fmla="*/ 35155 h 64200"/>
                <a:gd name="connsiteX4" fmla="*/ 8183 w 59935"/>
                <a:gd name="connsiteY4" fmla="*/ 35155 h 64200"/>
                <a:gd name="connsiteX5" fmla="*/ 33080 w 59935"/>
                <a:gd name="connsiteY5" fmla="*/ 56939 h 64200"/>
                <a:gd name="connsiteX6" fmla="*/ 55786 w 59935"/>
                <a:gd name="connsiteY6" fmla="*/ 49331 h 64200"/>
                <a:gd name="connsiteX7" fmla="*/ 55786 w 59935"/>
                <a:gd name="connsiteY7" fmla="*/ 57054 h 64200"/>
                <a:gd name="connsiteX8" fmla="*/ 33080 w 59935"/>
                <a:gd name="connsiteY8" fmla="*/ 64200 h 64200"/>
                <a:gd name="connsiteX9" fmla="*/ 0 w 59935"/>
                <a:gd name="connsiteY9" fmla="*/ 32504 h 64200"/>
                <a:gd name="connsiteX10" fmla="*/ 51752 w 59935"/>
                <a:gd name="connsiteY10" fmla="*/ 28700 h 64200"/>
                <a:gd name="connsiteX11" fmla="*/ 30544 w 59935"/>
                <a:gd name="connsiteY11" fmla="*/ 7261 h 64200"/>
                <a:gd name="connsiteX12" fmla="*/ 8414 w 59935"/>
                <a:gd name="connsiteY12" fmla="*/ 28700 h 64200"/>
                <a:gd name="connsiteX13" fmla="*/ 51752 w 59935"/>
                <a:gd name="connsiteY13" fmla="*/ 28700 h 6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935" h="64200">
                  <a:moveTo>
                    <a:pt x="0" y="32504"/>
                  </a:moveTo>
                  <a:cubicBezTo>
                    <a:pt x="0" y="14062"/>
                    <a:pt x="11641" y="0"/>
                    <a:pt x="30544" y="0"/>
                  </a:cubicBezTo>
                  <a:cubicBezTo>
                    <a:pt x="49447" y="0"/>
                    <a:pt x="59935" y="13370"/>
                    <a:pt x="59935" y="31351"/>
                  </a:cubicBezTo>
                  <a:cubicBezTo>
                    <a:pt x="59935" y="32619"/>
                    <a:pt x="59820" y="33887"/>
                    <a:pt x="59705" y="35155"/>
                  </a:cubicBezTo>
                  <a:lnTo>
                    <a:pt x="8183" y="35155"/>
                  </a:lnTo>
                  <a:cubicBezTo>
                    <a:pt x="9451" y="47948"/>
                    <a:pt x="18903" y="56939"/>
                    <a:pt x="33080" y="56939"/>
                  </a:cubicBezTo>
                  <a:cubicBezTo>
                    <a:pt x="41263" y="56939"/>
                    <a:pt x="49216" y="54403"/>
                    <a:pt x="55786" y="49331"/>
                  </a:cubicBezTo>
                  <a:lnTo>
                    <a:pt x="55786" y="57054"/>
                  </a:lnTo>
                  <a:cubicBezTo>
                    <a:pt x="49216" y="61895"/>
                    <a:pt x="41378" y="64200"/>
                    <a:pt x="33080" y="64200"/>
                  </a:cubicBezTo>
                  <a:cubicBezTo>
                    <a:pt x="13601" y="64200"/>
                    <a:pt x="0" y="51291"/>
                    <a:pt x="0" y="32504"/>
                  </a:cubicBezTo>
                  <a:close/>
                  <a:moveTo>
                    <a:pt x="51752" y="28700"/>
                  </a:moveTo>
                  <a:cubicBezTo>
                    <a:pt x="50945" y="16483"/>
                    <a:pt x="43223" y="7261"/>
                    <a:pt x="30544" y="7261"/>
                  </a:cubicBezTo>
                  <a:cubicBezTo>
                    <a:pt x="17865" y="7261"/>
                    <a:pt x="9567" y="16483"/>
                    <a:pt x="8414" y="28700"/>
                  </a:cubicBezTo>
                  <a:lnTo>
                    <a:pt x="51752" y="28700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62" name="Freeform: Shape 1161">
              <a:extLst>
                <a:ext uri="{FF2B5EF4-FFF2-40B4-BE49-F238E27FC236}">
                  <a16:creationId xmlns:a16="http://schemas.microsoft.com/office/drawing/2014/main" id="{7F421BC1-D84A-4A26-90E9-AC28ED441AED}"/>
                </a:ext>
              </a:extLst>
            </p:cNvPr>
            <p:cNvSpPr/>
            <p:nvPr/>
          </p:nvSpPr>
          <p:spPr>
            <a:xfrm>
              <a:off x="966920" y="4124712"/>
              <a:ext cx="61088" cy="62240"/>
            </a:xfrm>
            <a:custGeom>
              <a:avLst/>
              <a:gdLst>
                <a:gd name="connsiteX0" fmla="*/ 29737 w 61088"/>
                <a:gd name="connsiteY0" fmla="*/ 35731 h 62240"/>
                <a:gd name="connsiteX1" fmla="*/ 9106 w 61088"/>
                <a:gd name="connsiteY1" fmla="*/ 62126 h 62240"/>
                <a:gd name="connsiteX2" fmla="*/ 0 w 61088"/>
                <a:gd name="connsiteY2" fmla="*/ 62126 h 62240"/>
                <a:gd name="connsiteX3" fmla="*/ 25127 w 61088"/>
                <a:gd name="connsiteY3" fmla="*/ 29622 h 62240"/>
                <a:gd name="connsiteX4" fmla="*/ 1268 w 61088"/>
                <a:gd name="connsiteY4" fmla="*/ 0 h 62240"/>
                <a:gd name="connsiteX5" fmla="*/ 11065 w 61088"/>
                <a:gd name="connsiteY5" fmla="*/ 0 h 62240"/>
                <a:gd name="connsiteX6" fmla="*/ 30198 w 61088"/>
                <a:gd name="connsiteY6" fmla="*/ 23629 h 62240"/>
                <a:gd name="connsiteX7" fmla="*/ 48640 w 61088"/>
                <a:gd name="connsiteY7" fmla="*/ 0 h 62240"/>
                <a:gd name="connsiteX8" fmla="*/ 57746 w 61088"/>
                <a:gd name="connsiteY8" fmla="*/ 0 h 62240"/>
                <a:gd name="connsiteX9" fmla="*/ 34924 w 61088"/>
                <a:gd name="connsiteY9" fmla="*/ 29853 h 62240"/>
                <a:gd name="connsiteX10" fmla="*/ 61088 w 61088"/>
                <a:gd name="connsiteY10" fmla="*/ 62241 h 62240"/>
                <a:gd name="connsiteX11" fmla="*/ 51291 w 61088"/>
                <a:gd name="connsiteY11" fmla="*/ 62241 h 62240"/>
                <a:gd name="connsiteX12" fmla="*/ 29853 w 61088"/>
                <a:gd name="connsiteY12" fmla="*/ 35846 h 62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088" h="62240">
                  <a:moveTo>
                    <a:pt x="29737" y="35731"/>
                  </a:moveTo>
                  <a:lnTo>
                    <a:pt x="9106" y="62126"/>
                  </a:lnTo>
                  <a:lnTo>
                    <a:pt x="0" y="62126"/>
                  </a:lnTo>
                  <a:lnTo>
                    <a:pt x="25127" y="29622"/>
                  </a:lnTo>
                  <a:lnTo>
                    <a:pt x="1268" y="0"/>
                  </a:lnTo>
                  <a:lnTo>
                    <a:pt x="11065" y="0"/>
                  </a:lnTo>
                  <a:lnTo>
                    <a:pt x="30198" y="23629"/>
                  </a:lnTo>
                  <a:lnTo>
                    <a:pt x="48640" y="0"/>
                  </a:lnTo>
                  <a:lnTo>
                    <a:pt x="57746" y="0"/>
                  </a:lnTo>
                  <a:lnTo>
                    <a:pt x="34924" y="29853"/>
                  </a:lnTo>
                  <a:lnTo>
                    <a:pt x="61088" y="62241"/>
                  </a:lnTo>
                  <a:lnTo>
                    <a:pt x="51291" y="62241"/>
                  </a:lnTo>
                  <a:lnTo>
                    <a:pt x="29853" y="35846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63" name="Freeform: Shape 1162">
              <a:extLst>
                <a:ext uri="{FF2B5EF4-FFF2-40B4-BE49-F238E27FC236}">
                  <a16:creationId xmlns:a16="http://schemas.microsoft.com/office/drawing/2014/main" id="{EBAA3ABC-ECE7-42EB-B519-D1D6537AEAF2}"/>
                </a:ext>
              </a:extLst>
            </p:cNvPr>
            <p:cNvSpPr/>
            <p:nvPr/>
          </p:nvSpPr>
          <p:spPr>
            <a:xfrm>
              <a:off x="1038842" y="4100508"/>
              <a:ext cx="15099" cy="86330"/>
            </a:xfrm>
            <a:custGeom>
              <a:avLst/>
              <a:gdLst>
                <a:gd name="connsiteX0" fmla="*/ 0 w 15099"/>
                <a:gd name="connsiteY0" fmla="*/ 5532 h 86330"/>
                <a:gd name="connsiteX1" fmla="*/ 5302 w 15099"/>
                <a:gd name="connsiteY1" fmla="*/ 0 h 86330"/>
                <a:gd name="connsiteX2" fmla="*/ 8990 w 15099"/>
                <a:gd name="connsiteY2" fmla="*/ 1152 h 86330"/>
                <a:gd name="connsiteX3" fmla="*/ 15099 w 15099"/>
                <a:gd name="connsiteY3" fmla="*/ 5417 h 86330"/>
                <a:gd name="connsiteX4" fmla="*/ 8990 w 15099"/>
                <a:gd name="connsiteY4" fmla="*/ 9682 h 86330"/>
                <a:gd name="connsiteX5" fmla="*/ 5302 w 15099"/>
                <a:gd name="connsiteY5" fmla="*/ 10950 h 86330"/>
                <a:gd name="connsiteX6" fmla="*/ 0 w 15099"/>
                <a:gd name="connsiteY6" fmla="*/ 5532 h 86330"/>
                <a:gd name="connsiteX7" fmla="*/ 1959 w 15099"/>
                <a:gd name="connsiteY7" fmla="*/ 24204 h 86330"/>
                <a:gd name="connsiteX8" fmla="*/ 9912 w 15099"/>
                <a:gd name="connsiteY8" fmla="*/ 24204 h 86330"/>
                <a:gd name="connsiteX9" fmla="*/ 9912 w 15099"/>
                <a:gd name="connsiteY9" fmla="*/ 86330 h 86330"/>
                <a:gd name="connsiteX10" fmla="*/ 1959 w 15099"/>
                <a:gd name="connsiteY10" fmla="*/ 86330 h 86330"/>
                <a:gd name="connsiteX11" fmla="*/ 1959 w 15099"/>
                <a:gd name="connsiteY11" fmla="*/ 24204 h 86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099" h="86330">
                  <a:moveTo>
                    <a:pt x="0" y="5532"/>
                  </a:moveTo>
                  <a:cubicBezTo>
                    <a:pt x="0" y="2536"/>
                    <a:pt x="2305" y="0"/>
                    <a:pt x="5302" y="0"/>
                  </a:cubicBezTo>
                  <a:cubicBezTo>
                    <a:pt x="6685" y="0"/>
                    <a:pt x="7838" y="346"/>
                    <a:pt x="8990" y="1152"/>
                  </a:cubicBezTo>
                  <a:lnTo>
                    <a:pt x="15099" y="5417"/>
                  </a:lnTo>
                  <a:lnTo>
                    <a:pt x="8990" y="9682"/>
                  </a:lnTo>
                  <a:cubicBezTo>
                    <a:pt x="7838" y="10489"/>
                    <a:pt x="6685" y="10950"/>
                    <a:pt x="5302" y="10950"/>
                  </a:cubicBezTo>
                  <a:cubicBezTo>
                    <a:pt x="2305" y="10950"/>
                    <a:pt x="0" y="8414"/>
                    <a:pt x="0" y="5532"/>
                  </a:cubicBezTo>
                  <a:close/>
                  <a:moveTo>
                    <a:pt x="1959" y="24204"/>
                  </a:moveTo>
                  <a:lnTo>
                    <a:pt x="9912" y="24204"/>
                  </a:lnTo>
                  <a:lnTo>
                    <a:pt x="9912" y="86330"/>
                  </a:lnTo>
                  <a:lnTo>
                    <a:pt x="1959" y="86330"/>
                  </a:lnTo>
                  <a:lnTo>
                    <a:pt x="1959" y="24204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64" name="Freeform: Shape 1163">
              <a:extLst>
                <a:ext uri="{FF2B5EF4-FFF2-40B4-BE49-F238E27FC236}">
                  <a16:creationId xmlns:a16="http://schemas.microsoft.com/office/drawing/2014/main" id="{1999BFBE-612C-4201-ACBD-B9833CEC8863}"/>
                </a:ext>
              </a:extLst>
            </p:cNvPr>
            <p:cNvSpPr/>
            <p:nvPr/>
          </p:nvSpPr>
          <p:spPr>
            <a:xfrm>
              <a:off x="1069963" y="4104426"/>
              <a:ext cx="36076" cy="83563"/>
            </a:xfrm>
            <a:custGeom>
              <a:avLst/>
              <a:gdLst>
                <a:gd name="connsiteX0" fmla="*/ 20286 w 36076"/>
                <a:gd name="connsiteY0" fmla="*/ 83449 h 83563"/>
                <a:gd name="connsiteX1" fmla="*/ 0 w 36076"/>
                <a:gd name="connsiteY1" fmla="*/ 62010 h 83563"/>
                <a:gd name="connsiteX2" fmla="*/ 0 w 36076"/>
                <a:gd name="connsiteY2" fmla="*/ 0 h 83563"/>
                <a:gd name="connsiteX3" fmla="*/ 7722 w 36076"/>
                <a:gd name="connsiteY3" fmla="*/ 0 h 83563"/>
                <a:gd name="connsiteX4" fmla="*/ 7722 w 36076"/>
                <a:gd name="connsiteY4" fmla="*/ 20286 h 83563"/>
                <a:gd name="connsiteX5" fmla="*/ 35039 w 36076"/>
                <a:gd name="connsiteY5" fmla="*/ 20286 h 83563"/>
                <a:gd name="connsiteX6" fmla="*/ 35039 w 36076"/>
                <a:gd name="connsiteY6" fmla="*/ 27662 h 83563"/>
                <a:gd name="connsiteX7" fmla="*/ 7722 w 36076"/>
                <a:gd name="connsiteY7" fmla="*/ 27662 h 83563"/>
                <a:gd name="connsiteX8" fmla="*/ 7722 w 36076"/>
                <a:gd name="connsiteY8" fmla="*/ 62702 h 83563"/>
                <a:gd name="connsiteX9" fmla="*/ 21093 w 36076"/>
                <a:gd name="connsiteY9" fmla="*/ 76072 h 83563"/>
                <a:gd name="connsiteX10" fmla="*/ 36077 w 36076"/>
                <a:gd name="connsiteY10" fmla="*/ 71346 h 83563"/>
                <a:gd name="connsiteX11" fmla="*/ 36077 w 36076"/>
                <a:gd name="connsiteY11" fmla="*/ 78954 h 83563"/>
                <a:gd name="connsiteX12" fmla="*/ 20401 w 36076"/>
                <a:gd name="connsiteY12" fmla="*/ 83564 h 8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076" h="83563">
                  <a:moveTo>
                    <a:pt x="20286" y="83449"/>
                  </a:moveTo>
                  <a:cubicBezTo>
                    <a:pt x="7722" y="83449"/>
                    <a:pt x="0" y="77570"/>
                    <a:pt x="0" y="62010"/>
                  </a:cubicBezTo>
                  <a:lnTo>
                    <a:pt x="0" y="0"/>
                  </a:lnTo>
                  <a:lnTo>
                    <a:pt x="7722" y="0"/>
                  </a:lnTo>
                  <a:lnTo>
                    <a:pt x="7722" y="20286"/>
                  </a:lnTo>
                  <a:lnTo>
                    <a:pt x="35039" y="20286"/>
                  </a:lnTo>
                  <a:lnTo>
                    <a:pt x="35039" y="27662"/>
                  </a:lnTo>
                  <a:lnTo>
                    <a:pt x="7722" y="27662"/>
                  </a:lnTo>
                  <a:lnTo>
                    <a:pt x="7722" y="62702"/>
                  </a:lnTo>
                  <a:cubicBezTo>
                    <a:pt x="7722" y="72268"/>
                    <a:pt x="13255" y="76072"/>
                    <a:pt x="21093" y="76072"/>
                  </a:cubicBezTo>
                  <a:cubicBezTo>
                    <a:pt x="25934" y="76072"/>
                    <a:pt x="31466" y="74689"/>
                    <a:pt x="36077" y="71346"/>
                  </a:cubicBezTo>
                  <a:lnTo>
                    <a:pt x="36077" y="78954"/>
                  </a:lnTo>
                  <a:cubicBezTo>
                    <a:pt x="31697" y="82065"/>
                    <a:pt x="25473" y="83564"/>
                    <a:pt x="20401" y="83564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65" name="Freeform: Shape 1164">
              <a:extLst>
                <a:ext uri="{FF2B5EF4-FFF2-40B4-BE49-F238E27FC236}">
                  <a16:creationId xmlns:a16="http://schemas.microsoft.com/office/drawing/2014/main" id="{0AEF7924-E760-4F7F-A44F-2549CED84B3E}"/>
                </a:ext>
              </a:extLst>
            </p:cNvPr>
            <p:cNvSpPr/>
            <p:nvPr/>
          </p:nvSpPr>
          <p:spPr>
            <a:xfrm>
              <a:off x="1109382" y="4124712"/>
              <a:ext cx="61549" cy="93822"/>
            </a:xfrm>
            <a:custGeom>
              <a:avLst/>
              <a:gdLst>
                <a:gd name="connsiteX0" fmla="*/ 16136 w 61549"/>
                <a:gd name="connsiteY0" fmla="*/ 93822 h 93822"/>
                <a:gd name="connsiteX1" fmla="*/ 7838 w 61549"/>
                <a:gd name="connsiteY1" fmla="*/ 93822 h 93822"/>
                <a:gd name="connsiteX2" fmla="*/ 27547 w 61549"/>
                <a:gd name="connsiteY2" fmla="*/ 53020 h 93822"/>
                <a:gd name="connsiteX3" fmla="*/ 0 w 61549"/>
                <a:gd name="connsiteY3" fmla="*/ 0 h 93822"/>
                <a:gd name="connsiteX4" fmla="*/ 9221 w 61549"/>
                <a:gd name="connsiteY4" fmla="*/ 0 h 93822"/>
                <a:gd name="connsiteX5" fmla="*/ 31812 w 61549"/>
                <a:gd name="connsiteY5" fmla="*/ 44145 h 93822"/>
                <a:gd name="connsiteX6" fmla="*/ 53250 w 61549"/>
                <a:gd name="connsiteY6" fmla="*/ 0 h 93822"/>
                <a:gd name="connsiteX7" fmla="*/ 61549 w 61549"/>
                <a:gd name="connsiteY7" fmla="*/ 0 h 93822"/>
                <a:gd name="connsiteX8" fmla="*/ 16136 w 61549"/>
                <a:gd name="connsiteY8" fmla="*/ 93822 h 93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549" h="93822">
                  <a:moveTo>
                    <a:pt x="16136" y="93822"/>
                  </a:moveTo>
                  <a:lnTo>
                    <a:pt x="7838" y="93822"/>
                  </a:lnTo>
                  <a:lnTo>
                    <a:pt x="27547" y="53020"/>
                  </a:lnTo>
                  <a:lnTo>
                    <a:pt x="0" y="0"/>
                  </a:lnTo>
                  <a:lnTo>
                    <a:pt x="9221" y="0"/>
                  </a:lnTo>
                  <a:lnTo>
                    <a:pt x="31812" y="44145"/>
                  </a:lnTo>
                  <a:lnTo>
                    <a:pt x="53250" y="0"/>
                  </a:lnTo>
                  <a:lnTo>
                    <a:pt x="61549" y="0"/>
                  </a:lnTo>
                  <a:lnTo>
                    <a:pt x="16136" y="93822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66" name="Freeform: Shape 1165">
              <a:extLst>
                <a:ext uri="{FF2B5EF4-FFF2-40B4-BE49-F238E27FC236}">
                  <a16:creationId xmlns:a16="http://schemas.microsoft.com/office/drawing/2014/main" id="{B9770DBE-99A7-4CAB-9522-56F50E507851}"/>
                </a:ext>
              </a:extLst>
            </p:cNvPr>
            <p:cNvSpPr/>
            <p:nvPr/>
          </p:nvSpPr>
          <p:spPr>
            <a:xfrm>
              <a:off x="1208391" y="4123675"/>
              <a:ext cx="63739" cy="64200"/>
            </a:xfrm>
            <a:custGeom>
              <a:avLst/>
              <a:gdLst>
                <a:gd name="connsiteX0" fmla="*/ 55901 w 63739"/>
                <a:gd name="connsiteY0" fmla="*/ 48871 h 64200"/>
                <a:gd name="connsiteX1" fmla="*/ 31120 w 63739"/>
                <a:gd name="connsiteY1" fmla="*/ 64200 h 64200"/>
                <a:gd name="connsiteX2" fmla="*/ 0 w 63739"/>
                <a:gd name="connsiteY2" fmla="*/ 32388 h 64200"/>
                <a:gd name="connsiteX3" fmla="*/ 31120 w 63739"/>
                <a:gd name="connsiteY3" fmla="*/ 0 h 64200"/>
                <a:gd name="connsiteX4" fmla="*/ 55901 w 63739"/>
                <a:gd name="connsiteY4" fmla="*/ 15445 h 64200"/>
                <a:gd name="connsiteX5" fmla="*/ 55901 w 63739"/>
                <a:gd name="connsiteY5" fmla="*/ 1037 h 64200"/>
                <a:gd name="connsiteX6" fmla="*/ 63739 w 63739"/>
                <a:gd name="connsiteY6" fmla="*/ 1037 h 64200"/>
                <a:gd name="connsiteX7" fmla="*/ 63739 w 63739"/>
                <a:gd name="connsiteY7" fmla="*/ 63163 h 64200"/>
                <a:gd name="connsiteX8" fmla="*/ 55901 w 63739"/>
                <a:gd name="connsiteY8" fmla="*/ 63163 h 64200"/>
                <a:gd name="connsiteX9" fmla="*/ 55901 w 63739"/>
                <a:gd name="connsiteY9" fmla="*/ 48871 h 64200"/>
                <a:gd name="connsiteX10" fmla="*/ 8184 w 63739"/>
                <a:gd name="connsiteY10" fmla="*/ 32273 h 64200"/>
                <a:gd name="connsiteX11" fmla="*/ 31927 w 63739"/>
                <a:gd name="connsiteY11" fmla="*/ 56824 h 64200"/>
                <a:gd name="connsiteX12" fmla="*/ 55901 w 63739"/>
                <a:gd name="connsiteY12" fmla="*/ 32273 h 64200"/>
                <a:gd name="connsiteX13" fmla="*/ 31927 w 63739"/>
                <a:gd name="connsiteY13" fmla="*/ 7492 h 64200"/>
                <a:gd name="connsiteX14" fmla="*/ 8184 w 63739"/>
                <a:gd name="connsiteY14" fmla="*/ 32273 h 6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739" h="64200">
                  <a:moveTo>
                    <a:pt x="55901" y="48871"/>
                  </a:moveTo>
                  <a:cubicBezTo>
                    <a:pt x="51521" y="58207"/>
                    <a:pt x="42531" y="64200"/>
                    <a:pt x="31120" y="64200"/>
                  </a:cubicBezTo>
                  <a:cubicBezTo>
                    <a:pt x="13024" y="64200"/>
                    <a:pt x="0" y="50715"/>
                    <a:pt x="0" y="32388"/>
                  </a:cubicBezTo>
                  <a:cubicBezTo>
                    <a:pt x="0" y="14062"/>
                    <a:pt x="12909" y="0"/>
                    <a:pt x="31120" y="0"/>
                  </a:cubicBezTo>
                  <a:cubicBezTo>
                    <a:pt x="42531" y="0"/>
                    <a:pt x="51406" y="6109"/>
                    <a:pt x="55901" y="15445"/>
                  </a:cubicBezTo>
                  <a:lnTo>
                    <a:pt x="55901" y="1037"/>
                  </a:lnTo>
                  <a:lnTo>
                    <a:pt x="63739" y="1037"/>
                  </a:lnTo>
                  <a:lnTo>
                    <a:pt x="63739" y="63163"/>
                  </a:lnTo>
                  <a:lnTo>
                    <a:pt x="55901" y="63163"/>
                  </a:lnTo>
                  <a:lnTo>
                    <a:pt x="55901" y="48871"/>
                  </a:lnTo>
                  <a:close/>
                  <a:moveTo>
                    <a:pt x="8184" y="32273"/>
                  </a:moveTo>
                  <a:cubicBezTo>
                    <a:pt x="8184" y="46450"/>
                    <a:pt x="17981" y="56824"/>
                    <a:pt x="31927" y="56824"/>
                  </a:cubicBezTo>
                  <a:cubicBezTo>
                    <a:pt x="45874" y="56824"/>
                    <a:pt x="55901" y="46450"/>
                    <a:pt x="55901" y="32273"/>
                  </a:cubicBezTo>
                  <a:cubicBezTo>
                    <a:pt x="55901" y="18096"/>
                    <a:pt x="45874" y="7492"/>
                    <a:pt x="31927" y="7492"/>
                  </a:cubicBezTo>
                  <a:cubicBezTo>
                    <a:pt x="17981" y="7492"/>
                    <a:pt x="8184" y="17866"/>
                    <a:pt x="8184" y="32273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67" name="Freeform: Shape 1166">
              <a:extLst>
                <a:ext uri="{FF2B5EF4-FFF2-40B4-BE49-F238E27FC236}">
                  <a16:creationId xmlns:a16="http://schemas.microsoft.com/office/drawing/2014/main" id="{E7904B9B-4E99-4552-A3BD-1B22D2B590CA}"/>
                </a:ext>
              </a:extLst>
            </p:cNvPr>
            <p:cNvSpPr/>
            <p:nvPr/>
          </p:nvSpPr>
          <p:spPr>
            <a:xfrm>
              <a:off x="1294260" y="4123675"/>
              <a:ext cx="55324" cy="63162"/>
            </a:xfrm>
            <a:custGeom>
              <a:avLst/>
              <a:gdLst>
                <a:gd name="connsiteX0" fmla="*/ 7838 w 55324"/>
                <a:gd name="connsiteY0" fmla="*/ 63163 h 63162"/>
                <a:gd name="connsiteX1" fmla="*/ 0 w 55324"/>
                <a:gd name="connsiteY1" fmla="*/ 63163 h 63162"/>
                <a:gd name="connsiteX2" fmla="*/ 0 w 55324"/>
                <a:gd name="connsiteY2" fmla="*/ 1037 h 63162"/>
                <a:gd name="connsiteX3" fmla="*/ 7838 w 55324"/>
                <a:gd name="connsiteY3" fmla="*/ 1037 h 63162"/>
                <a:gd name="connsiteX4" fmla="*/ 7838 w 55324"/>
                <a:gd name="connsiteY4" fmla="*/ 15214 h 63162"/>
                <a:gd name="connsiteX5" fmla="*/ 30775 w 55324"/>
                <a:gd name="connsiteY5" fmla="*/ 0 h 63162"/>
                <a:gd name="connsiteX6" fmla="*/ 55325 w 55324"/>
                <a:gd name="connsiteY6" fmla="*/ 27663 h 63162"/>
                <a:gd name="connsiteX7" fmla="*/ 55325 w 55324"/>
                <a:gd name="connsiteY7" fmla="*/ 63163 h 63162"/>
                <a:gd name="connsiteX8" fmla="*/ 47487 w 55324"/>
                <a:gd name="connsiteY8" fmla="*/ 63163 h 63162"/>
                <a:gd name="connsiteX9" fmla="*/ 47487 w 55324"/>
                <a:gd name="connsiteY9" fmla="*/ 28815 h 63162"/>
                <a:gd name="connsiteX10" fmla="*/ 28815 w 55324"/>
                <a:gd name="connsiteY10" fmla="*/ 7607 h 63162"/>
                <a:gd name="connsiteX11" fmla="*/ 7722 w 55324"/>
                <a:gd name="connsiteY11" fmla="*/ 32042 h 63162"/>
                <a:gd name="connsiteX12" fmla="*/ 7722 w 55324"/>
                <a:gd name="connsiteY12" fmla="*/ 63163 h 6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324" h="63162">
                  <a:moveTo>
                    <a:pt x="7838" y="63163"/>
                  </a:moveTo>
                  <a:lnTo>
                    <a:pt x="0" y="63163"/>
                  </a:lnTo>
                  <a:lnTo>
                    <a:pt x="0" y="1037"/>
                  </a:lnTo>
                  <a:lnTo>
                    <a:pt x="7838" y="1037"/>
                  </a:lnTo>
                  <a:lnTo>
                    <a:pt x="7838" y="15214"/>
                  </a:lnTo>
                  <a:cubicBezTo>
                    <a:pt x="11987" y="6109"/>
                    <a:pt x="20401" y="0"/>
                    <a:pt x="30775" y="0"/>
                  </a:cubicBezTo>
                  <a:cubicBezTo>
                    <a:pt x="47257" y="0"/>
                    <a:pt x="55325" y="11526"/>
                    <a:pt x="55325" y="27663"/>
                  </a:cubicBezTo>
                  <a:lnTo>
                    <a:pt x="55325" y="63163"/>
                  </a:lnTo>
                  <a:lnTo>
                    <a:pt x="47487" y="63163"/>
                  </a:lnTo>
                  <a:lnTo>
                    <a:pt x="47487" y="28815"/>
                  </a:lnTo>
                  <a:cubicBezTo>
                    <a:pt x="47487" y="14753"/>
                    <a:pt x="41033" y="7607"/>
                    <a:pt x="28815" y="7607"/>
                  </a:cubicBezTo>
                  <a:cubicBezTo>
                    <a:pt x="16598" y="7607"/>
                    <a:pt x="7722" y="18211"/>
                    <a:pt x="7722" y="32042"/>
                  </a:cubicBezTo>
                  <a:lnTo>
                    <a:pt x="7722" y="63163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68" name="Freeform: Shape 1167">
              <a:extLst>
                <a:ext uri="{FF2B5EF4-FFF2-40B4-BE49-F238E27FC236}">
                  <a16:creationId xmlns:a16="http://schemas.microsoft.com/office/drawing/2014/main" id="{57D7EAFD-BC83-4716-81AE-23ABBF31932F}"/>
                </a:ext>
              </a:extLst>
            </p:cNvPr>
            <p:cNvSpPr/>
            <p:nvPr/>
          </p:nvSpPr>
          <p:spPr>
            <a:xfrm>
              <a:off x="1365145" y="4091748"/>
              <a:ext cx="63739" cy="96127"/>
            </a:xfrm>
            <a:custGeom>
              <a:avLst/>
              <a:gdLst>
                <a:gd name="connsiteX0" fmla="*/ 55901 w 63739"/>
                <a:gd name="connsiteY0" fmla="*/ 80798 h 96127"/>
                <a:gd name="connsiteX1" fmla="*/ 31120 w 63739"/>
                <a:gd name="connsiteY1" fmla="*/ 96127 h 96127"/>
                <a:gd name="connsiteX2" fmla="*/ 0 w 63739"/>
                <a:gd name="connsiteY2" fmla="*/ 64315 h 96127"/>
                <a:gd name="connsiteX3" fmla="*/ 31120 w 63739"/>
                <a:gd name="connsiteY3" fmla="*/ 31927 h 96127"/>
                <a:gd name="connsiteX4" fmla="*/ 55901 w 63739"/>
                <a:gd name="connsiteY4" fmla="*/ 47372 h 96127"/>
                <a:gd name="connsiteX5" fmla="*/ 55901 w 63739"/>
                <a:gd name="connsiteY5" fmla="*/ 0 h 96127"/>
                <a:gd name="connsiteX6" fmla="*/ 63739 w 63739"/>
                <a:gd name="connsiteY6" fmla="*/ 0 h 96127"/>
                <a:gd name="connsiteX7" fmla="*/ 63739 w 63739"/>
                <a:gd name="connsiteY7" fmla="*/ 95090 h 96127"/>
                <a:gd name="connsiteX8" fmla="*/ 55901 w 63739"/>
                <a:gd name="connsiteY8" fmla="*/ 95090 h 96127"/>
                <a:gd name="connsiteX9" fmla="*/ 55901 w 63739"/>
                <a:gd name="connsiteY9" fmla="*/ 80798 h 96127"/>
                <a:gd name="connsiteX10" fmla="*/ 8183 w 63739"/>
                <a:gd name="connsiteY10" fmla="*/ 64200 h 96127"/>
                <a:gd name="connsiteX11" fmla="*/ 31927 w 63739"/>
                <a:gd name="connsiteY11" fmla="*/ 88751 h 96127"/>
                <a:gd name="connsiteX12" fmla="*/ 55901 w 63739"/>
                <a:gd name="connsiteY12" fmla="*/ 64200 h 96127"/>
                <a:gd name="connsiteX13" fmla="*/ 31927 w 63739"/>
                <a:gd name="connsiteY13" fmla="*/ 39419 h 96127"/>
                <a:gd name="connsiteX14" fmla="*/ 8183 w 63739"/>
                <a:gd name="connsiteY14" fmla="*/ 64200 h 9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3739" h="96127">
                  <a:moveTo>
                    <a:pt x="55901" y="80798"/>
                  </a:moveTo>
                  <a:cubicBezTo>
                    <a:pt x="51521" y="90018"/>
                    <a:pt x="42531" y="96127"/>
                    <a:pt x="31120" y="96127"/>
                  </a:cubicBezTo>
                  <a:cubicBezTo>
                    <a:pt x="13024" y="96127"/>
                    <a:pt x="0" y="82642"/>
                    <a:pt x="0" y="64315"/>
                  </a:cubicBezTo>
                  <a:cubicBezTo>
                    <a:pt x="0" y="45989"/>
                    <a:pt x="12909" y="31927"/>
                    <a:pt x="31120" y="31927"/>
                  </a:cubicBezTo>
                  <a:cubicBezTo>
                    <a:pt x="42531" y="31927"/>
                    <a:pt x="51406" y="38036"/>
                    <a:pt x="55901" y="47372"/>
                  </a:cubicBezTo>
                  <a:lnTo>
                    <a:pt x="55901" y="0"/>
                  </a:lnTo>
                  <a:lnTo>
                    <a:pt x="63739" y="0"/>
                  </a:lnTo>
                  <a:lnTo>
                    <a:pt x="63739" y="95090"/>
                  </a:lnTo>
                  <a:lnTo>
                    <a:pt x="55901" y="95090"/>
                  </a:lnTo>
                  <a:lnTo>
                    <a:pt x="55901" y="80798"/>
                  </a:lnTo>
                  <a:close/>
                  <a:moveTo>
                    <a:pt x="8183" y="64200"/>
                  </a:moveTo>
                  <a:cubicBezTo>
                    <a:pt x="8183" y="78377"/>
                    <a:pt x="17981" y="88751"/>
                    <a:pt x="31927" y="88751"/>
                  </a:cubicBezTo>
                  <a:cubicBezTo>
                    <a:pt x="45874" y="88751"/>
                    <a:pt x="55901" y="78377"/>
                    <a:pt x="55901" y="64200"/>
                  </a:cubicBezTo>
                  <a:cubicBezTo>
                    <a:pt x="55901" y="50023"/>
                    <a:pt x="45874" y="39419"/>
                    <a:pt x="31927" y="39419"/>
                  </a:cubicBezTo>
                  <a:cubicBezTo>
                    <a:pt x="17981" y="39419"/>
                    <a:pt x="8183" y="49793"/>
                    <a:pt x="8183" y="64200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69" name="Freeform: Shape 1168">
              <a:extLst>
                <a:ext uri="{FF2B5EF4-FFF2-40B4-BE49-F238E27FC236}">
                  <a16:creationId xmlns:a16="http://schemas.microsoft.com/office/drawing/2014/main" id="{CA21ADF6-4905-467F-A793-4C746F07DB6A}"/>
                </a:ext>
              </a:extLst>
            </p:cNvPr>
            <p:cNvSpPr/>
            <p:nvPr/>
          </p:nvSpPr>
          <p:spPr>
            <a:xfrm>
              <a:off x="1480751" y="4123790"/>
              <a:ext cx="31120" cy="63162"/>
            </a:xfrm>
            <a:custGeom>
              <a:avLst/>
              <a:gdLst>
                <a:gd name="connsiteX0" fmla="*/ 7838 w 31120"/>
                <a:gd name="connsiteY0" fmla="*/ 63048 h 63162"/>
                <a:gd name="connsiteX1" fmla="*/ 0 w 31120"/>
                <a:gd name="connsiteY1" fmla="*/ 63048 h 63162"/>
                <a:gd name="connsiteX2" fmla="*/ 0 w 31120"/>
                <a:gd name="connsiteY2" fmla="*/ 922 h 63162"/>
                <a:gd name="connsiteX3" fmla="*/ 7838 w 31120"/>
                <a:gd name="connsiteY3" fmla="*/ 922 h 63162"/>
                <a:gd name="connsiteX4" fmla="*/ 7838 w 31120"/>
                <a:gd name="connsiteY4" fmla="*/ 16943 h 63162"/>
                <a:gd name="connsiteX5" fmla="*/ 31120 w 31120"/>
                <a:gd name="connsiteY5" fmla="*/ 0 h 63162"/>
                <a:gd name="connsiteX6" fmla="*/ 31120 w 31120"/>
                <a:gd name="connsiteY6" fmla="*/ 8875 h 63162"/>
                <a:gd name="connsiteX7" fmla="*/ 7838 w 31120"/>
                <a:gd name="connsiteY7" fmla="*/ 33195 h 63162"/>
                <a:gd name="connsiteX8" fmla="*/ 7838 w 31120"/>
                <a:gd name="connsiteY8" fmla="*/ 63163 h 6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120" h="63162">
                  <a:moveTo>
                    <a:pt x="7838" y="63048"/>
                  </a:moveTo>
                  <a:lnTo>
                    <a:pt x="0" y="63048"/>
                  </a:lnTo>
                  <a:lnTo>
                    <a:pt x="0" y="922"/>
                  </a:lnTo>
                  <a:lnTo>
                    <a:pt x="7838" y="922"/>
                  </a:lnTo>
                  <a:lnTo>
                    <a:pt x="7838" y="16943"/>
                  </a:lnTo>
                  <a:cubicBezTo>
                    <a:pt x="12102" y="6455"/>
                    <a:pt x="20747" y="0"/>
                    <a:pt x="31120" y="0"/>
                  </a:cubicBezTo>
                  <a:lnTo>
                    <a:pt x="31120" y="8875"/>
                  </a:lnTo>
                  <a:cubicBezTo>
                    <a:pt x="18672" y="7607"/>
                    <a:pt x="7838" y="17059"/>
                    <a:pt x="7838" y="33195"/>
                  </a:cubicBezTo>
                  <a:lnTo>
                    <a:pt x="7838" y="63163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70" name="Freeform: Shape 1169">
              <a:extLst>
                <a:ext uri="{FF2B5EF4-FFF2-40B4-BE49-F238E27FC236}">
                  <a16:creationId xmlns:a16="http://schemas.microsoft.com/office/drawing/2014/main" id="{1FB9ACA6-2820-4150-9537-0111C66CC17C}"/>
                </a:ext>
              </a:extLst>
            </p:cNvPr>
            <p:cNvSpPr/>
            <p:nvPr/>
          </p:nvSpPr>
          <p:spPr>
            <a:xfrm>
              <a:off x="1521784" y="4100508"/>
              <a:ext cx="15099" cy="86330"/>
            </a:xfrm>
            <a:custGeom>
              <a:avLst/>
              <a:gdLst>
                <a:gd name="connsiteX0" fmla="*/ 0 w 15099"/>
                <a:gd name="connsiteY0" fmla="*/ 5532 h 86330"/>
                <a:gd name="connsiteX1" fmla="*/ 5302 w 15099"/>
                <a:gd name="connsiteY1" fmla="*/ 0 h 86330"/>
                <a:gd name="connsiteX2" fmla="*/ 8990 w 15099"/>
                <a:gd name="connsiteY2" fmla="*/ 1152 h 86330"/>
                <a:gd name="connsiteX3" fmla="*/ 15099 w 15099"/>
                <a:gd name="connsiteY3" fmla="*/ 5417 h 86330"/>
                <a:gd name="connsiteX4" fmla="*/ 8990 w 15099"/>
                <a:gd name="connsiteY4" fmla="*/ 9682 h 86330"/>
                <a:gd name="connsiteX5" fmla="*/ 5302 w 15099"/>
                <a:gd name="connsiteY5" fmla="*/ 10950 h 86330"/>
                <a:gd name="connsiteX6" fmla="*/ 0 w 15099"/>
                <a:gd name="connsiteY6" fmla="*/ 5532 h 86330"/>
                <a:gd name="connsiteX7" fmla="*/ 1959 w 15099"/>
                <a:gd name="connsiteY7" fmla="*/ 24204 h 86330"/>
                <a:gd name="connsiteX8" fmla="*/ 9912 w 15099"/>
                <a:gd name="connsiteY8" fmla="*/ 24204 h 86330"/>
                <a:gd name="connsiteX9" fmla="*/ 9912 w 15099"/>
                <a:gd name="connsiteY9" fmla="*/ 86330 h 86330"/>
                <a:gd name="connsiteX10" fmla="*/ 1959 w 15099"/>
                <a:gd name="connsiteY10" fmla="*/ 86330 h 86330"/>
                <a:gd name="connsiteX11" fmla="*/ 1959 w 15099"/>
                <a:gd name="connsiteY11" fmla="*/ 24204 h 86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099" h="86330">
                  <a:moveTo>
                    <a:pt x="0" y="5532"/>
                  </a:moveTo>
                  <a:cubicBezTo>
                    <a:pt x="0" y="2536"/>
                    <a:pt x="2305" y="0"/>
                    <a:pt x="5302" y="0"/>
                  </a:cubicBezTo>
                  <a:cubicBezTo>
                    <a:pt x="6685" y="0"/>
                    <a:pt x="7838" y="346"/>
                    <a:pt x="8990" y="1152"/>
                  </a:cubicBezTo>
                  <a:lnTo>
                    <a:pt x="15099" y="5417"/>
                  </a:lnTo>
                  <a:lnTo>
                    <a:pt x="8990" y="9682"/>
                  </a:lnTo>
                  <a:cubicBezTo>
                    <a:pt x="7838" y="10489"/>
                    <a:pt x="6685" y="10950"/>
                    <a:pt x="5302" y="10950"/>
                  </a:cubicBezTo>
                  <a:cubicBezTo>
                    <a:pt x="2305" y="10950"/>
                    <a:pt x="0" y="8414"/>
                    <a:pt x="0" y="5532"/>
                  </a:cubicBezTo>
                  <a:close/>
                  <a:moveTo>
                    <a:pt x="1959" y="24204"/>
                  </a:moveTo>
                  <a:lnTo>
                    <a:pt x="9912" y="24204"/>
                  </a:lnTo>
                  <a:lnTo>
                    <a:pt x="9912" y="86330"/>
                  </a:lnTo>
                  <a:lnTo>
                    <a:pt x="1959" y="86330"/>
                  </a:lnTo>
                  <a:lnTo>
                    <a:pt x="1959" y="24204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71" name="Freeform: Shape 1170">
              <a:extLst>
                <a:ext uri="{FF2B5EF4-FFF2-40B4-BE49-F238E27FC236}">
                  <a16:creationId xmlns:a16="http://schemas.microsoft.com/office/drawing/2014/main" id="{14D7DDDF-CBEE-4E9D-B1EA-F332F8E73158}"/>
                </a:ext>
              </a:extLst>
            </p:cNvPr>
            <p:cNvSpPr/>
            <p:nvPr/>
          </p:nvSpPr>
          <p:spPr>
            <a:xfrm>
              <a:off x="1548640" y="4123790"/>
              <a:ext cx="43914" cy="64315"/>
            </a:xfrm>
            <a:custGeom>
              <a:avLst/>
              <a:gdLst>
                <a:gd name="connsiteX0" fmla="*/ 21438 w 43914"/>
                <a:gd name="connsiteY0" fmla="*/ 57630 h 64315"/>
                <a:gd name="connsiteX1" fmla="*/ 35961 w 43914"/>
                <a:gd name="connsiteY1" fmla="*/ 47142 h 64315"/>
                <a:gd name="connsiteX2" fmla="*/ 28469 w 43914"/>
                <a:gd name="connsiteY2" fmla="*/ 38036 h 64315"/>
                <a:gd name="connsiteX3" fmla="*/ 12563 w 43914"/>
                <a:gd name="connsiteY3" fmla="*/ 31812 h 64315"/>
                <a:gd name="connsiteX4" fmla="*/ 1153 w 43914"/>
                <a:gd name="connsiteY4" fmla="*/ 16943 h 64315"/>
                <a:gd name="connsiteX5" fmla="*/ 22130 w 43914"/>
                <a:gd name="connsiteY5" fmla="*/ 0 h 64315"/>
                <a:gd name="connsiteX6" fmla="*/ 41033 w 43914"/>
                <a:gd name="connsiteY6" fmla="*/ 5993 h 64315"/>
                <a:gd name="connsiteX7" fmla="*/ 41033 w 43914"/>
                <a:gd name="connsiteY7" fmla="*/ 14292 h 64315"/>
                <a:gd name="connsiteX8" fmla="*/ 22245 w 43914"/>
                <a:gd name="connsiteY8" fmla="*/ 6570 h 64315"/>
                <a:gd name="connsiteX9" fmla="*/ 9106 w 43914"/>
                <a:gd name="connsiteY9" fmla="*/ 16367 h 64315"/>
                <a:gd name="connsiteX10" fmla="*/ 16482 w 43914"/>
                <a:gd name="connsiteY10" fmla="*/ 25242 h 64315"/>
                <a:gd name="connsiteX11" fmla="*/ 32503 w 43914"/>
                <a:gd name="connsiteY11" fmla="*/ 31466 h 64315"/>
                <a:gd name="connsiteX12" fmla="*/ 43914 w 43914"/>
                <a:gd name="connsiteY12" fmla="*/ 45874 h 64315"/>
                <a:gd name="connsiteX13" fmla="*/ 21323 w 43914"/>
                <a:gd name="connsiteY13" fmla="*/ 64315 h 64315"/>
                <a:gd name="connsiteX14" fmla="*/ 0 w 43914"/>
                <a:gd name="connsiteY14" fmla="*/ 57746 h 64315"/>
                <a:gd name="connsiteX15" fmla="*/ 0 w 43914"/>
                <a:gd name="connsiteY15" fmla="*/ 49101 h 64315"/>
                <a:gd name="connsiteX16" fmla="*/ 21438 w 43914"/>
                <a:gd name="connsiteY16" fmla="*/ 57861 h 64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914" h="64315">
                  <a:moveTo>
                    <a:pt x="21438" y="57630"/>
                  </a:moveTo>
                  <a:cubicBezTo>
                    <a:pt x="29622" y="57630"/>
                    <a:pt x="35961" y="53942"/>
                    <a:pt x="35961" y="47142"/>
                  </a:cubicBezTo>
                  <a:cubicBezTo>
                    <a:pt x="35961" y="43223"/>
                    <a:pt x="33771" y="40226"/>
                    <a:pt x="28469" y="38036"/>
                  </a:cubicBezTo>
                  <a:lnTo>
                    <a:pt x="12563" y="31812"/>
                  </a:lnTo>
                  <a:cubicBezTo>
                    <a:pt x="5071" y="28815"/>
                    <a:pt x="1153" y="24435"/>
                    <a:pt x="1153" y="16943"/>
                  </a:cubicBezTo>
                  <a:cubicBezTo>
                    <a:pt x="1153" y="6455"/>
                    <a:pt x="9912" y="0"/>
                    <a:pt x="22130" y="0"/>
                  </a:cubicBezTo>
                  <a:cubicBezTo>
                    <a:pt x="29391" y="0"/>
                    <a:pt x="36192" y="2075"/>
                    <a:pt x="41033" y="5993"/>
                  </a:cubicBezTo>
                  <a:lnTo>
                    <a:pt x="41033" y="14292"/>
                  </a:lnTo>
                  <a:cubicBezTo>
                    <a:pt x="35615" y="9336"/>
                    <a:pt x="28700" y="6570"/>
                    <a:pt x="22245" y="6570"/>
                  </a:cubicBezTo>
                  <a:cubicBezTo>
                    <a:pt x="14638" y="6570"/>
                    <a:pt x="9106" y="10143"/>
                    <a:pt x="9106" y="16367"/>
                  </a:cubicBezTo>
                  <a:cubicBezTo>
                    <a:pt x="9106" y="20516"/>
                    <a:pt x="11180" y="23167"/>
                    <a:pt x="16482" y="25242"/>
                  </a:cubicBezTo>
                  <a:lnTo>
                    <a:pt x="32503" y="31466"/>
                  </a:lnTo>
                  <a:cubicBezTo>
                    <a:pt x="40341" y="34578"/>
                    <a:pt x="43914" y="39419"/>
                    <a:pt x="43914" y="45874"/>
                  </a:cubicBezTo>
                  <a:cubicBezTo>
                    <a:pt x="43914" y="57400"/>
                    <a:pt x="34348" y="64315"/>
                    <a:pt x="21323" y="64315"/>
                  </a:cubicBezTo>
                  <a:cubicBezTo>
                    <a:pt x="13140" y="64315"/>
                    <a:pt x="5648" y="62126"/>
                    <a:pt x="0" y="57746"/>
                  </a:cubicBezTo>
                  <a:lnTo>
                    <a:pt x="0" y="49101"/>
                  </a:lnTo>
                  <a:cubicBezTo>
                    <a:pt x="6455" y="55210"/>
                    <a:pt x="13947" y="57861"/>
                    <a:pt x="21438" y="57861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72" name="Freeform: Shape 1171">
              <a:extLst>
                <a:ext uri="{FF2B5EF4-FFF2-40B4-BE49-F238E27FC236}">
                  <a16:creationId xmlns:a16="http://schemas.microsoft.com/office/drawing/2014/main" id="{B2204C93-00B6-4B68-9AB2-794B86B3C98B}"/>
                </a:ext>
              </a:extLst>
            </p:cNvPr>
            <p:cNvSpPr/>
            <p:nvPr/>
          </p:nvSpPr>
          <p:spPr>
            <a:xfrm>
              <a:off x="1609151" y="4091748"/>
              <a:ext cx="51752" cy="95089"/>
            </a:xfrm>
            <a:custGeom>
              <a:avLst/>
              <a:gdLst>
                <a:gd name="connsiteX0" fmla="*/ 17981 w 51752"/>
                <a:gd name="connsiteY0" fmla="*/ 63278 h 95089"/>
                <a:gd name="connsiteX1" fmla="*/ 7838 w 51752"/>
                <a:gd name="connsiteY1" fmla="*/ 73306 h 95089"/>
                <a:gd name="connsiteX2" fmla="*/ 7838 w 51752"/>
                <a:gd name="connsiteY2" fmla="*/ 95090 h 95089"/>
                <a:gd name="connsiteX3" fmla="*/ 0 w 51752"/>
                <a:gd name="connsiteY3" fmla="*/ 95090 h 95089"/>
                <a:gd name="connsiteX4" fmla="*/ 0 w 51752"/>
                <a:gd name="connsiteY4" fmla="*/ 0 h 95089"/>
                <a:gd name="connsiteX5" fmla="*/ 7838 w 51752"/>
                <a:gd name="connsiteY5" fmla="*/ 0 h 95089"/>
                <a:gd name="connsiteX6" fmla="*/ 7838 w 51752"/>
                <a:gd name="connsiteY6" fmla="*/ 63278 h 95089"/>
                <a:gd name="connsiteX7" fmla="*/ 38612 w 51752"/>
                <a:gd name="connsiteY7" fmla="*/ 32964 h 95089"/>
                <a:gd name="connsiteX8" fmla="*/ 48179 w 51752"/>
                <a:gd name="connsiteY8" fmla="*/ 32964 h 95089"/>
                <a:gd name="connsiteX9" fmla="*/ 23628 w 51752"/>
                <a:gd name="connsiteY9" fmla="*/ 57400 h 95089"/>
                <a:gd name="connsiteX10" fmla="*/ 51752 w 51752"/>
                <a:gd name="connsiteY10" fmla="*/ 95090 h 95089"/>
                <a:gd name="connsiteX11" fmla="*/ 42070 w 51752"/>
                <a:gd name="connsiteY11" fmla="*/ 95090 h 95089"/>
                <a:gd name="connsiteX12" fmla="*/ 17981 w 51752"/>
                <a:gd name="connsiteY12" fmla="*/ 63278 h 95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752" h="95089">
                  <a:moveTo>
                    <a:pt x="17981" y="63278"/>
                  </a:moveTo>
                  <a:lnTo>
                    <a:pt x="7838" y="73306"/>
                  </a:lnTo>
                  <a:lnTo>
                    <a:pt x="7838" y="95090"/>
                  </a:lnTo>
                  <a:lnTo>
                    <a:pt x="0" y="95090"/>
                  </a:lnTo>
                  <a:lnTo>
                    <a:pt x="0" y="0"/>
                  </a:lnTo>
                  <a:lnTo>
                    <a:pt x="7838" y="0"/>
                  </a:lnTo>
                  <a:lnTo>
                    <a:pt x="7838" y="63278"/>
                  </a:lnTo>
                  <a:lnTo>
                    <a:pt x="38612" y="32964"/>
                  </a:lnTo>
                  <a:lnTo>
                    <a:pt x="48179" y="32964"/>
                  </a:lnTo>
                  <a:lnTo>
                    <a:pt x="23628" y="57400"/>
                  </a:lnTo>
                  <a:lnTo>
                    <a:pt x="51752" y="95090"/>
                  </a:lnTo>
                  <a:lnTo>
                    <a:pt x="42070" y="95090"/>
                  </a:lnTo>
                  <a:lnTo>
                    <a:pt x="17981" y="63278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73" name="Freeform: Shape 1172">
              <a:extLst>
                <a:ext uri="{FF2B5EF4-FFF2-40B4-BE49-F238E27FC236}">
                  <a16:creationId xmlns:a16="http://schemas.microsoft.com/office/drawing/2014/main" id="{85D04A31-1DAD-410F-B821-4DBBC8E7D206}"/>
                </a:ext>
              </a:extLst>
            </p:cNvPr>
            <p:cNvSpPr/>
            <p:nvPr/>
          </p:nvSpPr>
          <p:spPr>
            <a:xfrm>
              <a:off x="1668280" y="4123790"/>
              <a:ext cx="43914" cy="64315"/>
            </a:xfrm>
            <a:custGeom>
              <a:avLst/>
              <a:gdLst>
                <a:gd name="connsiteX0" fmla="*/ 21438 w 43914"/>
                <a:gd name="connsiteY0" fmla="*/ 57630 h 64315"/>
                <a:gd name="connsiteX1" fmla="*/ 35961 w 43914"/>
                <a:gd name="connsiteY1" fmla="*/ 47142 h 64315"/>
                <a:gd name="connsiteX2" fmla="*/ 28469 w 43914"/>
                <a:gd name="connsiteY2" fmla="*/ 38036 h 64315"/>
                <a:gd name="connsiteX3" fmla="*/ 12563 w 43914"/>
                <a:gd name="connsiteY3" fmla="*/ 31812 h 64315"/>
                <a:gd name="connsiteX4" fmla="*/ 1152 w 43914"/>
                <a:gd name="connsiteY4" fmla="*/ 16943 h 64315"/>
                <a:gd name="connsiteX5" fmla="*/ 22130 w 43914"/>
                <a:gd name="connsiteY5" fmla="*/ 0 h 64315"/>
                <a:gd name="connsiteX6" fmla="*/ 41033 w 43914"/>
                <a:gd name="connsiteY6" fmla="*/ 5993 h 64315"/>
                <a:gd name="connsiteX7" fmla="*/ 41033 w 43914"/>
                <a:gd name="connsiteY7" fmla="*/ 14292 h 64315"/>
                <a:gd name="connsiteX8" fmla="*/ 22245 w 43914"/>
                <a:gd name="connsiteY8" fmla="*/ 6570 h 64315"/>
                <a:gd name="connsiteX9" fmla="*/ 9106 w 43914"/>
                <a:gd name="connsiteY9" fmla="*/ 16367 h 64315"/>
                <a:gd name="connsiteX10" fmla="*/ 16482 w 43914"/>
                <a:gd name="connsiteY10" fmla="*/ 25242 h 64315"/>
                <a:gd name="connsiteX11" fmla="*/ 32503 w 43914"/>
                <a:gd name="connsiteY11" fmla="*/ 31466 h 64315"/>
                <a:gd name="connsiteX12" fmla="*/ 43914 w 43914"/>
                <a:gd name="connsiteY12" fmla="*/ 45874 h 64315"/>
                <a:gd name="connsiteX13" fmla="*/ 21323 w 43914"/>
                <a:gd name="connsiteY13" fmla="*/ 64315 h 64315"/>
                <a:gd name="connsiteX14" fmla="*/ 0 w 43914"/>
                <a:gd name="connsiteY14" fmla="*/ 57746 h 64315"/>
                <a:gd name="connsiteX15" fmla="*/ 0 w 43914"/>
                <a:gd name="connsiteY15" fmla="*/ 49101 h 64315"/>
                <a:gd name="connsiteX16" fmla="*/ 21438 w 43914"/>
                <a:gd name="connsiteY16" fmla="*/ 57861 h 64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914" h="64315">
                  <a:moveTo>
                    <a:pt x="21438" y="57630"/>
                  </a:moveTo>
                  <a:cubicBezTo>
                    <a:pt x="29622" y="57630"/>
                    <a:pt x="35961" y="53942"/>
                    <a:pt x="35961" y="47142"/>
                  </a:cubicBezTo>
                  <a:cubicBezTo>
                    <a:pt x="35961" y="43223"/>
                    <a:pt x="33771" y="40226"/>
                    <a:pt x="28469" y="38036"/>
                  </a:cubicBezTo>
                  <a:lnTo>
                    <a:pt x="12563" y="31812"/>
                  </a:lnTo>
                  <a:cubicBezTo>
                    <a:pt x="5071" y="28815"/>
                    <a:pt x="1152" y="24435"/>
                    <a:pt x="1152" y="16943"/>
                  </a:cubicBezTo>
                  <a:cubicBezTo>
                    <a:pt x="1152" y="6455"/>
                    <a:pt x="9912" y="0"/>
                    <a:pt x="22130" y="0"/>
                  </a:cubicBezTo>
                  <a:cubicBezTo>
                    <a:pt x="29391" y="0"/>
                    <a:pt x="36192" y="2075"/>
                    <a:pt x="41033" y="5993"/>
                  </a:cubicBezTo>
                  <a:lnTo>
                    <a:pt x="41033" y="14292"/>
                  </a:lnTo>
                  <a:cubicBezTo>
                    <a:pt x="35615" y="9336"/>
                    <a:pt x="28700" y="6570"/>
                    <a:pt x="22245" y="6570"/>
                  </a:cubicBezTo>
                  <a:cubicBezTo>
                    <a:pt x="14638" y="6570"/>
                    <a:pt x="9106" y="10143"/>
                    <a:pt x="9106" y="16367"/>
                  </a:cubicBezTo>
                  <a:cubicBezTo>
                    <a:pt x="9106" y="20516"/>
                    <a:pt x="11180" y="23167"/>
                    <a:pt x="16482" y="25242"/>
                  </a:cubicBezTo>
                  <a:lnTo>
                    <a:pt x="32503" y="31466"/>
                  </a:lnTo>
                  <a:cubicBezTo>
                    <a:pt x="40341" y="34578"/>
                    <a:pt x="43914" y="39419"/>
                    <a:pt x="43914" y="45874"/>
                  </a:cubicBezTo>
                  <a:cubicBezTo>
                    <a:pt x="43914" y="57400"/>
                    <a:pt x="34348" y="64315"/>
                    <a:pt x="21323" y="64315"/>
                  </a:cubicBezTo>
                  <a:cubicBezTo>
                    <a:pt x="13140" y="64315"/>
                    <a:pt x="5648" y="62126"/>
                    <a:pt x="0" y="57746"/>
                  </a:cubicBezTo>
                  <a:lnTo>
                    <a:pt x="0" y="49101"/>
                  </a:lnTo>
                  <a:cubicBezTo>
                    <a:pt x="6455" y="55210"/>
                    <a:pt x="13946" y="57861"/>
                    <a:pt x="21438" y="57861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74" name="Freeform: Shape 1173">
              <a:extLst>
                <a:ext uri="{FF2B5EF4-FFF2-40B4-BE49-F238E27FC236}">
                  <a16:creationId xmlns:a16="http://schemas.microsoft.com/office/drawing/2014/main" id="{3C56541F-A122-4F4A-A0F5-C7A62E5FA6FD}"/>
                </a:ext>
              </a:extLst>
            </p:cNvPr>
            <p:cNvSpPr/>
            <p:nvPr/>
          </p:nvSpPr>
          <p:spPr>
            <a:xfrm>
              <a:off x="1724642" y="4175888"/>
              <a:ext cx="12217" cy="11987"/>
            </a:xfrm>
            <a:custGeom>
              <a:avLst/>
              <a:gdLst>
                <a:gd name="connsiteX0" fmla="*/ 0 w 12217"/>
                <a:gd name="connsiteY0" fmla="*/ 5994 h 11987"/>
                <a:gd name="connsiteX1" fmla="*/ 6109 w 12217"/>
                <a:gd name="connsiteY1" fmla="*/ 0 h 11987"/>
                <a:gd name="connsiteX2" fmla="*/ 12218 w 12217"/>
                <a:gd name="connsiteY2" fmla="*/ 5994 h 11987"/>
                <a:gd name="connsiteX3" fmla="*/ 6109 w 12217"/>
                <a:gd name="connsiteY3" fmla="*/ 11987 h 11987"/>
                <a:gd name="connsiteX4" fmla="*/ 0 w 12217"/>
                <a:gd name="connsiteY4" fmla="*/ 5994 h 11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" h="11987">
                  <a:moveTo>
                    <a:pt x="0" y="5994"/>
                  </a:moveTo>
                  <a:cubicBezTo>
                    <a:pt x="0" y="2421"/>
                    <a:pt x="2536" y="0"/>
                    <a:pt x="6109" y="0"/>
                  </a:cubicBezTo>
                  <a:cubicBezTo>
                    <a:pt x="9682" y="0"/>
                    <a:pt x="12218" y="2421"/>
                    <a:pt x="12218" y="5994"/>
                  </a:cubicBezTo>
                  <a:cubicBezTo>
                    <a:pt x="12218" y="9567"/>
                    <a:pt x="9682" y="11987"/>
                    <a:pt x="6109" y="11987"/>
                  </a:cubicBezTo>
                  <a:cubicBezTo>
                    <a:pt x="2536" y="11987"/>
                    <a:pt x="0" y="9567"/>
                    <a:pt x="0" y="5994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75" name="Freeform: Shape 1174">
              <a:extLst>
                <a:ext uri="{FF2B5EF4-FFF2-40B4-BE49-F238E27FC236}">
                  <a16:creationId xmlns:a16="http://schemas.microsoft.com/office/drawing/2014/main" id="{B2368B25-4024-4C27-88B3-43091FEEE781}"/>
                </a:ext>
              </a:extLst>
            </p:cNvPr>
            <p:cNvSpPr/>
            <p:nvPr/>
          </p:nvSpPr>
          <p:spPr>
            <a:xfrm>
              <a:off x="511065" y="2161365"/>
              <a:ext cx="279967" cy="425887"/>
            </a:xfrm>
            <a:custGeom>
              <a:avLst/>
              <a:gdLst>
                <a:gd name="connsiteX0" fmla="*/ 89096 w 279967"/>
                <a:gd name="connsiteY0" fmla="*/ 113877 h 425887"/>
                <a:gd name="connsiteX1" fmla="*/ 123444 w 279967"/>
                <a:gd name="connsiteY1" fmla="*/ 156985 h 425887"/>
                <a:gd name="connsiteX2" fmla="*/ 206432 w 279967"/>
                <a:gd name="connsiteY2" fmla="*/ 197902 h 425887"/>
                <a:gd name="connsiteX3" fmla="*/ 279968 w 279967"/>
                <a:gd name="connsiteY3" fmla="*/ 298640 h 425887"/>
                <a:gd name="connsiteX4" fmla="*/ 131166 w 279967"/>
                <a:gd name="connsiteY4" fmla="*/ 425888 h 425887"/>
                <a:gd name="connsiteX5" fmla="*/ 0 w 279967"/>
                <a:gd name="connsiteY5" fmla="*/ 386584 h 425887"/>
                <a:gd name="connsiteX6" fmla="*/ 0 w 279967"/>
                <a:gd name="connsiteY6" fmla="*/ 294721 h 425887"/>
                <a:gd name="connsiteX7" fmla="*/ 132780 w 279967"/>
                <a:gd name="connsiteY7" fmla="*/ 356155 h 425887"/>
                <a:gd name="connsiteX8" fmla="*/ 192485 w 279967"/>
                <a:gd name="connsiteY8" fmla="*/ 313047 h 425887"/>
                <a:gd name="connsiteX9" fmla="*/ 155371 w 279967"/>
                <a:gd name="connsiteY9" fmla="*/ 266597 h 425887"/>
                <a:gd name="connsiteX10" fmla="*/ 77340 w 279967"/>
                <a:gd name="connsiteY10" fmla="*/ 229023 h 425887"/>
                <a:gd name="connsiteX11" fmla="*/ 3227 w 279967"/>
                <a:gd name="connsiteY11" fmla="*/ 121139 h 425887"/>
                <a:gd name="connsiteX12" fmla="*/ 144882 w 279967"/>
                <a:gd name="connsiteY12" fmla="*/ 0 h 425887"/>
                <a:gd name="connsiteX13" fmla="*/ 257722 w 279967"/>
                <a:gd name="connsiteY13" fmla="*/ 29276 h 425887"/>
                <a:gd name="connsiteX14" fmla="*/ 257722 w 279967"/>
                <a:gd name="connsiteY14" fmla="*/ 116183 h 425887"/>
                <a:gd name="connsiteX15" fmla="*/ 145920 w 279967"/>
                <a:gd name="connsiteY15" fmla="*/ 69156 h 425887"/>
                <a:gd name="connsiteX16" fmla="*/ 88981 w 279967"/>
                <a:gd name="connsiteY16" fmla="*/ 113993 h 425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79967" h="425887">
                  <a:moveTo>
                    <a:pt x="89096" y="113877"/>
                  </a:moveTo>
                  <a:cubicBezTo>
                    <a:pt x="89096" y="133241"/>
                    <a:pt x="101314" y="145459"/>
                    <a:pt x="123444" y="156985"/>
                  </a:cubicBezTo>
                  <a:lnTo>
                    <a:pt x="206432" y="197902"/>
                  </a:lnTo>
                  <a:cubicBezTo>
                    <a:pt x="256224" y="222222"/>
                    <a:pt x="279968" y="252075"/>
                    <a:pt x="279968" y="298640"/>
                  </a:cubicBezTo>
                  <a:cubicBezTo>
                    <a:pt x="279968" y="376095"/>
                    <a:pt x="217497" y="425888"/>
                    <a:pt x="131166" y="425888"/>
                  </a:cubicBezTo>
                  <a:cubicBezTo>
                    <a:pt x="84140" y="425888"/>
                    <a:pt x="37690" y="414246"/>
                    <a:pt x="0" y="386584"/>
                  </a:cubicBezTo>
                  <a:lnTo>
                    <a:pt x="0" y="294721"/>
                  </a:lnTo>
                  <a:cubicBezTo>
                    <a:pt x="46450" y="336791"/>
                    <a:pt x="95205" y="356155"/>
                    <a:pt x="132780" y="356155"/>
                  </a:cubicBezTo>
                  <a:cubicBezTo>
                    <a:pt x="165399" y="356155"/>
                    <a:pt x="192485" y="342324"/>
                    <a:pt x="192485" y="313047"/>
                  </a:cubicBezTo>
                  <a:cubicBezTo>
                    <a:pt x="192485" y="292070"/>
                    <a:pt x="183610" y="281466"/>
                    <a:pt x="155371" y="266597"/>
                  </a:cubicBezTo>
                  <a:lnTo>
                    <a:pt x="77340" y="229023"/>
                  </a:lnTo>
                  <a:cubicBezTo>
                    <a:pt x="30314" y="206316"/>
                    <a:pt x="3227" y="175311"/>
                    <a:pt x="3227" y="121139"/>
                  </a:cubicBezTo>
                  <a:cubicBezTo>
                    <a:pt x="3227" y="46450"/>
                    <a:pt x="64661" y="0"/>
                    <a:pt x="144882" y="0"/>
                  </a:cubicBezTo>
                  <a:cubicBezTo>
                    <a:pt x="185224" y="0"/>
                    <a:pt x="223951" y="8299"/>
                    <a:pt x="257722" y="29276"/>
                  </a:cubicBezTo>
                  <a:lnTo>
                    <a:pt x="257722" y="116183"/>
                  </a:lnTo>
                  <a:cubicBezTo>
                    <a:pt x="218995" y="86330"/>
                    <a:pt x="180844" y="69156"/>
                    <a:pt x="145920" y="69156"/>
                  </a:cubicBezTo>
                  <a:cubicBezTo>
                    <a:pt x="114338" y="69156"/>
                    <a:pt x="88981" y="83564"/>
                    <a:pt x="88981" y="113993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76" name="Freeform: Shape 1175">
              <a:extLst>
                <a:ext uri="{FF2B5EF4-FFF2-40B4-BE49-F238E27FC236}">
                  <a16:creationId xmlns:a16="http://schemas.microsoft.com/office/drawing/2014/main" id="{98D66D9B-6A46-4311-B34E-290BEAF734DE}"/>
                </a:ext>
              </a:extLst>
            </p:cNvPr>
            <p:cNvSpPr/>
            <p:nvPr/>
          </p:nvSpPr>
          <p:spPr>
            <a:xfrm>
              <a:off x="824227" y="2297372"/>
              <a:ext cx="279391" cy="289880"/>
            </a:xfrm>
            <a:custGeom>
              <a:avLst/>
              <a:gdLst>
                <a:gd name="connsiteX0" fmla="*/ 0 w 279391"/>
                <a:gd name="connsiteY0" fmla="*/ 147764 h 289880"/>
                <a:gd name="connsiteX1" fmla="*/ 142692 w 279391"/>
                <a:gd name="connsiteY1" fmla="*/ 0 h 289880"/>
                <a:gd name="connsiteX2" fmla="*/ 279391 w 279391"/>
                <a:gd name="connsiteY2" fmla="*/ 137736 h 289880"/>
                <a:gd name="connsiteX3" fmla="*/ 277778 w 279391"/>
                <a:gd name="connsiteY3" fmla="*/ 169779 h 289880"/>
                <a:gd name="connsiteX4" fmla="*/ 82988 w 279391"/>
                <a:gd name="connsiteY4" fmla="*/ 169779 h 289880"/>
                <a:gd name="connsiteX5" fmla="*/ 164361 w 279391"/>
                <a:gd name="connsiteY5" fmla="*/ 225104 h 289880"/>
                <a:gd name="connsiteX6" fmla="*/ 256800 w 279391"/>
                <a:gd name="connsiteY6" fmla="*/ 199631 h 289880"/>
                <a:gd name="connsiteX7" fmla="*/ 256800 w 279391"/>
                <a:gd name="connsiteY7" fmla="*/ 263831 h 289880"/>
                <a:gd name="connsiteX8" fmla="*/ 156063 w 279391"/>
                <a:gd name="connsiteY8" fmla="*/ 289880 h 289880"/>
                <a:gd name="connsiteX9" fmla="*/ 0 w 279391"/>
                <a:gd name="connsiteY9" fmla="*/ 147649 h 289880"/>
                <a:gd name="connsiteX10" fmla="*/ 200899 w 279391"/>
                <a:gd name="connsiteY10" fmla="*/ 118488 h 289880"/>
                <a:gd name="connsiteX11" fmla="*/ 142808 w 279391"/>
                <a:gd name="connsiteY11" fmla="*/ 60973 h 289880"/>
                <a:gd name="connsiteX12" fmla="*/ 80798 w 279391"/>
                <a:gd name="connsiteY12" fmla="*/ 118488 h 289880"/>
                <a:gd name="connsiteX13" fmla="*/ 200899 w 279391"/>
                <a:gd name="connsiteY13" fmla="*/ 118488 h 289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9391" h="289880">
                  <a:moveTo>
                    <a:pt x="0" y="147764"/>
                  </a:moveTo>
                  <a:cubicBezTo>
                    <a:pt x="0" y="62586"/>
                    <a:pt x="56939" y="0"/>
                    <a:pt x="142692" y="0"/>
                  </a:cubicBezTo>
                  <a:cubicBezTo>
                    <a:pt x="223490" y="0"/>
                    <a:pt x="279391" y="57515"/>
                    <a:pt x="279391" y="137736"/>
                  </a:cubicBezTo>
                  <a:cubicBezTo>
                    <a:pt x="279391" y="148801"/>
                    <a:pt x="278815" y="159290"/>
                    <a:pt x="277778" y="169779"/>
                  </a:cubicBezTo>
                  <a:lnTo>
                    <a:pt x="82988" y="169779"/>
                  </a:lnTo>
                  <a:cubicBezTo>
                    <a:pt x="92900" y="204126"/>
                    <a:pt x="123329" y="225104"/>
                    <a:pt x="164361" y="225104"/>
                  </a:cubicBezTo>
                  <a:cubicBezTo>
                    <a:pt x="196404" y="225104"/>
                    <a:pt x="227409" y="216805"/>
                    <a:pt x="256800" y="199631"/>
                  </a:cubicBezTo>
                  <a:lnTo>
                    <a:pt x="256800" y="263831"/>
                  </a:lnTo>
                  <a:cubicBezTo>
                    <a:pt x="225795" y="281581"/>
                    <a:pt x="191448" y="289880"/>
                    <a:pt x="156063" y="289880"/>
                  </a:cubicBezTo>
                  <a:cubicBezTo>
                    <a:pt x="68119" y="289880"/>
                    <a:pt x="0" y="235708"/>
                    <a:pt x="0" y="147649"/>
                  </a:cubicBezTo>
                  <a:close/>
                  <a:moveTo>
                    <a:pt x="200899" y="118488"/>
                  </a:moveTo>
                  <a:cubicBezTo>
                    <a:pt x="196980" y="85869"/>
                    <a:pt x="177155" y="60973"/>
                    <a:pt x="142808" y="60973"/>
                  </a:cubicBezTo>
                  <a:cubicBezTo>
                    <a:pt x="108460" y="60973"/>
                    <a:pt x="87483" y="85293"/>
                    <a:pt x="80798" y="118488"/>
                  </a:cubicBezTo>
                  <a:lnTo>
                    <a:pt x="200899" y="118488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77" name="Freeform: Shape 1176">
              <a:extLst>
                <a:ext uri="{FF2B5EF4-FFF2-40B4-BE49-F238E27FC236}">
                  <a16:creationId xmlns:a16="http://schemas.microsoft.com/office/drawing/2014/main" id="{53718A40-BD97-4F23-9291-52F88055C273}"/>
                </a:ext>
              </a:extLst>
            </p:cNvPr>
            <p:cNvSpPr/>
            <p:nvPr/>
          </p:nvSpPr>
          <p:spPr>
            <a:xfrm>
              <a:off x="1139580" y="2297257"/>
              <a:ext cx="237321" cy="289995"/>
            </a:xfrm>
            <a:custGeom>
              <a:avLst/>
              <a:gdLst>
                <a:gd name="connsiteX0" fmla="*/ 159866 w 237321"/>
                <a:gd name="connsiteY0" fmla="*/ 220378 h 289995"/>
                <a:gd name="connsiteX1" fmla="*/ 237321 w 237321"/>
                <a:gd name="connsiteY1" fmla="*/ 197096 h 289995"/>
                <a:gd name="connsiteX2" fmla="*/ 237321 w 237321"/>
                <a:gd name="connsiteY2" fmla="*/ 269018 h 289995"/>
                <a:gd name="connsiteX3" fmla="*/ 149954 w 237321"/>
                <a:gd name="connsiteY3" fmla="*/ 289996 h 289995"/>
                <a:gd name="connsiteX4" fmla="*/ 0 w 237321"/>
                <a:gd name="connsiteY4" fmla="*/ 144998 h 289995"/>
                <a:gd name="connsiteX5" fmla="*/ 150530 w 237321"/>
                <a:gd name="connsiteY5" fmla="*/ 0 h 289995"/>
                <a:gd name="connsiteX6" fmla="*/ 236284 w 237321"/>
                <a:gd name="connsiteY6" fmla="*/ 23283 h 289995"/>
                <a:gd name="connsiteX7" fmla="*/ 236284 w 237321"/>
                <a:gd name="connsiteY7" fmla="*/ 100738 h 289995"/>
                <a:gd name="connsiteX8" fmla="*/ 157676 w 237321"/>
                <a:gd name="connsiteY8" fmla="*/ 69733 h 289995"/>
                <a:gd name="connsiteX9" fmla="*/ 79069 w 237321"/>
                <a:gd name="connsiteY9" fmla="*/ 144421 h 289995"/>
                <a:gd name="connsiteX10" fmla="*/ 159866 w 237321"/>
                <a:gd name="connsiteY10" fmla="*/ 220263 h 289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7321" h="289995">
                  <a:moveTo>
                    <a:pt x="159866" y="220378"/>
                  </a:moveTo>
                  <a:cubicBezTo>
                    <a:pt x="188105" y="220378"/>
                    <a:pt x="214615" y="213693"/>
                    <a:pt x="237321" y="197096"/>
                  </a:cubicBezTo>
                  <a:lnTo>
                    <a:pt x="237321" y="269018"/>
                  </a:lnTo>
                  <a:cubicBezTo>
                    <a:pt x="210235" y="284002"/>
                    <a:pt x="180383" y="289996"/>
                    <a:pt x="149954" y="289996"/>
                  </a:cubicBezTo>
                  <a:cubicBezTo>
                    <a:pt x="62586" y="289996"/>
                    <a:pt x="0" y="231328"/>
                    <a:pt x="0" y="144998"/>
                  </a:cubicBezTo>
                  <a:cubicBezTo>
                    <a:pt x="0" y="58668"/>
                    <a:pt x="64200" y="0"/>
                    <a:pt x="150530" y="0"/>
                  </a:cubicBezTo>
                  <a:cubicBezTo>
                    <a:pt x="181535" y="0"/>
                    <a:pt x="210811" y="7146"/>
                    <a:pt x="236284" y="23283"/>
                  </a:cubicBezTo>
                  <a:lnTo>
                    <a:pt x="236284" y="100738"/>
                  </a:lnTo>
                  <a:cubicBezTo>
                    <a:pt x="215307" y="80221"/>
                    <a:pt x="187644" y="69733"/>
                    <a:pt x="157676" y="69733"/>
                  </a:cubicBezTo>
                  <a:cubicBezTo>
                    <a:pt x="112264" y="69733"/>
                    <a:pt x="79069" y="99585"/>
                    <a:pt x="79069" y="144421"/>
                  </a:cubicBezTo>
                  <a:cubicBezTo>
                    <a:pt x="79069" y="189258"/>
                    <a:pt x="113416" y="220263"/>
                    <a:pt x="159866" y="220263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78" name="Freeform: Shape 1177">
              <a:extLst>
                <a:ext uri="{FF2B5EF4-FFF2-40B4-BE49-F238E27FC236}">
                  <a16:creationId xmlns:a16="http://schemas.microsoft.com/office/drawing/2014/main" id="{A087D139-7CA7-4B3D-A835-3AA4CFA74BD3}"/>
                </a:ext>
              </a:extLst>
            </p:cNvPr>
            <p:cNvSpPr/>
            <p:nvPr/>
          </p:nvSpPr>
          <p:spPr>
            <a:xfrm>
              <a:off x="1432227" y="2302905"/>
              <a:ext cx="261180" cy="284347"/>
            </a:xfrm>
            <a:custGeom>
              <a:avLst/>
              <a:gdLst>
                <a:gd name="connsiteX0" fmla="*/ 184302 w 261180"/>
                <a:gd name="connsiteY0" fmla="*/ 0 h 284347"/>
                <a:gd name="connsiteX1" fmla="*/ 261180 w 261180"/>
                <a:gd name="connsiteY1" fmla="*/ 0 h 284347"/>
                <a:gd name="connsiteX2" fmla="*/ 261180 w 261180"/>
                <a:gd name="connsiteY2" fmla="*/ 156524 h 284347"/>
                <a:gd name="connsiteX3" fmla="*/ 130590 w 261180"/>
                <a:gd name="connsiteY3" fmla="*/ 284348 h 284347"/>
                <a:gd name="connsiteX4" fmla="*/ 0 w 261180"/>
                <a:gd name="connsiteY4" fmla="*/ 156524 h 284347"/>
                <a:gd name="connsiteX5" fmla="*/ 0 w 261180"/>
                <a:gd name="connsiteY5" fmla="*/ 0 h 284347"/>
                <a:gd name="connsiteX6" fmla="*/ 76879 w 261180"/>
                <a:gd name="connsiteY6" fmla="*/ 0 h 284347"/>
                <a:gd name="connsiteX7" fmla="*/ 76879 w 261180"/>
                <a:gd name="connsiteY7" fmla="*/ 157100 h 284347"/>
                <a:gd name="connsiteX8" fmla="*/ 130590 w 261180"/>
                <a:gd name="connsiteY8" fmla="*/ 213001 h 284347"/>
                <a:gd name="connsiteX9" fmla="*/ 184302 w 261180"/>
                <a:gd name="connsiteY9" fmla="*/ 157100 h 284347"/>
                <a:gd name="connsiteX10" fmla="*/ 184302 w 261180"/>
                <a:gd name="connsiteY10" fmla="*/ 0 h 284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1180" h="284347">
                  <a:moveTo>
                    <a:pt x="184302" y="0"/>
                  </a:moveTo>
                  <a:lnTo>
                    <a:pt x="261180" y="0"/>
                  </a:lnTo>
                  <a:lnTo>
                    <a:pt x="261180" y="156524"/>
                  </a:lnTo>
                  <a:cubicBezTo>
                    <a:pt x="261180" y="235131"/>
                    <a:pt x="208045" y="284348"/>
                    <a:pt x="130590" y="284348"/>
                  </a:cubicBezTo>
                  <a:cubicBezTo>
                    <a:pt x="53135" y="284348"/>
                    <a:pt x="0" y="235131"/>
                    <a:pt x="0" y="156524"/>
                  </a:cubicBezTo>
                  <a:lnTo>
                    <a:pt x="0" y="0"/>
                  </a:lnTo>
                  <a:lnTo>
                    <a:pt x="76879" y="0"/>
                  </a:lnTo>
                  <a:lnTo>
                    <a:pt x="76879" y="157100"/>
                  </a:lnTo>
                  <a:cubicBezTo>
                    <a:pt x="76879" y="193638"/>
                    <a:pt x="99009" y="213001"/>
                    <a:pt x="130590" y="213001"/>
                  </a:cubicBezTo>
                  <a:cubicBezTo>
                    <a:pt x="162172" y="213001"/>
                    <a:pt x="184302" y="193638"/>
                    <a:pt x="184302" y="157100"/>
                  </a:cubicBezTo>
                  <a:lnTo>
                    <a:pt x="184302" y="0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79" name="Freeform: Shape 1178">
              <a:extLst>
                <a:ext uri="{FF2B5EF4-FFF2-40B4-BE49-F238E27FC236}">
                  <a16:creationId xmlns:a16="http://schemas.microsoft.com/office/drawing/2014/main" id="{EEE34EFB-54C7-43F3-A39C-5DEA94380D53}"/>
                </a:ext>
              </a:extLst>
            </p:cNvPr>
            <p:cNvSpPr/>
            <p:nvPr/>
          </p:nvSpPr>
          <p:spPr>
            <a:xfrm>
              <a:off x="1761526" y="2297372"/>
              <a:ext cx="173121" cy="284347"/>
            </a:xfrm>
            <a:custGeom>
              <a:avLst/>
              <a:gdLst>
                <a:gd name="connsiteX0" fmla="*/ 76302 w 173121"/>
                <a:gd name="connsiteY0" fmla="*/ 284348 h 284347"/>
                <a:gd name="connsiteX1" fmla="*/ 0 w 173121"/>
                <a:gd name="connsiteY1" fmla="*/ 284348 h 284347"/>
                <a:gd name="connsiteX2" fmla="*/ 0 w 173121"/>
                <a:gd name="connsiteY2" fmla="*/ 5532 h 284347"/>
                <a:gd name="connsiteX3" fmla="*/ 76302 w 173121"/>
                <a:gd name="connsiteY3" fmla="*/ 5532 h 284347"/>
                <a:gd name="connsiteX4" fmla="*/ 76302 w 173121"/>
                <a:gd name="connsiteY4" fmla="*/ 55901 h 284347"/>
                <a:gd name="connsiteX5" fmla="*/ 173121 w 173121"/>
                <a:gd name="connsiteY5" fmla="*/ 0 h 284347"/>
                <a:gd name="connsiteX6" fmla="*/ 173121 w 173121"/>
                <a:gd name="connsiteY6" fmla="*/ 84601 h 284347"/>
                <a:gd name="connsiteX7" fmla="*/ 76302 w 173121"/>
                <a:gd name="connsiteY7" fmla="*/ 162632 h 284347"/>
                <a:gd name="connsiteX8" fmla="*/ 76302 w 173121"/>
                <a:gd name="connsiteY8" fmla="*/ 284348 h 284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121" h="284347">
                  <a:moveTo>
                    <a:pt x="76302" y="284348"/>
                  </a:moveTo>
                  <a:lnTo>
                    <a:pt x="0" y="284348"/>
                  </a:lnTo>
                  <a:lnTo>
                    <a:pt x="0" y="5532"/>
                  </a:lnTo>
                  <a:lnTo>
                    <a:pt x="76302" y="5532"/>
                  </a:lnTo>
                  <a:lnTo>
                    <a:pt x="76302" y="55901"/>
                  </a:lnTo>
                  <a:cubicBezTo>
                    <a:pt x="99009" y="19940"/>
                    <a:pt x="131627" y="0"/>
                    <a:pt x="173121" y="0"/>
                  </a:cubicBezTo>
                  <a:lnTo>
                    <a:pt x="173121" y="84601"/>
                  </a:lnTo>
                  <a:cubicBezTo>
                    <a:pt x="123329" y="74112"/>
                    <a:pt x="76302" y="103389"/>
                    <a:pt x="76302" y="162632"/>
                  </a:cubicBezTo>
                  <a:lnTo>
                    <a:pt x="76302" y="284348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80" name="Freeform: Shape 1179">
              <a:extLst>
                <a:ext uri="{FF2B5EF4-FFF2-40B4-BE49-F238E27FC236}">
                  <a16:creationId xmlns:a16="http://schemas.microsoft.com/office/drawing/2014/main" id="{5F1388CB-FD38-430A-854E-D34F6D308B9D}"/>
                </a:ext>
              </a:extLst>
            </p:cNvPr>
            <p:cNvSpPr/>
            <p:nvPr/>
          </p:nvSpPr>
          <p:spPr>
            <a:xfrm>
              <a:off x="1964500" y="2176810"/>
              <a:ext cx="113531" cy="404910"/>
            </a:xfrm>
            <a:custGeom>
              <a:avLst/>
              <a:gdLst>
                <a:gd name="connsiteX0" fmla="*/ 0 w 113531"/>
                <a:gd name="connsiteY0" fmla="*/ 43684 h 404910"/>
                <a:gd name="connsiteX1" fmla="*/ 42646 w 113531"/>
                <a:gd name="connsiteY1" fmla="*/ 0 h 404910"/>
                <a:gd name="connsiteX2" fmla="*/ 71461 w 113531"/>
                <a:gd name="connsiteY2" fmla="*/ 10489 h 404910"/>
                <a:gd name="connsiteX3" fmla="*/ 113531 w 113531"/>
                <a:gd name="connsiteY3" fmla="*/ 42531 h 404910"/>
                <a:gd name="connsiteX4" fmla="*/ 72038 w 113531"/>
                <a:gd name="connsiteY4" fmla="*/ 75150 h 404910"/>
                <a:gd name="connsiteX5" fmla="*/ 42762 w 113531"/>
                <a:gd name="connsiteY5" fmla="*/ 85638 h 404910"/>
                <a:gd name="connsiteX6" fmla="*/ 115 w 113531"/>
                <a:gd name="connsiteY6" fmla="*/ 43568 h 404910"/>
                <a:gd name="connsiteX7" fmla="*/ 10489 w 113531"/>
                <a:gd name="connsiteY7" fmla="*/ 126095 h 404910"/>
                <a:gd name="connsiteX8" fmla="*/ 87367 w 113531"/>
                <a:gd name="connsiteY8" fmla="*/ 126095 h 404910"/>
                <a:gd name="connsiteX9" fmla="*/ 87367 w 113531"/>
                <a:gd name="connsiteY9" fmla="*/ 404910 h 404910"/>
                <a:gd name="connsiteX10" fmla="*/ 10489 w 113531"/>
                <a:gd name="connsiteY10" fmla="*/ 404910 h 404910"/>
                <a:gd name="connsiteX11" fmla="*/ 10489 w 113531"/>
                <a:gd name="connsiteY11" fmla="*/ 126095 h 404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531" h="404910">
                  <a:moveTo>
                    <a:pt x="0" y="43684"/>
                  </a:moveTo>
                  <a:cubicBezTo>
                    <a:pt x="0" y="19940"/>
                    <a:pt x="18788" y="0"/>
                    <a:pt x="42646" y="0"/>
                  </a:cubicBezTo>
                  <a:cubicBezTo>
                    <a:pt x="53711" y="0"/>
                    <a:pt x="62586" y="3342"/>
                    <a:pt x="71461" y="10489"/>
                  </a:cubicBezTo>
                  <a:lnTo>
                    <a:pt x="113531" y="42531"/>
                  </a:lnTo>
                  <a:lnTo>
                    <a:pt x="72038" y="75150"/>
                  </a:lnTo>
                  <a:cubicBezTo>
                    <a:pt x="63163" y="81835"/>
                    <a:pt x="53827" y="85638"/>
                    <a:pt x="42762" y="85638"/>
                  </a:cubicBezTo>
                  <a:cubicBezTo>
                    <a:pt x="19018" y="85638"/>
                    <a:pt x="115" y="66851"/>
                    <a:pt x="115" y="43568"/>
                  </a:cubicBezTo>
                  <a:close/>
                  <a:moveTo>
                    <a:pt x="10489" y="126095"/>
                  </a:moveTo>
                  <a:lnTo>
                    <a:pt x="87367" y="126095"/>
                  </a:lnTo>
                  <a:lnTo>
                    <a:pt x="87367" y="404910"/>
                  </a:lnTo>
                  <a:lnTo>
                    <a:pt x="10489" y="404910"/>
                  </a:lnTo>
                  <a:lnTo>
                    <a:pt x="10489" y="126095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81" name="Freeform: Shape 1180">
              <a:extLst>
                <a:ext uri="{FF2B5EF4-FFF2-40B4-BE49-F238E27FC236}">
                  <a16:creationId xmlns:a16="http://schemas.microsoft.com/office/drawing/2014/main" id="{80C4BD93-F198-4D73-8184-B1D24B00FF20}"/>
                </a:ext>
              </a:extLst>
            </p:cNvPr>
            <p:cNvSpPr/>
            <p:nvPr/>
          </p:nvSpPr>
          <p:spPr>
            <a:xfrm>
              <a:off x="2126671" y="2297372"/>
              <a:ext cx="264407" cy="284462"/>
            </a:xfrm>
            <a:custGeom>
              <a:avLst/>
              <a:gdLst>
                <a:gd name="connsiteX0" fmla="*/ 76303 w 264407"/>
                <a:gd name="connsiteY0" fmla="*/ 284348 h 284462"/>
                <a:gd name="connsiteX1" fmla="*/ 0 w 264407"/>
                <a:gd name="connsiteY1" fmla="*/ 284348 h 284462"/>
                <a:gd name="connsiteX2" fmla="*/ 0 w 264407"/>
                <a:gd name="connsiteY2" fmla="*/ 5532 h 284462"/>
                <a:gd name="connsiteX3" fmla="*/ 76303 w 264407"/>
                <a:gd name="connsiteY3" fmla="*/ 5532 h 284462"/>
                <a:gd name="connsiteX4" fmla="*/ 76303 w 264407"/>
                <a:gd name="connsiteY4" fmla="*/ 38727 h 284462"/>
                <a:gd name="connsiteX5" fmla="*/ 160904 w 264407"/>
                <a:gd name="connsiteY5" fmla="*/ 0 h 284462"/>
                <a:gd name="connsiteX6" fmla="*/ 264408 w 264407"/>
                <a:gd name="connsiteY6" fmla="*/ 113993 h 284462"/>
                <a:gd name="connsiteX7" fmla="*/ 264408 w 264407"/>
                <a:gd name="connsiteY7" fmla="*/ 284463 h 284462"/>
                <a:gd name="connsiteX8" fmla="*/ 186953 w 264407"/>
                <a:gd name="connsiteY8" fmla="*/ 284463 h 284462"/>
                <a:gd name="connsiteX9" fmla="*/ 186953 w 264407"/>
                <a:gd name="connsiteY9" fmla="*/ 132895 h 284462"/>
                <a:gd name="connsiteX10" fmla="*/ 137736 w 264407"/>
                <a:gd name="connsiteY10" fmla="*/ 73651 h 284462"/>
                <a:gd name="connsiteX11" fmla="*/ 76303 w 264407"/>
                <a:gd name="connsiteY11" fmla="*/ 143960 h 284462"/>
                <a:gd name="connsiteX12" fmla="*/ 76303 w 264407"/>
                <a:gd name="connsiteY12" fmla="*/ 284463 h 284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4407" h="284462">
                  <a:moveTo>
                    <a:pt x="76303" y="284348"/>
                  </a:moveTo>
                  <a:lnTo>
                    <a:pt x="0" y="284348"/>
                  </a:lnTo>
                  <a:lnTo>
                    <a:pt x="0" y="5532"/>
                  </a:lnTo>
                  <a:lnTo>
                    <a:pt x="76303" y="5532"/>
                  </a:lnTo>
                  <a:lnTo>
                    <a:pt x="76303" y="38727"/>
                  </a:lnTo>
                  <a:cubicBezTo>
                    <a:pt x="96819" y="14984"/>
                    <a:pt x="124943" y="0"/>
                    <a:pt x="160904" y="0"/>
                  </a:cubicBezTo>
                  <a:cubicBezTo>
                    <a:pt x="225680" y="0"/>
                    <a:pt x="264408" y="49216"/>
                    <a:pt x="264408" y="113993"/>
                  </a:cubicBezTo>
                  <a:lnTo>
                    <a:pt x="264408" y="284463"/>
                  </a:lnTo>
                  <a:lnTo>
                    <a:pt x="186953" y="284463"/>
                  </a:lnTo>
                  <a:lnTo>
                    <a:pt x="186953" y="132895"/>
                  </a:lnTo>
                  <a:cubicBezTo>
                    <a:pt x="186953" y="95781"/>
                    <a:pt x="171508" y="73651"/>
                    <a:pt x="137736" y="73651"/>
                  </a:cubicBezTo>
                  <a:cubicBezTo>
                    <a:pt x="100161" y="73651"/>
                    <a:pt x="76303" y="105233"/>
                    <a:pt x="76303" y="143960"/>
                  </a:cubicBezTo>
                  <a:lnTo>
                    <a:pt x="76303" y="284463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82" name="Freeform: Shape 1181">
              <a:extLst>
                <a:ext uri="{FF2B5EF4-FFF2-40B4-BE49-F238E27FC236}">
                  <a16:creationId xmlns:a16="http://schemas.microsoft.com/office/drawing/2014/main" id="{94DA0FF4-EF8E-46AD-B75D-DACF6DEF8989}"/>
                </a:ext>
              </a:extLst>
            </p:cNvPr>
            <p:cNvSpPr/>
            <p:nvPr/>
          </p:nvSpPr>
          <p:spPr>
            <a:xfrm>
              <a:off x="2439719" y="2297257"/>
              <a:ext cx="298755" cy="428308"/>
            </a:xfrm>
            <a:custGeom>
              <a:avLst/>
              <a:gdLst>
                <a:gd name="connsiteX0" fmla="*/ 146035 w 298755"/>
                <a:gd name="connsiteY0" fmla="*/ 428308 h 428308"/>
                <a:gd name="connsiteX1" fmla="*/ 33771 w 298755"/>
                <a:gd name="connsiteY1" fmla="*/ 397303 h 428308"/>
                <a:gd name="connsiteX2" fmla="*/ 33771 w 298755"/>
                <a:gd name="connsiteY2" fmla="*/ 321462 h 428308"/>
                <a:gd name="connsiteX3" fmla="*/ 141079 w 298755"/>
                <a:gd name="connsiteY3" fmla="*/ 359613 h 428308"/>
                <a:gd name="connsiteX4" fmla="*/ 221300 w 298755"/>
                <a:gd name="connsiteY4" fmla="*/ 285500 h 428308"/>
                <a:gd name="connsiteX5" fmla="*/ 221300 w 298755"/>
                <a:gd name="connsiteY5" fmla="*/ 253458 h 428308"/>
                <a:gd name="connsiteX6" fmla="*/ 138889 w 298755"/>
                <a:gd name="connsiteY6" fmla="*/ 289996 h 428308"/>
                <a:gd name="connsiteX7" fmla="*/ 0 w 298755"/>
                <a:gd name="connsiteY7" fmla="*/ 145574 h 428308"/>
                <a:gd name="connsiteX8" fmla="*/ 138889 w 298755"/>
                <a:gd name="connsiteY8" fmla="*/ 0 h 428308"/>
                <a:gd name="connsiteX9" fmla="*/ 221300 w 298755"/>
                <a:gd name="connsiteY9" fmla="*/ 37114 h 428308"/>
                <a:gd name="connsiteX10" fmla="*/ 221300 w 298755"/>
                <a:gd name="connsiteY10" fmla="*/ 5532 h 428308"/>
                <a:gd name="connsiteX11" fmla="*/ 298755 w 298755"/>
                <a:gd name="connsiteY11" fmla="*/ 5532 h 428308"/>
                <a:gd name="connsiteX12" fmla="*/ 298755 w 298755"/>
                <a:gd name="connsiteY12" fmla="*/ 281582 h 428308"/>
                <a:gd name="connsiteX13" fmla="*/ 146035 w 298755"/>
                <a:gd name="connsiteY13" fmla="*/ 428193 h 428308"/>
                <a:gd name="connsiteX14" fmla="*/ 149378 w 298755"/>
                <a:gd name="connsiteY14" fmla="*/ 71461 h 428308"/>
                <a:gd name="connsiteX15" fmla="*/ 79069 w 298755"/>
                <a:gd name="connsiteY15" fmla="*/ 146150 h 428308"/>
                <a:gd name="connsiteX16" fmla="*/ 149378 w 298755"/>
                <a:gd name="connsiteY16" fmla="*/ 218649 h 428308"/>
                <a:gd name="connsiteX17" fmla="*/ 221300 w 298755"/>
                <a:gd name="connsiteY17" fmla="*/ 146150 h 428308"/>
                <a:gd name="connsiteX18" fmla="*/ 149378 w 298755"/>
                <a:gd name="connsiteY18" fmla="*/ 71461 h 428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98755" h="428308">
                  <a:moveTo>
                    <a:pt x="146035" y="428308"/>
                  </a:moveTo>
                  <a:cubicBezTo>
                    <a:pt x="106155" y="428308"/>
                    <a:pt x="69156" y="418396"/>
                    <a:pt x="33771" y="397303"/>
                  </a:cubicBezTo>
                  <a:lnTo>
                    <a:pt x="33771" y="321462"/>
                  </a:lnTo>
                  <a:cubicBezTo>
                    <a:pt x="66966" y="347511"/>
                    <a:pt x="106270" y="359613"/>
                    <a:pt x="141079" y="359613"/>
                  </a:cubicBezTo>
                  <a:cubicBezTo>
                    <a:pt x="191448" y="359613"/>
                    <a:pt x="221300" y="333564"/>
                    <a:pt x="221300" y="285500"/>
                  </a:cubicBezTo>
                  <a:lnTo>
                    <a:pt x="221300" y="253458"/>
                  </a:lnTo>
                  <a:cubicBezTo>
                    <a:pt x="200784" y="276164"/>
                    <a:pt x="172084" y="289996"/>
                    <a:pt x="138889" y="289996"/>
                  </a:cubicBezTo>
                  <a:cubicBezTo>
                    <a:pt x="57515" y="289996"/>
                    <a:pt x="0" y="228562"/>
                    <a:pt x="0" y="145574"/>
                  </a:cubicBezTo>
                  <a:cubicBezTo>
                    <a:pt x="0" y="62587"/>
                    <a:pt x="57515" y="0"/>
                    <a:pt x="138889" y="0"/>
                  </a:cubicBezTo>
                  <a:cubicBezTo>
                    <a:pt x="172084" y="0"/>
                    <a:pt x="200899" y="13831"/>
                    <a:pt x="221300" y="37114"/>
                  </a:cubicBezTo>
                  <a:lnTo>
                    <a:pt x="221300" y="5532"/>
                  </a:lnTo>
                  <a:lnTo>
                    <a:pt x="298755" y="5532"/>
                  </a:lnTo>
                  <a:lnTo>
                    <a:pt x="298755" y="281582"/>
                  </a:lnTo>
                  <a:cubicBezTo>
                    <a:pt x="298755" y="374481"/>
                    <a:pt x="239511" y="428193"/>
                    <a:pt x="146035" y="428193"/>
                  </a:cubicBezTo>
                  <a:close/>
                  <a:moveTo>
                    <a:pt x="149378" y="71461"/>
                  </a:moveTo>
                  <a:cubicBezTo>
                    <a:pt x="109037" y="71461"/>
                    <a:pt x="79069" y="103043"/>
                    <a:pt x="79069" y="146150"/>
                  </a:cubicBezTo>
                  <a:cubicBezTo>
                    <a:pt x="79069" y="189258"/>
                    <a:pt x="108921" y="218649"/>
                    <a:pt x="149378" y="218649"/>
                  </a:cubicBezTo>
                  <a:cubicBezTo>
                    <a:pt x="189834" y="218649"/>
                    <a:pt x="221300" y="188797"/>
                    <a:pt x="221300" y="146150"/>
                  </a:cubicBezTo>
                  <a:cubicBezTo>
                    <a:pt x="221300" y="103504"/>
                    <a:pt x="190871" y="71461"/>
                    <a:pt x="149378" y="71461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83" name="Freeform: Shape 1182">
              <a:extLst>
                <a:ext uri="{FF2B5EF4-FFF2-40B4-BE49-F238E27FC236}">
                  <a16:creationId xmlns:a16="http://schemas.microsoft.com/office/drawing/2014/main" id="{B843FA88-7E80-431E-B154-564EE688C8E9}"/>
                </a:ext>
              </a:extLst>
            </p:cNvPr>
            <p:cNvSpPr/>
            <p:nvPr/>
          </p:nvSpPr>
          <p:spPr>
            <a:xfrm>
              <a:off x="2930498" y="2222107"/>
              <a:ext cx="179691" cy="365145"/>
            </a:xfrm>
            <a:custGeom>
              <a:avLst/>
              <a:gdLst>
                <a:gd name="connsiteX0" fmla="*/ 106731 w 179691"/>
                <a:gd name="connsiteY0" fmla="*/ 365145 h 365145"/>
                <a:gd name="connsiteX1" fmla="*/ 0 w 179691"/>
                <a:gd name="connsiteY1" fmla="*/ 253919 h 365145"/>
                <a:gd name="connsiteX2" fmla="*/ 0 w 179691"/>
                <a:gd name="connsiteY2" fmla="*/ 0 h 365145"/>
                <a:gd name="connsiteX3" fmla="*/ 76879 w 179691"/>
                <a:gd name="connsiteY3" fmla="*/ 0 h 365145"/>
                <a:gd name="connsiteX4" fmla="*/ 76879 w 179691"/>
                <a:gd name="connsiteY4" fmla="*/ 80798 h 365145"/>
                <a:gd name="connsiteX5" fmla="*/ 177040 w 179691"/>
                <a:gd name="connsiteY5" fmla="*/ 80798 h 365145"/>
                <a:gd name="connsiteX6" fmla="*/ 177040 w 179691"/>
                <a:gd name="connsiteY6" fmla="*/ 146035 h 365145"/>
                <a:gd name="connsiteX7" fmla="*/ 76879 w 179691"/>
                <a:gd name="connsiteY7" fmla="*/ 146035 h 365145"/>
                <a:gd name="connsiteX8" fmla="*/ 76879 w 179691"/>
                <a:gd name="connsiteY8" fmla="*/ 250000 h 365145"/>
                <a:gd name="connsiteX9" fmla="*/ 122752 w 179691"/>
                <a:gd name="connsiteY9" fmla="*/ 294836 h 365145"/>
                <a:gd name="connsiteX10" fmla="*/ 179691 w 179691"/>
                <a:gd name="connsiteY10" fmla="*/ 278815 h 365145"/>
                <a:gd name="connsiteX11" fmla="*/ 179691 w 179691"/>
                <a:gd name="connsiteY11" fmla="*/ 345782 h 365145"/>
                <a:gd name="connsiteX12" fmla="*/ 106616 w 179691"/>
                <a:gd name="connsiteY12" fmla="*/ 365145 h 365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9691" h="365145">
                  <a:moveTo>
                    <a:pt x="106731" y="365145"/>
                  </a:moveTo>
                  <a:cubicBezTo>
                    <a:pt x="40341" y="365145"/>
                    <a:pt x="0" y="333103"/>
                    <a:pt x="0" y="253919"/>
                  </a:cubicBezTo>
                  <a:lnTo>
                    <a:pt x="0" y="0"/>
                  </a:lnTo>
                  <a:lnTo>
                    <a:pt x="76879" y="0"/>
                  </a:lnTo>
                  <a:lnTo>
                    <a:pt x="76879" y="80798"/>
                  </a:lnTo>
                  <a:lnTo>
                    <a:pt x="177040" y="80798"/>
                  </a:lnTo>
                  <a:lnTo>
                    <a:pt x="177040" y="146035"/>
                  </a:lnTo>
                  <a:lnTo>
                    <a:pt x="76879" y="146035"/>
                  </a:lnTo>
                  <a:lnTo>
                    <a:pt x="76879" y="250000"/>
                  </a:lnTo>
                  <a:cubicBezTo>
                    <a:pt x="76879" y="281582"/>
                    <a:pt x="96819" y="294836"/>
                    <a:pt x="122752" y="294836"/>
                  </a:cubicBezTo>
                  <a:cubicBezTo>
                    <a:pt x="143269" y="294836"/>
                    <a:pt x="162632" y="289880"/>
                    <a:pt x="179691" y="278815"/>
                  </a:cubicBezTo>
                  <a:lnTo>
                    <a:pt x="179691" y="345782"/>
                  </a:lnTo>
                  <a:cubicBezTo>
                    <a:pt x="159751" y="359037"/>
                    <a:pt x="134278" y="365145"/>
                    <a:pt x="106616" y="365145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84" name="Freeform: Shape 1183">
              <a:extLst>
                <a:ext uri="{FF2B5EF4-FFF2-40B4-BE49-F238E27FC236}">
                  <a16:creationId xmlns:a16="http://schemas.microsoft.com/office/drawing/2014/main" id="{43FBE850-2E5E-488B-9035-4D37161346D2}"/>
                </a:ext>
              </a:extLst>
            </p:cNvPr>
            <p:cNvSpPr/>
            <p:nvPr/>
          </p:nvSpPr>
          <p:spPr>
            <a:xfrm>
              <a:off x="3159520" y="2166782"/>
              <a:ext cx="264407" cy="415053"/>
            </a:xfrm>
            <a:custGeom>
              <a:avLst/>
              <a:gdLst>
                <a:gd name="connsiteX0" fmla="*/ 76302 w 264407"/>
                <a:gd name="connsiteY0" fmla="*/ 414938 h 415053"/>
                <a:gd name="connsiteX1" fmla="*/ 0 w 264407"/>
                <a:gd name="connsiteY1" fmla="*/ 414938 h 415053"/>
                <a:gd name="connsiteX2" fmla="*/ 0 w 264407"/>
                <a:gd name="connsiteY2" fmla="*/ 0 h 415053"/>
                <a:gd name="connsiteX3" fmla="*/ 76302 w 264407"/>
                <a:gd name="connsiteY3" fmla="*/ 0 h 415053"/>
                <a:gd name="connsiteX4" fmla="*/ 76302 w 264407"/>
                <a:gd name="connsiteY4" fmla="*/ 169318 h 415053"/>
                <a:gd name="connsiteX5" fmla="*/ 160904 w 264407"/>
                <a:gd name="connsiteY5" fmla="*/ 130590 h 415053"/>
                <a:gd name="connsiteX6" fmla="*/ 264408 w 264407"/>
                <a:gd name="connsiteY6" fmla="*/ 244583 h 415053"/>
                <a:gd name="connsiteX7" fmla="*/ 264408 w 264407"/>
                <a:gd name="connsiteY7" fmla="*/ 415053 h 415053"/>
                <a:gd name="connsiteX8" fmla="*/ 186953 w 264407"/>
                <a:gd name="connsiteY8" fmla="*/ 415053 h 415053"/>
                <a:gd name="connsiteX9" fmla="*/ 186953 w 264407"/>
                <a:gd name="connsiteY9" fmla="*/ 263486 h 415053"/>
                <a:gd name="connsiteX10" fmla="*/ 137736 w 264407"/>
                <a:gd name="connsiteY10" fmla="*/ 204242 h 415053"/>
                <a:gd name="connsiteX11" fmla="*/ 76302 w 264407"/>
                <a:gd name="connsiteY11" fmla="*/ 274550 h 415053"/>
                <a:gd name="connsiteX12" fmla="*/ 76302 w 264407"/>
                <a:gd name="connsiteY12" fmla="*/ 415053 h 415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4407" h="415053">
                  <a:moveTo>
                    <a:pt x="76302" y="414938"/>
                  </a:moveTo>
                  <a:lnTo>
                    <a:pt x="0" y="414938"/>
                  </a:lnTo>
                  <a:lnTo>
                    <a:pt x="0" y="0"/>
                  </a:lnTo>
                  <a:lnTo>
                    <a:pt x="76302" y="0"/>
                  </a:lnTo>
                  <a:lnTo>
                    <a:pt x="76302" y="169318"/>
                  </a:lnTo>
                  <a:cubicBezTo>
                    <a:pt x="96819" y="145574"/>
                    <a:pt x="124942" y="130590"/>
                    <a:pt x="160904" y="130590"/>
                  </a:cubicBezTo>
                  <a:cubicBezTo>
                    <a:pt x="225680" y="130590"/>
                    <a:pt x="264408" y="179806"/>
                    <a:pt x="264408" y="244583"/>
                  </a:cubicBezTo>
                  <a:lnTo>
                    <a:pt x="264408" y="415053"/>
                  </a:lnTo>
                  <a:lnTo>
                    <a:pt x="186953" y="415053"/>
                  </a:lnTo>
                  <a:lnTo>
                    <a:pt x="186953" y="263486"/>
                  </a:lnTo>
                  <a:cubicBezTo>
                    <a:pt x="186953" y="226372"/>
                    <a:pt x="171508" y="204242"/>
                    <a:pt x="137736" y="204242"/>
                  </a:cubicBezTo>
                  <a:cubicBezTo>
                    <a:pt x="100161" y="204242"/>
                    <a:pt x="76302" y="235823"/>
                    <a:pt x="76302" y="274550"/>
                  </a:cubicBezTo>
                  <a:lnTo>
                    <a:pt x="76302" y="415053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85" name="Freeform: Shape 1184">
              <a:extLst>
                <a:ext uri="{FF2B5EF4-FFF2-40B4-BE49-F238E27FC236}">
                  <a16:creationId xmlns:a16="http://schemas.microsoft.com/office/drawing/2014/main" id="{6B742654-A2FC-4492-9CEA-20E5A8D32212}"/>
                </a:ext>
              </a:extLst>
            </p:cNvPr>
            <p:cNvSpPr/>
            <p:nvPr/>
          </p:nvSpPr>
          <p:spPr>
            <a:xfrm>
              <a:off x="3471992" y="2297372"/>
              <a:ext cx="279391" cy="289880"/>
            </a:xfrm>
            <a:custGeom>
              <a:avLst/>
              <a:gdLst>
                <a:gd name="connsiteX0" fmla="*/ 0 w 279391"/>
                <a:gd name="connsiteY0" fmla="*/ 147764 h 289880"/>
                <a:gd name="connsiteX1" fmla="*/ 142692 w 279391"/>
                <a:gd name="connsiteY1" fmla="*/ 0 h 289880"/>
                <a:gd name="connsiteX2" fmla="*/ 279391 w 279391"/>
                <a:gd name="connsiteY2" fmla="*/ 137736 h 289880"/>
                <a:gd name="connsiteX3" fmla="*/ 277778 w 279391"/>
                <a:gd name="connsiteY3" fmla="*/ 169779 h 289880"/>
                <a:gd name="connsiteX4" fmla="*/ 82987 w 279391"/>
                <a:gd name="connsiteY4" fmla="*/ 169779 h 289880"/>
                <a:gd name="connsiteX5" fmla="*/ 164361 w 279391"/>
                <a:gd name="connsiteY5" fmla="*/ 225104 h 289880"/>
                <a:gd name="connsiteX6" fmla="*/ 256800 w 279391"/>
                <a:gd name="connsiteY6" fmla="*/ 199631 h 289880"/>
                <a:gd name="connsiteX7" fmla="*/ 256800 w 279391"/>
                <a:gd name="connsiteY7" fmla="*/ 263831 h 289880"/>
                <a:gd name="connsiteX8" fmla="*/ 156062 w 279391"/>
                <a:gd name="connsiteY8" fmla="*/ 289880 h 289880"/>
                <a:gd name="connsiteX9" fmla="*/ 0 w 279391"/>
                <a:gd name="connsiteY9" fmla="*/ 147649 h 289880"/>
                <a:gd name="connsiteX10" fmla="*/ 200899 w 279391"/>
                <a:gd name="connsiteY10" fmla="*/ 118488 h 289880"/>
                <a:gd name="connsiteX11" fmla="*/ 142808 w 279391"/>
                <a:gd name="connsiteY11" fmla="*/ 60973 h 289880"/>
                <a:gd name="connsiteX12" fmla="*/ 80797 w 279391"/>
                <a:gd name="connsiteY12" fmla="*/ 118488 h 289880"/>
                <a:gd name="connsiteX13" fmla="*/ 200899 w 279391"/>
                <a:gd name="connsiteY13" fmla="*/ 118488 h 289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9391" h="289880">
                  <a:moveTo>
                    <a:pt x="0" y="147764"/>
                  </a:moveTo>
                  <a:cubicBezTo>
                    <a:pt x="0" y="62586"/>
                    <a:pt x="56939" y="0"/>
                    <a:pt x="142692" y="0"/>
                  </a:cubicBezTo>
                  <a:cubicBezTo>
                    <a:pt x="223490" y="0"/>
                    <a:pt x="279391" y="57515"/>
                    <a:pt x="279391" y="137736"/>
                  </a:cubicBezTo>
                  <a:cubicBezTo>
                    <a:pt x="279391" y="148801"/>
                    <a:pt x="278815" y="159290"/>
                    <a:pt x="277778" y="169779"/>
                  </a:cubicBezTo>
                  <a:lnTo>
                    <a:pt x="82987" y="169779"/>
                  </a:lnTo>
                  <a:cubicBezTo>
                    <a:pt x="92900" y="204126"/>
                    <a:pt x="123329" y="225104"/>
                    <a:pt x="164361" y="225104"/>
                  </a:cubicBezTo>
                  <a:cubicBezTo>
                    <a:pt x="196404" y="225104"/>
                    <a:pt x="227409" y="216805"/>
                    <a:pt x="256800" y="199631"/>
                  </a:cubicBezTo>
                  <a:lnTo>
                    <a:pt x="256800" y="263831"/>
                  </a:lnTo>
                  <a:cubicBezTo>
                    <a:pt x="225795" y="281581"/>
                    <a:pt x="191448" y="289880"/>
                    <a:pt x="156062" y="289880"/>
                  </a:cubicBezTo>
                  <a:cubicBezTo>
                    <a:pt x="68119" y="289880"/>
                    <a:pt x="0" y="235708"/>
                    <a:pt x="0" y="147649"/>
                  </a:cubicBezTo>
                  <a:close/>
                  <a:moveTo>
                    <a:pt x="200899" y="118488"/>
                  </a:moveTo>
                  <a:cubicBezTo>
                    <a:pt x="196980" y="85869"/>
                    <a:pt x="177155" y="60973"/>
                    <a:pt x="142808" y="60973"/>
                  </a:cubicBezTo>
                  <a:cubicBezTo>
                    <a:pt x="108460" y="60973"/>
                    <a:pt x="87483" y="85293"/>
                    <a:pt x="80797" y="118488"/>
                  </a:cubicBezTo>
                  <a:lnTo>
                    <a:pt x="200899" y="118488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86" name="Freeform: Shape 1185">
              <a:extLst>
                <a:ext uri="{FF2B5EF4-FFF2-40B4-BE49-F238E27FC236}">
                  <a16:creationId xmlns:a16="http://schemas.microsoft.com/office/drawing/2014/main" id="{45FAF3AB-EFF6-42F3-B118-3BC564720D15}"/>
                </a:ext>
              </a:extLst>
            </p:cNvPr>
            <p:cNvSpPr/>
            <p:nvPr/>
          </p:nvSpPr>
          <p:spPr>
            <a:xfrm>
              <a:off x="525011" y="2720032"/>
              <a:ext cx="298178" cy="420470"/>
            </a:xfrm>
            <a:custGeom>
              <a:avLst/>
              <a:gdLst>
                <a:gd name="connsiteX0" fmla="*/ 159290 w 298178"/>
                <a:gd name="connsiteY0" fmla="*/ 420470 h 420470"/>
                <a:gd name="connsiteX1" fmla="*/ 76302 w 298178"/>
                <a:gd name="connsiteY1" fmla="*/ 383356 h 420470"/>
                <a:gd name="connsiteX2" fmla="*/ 76302 w 298178"/>
                <a:gd name="connsiteY2" fmla="*/ 414938 h 420470"/>
                <a:gd name="connsiteX3" fmla="*/ 0 w 298178"/>
                <a:gd name="connsiteY3" fmla="*/ 414938 h 420470"/>
                <a:gd name="connsiteX4" fmla="*/ 0 w 298178"/>
                <a:gd name="connsiteY4" fmla="*/ 0 h 420470"/>
                <a:gd name="connsiteX5" fmla="*/ 76302 w 298178"/>
                <a:gd name="connsiteY5" fmla="*/ 0 h 420470"/>
                <a:gd name="connsiteX6" fmla="*/ 76302 w 298178"/>
                <a:gd name="connsiteY6" fmla="*/ 167589 h 420470"/>
                <a:gd name="connsiteX7" fmla="*/ 159290 w 298178"/>
                <a:gd name="connsiteY7" fmla="*/ 130475 h 420470"/>
                <a:gd name="connsiteX8" fmla="*/ 298179 w 298178"/>
                <a:gd name="connsiteY8" fmla="*/ 274320 h 420470"/>
                <a:gd name="connsiteX9" fmla="*/ 159290 w 298178"/>
                <a:gd name="connsiteY9" fmla="*/ 420355 h 420470"/>
                <a:gd name="connsiteX10" fmla="*/ 219571 w 298178"/>
                <a:gd name="connsiteY10" fmla="*/ 274435 h 420470"/>
                <a:gd name="connsiteX11" fmla="*/ 148801 w 298178"/>
                <a:gd name="connsiteY11" fmla="*/ 201936 h 420470"/>
                <a:gd name="connsiteX12" fmla="*/ 76302 w 298178"/>
                <a:gd name="connsiteY12" fmla="*/ 274435 h 420470"/>
                <a:gd name="connsiteX13" fmla="*/ 148801 w 298178"/>
                <a:gd name="connsiteY13" fmla="*/ 349124 h 420470"/>
                <a:gd name="connsiteX14" fmla="*/ 219571 w 298178"/>
                <a:gd name="connsiteY14" fmla="*/ 274435 h 42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8178" h="420470">
                  <a:moveTo>
                    <a:pt x="159290" y="420470"/>
                  </a:moveTo>
                  <a:cubicBezTo>
                    <a:pt x="125519" y="420470"/>
                    <a:pt x="97280" y="406639"/>
                    <a:pt x="76302" y="383356"/>
                  </a:cubicBezTo>
                  <a:lnTo>
                    <a:pt x="76302" y="414938"/>
                  </a:lnTo>
                  <a:lnTo>
                    <a:pt x="0" y="414938"/>
                  </a:lnTo>
                  <a:lnTo>
                    <a:pt x="0" y="0"/>
                  </a:lnTo>
                  <a:lnTo>
                    <a:pt x="76302" y="0"/>
                  </a:lnTo>
                  <a:lnTo>
                    <a:pt x="76302" y="167589"/>
                  </a:lnTo>
                  <a:cubicBezTo>
                    <a:pt x="97280" y="144306"/>
                    <a:pt x="125519" y="130475"/>
                    <a:pt x="159290" y="130475"/>
                  </a:cubicBezTo>
                  <a:cubicBezTo>
                    <a:pt x="240088" y="130475"/>
                    <a:pt x="298179" y="191332"/>
                    <a:pt x="298179" y="274320"/>
                  </a:cubicBezTo>
                  <a:cubicBezTo>
                    <a:pt x="298179" y="357307"/>
                    <a:pt x="240664" y="420355"/>
                    <a:pt x="159290" y="420355"/>
                  </a:cubicBezTo>
                  <a:close/>
                  <a:moveTo>
                    <a:pt x="219571" y="274435"/>
                  </a:moveTo>
                  <a:cubicBezTo>
                    <a:pt x="219571" y="232365"/>
                    <a:pt x="189142" y="201936"/>
                    <a:pt x="148801" y="201936"/>
                  </a:cubicBezTo>
                  <a:cubicBezTo>
                    <a:pt x="108460" y="201936"/>
                    <a:pt x="76302" y="232365"/>
                    <a:pt x="76302" y="274435"/>
                  </a:cubicBezTo>
                  <a:cubicBezTo>
                    <a:pt x="76302" y="316505"/>
                    <a:pt x="107308" y="349124"/>
                    <a:pt x="148801" y="349124"/>
                  </a:cubicBezTo>
                  <a:cubicBezTo>
                    <a:pt x="190295" y="349124"/>
                    <a:pt x="219571" y="318119"/>
                    <a:pt x="219571" y="274435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87" name="Freeform: Shape 1186">
              <a:extLst>
                <a:ext uri="{FF2B5EF4-FFF2-40B4-BE49-F238E27FC236}">
                  <a16:creationId xmlns:a16="http://schemas.microsoft.com/office/drawing/2014/main" id="{E557D2ED-CD6B-44FD-ADE7-562E7F42952D}"/>
                </a:ext>
              </a:extLst>
            </p:cNvPr>
            <p:cNvSpPr/>
            <p:nvPr/>
          </p:nvSpPr>
          <p:spPr>
            <a:xfrm>
              <a:off x="858575" y="2850738"/>
              <a:ext cx="298755" cy="289880"/>
            </a:xfrm>
            <a:custGeom>
              <a:avLst/>
              <a:gdLst>
                <a:gd name="connsiteX0" fmla="*/ 221300 w 298755"/>
                <a:gd name="connsiteY0" fmla="*/ 252766 h 289880"/>
                <a:gd name="connsiteX1" fmla="*/ 138889 w 298755"/>
                <a:gd name="connsiteY1" fmla="*/ 289880 h 289880"/>
                <a:gd name="connsiteX2" fmla="*/ 0 w 298755"/>
                <a:gd name="connsiteY2" fmla="*/ 146035 h 289880"/>
                <a:gd name="connsiteX3" fmla="*/ 138889 w 298755"/>
                <a:gd name="connsiteY3" fmla="*/ 0 h 289880"/>
                <a:gd name="connsiteX4" fmla="*/ 221300 w 298755"/>
                <a:gd name="connsiteY4" fmla="*/ 37575 h 289880"/>
                <a:gd name="connsiteX5" fmla="*/ 221300 w 298755"/>
                <a:gd name="connsiteY5" fmla="*/ 5532 h 289880"/>
                <a:gd name="connsiteX6" fmla="*/ 298755 w 298755"/>
                <a:gd name="connsiteY6" fmla="*/ 5532 h 289880"/>
                <a:gd name="connsiteX7" fmla="*/ 298755 w 298755"/>
                <a:gd name="connsiteY7" fmla="*/ 284348 h 289880"/>
                <a:gd name="connsiteX8" fmla="*/ 221300 w 298755"/>
                <a:gd name="connsiteY8" fmla="*/ 284348 h 289880"/>
                <a:gd name="connsiteX9" fmla="*/ 221300 w 298755"/>
                <a:gd name="connsiteY9" fmla="*/ 252766 h 289880"/>
                <a:gd name="connsiteX10" fmla="*/ 79069 w 298755"/>
                <a:gd name="connsiteY10" fmla="*/ 146035 h 289880"/>
                <a:gd name="connsiteX11" fmla="*/ 149378 w 298755"/>
                <a:gd name="connsiteY11" fmla="*/ 218534 h 289880"/>
                <a:gd name="connsiteX12" fmla="*/ 221300 w 298755"/>
                <a:gd name="connsiteY12" fmla="*/ 146035 h 289880"/>
                <a:gd name="connsiteX13" fmla="*/ 149378 w 298755"/>
                <a:gd name="connsiteY13" fmla="*/ 71346 h 289880"/>
                <a:gd name="connsiteX14" fmla="*/ 79069 w 298755"/>
                <a:gd name="connsiteY14" fmla="*/ 146035 h 289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8755" h="289880">
                  <a:moveTo>
                    <a:pt x="221300" y="252766"/>
                  </a:moveTo>
                  <a:cubicBezTo>
                    <a:pt x="201360" y="276049"/>
                    <a:pt x="172660" y="289880"/>
                    <a:pt x="138889" y="289880"/>
                  </a:cubicBezTo>
                  <a:cubicBezTo>
                    <a:pt x="57515" y="289880"/>
                    <a:pt x="0" y="229023"/>
                    <a:pt x="0" y="146035"/>
                  </a:cubicBezTo>
                  <a:cubicBezTo>
                    <a:pt x="0" y="63048"/>
                    <a:pt x="56939" y="0"/>
                    <a:pt x="138889" y="0"/>
                  </a:cubicBezTo>
                  <a:cubicBezTo>
                    <a:pt x="172660" y="0"/>
                    <a:pt x="201360" y="13831"/>
                    <a:pt x="221300" y="37575"/>
                  </a:cubicBezTo>
                  <a:lnTo>
                    <a:pt x="221300" y="5532"/>
                  </a:lnTo>
                  <a:lnTo>
                    <a:pt x="298755" y="5532"/>
                  </a:lnTo>
                  <a:lnTo>
                    <a:pt x="298755" y="284348"/>
                  </a:lnTo>
                  <a:lnTo>
                    <a:pt x="221300" y="284348"/>
                  </a:lnTo>
                  <a:lnTo>
                    <a:pt x="221300" y="252766"/>
                  </a:lnTo>
                  <a:close/>
                  <a:moveTo>
                    <a:pt x="79069" y="146035"/>
                  </a:moveTo>
                  <a:cubicBezTo>
                    <a:pt x="79069" y="188105"/>
                    <a:pt x="108921" y="218534"/>
                    <a:pt x="149378" y="218534"/>
                  </a:cubicBezTo>
                  <a:cubicBezTo>
                    <a:pt x="189834" y="218534"/>
                    <a:pt x="221300" y="188682"/>
                    <a:pt x="221300" y="146035"/>
                  </a:cubicBezTo>
                  <a:cubicBezTo>
                    <a:pt x="221300" y="103389"/>
                    <a:pt x="190871" y="71346"/>
                    <a:pt x="149378" y="71346"/>
                  </a:cubicBezTo>
                  <a:cubicBezTo>
                    <a:pt x="107884" y="71346"/>
                    <a:pt x="79069" y="102928"/>
                    <a:pt x="79069" y="146035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88" name="Freeform: Shape 1187">
              <a:extLst>
                <a:ext uri="{FF2B5EF4-FFF2-40B4-BE49-F238E27FC236}">
                  <a16:creationId xmlns:a16="http://schemas.microsoft.com/office/drawing/2014/main" id="{BFFA3313-E1BA-4113-8465-1C98664577CF}"/>
                </a:ext>
              </a:extLst>
            </p:cNvPr>
            <p:cNvSpPr/>
            <p:nvPr/>
          </p:nvSpPr>
          <p:spPr>
            <a:xfrm>
              <a:off x="1215883" y="2850738"/>
              <a:ext cx="210811" cy="290110"/>
            </a:xfrm>
            <a:custGeom>
              <a:avLst/>
              <a:gdLst>
                <a:gd name="connsiteX0" fmla="*/ 97395 w 210811"/>
                <a:gd name="connsiteY0" fmla="*/ 233402 h 290110"/>
                <a:gd name="connsiteX1" fmla="*/ 133933 w 210811"/>
                <a:gd name="connsiteY1" fmla="*/ 209083 h 290110"/>
                <a:gd name="connsiteX2" fmla="*/ 114569 w 210811"/>
                <a:gd name="connsiteY2" fmla="*/ 185339 h 290110"/>
                <a:gd name="connsiteX3" fmla="*/ 62586 w 210811"/>
                <a:gd name="connsiteY3" fmla="*/ 163785 h 290110"/>
                <a:gd name="connsiteX4" fmla="*/ 576 w 210811"/>
                <a:gd name="connsiteY4" fmla="*/ 85178 h 290110"/>
                <a:gd name="connsiteX5" fmla="*/ 106270 w 210811"/>
                <a:gd name="connsiteY5" fmla="*/ 0 h 290110"/>
                <a:gd name="connsiteX6" fmla="*/ 194790 w 210811"/>
                <a:gd name="connsiteY6" fmla="*/ 22706 h 290110"/>
                <a:gd name="connsiteX7" fmla="*/ 194790 w 210811"/>
                <a:gd name="connsiteY7" fmla="*/ 93015 h 290110"/>
                <a:gd name="connsiteX8" fmla="*/ 110189 w 210811"/>
                <a:gd name="connsiteY8" fmla="*/ 54864 h 290110"/>
                <a:gd name="connsiteX9" fmla="*/ 76418 w 210811"/>
                <a:gd name="connsiteY9" fmla="*/ 78147 h 290110"/>
                <a:gd name="connsiteX10" fmla="*/ 97971 w 210811"/>
                <a:gd name="connsiteY10" fmla="*/ 101890 h 290110"/>
                <a:gd name="connsiteX11" fmla="*/ 152144 w 210811"/>
                <a:gd name="connsiteY11" fmla="*/ 125173 h 290110"/>
                <a:gd name="connsiteX12" fmla="*/ 210811 w 210811"/>
                <a:gd name="connsiteY12" fmla="*/ 197672 h 290110"/>
                <a:gd name="connsiteX13" fmla="*/ 95666 w 210811"/>
                <a:gd name="connsiteY13" fmla="*/ 290111 h 290110"/>
                <a:gd name="connsiteX14" fmla="*/ 0 w 210811"/>
                <a:gd name="connsiteY14" fmla="*/ 263601 h 290110"/>
                <a:gd name="connsiteX15" fmla="*/ 0 w 210811"/>
                <a:gd name="connsiteY15" fmla="*/ 190525 h 290110"/>
                <a:gd name="connsiteX16" fmla="*/ 97395 w 210811"/>
                <a:gd name="connsiteY16" fmla="*/ 233633 h 29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0811" h="290110">
                  <a:moveTo>
                    <a:pt x="97395" y="233402"/>
                  </a:moveTo>
                  <a:cubicBezTo>
                    <a:pt x="120102" y="233402"/>
                    <a:pt x="133933" y="223951"/>
                    <a:pt x="133933" y="209083"/>
                  </a:cubicBezTo>
                  <a:cubicBezTo>
                    <a:pt x="133933" y="199170"/>
                    <a:pt x="129553" y="191909"/>
                    <a:pt x="114569" y="185339"/>
                  </a:cubicBezTo>
                  <a:lnTo>
                    <a:pt x="62586" y="163785"/>
                  </a:lnTo>
                  <a:cubicBezTo>
                    <a:pt x="25012" y="147764"/>
                    <a:pt x="576" y="127824"/>
                    <a:pt x="576" y="85178"/>
                  </a:cubicBezTo>
                  <a:cubicBezTo>
                    <a:pt x="576" y="32042"/>
                    <a:pt x="42646" y="0"/>
                    <a:pt x="106270" y="0"/>
                  </a:cubicBezTo>
                  <a:cubicBezTo>
                    <a:pt x="139465" y="0"/>
                    <a:pt x="170470" y="7722"/>
                    <a:pt x="194790" y="22706"/>
                  </a:cubicBezTo>
                  <a:lnTo>
                    <a:pt x="194790" y="93015"/>
                  </a:lnTo>
                  <a:cubicBezTo>
                    <a:pt x="167704" y="69272"/>
                    <a:pt x="135546" y="54864"/>
                    <a:pt x="110189" y="54864"/>
                  </a:cubicBezTo>
                  <a:cubicBezTo>
                    <a:pt x="89212" y="54864"/>
                    <a:pt x="76418" y="63739"/>
                    <a:pt x="76418" y="78147"/>
                  </a:cubicBezTo>
                  <a:cubicBezTo>
                    <a:pt x="76418" y="89788"/>
                    <a:pt x="81950" y="95897"/>
                    <a:pt x="97971" y="101890"/>
                  </a:cubicBezTo>
                  <a:lnTo>
                    <a:pt x="152144" y="125173"/>
                  </a:lnTo>
                  <a:cubicBezTo>
                    <a:pt x="192024" y="142347"/>
                    <a:pt x="210811" y="163324"/>
                    <a:pt x="210811" y="197672"/>
                  </a:cubicBezTo>
                  <a:cubicBezTo>
                    <a:pt x="210811" y="256339"/>
                    <a:pt x="161595" y="290111"/>
                    <a:pt x="95666" y="290111"/>
                  </a:cubicBezTo>
                  <a:cubicBezTo>
                    <a:pt x="59129" y="290111"/>
                    <a:pt x="24896" y="280198"/>
                    <a:pt x="0" y="263601"/>
                  </a:cubicBezTo>
                  <a:lnTo>
                    <a:pt x="0" y="190525"/>
                  </a:lnTo>
                  <a:cubicBezTo>
                    <a:pt x="30429" y="219341"/>
                    <a:pt x="65353" y="233633"/>
                    <a:pt x="97395" y="233633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89" name="Freeform: Shape 1188">
              <a:extLst>
                <a:ext uri="{FF2B5EF4-FFF2-40B4-BE49-F238E27FC236}">
                  <a16:creationId xmlns:a16="http://schemas.microsoft.com/office/drawing/2014/main" id="{FF20AB4C-5F13-4C35-ABDA-897DC89A2CB0}"/>
                </a:ext>
              </a:extLst>
            </p:cNvPr>
            <p:cNvSpPr/>
            <p:nvPr/>
          </p:nvSpPr>
          <p:spPr>
            <a:xfrm>
              <a:off x="1469340" y="2730060"/>
              <a:ext cx="113531" cy="404910"/>
            </a:xfrm>
            <a:custGeom>
              <a:avLst/>
              <a:gdLst>
                <a:gd name="connsiteX0" fmla="*/ 0 w 113531"/>
                <a:gd name="connsiteY0" fmla="*/ 43684 h 404910"/>
                <a:gd name="connsiteX1" fmla="*/ 42646 w 113531"/>
                <a:gd name="connsiteY1" fmla="*/ 0 h 404910"/>
                <a:gd name="connsiteX2" fmla="*/ 71461 w 113531"/>
                <a:gd name="connsiteY2" fmla="*/ 10489 h 404910"/>
                <a:gd name="connsiteX3" fmla="*/ 113532 w 113531"/>
                <a:gd name="connsiteY3" fmla="*/ 42531 h 404910"/>
                <a:gd name="connsiteX4" fmla="*/ 72038 w 113531"/>
                <a:gd name="connsiteY4" fmla="*/ 75150 h 404910"/>
                <a:gd name="connsiteX5" fmla="*/ 42762 w 113531"/>
                <a:gd name="connsiteY5" fmla="*/ 85638 h 404910"/>
                <a:gd name="connsiteX6" fmla="*/ 115 w 113531"/>
                <a:gd name="connsiteY6" fmla="*/ 43568 h 404910"/>
                <a:gd name="connsiteX7" fmla="*/ 10489 w 113531"/>
                <a:gd name="connsiteY7" fmla="*/ 126095 h 404910"/>
                <a:gd name="connsiteX8" fmla="*/ 87367 w 113531"/>
                <a:gd name="connsiteY8" fmla="*/ 126095 h 404910"/>
                <a:gd name="connsiteX9" fmla="*/ 87367 w 113531"/>
                <a:gd name="connsiteY9" fmla="*/ 404910 h 404910"/>
                <a:gd name="connsiteX10" fmla="*/ 10489 w 113531"/>
                <a:gd name="connsiteY10" fmla="*/ 404910 h 404910"/>
                <a:gd name="connsiteX11" fmla="*/ 10489 w 113531"/>
                <a:gd name="connsiteY11" fmla="*/ 126095 h 404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531" h="404910">
                  <a:moveTo>
                    <a:pt x="0" y="43684"/>
                  </a:moveTo>
                  <a:cubicBezTo>
                    <a:pt x="0" y="19940"/>
                    <a:pt x="18787" y="0"/>
                    <a:pt x="42646" y="0"/>
                  </a:cubicBezTo>
                  <a:cubicBezTo>
                    <a:pt x="53711" y="0"/>
                    <a:pt x="62586" y="3342"/>
                    <a:pt x="71461" y="10489"/>
                  </a:cubicBezTo>
                  <a:lnTo>
                    <a:pt x="113532" y="42531"/>
                  </a:lnTo>
                  <a:lnTo>
                    <a:pt x="72038" y="75150"/>
                  </a:lnTo>
                  <a:cubicBezTo>
                    <a:pt x="63163" y="81835"/>
                    <a:pt x="53827" y="85638"/>
                    <a:pt x="42762" y="85638"/>
                  </a:cubicBezTo>
                  <a:cubicBezTo>
                    <a:pt x="19018" y="85638"/>
                    <a:pt x="115" y="66851"/>
                    <a:pt x="115" y="43568"/>
                  </a:cubicBezTo>
                  <a:close/>
                  <a:moveTo>
                    <a:pt x="10489" y="126095"/>
                  </a:moveTo>
                  <a:lnTo>
                    <a:pt x="87367" y="126095"/>
                  </a:lnTo>
                  <a:lnTo>
                    <a:pt x="87367" y="404910"/>
                  </a:lnTo>
                  <a:lnTo>
                    <a:pt x="10489" y="404910"/>
                  </a:lnTo>
                  <a:lnTo>
                    <a:pt x="10489" y="126095"/>
                  </a:ln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90" name="Freeform: Shape 1189">
              <a:extLst>
                <a:ext uri="{FF2B5EF4-FFF2-40B4-BE49-F238E27FC236}">
                  <a16:creationId xmlns:a16="http://schemas.microsoft.com/office/drawing/2014/main" id="{1F9857E9-3D3E-46DC-8082-6EAF9498DDA6}"/>
                </a:ext>
              </a:extLst>
            </p:cNvPr>
            <p:cNvSpPr/>
            <p:nvPr/>
          </p:nvSpPr>
          <p:spPr>
            <a:xfrm>
              <a:off x="1611572" y="2850507"/>
              <a:ext cx="237321" cy="289995"/>
            </a:xfrm>
            <a:custGeom>
              <a:avLst/>
              <a:gdLst>
                <a:gd name="connsiteX0" fmla="*/ 159866 w 237321"/>
                <a:gd name="connsiteY0" fmla="*/ 220378 h 289995"/>
                <a:gd name="connsiteX1" fmla="*/ 237321 w 237321"/>
                <a:gd name="connsiteY1" fmla="*/ 197096 h 289995"/>
                <a:gd name="connsiteX2" fmla="*/ 237321 w 237321"/>
                <a:gd name="connsiteY2" fmla="*/ 269018 h 289995"/>
                <a:gd name="connsiteX3" fmla="*/ 149954 w 237321"/>
                <a:gd name="connsiteY3" fmla="*/ 289996 h 289995"/>
                <a:gd name="connsiteX4" fmla="*/ 0 w 237321"/>
                <a:gd name="connsiteY4" fmla="*/ 144998 h 289995"/>
                <a:gd name="connsiteX5" fmla="*/ 150530 w 237321"/>
                <a:gd name="connsiteY5" fmla="*/ 0 h 289995"/>
                <a:gd name="connsiteX6" fmla="*/ 236284 w 237321"/>
                <a:gd name="connsiteY6" fmla="*/ 23283 h 289995"/>
                <a:gd name="connsiteX7" fmla="*/ 236284 w 237321"/>
                <a:gd name="connsiteY7" fmla="*/ 100738 h 289995"/>
                <a:gd name="connsiteX8" fmla="*/ 157676 w 237321"/>
                <a:gd name="connsiteY8" fmla="*/ 69733 h 289995"/>
                <a:gd name="connsiteX9" fmla="*/ 79069 w 237321"/>
                <a:gd name="connsiteY9" fmla="*/ 144421 h 289995"/>
                <a:gd name="connsiteX10" fmla="*/ 159866 w 237321"/>
                <a:gd name="connsiteY10" fmla="*/ 220263 h 289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7321" h="289995">
                  <a:moveTo>
                    <a:pt x="159866" y="220378"/>
                  </a:moveTo>
                  <a:cubicBezTo>
                    <a:pt x="188105" y="220378"/>
                    <a:pt x="214615" y="213693"/>
                    <a:pt x="237321" y="197096"/>
                  </a:cubicBezTo>
                  <a:lnTo>
                    <a:pt x="237321" y="269018"/>
                  </a:lnTo>
                  <a:cubicBezTo>
                    <a:pt x="210235" y="284002"/>
                    <a:pt x="180383" y="289996"/>
                    <a:pt x="149954" y="289996"/>
                  </a:cubicBezTo>
                  <a:cubicBezTo>
                    <a:pt x="62586" y="289996"/>
                    <a:pt x="0" y="231328"/>
                    <a:pt x="0" y="144998"/>
                  </a:cubicBezTo>
                  <a:cubicBezTo>
                    <a:pt x="0" y="58668"/>
                    <a:pt x="64200" y="0"/>
                    <a:pt x="150530" y="0"/>
                  </a:cubicBezTo>
                  <a:cubicBezTo>
                    <a:pt x="181535" y="0"/>
                    <a:pt x="210811" y="7146"/>
                    <a:pt x="236284" y="23283"/>
                  </a:cubicBezTo>
                  <a:lnTo>
                    <a:pt x="236284" y="100738"/>
                  </a:lnTo>
                  <a:cubicBezTo>
                    <a:pt x="215307" y="80221"/>
                    <a:pt x="187644" y="69733"/>
                    <a:pt x="157676" y="69733"/>
                  </a:cubicBezTo>
                  <a:cubicBezTo>
                    <a:pt x="112264" y="69733"/>
                    <a:pt x="79069" y="99585"/>
                    <a:pt x="79069" y="144421"/>
                  </a:cubicBezTo>
                  <a:cubicBezTo>
                    <a:pt x="79069" y="189258"/>
                    <a:pt x="113416" y="220263"/>
                    <a:pt x="159866" y="220263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91" name="Freeform: Shape 1190">
              <a:extLst>
                <a:ext uri="{FF2B5EF4-FFF2-40B4-BE49-F238E27FC236}">
                  <a16:creationId xmlns:a16="http://schemas.microsoft.com/office/drawing/2014/main" id="{D09F2E25-83F6-4CD4-9FAD-C74333270498}"/>
                </a:ext>
              </a:extLst>
            </p:cNvPr>
            <p:cNvSpPr/>
            <p:nvPr/>
          </p:nvSpPr>
          <p:spPr>
            <a:xfrm>
              <a:off x="1895804" y="2850738"/>
              <a:ext cx="210811" cy="290110"/>
            </a:xfrm>
            <a:custGeom>
              <a:avLst/>
              <a:gdLst>
                <a:gd name="connsiteX0" fmla="*/ 97395 w 210811"/>
                <a:gd name="connsiteY0" fmla="*/ 233402 h 290110"/>
                <a:gd name="connsiteX1" fmla="*/ 133933 w 210811"/>
                <a:gd name="connsiteY1" fmla="*/ 209083 h 290110"/>
                <a:gd name="connsiteX2" fmla="*/ 114569 w 210811"/>
                <a:gd name="connsiteY2" fmla="*/ 185339 h 290110"/>
                <a:gd name="connsiteX3" fmla="*/ 62587 w 210811"/>
                <a:gd name="connsiteY3" fmla="*/ 163785 h 290110"/>
                <a:gd name="connsiteX4" fmla="*/ 576 w 210811"/>
                <a:gd name="connsiteY4" fmla="*/ 85178 h 290110"/>
                <a:gd name="connsiteX5" fmla="*/ 106270 w 210811"/>
                <a:gd name="connsiteY5" fmla="*/ 0 h 290110"/>
                <a:gd name="connsiteX6" fmla="*/ 194790 w 210811"/>
                <a:gd name="connsiteY6" fmla="*/ 22706 h 290110"/>
                <a:gd name="connsiteX7" fmla="*/ 194790 w 210811"/>
                <a:gd name="connsiteY7" fmla="*/ 93015 h 290110"/>
                <a:gd name="connsiteX8" fmla="*/ 110189 w 210811"/>
                <a:gd name="connsiteY8" fmla="*/ 54864 h 290110"/>
                <a:gd name="connsiteX9" fmla="*/ 76418 w 210811"/>
                <a:gd name="connsiteY9" fmla="*/ 78147 h 290110"/>
                <a:gd name="connsiteX10" fmla="*/ 97971 w 210811"/>
                <a:gd name="connsiteY10" fmla="*/ 101890 h 290110"/>
                <a:gd name="connsiteX11" fmla="*/ 152144 w 210811"/>
                <a:gd name="connsiteY11" fmla="*/ 125173 h 290110"/>
                <a:gd name="connsiteX12" fmla="*/ 210812 w 210811"/>
                <a:gd name="connsiteY12" fmla="*/ 197672 h 290110"/>
                <a:gd name="connsiteX13" fmla="*/ 95666 w 210811"/>
                <a:gd name="connsiteY13" fmla="*/ 290111 h 290110"/>
                <a:gd name="connsiteX14" fmla="*/ 0 w 210811"/>
                <a:gd name="connsiteY14" fmla="*/ 263601 h 290110"/>
                <a:gd name="connsiteX15" fmla="*/ 0 w 210811"/>
                <a:gd name="connsiteY15" fmla="*/ 190525 h 290110"/>
                <a:gd name="connsiteX16" fmla="*/ 97395 w 210811"/>
                <a:gd name="connsiteY16" fmla="*/ 233633 h 29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0811" h="290110">
                  <a:moveTo>
                    <a:pt x="97395" y="233402"/>
                  </a:moveTo>
                  <a:cubicBezTo>
                    <a:pt x="120101" y="233402"/>
                    <a:pt x="133933" y="223951"/>
                    <a:pt x="133933" y="209083"/>
                  </a:cubicBezTo>
                  <a:cubicBezTo>
                    <a:pt x="133933" y="199170"/>
                    <a:pt x="129553" y="191909"/>
                    <a:pt x="114569" y="185339"/>
                  </a:cubicBezTo>
                  <a:lnTo>
                    <a:pt x="62587" y="163785"/>
                  </a:lnTo>
                  <a:cubicBezTo>
                    <a:pt x="25012" y="147764"/>
                    <a:pt x="576" y="127824"/>
                    <a:pt x="576" y="85178"/>
                  </a:cubicBezTo>
                  <a:cubicBezTo>
                    <a:pt x="576" y="32042"/>
                    <a:pt x="42646" y="0"/>
                    <a:pt x="106270" y="0"/>
                  </a:cubicBezTo>
                  <a:cubicBezTo>
                    <a:pt x="139465" y="0"/>
                    <a:pt x="170470" y="7722"/>
                    <a:pt x="194790" y="22706"/>
                  </a:cubicBezTo>
                  <a:lnTo>
                    <a:pt x="194790" y="93015"/>
                  </a:lnTo>
                  <a:cubicBezTo>
                    <a:pt x="167704" y="69272"/>
                    <a:pt x="135546" y="54864"/>
                    <a:pt x="110189" y="54864"/>
                  </a:cubicBezTo>
                  <a:cubicBezTo>
                    <a:pt x="89212" y="54864"/>
                    <a:pt x="76418" y="63739"/>
                    <a:pt x="76418" y="78147"/>
                  </a:cubicBezTo>
                  <a:cubicBezTo>
                    <a:pt x="76418" y="89788"/>
                    <a:pt x="81950" y="95897"/>
                    <a:pt x="97971" y="101890"/>
                  </a:cubicBezTo>
                  <a:lnTo>
                    <a:pt x="152144" y="125173"/>
                  </a:lnTo>
                  <a:cubicBezTo>
                    <a:pt x="192024" y="142347"/>
                    <a:pt x="210812" y="163324"/>
                    <a:pt x="210812" y="197672"/>
                  </a:cubicBezTo>
                  <a:cubicBezTo>
                    <a:pt x="210812" y="256339"/>
                    <a:pt x="161595" y="290111"/>
                    <a:pt x="95666" y="290111"/>
                  </a:cubicBezTo>
                  <a:cubicBezTo>
                    <a:pt x="59129" y="290111"/>
                    <a:pt x="24896" y="280198"/>
                    <a:pt x="0" y="263601"/>
                  </a:cubicBezTo>
                  <a:lnTo>
                    <a:pt x="0" y="190525"/>
                  </a:lnTo>
                  <a:cubicBezTo>
                    <a:pt x="30429" y="219341"/>
                    <a:pt x="65353" y="233633"/>
                    <a:pt x="97395" y="233633"/>
                  </a:cubicBezTo>
                  <a:close/>
                </a:path>
              </a:pathLst>
            </a:custGeom>
            <a:solidFill>
              <a:srgbClr val="0473EA"/>
            </a:solidFill>
            <a:ln w="11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104021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C02262C5-7FA2-4CF8-BFFF-FB825FFCA7CF}"/>
              </a:ext>
            </a:extLst>
          </p:cNvPr>
          <p:cNvSpPr/>
          <p:nvPr userDrawn="1"/>
        </p:nvSpPr>
        <p:spPr>
          <a:xfrm>
            <a:off x="-1" y="522821"/>
            <a:ext cx="4092207" cy="3267173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1E3480C4-1124-4D09-A93E-8C7734F221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6858000" cy="766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219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6150EAB-7F74-477B-8ED2-EB9DE12B04C2}"/>
              </a:ext>
            </a:extLst>
          </p:cNvPr>
          <p:cNvSpPr/>
          <p:nvPr userDrawn="1"/>
        </p:nvSpPr>
        <p:spPr>
          <a:xfrm>
            <a:off x="2765793" y="522821"/>
            <a:ext cx="4092207" cy="3267173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112F31B0-630C-48FE-8BBE-D111A98C18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6858000" cy="863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812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30C9BE86-1A7E-4E95-9D20-AEB04B2EC1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6858000" cy="858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671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59C71E-7D0B-433F-8C71-0E9DF86EED01}"/>
              </a:ext>
            </a:extLst>
          </p:cNvPr>
          <p:cNvSpPr/>
          <p:nvPr userDrawn="1"/>
        </p:nvSpPr>
        <p:spPr>
          <a:xfrm>
            <a:off x="-1" y="522821"/>
            <a:ext cx="4092207" cy="3267173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170D17FA-A70A-4304-BC56-2BAC9E9EE7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6858000" cy="722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6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F1CEE9-2C61-4560-8763-A632710B22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61488" y="522821"/>
            <a:ext cx="4096512" cy="3249899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47DFEF00-5475-4D76-A655-52A49B357C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6858000" cy="692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632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C9D0CCD-60BF-47D8-B73B-BFD7D0940F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522821"/>
            <a:ext cx="4096511" cy="3249899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0AFA1644-F26F-4CB2-A1F8-23F809A8956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6858000" cy="706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866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17A6D82B-C7FB-41B1-A209-88C1CDCF58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6858000" cy="620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45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SIPCMContentMarking" descr="{&quot;HashCode&quot;:-767040411,&quot;Placement&quot;:&quot;Header&quot;,&quot;Top&quot;:0.0,&quot;Left&quot;:0.0,&quot;SlideWidth&quot;:540,&quot;SlideHeight&quot;:763}">
            <a:extLst>
              <a:ext uri="{FF2B5EF4-FFF2-40B4-BE49-F238E27FC236}">
                <a16:creationId xmlns:a16="http://schemas.microsoft.com/office/drawing/2014/main" id="{2F3BB230-01CD-4DE3-B76C-7D1BCF93EDDC}"/>
              </a:ext>
            </a:extLst>
          </p:cNvPr>
          <p:cNvSpPr txBox="1"/>
          <p:nvPr userDrawn="1"/>
        </p:nvSpPr>
        <p:spPr>
          <a:xfrm>
            <a:off x="0" y="0"/>
            <a:ext cx="826000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GB" sz="900">
                <a:solidFill>
                  <a:srgbClr val="0078D7"/>
                </a:solidFill>
                <a:latin typeface="Arial" panose="020B0604020202020204" pitchFamily="34" charset="0"/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3194359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nectsafely.org/" TargetMode="External"/><Relationship Id="rId2" Type="http://schemas.openxmlformats.org/officeDocument/2006/relationships/hyperlink" Target="https://www.agespace.org/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seniorsafetyadvice.com/" TargetMode="External"/><Relationship Id="rId5" Type="http://schemas.openxmlformats.org/officeDocument/2006/relationships/hyperlink" Target="https://staysafeonline.org/" TargetMode="External"/><Relationship Id="rId4" Type="http://schemas.openxmlformats.org/officeDocument/2006/relationships/hyperlink" Target="https://internetsafety101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75">
            <a:extLst>
              <a:ext uri="{FF2B5EF4-FFF2-40B4-BE49-F238E27FC236}">
                <a16:creationId xmlns:a16="http://schemas.microsoft.com/office/drawing/2014/main" id="{C4BA8662-818F-4B00-AB4D-FDD854E8A1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62161" y="164130"/>
            <a:ext cx="903062" cy="45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145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5121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4623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3059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1901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4387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9373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3542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5ED4AB-D022-43F2-9C1A-6D8618696CA8}"/>
              </a:ext>
            </a:extLst>
          </p:cNvPr>
          <p:cNvSpPr txBox="1"/>
          <p:nvPr/>
        </p:nvSpPr>
        <p:spPr>
          <a:xfrm>
            <a:off x="533691" y="4404370"/>
            <a:ext cx="2375917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rgbClr val="515254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Age Space Elderly Care Advice</a:t>
            </a:r>
            <a:endParaRPr lang="en-US" sz="1100" b="1" dirty="0">
              <a:solidFill>
                <a:srgbClr val="515254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rgbClr val="51525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ConnectSafely</a:t>
            </a:r>
            <a:endParaRPr lang="en-US" sz="1100" b="1" dirty="0">
              <a:solidFill>
                <a:srgbClr val="515254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rgbClr val="515254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Internet Safety 101</a:t>
            </a:r>
            <a:endParaRPr lang="en-US" sz="1100" b="1" dirty="0">
              <a:solidFill>
                <a:srgbClr val="515254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rgbClr val="515254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National Cybersecurity Alliance (U.S.)</a:t>
            </a:r>
            <a:endParaRPr lang="en-US" sz="1100" b="1" dirty="0">
              <a:solidFill>
                <a:srgbClr val="515254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1" dirty="0">
                <a:solidFill>
                  <a:srgbClr val="515254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Senior Safety Advice</a:t>
            </a:r>
            <a:endParaRPr lang="en-GB" sz="1100" b="1" dirty="0">
              <a:solidFill>
                <a:srgbClr val="5152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9015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470</TotalTime>
  <Words>20</Words>
  <Application>Microsoft Office PowerPoint</Application>
  <PresentationFormat>Custom</PresentationFormat>
  <Paragraphs>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Lim, Huiling</dc:creator>
  <cp:lastModifiedBy>Lim, Huiling</cp:lastModifiedBy>
  <cp:revision>22</cp:revision>
  <dcterms:created xsi:type="dcterms:W3CDTF">2023-04-24T07:55:21Z</dcterms:created>
  <dcterms:modified xsi:type="dcterms:W3CDTF">2023-05-23T11:57:55Z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40e60c6-cef6-4cc0-a98d-364c7249d74b_Enabled">
    <vt:lpwstr>true</vt:lpwstr>
  </property>
  <property fmtid="{D5CDD505-2E9C-101B-9397-08002B2CF9AE}" pid="3" name="MSIP_Label_840e60c6-cef6-4cc0-a98d-364c7249d74b_SetDate">
    <vt:lpwstr>2023-05-23T11:57:46Z</vt:lpwstr>
  </property>
  <property fmtid="{D5CDD505-2E9C-101B-9397-08002B2CF9AE}" pid="4" name="MSIP_Label_840e60c6-cef6-4cc0-a98d-364c7249d74b_Method">
    <vt:lpwstr>Privileged</vt:lpwstr>
  </property>
  <property fmtid="{D5CDD505-2E9C-101B-9397-08002B2CF9AE}" pid="5" name="MSIP_Label_840e60c6-cef6-4cc0-a98d-364c7249d74b_Name">
    <vt:lpwstr>840e60c6-cef6-4cc0-a98d-364c7249d74b</vt:lpwstr>
  </property>
  <property fmtid="{D5CDD505-2E9C-101B-9397-08002B2CF9AE}" pid="6" name="MSIP_Label_840e60c6-cef6-4cc0-a98d-364c7249d74b_SiteId">
    <vt:lpwstr>b44900f1-2def-4c3b-9ec6-9020d604e19e</vt:lpwstr>
  </property>
  <property fmtid="{D5CDD505-2E9C-101B-9397-08002B2CF9AE}" pid="7" name="MSIP_Label_840e60c6-cef6-4cc0-a98d-364c7249d74b_ActionId">
    <vt:lpwstr>3bca6769-5e37-4969-bbec-caeddce39ee2</vt:lpwstr>
  </property>
  <property fmtid="{D5CDD505-2E9C-101B-9397-08002B2CF9AE}" pid="8" name="MSIP_Label_840e60c6-cef6-4cc0-a98d-364c7249d74b_ContentBits">
    <vt:lpwstr>1</vt:lpwstr>
  </property>
</Properties>
</file>