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  <p:sldId id="257" r:id="rId5"/>
    <p:sldId id="258" r:id="rId6"/>
    <p:sldId id="261" r:id="rId7"/>
    <p:sldId id="259" r:id="rId8"/>
    <p:sldId id="260" r:id="rId9"/>
  </p:sldIdLst>
  <p:sldSz cx="6858000" cy="9701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06B257-C241-A0A5-0E06-0CF09AA00B62}" name="Rajapandiyan, Sibiya" initials="RS" userId="S::2017079@zone1.scb.net::82097e06-c980-4d11-b82d-d6ae05320799" providerId="AD"/>
  <p188:author id="{8668AEA8-AF51-B1E4-5983-40CCF7E4FD7C}" name="Bottomley, Matthew Guy" initials="BMG" userId="S::1644157@zone1.scb.net::0fd4ef0f-0c54-47e7-8d76-8383be64a9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5FC"/>
    <a:srgbClr val="0061C7"/>
    <a:srgbClr val="E6E6E6"/>
    <a:srgbClr val="2C3A87"/>
    <a:srgbClr val="515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03078-DEB3-4E70-AC13-85CE571BCFE4}" v="3" dt="2024-03-15T08:41:04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3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ttomley, Matthew Guy" userId="0fd4ef0f-0c54-47e7-8d76-8383be64a9dc" providerId="ADAL" clId="{973F0D8D-9934-4EB4-9A1A-74DCD4750BFC}"/>
    <pc:docChg chg="">
      <pc:chgData name="Bottomley, Matthew Guy" userId="0fd4ef0f-0c54-47e7-8d76-8383be64a9dc" providerId="ADAL" clId="{973F0D8D-9934-4EB4-9A1A-74DCD4750BFC}" dt="2024-03-15T14:12:32.776" v="0"/>
      <pc:docMkLst>
        <pc:docMk/>
      </pc:docMkLst>
      <pc:sldChg chg="delCm">
        <pc:chgData name="Bottomley, Matthew Guy" userId="0fd4ef0f-0c54-47e7-8d76-8383be64a9dc" providerId="ADAL" clId="{973F0D8D-9934-4EB4-9A1A-74DCD4750BFC}" dt="2024-03-15T14:12:32.776" v="0"/>
        <pc:sldMkLst>
          <pc:docMk/>
          <pc:sldMk cId="1264623749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9531C1-2E94-4FE8-87DF-81D91E486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0" y="1962"/>
            <a:ext cx="6851817" cy="57783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97E6127-F8F1-41E5-BACA-9080C7B85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8000" cy="7837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4DDA2D9-063C-4828-AF60-8C18C22BDB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759304"/>
            <a:ext cx="6858000" cy="39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64AA3EC-DE0A-4D86-8487-FEDE3690D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701213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56A4E874-9155-4040-81D3-5362011A8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2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2305B83-0B9E-4628-8EF7-4300D3772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701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D86A26-4A2D-4EF2-9191-3A9DB87292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1566" y="6226420"/>
            <a:ext cx="3134868" cy="3474793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6C69C8C-D46E-C26A-B1D3-7270569015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1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E27383D-9924-4DE4-8BFF-6C62F6CBEA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6792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325F5-7026-40D5-BE94-2A09738DD0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112" y="-571"/>
            <a:ext cx="5351888" cy="97017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30E55F8-8862-4B53-BB94-9FC071A43E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CDA1A39-E92E-4FEB-9638-20DF80ABCA93}"/>
              </a:ext>
            </a:extLst>
          </p:cNvPr>
          <p:cNvSpPr/>
          <p:nvPr userDrawn="1"/>
        </p:nvSpPr>
        <p:spPr>
          <a:xfrm>
            <a:off x="0" y="0"/>
            <a:ext cx="6858000" cy="9701784"/>
          </a:xfrm>
          <a:prstGeom prst="rect">
            <a:avLst/>
          </a:prstGeom>
          <a:solidFill>
            <a:srgbClr val="C7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A8FF37-31EC-4C36-BB6E-261E5344F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6858000" cy="9686925"/>
          </a:xfrm>
          <a:prstGeom prst="rect">
            <a:avLst/>
          </a:prstGeom>
        </p:spPr>
      </p:pic>
      <p:pic>
        <p:nvPicPr>
          <p:cNvPr id="913" name="Graphic 912">
            <a:extLst>
              <a:ext uri="{FF2B5EF4-FFF2-40B4-BE49-F238E27FC236}">
                <a16:creationId xmlns:a16="http://schemas.microsoft.com/office/drawing/2014/main" id="{71FB21F6-5010-4258-BFCB-4392CAED0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8000" cy="970493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045BF92-415A-494B-BF39-01A4EE312F07}"/>
              </a:ext>
            </a:extLst>
          </p:cNvPr>
          <p:cNvGrpSpPr/>
          <p:nvPr userDrawn="1"/>
        </p:nvGrpSpPr>
        <p:grpSpPr>
          <a:xfrm>
            <a:off x="2348312" y="4880360"/>
            <a:ext cx="1783545" cy="2109381"/>
            <a:chOff x="2348312" y="4880360"/>
            <a:chExt cx="1783545" cy="210938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FE0F57-2F53-4311-A457-D8ADE081131E}"/>
                </a:ext>
              </a:extLst>
            </p:cNvPr>
            <p:cNvSpPr/>
            <p:nvPr/>
          </p:nvSpPr>
          <p:spPr>
            <a:xfrm>
              <a:off x="3255071" y="4880360"/>
              <a:ext cx="759682" cy="538035"/>
            </a:xfrm>
            <a:custGeom>
              <a:avLst/>
              <a:gdLst>
                <a:gd name="connsiteX0" fmla="*/ 759682 w 759682"/>
                <a:gd name="connsiteY0" fmla="*/ 538036 h 538035"/>
                <a:gd name="connsiteX1" fmla="*/ 641194 w 759682"/>
                <a:gd name="connsiteY1" fmla="*/ 512102 h 538035"/>
                <a:gd name="connsiteX2" fmla="*/ 0 w 759682"/>
                <a:gd name="connsiteY2" fmla="*/ 0 h 538035"/>
                <a:gd name="connsiteX3" fmla="*/ 118488 w 759682"/>
                <a:gd name="connsiteY3" fmla="*/ 25934 h 538035"/>
                <a:gd name="connsiteX4" fmla="*/ 759682 w 759682"/>
                <a:gd name="connsiteY4" fmla="*/ 538036 h 53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682" h="538035">
                  <a:moveTo>
                    <a:pt x="759682" y="538036"/>
                  </a:moveTo>
                  <a:lnTo>
                    <a:pt x="641194" y="512102"/>
                  </a:lnTo>
                  <a:cubicBezTo>
                    <a:pt x="381627" y="455394"/>
                    <a:pt x="100738" y="204357"/>
                    <a:pt x="0" y="0"/>
                  </a:cubicBezTo>
                  <a:lnTo>
                    <a:pt x="118488" y="25934"/>
                  </a:lnTo>
                  <a:cubicBezTo>
                    <a:pt x="219225" y="230406"/>
                    <a:pt x="500000" y="481328"/>
                    <a:pt x="759682" y="538036"/>
                  </a:cubicBezTo>
                </a:path>
              </a:pathLst>
            </a:custGeom>
            <a:solidFill>
              <a:srgbClr val="002F60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05C7FEC-CD63-40D7-B6F8-2F1F7D0D11F6}"/>
                </a:ext>
              </a:extLst>
            </p:cNvPr>
            <p:cNvSpPr/>
            <p:nvPr/>
          </p:nvSpPr>
          <p:spPr>
            <a:xfrm>
              <a:off x="2348312" y="4880475"/>
              <a:ext cx="1665058" cy="2083333"/>
            </a:xfrm>
            <a:custGeom>
              <a:avLst/>
              <a:gdLst>
                <a:gd name="connsiteX0" fmla="*/ 1631287 w 1665058"/>
                <a:gd name="connsiteY0" fmla="*/ 523398 h 2083333"/>
                <a:gd name="connsiteX1" fmla="*/ 1665059 w 1665058"/>
                <a:gd name="connsiteY1" fmla="*/ 523628 h 2083333"/>
                <a:gd name="connsiteX2" fmla="*/ 597401 w 1665058"/>
                <a:gd name="connsiteY2" fmla="*/ 2083334 h 2083333"/>
                <a:gd name="connsiteX3" fmla="*/ 4385 w 1665058"/>
                <a:gd name="connsiteY3" fmla="*/ 446289 h 2083333"/>
                <a:gd name="connsiteX4" fmla="*/ 37696 w 1665058"/>
                <a:gd name="connsiteY4" fmla="*/ 449170 h 2083333"/>
                <a:gd name="connsiteX5" fmla="*/ 906645 w 1665058"/>
                <a:gd name="connsiteY5" fmla="*/ 0 h 2083333"/>
                <a:gd name="connsiteX6" fmla="*/ 1631287 w 1665058"/>
                <a:gd name="connsiteY6" fmla="*/ 523398 h 208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5058" h="2083333">
                  <a:moveTo>
                    <a:pt x="1631287" y="523398"/>
                  </a:moveTo>
                  <a:cubicBezTo>
                    <a:pt x="1642583" y="523974"/>
                    <a:pt x="1653879" y="523974"/>
                    <a:pt x="1665059" y="523628"/>
                  </a:cubicBezTo>
                  <a:cubicBezTo>
                    <a:pt x="1649729" y="588405"/>
                    <a:pt x="1357774" y="1818926"/>
                    <a:pt x="597401" y="2083334"/>
                  </a:cubicBezTo>
                  <a:cubicBezTo>
                    <a:pt x="-74568" y="1752306"/>
                    <a:pt x="351" y="511642"/>
                    <a:pt x="4385" y="446289"/>
                  </a:cubicBezTo>
                  <a:cubicBezTo>
                    <a:pt x="15220" y="447672"/>
                    <a:pt x="26400" y="448709"/>
                    <a:pt x="37696" y="449170"/>
                  </a:cubicBezTo>
                  <a:cubicBezTo>
                    <a:pt x="317779" y="462195"/>
                    <a:pt x="729835" y="213117"/>
                    <a:pt x="906645" y="0"/>
                  </a:cubicBezTo>
                  <a:cubicBezTo>
                    <a:pt x="1018217" y="226602"/>
                    <a:pt x="1351204" y="510373"/>
                    <a:pt x="1631287" y="523398"/>
                  </a:cubicBezTo>
                </a:path>
              </a:pathLst>
            </a:custGeom>
            <a:solidFill>
              <a:srgbClr val="0061B9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8C9843B-36DA-4C7A-AF5D-895AD21704E6}"/>
                </a:ext>
              </a:extLst>
            </p:cNvPr>
            <p:cNvSpPr/>
            <p:nvPr/>
          </p:nvSpPr>
          <p:spPr>
            <a:xfrm>
              <a:off x="2945712" y="5404103"/>
              <a:ext cx="1186145" cy="1585638"/>
            </a:xfrm>
            <a:custGeom>
              <a:avLst/>
              <a:gdLst>
                <a:gd name="connsiteX0" fmla="*/ 1067658 w 1186145"/>
                <a:gd name="connsiteY0" fmla="*/ 0 h 1585638"/>
                <a:gd name="connsiteX1" fmla="*/ 1186146 w 1186145"/>
                <a:gd name="connsiteY1" fmla="*/ 25934 h 1585638"/>
                <a:gd name="connsiteX2" fmla="*/ 118488 w 1186145"/>
                <a:gd name="connsiteY2" fmla="*/ 1585639 h 1585638"/>
                <a:gd name="connsiteX3" fmla="*/ 0 w 1186145"/>
                <a:gd name="connsiteY3" fmla="*/ 1559705 h 1585638"/>
                <a:gd name="connsiteX4" fmla="*/ 1067658 w 1186145"/>
                <a:gd name="connsiteY4" fmla="*/ 0 h 158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145" h="1585638">
                  <a:moveTo>
                    <a:pt x="1067658" y="0"/>
                  </a:moveTo>
                  <a:lnTo>
                    <a:pt x="1186146" y="25934"/>
                  </a:lnTo>
                  <a:cubicBezTo>
                    <a:pt x="1170816" y="90710"/>
                    <a:pt x="878861" y="1321231"/>
                    <a:pt x="118488" y="1585639"/>
                  </a:cubicBezTo>
                  <a:lnTo>
                    <a:pt x="0" y="1559705"/>
                  </a:lnTo>
                  <a:cubicBezTo>
                    <a:pt x="760374" y="1295298"/>
                    <a:pt x="1052213" y="64777"/>
                    <a:pt x="1067658" y="0"/>
                  </a:cubicBezTo>
                </a:path>
              </a:pathLst>
            </a:custGeom>
            <a:solidFill>
              <a:srgbClr val="002F60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9D57281-1E1F-4562-A1D5-E81D7B2FCEE7}"/>
                </a:ext>
              </a:extLst>
            </p:cNvPr>
            <p:cNvSpPr/>
            <p:nvPr/>
          </p:nvSpPr>
          <p:spPr>
            <a:xfrm>
              <a:off x="2460350" y="5079414"/>
              <a:ext cx="1405140" cy="1733748"/>
            </a:xfrm>
            <a:custGeom>
              <a:avLst/>
              <a:gdLst>
                <a:gd name="connsiteX0" fmla="*/ 765099 w 1405140"/>
                <a:gd name="connsiteY0" fmla="*/ 115 h 1733748"/>
                <a:gd name="connsiteX1" fmla="*/ 1405141 w 1405140"/>
                <a:gd name="connsiteY1" fmla="*/ 454357 h 1733748"/>
                <a:gd name="connsiteX2" fmla="*/ 507723 w 1405140"/>
                <a:gd name="connsiteY2" fmla="*/ 1733748 h 1733748"/>
                <a:gd name="connsiteX3" fmla="*/ 0 w 1405140"/>
                <a:gd name="connsiteY3" fmla="*/ 388889 h 1733748"/>
                <a:gd name="connsiteX4" fmla="*/ 765215 w 1405140"/>
                <a:gd name="connsiteY4" fmla="*/ 0 h 173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140" h="1733748">
                  <a:moveTo>
                    <a:pt x="765099" y="115"/>
                  </a:moveTo>
                  <a:cubicBezTo>
                    <a:pt x="907907" y="202743"/>
                    <a:pt x="1162633" y="402836"/>
                    <a:pt x="1405141" y="454357"/>
                  </a:cubicBezTo>
                  <a:cubicBezTo>
                    <a:pt x="1303596" y="778585"/>
                    <a:pt x="1019018" y="1528009"/>
                    <a:pt x="507723" y="1733748"/>
                  </a:cubicBezTo>
                  <a:cubicBezTo>
                    <a:pt x="64085" y="1483518"/>
                    <a:pt x="4495" y="718419"/>
                    <a:pt x="0" y="388889"/>
                  </a:cubicBezTo>
                  <a:cubicBezTo>
                    <a:pt x="254380" y="360419"/>
                    <a:pt x="564546" y="186722"/>
                    <a:pt x="765215" y="0"/>
                  </a:cubicBezTo>
                </a:path>
              </a:pathLst>
            </a:custGeom>
            <a:solidFill>
              <a:srgbClr val="0074E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0BB39-AC19-4476-B9A3-5F2867E6FF4D}"/>
                </a:ext>
              </a:extLst>
            </p:cNvPr>
            <p:cNvSpPr/>
            <p:nvPr/>
          </p:nvSpPr>
          <p:spPr>
            <a:xfrm>
              <a:off x="2698487" y="5609076"/>
              <a:ext cx="835872" cy="639829"/>
            </a:xfrm>
            <a:custGeom>
              <a:avLst/>
              <a:gdLst>
                <a:gd name="connsiteX0" fmla="*/ 775118 w 835872"/>
                <a:gd name="connsiteY0" fmla="*/ 76 h 639829"/>
                <a:gd name="connsiteX1" fmla="*/ 821683 w 835872"/>
                <a:gd name="connsiteY1" fmla="*/ 25548 h 639829"/>
                <a:gd name="connsiteX2" fmla="*/ 806353 w 835872"/>
                <a:gd name="connsiteY2" fmla="*/ 142077 h 639829"/>
                <a:gd name="connsiteX3" fmla="*/ 316957 w 835872"/>
                <a:gd name="connsiteY3" fmla="*/ 616950 h 639829"/>
                <a:gd name="connsiteX4" fmla="*/ 261402 w 835872"/>
                <a:gd name="connsiteY4" fmla="*/ 639772 h 639829"/>
                <a:gd name="connsiteX5" fmla="*/ 215528 w 835872"/>
                <a:gd name="connsiteY5" fmla="*/ 615221 h 639829"/>
                <a:gd name="connsiteX6" fmla="*/ 14744 w 835872"/>
                <a:gd name="connsiteY6" fmla="*/ 348278 h 639829"/>
                <a:gd name="connsiteX7" fmla="*/ 28806 w 835872"/>
                <a:gd name="connsiteY7" fmla="*/ 231749 h 639829"/>
                <a:gd name="connsiteX8" fmla="*/ 85284 w 835872"/>
                <a:gd name="connsiteY8" fmla="*/ 207890 h 639829"/>
                <a:gd name="connsiteX9" fmla="*/ 130927 w 835872"/>
                <a:gd name="connsiteY9" fmla="*/ 232326 h 639829"/>
                <a:gd name="connsiteX10" fmla="*/ 288142 w 835872"/>
                <a:gd name="connsiteY10" fmla="*/ 441639 h 639829"/>
                <a:gd name="connsiteX11" fmla="*/ 719678 w 835872"/>
                <a:gd name="connsiteY11" fmla="*/ 22667 h 639829"/>
                <a:gd name="connsiteX12" fmla="*/ 774887 w 835872"/>
                <a:gd name="connsiteY12" fmla="*/ 76 h 63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2" h="639829">
                  <a:moveTo>
                    <a:pt x="775118" y="76"/>
                  </a:moveTo>
                  <a:cubicBezTo>
                    <a:pt x="793098" y="883"/>
                    <a:pt x="810042" y="9412"/>
                    <a:pt x="821683" y="25548"/>
                  </a:cubicBezTo>
                  <a:cubicBezTo>
                    <a:pt x="845427" y="58398"/>
                    <a:pt x="838742" y="110380"/>
                    <a:pt x="806353" y="142077"/>
                  </a:cubicBezTo>
                  <a:lnTo>
                    <a:pt x="316957" y="616950"/>
                  </a:lnTo>
                  <a:cubicBezTo>
                    <a:pt x="300591" y="632971"/>
                    <a:pt x="280189" y="640578"/>
                    <a:pt x="261402" y="639772"/>
                  </a:cubicBezTo>
                  <a:cubicBezTo>
                    <a:pt x="243997" y="638965"/>
                    <a:pt x="227285" y="630666"/>
                    <a:pt x="215528" y="615221"/>
                  </a:cubicBezTo>
                  <a:lnTo>
                    <a:pt x="14744" y="348278"/>
                  </a:lnTo>
                  <a:cubicBezTo>
                    <a:pt x="-9460" y="315774"/>
                    <a:pt x="-3236" y="263446"/>
                    <a:pt x="28806" y="231749"/>
                  </a:cubicBezTo>
                  <a:cubicBezTo>
                    <a:pt x="45634" y="214921"/>
                    <a:pt x="66151" y="207084"/>
                    <a:pt x="85284" y="207890"/>
                  </a:cubicBezTo>
                  <a:cubicBezTo>
                    <a:pt x="102803" y="208697"/>
                    <a:pt x="119286" y="216881"/>
                    <a:pt x="130927" y="232326"/>
                  </a:cubicBezTo>
                  <a:lnTo>
                    <a:pt x="288142" y="441639"/>
                  </a:lnTo>
                  <a:lnTo>
                    <a:pt x="719678" y="22667"/>
                  </a:lnTo>
                  <a:cubicBezTo>
                    <a:pt x="736160" y="6646"/>
                    <a:pt x="756100" y="-846"/>
                    <a:pt x="774887" y="76"/>
                  </a:cubicBezTo>
                </a:path>
              </a:pathLst>
            </a:custGeom>
            <a:solidFill>
              <a:srgbClr val="00D200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967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37996FE-C534-444E-AAFA-7455246C1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70121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FE0C4DE-E4A7-4A26-9DD0-B77F0FD93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858000" cy="970121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9BF48DB-8D0E-43EE-AB9D-4B53F0354F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IPCMContentMarking" descr="{&quot;HashCode&quot;:-767040411,&quot;Placement&quot;:&quot;Header&quot;,&quot;Top&quot;:0.0,&quot;Left&quot;:0.0,&quot;SlideWidth&quot;:540,&quot;SlideHeight&quot;:763}">
            <a:extLst>
              <a:ext uri="{FF2B5EF4-FFF2-40B4-BE49-F238E27FC236}">
                <a16:creationId xmlns:a16="http://schemas.microsoft.com/office/drawing/2014/main" id="{2F3BB230-01CD-4DE3-B76C-7D1BCF93EDDC}"/>
              </a:ext>
            </a:extLst>
          </p:cNvPr>
          <p:cNvSpPr txBox="1"/>
          <p:nvPr userDrawn="1"/>
        </p:nvSpPr>
        <p:spPr>
          <a:xfrm>
            <a:off x="0" y="0"/>
            <a:ext cx="82600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78D7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943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C4BA8662-818F-4B00-AB4D-FDD854E8A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161" y="164130"/>
            <a:ext cx="903062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4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2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2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6F40D4-4A99-47B7-BA18-D7EB2FFFB4D1}"/>
              </a:ext>
            </a:extLst>
          </p:cNvPr>
          <p:cNvSpPr txBox="1"/>
          <p:nvPr/>
        </p:nvSpPr>
        <p:spPr>
          <a:xfrm>
            <a:off x="629728" y="3103971"/>
            <a:ext cx="39676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[Edit the password policy details provided below to match those set by your company]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Contain at least 12 characters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Contain at least 6 unique characters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Include a mix of uppercase and lowercase letters, numbers and special characters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Not be the same as your previous 10 passwords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Not contain your name or strings of letters relating to the company</a:t>
            </a:r>
          </a:p>
        </p:txBody>
      </p:sp>
    </p:spTree>
    <p:extLst>
      <p:ext uri="{BB962C8B-B14F-4D97-AF65-F5344CB8AC3E}">
        <p14:creationId xmlns:p14="http://schemas.microsoft.com/office/powerpoint/2010/main" val="118305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90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xtBox 484">
            <a:extLst>
              <a:ext uri="{FF2B5EF4-FFF2-40B4-BE49-F238E27FC236}">
                <a16:creationId xmlns:a16="http://schemas.microsoft.com/office/drawing/2014/main" id="{F13EA2B2-EE49-48E5-A2E6-9D151C3B0C69}"/>
              </a:ext>
            </a:extLst>
          </p:cNvPr>
          <p:cNvSpPr txBox="1"/>
          <p:nvPr/>
        </p:nvSpPr>
        <p:spPr>
          <a:xfrm>
            <a:off x="526071" y="5400940"/>
            <a:ext cx="2375917" cy="258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b="1">
                <a:solidFill>
                  <a:schemeClr val="bg1"/>
                </a:solidFill>
                <a:highlight>
                  <a:srgbClr val="FF0000"/>
                </a:highlight>
              </a:rPr>
              <a:t>[Insert contact details of your company’s cyber security/IT department]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3F30D-AFBC-4AD5-9FC9-3EB89529C10C}"/>
              </a:ext>
            </a:extLst>
          </p:cNvPr>
          <p:cNvSpPr txBox="1"/>
          <p:nvPr/>
        </p:nvSpPr>
        <p:spPr>
          <a:xfrm>
            <a:off x="3794002" y="5670166"/>
            <a:ext cx="2375917" cy="258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b="1">
                <a:solidFill>
                  <a:schemeClr val="bg1"/>
                </a:solidFill>
                <a:highlight>
                  <a:srgbClr val="FF0000"/>
                </a:highlight>
              </a:rPr>
              <a:t>[Insert contact details of your company’s cyber security/IT department]</a:t>
            </a:r>
          </a:p>
        </p:txBody>
      </p:sp>
    </p:spTree>
    <p:extLst>
      <p:ext uri="{BB962C8B-B14F-4D97-AF65-F5344CB8AC3E}">
        <p14:creationId xmlns:p14="http://schemas.microsoft.com/office/powerpoint/2010/main" val="2604387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762AB573E274FA641689151DAC50A" ma:contentTypeVersion="12" ma:contentTypeDescription="Create a new document." ma:contentTypeScope="" ma:versionID="2adea033434668a814e90e618c9cc199">
  <xsd:schema xmlns:xsd="http://www.w3.org/2001/XMLSchema" xmlns:xs="http://www.w3.org/2001/XMLSchema" xmlns:p="http://schemas.microsoft.com/office/2006/metadata/properties" xmlns:ns2="fcc73d4c-8a7e-46b5-b3bf-2c463aa06f00" xmlns:ns3="6dd23634-d7f3-4689-ad4f-d2ad088bcffb" targetNamespace="http://schemas.microsoft.com/office/2006/metadata/properties" ma:root="true" ma:fieldsID="ca15c3e5d7deed7e2fcfe49c21a55f34" ns2:_="" ns3:_="">
    <xsd:import namespace="fcc73d4c-8a7e-46b5-b3bf-2c463aa06f00"/>
    <xsd:import namespace="6dd23634-d7f3-4689-ad4f-d2ad088bcf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73d4c-8a7e-46b5-b3bf-2c463aa06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7938364-3eac-4ac3-8abf-dc336b7858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23634-d7f3-4689-ad4f-d2ad088bcff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2b0505-83c9-4955-853f-2dbe504e2e9c}" ma:internalName="TaxCatchAll" ma:showField="CatchAllData" ma:web="6dd23634-d7f3-4689-ad4f-d2ad088bcf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28BA7E-AF63-454A-96A2-3E4AA22B3D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B4ED13-7E18-48E9-B788-6002566DE808}">
  <ds:schemaRefs>
    <ds:schemaRef ds:uri="6dd23634-d7f3-4689-ad4f-d2ad088bcffb"/>
    <ds:schemaRef ds:uri="fcc73d4c-8a7e-46b5-b3bf-2c463aa06f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SC Prosper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Huiling</dc:creator>
  <cp:lastModifiedBy>Bottomley, Matthew Guy</cp:lastModifiedBy>
  <cp:revision>1</cp:revision>
  <dcterms:created xsi:type="dcterms:W3CDTF">2023-04-24T07:55:21Z</dcterms:created>
  <dcterms:modified xsi:type="dcterms:W3CDTF">2024-03-15T14:12:41Z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0e60c6-cef6-4cc0-a98d-364c7249d74b_Enabled">
    <vt:lpwstr>true</vt:lpwstr>
  </property>
  <property fmtid="{D5CDD505-2E9C-101B-9397-08002B2CF9AE}" pid="3" name="MSIP_Label_840e60c6-cef6-4cc0-a98d-364c7249d74b_Method">
    <vt:lpwstr>Privileged</vt:lpwstr>
  </property>
  <property fmtid="{D5CDD505-2E9C-101B-9397-08002B2CF9AE}" pid="4" name="MSIP_Label_840e60c6-cef6-4cc0-a98d-364c7249d74b_Name">
    <vt:lpwstr>840e60c6-cef6-4cc0-a98d-364c7249d74b</vt:lpwstr>
  </property>
  <property fmtid="{D5CDD505-2E9C-101B-9397-08002B2CF9AE}" pid="5" name="MSIP_Label_840e60c6-cef6-4cc0-a98d-364c7249d74b_SiteId">
    <vt:lpwstr>b44900f1-2def-4c3b-9ec6-9020d604e19e</vt:lpwstr>
  </property>
  <property fmtid="{D5CDD505-2E9C-101B-9397-08002B2CF9AE}" pid="6" name="MSIP_Label_840e60c6-cef6-4cc0-a98d-364c7249d74b_ContentBits">
    <vt:lpwstr>1</vt:lpwstr>
  </property>
  <property fmtid="{D5CDD505-2E9C-101B-9397-08002B2CF9AE}" pid="7" name="MSIP_Label_840e60c6-cef6-4cc0-a98d-364c7249d74b_SetDate">
    <vt:lpwstr>2024-03-15T09:20:47Z</vt:lpwstr>
  </property>
  <property fmtid="{D5CDD505-2E9C-101B-9397-08002B2CF9AE}" pid="8" name="MSIP_Label_840e60c6-cef6-4cc0-a98d-364c7249d74b_ActionId">
    <vt:lpwstr>8a2b4a23-44ca-4f0d-b124-62ff6d086ec6</vt:lpwstr>
  </property>
</Properties>
</file>