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6858000" cy="9701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206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m, Huiling" userId="69673381-9faf-4fba-a918-317ff0d2250a" providerId="ADAL" clId="{3C879D93-212E-43AB-961A-4D52E32C9C01}"/>
    <pc:docChg chg="undo custSel modSld modMainMaster">
      <pc:chgData name="Lim, Huiling" userId="69673381-9faf-4fba-a918-317ff0d2250a" providerId="ADAL" clId="{3C879D93-212E-43AB-961A-4D52E32C9C01}" dt="2023-05-17T09:52:13.689" v="200"/>
      <pc:docMkLst>
        <pc:docMk/>
      </pc:docMkLst>
      <pc:sldChg chg="addSp delSp modSp mod">
        <pc:chgData name="Lim, Huiling" userId="69673381-9faf-4fba-a918-317ff0d2250a" providerId="ADAL" clId="{3C879D93-212E-43AB-961A-4D52E32C9C01}" dt="2023-04-26T06:45:38.982" v="128" actId="14826"/>
        <pc:sldMkLst>
          <pc:docMk/>
          <pc:sldMk cId="2640145282" sldId="256"/>
        </pc:sldMkLst>
        <pc:picChg chg="del">
          <ac:chgData name="Lim, Huiling" userId="69673381-9faf-4fba-a918-317ff0d2250a" providerId="ADAL" clId="{3C879D93-212E-43AB-961A-4D52E32C9C01}" dt="2023-04-24T10:03:31.192" v="1" actId="478"/>
          <ac:picMkLst>
            <pc:docMk/>
            <pc:sldMk cId="2640145282" sldId="256"/>
            <ac:picMk id="9" creationId="{0B598157-F699-42FA-9454-DA5C84358271}"/>
          </ac:picMkLst>
        </pc:picChg>
        <pc:picChg chg="del">
          <ac:chgData name="Lim, Huiling" userId="69673381-9faf-4fba-a918-317ff0d2250a" providerId="ADAL" clId="{3C879D93-212E-43AB-961A-4D52E32C9C01}" dt="2023-04-24T10:03:31.192" v="1" actId="478"/>
          <ac:picMkLst>
            <pc:docMk/>
            <pc:sldMk cId="2640145282" sldId="256"/>
            <ac:picMk id="15" creationId="{0F3E655D-41B7-456D-ADD9-C63044250FF6}"/>
          </ac:picMkLst>
        </pc:picChg>
        <pc:picChg chg="del">
          <ac:chgData name="Lim, Huiling" userId="69673381-9faf-4fba-a918-317ff0d2250a" providerId="ADAL" clId="{3C879D93-212E-43AB-961A-4D52E32C9C01}" dt="2023-04-24T10:03:31.192" v="1" actId="478"/>
          <ac:picMkLst>
            <pc:docMk/>
            <pc:sldMk cId="2640145282" sldId="256"/>
            <ac:picMk id="17" creationId="{EA06FFCC-7C5B-454F-AD90-CC1D5E2B091E}"/>
          </ac:picMkLst>
        </pc:picChg>
        <pc:picChg chg="del">
          <ac:chgData name="Lim, Huiling" userId="69673381-9faf-4fba-a918-317ff0d2250a" providerId="ADAL" clId="{3C879D93-212E-43AB-961A-4D52E32C9C01}" dt="2023-04-24T10:03:31.192" v="1" actId="478"/>
          <ac:picMkLst>
            <pc:docMk/>
            <pc:sldMk cId="2640145282" sldId="256"/>
            <ac:picMk id="75" creationId="{B383A45F-354E-4473-9543-78ADAEE8DC67}"/>
          </ac:picMkLst>
        </pc:picChg>
        <pc:picChg chg="add mod">
          <ac:chgData name="Lim, Huiling" userId="69673381-9faf-4fba-a918-317ff0d2250a" providerId="ADAL" clId="{3C879D93-212E-43AB-961A-4D52E32C9C01}" dt="2023-04-26T06:45:38.982" v="128" actId="14826"/>
          <ac:picMkLst>
            <pc:docMk/>
            <pc:sldMk cId="2640145282" sldId="256"/>
            <ac:picMk id="76" creationId="{C4BA8662-818F-4B00-AB4D-FDD854E8A12C}"/>
          </ac:picMkLst>
        </pc:picChg>
      </pc:sldChg>
      <pc:sldChg chg="delSp mod modClrScheme chgLayout">
        <pc:chgData name="Lim, Huiling" userId="69673381-9faf-4fba-a918-317ff0d2250a" providerId="ADAL" clId="{3C879D93-212E-43AB-961A-4D52E32C9C01}" dt="2023-04-24T10:04:02.522" v="4" actId="700"/>
        <pc:sldMkLst>
          <pc:docMk/>
          <pc:sldMk cId="3945121848" sldId="257"/>
        </pc:sldMkLst>
        <pc:grpChg chg="del">
          <ac:chgData name="Lim, Huiling" userId="69673381-9faf-4fba-a918-317ff0d2250a" providerId="ADAL" clId="{3C879D93-212E-43AB-961A-4D52E32C9C01}" dt="2023-04-24T10:03:37.835" v="2" actId="21"/>
          <ac:grpSpMkLst>
            <pc:docMk/>
            <pc:sldMk cId="3945121848" sldId="257"/>
            <ac:grpSpMk id="4" creationId="{6652EB6F-197A-4BC0-83AD-07EC1316C5AB}"/>
          </ac:grpSpMkLst>
        </pc:grpChg>
        <pc:picChg chg="del">
          <ac:chgData name="Lim, Huiling" userId="69673381-9faf-4fba-a918-317ff0d2250a" providerId="ADAL" clId="{3C879D93-212E-43AB-961A-4D52E32C9C01}" dt="2023-04-24T10:03:37.835" v="2" actId="21"/>
          <ac:picMkLst>
            <pc:docMk/>
            <pc:sldMk cId="3945121848" sldId="257"/>
            <ac:picMk id="6" creationId="{0A2094E0-9985-410F-AD39-A6AF7E78F3CB}"/>
          </ac:picMkLst>
        </pc:picChg>
      </pc:sldChg>
      <pc:sldChg chg="delSp mod modClrScheme chgLayout">
        <pc:chgData name="Lim, Huiling" userId="69673381-9faf-4fba-a918-317ff0d2250a" providerId="ADAL" clId="{3C879D93-212E-43AB-961A-4D52E32C9C01}" dt="2023-04-24T10:04:31.740" v="9" actId="700"/>
        <pc:sldMkLst>
          <pc:docMk/>
          <pc:sldMk cId="1264623749" sldId="258"/>
        </pc:sldMkLst>
        <pc:picChg chg="del">
          <ac:chgData name="Lim, Huiling" userId="69673381-9faf-4fba-a918-317ff0d2250a" providerId="ADAL" clId="{3C879D93-212E-43AB-961A-4D52E32C9C01}" dt="2023-04-24T10:04:08.455" v="5" actId="21"/>
          <ac:picMkLst>
            <pc:docMk/>
            <pc:sldMk cId="1264623749" sldId="258"/>
            <ac:picMk id="4" creationId="{8C102151-8634-4825-908A-4837844CE132}"/>
          </ac:picMkLst>
        </pc:picChg>
      </pc:sldChg>
      <pc:sldChg chg="addSp delSp modSp mod modClrScheme chgLayout">
        <pc:chgData name="Lim, Huiling" userId="69673381-9faf-4fba-a918-317ff0d2250a" providerId="ADAL" clId="{3C879D93-212E-43AB-961A-4D52E32C9C01}" dt="2023-05-16T10:34:57.476" v="169" actId="478"/>
        <pc:sldMkLst>
          <pc:docMk/>
          <pc:sldMk cId="1481901729" sldId="259"/>
        </pc:sldMkLst>
        <pc:spChg chg="del">
          <ac:chgData name="Lim, Huiling" userId="69673381-9faf-4fba-a918-317ff0d2250a" providerId="ADAL" clId="{3C879D93-212E-43AB-961A-4D52E32C9C01}" dt="2023-04-24T10:05:05.387" v="15" actId="21"/>
          <ac:spMkLst>
            <pc:docMk/>
            <pc:sldMk cId="1481901729" sldId="259"/>
            <ac:spMk id="773" creationId="{752B986D-61BB-4E90-BB15-5E68679264F8}"/>
          </ac:spMkLst>
        </pc:spChg>
        <pc:spChg chg="add mod">
          <ac:chgData name="Lim, Huiling" userId="69673381-9faf-4fba-a918-317ff0d2250a" providerId="ADAL" clId="{3C879D93-212E-43AB-961A-4D52E32C9C01}" dt="2023-04-26T06:38:16.111" v="125" actId="13926"/>
          <ac:spMkLst>
            <pc:docMk/>
            <pc:sldMk cId="1481901729" sldId="259"/>
            <ac:spMk id="775" creationId="{250B08C1-FCBF-4448-AC73-A0B40DE21486}"/>
          </ac:spMkLst>
        </pc:spChg>
        <pc:grpChg chg="del">
          <ac:chgData name="Lim, Huiling" userId="69673381-9faf-4fba-a918-317ff0d2250a" providerId="ADAL" clId="{3C879D93-212E-43AB-961A-4D52E32C9C01}" dt="2023-04-24T10:05:05.387" v="15" actId="21"/>
          <ac:grpSpMkLst>
            <pc:docMk/>
            <pc:sldMk cId="1481901729" sldId="259"/>
            <ac:grpSpMk id="772" creationId="{B85A51E3-EF79-4556-BEE2-AC6C57C002EA}"/>
          </ac:grpSpMkLst>
        </pc:grpChg>
        <pc:picChg chg="add del mod">
          <ac:chgData name="Lim, Huiling" userId="69673381-9faf-4fba-a918-317ff0d2250a" providerId="ADAL" clId="{3C879D93-212E-43AB-961A-4D52E32C9C01}" dt="2023-05-16T10:34:57.476" v="169" actId="478"/>
          <ac:picMkLst>
            <pc:docMk/>
            <pc:sldMk cId="1481901729" sldId="259"/>
            <ac:picMk id="3" creationId="{35F924D9-8ACC-471E-95CA-B3B693AFFA96}"/>
          </ac:picMkLst>
        </pc:picChg>
      </pc:sldChg>
      <pc:sldChg chg="addSp delSp modSp mod modClrScheme chgLayout">
        <pc:chgData name="Lim, Huiling" userId="69673381-9faf-4fba-a918-317ff0d2250a" providerId="ADAL" clId="{3C879D93-212E-43AB-961A-4D52E32C9C01}" dt="2023-05-16T10:07:10.886" v="143" actId="13926"/>
        <pc:sldMkLst>
          <pc:docMk/>
          <pc:sldMk cId="2604387157" sldId="260"/>
        </pc:sldMkLst>
        <pc:spChg chg="del">
          <ac:chgData name="Lim, Huiling" userId="69673381-9faf-4fba-a918-317ff0d2250a" providerId="ADAL" clId="{3C879D93-212E-43AB-961A-4D52E32C9C01}" dt="2023-04-24T10:05:30.209" v="20" actId="21"/>
          <ac:spMkLst>
            <pc:docMk/>
            <pc:sldMk cId="2604387157" sldId="260"/>
            <ac:spMk id="6" creationId="{EF741D07-20AF-4A2C-BBA7-8BAEF24CB4FF}"/>
          </ac:spMkLst>
        </pc:spChg>
        <pc:spChg chg="del">
          <ac:chgData name="Lim, Huiling" userId="69673381-9faf-4fba-a918-317ff0d2250a" providerId="ADAL" clId="{3C879D93-212E-43AB-961A-4D52E32C9C01}" dt="2023-04-24T10:05:30.209" v="20" actId="21"/>
          <ac:spMkLst>
            <pc:docMk/>
            <pc:sldMk cId="2604387157" sldId="260"/>
            <ac:spMk id="7" creationId="{8C44ED47-8308-4444-8F00-A745FEF5A158}"/>
          </ac:spMkLst>
        </pc:spChg>
        <pc:spChg chg="add mod">
          <ac:chgData name="Lim, Huiling" userId="69673381-9faf-4fba-a918-317ff0d2250a" providerId="ADAL" clId="{3C879D93-212E-43AB-961A-4D52E32C9C01}" dt="2023-04-26T06:38:26.595" v="126" actId="13926"/>
          <ac:spMkLst>
            <pc:docMk/>
            <pc:sldMk cId="2604387157" sldId="260"/>
            <ac:spMk id="485" creationId="{F13EA2B2-EE49-48E5-A2E6-9D151C3B0C69}"/>
          </ac:spMkLst>
        </pc:spChg>
        <pc:spChg chg="add mod">
          <ac:chgData name="Lim, Huiling" userId="69673381-9faf-4fba-a918-317ff0d2250a" providerId="ADAL" clId="{3C879D93-212E-43AB-961A-4D52E32C9C01}" dt="2023-05-16T10:07:10.886" v="143" actId="13926"/>
          <ac:spMkLst>
            <pc:docMk/>
            <pc:sldMk cId="2604387157" sldId="260"/>
            <ac:spMk id="486" creationId="{9F119DD9-A4FD-4484-A284-91617456689A}"/>
          </ac:spMkLst>
        </pc:spChg>
        <pc:picChg chg="del">
          <ac:chgData name="Lim, Huiling" userId="69673381-9faf-4fba-a918-317ff0d2250a" providerId="ADAL" clId="{3C879D93-212E-43AB-961A-4D52E32C9C01}" dt="2023-04-24T10:05:30.209" v="20" actId="21"/>
          <ac:picMkLst>
            <pc:docMk/>
            <pc:sldMk cId="2604387157" sldId="260"/>
            <ac:picMk id="3" creationId="{B9969583-067A-48A1-899D-A7A933A56D3C}"/>
          </ac:picMkLst>
        </pc:picChg>
      </pc:sldChg>
      <pc:sldChg chg="delSp mod modClrScheme chgLayout">
        <pc:chgData name="Lim, Huiling" userId="69673381-9faf-4fba-a918-317ff0d2250a" providerId="ADAL" clId="{3C879D93-212E-43AB-961A-4D52E32C9C01}" dt="2023-04-24T10:05:01.461" v="14" actId="700"/>
        <pc:sldMkLst>
          <pc:docMk/>
          <pc:sldMk cId="1183059833" sldId="261"/>
        </pc:sldMkLst>
        <pc:picChg chg="del">
          <ac:chgData name="Lim, Huiling" userId="69673381-9faf-4fba-a918-317ff0d2250a" providerId="ADAL" clId="{3C879D93-212E-43AB-961A-4D52E32C9C01}" dt="2023-04-24T10:04:37.092" v="10" actId="21"/>
          <ac:picMkLst>
            <pc:docMk/>
            <pc:sldMk cId="1183059833" sldId="261"/>
            <ac:picMk id="3" creationId="{49F44652-D551-4297-B29D-453A06469E48}"/>
          </ac:picMkLst>
        </pc:picChg>
        <pc:picChg chg="del">
          <ac:chgData name="Lim, Huiling" userId="69673381-9faf-4fba-a918-317ff0d2250a" providerId="ADAL" clId="{3C879D93-212E-43AB-961A-4D52E32C9C01}" dt="2023-04-24T10:04:37.092" v="10" actId="21"/>
          <ac:picMkLst>
            <pc:docMk/>
            <pc:sldMk cId="1183059833" sldId="261"/>
            <ac:picMk id="6" creationId="{F4FBDEDF-9DC0-43DB-B21C-88BD6DDFE06E}"/>
          </ac:picMkLst>
        </pc:picChg>
      </pc:sldChg>
      <pc:sldMasterChg chg="addSldLayout modSldLayout">
        <pc:chgData name="Lim, Huiling" userId="69673381-9faf-4fba-a918-317ff0d2250a" providerId="ADAL" clId="{3C879D93-212E-43AB-961A-4D52E32C9C01}" dt="2023-05-17T09:52:13.689" v="200"/>
        <pc:sldMasterMkLst>
          <pc:docMk/>
          <pc:sldMasterMk cId="3194359200" sldId="2147483708"/>
        </pc:sldMasterMkLst>
        <pc:sldLayoutChg chg="addSp delSp modSp mod">
          <pc:chgData name="Lim, Huiling" userId="69673381-9faf-4fba-a918-317ff0d2250a" providerId="ADAL" clId="{3C879D93-212E-43AB-961A-4D52E32C9C01}" dt="2023-04-26T09:24:08.973" v="142" actId="14826"/>
          <pc:sldLayoutMkLst>
            <pc:docMk/>
            <pc:sldMasterMk cId="3194359200" sldId="2147483708"/>
            <pc:sldLayoutMk cId="3358347442" sldId="2147483709"/>
          </pc:sldLayoutMkLst>
          <pc:picChg chg="add mod">
            <ac:chgData name="Lim, Huiling" userId="69673381-9faf-4fba-a918-317ff0d2250a" providerId="ADAL" clId="{3C879D93-212E-43AB-961A-4D52E32C9C01}" dt="2023-04-26T09:24:08.973" v="142" actId="14826"/>
            <ac:picMkLst>
              <pc:docMk/>
              <pc:sldMasterMk cId="3194359200" sldId="2147483708"/>
              <pc:sldLayoutMk cId="3358347442" sldId="2147483709"/>
              <ac:picMk id="7" creationId="{189531C1-2E94-4FE8-87DF-81D91E4861E2}"/>
            </ac:picMkLst>
          </pc:picChg>
          <pc:picChg chg="add mod">
            <ac:chgData name="Lim, Huiling" userId="69673381-9faf-4fba-a918-317ff0d2250a" providerId="ADAL" clId="{3C879D93-212E-43AB-961A-4D52E32C9C01}" dt="2023-04-24T10:03:17.029" v="0"/>
            <ac:picMkLst>
              <pc:docMk/>
              <pc:sldMasterMk cId="3194359200" sldId="2147483708"/>
              <pc:sldLayoutMk cId="3358347442" sldId="2147483709"/>
              <ac:picMk id="8" creationId="{93006222-F528-49CD-8C6D-1A0F5FECA75B}"/>
            </ac:picMkLst>
          </pc:picChg>
          <pc:picChg chg="add mod">
            <ac:chgData name="Lim, Huiling" userId="69673381-9faf-4fba-a918-317ff0d2250a" providerId="ADAL" clId="{3C879D93-212E-43AB-961A-4D52E32C9C01}" dt="2023-04-24T10:03:17.029" v="0"/>
            <ac:picMkLst>
              <pc:docMk/>
              <pc:sldMasterMk cId="3194359200" sldId="2147483708"/>
              <pc:sldLayoutMk cId="3358347442" sldId="2147483709"/>
              <ac:picMk id="9" creationId="{197E6127-F8F1-41E5-BACA-9080C7B858C2}"/>
            </ac:picMkLst>
          </pc:picChg>
          <pc:picChg chg="add del mod">
            <ac:chgData name="Lim, Huiling" userId="69673381-9faf-4fba-a918-317ff0d2250a" providerId="ADAL" clId="{3C879D93-212E-43AB-961A-4D52E32C9C01}" dt="2023-04-24T10:06:52.872" v="29" actId="21"/>
            <ac:picMkLst>
              <pc:docMk/>
              <pc:sldMasterMk cId="3194359200" sldId="2147483708"/>
              <pc:sldLayoutMk cId="3358347442" sldId="2147483709"/>
              <ac:picMk id="10" creationId="{2AACE484-663E-47D5-B92D-9A2EA706E4AB}"/>
            </ac:picMkLst>
          </pc:picChg>
        </pc:sldLayoutChg>
        <pc:sldLayoutChg chg="addSp delSp modSp mod">
          <pc:chgData name="Lim, Huiling" userId="69673381-9faf-4fba-a918-317ff0d2250a" providerId="ADAL" clId="{3C879D93-212E-43AB-961A-4D52E32C9C01}" dt="2023-04-26T09:09:42.893" v="141" actId="554"/>
          <pc:sldLayoutMkLst>
            <pc:docMk/>
            <pc:sldMasterMk cId="3194359200" sldId="2147483708"/>
            <pc:sldLayoutMk cId="1104021101" sldId="2147483710"/>
          </pc:sldLayoutMkLst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5" creationId="{4B15E3B1-FF81-422A-AE55-6184C6EF6FCB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6" creationId="{47728DD1-5D7B-4C00-8BD9-56A5114C4F90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7" creationId="{1C441A8B-53E5-4AE9-A830-FA63BC2F7971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8" creationId="{53B18937-AB53-40AF-BF62-2B2A6B7CE3BE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9" creationId="{8D685027-6DD2-4796-B6DC-B280A65BD7EC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0" creationId="{0A008036-04EE-4F55-A3D1-FBD7C4C6B036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1" creationId="{1A7CDDFB-F2A0-4FD9-9E7D-F8DD65E1233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2" creationId="{7FF37418-D34B-4C30-9ECD-E2B9E7543B43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3" creationId="{0377A6BA-BC2C-4BF8-90AF-D98A32C61FD3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4" creationId="{9253B887-25D9-4326-8403-824A8A124D3C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5" creationId="{BA29C417-4D2E-4E9C-9049-302F82891B15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6" creationId="{60564D1E-EACF-4969-986D-A2F532C23101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7" creationId="{0A2E960A-7301-44A8-92DE-C4E7AC3F6E7B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8" creationId="{FC988D99-D1EF-48E7-A7BE-5EDE45B80950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9" creationId="{F62600C3-4F62-4738-8386-60E2533DAE97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20" creationId="{D5BA3974-FA1B-401C-82F2-76DAA070733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21" creationId="{E3454E41-8D6C-4175-BD40-149CDA5551D5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22" creationId="{961DF4E3-131C-4F7D-8CFB-98043CD6FDAF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23" creationId="{4A4B0139-1DE4-4986-89D7-49C0A6C4BE7A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24" creationId="{B7B25616-DDB9-4462-A4A5-63B9DFA53F13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25" creationId="{35E4EA6C-9482-486C-839C-ABF7B278C450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26" creationId="{87D53E6F-864D-4C56-8D04-A17C365EA30A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27" creationId="{B43B54FD-BCFD-41A6-997B-4F1D01EF37D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28" creationId="{BB1E40F0-668A-464A-A723-0092FEF843B7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29" creationId="{EE1A7E3B-C7F7-4E7D-972B-F1976EEEE2BD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30" creationId="{9A61B070-6AD1-4F80-B438-7E82FF69821E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31" creationId="{C1D2DC00-D9E7-4022-B447-AF8E334CDF0B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32" creationId="{123752D5-F2E2-4982-990E-8464414DAE07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33" creationId="{2104BFB2-7108-4369-9481-016B035896E4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34" creationId="{3825C69A-11A6-48C4-BF8A-64A7AF56853F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35" creationId="{54F55385-4D45-4988-AB3B-4BED3E0AC70D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36" creationId="{DB5727D2-0EFC-4824-914F-3BC3FDC1703B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37" creationId="{E45CA096-DDAD-4F49-9BBA-E8A8B7EAE273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38" creationId="{60102492-78B7-4BAD-BA0E-0E041700A864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39" creationId="{44F51130-535E-4A4F-B1D1-550B6A6188BB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40" creationId="{1F7B18DF-8223-475D-932D-C58FED3E3F75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41" creationId="{1C5FF0C0-CC02-4229-A388-EE3E59EC4D9C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42" creationId="{8BEF882E-3640-4821-8B7F-C8CF1FDF0BBF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43" creationId="{8DFBA49F-5E72-4B2F-B1F9-3365E49EC50A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44" creationId="{2422FBA4-744B-406A-A848-EF5C581113E0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45" creationId="{852A178B-B98F-49CE-856B-E2783D280AE2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46" creationId="{C781F67F-68CE-4B89-8910-8584D19C6D72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47" creationId="{89414599-5BDD-4500-A6EB-C1199DFD849A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48" creationId="{9C139978-281E-4224-B848-C0F312212D86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49" creationId="{88E7D81A-9E22-477B-899C-D250D6390E75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50" creationId="{EC01A59F-0F26-499E-A4DA-5ADF611B22A6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51" creationId="{67E472FC-F00E-429A-877B-DE8904D890D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52" creationId="{A2E94223-B5C0-48A3-8FEE-01A605B3F84E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53" creationId="{CF1DD185-9C58-4338-90C7-2E91FE598BB5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54" creationId="{7ACDEE65-BC55-4FBA-9741-8C3DB1C38E0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55" creationId="{4E8757D9-8A52-4775-AFD4-50BF7E76658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56" creationId="{A1937EB1-C11D-482F-93B9-2C0E6C2C4642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57" creationId="{3C838B3E-AB2A-424D-9ED7-2D559DC3AD8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58" creationId="{C73BEDFC-1E32-404A-BDFC-A2B84A4975DF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59" creationId="{5D277C2E-EF68-414B-A552-75D60033A4DD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60" creationId="{FFFF0B58-B1E7-495A-85F7-41DC8EA5F9B6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61" creationId="{935D4FA9-7F36-44B3-A2ED-4FFE1B187FCE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62" creationId="{50FD5FB6-FE05-4466-92FB-8C55CAF75313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63" creationId="{8A4DA4AC-C9AB-4986-A7AC-38CFFDA3B568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64" creationId="{2A7786C9-257A-4694-8801-BAFEBB37B1E1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65" creationId="{660C1A2E-47D6-4A66-8622-8B98D4510411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66" creationId="{AD6CA99F-1C92-480C-8203-2E383042FE70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67" creationId="{FF43F3B0-B9A0-472F-AA0A-73D00931BF0C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68" creationId="{5D61ED50-86B2-4B68-8CA9-920012BDFBCA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69" creationId="{9A0ADF76-E68B-4517-A6CA-37A065F9C606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70" creationId="{66990D27-4694-4328-BEAE-A16FA32D771E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71" creationId="{F10D893A-E284-4A97-B3DA-E9BFF0ABE611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72" creationId="{E8486A5B-94FC-4AF5-869A-3F9547363FB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73" creationId="{217E77A3-087D-4DFA-B35D-27A212DAF3D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74" creationId="{9EB130FF-04D2-41DE-AC23-9AF6191F27D4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75" creationId="{EC367944-BC03-4260-A1FD-00321814336F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76" creationId="{D27907F5-88DE-4A53-8432-5AE391C4E8BA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77" creationId="{197A1952-BD96-4C2C-8CE6-7D160834BD81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78" creationId="{DF67E7DE-1A9B-4F9D-A034-F346BA174A25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79" creationId="{1E024810-4E96-4A07-B39C-144B964EA400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80" creationId="{A9582A2E-CCF8-4434-972E-AA8BBFCAC2AA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81" creationId="{D2ED3768-F747-4677-8630-1E3D5D846D41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82" creationId="{3817F44E-AFEA-48E6-85F5-F288A61DB8BE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83" creationId="{52396B7C-DFA6-49C7-B564-6FF461BD4CD5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84" creationId="{79B9D4E5-1E44-45C4-973B-2ECFC99950FD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85" creationId="{6C5643D6-B0EE-4D43-AB26-EE3504E531F5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86" creationId="{EC29A606-D8BD-4EF4-AD9B-D9416DF424A7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87" creationId="{2EF357EE-BBDA-4BB3-87DF-1AF221B4F5B4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88" creationId="{7F5A4A2C-861D-4C95-8D9F-9036171C547F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89" creationId="{9B98F790-AD92-4BA0-B84B-4DA78564E268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90" creationId="{EB6D4E01-6139-4532-B0E7-FFCAE80C074C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91" creationId="{C17B61EE-21BD-4736-9386-6DD0888153BC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92" creationId="{45B014CF-A226-4613-8761-5204DD444E76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93" creationId="{A21E904E-9CEF-4356-ADE4-DB38C02B1B75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94" creationId="{96BF9365-8E88-4CB7-9C4D-F1419490EAB6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95" creationId="{82E5CC99-E7C6-4881-873B-379D66D593B8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96" creationId="{5EEDC792-354E-469C-89D2-8F5F0BA3C766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97" creationId="{2C74714C-D3DD-40E4-BCAA-266AD0B45891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98" creationId="{7673231C-E272-4452-B7FB-1BFD0230F9E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99" creationId="{49CE75CA-3ABB-44DC-A3DE-7763B396D474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00" creationId="{7DE314CF-401F-410C-8ACC-D8ECEA86A0C2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01" creationId="{D19270B2-77CF-4EA4-AB24-78C0F1F82EB6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02" creationId="{E2F206E9-D06F-47C2-A100-27AAAABB7FBE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03" creationId="{EB6F5FD5-8108-42CF-BCC0-5B03434A8612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04" creationId="{E025B508-4D0C-4556-BC26-60C70CB05FC7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05" creationId="{25CE9224-CE0E-4F9C-A1CB-0C3F1DE2A031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06" creationId="{42B741D4-C034-4A1D-A829-419409A0DEBB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07" creationId="{7E8C0576-25D3-414F-A640-1BC0219B2B0F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08" creationId="{8DB6D502-DC96-4EF3-AF6D-55B974E116F3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09" creationId="{945E93C5-AE7A-41C9-B03B-87C31F1C320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10" creationId="{B1DA42C5-CF78-4E2A-A2A9-CA363E348AC3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11" creationId="{753401DE-6246-4738-ACBC-212FE256CA69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12" creationId="{3BA4AA4F-363D-4989-86DF-C29B7E47506B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13" creationId="{A493A2E6-3389-4518-85D2-5F5BB59B1ABC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14" creationId="{9BA79958-DDFD-43CA-8148-961B1AB5238E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15" creationId="{5C8328B0-9954-4ECC-959A-46AF5EA41501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16" creationId="{4CFBA0D3-D854-481E-97B5-1AC57BDB26D6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17" creationId="{80F90F27-0654-46E6-AB97-51D7D7FCBF28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18" creationId="{5716D93A-8ED0-4828-B563-6997FB1F3C3D}"/>
            </ac:spMkLst>
          </pc:spChg>
          <pc:spChg chg="mod">
            <ac:chgData name="Lim, Huiling" userId="69673381-9faf-4fba-a918-317ff0d2250a" providerId="ADAL" clId="{3C879D93-212E-43AB-961A-4D52E32C9C01}" dt="2023-04-24T10:03:46.716" v="3"/>
            <ac:spMkLst>
              <pc:docMk/>
              <pc:sldMasterMk cId="3194359200" sldId="2147483708"/>
              <pc:sldLayoutMk cId="1104021101" sldId="2147483710"/>
              <ac:spMk id="119" creationId="{DF38ACAA-6ADD-416A-B796-6C8E522AF926}"/>
            </ac:spMkLst>
          </pc:spChg>
          <pc:grpChg chg="add del mod">
            <ac:chgData name="Lim, Huiling" userId="69673381-9faf-4fba-a918-317ff0d2250a" providerId="ADAL" clId="{3C879D93-212E-43AB-961A-4D52E32C9C01}" dt="2023-04-26T09:07:59.962" v="132" actId="478"/>
            <ac:grpSpMkLst>
              <pc:docMk/>
              <pc:sldMasterMk cId="3194359200" sldId="2147483708"/>
              <pc:sldLayoutMk cId="1104021101" sldId="2147483710"/>
              <ac:grpSpMk id="4" creationId="{C4C9D14A-6BA6-465E-8336-9FACF0713A88}"/>
            </ac:grpSpMkLst>
          </pc:grpChg>
          <pc:picChg chg="add mod">
            <ac:chgData name="Lim, Huiling" userId="69673381-9faf-4fba-a918-317ff0d2250a" providerId="ADAL" clId="{3C879D93-212E-43AB-961A-4D52E32C9C01}" dt="2023-04-24T10:03:46.716" v="3"/>
            <ac:picMkLst>
              <pc:docMk/>
              <pc:sldMasterMk cId="3194359200" sldId="2147483708"/>
              <pc:sldLayoutMk cId="1104021101" sldId="2147483710"/>
              <ac:picMk id="3" creationId="{164AA3EC-DE0A-4D86-8487-FEDE3690D3EB}"/>
            </ac:picMkLst>
          </pc:picChg>
          <pc:picChg chg="add del mod">
            <ac:chgData name="Lim, Huiling" userId="69673381-9faf-4fba-a918-317ff0d2250a" providerId="ADAL" clId="{3C879D93-212E-43AB-961A-4D52E32C9C01}" dt="2023-04-26T09:09:35.216" v="137" actId="478"/>
            <ac:picMkLst>
              <pc:docMk/>
              <pc:sldMasterMk cId="3194359200" sldId="2147483708"/>
              <pc:sldLayoutMk cId="1104021101" sldId="2147483710"/>
              <ac:picMk id="120" creationId="{F8CEC06B-9755-4CA8-AEC2-D701BCE509B3}"/>
            </ac:picMkLst>
          </pc:picChg>
          <pc:picChg chg="add mod">
            <ac:chgData name="Lim, Huiling" userId="69673381-9faf-4fba-a918-317ff0d2250a" providerId="ADAL" clId="{3C879D93-212E-43AB-961A-4D52E32C9C01}" dt="2023-04-26T09:09:42.893" v="141" actId="554"/>
            <ac:picMkLst>
              <pc:docMk/>
              <pc:sldMasterMk cId="3194359200" sldId="2147483708"/>
              <pc:sldLayoutMk cId="1104021101" sldId="2147483710"/>
              <ac:picMk id="122" creationId="{5C3D117F-6D0B-43D4-9C14-471EFDF31EB6}"/>
            </ac:picMkLst>
          </pc:picChg>
        </pc:sldLayoutChg>
        <pc:sldLayoutChg chg="addSp delSp modSp new mod">
          <pc:chgData name="Lim, Huiling" userId="69673381-9faf-4fba-a918-317ff0d2250a" providerId="ADAL" clId="{3C879D93-212E-43AB-961A-4D52E32C9C01}" dt="2023-04-26T06:31:22.262" v="85" actId="552"/>
          <pc:sldLayoutMkLst>
            <pc:docMk/>
            <pc:sldMasterMk cId="3194359200" sldId="2147483708"/>
            <pc:sldLayoutMk cId="2561219291" sldId="2147483711"/>
          </pc:sldLayoutMkLst>
          <pc:spChg chg="del">
            <ac:chgData name="Lim, Huiling" userId="69673381-9faf-4fba-a918-317ff0d2250a" providerId="ADAL" clId="{3C879D93-212E-43AB-961A-4D52E32C9C01}" dt="2023-04-24T10:04:19.567" v="7" actId="478"/>
            <ac:spMkLst>
              <pc:docMk/>
              <pc:sldMasterMk cId="3194359200" sldId="2147483708"/>
              <pc:sldLayoutMk cId="2561219291" sldId="2147483711"/>
              <ac:spMk id="2" creationId="{DA21DBD9-D4F7-4B89-BAC8-927F58FD4E71}"/>
            </ac:spMkLst>
          </pc:spChg>
          <pc:picChg chg="add del mod ord">
            <ac:chgData name="Lim, Huiling" userId="69673381-9faf-4fba-a918-317ff0d2250a" providerId="ADAL" clId="{3C879D93-212E-43AB-961A-4D52E32C9C01}" dt="2023-04-26T06:30:44.735" v="81" actId="478"/>
            <ac:picMkLst>
              <pc:docMk/>
              <pc:sldMasterMk cId="3194359200" sldId="2147483708"/>
              <pc:sldLayoutMk cId="2561219291" sldId="2147483711"/>
              <ac:picMk id="3" creationId="{462B67B2-7F0F-4F45-BC37-B75FDC386F4F}"/>
            </ac:picMkLst>
          </pc:picChg>
          <pc:picChg chg="add mod ord">
            <ac:chgData name="Lim, Huiling" userId="69673381-9faf-4fba-a918-317ff0d2250a" providerId="ADAL" clId="{3C879D93-212E-43AB-961A-4D52E32C9C01}" dt="2023-04-24T10:08:09.648" v="33" actId="167"/>
            <ac:picMkLst>
              <pc:docMk/>
              <pc:sldMasterMk cId="3194359200" sldId="2147483708"/>
              <pc:sldLayoutMk cId="2561219291" sldId="2147483711"/>
              <ac:picMk id="4" creationId="{A2305B83-0B9E-4628-8EF7-4300D377252E}"/>
            </ac:picMkLst>
          </pc:picChg>
          <pc:picChg chg="add mod">
            <ac:chgData name="Lim, Huiling" userId="69673381-9faf-4fba-a918-317ff0d2250a" providerId="ADAL" clId="{3C879D93-212E-43AB-961A-4D52E32C9C01}" dt="2023-04-26T06:31:22.262" v="85" actId="552"/>
            <ac:picMkLst>
              <pc:docMk/>
              <pc:sldMasterMk cId="3194359200" sldId="2147483708"/>
              <pc:sldLayoutMk cId="2561219291" sldId="2147483711"/>
              <ac:picMk id="5" creationId="{C0AFF7B8-9099-46E1-83D8-8C6CC939787C}"/>
            </ac:picMkLst>
          </pc:picChg>
        </pc:sldLayoutChg>
        <pc:sldLayoutChg chg="addSp delSp modSp new mod">
          <pc:chgData name="Lim, Huiling" userId="69673381-9faf-4fba-a918-317ff0d2250a" providerId="ADAL" clId="{3C879D93-212E-43AB-961A-4D52E32C9C01}" dt="2023-04-26T06:34:52.683" v="99" actId="552"/>
          <pc:sldLayoutMkLst>
            <pc:docMk/>
            <pc:sldMasterMk cId="3194359200" sldId="2147483708"/>
            <pc:sldLayoutMk cId="2663812094" sldId="2147483712"/>
          </pc:sldLayoutMkLst>
          <pc:spChg chg="del">
            <ac:chgData name="Lim, Huiling" userId="69673381-9faf-4fba-a918-317ff0d2250a" providerId="ADAL" clId="{3C879D93-212E-43AB-961A-4D52E32C9C01}" dt="2023-04-24T10:04:52.494" v="12" actId="478"/>
            <ac:spMkLst>
              <pc:docMk/>
              <pc:sldMasterMk cId="3194359200" sldId="2147483708"/>
              <pc:sldLayoutMk cId="2663812094" sldId="2147483712"/>
              <ac:spMk id="2" creationId="{6ADDACCC-03AD-4EC8-A8CA-B66AF0180DBE}"/>
            </ac:spMkLst>
          </pc:spChg>
          <pc:picChg chg="add mod">
            <ac:chgData name="Lim, Huiling" userId="69673381-9faf-4fba-a918-317ff0d2250a" providerId="ADAL" clId="{3C879D93-212E-43AB-961A-4D52E32C9C01}" dt="2023-04-24T10:04:52.716" v="13"/>
            <ac:picMkLst>
              <pc:docMk/>
              <pc:sldMasterMk cId="3194359200" sldId="2147483708"/>
              <pc:sldLayoutMk cId="2663812094" sldId="2147483712"/>
              <ac:picMk id="3" creationId="{4D86CF40-CB1D-4EDE-A8AF-2DAF4FD18DC4}"/>
            </ac:picMkLst>
          </pc:picChg>
          <pc:picChg chg="add del mod ord">
            <ac:chgData name="Lim, Huiling" userId="69673381-9faf-4fba-a918-317ff0d2250a" providerId="ADAL" clId="{3C879D93-212E-43AB-961A-4D52E32C9C01}" dt="2023-04-26T06:31:37.688" v="88" actId="478"/>
            <ac:picMkLst>
              <pc:docMk/>
              <pc:sldMasterMk cId="3194359200" sldId="2147483708"/>
              <pc:sldLayoutMk cId="2663812094" sldId="2147483712"/>
              <ac:picMk id="4" creationId="{D3C86316-15E6-46DB-AE00-02CF1DCE6DE9}"/>
            </ac:picMkLst>
          </pc:picChg>
          <pc:picChg chg="add del mod">
            <ac:chgData name="Lim, Huiling" userId="69673381-9faf-4fba-a918-317ff0d2250a" providerId="ADAL" clId="{3C879D93-212E-43AB-961A-4D52E32C9C01}" dt="2023-04-24T10:08:16.921" v="35"/>
            <ac:picMkLst>
              <pc:docMk/>
              <pc:sldMasterMk cId="3194359200" sldId="2147483708"/>
              <pc:sldLayoutMk cId="2663812094" sldId="2147483712"/>
              <ac:picMk id="5" creationId="{012B4065-B0B5-4109-B7F6-BC81F58C3035}"/>
            </ac:picMkLst>
          </pc:picChg>
          <pc:picChg chg="add del mod">
            <ac:chgData name="Lim, Huiling" userId="69673381-9faf-4fba-a918-317ff0d2250a" providerId="ADAL" clId="{3C879D93-212E-43AB-961A-4D52E32C9C01}" dt="2023-04-26T06:34:45.493" v="95" actId="478"/>
            <ac:picMkLst>
              <pc:docMk/>
              <pc:sldMasterMk cId="3194359200" sldId="2147483708"/>
              <pc:sldLayoutMk cId="2663812094" sldId="2147483712"/>
              <ac:picMk id="5" creationId="{BC0CD498-DEFD-44C6-AA94-86B008926A5C}"/>
            </ac:picMkLst>
          </pc:picChg>
          <pc:picChg chg="add del mod">
            <ac:chgData name="Lim, Huiling" userId="69673381-9faf-4fba-a918-317ff0d2250a" providerId="ADAL" clId="{3C879D93-212E-43AB-961A-4D52E32C9C01}" dt="2023-04-24T10:08:19.869" v="37"/>
            <ac:picMkLst>
              <pc:docMk/>
              <pc:sldMasterMk cId="3194359200" sldId="2147483708"/>
              <pc:sldLayoutMk cId="2663812094" sldId="2147483712"/>
              <ac:picMk id="6" creationId="{BFA7E62B-DA3B-49AD-9271-DEA95A041634}"/>
            </ac:picMkLst>
          </pc:picChg>
          <pc:picChg chg="add mod ord">
            <ac:chgData name="Lim, Huiling" userId="69673381-9faf-4fba-a918-317ff0d2250a" providerId="ADAL" clId="{3C879D93-212E-43AB-961A-4D52E32C9C01}" dt="2023-04-24T10:09:45.518" v="69" actId="14100"/>
            <ac:picMkLst>
              <pc:docMk/>
              <pc:sldMasterMk cId="3194359200" sldId="2147483708"/>
              <pc:sldLayoutMk cId="2663812094" sldId="2147483712"/>
              <ac:picMk id="7" creationId="{BE27383D-9924-4DE4-8BFF-6C62F6CBEA2B}"/>
            </ac:picMkLst>
          </pc:picChg>
          <pc:picChg chg="add mod">
            <ac:chgData name="Lim, Huiling" userId="69673381-9faf-4fba-a918-317ff0d2250a" providerId="ADAL" clId="{3C879D93-212E-43AB-961A-4D52E32C9C01}" dt="2023-04-26T06:34:52.683" v="99" actId="552"/>
            <ac:picMkLst>
              <pc:docMk/>
              <pc:sldMasterMk cId="3194359200" sldId="2147483708"/>
              <pc:sldLayoutMk cId="2663812094" sldId="2147483712"/>
              <ac:picMk id="8" creationId="{0F9C848C-D608-45D4-92F6-814EE0907996}"/>
            </ac:picMkLst>
          </pc:picChg>
        </pc:sldLayoutChg>
        <pc:sldLayoutChg chg="addSp delSp modSp new mod">
          <pc:chgData name="Lim, Huiling" userId="69673381-9faf-4fba-a918-317ff0d2250a" providerId="ADAL" clId="{3C879D93-212E-43AB-961A-4D52E32C9C01}" dt="2023-05-17T09:52:13.689" v="200"/>
          <pc:sldLayoutMkLst>
            <pc:docMk/>
            <pc:sldMasterMk cId="3194359200" sldId="2147483708"/>
            <pc:sldLayoutMk cId="3269671200" sldId="2147483713"/>
          </pc:sldLayoutMkLst>
          <pc:spChg chg="del">
            <ac:chgData name="Lim, Huiling" userId="69673381-9faf-4fba-a918-317ff0d2250a" providerId="ADAL" clId="{3C879D93-212E-43AB-961A-4D52E32C9C01}" dt="2023-04-24T10:05:16.976" v="17" actId="478"/>
            <ac:spMkLst>
              <pc:docMk/>
              <pc:sldMasterMk cId="3194359200" sldId="2147483708"/>
              <pc:sldLayoutMk cId="3269671200" sldId="2147483713"/>
              <ac:spMk id="2" creationId="{A5B790A8-007A-4512-A6D3-2E33D40E7784}"/>
            </ac:spMkLst>
          </pc:spChg>
          <pc:spChg chg="mod topLvl">
            <ac:chgData name="Lim, Huiling" userId="69673381-9faf-4fba-a918-317ff0d2250a" providerId="ADAL" clId="{3C879D93-212E-43AB-961A-4D52E32C9C01}" dt="2023-04-26T06:36:04.866" v="102" actId="165"/>
            <ac:spMkLst>
              <pc:docMk/>
              <pc:sldMasterMk cId="3194359200" sldId="2147483708"/>
              <pc:sldLayoutMk cId="3269671200" sldId="2147483713"/>
              <ac:spMk id="6" creationId="{B273C320-A631-4492-8FA9-D6AE8D15D8AE}"/>
            </ac:spMkLst>
          </pc:spChg>
          <pc:spChg chg="mod topLvl">
            <ac:chgData name="Lim, Huiling" userId="69673381-9faf-4fba-a918-317ff0d2250a" providerId="ADAL" clId="{3C879D93-212E-43AB-961A-4D52E32C9C01}" dt="2023-04-26T06:36:04.866" v="102" actId="165"/>
            <ac:spMkLst>
              <pc:docMk/>
              <pc:sldMasterMk cId="3194359200" sldId="2147483708"/>
              <pc:sldLayoutMk cId="3269671200" sldId="2147483713"/>
              <ac:spMk id="7" creationId="{5210D934-1C71-4014-A4CD-650AF7071AA7}"/>
            </ac:spMkLst>
          </pc:spChg>
          <pc:spChg chg="add del mod">
            <ac:chgData name="Lim, Huiling" userId="69673381-9faf-4fba-a918-317ff0d2250a" providerId="ADAL" clId="{3C879D93-212E-43AB-961A-4D52E32C9C01}" dt="2023-04-24T10:06:03.870" v="25" actId="21"/>
            <ac:spMkLst>
              <pc:docMk/>
              <pc:sldMasterMk cId="3194359200" sldId="2147483708"/>
              <pc:sldLayoutMk cId="3269671200" sldId="2147483713"/>
              <ac:spMk id="8" creationId="{972027D6-2D7B-4590-A9E3-A742D27B2BD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1" creationId="{D94D5960-8B6F-4694-BB09-AD8959D2758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2" creationId="{DB2864D8-A540-4E57-833C-EF6E19158C1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3" creationId="{65BFA297-8210-4EAC-9838-48EC4864771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4" creationId="{13ADAEBC-0966-420D-95ED-E6B9A98E7F8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5" creationId="{1768DD0C-78D6-435C-A4C4-899E53DFFBD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6" creationId="{DBF8513C-925B-4835-86B4-6F8C0FFE0CF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7" creationId="{8392BE1D-D4AF-4AD6-84CD-70DF46A43C3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8" creationId="{7CC32EFB-C05D-4813-ABFF-87797C199EC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9" creationId="{D16F7BF0-D73C-4040-BF71-5BE619C5F99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0" creationId="{57DC794D-2189-4AD1-AEFC-156FD4BB8A3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1" creationId="{53C92E74-A834-40AF-8D5F-ED088F4A09F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2" creationId="{0B7096D6-EB89-4784-8D3F-474A1648D77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3" creationId="{A3B088CD-AA3A-406F-AAA7-79567E4E505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4" creationId="{29DCA1B9-6939-4E53-88E1-1382135A57F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5" creationId="{AC3D42AC-3A09-4EDA-BD4E-C93E406DCC6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6" creationId="{3DB10F9A-CD7F-4277-91DD-8F873203B1F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7" creationId="{5EEF5C9B-4B07-43FF-983C-07E6F853801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8" creationId="{06FD467F-FDEE-426D-BB70-F75D5B85920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9" creationId="{1FDECB8B-879B-4224-9E4F-437910ADE48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0" creationId="{88086AFD-1DE9-4386-A751-FB6134118C0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1" creationId="{3610CA08-7578-4DA1-B0A1-8996869F89B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2" creationId="{98F3C2E9-1BCB-4E1A-B2E1-95340926776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3" creationId="{78B4D837-59B3-4DC3-BD5A-10F85A11105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4" creationId="{9BA35ACF-50C4-465B-928F-F7D6E68026C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5" creationId="{C0E77B01-447D-406B-926C-C5C6BF998D2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6" creationId="{FED245A1-CB8F-4632-9809-A5D8F312772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7" creationId="{2D4E40B9-B655-4102-91FE-EAF4D3F7C09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8" creationId="{D0B66B11-6681-4BD4-9D3F-365FE11011F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9" creationId="{E4061676-789B-498B-8A8C-7847E579A70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0" creationId="{472D790C-657D-426D-B4B1-63DDCF26A16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1" creationId="{711391BD-6493-4920-AF21-4C977BA5644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2" creationId="{2B103CBD-AF11-4008-BAE0-3FAB74E3A80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3" creationId="{8F2A35D8-B6A3-4D4D-978D-3431480599A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4" creationId="{36A0D387-B796-42C1-B37F-AB5C378A583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5" creationId="{3289AD3D-C29D-47C2-8BA3-FF988A541D5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6" creationId="{021F4309-43C3-4EC5-AE1B-8D9508517E0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7" creationId="{4D99CA4F-52CE-47AA-9407-0423D3426B3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8" creationId="{C24786DF-39A2-476F-9714-F381F7E49E1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9" creationId="{9177CAAE-8AE8-4EBC-9903-2FC1226B410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0" creationId="{66814535-0FA5-4344-B61A-238024BC21B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1" creationId="{69A4CCB9-0E50-404E-8921-4069F4E24DE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2" creationId="{33A4F31F-186C-4153-B151-BC0324ED545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3" creationId="{E40A4DDB-89D1-4177-B256-16D6AAC049F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4" creationId="{B4F5B629-C8D4-4771-A11A-313F377FCE7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5" creationId="{8E27FB3A-1AFC-432A-A78E-068BF8C404D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6" creationId="{D91F27D2-D2D2-48E3-B6D8-D8E72D0EF7C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7" creationId="{9DCF5ED8-1E5C-4894-9AEB-0204EB1AE3D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8" creationId="{A1540A04-2B0A-4483-AC0F-1797E1FE62D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9" creationId="{55970F4E-2C3E-4EBB-B84E-A1BE8A09B18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0" creationId="{9E57ABE8-24E6-4ED2-9C64-38A3F2BC6CF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1" creationId="{D85AA253-3586-4E79-95B8-1BE2ED12F67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2" creationId="{DF4E1F29-5F30-4F66-AF27-891F22718BB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3" creationId="{E8A5822A-1B96-4078-A285-06D3D21C2BB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4" creationId="{B01AE3A9-1C55-446C-BE79-19D8DCA223C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5" creationId="{8C24674E-F341-42A9-936A-0BE7A70812F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6" creationId="{8F911C8F-024F-4BDD-9371-EE51FA2E603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7" creationId="{2EC24B50-C944-43E3-A0CB-ABF0D0515EF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8" creationId="{831C3C14-6E03-4B87-AC5D-B362499A462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9" creationId="{BAAE49CE-5AE2-47B2-815C-1258AA767C9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70" creationId="{E7C6678A-451C-49ED-AA01-DF3F3D69C68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71" creationId="{15796785-615A-41C0-9975-F652970B77C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72" creationId="{467DACFD-2187-42F8-9DA0-089B972E907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73" creationId="{08597A21-98A3-4F29-B59B-7F5EE99C700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74" creationId="{2724D234-802C-408E-A6ED-C52A0C36157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75" creationId="{EEE16D57-4374-4795-B10E-6496EB2FAD1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76" creationId="{AE9AC96D-C928-4A0E-B603-36D432147EE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77" creationId="{80A5616B-DD62-42C4-BCCF-B3456A2B999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78" creationId="{10FE4811-8183-4ADF-96CC-45B4896430F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79" creationId="{4B120B49-AC8B-4CBB-B7D2-BA7C380F490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80" creationId="{105E2EB7-8484-49D5-929E-CF6A895F507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81" creationId="{75C4DAC2-625B-4DA4-BE7A-FB07AC8B5DE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82" creationId="{DBD1CA28-DF80-48EB-816D-0901DA298B7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83" creationId="{354FF2D3-4266-4372-ACA8-5418778ABD0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84" creationId="{B9753269-DF68-4257-8024-C4AB6E4B727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85" creationId="{605F0C9C-D028-43A6-8203-658EB64BBF2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86" creationId="{5A07E472-8257-4B8D-AC4A-C93AFD39237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87" creationId="{1FB47420-5670-4B7F-825B-983F6BEE335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88" creationId="{AF2D3995-9BEB-4249-9DE4-FE6657DA51B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89" creationId="{C4138E90-EEB0-4CA8-846C-C8AD6DC2AB3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90" creationId="{65638490-C22F-41C0-BF8E-C75EF5D303C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91" creationId="{1D54BA31-0587-419C-8007-515481DDDBF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92" creationId="{B2D39AC2-2787-4E90-920D-8B75A49D8A9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93" creationId="{126E35FB-7010-4D85-9500-53DD6044136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94" creationId="{20EB33D2-F16B-46CA-9C97-40CFC354881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95" creationId="{556665D8-5288-449A-99D6-9224B761AC2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96" creationId="{80D01E7B-95EF-4C18-92BB-80A561D8240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97" creationId="{B2E93761-64C3-4F96-BA24-82E3C24F0A2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98" creationId="{58286095-5825-4805-8C8E-AE44F77F268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99" creationId="{F4D7794F-036A-4417-A631-A7A16001B5D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00" creationId="{63BF44F9-6EBB-48CA-9174-B924807AF35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01" creationId="{1022D69C-A499-425A-9B9A-10EAEF5AA1B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02" creationId="{B11F6995-A799-4504-8507-ECCAEA14A10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03" creationId="{47748F30-4189-4D44-8D9B-E314D4023BB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04" creationId="{3102994B-9C8A-491D-82F7-85F0D0644D7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05" creationId="{3A1021DD-6FF5-4405-AA33-2EE27BCAC11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06" creationId="{76C5EA97-D7E2-4181-A3F5-EAE760E6F87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07" creationId="{A7F649DA-6D2F-45CF-AE29-D2CE11C7932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08" creationId="{E187FF7B-C6F1-45E4-86D6-3EC202E87AE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09" creationId="{FF487A1E-DC24-4994-A53E-28E1792D3B2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10" creationId="{2CDD5C5C-FB5A-4498-BC66-5B0F18C4958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11" creationId="{49269023-EA9B-4461-9B24-C8F0F5B526E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12" creationId="{7742938D-615A-4927-81F2-61D6F1784B2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13" creationId="{FC1E5E44-9250-4869-8DA2-025F50F7697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14" creationId="{5D536E62-2D89-41CB-B153-93BD8AC1AFC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15" creationId="{617354E7-5EAE-4DD8-835C-CD2BDDE0730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16" creationId="{AE782372-AA49-4398-A3B7-DEDB6238A6B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17" creationId="{0EA67248-8BF8-4CF6-9416-2A3EB872526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18" creationId="{5CC262DE-7C2E-4430-908C-C9963477B48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19" creationId="{A1B1295D-5FE3-47B5-9CA9-A18E22A24E5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20" creationId="{7379E484-4EB5-4C64-9D6B-46DA43B955C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21" creationId="{CED7D110-F359-45DB-B0DE-B9F6AA6F814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22" creationId="{959146F9-A212-42EE-BFDB-1FDE1BEC2D3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23" creationId="{2921D3B4-1A8B-48F6-9AAF-85383B4B1E7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24" creationId="{DB61EF4B-8A7D-4C55-ACB6-60B2A1B3AAE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25" creationId="{D6F77922-169F-4508-9973-F5F6BAC1398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26" creationId="{D1888884-B29B-4A0C-8875-48377F76801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27" creationId="{5560C169-76F5-4EC3-84BA-3DE654F5ADB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28" creationId="{3BC78906-B0F7-45FB-83D5-B03DE920659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29" creationId="{A57DA0A4-BD1C-44A9-8B4E-D30E54CE0D5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30" creationId="{2879FFB3-E296-4BDC-845D-08AD9A8BCBA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31" creationId="{FD0DA175-1E90-4921-92C2-EB62C598189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32" creationId="{441B6DEC-3694-4535-B8C4-91352A07F18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33" creationId="{44AF5D17-F73A-4F2D-B3CD-4B21CFC0A47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34" creationId="{8FB75EE6-D730-4EFC-8199-CC4026D1F05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35" creationId="{04BDFF9C-9555-4405-9065-F48FB5498E8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36" creationId="{C27A7483-5704-4EA5-8ED0-E7CB1A03AE7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37" creationId="{5CF9F7DD-3110-4B4C-BE9E-5D91969D8E7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38" creationId="{ACD4D73C-BA45-47DE-A836-E2BF75EE73B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39" creationId="{6B6B2ED6-C0A3-4E2C-B2D2-43DA6F9973A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40" creationId="{E53DFE26-17E7-4364-BF59-8F9F07C1B3D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41" creationId="{4AAE3969-2C0E-466A-BB29-ADAD57719E0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42" creationId="{A149E2E9-A63B-45F7-A5DC-D13C30C9B02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43" creationId="{788A01D2-EBC5-4CDE-9B97-6D1F33353DC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44" creationId="{21920071-2E14-42B8-BD24-5084D645318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45" creationId="{8CDDEA5F-4337-45E8-960C-43D40B1215F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46" creationId="{E43EB21D-1266-448A-8140-ADDB19BB4B1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47" creationId="{F4EF201C-7B5C-46BE-9B21-53DEDEB1433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48" creationId="{9D8D9200-3BF3-40B8-8298-E31F664EFBD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49" creationId="{6BE981A5-6FA3-496B-A159-7BBDE4B91F9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50" creationId="{83D0A12C-977D-4003-B02B-DE415CFA7B7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51" creationId="{C76690FD-B9D6-4AC0-9B74-01238492ECB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52" creationId="{5DD50F00-7755-4D64-913D-0CFB17410C6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53" creationId="{30ACF682-DE70-4811-9C2C-2EDEF092FC6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54" creationId="{201C296C-6930-45E1-9351-B981230E8DD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55" creationId="{545DEB1D-B94D-4A39-BA93-1A9ACC6F3CC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56" creationId="{AB914469-CBE9-49F7-AAA8-53A141D0F46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57" creationId="{C851D918-8B3D-4051-9CD0-A14B9698979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58" creationId="{FD8CD859-A1E3-43B2-A617-696ADC19D43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59" creationId="{C07F5D2F-B0D1-4ABC-A09A-B3EFF03D3D7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60" creationId="{8AB60093-FBA4-4851-AFF3-A4A6ACF62E4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61" creationId="{948D8CFB-4ACD-44B3-979C-C6614F4A0B8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62" creationId="{1A7B674F-3457-44E4-BE54-7F9A18DAF3C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63" creationId="{EED760D0-A524-4F4F-B27C-BA5C7367185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64" creationId="{439A9301-F655-4D26-8254-923FD1F2824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65" creationId="{CBD3F8EF-9086-4F2A-A3C2-FF228213D4A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66" creationId="{0CA2944C-A5AB-4FB9-AB93-EC1E6084D37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67" creationId="{F93D831C-F87E-411C-B0D6-043E044E9B3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68" creationId="{379B72F1-23B0-44FA-ACA1-68A57A7457C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69" creationId="{89ADFDAF-02B7-4A59-A188-46F4E525C0C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70" creationId="{401C1A6B-50C3-4C4D-B9E7-A0F2C02FC04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71" creationId="{B0E3C968-EEA8-475C-946D-27EF00A0A9D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72" creationId="{9E31CCDB-549F-4157-88A5-951165EC88B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73" creationId="{BCB779CC-7614-4845-8A5B-1F5D406CFF9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74" creationId="{418583E1-2DB1-468B-AD1D-EEB95F0D921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75" creationId="{3B701754-647C-4D4B-AB09-EDC5C82C547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76" creationId="{1C47CF97-7B85-495D-B426-1AF855C23A3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77" creationId="{DC121457-CB1B-4C4C-87A8-C70CEF8F1CC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78" creationId="{D146450A-B160-45D5-B072-574C2A29116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79" creationId="{E9ECBA14-C97E-4721-9F7B-6F87757292F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80" creationId="{336344C3-2BF8-4AD0-8435-78B964CFEE5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81" creationId="{48B5F4F7-500C-43C2-83D0-2B756FB5B21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82" creationId="{AEB62AAA-D6E5-436C-970A-713C0740490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83" creationId="{E52BC43F-554E-4A25-939D-6FF91D1EA94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84" creationId="{94FDEE3C-2DDB-46E5-B9E9-D902431042E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85" creationId="{0B492D58-9246-4600-8969-5B3A47C6E5D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86" creationId="{D6526641-AC9B-4133-8049-21855F37C12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87" creationId="{045D69EC-AD01-4FA8-B908-AF0DB8367B0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88" creationId="{17EBBA59-49A4-4751-8532-D861D02F7C4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89" creationId="{32786701-815B-46D7-B427-E940195F758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90" creationId="{05D37C22-0434-49B3-9FA4-F7257E53DA1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91" creationId="{4C21F0EF-07F3-4ACC-B74F-926317BAC9D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92" creationId="{740731AB-6B19-4A38-BB36-DCC7148DC01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93" creationId="{3D279C7E-80D2-409F-BA1D-3F56925D0DA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94" creationId="{2CB70C63-0354-4D5B-B106-2E772BB3AD2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95" creationId="{E972AFD9-F41E-404A-88A0-82D6131D8D6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96" creationId="{320C4B7D-8522-4A1A-8D67-6D2BDCAE3EE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97" creationId="{307FCA58-2222-4CA3-A4DD-BD95C1743AD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98" creationId="{AFD26461-7025-4D06-84D2-7A69569208F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199" creationId="{3FE71776-9FE1-48D7-B77A-738631F2FC8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00" creationId="{9FDD17D5-79C2-4654-9D15-BF022CD8EFB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01" creationId="{29E7C738-4B03-437B-9487-A745117CFF3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02" creationId="{31B1D0F7-54BA-43AF-9A48-28D4D5FFD98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03" creationId="{A83B91C5-2400-49DE-9AB9-2A7E8168483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04" creationId="{11549504-1B92-4DCE-982B-A87194FAB74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05" creationId="{C46304EC-0F89-4AEF-AC80-686C7222CD6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06" creationId="{2EA15F39-D70D-4CAF-9EAB-AB6BB264F06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07" creationId="{BF13F4DA-032B-4CFB-BEF5-C728DE23565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08" creationId="{A940CD43-4F4F-41DC-8C6D-546B41FFDBD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09" creationId="{085DCEE1-1B97-4BC5-A865-E242E335306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10" creationId="{A26C379E-1951-46D8-AB58-ECA650066D9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11" creationId="{A9C48838-084D-4EE8-81F7-D8115FECB5B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12" creationId="{AE4A5700-BE00-4062-A520-63A4587D93A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13" creationId="{5C84528B-11A7-468E-B93A-6D6C964A73D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14" creationId="{D3E6CFDF-D0B9-4B1A-9CA9-BFFDBA22483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15" creationId="{559606A1-1F4F-4608-B5FA-5FECC085738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16" creationId="{6144E567-B56F-4FC3-8E3C-8A308F81820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17" creationId="{CADE4610-13A4-49BD-9DA6-E1AF250DF62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18" creationId="{A9F95926-A23C-4DBE-A454-F609778F616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19" creationId="{46DA8A18-54FC-4BCA-BDFF-1E6D05E925A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20" creationId="{AF5803E4-A374-4524-A360-8902E3D6112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21" creationId="{70E6B540-3BE3-4156-BF66-AE6CF24A699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22" creationId="{4FA491A5-415D-4309-8C85-D540982090A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23" creationId="{EB61B050-5003-4517-94D7-08CD40C2A46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24" creationId="{EC2EAF5B-DFDA-4509-A02E-904E3015245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25" creationId="{52D7F8C0-742F-482A-ACFB-8CAC6173649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26" creationId="{B027987B-479B-4B0A-B202-7FC5B1953EC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27" creationId="{19BDEE7E-8D04-41D2-AA57-94D577A4800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28" creationId="{0C7055F4-9739-4D8C-AA79-C33DC686964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29" creationId="{D6449AD0-2240-4192-96C6-CFAFEEF944A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30" creationId="{AE92F8F1-E7F6-48A4-A767-F1F0D00CED1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31" creationId="{14D4E7F1-6209-4D29-9B91-9A8E9C9611E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32" creationId="{B5437D38-C2F2-4698-BF25-3DBF8E37F23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33" creationId="{257B6AAB-C49A-4C65-B38D-FBFFD641371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34" creationId="{35F0D2F4-DC17-497E-B687-E32C7BB1C0D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35" creationId="{41939EDF-6CCB-4BE6-A43C-B38CA38D53E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36" creationId="{48855DB4-209A-4636-88E8-705167DF3F2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37" creationId="{F54CC358-2D58-4618-9690-235CECBDC10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38" creationId="{4822F06B-39E1-42FE-92CE-3AE83BE28AA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39" creationId="{8E3B2634-054F-424E-8A54-3E6B92C8D98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40" creationId="{6B8EC4C6-10E3-44BA-85F7-4A931BBD38C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41" creationId="{4A78B98F-854B-4BB9-A086-25255ECC0AC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42" creationId="{E58F01AA-BA59-4C85-B9ED-48AE2643EB3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43" creationId="{A5C41076-61FC-49C1-B88E-2E1882A43CD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44" creationId="{414308E3-9736-4712-85C7-334FC01641B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45" creationId="{C7CAB83C-23F3-4D47-9965-AE87C29CF9F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46" creationId="{8DCC1E87-8161-45D7-8790-6C7E8C78511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47" creationId="{EAE20CFC-456F-46EC-AC3F-D0DF32C135F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48" creationId="{97105015-F9B0-4E06-AA29-B2B6ED41F42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49" creationId="{7C1CC8F7-5809-417A-A6DD-361C89567DB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50" creationId="{98FE3716-E414-40AB-929D-6B1B50F2891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51" creationId="{7A5BA75D-9AB5-4F80-BED8-46D5E5C1BBE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52" creationId="{9FE4CB4A-C8FE-461D-B225-5A6B8CBA029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53" creationId="{66EE48B1-0E6F-46C4-9F34-1B9B2F829F4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54" creationId="{4A031C76-960B-4358-9752-6C0425E382B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55" creationId="{9A83BC65-0F4F-489A-AEBA-A77D2EB58ED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56" creationId="{94C96B2F-F4EB-44CF-922A-A8233644A96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57" creationId="{F8067EDB-BF70-493A-BA55-1178D5887C4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58" creationId="{B3F468FE-83CA-402A-8F4E-17E07D1A54A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59" creationId="{3C78934B-DAAB-4970-8C74-B65FF1188F9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60" creationId="{71BFCDC4-164B-44DA-96D5-900E1DB9042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61" creationId="{F7247E2B-77E3-425F-8D09-1408688F751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62" creationId="{DAA71DD5-FF64-4384-9BBD-7B9CFFE5C21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63" creationId="{E7C88978-CE0E-48C1-B9DD-D83A15AD6C9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64" creationId="{7AD9DD07-C480-432E-979E-F8C3E7BE646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65" creationId="{D832D7D8-9A64-4D98-B52A-0A32A356205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66" creationId="{95ACF845-FE6F-4FB1-A862-ADE29661C39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67" creationId="{21A93C3B-AEA9-40D1-9A31-6AA15986DB9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68" creationId="{981E95F2-8427-4759-90E5-0705F688A03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69" creationId="{15461DFF-F749-4463-A696-D14063ABAE7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70" creationId="{3AB1C975-CF1F-451E-B63A-EFCDDE727E2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71" creationId="{2AAE1C49-7EE9-4FA0-9712-934427D8DFE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72" creationId="{13B90EE5-253D-4F15-B10F-BBC8D6F1A76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73" creationId="{75356155-9722-4AD6-B4DD-9F37464E972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74" creationId="{8FB6C3AB-1F97-4762-AA2F-5D49D18353F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75" creationId="{95482C5D-E0C7-4C36-B90D-6074B0304CF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76" creationId="{5CB0404A-4D2F-42A9-B14C-F9E69F192AD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77" creationId="{292332CD-8AB6-4C9E-B349-7267765DCD6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78" creationId="{C720221B-6000-438D-8FAC-575DB529707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79" creationId="{D4693B7A-93C7-4FFE-BF42-9017A07BE3D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80" creationId="{B931D0C2-40F5-4537-B3A5-9662ABA409A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81" creationId="{3CE6FBEA-2430-449E-830D-E7FF3A0E55A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82" creationId="{63C9FEA2-1FD7-4E0C-8EDD-B871E84E768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83" creationId="{EA4EE555-2CCC-4869-8B30-DCFFD347D68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84" creationId="{7870EA06-F5AA-47A0-AF61-3B4303206F9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85" creationId="{EC54CABF-2592-4DDC-86CD-6D81C0A1359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86" creationId="{835CDAED-D2D5-437E-8624-FD4804B8B73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87" creationId="{C6AA9411-EB7F-4692-A829-C3837D67BF4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88" creationId="{CE4035B1-C227-4694-86A6-0D6382B4F06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89" creationId="{D587BACD-5906-42D7-BFA0-E03C1C64456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90" creationId="{E6F745D1-02CA-41E3-8541-FCB4AE3831C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91" creationId="{95C41586-3922-4B43-A61A-F8C8A876DDA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92" creationId="{819D2636-A4DF-444A-AC5A-51BFEA7BCE4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93" creationId="{1BE10A0B-040C-41F2-9CAF-60E8DC3E8DA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94" creationId="{45295FCB-2FD9-482D-A8FA-74071F6E713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95" creationId="{59266027-DAC6-4158-B5F1-5681A0E535E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96" creationId="{BF5DDA36-DA16-44F1-946D-7F54F326921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97" creationId="{BC7CE378-A7C1-4F06-BA6D-C23F5316425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98" creationId="{6DEDCB15-BF29-4FFC-A75B-4510DD4425D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299" creationId="{AD889516-4571-4553-8618-264BB7DE955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00" creationId="{878D481F-E952-4546-915C-5219997B84D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01" creationId="{47CA9428-6C7D-40BC-8AC9-5CDB4B4515A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02" creationId="{E14FFCD9-4644-4916-A952-DD47E995C58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03" creationId="{3BEACF56-090E-4164-8A5C-442415C40D5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04" creationId="{45704395-E649-4656-B0D0-4140BF930D9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05" creationId="{CA1EFB1C-9B71-4C71-B28B-814E427506D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06" creationId="{2944030D-6766-4424-90AE-A93E1F1F503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07" creationId="{5001A40C-81F4-4DE6-AF31-2D6FFFB5963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08" creationId="{39421284-7846-4083-867F-B2F2C8A3FFC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09" creationId="{6DB3CDC7-856E-42AB-B50A-C8C9484E989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10" creationId="{B48C1FC5-CAF9-4050-9DBE-C171AC58BA8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11" creationId="{F039D707-352B-4068-B498-7728A06C310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12" creationId="{B31A9289-AEEF-4F3A-920E-232372AD58E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13" creationId="{E22B8A50-D4C1-4423-B23A-4B090853FA6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14" creationId="{A672247E-507B-4C36-A5F9-0A4E3DBD00D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15" creationId="{0FD98939-6613-450A-8459-519D5137A1B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16" creationId="{B5F8913F-E798-4ABA-AB36-ECEB07445D8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17" creationId="{56A12201-8DA6-45DA-AD2E-5E164E2E3CC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18" creationId="{ABE9ABED-C2CD-4A87-AABE-F7A94B21FEE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19" creationId="{444CBAB9-7420-4C62-9AD6-1077E8499BE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20" creationId="{23A9908F-EDED-4A18-A02B-F3239C2D819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21" creationId="{C93B2C3F-8CDC-442B-8EC1-0F72D3FEA4C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22" creationId="{DB05AEC0-A1F0-44AD-A855-05806246722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23" creationId="{72181419-B971-408E-8AFA-0B611C78644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24" creationId="{EF43D9CB-D3E2-46E2-B4AB-BB46BE70283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25" creationId="{395BFE08-8FD8-421D-9523-6EC891C598F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26" creationId="{16A334CD-2C42-404B-AC4F-032370D7D04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27" creationId="{D2C6F3E7-C28A-4779-832C-6DADE53D413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28" creationId="{4D025B28-46B7-47F5-8DF9-E3B58C031B8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29" creationId="{E0737F35-8C0B-4368-89FF-7E91B82B11C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30" creationId="{5CB38363-ED80-4416-9F41-D4CD435BD15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31" creationId="{6138EDFD-AC2B-4B33-BFE6-F013637243F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32" creationId="{77517FAD-D430-4D08-9DE6-92F8A1D191F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33" creationId="{5C8B4ED5-9317-4C9A-9021-70470997162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34" creationId="{6372DDC3-62B7-4742-8B69-BAC675E9315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35" creationId="{5F2E6FF0-230C-4A7C-9E95-A4FAF53FF5A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36" creationId="{B7FBF4FE-0BB2-415D-9037-08F27D21EFD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37" creationId="{DBEFDD92-1251-4484-84A5-A5AFCA536ED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38" creationId="{35850B30-6450-4B28-876B-0E9F18C53EA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39" creationId="{F91DA517-9290-4D16-8FC3-A6F78CD83CB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40" creationId="{0069B8BA-A7A2-4987-AB83-A16C9D58D2F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41" creationId="{89AAC3C3-C7E7-4386-8BD2-5AB2515FA91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42" creationId="{932D3241-890A-48A8-8068-F74E5775EEF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43" creationId="{8D86EA70-700A-4086-A9A5-F86BF313EF8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44" creationId="{B8E5006A-2C3F-4F3B-892B-BB03D13B98A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45" creationId="{FF9B1434-276D-4E73-913F-235A26E8B35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46" creationId="{E911071B-FB40-4038-98BD-F9C36755A44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47" creationId="{BA3A62EA-F529-4A2C-AA44-01B446B802E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48" creationId="{5AE947BC-9FEE-469E-A957-7B7DBB12098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49" creationId="{F8AFA72F-0677-4988-BA8B-2DCD4F09C03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50" creationId="{B86BD64F-2F51-42AD-80A8-96389CB417E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51" creationId="{07F4351B-3D2D-4601-879A-0B95BFD6420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52" creationId="{9B687320-32EE-404C-AB72-36465AACAA5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53" creationId="{E1771282-52AD-4487-84CA-C13E97CDB36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54" creationId="{4CEEC239-716F-4743-BBB9-2914CA457EE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55" creationId="{A8AC6637-BDDD-4FDF-9F0B-657CEB1ED8E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56" creationId="{57347158-A0DE-4862-8266-CEF0E19ABA3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57" creationId="{C1B8EA0F-FFD8-4078-AE06-B85ADE97CCB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58" creationId="{7A1B220C-3702-46C1-A0F3-0E1DF3DF6B9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59" creationId="{A4582222-D39C-40CD-875D-5BD06FC51A7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60" creationId="{FCF91BDE-24A7-4964-B3B4-1B9F6626AE7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61" creationId="{4010CC54-6057-4851-BFDD-CFBF2B5735C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62" creationId="{D59555B2-44DF-404E-8CAB-2287D06B189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63" creationId="{952EF98C-EF53-41B3-BE62-58681446D1F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64" creationId="{0D9A480A-FB5C-4EB0-849B-264FD1BDA9A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65" creationId="{F7637661-F03C-4D1B-BAEF-F7F013727E5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66" creationId="{748A83EE-066B-4A64-9BCE-C8AE1FFE88B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67" creationId="{5CB87DDD-2876-4118-81C4-F953F1D5BED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68" creationId="{C22B0363-1DD6-493F-AE5B-A4238C2EFBC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69" creationId="{DCA20217-C9CC-44F3-BA3E-B36903A8141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70" creationId="{AAEE7C80-A4AC-41DB-B7D6-63B779871C0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71" creationId="{350B6BBF-7364-4108-83AE-70C348020D2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72" creationId="{1B56D626-2B54-40E7-BF1F-183AAC1632D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73" creationId="{B0981BD0-0BB4-4497-A115-E40716DD0BD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74" creationId="{664DB95A-22F5-4EF6-869C-2BD9CC00924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75" creationId="{C1BC28DD-64FB-432A-A56D-BE1EB1F9E3E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76" creationId="{DFFCD8FD-655B-44AC-8E23-B885AB6C04D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77" creationId="{D7F67A3D-37EB-4D09-A770-745CF810EAD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78" creationId="{1641C7B7-94CB-454A-ABD6-2BE8D5FDEE3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79" creationId="{38624472-C33F-4441-8435-5A8DC183380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80" creationId="{B0A0F782-8210-47DD-ABBD-729E7506E09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81" creationId="{AC57FD78-AA9E-400D-87E7-35A507337A6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82" creationId="{A4FDC9EC-4F3B-48D2-BAC9-3838988968C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83" creationId="{BE91786F-79D4-4D47-B12D-A862CB3D67E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84" creationId="{67C507A0-4415-461E-B3B4-D530D24313A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85" creationId="{9A8BBB5A-BD75-4639-A596-012DD97B34F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86" creationId="{E5A4C969-7ADA-4A89-8709-42514932C6E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87" creationId="{A0755B29-5407-4C7D-AAC2-F849411575E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88" creationId="{A23330AA-B166-4101-A9D7-47125402A4A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89" creationId="{681AB96F-28FB-4699-8AF1-54F1C4BEB79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90" creationId="{4CA7663F-8195-48C5-8BF0-A432D91BAE5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91" creationId="{0E4A9F93-9A7B-43DF-A6B0-1E55AB7E16F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92" creationId="{89547FC1-870F-4AE0-B570-4850741C066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93" creationId="{90A17C6F-555A-464B-99A9-9F3C7837FB8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94" creationId="{E7C81416-F4C1-45F9-B0B2-48A1BFC86C8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95" creationId="{2745CBB4-05D5-4B61-ABEF-649D7065326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96" creationId="{CDACFC81-CC1F-4F5C-BDF6-447295F884B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97" creationId="{0CF38EBE-967B-4AB1-B5FF-D56C9EA3AA6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98" creationId="{2FEAE02F-5EA6-4B9B-ABEE-A7AF978E567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399" creationId="{7AFA8067-B2B6-48DD-B5CC-9FDFB5925D1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00" creationId="{6B252E15-1428-4237-9749-603C1841616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01" creationId="{31E0EB05-0573-4E0C-9784-25A0527DE6F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02" creationId="{5ADCB903-7D71-4F6B-88B1-687A068B205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03" creationId="{907317B9-52D3-4A4F-AFCE-C56AB5EADF2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04" creationId="{ADA2A672-6D42-4BBA-8FC5-337D982325C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05" creationId="{D0CB5DED-4CCB-4820-AE05-A0219A553FD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06" creationId="{8D8D6F6E-D40D-45B3-ADFD-0C003783AC6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07" creationId="{6EF95D66-BDC9-47B7-9163-A4A5A536258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08" creationId="{5D1D3A62-C2FF-411B-9C96-EC19D346D71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09" creationId="{52A29445-CCF8-4F7C-B20A-7CD8917AB78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10" creationId="{0A582ABF-051C-4EB7-91E3-7D482C1D3DB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11" creationId="{417F1D75-BD9D-464A-AE93-AA189FD169B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12" creationId="{F1BC1A04-90EB-4B8D-8145-8A6B3DBD311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13" creationId="{3FAB1A0D-A6C6-4005-8558-224149719BD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14" creationId="{A44F3FF9-F62E-4520-B1A1-6DF05CE2D2C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15" creationId="{EA809C25-76A6-4BA7-9DF7-AEC2928E3A6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16" creationId="{71177E1B-3F9C-476F-8C67-50C48BAD081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17" creationId="{3A4DCEFE-8C26-429A-8245-A97240C684B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18" creationId="{778EE124-B194-4C85-9DBA-BEA26D99D00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19" creationId="{3525B465-29E9-474B-A477-71B96EBA545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20" creationId="{28343894-00ED-4C16-BFE7-C28A843142A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21" creationId="{92C956DC-AE6E-4246-8E33-7276C01EBB2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22" creationId="{F2FCE24E-E2E3-4EC2-8266-0F612138CB7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23" creationId="{400F29FF-20B6-4A76-9FB1-16651526567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24" creationId="{6A506101-4CAB-4B37-883B-75382C5B3AF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25" creationId="{4398FFE7-487A-4852-8C30-80A92B5B49D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26" creationId="{60E36FD4-304A-4F96-8FC8-C254901FE5E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27" creationId="{C42CAF14-764F-4A3E-BD53-D1E3E15BBB7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28" creationId="{07869459-8DD6-49C7-A160-CB8A903D9E1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29" creationId="{B027A93E-74A0-4F46-A574-073A9366590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30" creationId="{250F663C-E754-4B71-A7DB-85E66AC90C0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31" creationId="{337F6A4F-EAC7-4B90-8BF1-0BB138F41F8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32" creationId="{5ECD44F2-E9F1-4C5B-942E-B35CD6E1B9F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33" creationId="{45087DEB-46EB-4DDC-A0D1-B25C926A972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34" creationId="{54C8A76F-C284-413C-B25E-D15549ECDD7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35" creationId="{4E5ABA8E-D52E-4BBA-B074-C10486C9D64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36" creationId="{918C8764-A3BC-4BFC-8386-EFC773E4724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37" creationId="{341703D3-40BD-4624-B352-E016A85E48B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38" creationId="{7E95559F-60B8-4DD4-9EA7-947169CFC21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39" creationId="{7F8198A0-5A64-4984-8F66-19F8E4C6871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40" creationId="{EDDC734D-D8DB-439C-A22E-98CCBCD9B52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41" creationId="{64AED187-9AE7-4AE4-8A09-928ECCB798D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42" creationId="{894E9C7E-6EE5-4298-B0ED-78B88BC9C5D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43" creationId="{F8922AAF-BD3A-4CCB-B07A-78D81100C68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44" creationId="{F6BADE44-073B-4D9C-9C67-A76C0A747EA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45" creationId="{9EBD9570-5480-47A0-82A3-230FF9D02A7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46" creationId="{71949041-6126-4AB8-A485-66152F22F3B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47" creationId="{349AF948-3F96-4025-A96A-E563721C049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48" creationId="{E93A5175-7ED9-4307-B67E-1D96B4F473F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49" creationId="{9B1F7721-9F6D-4EF7-8049-460A71D37B2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50" creationId="{70B58923-543C-4A74-8167-5C46CFE1F45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51" creationId="{99194D54-00F0-4043-899E-A8CF0F9E57A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52" creationId="{EEB6DA66-2DA8-4A24-A990-093FBFA851F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53" creationId="{BF72FB8A-4628-423A-A5C1-F309432033F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54" creationId="{29F3683C-5E4A-41FC-A2B9-098370F1C69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55" creationId="{4AAB339D-D18B-42BE-A648-8E5C4802EA0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56" creationId="{2529CA34-E088-43AE-B8C1-A319E7A64DC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57" creationId="{CB0AEF7F-6ECE-467D-9DCD-4A3BE481F28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58" creationId="{7239261D-6932-4855-9078-D0D9CF9E554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59" creationId="{7E7F029E-2310-4229-BFEF-A5287903EF1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60" creationId="{04C191BD-F6F3-4D0A-90FF-0FAFDE42D86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61" creationId="{80DBF0B6-9A5E-41F6-9758-FC873643A0E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62" creationId="{4DF23042-7349-44C8-BFDF-2FBF202869B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63" creationId="{6AAA78B3-69F8-4C8A-9FB9-D3F7178F3EF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64" creationId="{BD392627-938F-4747-A42A-AFD98A7B4BA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65" creationId="{47C530DA-4B1E-4C06-9573-25D4D678D92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66" creationId="{577374B9-7F20-4EB2-B689-0450AEC5552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67" creationId="{84820C46-B1A0-429A-B88B-357729F3737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68" creationId="{7CA4A0CE-1217-4AA9-9273-D7DC57AFE00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69" creationId="{7CB7223D-5D89-4B03-9AE9-9601A853460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70" creationId="{6DBB0F5D-ABEA-4F0A-9420-4F4D8E42C01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71" creationId="{DC92F2D3-C673-41CB-8C76-CAE2E36CDA7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72" creationId="{1CE2F377-321D-4A15-A496-10198961E6C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73" creationId="{4FCEF5A8-AED6-4597-9076-150B7FC7E55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74" creationId="{EA8DD868-A929-4988-A81F-F20ACF8F500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75" creationId="{66187C74-389F-4667-A5BB-D5EF7D01B58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76" creationId="{84077980-051D-4854-84C0-2BEB6214820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77" creationId="{1C72C470-AE73-4D04-AE50-27E71F2BB69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78" creationId="{5DF7E027-3FDC-4109-89AD-CBD1DC7B015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79" creationId="{2D2139CD-4495-46C7-A076-479452C8A81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80" creationId="{DDF0C07B-F74B-4B1F-8B46-D9659F35BD2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81" creationId="{13C4B735-1FF9-40AD-9CED-E7F9B604380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82" creationId="{5E3470FD-34C6-46DB-B341-838676C2D6E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83" creationId="{7D21930D-8723-40DC-9D76-0F47FD5103F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84" creationId="{CB5D96BF-1F10-435D-B98C-5DEB07A6FEF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85" creationId="{B597F85C-D874-46EF-8A70-3C171EF3F5F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86" creationId="{0708A6CE-F0EB-4DB6-9C75-4B3D08995F8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87" creationId="{095639BB-BB73-4121-A08F-A8AAD1DCF67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88" creationId="{7A396CDD-34E1-42CE-AA61-622B2D84A62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89" creationId="{D6779904-291B-4C1E-9CB8-9D8F7AE422C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90" creationId="{3EE0B44F-2B4F-40E3-8C98-B479E4245D0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91" creationId="{A7747EE1-1A85-4864-9483-E644F6937AD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92" creationId="{4BC68CFF-BEE9-498E-B9EA-0EC412C5AD9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93" creationId="{57B2C8A5-3E05-42A0-BFEB-32A55EBF833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94" creationId="{E8EB8AAF-0C27-4C37-93BE-E6202C8C91D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95" creationId="{A1FA6E1E-0714-439C-BB52-7BFB14E3F89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96" creationId="{256DACC8-93AF-4DE4-A887-499536C08B7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97" creationId="{35F1F67A-45FF-466C-83C9-6EF2AC882E9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98" creationId="{3EEFE4BF-2705-419B-9D39-63462A14091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499" creationId="{625DCADC-9540-4049-9CD7-779E13AEECC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00" creationId="{D1D4AD01-6561-4DE0-86E8-623ED0F2403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01" creationId="{66D377E6-C1AF-4A83-9256-956D7453614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02" creationId="{B3C65941-22B2-4F5F-8E61-0D1D023A11C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03" creationId="{7523B176-6684-4DC7-A94A-950FFF751A5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04" creationId="{BEF0C722-FBDD-4352-A441-98EB5269214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05" creationId="{AB69B3A1-F664-4C03-BED9-4A1C37C10F7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06" creationId="{E90EEB55-28BB-43CF-9505-0C0838BBEA2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07" creationId="{2FEF4170-EA6D-435C-B713-E013BE9D950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08" creationId="{6DC391E3-C1C2-4852-AB48-1B24B2C90C5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09" creationId="{73295A94-0E85-43D2-8910-32F78AE4B14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10" creationId="{1C41CE6B-A85B-4F7C-9754-BBB631A29CA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11" creationId="{2FA12425-47A8-4B63-B472-AAC1B22371E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12" creationId="{1AECC73E-5604-4662-BBB5-60F3BE4F728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13" creationId="{0481BF04-3564-40D4-9D34-FE6BACDC96F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14" creationId="{50F6B54C-0243-4B8E-867B-380A4854D0D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15" creationId="{22393893-1E7E-4CD0-BFA0-41B487EEFC8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16" creationId="{81C9E40E-9F9B-4A5C-8DD9-11C87F7E289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17" creationId="{CFB9CE12-EEA0-4CEB-8608-F9563063A36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18" creationId="{C37321C9-1F4E-4F32-AF68-4DB7A23E740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19" creationId="{CFB033ED-3245-4780-BAE9-66480785FB4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20" creationId="{2BEEA25F-0A33-4D7A-870E-215D82861A0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21" creationId="{00DA78BF-00C5-4714-9F35-FECEDDA4F93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22" creationId="{C38D02B6-7794-4B73-98F8-4AED0FD0C2C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23" creationId="{23896C69-A121-49FC-B5E7-74E682E1344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24" creationId="{1FBF5939-3378-4889-ACE5-B58F716237C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25" creationId="{1C9E59FA-7B68-4632-975F-F41D7ED8440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26" creationId="{6FA77DE7-26B6-42A5-A4E5-F3CB0DD7ABA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27" creationId="{D50C24C1-5388-435D-B108-D497720C039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28" creationId="{2CB9B59E-5E08-4E83-BD53-ADF3CC9A49A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29" creationId="{72D5FF1C-6583-45AE-8F27-06450919A61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30" creationId="{A73D09AA-6321-45B1-935D-6D66DC41E15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31" creationId="{B5D91322-D516-4852-B734-4F69F4E45AB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32" creationId="{C13C8881-F267-41E3-B3B7-52BA7FF0E60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33" creationId="{D853E325-8601-40D6-B944-9F0B338A7FB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34" creationId="{E99B8E7F-5586-4494-8F01-129CCC4488C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35" creationId="{81DFCA4B-BE16-4DCC-9619-5B133D437FB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36" creationId="{8155ACBE-587B-402E-9938-3496C136692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37" creationId="{2C59BAB8-372B-40A1-A402-AE8DF0B64DF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38" creationId="{BB28837F-326D-47F4-912A-C85D2970D28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39" creationId="{A6463613-04EE-42B9-BE09-D4CF2CA554B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40" creationId="{9F822423-2DD8-4402-B99F-499881BCF29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41" creationId="{64C8CD41-55BE-4608-947B-9605D1600FB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42" creationId="{B205E96B-0AFA-4F72-9B9B-92C96ACA7AF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43" creationId="{2D8B3F9F-B9ED-40CC-9EA6-C7DA460802B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44" creationId="{0411631C-E251-40C8-8F42-42AA4DB1136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45" creationId="{D980C5E3-E5EC-47F3-8B6E-830A908DEE9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46" creationId="{2DF6E58E-3B42-409D-AA17-0248B082E77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47" creationId="{75C04278-E995-4E9F-8170-AA5DB04F89C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48" creationId="{2938F5E8-CF9C-47F7-A7E1-EE13EF46BD2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49" creationId="{3FACEF7A-3D24-4788-A97B-4238B9D0D56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50" creationId="{3B5EE55B-1925-4CDC-9679-58EFC04D933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51" creationId="{C7BEB732-8BA8-45B4-8765-A4D588D7FC6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52" creationId="{CCAE748F-4860-48D5-A611-E556D2DDA04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53" creationId="{2500D884-02BB-4FDA-BA63-05413AFF220C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54" creationId="{63BC2B27-21AA-4565-BA7C-85601F94E31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55" creationId="{442118EA-3157-4726-93A9-2FE12E84411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56" creationId="{CBCCD188-E2BA-422B-921E-E1E8135A82F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57" creationId="{D24CFC81-48F9-4517-815F-3FAFF923384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58" creationId="{E1365125-410F-4DCE-98CE-85FE52A2871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59" creationId="{EEE3828F-E10D-4BD2-A28A-BC3CD9D350A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60" creationId="{85B733E6-3D6A-496C-866A-487E603B49F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61" creationId="{BC5408C7-96A4-4CCD-8585-37FAB7ADD5E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62" creationId="{1A405813-8D3D-4EAD-9299-B786AB41B86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63" creationId="{B0742F7A-6EAB-4B2E-8504-29AC92E9287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64" creationId="{3EB59763-4A47-4485-9F2E-526BBB5FDDE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65" creationId="{71FDDD5C-C869-4A7D-B383-B8A4DC19C1B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66" creationId="{FE08EFFD-9628-415C-9344-A21DA20CA59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67" creationId="{1865D853-B73F-4553-9173-70D078AD8C1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68" creationId="{302FF34C-9208-4818-A60A-4D336B836102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69" creationId="{5F9CF177-3A05-447C-B311-D5912D4FFCD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70" creationId="{CD12B712-189F-4A5D-B6DD-1F77C91EC7F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71" creationId="{1B76EE89-5D08-4D4F-921A-788399F0962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72" creationId="{54380E2E-CFA7-4F32-8EF2-5429BACDA3F4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73" creationId="{5E0059D3-4AD3-4CF8-9B1B-9FF6D856ABC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74" creationId="{C2ED879F-049A-4BA3-A098-290DB5D188EB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75" creationId="{D6871119-BD5A-45ED-9BC2-977DEAA1AF6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76" creationId="{9D3450AA-D2C0-4D7A-B3F1-BCD40E2C6DE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77" creationId="{D3157D0F-625B-492B-A004-B96565D37EC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78" creationId="{EB7AFCE7-633F-4C2D-A5BF-CCF981FBC4A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79" creationId="{0C3DB828-7787-49D6-BFE8-CA02E7A1225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80" creationId="{2CA59CD5-5CE5-40B6-B220-91F7B4D6416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81" creationId="{96FEA29B-5CA0-4043-BD7E-742B8E46E86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82" creationId="{00F6606B-7CA8-40C5-8532-8968A5F25D69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83" creationId="{73B39BF9-FABE-4811-A02B-90E83B95957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84" creationId="{01C77985-C6AE-471B-8A36-2286073BD00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85" creationId="{4F4899B1-D413-4E81-9889-FD067C45553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86" creationId="{DD1DE5D5-37BD-4C9D-9DC4-505D10ED965D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87" creationId="{9FC3C8E0-43D5-460A-90A4-4087C5012DB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88" creationId="{D8BD7E9F-0EF4-4F2E-8E81-CB4529631D0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89" creationId="{771964B4-4F0D-4F34-9F1B-0D770C00FE1F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90" creationId="{A7CA798E-4A97-4034-A039-240C0944183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91" creationId="{9C5246C3-002B-45E0-8552-37F130220F78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92" creationId="{1B7FFDB9-3969-4BF8-BA27-954CA4F3408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93" creationId="{8CC73D69-9164-47EF-8BA3-D36DB89E61D6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94" creationId="{612DEF13-FF23-4C09-BDA4-6F3C250E598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95" creationId="{4291A8C2-F1A2-4601-B42F-10CB28D33E13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96" creationId="{F3192608-A943-4BB3-A8E3-EC16DCB1ACEA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97" creationId="{9CAD8148-F02F-433C-99CC-20E264BFDE7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98" creationId="{D5035E18-24A4-4E9B-9776-F162F9A415E7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599" creationId="{A693244A-5EAA-4942-B7FD-277E4A46DE3E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00" creationId="{520D3B2F-484E-40B3-8842-EC4AE410E715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01" creationId="{7D924481-AEB2-46B3-A81D-DAE626026551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02" creationId="{0AB9B581-D44E-40BC-B7AC-E9E80D0CF7B0}"/>
            </ac:spMkLst>
          </pc:spChg>
          <pc:spChg chg="mod">
            <ac:chgData name="Lim, Huiling" userId="69673381-9faf-4fba-a918-317ff0d2250a" providerId="ADAL" clId="{3C879D93-212E-43AB-961A-4D52E32C9C01}" dt="2023-04-26T06:36:46.495" v="113" actId="27803"/>
            <ac:spMkLst>
              <pc:docMk/>
              <pc:sldMasterMk cId="3194359200" sldId="2147483708"/>
              <pc:sldLayoutMk cId="3269671200" sldId="2147483713"/>
              <ac:spMk id="603" creationId="{A9A49920-7BC9-4536-9393-9D40062934B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05" creationId="{72E0B8E2-80AA-4B94-B4E9-118C07DF786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06" creationId="{E892C4E0-4848-41C1-8E54-0DC7C3C0181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07" creationId="{8FC31464-F8A8-4932-BB32-A15AC85F99C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08" creationId="{9A886B1E-1684-445C-BAD9-D224EBA3E0C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09" creationId="{C754560D-3936-47C6-A860-24F42A6BBFE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10" creationId="{E6BE8AB5-9FDA-4AB1-943B-3C0862F3843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11" creationId="{B35CFBD0-BF5D-45F3-9B56-4DB8F3AE465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12" creationId="{25A4640A-B27A-4757-82CD-2BA66DEEC96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13" creationId="{C6F1BC2F-EFCC-4D73-8577-E2EC0A2655D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14" creationId="{FE6DC0CE-A5B2-41DC-870F-B536BB59A9E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15" creationId="{D6BD62A3-92DE-490A-840B-6D62308B8FB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16" creationId="{0FD4D46F-CB1F-497F-8DD0-3671375A15C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17" creationId="{D8F7EB53-3D5B-4300-A79A-2A9899AFDC9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18" creationId="{C7897ED6-38D5-4472-A14F-1BF9069DAE1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19" creationId="{DC6189BA-6448-4904-AA0F-4217EE86619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20" creationId="{D4B07A08-A12E-487A-9832-4486C7C7381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21" creationId="{0682AB8A-EE80-4447-8259-1FC2DA4DAEA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22" creationId="{36F94B1E-E5EE-4FD1-AE19-48CC6BB3EEC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23" creationId="{9725C4BF-193D-4BFF-9A43-F3644588701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24" creationId="{D3A23530-42E6-4215-B1E3-EF849605398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25" creationId="{D58BB757-051E-4F4D-97AE-8047DB61931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26" creationId="{F3F8F870-9663-40F4-B5AE-967F2C8738A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27" creationId="{84D51A78-BB18-4EFE-AC67-3D4313C08AF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28" creationId="{6B5A1527-36B9-4197-87D7-12D2E265C6E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29" creationId="{602FBC83-4120-46BB-A009-9EE6EF63CB7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30" creationId="{80717EDD-04C2-4F53-B2E6-2CECA80D4F1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31" creationId="{CEFD79CA-13F6-4511-87CE-7958B1C54A7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32" creationId="{A3B2BE80-1B3A-4D83-9632-4661BECB474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33" creationId="{935DCB2C-C7FD-4E02-ACD6-213C4909DBE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34" creationId="{520480B0-CE14-4D29-82A7-D4368D7C9C8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35" creationId="{EA7464BE-6B58-43C9-B8BA-38C99F4D14B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36" creationId="{0FF2D5D0-1330-4E3F-B7B4-DCF0DFC1C27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37" creationId="{16AAA1EB-F041-45D0-B8EF-968A845773A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38" creationId="{D0171512-0B0C-4924-B8B8-4AB51D34315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39" creationId="{F80AD174-2C34-442F-88CC-391E0AC8D43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40" creationId="{E46D8ABB-47E8-4BB3-8CB3-4FDD0109DF4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41" creationId="{2B5D3DC5-D154-4185-9C85-1CA51E81083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42" creationId="{2BE5ECDF-E64B-4A6B-A010-3AF826D68B8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43" creationId="{F3D53337-5F15-4391-B062-2CD3CFB854D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44" creationId="{62257274-5ED4-4AFA-A815-3611DA52966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45" creationId="{127B36E8-3108-4D8E-A1ED-CAF99DBB4F3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46" creationId="{9DCA3CF0-C5DB-4246-8903-2C78A9809AB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47" creationId="{B7081F53-0E0C-4DF6-9A98-4060783FB8C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48" creationId="{1D96A202-2DC7-41BC-AB52-DC276BFD5C9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49" creationId="{293B51AE-0973-4A1E-B63D-32FA1A2C6B9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50" creationId="{AC8CB011-347B-4231-9969-C0DF9326517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51" creationId="{7E489193-5A5F-494B-8042-3F7A7E01CEC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52" creationId="{36BF7193-92C8-4519-95CC-04405E6FC02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53" creationId="{0937683F-A058-4251-872A-718BB56EF1E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54" creationId="{30DDD59B-DF12-46EF-A3E6-CA5EB5E10F5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55" creationId="{D6C3FC1F-159A-4CB4-B8D1-E3A4CBE5739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56" creationId="{2A19B4A2-E828-46D0-85A7-908AD9AA789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57" creationId="{29205EC2-76C6-4F4A-84A4-782A551824F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58" creationId="{DE53FD5F-B48E-4D1C-A7A7-721BA61EA37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59" creationId="{71CC4D6F-E25C-4234-BB8B-5031F145A2C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60" creationId="{F3AFD706-161D-453E-9118-A4C33E98C9F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61" creationId="{E47758D0-C347-4EB1-AFC7-F9F5C0BED93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62" creationId="{8A3609A0-F29D-4682-9C97-74896E985A2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63" creationId="{8DE2F533-9174-4639-BDAE-3AA53CABA36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64" creationId="{BF4374B8-001C-4BA7-831E-D36C7CB8769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65" creationId="{8F0B8510-726D-408F-8D69-FB3D1243D6F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66" creationId="{91B2259E-5059-4269-B0E4-87E633E54A4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67" creationId="{120ECCC6-5B12-49AF-B2FE-217046F700B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68" creationId="{1FC00FBE-123A-4A68-8117-0A3F578A096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69" creationId="{D84E5384-CC4A-45AB-A435-4C6A44AB447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70" creationId="{D2BC6B62-4EE8-4E5D-8EE2-9B84EACF4CE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71" creationId="{3C062460-CCA4-44E4-B336-615FD3F0C6C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72" creationId="{B39B4279-AC56-482C-BA21-D2934FAECF0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73" creationId="{E480058D-0182-4141-8C50-01A1C851DE2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74" creationId="{322CF6D7-1E96-47A2-99DB-BF175BFDA56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75" creationId="{CFB41C0E-4754-405E-8B58-9DB57B1F364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76" creationId="{4C918B4C-C173-4526-8EB2-E163E8D7C93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77" creationId="{A90BE2FC-6F3F-4344-A6B9-5D4AD271037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78" creationId="{FCB3D6FC-B847-4EA7-8789-4561DA65480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79" creationId="{FBC9231F-C1CF-4E1B-8D9F-A84753D8CBB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80" creationId="{1A1B4EE2-D423-4B21-BD3E-B40D8A4DFF8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81" creationId="{D7E91969-3278-4695-BB5E-529E485F9EB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82" creationId="{C3693B99-B266-4863-AEDE-7DE414D4C15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83" creationId="{1F15608D-C3C2-44C4-81B6-068DB40DFD0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84" creationId="{331D447E-2AFB-48DF-863A-10814379097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85" creationId="{4823E92A-F325-419C-93BE-B000EE21D27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86" creationId="{DB3D4E9A-8132-4E87-B36E-141F2BA197E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87" creationId="{5BCB71C4-422B-4AEC-8646-F484A34966F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88" creationId="{72B0520D-0173-4E93-816A-5BFFDB53634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89" creationId="{63CB6A2C-AB6B-4D28-B063-5CB607C26E6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90" creationId="{8B19D54B-26CF-4897-9DC6-86A753B47B7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91" creationId="{2CDDC153-0F26-4C41-9B44-2A6A491C36D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92" creationId="{61967237-D022-409D-80F8-28D60704FDA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93" creationId="{3F9ABA1D-2D30-434A-914A-052414E7DDB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94" creationId="{5D9E777B-A16D-4E71-B589-8C10347C399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95" creationId="{0BBAF1BC-10D9-4110-B6C7-424462C93DD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96" creationId="{8061E6E8-58F7-4A96-A9E8-CAF27436564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97" creationId="{857A5712-C1B0-416E-9552-B84D5E468FE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98" creationId="{B4BEC952-A25A-4262-B72C-BEE685B0B4D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699" creationId="{BE02A1B5-6803-4C24-A659-E9060E1AE4A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00" creationId="{D31C2AB7-8E9D-45FF-90A1-E71C0ECBA0E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01" creationId="{BF8DC737-9853-40F0-B641-B13F646E1C5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02" creationId="{AFB0B603-E20B-4E87-BAEA-2B7FB45FC80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03" creationId="{3DD9522F-294E-4643-9213-FCF6C9AE0E3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04" creationId="{EC9DDACD-4D50-42CA-A43F-FD06BD23683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05" creationId="{2B449CA6-B9FD-4DE8-A4D3-A000B42C4E6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06" creationId="{FF1163FB-F85F-4228-8FAD-3273F6BEDD5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07" creationId="{70A1C42D-14BD-4905-8373-B9A1226B544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08" creationId="{102CF4CF-45A4-476F-B22E-606AE0A8E1A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09" creationId="{BC942013-DC7D-44F1-97C8-C7129C627D1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10" creationId="{6E33EBFF-1FA8-4BEA-876D-087840F20AB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11" creationId="{B398EDF6-8724-42CA-9C13-22833755469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12" creationId="{E7621AC9-8D16-459A-8093-7B110C01EB3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13" creationId="{E7D89F78-4D43-4CEF-A76C-5FA5AA1EC96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14" creationId="{8BBA935E-748A-4DE2-8054-8D5BE83F9DD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15" creationId="{B39E8DE8-4196-41DA-B2FB-52675A874F4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16" creationId="{20984B3C-4DD3-48A0-A0E3-6FCE355D3EE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17" creationId="{77A568D6-6B3B-4C0C-8CDA-E0E7E3285D9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18" creationId="{44EB01E5-25BF-4FF8-8CBB-CCCFD022A8A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19" creationId="{B2BE82DC-70EE-4CF2-B994-E773373BF57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20" creationId="{7E355AC2-C8E5-4EC2-9F8D-E0B5EF1883B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21" creationId="{9400FB0B-4071-420F-8BDA-06E780F7743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22" creationId="{A885E733-268E-4FC5-B6A4-06466A00338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23" creationId="{9E60F5DE-432B-4869-8A89-234F2D61823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24" creationId="{7A1B013F-8307-4884-8748-29EBE56D8AF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25" creationId="{1ED2E44E-BDC2-479F-AAE4-4847969C447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26" creationId="{DA88B91F-D4C4-4B0B-A54F-03CF9105E91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27" creationId="{274C6CDF-16A4-40B2-93AE-CA691979E40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28" creationId="{6B7D00C2-114E-4A5B-B83A-1C3A83FD66D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29" creationId="{A9CB7CBD-4B15-4B94-BF64-C75A955628A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30" creationId="{608375CA-F770-4657-880B-8EA5FD050FD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31" creationId="{99B2DD7A-1991-4EBD-9B60-FC3F25695C1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32" creationId="{7B7BC2E7-C947-4687-9E9A-E4E5DCD1755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33" creationId="{A41C56DD-8885-45CB-88D7-1EBD185A123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34" creationId="{16B9BC7E-0DA5-4D0A-B532-D2EF2B01E80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35" creationId="{DF0B0C2C-4EE0-4FDF-AB44-E89B8BF32E1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36" creationId="{4EE1AD16-695D-4B4D-88BF-8CF382605EE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37" creationId="{CF014BDE-B2B2-4FD5-8F5C-FEA45366855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38" creationId="{30E98EA9-5783-455D-97B2-4C0674A9396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39" creationId="{BA2FC915-3CE8-4974-AEA7-9C2A4672C0D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40" creationId="{07A5539C-9D8D-4037-8F0E-EF0F643BE34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41" creationId="{050C8A35-6C7D-40F9-B1A9-D5BC6B7C7DD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42" creationId="{9DB749E2-0F99-4F40-B371-B858A14994B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43" creationId="{8F0D8A9A-CD17-4889-931C-9C46FB28154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44" creationId="{F0B200D4-8381-44A5-91AA-F2818F1B43B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45" creationId="{C7E71E19-201B-4D64-AF6B-0B3F4F365C9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46" creationId="{6148E9EC-92AE-4726-9A48-2476B4297EC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47" creationId="{23960CD4-4C80-454B-AB3D-84EB07E745A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48" creationId="{08DAC6D9-92DA-4D8E-8252-8539C6F85B4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49" creationId="{CC96516D-8F79-4F34-BDB8-5242802BE48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50" creationId="{3F712788-EA08-4007-9F1F-C33E8F44154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51" creationId="{1771A606-9EFB-4D81-B811-67CEF759099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52" creationId="{543E5B39-6012-4752-8F3F-59E28AD34CF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53" creationId="{95C4AAE1-8D32-4CAD-8268-44E02A5104F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54" creationId="{80E34489-15DC-4AA7-B7BE-547968F739D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55" creationId="{6290AB5A-84A7-48FD-A521-27BAD34C602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56" creationId="{ADDD28FF-DBB2-4148-A634-A2ED42D2318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57" creationId="{CA7D9D0A-FFF2-4ECA-BD85-C6B34224DDD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58" creationId="{2D60AE2E-3E47-4330-8521-EDC519126A6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59" creationId="{4B82A622-5EE6-46F1-AAC6-065E2D5F706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60" creationId="{08E0D02A-53A3-4E3B-BA05-C2DC176D92F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61" creationId="{9EF526A5-815F-4D23-9789-A1A285541A5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62" creationId="{F8FC353E-407D-4908-819C-B739948FD19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63" creationId="{A71BF32D-4524-4752-82BF-F87A92E2C08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64" creationId="{1D3FD378-930D-4A0F-98A6-4330F773E80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65" creationId="{8DB246BC-13C7-4F46-B71F-716777242CC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66" creationId="{7F932622-DFB7-4972-BD0C-CCB97315E62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67" creationId="{FBD24056-0AC7-4CBF-9DAF-3AD133B269A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68" creationId="{4E867267-40FE-4AE8-96DE-1E53FD045BC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69" creationId="{DBB0EFEB-A211-4F1B-840A-4B50525E53D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70" creationId="{C9E17AF9-81BC-4845-B405-5C2667DD76B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71" creationId="{E798DA12-2AD6-4E67-A89E-13E446EC818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72" creationId="{4D0EFF8A-9504-4025-88DC-F0165B49782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73" creationId="{84633107-9702-4F83-8534-3E0DE11BA2C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74" creationId="{1938B122-7D82-4844-97AB-07C5A8287AD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75" creationId="{627A2F6C-BE7A-4356-A4A8-4FBB1369215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76" creationId="{A747390E-8DFC-4715-94D4-6F81CA919E6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77" creationId="{B0279CAC-1D2A-4C94-BC6C-E5E91BCCC9B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78" creationId="{20310D30-5500-438B-9434-53C038CACE2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79" creationId="{59E2E1EE-ABF2-4737-A659-119D693AC50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80" creationId="{1506A27C-D556-476E-A99C-AFC0F15963F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81" creationId="{D75230FF-8E71-4789-98D0-9F97C996BA1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82" creationId="{FFC1F6C2-46DB-4CAC-98AD-F4E670E202C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83" creationId="{9F37C335-F6D2-4A64-B066-31AA3BE1745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84" creationId="{BE600CD6-6E79-4F8F-8432-C496C20C924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85" creationId="{3C5FD289-D3CB-445E-8D00-26FA506962F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86" creationId="{0D0DAF72-9BFB-40D6-9BE8-17F03F8EC4A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87" creationId="{BAD87739-9FB5-4C19-A0CD-4C1A6C752E5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88" creationId="{F3E11480-FEE2-4CC2-8CDE-CF18852FB04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89" creationId="{1039E26A-89C4-455C-B4C8-A043ECBA083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90" creationId="{269750FA-30F5-4235-AE09-1DED24A5671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91" creationId="{5D31B714-4F26-4666-B1CA-86D1998F92A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92" creationId="{718C78BB-4BC3-4399-90BE-3CF34C0CBE5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93" creationId="{DD6BABC2-998F-4474-9609-5256D3BB187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94" creationId="{D1B0B34F-EB84-4304-95D4-17AA311FB42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95" creationId="{5DE3D0B2-7E02-40A1-AEE0-BE2FFA69816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96" creationId="{FC8C4B9B-3041-4CF4-8FE2-9634933C426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97" creationId="{AC1F10DA-85EE-4544-9B16-14F945F5C1F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98" creationId="{868C8A38-3736-4E63-B27C-D824C78538F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799" creationId="{DAAB1A42-3FCD-4AA9-9DC5-4FD1A7DE292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00" creationId="{69515902-C1FF-425C-841E-9DEC67AAEF8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01" creationId="{F49A9A61-1A0B-4983-9D8E-5D060A68683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02" creationId="{C6CBD31C-3CA6-4E38-A0E5-D69FBEF430E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03" creationId="{F7B7FB1B-7E8D-45B6-89D5-74E9877F06F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04" creationId="{5DD1452E-0883-4555-87D7-76C387F100D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05" creationId="{F5551B76-F883-4BC5-8A8A-A2EF3F5E81A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06" creationId="{2648BBD7-293B-4D50-97E0-06C1005AF91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07" creationId="{B0335D0A-5537-4C27-B7E9-64DE67838BD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08" creationId="{235A8A84-7895-40B6-AD4F-52B98B238DA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09" creationId="{47548B4E-8AA2-4551-A3F6-039D4FCD32B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10" creationId="{32D58532-196C-4E82-94F8-A8F3961EA9C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11" creationId="{BE027B17-04AB-41B7-A8A0-B247121CBB2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12" creationId="{0738F8D5-4F4E-4FA5-BA97-7F05AB65CFD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13" creationId="{86829E8B-5632-41D4-A178-E2F65401AAA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14" creationId="{7862EB72-89E6-442B-AAA6-8893E56567C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15" creationId="{3AF6FC00-1AE9-4828-B9B1-F1D1B5696E4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16" creationId="{7620A73A-5280-46D3-AE7C-EAE21DEFB1C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17" creationId="{E85CDFEC-B95F-41DF-BA5D-C6F48995FCC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18" creationId="{290693F1-32DE-4002-B06B-1D0D0070CED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19" creationId="{E9D7361E-DA24-40B9-939C-3134B84012C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20" creationId="{3ED6C73E-96DB-464B-A82F-2B3A15A6C47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21" creationId="{0C1DE804-7177-40FF-83C9-1D965E93E93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22" creationId="{FD950530-D738-48F8-A11C-BC9FDAFE8F5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23" creationId="{DD286FB1-02EC-4D5E-96C1-D23B6702E74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24" creationId="{48325F02-180F-4EE3-A912-370247173CA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25" creationId="{8FF34D99-E569-4CDE-BC58-98DF4BEAE7B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26" creationId="{E52313EF-9B94-4725-87E8-53A07CA9DD1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27" creationId="{0F0E4B2F-2219-415F-A94A-05C02C4A595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28" creationId="{8D25DDDA-225E-4CBA-88AC-718BE1E0F17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29" creationId="{11026BC3-D00D-4D07-A0E3-5A3CD9F5928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30" creationId="{73BA5897-686D-4F50-81C6-3BC443247E6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31" creationId="{ED3EB2F1-CF8A-4869-B0BA-6F415724C88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32" creationId="{F5AB3899-CCF3-418C-B609-62E43D02324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33" creationId="{C44C5F5F-EC31-4E86-96F4-7B56F22138F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34" creationId="{BF2C380F-C1CB-47A1-AEC2-5B4E3F499DD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35" creationId="{7C10452C-250C-4716-913C-9934C02AE24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36" creationId="{AF8B36C7-1B42-412B-8A7E-35EDED2D08C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37" creationId="{6CDC6820-B771-4AC3-84BF-B24D5F40A58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38" creationId="{4343B65C-2474-4A24-8187-A093A4BF5E8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39" creationId="{C1FC48F8-9273-4877-8CAC-D252DB16F4F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40" creationId="{FE3293DF-5303-4FB4-84EF-2A2D3015695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41" creationId="{697C3AE8-3290-48B1-B08B-D4CE9A2529E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42" creationId="{A56AAE19-5081-46C8-AC9D-8ADBAD5429F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43" creationId="{A2BED61C-73A7-46B5-A2EF-48F1B5E9B05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44" creationId="{3B1DA4F9-65C6-4938-92C2-B5278D8CC6B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45" creationId="{405077F1-408A-4953-B32E-29D095F62AD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46" creationId="{6D509EA9-7347-4A17-9709-4A78CD3E9E7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47" creationId="{ECC33E90-7E67-47DD-BDDB-1537B7BABC5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48" creationId="{2E8C8C68-EA77-4A8D-86B9-0A0692BF402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49" creationId="{B9670DBA-448E-4F36-8478-0A6F96F285D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50" creationId="{BBB29CBD-BBBB-4FD8-A594-E6BDD9D54DC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51" creationId="{B31026E9-E408-4BAE-B5F4-540EB422C3C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52" creationId="{FAF600B0-3CCF-4531-94B5-F2E64ADEDC6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53" creationId="{7E8CE610-3FF5-4F84-987D-AAD3379D683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54" creationId="{FFE00163-EAE5-438F-B20C-4CD558AE054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55" creationId="{73FCDCFB-CC46-472E-9CEF-C44BFA45AEA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56" creationId="{D92FDA28-2D62-4851-9E47-8B04019829F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57" creationId="{C1B8E66B-F008-46A5-8743-EBDBD71C7B1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58" creationId="{E0762644-E4B5-418B-8AB5-45013F9B9CE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59" creationId="{77127FB8-8A79-4C5C-BC59-CF2AC3DCC0E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60" creationId="{1DB6794C-539B-4219-B330-ADC73BB0E07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61" creationId="{76FBD611-53FF-4A2E-A668-EE15C9C18B0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62" creationId="{6E21CC73-7291-442A-B172-4759E80E0F5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63" creationId="{4BBC22B2-93E1-4D8D-9E0E-FF66E02F624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64" creationId="{4436B8FF-9671-410E-8D9F-4521EE7EBE0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65" creationId="{1F4C9EF3-BB6D-48F2-B3B6-BB69590437F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66" creationId="{265A6781-14B6-490D-B058-AA36D823AFF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67" creationId="{130DBFDE-08C9-45C2-BE85-9641B4D4E11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68" creationId="{AF25293D-FD59-4FE7-BFA2-991FD61F548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69" creationId="{7F1382C9-5ABB-410C-8E61-8440029269F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70" creationId="{597C4609-0792-4B94-B4C2-5BA75AE8F09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71" creationId="{A864E534-4289-401E-BC21-C8DDCB26E11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72" creationId="{C9451FA7-AD60-4EEB-BE56-DECDE90619B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73" creationId="{3F174528-2874-4EF1-9CEE-5853378D3FD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74" creationId="{C336777F-9789-465F-8291-0388BEAC651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75" creationId="{1909A344-1EB6-48F4-93C3-8950EEFBF66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76" creationId="{F2FFA35E-6924-41BD-879D-3BAD10B9769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77" creationId="{A4114B02-1628-49CB-BBCE-43ECCA58134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78" creationId="{F82C35BD-7321-4195-825B-411BDE16F1E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79" creationId="{E2D92C39-FCDA-4BD9-9934-AF114436BB6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80" creationId="{1D6F2801-EF7B-4B65-BD20-0683548D73D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81" creationId="{A0427DAB-49FC-4A1E-8FFE-0C120404430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82" creationId="{42F8B8A8-C362-4940-8DC5-43811DC6CB2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83" creationId="{5A32C02A-34F4-4273-A7CB-D4D4BA558FB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84" creationId="{CBB01264-8BAA-44BE-BE13-882C6509467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85" creationId="{47D0BCBB-BA39-441B-A77E-2B2E931E6C7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86" creationId="{34DAEAE6-2C4B-433C-981B-18BA41E10F8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87" creationId="{DA9BA36E-F1D2-4727-9415-7F7110AE226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88" creationId="{5513D12F-1C7D-494D-B7E4-8C299F2351B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89" creationId="{141E7EDA-5631-4D0D-A228-69448AC2D85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90" creationId="{772CDF50-BD0E-4A56-B880-DBC15084B97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91" creationId="{E4304043-D844-4450-874E-B6BA9850B86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92" creationId="{CFAEC057-2DBE-49F6-A436-21D29E9DEAA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93" creationId="{1D582628-77BE-40D0-BE23-D24B981A0C8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94" creationId="{F1F6574F-8525-46C1-BA3E-AEFFAE16682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95" creationId="{CFB16596-628E-4F4C-80F8-DBFE01CBD8E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96" creationId="{34E901FF-1B9C-499D-95E2-E7CFC61C8C0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97" creationId="{4237CDDC-7B9D-41B2-969A-63842E5D5AB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98" creationId="{2E5B5621-DAEA-4593-9E9D-3EBAD68A971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899" creationId="{F923E68A-4A69-4F99-8119-680936634E4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00" creationId="{5911F0A7-73F8-446D-8716-68D2CE3E277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01" creationId="{BE2A9AA4-9ED2-4766-BED1-5D6E2B203CE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02" creationId="{2CDB222F-7EF1-4D82-9B6E-7F80CD0A14F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03" creationId="{BB826E02-28FD-4E0C-8AFA-8137EE853A7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04" creationId="{C069D126-013F-4AA3-90C2-C616D7C47FC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05" creationId="{1D1C5984-9E9B-49DD-810C-9B32183FBCF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06" creationId="{FC25645A-EE10-4CA7-9494-28C494A7D74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07" creationId="{B46FCA2B-E5A0-4F3D-AABC-B32FCC5A4A3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08" creationId="{93F99BE3-90EE-44C9-8A1D-756C0A2376C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09" creationId="{FCAFBCE6-7258-4E8B-A9C2-016AF259BC2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10" creationId="{2D9D5406-2819-4137-80EC-597F4367F1B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11" creationId="{660B6B1A-3904-4F10-B010-C56C45F989A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12" creationId="{0010D880-8088-47B9-B15E-492995359947}"/>
            </ac:spMkLst>
          </pc:spChg>
          <pc:spChg chg="del mod">
            <ac:chgData name="Lim, Huiling" userId="69673381-9faf-4fba-a918-317ff0d2250a" providerId="ADAL" clId="{3C879D93-212E-43AB-961A-4D52E32C9C01}" dt="2023-04-26T06:36:54.063" v="116" actId="478"/>
            <ac:spMkLst>
              <pc:docMk/>
              <pc:sldMasterMk cId="3194359200" sldId="2147483708"/>
              <pc:sldLayoutMk cId="3269671200" sldId="2147483713"/>
              <ac:spMk id="913" creationId="{451A1356-7C01-4D2A-9B0E-BF376453C95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14" creationId="{93C830C7-0A65-454E-9A5E-5CB62D6160F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15" creationId="{332ED1B2-F85B-49A8-AB67-2622BD0B56C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16" creationId="{E7229424-98B8-498D-B225-5B07A414EAF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17" creationId="{AD371539-2373-44D8-BDB4-514C898D39B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18" creationId="{1F6128C8-71AF-4F64-817A-7B00189CEC8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19" creationId="{ADD2252B-D32C-45B6-A136-568E14BAED3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20" creationId="{CBBCBE90-09BC-47B6-9C9C-2A85AB7BC07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21" creationId="{677AF4B3-4286-49E0-8A74-E1C631FBCC4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22" creationId="{C8D3AA60-AED8-48C1-A4D0-310769B6585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23" creationId="{B1849CA1-F921-4187-B4C7-3F5BD7CAAB4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24" creationId="{D81349A8-03BE-4617-A051-2885BFB8A00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25" creationId="{2AC631BC-A1F7-49A5-ABD3-AD782C0579E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26" creationId="{3C961BBA-E09B-424A-96A3-9206F3B3614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27" creationId="{B41D10CD-9597-4578-911D-3EB34471A88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28" creationId="{051E708A-15F2-4EFD-A780-125E7B4E4D7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29" creationId="{10A6C5D3-873D-4EE5-8198-393AE20ED3C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30" creationId="{A0349F1B-2CE7-4FC8-8960-08ABC844638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31" creationId="{42135005-A758-4DEF-BD29-36EA8A922E9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32" creationId="{34D2110B-DD9E-411F-8703-4A74FCE1B57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33" creationId="{2A669333-AE8A-4122-9D86-9CFF592E1D1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34" creationId="{E8875DB8-7DEA-4E7D-90AC-E343C6A4EB3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35" creationId="{80956525-B890-4487-8E7F-ECE529D9F13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36" creationId="{19F19348-DB5B-43A1-BBCB-521344DB308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37" creationId="{8E92EF98-30E3-4DDD-9455-21CD78ECC7E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38" creationId="{DC110689-D825-4CA9-86BB-B6A507EDBAC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39" creationId="{E7591B9B-1287-4029-9BEA-9BB9A6A99D8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40" creationId="{97149DFC-78A6-4FC5-9D9B-471CA00C709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41" creationId="{C9A2F5C9-EBCC-44F1-ACDD-9F9CDF7B9AF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42" creationId="{34F35A42-2FB1-45C7-98E1-BCB58332498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43" creationId="{335C5C94-A7E1-4D99-BAAC-090262B9164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44" creationId="{AC4956D3-BB87-43AE-8486-C0F86F3BFA7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45" creationId="{2016F0CB-579E-47A5-9A28-C0B91158BD6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46" creationId="{9D3C89B2-3E1C-469F-8A5C-835FABE7434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47" creationId="{55D54616-638F-4163-8773-DE68F0534BA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48" creationId="{D1F7EA9B-175E-4EFF-AB29-6FA262DE631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49" creationId="{C8090363-0575-48F5-8E62-2E6375A3914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50" creationId="{265C6AEC-E44D-4F3B-8BE7-0B12A228E1F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51" creationId="{94D9AC37-538B-47BD-A1E9-FBC049F4FD3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52" creationId="{F4C21838-0B1F-48BA-867A-56BE207D328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53" creationId="{26011FC8-3828-4250-A3CC-52BBAF9096D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54" creationId="{840D1767-00A6-4BBC-8299-E66963814A9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55" creationId="{A9F85E4C-0B3F-48A2-A32D-00ACFAB699E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56" creationId="{FE934B00-F9A0-4267-B009-9021C107346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57" creationId="{34D79675-1305-4ACC-A7C9-EBC8E64A2D7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58" creationId="{2D20593D-49D3-4E60-ABB5-6AA1305C822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59" creationId="{1207FF25-A37B-43CA-8CA0-80C702D34FC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60" creationId="{04078181-AB78-49FE-882D-FABD7FFD998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61" creationId="{1523D790-3465-4918-950C-08149347A46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62" creationId="{34E1904E-28C5-4927-9AF0-12C84BBEA1E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63" creationId="{30D13191-F8AD-4A0D-8526-C517D2476E8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64" creationId="{770E1A22-B940-48C4-BF5B-AF459CEFCEC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65" creationId="{461F9D36-488E-4FE8-8CAB-93C10B9E693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66" creationId="{1C11CA2D-F8C9-454A-AFBA-39915D017B3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67" creationId="{1B65E92A-9CAD-46C9-8E8A-F33F856A889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68" creationId="{4DB93ED2-C336-40F6-B164-CD23C9FE2A3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69" creationId="{DBEF6F68-5E05-4069-BE8C-85D394CF073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70" creationId="{DED22528-AD9F-4A12-9CA8-AD536077F08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71" creationId="{EE7139D8-8A7C-4C39-8FAF-CDDD8312B8B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72" creationId="{8ACF03FA-C6B2-4734-A6BC-43B4A060FBD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73" creationId="{37B9B4A0-460F-4607-A796-B507F6EB309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74" creationId="{CBE1847D-E532-441B-A4BF-8D1AD5AA409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75" creationId="{175E959F-F728-45F1-80EE-58F33E22778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76" creationId="{AB9E6C88-14B3-4851-89DE-285B6C3E07E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77" creationId="{28145EF7-2027-4810-9869-F4479573C05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78" creationId="{709233D5-9628-4C8A-A6D6-41DBA0B8ECA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79" creationId="{7C54F693-16C6-447D-BCD4-C5E58727926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80" creationId="{95C82857-7A48-4F4D-B2A4-4DBB6128DC9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81" creationId="{E2C0699F-62A1-47A0-8659-A7128F6A17A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82" creationId="{175F2B2B-B921-4364-8C7F-C73B91BE064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83" creationId="{B4D9BDCD-2952-483A-9E0F-0F70217EAB1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84" creationId="{49ADD0B8-BC45-4C91-B633-353B52255CA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85" creationId="{BCE7B7F3-1B83-4A19-81FC-FD5F252AB02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86" creationId="{31EAE1A2-69CA-481A-B620-DF54B49FF19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87" creationId="{62A0B81E-1B22-480E-AC82-4C13707D2BC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88" creationId="{3BB20B7C-5D5E-4C0E-B9EF-8420CF5565D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89" creationId="{BA6F7896-866F-4E52-A43C-09B031725AE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90" creationId="{A5BD496F-C060-46B6-B665-94A4398D0D4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91" creationId="{0049D960-4CE2-493C-869E-E30EE60058C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92" creationId="{927ED278-3070-4993-B83A-01B262DFD14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93" creationId="{1E343CBA-4018-4FD6-BC69-8A62EF8A4E9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94" creationId="{FB547056-6FBE-4449-A97B-5CAFE1E49D2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95" creationId="{E03F498D-8E44-4056-9877-072FC184A40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96" creationId="{7E3EDA40-93F6-420D-B402-07CE5D0B214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97" creationId="{CC185EBD-7164-4E67-B55A-C3F2F71488D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98" creationId="{FC600946-0472-42B5-94F2-25C9FB91904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999" creationId="{C9B7AECA-00CF-4EE3-A4BD-C5F8A2A539A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00" creationId="{3E72EDFF-8095-4A19-9F14-CFB985CB639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01" creationId="{4CD3A8B4-418C-4E25-A614-33CF99AB9F4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02" creationId="{DF865AC1-0B5D-41C0-B9EF-E11E8814726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03" creationId="{DDB14186-68D3-483D-AC9D-5030BAFDEC6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04" creationId="{C623C38D-1A19-4C91-A689-3EC79ACC812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05" creationId="{79CAFD33-CCE8-4D42-971A-3FAD425C86B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06" creationId="{6865DE51-B60A-49C3-A989-43C8EBBAF41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07" creationId="{EAA95295-4B04-46D5-A416-84D41E750CF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08" creationId="{C5C0E906-D38B-4C3C-81EC-E3DDB706A94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09" creationId="{8B1D2FB3-8107-479B-AB14-797B164B548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10" creationId="{5F3AF57B-9BB1-4610-A0D8-601013E05C5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11" creationId="{7451F852-DCE6-4009-A48B-A2336B62C81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12" creationId="{81A2BCE4-5EAC-440D-9B88-1476170C176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13" creationId="{5BD97A89-5782-42CF-AB1F-034AD0F465B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14" creationId="{54D5EE6E-A2ED-4682-A24A-580960D6265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15" creationId="{32BA2639-8D8F-482E-8BA1-3DC76150237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16" creationId="{574094C9-4ABB-4A7A-9561-4605C8278C7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17" creationId="{3DD0298C-643C-463D-BF11-E40F23D5DCD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18" creationId="{493F1ED0-B8D5-450C-94C3-072B71E679F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19" creationId="{26F855D6-D278-4558-84C1-7A01958A74F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20" creationId="{28D1A6C1-1484-4186-96A8-2E670883ACA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21" creationId="{5F3C214A-BD23-417C-9E5E-28CF360B2A7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22" creationId="{B852396F-15D0-47F6-8CE1-07DF665D84B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23" creationId="{E08516A1-0071-4AA4-99F4-A9D3FFC6FE2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24" creationId="{18AFAE7F-B4A5-42D5-95F5-ACC6D915E16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25" creationId="{653FEBAF-EACB-4C57-8B63-757690F88AA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26" creationId="{8593FC06-9A09-4F69-8F50-3F5510715F6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27" creationId="{3921F71B-FBD4-4C7D-8EDC-09F27292B82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28" creationId="{FA6661D6-B058-4B5A-9B17-07A197D0F82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29" creationId="{9622E683-1AF3-493B-9F32-96AB8581C12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30" creationId="{4DEB6601-DF2F-4470-AB4C-AEB4EE5C89E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31" creationId="{4ED39DFF-4492-4602-BE29-DA01BB092D9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32" creationId="{CF5D2535-E240-44EF-B837-4873BFD3C96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33" creationId="{EB6482BD-74FB-472B-9E69-900A31A88A0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34" creationId="{F052BF29-0A18-423B-B2C2-721BF5D1B37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35" creationId="{37243F67-680E-4A5E-BC05-5F0775898C5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36" creationId="{7DA56FA8-49F2-42BF-B3FE-3820A2F2EF9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37" creationId="{59BB0A64-E785-4E1C-B053-A06BEC4A52B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38" creationId="{4341B17D-21F8-4979-BCF3-4E3BC0965CC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39" creationId="{9F0C46BB-8D27-4489-87F3-B9F63EC70A3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40" creationId="{413688CD-6352-4DF8-B7EA-618ECCE6431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41" creationId="{B5E9FA53-EC73-49AC-B1CD-8473CA00FDB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42" creationId="{80756828-A3C3-430A-A814-8514D025D3D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43" creationId="{ECBC33F6-A0CC-4CE2-A798-50A36E71DD2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44" creationId="{A7CF4FA7-C226-411D-9DC0-BED54739600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45" creationId="{11E93F56-D0F4-4B0A-BF4E-6D735E6A35E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46" creationId="{3906FB4F-F1F2-45B3-BC19-1205CA1FBDC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47" creationId="{DC4967C3-A8C2-4BBA-BF35-E0A7278303A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48" creationId="{AD581064-688D-4E60-A19B-D6C9D5ECBD6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49" creationId="{F3511819-90D5-4CD5-B3A0-55091BE0081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50" creationId="{0BDD1F02-6B9B-43B1-82AD-D13BBE0ABEF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51" creationId="{7B4B701E-B718-4C9C-BF13-DCF50C551AC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52" creationId="{43486A6C-A77E-4693-B573-16D7C5444A6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53" creationId="{EC0BA579-5D68-4B74-91FF-8F241085923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54" creationId="{EA040B96-7A98-4F45-8543-057EBA1E2F5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55" creationId="{5A5723C4-8987-403E-9F4D-D72260B08EA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56" creationId="{71849D91-CA0C-4A37-82F4-BEF5669610F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57" creationId="{E95E9E7F-989C-4B57-AD6F-44D3474CFF5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58" creationId="{BDD695D4-FD11-4FEA-9024-41C9DCC6690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59" creationId="{3EB5FB31-6850-4861-B9E1-20520FA2045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60" creationId="{B00BB9E3-8400-4A8D-AD55-339766DD0AE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61" creationId="{DB584A46-CF73-41B6-BFD4-F3852F70826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62" creationId="{1C2AC50C-4936-4A03-BA29-CDE0C22F557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63" creationId="{C95DF79E-492E-4948-95BA-48D1F4DDF31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64" creationId="{0A42362B-8DF0-47E4-9D76-A83E0C6BF2C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65" creationId="{364E7F43-FD74-4B40-8185-F63C157D062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66" creationId="{9A04FD3A-DB64-463D-ADF9-BC8EB709B7C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67" creationId="{A6A42196-8950-4854-8979-1D10EA22E1E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68" creationId="{9031E3E2-8913-4307-8636-2B46A7761E8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69" creationId="{42244958-16AB-41B6-BDE7-2028C13CDB6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70" creationId="{0F10AB76-FA6B-4D32-BE16-3015F413568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71" creationId="{8C3EF839-B8BC-4C48-B999-30315526BF2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72" creationId="{5344E98A-368C-400F-AF30-739E95E5874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73" creationId="{77D8FE94-DEBC-4700-8DE7-858BEF6FF70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74" creationId="{351A609E-DA01-462C-90B1-35987D2B19E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75" creationId="{E5EC1454-7E18-4922-81E4-FE3D25C51D9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76" creationId="{3CC4A753-45AF-4FF5-ADE6-EBD0C263C41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77" creationId="{130B9AD7-BF80-43C7-9E05-4A00DC55B64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78" creationId="{A4A16B9C-22AB-4DD5-9909-E33CA00BB0A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79" creationId="{930F64AA-C199-479B-9684-F74FB4EE76E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80" creationId="{1E6EA6DB-5C8A-4D82-A53F-37FBEA49009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81" creationId="{3230B825-B576-423B-AF39-6FE3A372646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82" creationId="{41E9C550-3C2A-4A63-B3B9-03266A161E5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83" creationId="{636E2C69-2FE1-4100-B637-50F17CA9A9E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84" creationId="{488E0D51-F493-43A0-991D-5357C594A3B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85" creationId="{FE95C5DF-C20E-4B23-926F-C3C52FA7271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86" creationId="{D6D5D099-0777-41FE-8768-1904076D260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87" creationId="{221D87BC-FDAC-403D-9FDC-0DCCE584C66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88" creationId="{5071513F-6774-4115-BEA1-CC7BCD0F574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89" creationId="{6B16F44E-A9CA-4AAA-AEA7-7161D0387C4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90" creationId="{5A2E8AAF-ECAF-45CF-BE8D-B4C23EA1925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91" creationId="{656673AA-452A-4A93-BBCF-E114FAB7C2B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92" creationId="{1B9662CA-18BA-4B83-AE1C-4E5099F8D10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93" creationId="{2CD1CB65-4453-4763-887E-CDEB0044772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94" creationId="{CEAD20CF-0BD9-45D4-8B0A-FAAE72BB415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95" creationId="{6A7673C5-8E60-4057-8862-621E26522BB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96" creationId="{ECC0BE4E-C7F5-4BB2-BC36-CE9667C98C5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97" creationId="{B16D97B6-7F68-4FB0-BFEB-BA83EE1414A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98" creationId="{336BD530-65AD-44F7-BB12-D5AF9C55752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099" creationId="{1550A6DC-CA5D-4210-B655-E882344778D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00" creationId="{07CCF630-1B2B-4112-AAD0-B83F9FD895E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01" creationId="{3E13CC83-E67D-4A34-A927-054CAE81F66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02" creationId="{F4C85FD0-CDA6-4164-92FE-01B4E544715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03" creationId="{1AB6032F-61BF-4B30-95A3-1DCCE4831A2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04" creationId="{20A5118D-F761-4598-86EC-42B8894F051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05" creationId="{11161651-9759-4840-8E1F-21A15137224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06" creationId="{28DD90DB-BD58-4303-9FB9-CA8B80B0979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07" creationId="{A24B44B2-824B-4C62-8340-4B8DE14A2D1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08" creationId="{C08056A6-D121-40CE-A318-2649BB03864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09" creationId="{7EC1572A-20D7-4780-98A9-6DF89B0BBE5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10" creationId="{D466A5FA-9E31-4476-9268-DC1A7E3B058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11" creationId="{9560059D-B49E-4279-9F4C-D3E698E9575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12" creationId="{8136E7B2-D355-410C-8A8D-BB627104334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13" creationId="{54CF638A-7D19-49A3-B71E-8C7C4C5DBC1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14" creationId="{2F2BDE74-BDBE-49BA-88C8-FBC0A03B042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15" creationId="{CA2EB491-C17F-40B0-ACA0-E7B28F11EA1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16" creationId="{31EB0F5A-FEA0-4115-922E-436D10AB6F9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17" creationId="{458BD4BA-BEA3-4268-B637-D697D8F21C2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18" creationId="{1DF3A440-AEE3-4099-8420-F9E2CA3942B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19" creationId="{C4A0EE6B-0780-4203-B6CD-9FB01291C6E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20" creationId="{B120ED6E-DE0D-40B8-B014-4607FB98638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21" creationId="{2046919A-F2DB-4AAD-8C23-BC8EE219EB4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22" creationId="{453DD832-FA85-46A3-9B56-07E6FC0E107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23" creationId="{510E512D-FEB2-4EEA-BF6B-252FA410945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24" creationId="{01F7FDE3-4382-4DC7-94B1-D34743791F0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25" creationId="{25DA095D-34DE-40DE-91A5-D7FB44FFD7F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26" creationId="{D2FA8990-DECD-48A9-A200-A768A065589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27" creationId="{3A3A82CD-5B15-4F8D-8F7C-7242FFF3E58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28" creationId="{2358B9B7-FB48-460E-9E90-4C9ADB2B1F3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29" creationId="{0E250AB2-802A-435F-9BCE-B921FFA4A5B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30" creationId="{E158B547-A030-47F2-AD4F-5EE1A049B5A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31" creationId="{8888296A-AEAB-4048-A2F3-B6127FFC555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32" creationId="{8427829B-C081-48DB-BE3A-D18AD166883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33" creationId="{C155DA25-4CB8-4959-B815-C9298F64FF4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34" creationId="{581CED53-54B3-488E-BB39-5BA88C019E5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35" creationId="{D2FB10F8-94C8-4CDB-B737-EBC39A3D212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36" creationId="{40672A5D-571F-4033-A48E-5EDCC97B536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37" creationId="{D9FEFB30-249A-4A87-B27B-E0BA6EC07D7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38" creationId="{963F6C32-218A-4323-8F44-F8C1D39A0C7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39" creationId="{37E2E9B7-B492-49C6-89D0-0629561D054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40" creationId="{B70B2A96-C71E-412A-B899-C603D60F6FA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41" creationId="{DB59F652-AEB5-46BE-98AC-6C9921E00AF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42" creationId="{64B0CB67-7471-4388-8F24-49B529D2E21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43" creationId="{3CB4ABE0-BF85-459C-8C0D-B49DDC047DB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44" creationId="{BDC16FAE-2233-40B7-A92E-E326CFE09AD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45" creationId="{4032119F-EB6C-4AAA-A8FF-02F35CA2B49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46" creationId="{26907FA9-7DFE-47D2-9919-E6D5D581670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47" creationId="{1E21E2ED-CF39-45E1-AF11-D147A99D949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48" creationId="{7FAB3075-ED86-469E-A734-EF8188FDB97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49" creationId="{E7B2F527-1724-4FA1-B4D3-3222734D28A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50" creationId="{793FC809-0F61-42C7-83BF-244856A2ADE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51" creationId="{B01CE4E7-930C-4DD9-B21B-A89E286D3B9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52" creationId="{C0098004-A339-4A29-BB5B-432657F9BA3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53" creationId="{B00A2E1E-6734-4E15-8055-77C57B40B84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54" creationId="{059B640F-7BF8-45DB-8B1C-E2FA0516CE9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55" creationId="{5014858D-74F6-4F2E-B445-12CA9927576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56" creationId="{747F10CF-012D-4125-A846-5E8E1EA8044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57" creationId="{1AFCAE5D-3A7F-4756-8BFF-4E7E1EF824B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58" creationId="{12FCD959-088A-4C43-9CA4-378B65425F1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59" creationId="{B9BF3ADA-A9CE-4670-9F5C-90EA27FD1C8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60" creationId="{D6A77676-CB0D-44E3-A644-9EC47B4C12F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61" creationId="{014155D0-3E05-4E6F-91E2-28B411508C57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62" creationId="{0F380078-31EE-47A9-A308-39DB8CD1D7B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63" creationId="{6B212ECA-4EFC-4AFD-A652-EB07D78D890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64" creationId="{1F082C00-1F8A-415F-BFB1-86255A31FCA1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65" creationId="{C2079C3B-AFB4-4D94-9F4E-A7282ACFB4E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66" creationId="{98ED071E-7DE4-49B7-AA34-2BC07E8D78F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67" creationId="{13D09CA2-00FA-4674-AFEA-3A47CF1B6AF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68" creationId="{F6B90B3F-9E86-49AC-ACC1-2D99FB08CC5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69" creationId="{FD7315DA-57C2-4F0A-A078-860B7561E37B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70" creationId="{4FCD1518-3145-455B-8C6C-BEEE8453D0A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71" creationId="{6E805774-3052-493D-9BF5-3440C14FAFF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72" creationId="{F3535A5F-F062-43EE-A9B2-08FF3930CC9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73" creationId="{11D6A150-9DB9-4F83-ACE6-EA287D2E60B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74" creationId="{F739B83A-941C-411A-BDEC-F42EABF0CE5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75" creationId="{787FB7AD-C0A2-45B4-A636-FCF9CD88892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76" creationId="{57D4B556-40A0-4D34-B5D4-76A7296F083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77" creationId="{F317BC5D-E985-4AF2-A6FA-B4072C9B44E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78" creationId="{B046E782-BCCC-4F78-83A3-C06283F43C3A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79" creationId="{50A83E59-6AF7-46BC-AC18-BF7560ACCF7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80" creationId="{D6699EA8-96F3-452F-86E5-B6D15D2E8A2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81" creationId="{7CEF14AD-08DE-40A2-90B5-F71B8E49442F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82" creationId="{26D95243-2B0C-48B2-A4BE-12F05530D51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83" creationId="{2C61C635-18DC-41C2-8A42-65C0951952B6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84" creationId="{CDEF6100-C76E-42AC-91B2-2C450716C42E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85" creationId="{FE4F6071-A551-40D0-AECB-899ACE48D30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86" creationId="{A4FF3DCD-61C2-4374-9142-91A639CEF49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87" creationId="{69C88ACD-86C7-4365-AB8B-39D9A519119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88" creationId="{754FB4B3-77D8-4102-BDF0-4B6EC2C7949C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89" creationId="{D18A03CD-35B4-44B7-8B6C-69E8D1597603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90" creationId="{C3EDD8FE-8934-4348-BF16-9E5CE67F5B9D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91" creationId="{1B022FB8-6632-484A-828A-BC1C92926EC0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92" creationId="{FA97DB93-5D49-4117-AFCE-935EE1A5A689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93" creationId="{DD445928-4AA0-4694-99F4-285F7E979634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94" creationId="{37180745-B983-4F02-95D1-A6F59E1B40C8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95" creationId="{577E2A1F-5272-462B-B6AD-E1208D3DFDE5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96" creationId="{077FDC0D-3F8A-4290-A644-A5B3D68153A2}"/>
            </ac:spMkLst>
          </pc:spChg>
          <pc:spChg chg="mod topLvl">
            <ac:chgData name="Lim, Huiling" userId="69673381-9faf-4fba-a918-317ff0d2250a" providerId="ADAL" clId="{3C879D93-212E-43AB-961A-4D52E32C9C01}" dt="2023-05-16T10:34:12.167" v="148" actId="165"/>
            <ac:spMkLst>
              <pc:docMk/>
              <pc:sldMasterMk cId="3194359200" sldId="2147483708"/>
              <pc:sldLayoutMk cId="3269671200" sldId="2147483713"/>
              <ac:spMk id="1197" creationId="{EFE03022-723E-4FDD-ADDE-EE7D136862AC}"/>
            </ac:spMkLst>
          </pc:spChg>
          <pc:grpChg chg="add del mod">
            <ac:chgData name="Lim, Huiling" userId="69673381-9faf-4fba-a918-317ff0d2250a" providerId="ADAL" clId="{3C879D93-212E-43AB-961A-4D52E32C9C01}" dt="2023-04-26T06:36:04.866" v="102" actId="165"/>
            <ac:grpSpMkLst>
              <pc:docMk/>
              <pc:sldMasterMk cId="3194359200" sldId="2147483708"/>
              <pc:sldLayoutMk cId="3269671200" sldId="2147483713"/>
              <ac:grpSpMk id="3" creationId="{9A366299-4DD4-4F84-A57F-0D5944528151}"/>
            </ac:grpSpMkLst>
          </pc:grpChg>
          <pc:grpChg chg="add del mod">
            <ac:chgData name="Lim, Huiling" userId="69673381-9faf-4fba-a918-317ff0d2250a" providerId="ADAL" clId="{3C879D93-212E-43AB-961A-4D52E32C9C01}" dt="2023-04-26T06:36:46.495" v="113" actId="27803"/>
            <ac:grpSpMkLst>
              <pc:docMk/>
              <pc:sldMasterMk cId="3194359200" sldId="2147483708"/>
              <pc:sldLayoutMk cId="3269671200" sldId="2147483713"/>
              <ac:grpSpMk id="9" creationId="{B7C1F3A3-7C81-4EE9-A933-7D808B140F65}"/>
            </ac:grpSpMkLst>
          </pc:grpChg>
          <pc:grpChg chg="del mod">
            <ac:chgData name="Lim, Huiling" userId="69673381-9faf-4fba-a918-317ff0d2250a" providerId="ADAL" clId="{3C879D93-212E-43AB-961A-4D52E32C9C01}" dt="2023-04-26T06:36:48.905" v="114" actId="27803"/>
            <ac:grpSpMkLst>
              <pc:docMk/>
              <pc:sldMasterMk cId="3194359200" sldId="2147483708"/>
              <pc:sldLayoutMk cId="3269671200" sldId="2147483713"/>
              <ac:grpSpMk id="604" creationId="{41FE8242-2E56-472B-B7E6-F0F33F74BDCA}"/>
            </ac:grpSpMkLst>
          </pc:grpChg>
          <pc:grpChg chg="add del mod">
            <ac:chgData name="Lim, Huiling" userId="69673381-9faf-4fba-a918-317ff0d2250a" providerId="ADAL" clId="{3C879D93-212E-43AB-961A-4D52E32C9C01}" dt="2023-05-16T10:35:05.606" v="170" actId="478"/>
            <ac:grpSpMkLst>
              <pc:docMk/>
              <pc:sldMasterMk cId="3194359200" sldId="2147483708"/>
              <pc:sldLayoutMk cId="3269671200" sldId="2147483713"/>
              <ac:grpSpMk id="1198" creationId="{8BFA588C-B172-434C-BD7F-9459F3F0CDC0}"/>
            </ac:grpSpMkLst>
          </pc:grpChg>
          <pc:picChg chg="add del mod ord">
            <ac:chgData name="Lim, Huiling" userId="69673381-9faf-4fba-a918-317ff0d2250a" providerId="ADAL" clId="{3C879D93-212E-43AB-961A-4D52E32C9C01}" dt="2023-05-16T10:34:53.302" v="166" actId="22"/>
            <ac:picMkLst>
              <pc:docMk/>
              <pc:sldMasterMk cId="3194359200" sldId="2147483708"/>
              <pc:sldLayoutMk cId="3269671200" sldId="2147483713"/>
              <ac:picMk id="3" creationId="{1860E12B-558F-44D6-A488-6C9A87CD33BB}"/>
            </ac:picMkLst>
          </pc:picChg>
          <pc:picChg chg="add del">
            <ac:chgData name="Lim, Huiling" userId="69673381-9faf-4fba-a918-317ff0d2250a" providerId="ADAL" clId="{3C879D93-212E-43AB-961A-4D52E32C9C01}" dt="2023-05-17T09:51:55.776" v="187" actId="22"/>
            <ac:picMkLst>
              <pc:docMk/>
              <pc:sldMasterMk cId="3194359200" sldId="2147483708"/>
              <pc:sldLayoutMk cId="3269671200" sldId="2147483713"/>
              <ac:picMk id="3" creationId="{72758088-37B7-40C4-B921-536B0B0FA674}"/>
            </ac:picMkLst>
          </pc:picChg>
          <pc:picChg chg="mod topLvl">
            <ac:chgData name="Lim, Huiling" userId="69673381-9faf-4fba-a918-317ff0d2250a" providerId="ADAL" clId="{3C879D93-212E-43AB-961A-4D52E32C9C01}" dt="2023-04-26T06:36:04.866" v="102" actId="165"/>
            <ac:picMkLst>
              <pc:docMk/>
              <pc:sldMasterMk cId="3194359200" sldId="2147483708"/>
              <pc:sldLayoutMk cId="3269671200" sldId="2147483713"/>
              <ac:picMk id="4" creationId="{D0107972-AFDA-4939-BB87-0B15D0A8C887}"/>
            </ac:picMkLst>
          </pc:picChg>
          <pc:picChg chg="del mod topLvl">
            <ac:chgData name="Lim, Huiling" userId="69673381-9faf-4fba-a918-317ff0d2250a" providerId="ADAL" clId="{3C879D93-212E-43AB-961A-4D52E32C9C01}" dt="2023-04-26T06:36:23.813" v="107" actId="478"/>
            <ac:picMkLst>
              <pc:docMk/>
              <pc:sldMasterMk cId="3194359200" sldId="2147483708"/>
              <pc:sldLayoutMk cId="3269671200" sldId="2147483713"/>
              <ac:picMk id="5" creationId="{D91020AC-D0AA-4FD8-AB94-20D606109B6C}"/>
            </ac:picMkLst>
          </pc:picChg>
          <pc:picChg chg="add del mod">
            <ac:chgData name="Lim, Huiling" userId="69673381-9faf-4fba-a918-317ff0d2250a" providerId="ADAL" clId="{3C879D93-212E-43AB-961A-4D52E32C9C01}" dt="2023-05-17T09:52:12.266" v="198" actId="21"/>
            <ac:picMkLst>
              <pc:docMk/>
              <pc:sldMasterMk cId="3194359200" sldId="2147483708"/>
              <pc:sldLayoutMk cId="3269671200" sldId="2147483713"/>
              <ac:picMk id="8" creationId="{4122309A-074B-453B-A985-EC15C7E0A14D}"/>
            </ac:picMkLst>
          </pc:picChg>
          <pc:picChg chg="add del">
            <ac:chgData name="Lim, Huiling" userId="69673381-9faf-4fba-a918-317ff0d2250a" providerId="ADAL" clId="{3C879D93-212E-43AB-961A-4D52E32C9C01}" dt="2023-05-16T10:36:34.887" v="174" actId="22"/>
            <ac:picMkLst>
              <pc:docMk/>
              <pc:sldMasterMk cId="3194359200" sldId="2147483708"/>
              <pc:sldLayoutMk cId="3269671200" sldId="2147483713"/>
              <ac:picMk id="8" creationId="{5F4380D1-6D5E-4486-B900-8892C9652A9D}"/>
            </ac:picMkLst>
          </pc:picChg>
          <pc:picChg chg="add del mod">
            <ac:chgData name="Lim, Huiling" userId="69673381-9faf-4fba-a918-317ff0d2250a" providerId="ADAL" clId="{3C879D93-212E-43AB-961A-4D52E32C9C01}" dt="2023-04-26T06:36:48.905" v="114" actId="27803"/>
            <ac:picMkLst>
              <pc:docMk/>
              <pc:sldMasterMk cId="3194359200" sldId="2147483708"/>
              <pc:sldLayoutMk cId="3269671200" sldId="2147483713"/>
              <ac:picMk id="8" creationId="{9E47E8B4-6FA2-467E-B0D2-237A25842277}"/>
            </ac:picMkLst>
          </pc:picChg>
          <pc:picChg chg="add del mod">
            <ac:chgData name="Lim, Huiling" userId="69673381-9faf-4fba-a918-317ff0d2250a" providerId="ADAL" clId="{3C879D93-212E-43AB-961A-4D52E32C9C01}" dt="2023-04-24T10:08:32.289" v="45"/>
            <ac:picMkLst>
              <pc:docMk/>
              <pc:sldMasterMk cId="3194359200" sldId="2147483708"/>
              <pc:sldLayoutMk cId="3269671200" sldId="2147483713"/>
              <ac:picMk id="9" creationId="{A5747137-93EA-40F9-B70D-35C64A5F5220}"/>
            </ac:picMkLst>
          </pc:picChg>
          <pc:picChg chg="add mod ord">
            <ac:chgData name="Lim, Huiling" userId="69673381-9faf-4fba-a918-317ff0d2250a" providerId="ADAL" clId="{3C879D93-212E-43AB-961A-4D52E32C9C01}" dt="2023-04-24T10:08:51.097" v="49" actId="171"/>
            <ac:picMkLst>
              <pc:docMk/>
              <pc:sldMasterMk cId="3194359200" sldId="2147483708"/>
              <pc:sldLayoutMk cId="3269671200" sldId="2147483713"/>
              <ac:picMk id="10" creationId="{8A522F50-07E2-422E-B13A-6CA3F8303249}"/>
            </ac:picMkLst>
          </pc:picChg>
          <pc:picChg chg="add mod">
            <ac:chgData name="Lim, Huiling" userId="69673381-9faf-4fba-a918-317ff0d2250a" providerId="ADAL" clId="{3C879D93-212E-43AB-961A-4D52E32C9C01}" dt="2023-05-17T09:52:13.689" v="200"/>
            <ac:picMkLst>
              <pc:docMk/>
              <pc:sldMasterMk cId="3194359200" sldId="2147483708"/>
              <pc:sldLayoutMk cId="3269671200" sldId="2147483713"/>
              <ac:picMk id="11" creationId="{2FE4849B-4F8C-4D00-AB1E-7860C34CF7E4}"/>
            </ac:picMkLst>
          </pc:picChg>
          <pc:picChg chg="add del mod">
            <ac:chgData name="Lim, Huiling" userId="69673381-9faf-4fba-a918-317ff0d2250a" providerId="ADAL" clId="{3C879D93-212E-43AB-961A-4D52E32C9C01}" dt="2023-05-16T10:36:45.335" v="181" actId="21"/>
            <ac:picMkLst>
              <pc:docMk/>
              <pc:sldMasterMk cId="3194359200" sldId="2147483708"/>
              <pc:sldLayoutMk cId="3269671200" sldId="2147483713"/>
              <ac:picMk id="11" creationId="{EE2BBBDD-8AE3-4A36-85B0-503A21CDC188}"/>
            </ac:picMkLst>
          </pc:picChg>
          <pc:picChg chg="add del mod">
            <ac:chgData name="Lim, Huiling" userId="69673381-9faf-4fba-a918-317ff0d2250a" providerId="ADAL" clId="{3C879D93-212E-43AB-961A-4D52E32C9C01}" dt="2023-05-16T10:36:49.980" v="182" actId="478"/>
            <ac:picMkLst>
              <pc:docMk/>
              <pc:sldMasterMk cId="3194359200" sldId="2147483708"/>
              <pc:sldLayoutMk cId="3269671200" sldId="2147483713"/>
              <ac:picMk id="601" creationId="{ADF6156F-AF26-4D86-A7EB-C0072C89035C}"/>
            </ac:picMkLst>
          </pc:picChg>
          <pc:picChg chg="add del mod ord">
            <ac:chgData name="Lim, Huiling" userId="69673381-9faf-4fba-a918-317ff0d2250a" providerId="ADAL" clId="{3C879D93-212E-43AB-961A-4D52E32C9C01}" dt="2023-05-17T09:52:13.480" v="199" actId="478"/>
            <ac:picMkLst>
              <pc:docMk/>
              <pc:sldMasterMk cId="3194359200" sldId="2147483708"/>
              <pc:sldLayoutMk cId="3269671200" sldId="2147483713"/>
              <ac:picMk id="913" creationId="{B75822EA-BECF-4039-8152-3798DA10CD18}"/>
            </ac:picMkLst>
          </pc:picChg>
        </pc:sldLayoutChg>
        <pc:sldLayoutChg chg="addSp delSp modSp new mod">
          <pc:chgData name="Lim, Huiling" userId="69673381-9faf-4fba-a918-317ff0d2250a" providerId="ADAL" clId="{3C879D93-212E-43AB-961A-4D52E32C9C01}" dt="2023-04-26T06:32:15.729" v="94" actId="1076"/>
          <pc:sldLayoutMkLst>
            <pc:docMk/>
            <pc:sldMasterMk cId="3194359200" sldId="2147483708"/>
            <pc:sldLayoutMk cId="3449621560" sldId="2147483714"/>
          </pc:sldLayoutMkLst>
          <pc:spChg chg="del">
            <ac:chgData name="Lim, Huiling" userId="69673381-9faf-4fba-a918-317ff0d2250a" providerId="ADAL" clId="{3C879D93-212E-43AB-961A-4D52E32C9C01}" dt="2023-04-24T10:05:41.847" v="22" actId="478"/>
            <ac:spMkLst>
              <pc:docMk/>
              <pc:sldMasterMk cId="3194359200" sldId="2147483708"/>
              <pc:sldLayoutMk cId="3449621560" sldId="2147483714"/>
              <ac:spMk id="2" creationId="{D43182B6-6487-457B-BBA9-97ADA54B1DF2}"/>
            </ac:spMkLst>
          </pc:spChg>
          <pc:spChg chg="add del mod">
            <ac:chgData name="Lim, Huiling" userId="69673381-9faf-4fba-a918-317ff0d2250a" providerId="ADAL" clId="{3C879D93-212E-43AB-961A-4D52E32C9C01}" dt="2023-04-24T10:06:23.935" v="27" actId="21"/>
            <ac:spMkLst>
              <pc:docMk/>
              <pc:sldMasterMk cId="3194359200" sldId="2147483708"/>
              <pc:sldLayoutMk cId="3449621560" sldId="2147483714"/>
              <ac:spMk id="4" creationId="{0683E746-F95F-4765-AA2B-A565B04A81D6}"/>
            </ac:spMkLst>
          </pc:spChg>
          <pc:spChg chg="add del mod">
            <ac:chgData name="Lim, Huiling" userId="69673381-9faf-4fba-a918-317ff0d2250a" providerId="ADAL" clId="{3C879D93-212E-43AB-961A-4D52E32C9C01}" dt="2023-04-24T10:06:23.935" v="27" actId="21"/>
            <ac:spMkLst>
              <pc:docMk/>
              <pc:sldMasterMk cId="3194359200" sldId="2147483708"/>
              <pc:sldLayoutMk cId="3449621560" sldId="2147483714"/>
              <ac:spMk id="5" creationId="{D49F1E55-2CA7-41DE-A3C1-177C6D16F68E}"/>
            </ac:spMkLst>
          </pc:spChg>
          <pc:picChg chg="add mod">
            <ac:chgData name="Lim, Huiling" userId="69673381-9faf-4fba-a918-317ff0d2250a" providerId="ADAL" clId="{3C879D93-212E-43AB-961A-4D52E32C9C01}" dt="2023-04-26T06:32:15.729" v="94" actId="1076"/>
            <ac:picMkLst>
              <pc:docMk/>
              <pc:sldMasterMk cId="3194359200" sldId="2147483708"/>
              <pc:sldLayoutMk cId="3449621560" sldId="2147483714"/>
              <ac:picMk id="3" creationId="{215377A9-620C-4CB3-9D82-D63F0B01EFAA}"/>
            </ac:picMkLst>
          </pc:picChg>
          <pc:picChg chg="add mod ord">
            <ac:chgData name="Lim, Huiling" userId="69673381-9faf-4fba-a918-317ff0d2250a" providerId="ADAL" clId="{3C879D93-212E-43AB-961A-4D52E32C9C01}" dt="2023-04-24T10:08:54.762" v="51" actId="171"/>
            <ac:picMkLst>
              <pc:docMk/>
              <pc:sldMasterMk cId="3194359200" sldId="2147483708"/>
              <pc:sldLayoutMk cId="3449621560" sldId="2147483714"/>
              <ac:picMk id="6" creationId="{237996FE-C534-444E-AAFA-7455246C1E93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9531C1-2E94-4FE8-87DF-81D91E486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0" y="1962"/>
            <a:ext cx="6851817" cy="577836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3006222-F528-49CD-8C6D-1A0F5FECA7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759304"/>
            <a:ext cx="6858000" cy="394190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97E6127-F8F1-41E5-BACA-9080C7B858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6858000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64AA3EC-DE0A-4D86-8487-FEDE3690D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5C3D117F-6D0B-43D4-9C14-471EFDF31E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2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2305B83-0B9E-4628-8EF7-4300D3772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0AFF7B8-9099-46E1-83D8-8C6CC93978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4D86CF40-CB1D-4EDE-A8AF-2DAF4FD1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6648"/>
            <a:ext cx="6858000" cy="29045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27383D-9924-4DE4-8BFF-6C62F6CBEA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679292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9C848C-D608-45D4-92F6-814EE09079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A522F50-07E2-422E-B13A-6CA3F8303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0107972-AFDA-4939-BB87-0B15D0A8C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858000" cy="2800831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73C320-A631-4492-8FA9-D6AE8D15D8AE}"/>
              </a:ext>
            </a:extLst>
          </p:cNvPr>
          <p:cNvSpPr/>
          <p:nvPr/>
        </p:nvSpPr>
        <p:spPr>
          <a:xfrm>
            <a:off x="0" y="6306214"/>
            <a:ext cx="3430613" cy="3393845"/>
          </a:xfrm>
          <a:custGeom>
            <a:avLst/>
            <a:gdLst>
              <a:gd name="connsiteX0" fmla="*/ 0 w 3430613"/>
              <a:gd name="connsiteY0" fmla="*/ 0 h 3393845"/>
              <a:gd name="connsiteX1" fmla="*/ 3430614 w 3430613"/>
              <a:gd name="connsiteY1" fmla="*/ 0 h 3393845"/>
              <a:gd name="connsiteX2" fmla="*/ 3430614 w 3430613"/>
              <a:gd name="connsiteY2" fmla="*/ 3393846 h 3393845"/>
              <a:gd name="connsiteX3" fmla="*/ 0 w 3430613"/>
              <a:gd name="connsiteY3" fmla="*/ 3393846 h 339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613" h="3393845">
                <a:moveTo>
                  <a:pt x="0" y="0"/>
                </a:moveTo>
                <a:lnTo>
                  <a:pt x="3430614" y="0"/>
                </a:lnTo>
                <a:lnTo>
                  <a:pt x="3430614" y="3393846"/>
                </a:lnTo>
                <a:lnTo>
                  <a:pt x="0" y="3393846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10D934-1C71-4014-A4CD-650AF7071AA7}"/>
              </a:ext>
            </a:extLst>
          </p:cNvPr>
          <p:cNvSpPr/>
          <p:nvPr/>
        </p:nvSpPr>
        <p:spPr>
          <a:xfrm>
            <a:off x="3427387" y="2912369"/>
            <a:ext cx="3430613" cy="3393845"/>
          </a:xfrm>
          <a:custGeom>
            <a:avLst/>
            <a:gdLst>
              <a:gd name="connsiteX0" fmla="*/ 0 w 3430613"/>
              <a:gd name="connsiteY0" fmla="*/ 0 h 3393845"/>
              <a:gd name="connsiteX1" fmla="*/ 3430614 w 3430613"/>
              <a:gd name="connsiteY1" fmla="*/ 0 h 3393845"/>
              <a:gd name="connsiteX2" fmla="*/ 3430614 w 3430613"/>
              <a:gd name="connsiteY2" fmla="*/ 3393846 h 3393845"/>
              <a:gd name="connsiteX3" fmla="*/ 0 w 3430613"/>
              <a:gd name="connsiteY3" fmla="*/ 3393846 h 339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613" h="3393845">
                <a:moveTo>
                  <a:pt x="0" y="0"/>
                </a:moveTo>
                <a:lnTo>
                  <a:pt x="3430614" y="0"/>
                </a:lnTo>
                <a:lnTo>
                  <a:pt x="3430614" y="3393846"/>
                </a:lnTo>
                <a:lnTo>
                  <a:pt x="0" y="3393846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E4849B-4F8C-4D00-AB1E-7860C34CF7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15975"/>
            <a:ext cx="6858000" cy="67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37996FE-C534-444E-AAFA-7455246C1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70121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15377A9-620C-4CB3-9D82-D63F0B01EF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IPCMContentMarking" descr="{&quot;HashCode&quot;:-767040411,&quot;Placement&quot;:&quot;Header&quot;,&quot;Top&quot;:0.0,&quot;Left&quot;:0.0,&quot;SlideWidth&quot;:540,&quot;SlideHeight&quot;:763}">
            <a:extLst>
              <a:ext uri="{FF2B5EF4-FFF2-40B4-BE49-F238E27FC236}">
                <a16:creationId xmlns:a16="http://schemas.microsoft.com/office/drawing/2014/main" id="{2F3BB230-01CD-4DE3-B76C-7D1BCF93EDDC}"/>
              </a:ext>
            </a:extLst>
          </p:cNvPr>
          <p:cNvSpPr txBox="1"/>
          <p:nvPr userDrawn="1"/>
        </p:nvSpPr>
        <p:spPr>
          <a:xfrm>
            <a:off x="0" y="0"/>
            <a:ext cx="82600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78D7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943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C4BA8662-818F-4B00-AB4D-FDD854E8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161" y="164130"/>
            <a:ext cx="90306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4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2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2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5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TextBox 774">
            <a:extLst>
              <a:ext uri="{FF2B5EF4-FFF2-40B4-BE49-F238E27FC236}">
                <a16:creationId xmlns:a16="http://schemas.microsoft.com/office/drawing/2014/main" id="{250B08C1-FCBF-4448-AC73-A0B40DE21486}"/>
              </a:ext>
            </a:extLst>
          </p:cNvPr>
          <p:cNvSpPr txBox="1"/>
          <p:nvPr/>
        </p:nvSpPr>
        <p:spPr>
          <a:xfrm>
            <a:off x="625502" y="3926498"/>
            <a:ext cx="2489200" cy="258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b="1" dirty="0">
                <a:solidFill>
                  <a:srgbClr val="515254"/>
                </a:solidFill>
                <a:highlight>
                  <a:srgbClr val="FF0000"/>
                </a:highlight>
              </a:rPr>
              <a:t>[Insert contact details of your company’s cyber security/IT department]</a:t>
            </a:r>
          </a:p>
        </p:txBody>
      </p:sp>
    </p:spTree>
    <p:extLst>
      <p:ext uri="{BB962C8B-B14F-4D97-AF65-F5344CB8AC3E}">
        <p14:creationId xmlns:p14="http://schemas.microsoft.com/office/powerpoint/2010/main" val="148190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Box 484">
            <a:extLst>
              <a:ext uri="{FF2B5EF4-FFF2-40B4-BE49-F238E27FC236}">
                <a16:creationId xmlns:a16="http://schemas.microsoft.com/office/drawing/2014/main" id="{F13EA2B2-EE49-48E5-A2E6-9D151C3B0C69}"/>
              </a:ext>
            </a:extLst>
          </p:cNvPr>
          <p:cNvSpPr txBox="1"/>
          <p:nvPr/>
        </p:nvSpPr>
        <p:spPr>
          <a:xfrm>
            <a:off x="652007" y="5417368"/>
            <a:ext cx="1501471" cy="386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</a:rPr>
              <a:t>[Insert contact details of your company’s cyber security/IT department]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9F119DD9-A4FD-4484-A284-91617456689A}"/>
              </a:ext>
            </a:extLst>
          </p:cNvPr>
          <p:cNvSpPr txBox="1"/>
          <p:nvPr/>
        </p:nvSpPr>
        <p:spPr>
          <a:xfrm>
            <a:off x="2593451" y="5682411"/>
            <a:ext cx="1501471" cy="386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dirty="0">
                <a:solidFill>
                  <a:schemeClr val="bg1"/>
                </a:solidFill>
                <a:highlight>
                  <a:srgbClr val="FF0000"/>
                </a:highlight>
              </a:rPr>
              <a:t>[Insert contact details of your company’s cyber security/IT department]</a:t>
            </a:r>
          </a:p>
        </p:txBody>
      </p:sp>
    </p:spTree>
    <p:extLst>
      <p:ext uri="{BB962C8B-B14F-4D97-AF65-F5344CB8AC3E}">
        <p14:creationId xmlns:p14="http://schemas.microsoft.com/office/powerpoint/2010/main" val="260438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39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Huiling</dc:creator>
  <cp:lastModifiedBy>Lim, Huiling</cp:lastModifiedBy>
  <cp:revision>1</cp:revision>
  <dcterms:created xsi:type="dcterms:W3CDTF">2023-04-24T07:55:21Z</dcterms:created>
  <dcterms:modified xsi:type="dcterms:W3CDTF">2023-05-17T09:52:16Z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0e60c6-cef6-4cc0-a98d-364c7249d74b_Enabled">
    <vt:lpwstr>true</vt:lpwstr>
  </property>
  <property fmtid="{D5CDD505-2E9C-101B-9397-08002B2CF9AE}" pid="3" name="MSIP_Label_840e60c6-cef6-4cc0-a98d-364c7249d74b_SetDate">
    <vt:lpwstr>2023-05-17T09:52:16Z</vt:lpwstr>
  </property>
  <property fmtid="{D5CDD505-2E9C-101B-9397-08002B2CF9AE}" pid="4" name="MSIP_Label_840e60c6-cef6-4cc0-a98d-364c7249d74b_Method">
    <vt:lpwstr>Privileged</vt:lpwstr>
  </property>
  <property fmtid="{D5CDD505-2E9C-101B-9397-08002B2CF9AE}" pid="5" name="MSIP_Label_840e60c6-cef6-4cc0-a98d-364c7249d74b_Name">
    <vt:lpwstr>840e60c6-cef6-4cc0-a98d-364c7249d74b</vt:lpwstr>
  </property>
  <property fmtid="{D5CDD505-2E9C-101B-9397-08002B2CF9AE}" pid="6" name="MSIP_Label_840e60c6-cef6-4cc0-a98d-364c7249d74b_SiteId">
    <vt:lpwstr>b44900f1-2def-4c3b-9ec6-9020d604e19e</vt:lpwstr>
  </property>
  <property fmtid="{D5CDD505-2E9C-101B-9397-08002B2CF9AE}" pid="7" name="MSIP_Label_840e60c6-cef6-4cc0-a98d-364c7249d74b_ActionId">
    <vt:lpwstr>3956a054-d33d-4371-9645-67b70716361e</vt:lpwstr>
  </property>
  <property fmtid="{D5CDD505-2E9C-101B-9397-08002B2CF9AE}" pid="8" name="MSIP_Label_840e60c6-cef6-4cc0-a98d-364c7249d74b_ContentBits">
    <vt:lpwstr>1</vt:lpwstr>
  </property>
</Properties>
</file>