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</p:sldIdLst>
  <p:sldSz cx="6858000" cy="136334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52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2" d="100"/>
          <a:sy n="42" d="100"/>
        </p:scale>
        <p:origin x="260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m, Huiling" userId="69673381-9faf-4fba-a918-317ff0d2250a" providerId="ADAL" clId="{825ADF22-1A6A-45D8-9478-EFE51B28B68B}"/>
    <pc:docChg chg="custSel modSld modMainMaster">
      <pc:chgData name="Lim, Huiling" userId="69673381-9faf-4fba-a918-317ff0d2250a" providerId="ADAL" clId="{825ADF22-1A6A-45D8-9478-EFE51B28B68B}" dt="2023-06-16T04:08:20.155" v="5" actId="555"/>
      <pc:docMkLst>
        <pc:docMk/>
      </pc:docMkLst>
      <pc:sldChg chg="addSp modSp">
        <pc:chgData name="Lim, Huiling" userId="69673381-9faf-4fba-a918-317ff0d2250a" providerId="ADAL" clId="{825ADF22-1A6A-45D8-9478-EFE51B28B68B}" dt="2023-06-13T10:43:59.420" v="0"/>
        <pc:sldMkLst>
          <pc:docMk/>
          <pc:sldMk cId="2640145282" sldId="256"/>
        </pc:sldMkLst>
        <pc:picChg chg="add mod">
          <ac:chgData name="Lim, Huiling" userId="69673381-9faf-4fba-a918-317ff0d2250a" providerId="ADAL" clId="{825ADF22-1A6A-45D8-9478-EFE51B28B68B}" dt="2023-06-13T10:43:59.420" v="0"/>
          <ac:picMkLst>
            <pc:docMk/>
            <pc:sldMk cId="2640145282" sldId="256"/>
            <ac:picMk id="2" creationId="{2DFD150E-3D8D-E7D7-CE6F-800B97DF46E3}"/>
          </ac:picMkLst>
        </pc:picChg>
      </pc:sldChg>
      <pc:sldMasterChg chg="modSldLayout">
        <pc:chgData name="Lim, Huiling" userId="69673381-9faf-4fba-a918-317ff0d2250a" providerId="ADAL" clId="{825ADF22-1A6A-45D8-9478-EFE51B28B68B}" dt="2023-06-16T04:08:20.155" v="5" actId="555"/>
        <pc:sldMasterMkLst>
          <pc:docMk/>
          <pc:sldMasterMk cId="2865587360" sldId="2147483723"/>
        </pc:sldMasterMkLst>
        <pc:sldLayoutChg chg="addSp delSp modSp mod">
          <pc:chgData name="Lim, Huiling" userId="69673381-9faf-4fba-a918-317ff0d2250a" providerId="ADAL" clId="{825ADF22-1A6A-45D8-9478-EFE51B28B68B}" dt="2023-06-16T04:08:20.155" v="5" actId="555"/>
          <pc:sldLayoutMkLst>
            <pc:docMk/>
            <pc:sldMasterMk cId="2865587360" sldId="2147483723"/>
            <pc:sldLayoutMk cId="95501286" sldId="2147483735"/>
          </pc:sldLayoutMkLst>
          <pc:picChg chg="add mod">
            <ac:chgData name="Lim, Huiling" userId="69673381-9faf-4fba-a918-317ff0d2250a" providerId="ADAL" clId="{825ADF22-1A6A-45D8-9478-EFE51B28B68B}" dt="2023-06-16T04:08:20.155" v="5" actId="555"/>
            <ac:picMkLst>
              <pc:docMk/>
              <pc:sldMasterMk cId="2865587360" sldId="2147483723"/>
              <pc:sldLayoutMk cId="95501286" sldId="2147483735"/>
              <ac:picMk id="3" creationId="{F5A6A93F-E818-1D61-5F70-8F2DC7FA5071}"/>
            </ac:picMkLst>
          </pc:picChg>
          <pc:picChg chg="del">
            <ac:chgData name="Lim, Huiling" userId="69673381-9faf-4fba-a918-317ff0d2250a" providerId="ADAL" clId="{825ADF22-1A6A-45D8-9478-EFE51B28B68B}" dt="2023-06-16T04:08:06.672" v="1" actId="478"/>
            <ac:picMkLst>
              <pc:docMk/>
              <pc:sldMasterMk cId="2865587360" sldId="2147483723"/>
              <pc:sldLayoutMk cId="95501286" sldId="2147483735"/>
              <ac:picMk id="42" creationId="{8E56C55E-C0D8-7DBD-90D0-4C5B47172157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phic 38">
            <a:extLst>
              <a:ext uri="{FF2B5EF4-FFF2-40B4-BE49-F238E27FC236}">
                <a16:creationId xmlns:a16="http://schemas.microsoft.com/office/drawing/2014/main" id="{92FC966D-8C5A-1922-C561-1E88301D2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"/>
            <a:ext cx="6858000" cy="783771"/>
          </a:xfrm>
          <a:prstGeom prst="rect">
            <a:avLst/>
          </a:prstGeom>
        </p:spPr>
      </p:pic>
      <p:sp>
        <p:nvSpPr>
          <p:cNvPr id="74" name="Graphic 39">
            <a:extLst>
              <a:ext uri="{FF2B5EF4-FFF2-40B4-BE49-F238E27FC236}">
                <a16:creationId xmlns:a16="http://schemas.microsoft.com/office/drawing/2014/main" id="{6458FD47-4C4C-F29B-1065-518CC4F39A73}"/>
              </a:ext>
            </a:extLst>
          </p:cNvPr>
          <p:cNvSpPr/>
          <p:nvPr userDrawn="1"/>
        </p:nvSpPr>
        <p:spPr>
          <a:xfrm>
            <a:off x="0" y="783772"/>
            <a:ext cx="6861227" cy="2799562"/>
          </a:xfrm>
          <a:custGeom>
            <a:avLst/>
            <a:gdLst>
              <a:gd name="connsiteX0" fmla="*/ 0 w 6861227"/>
              <a:gd name="connsiteY0" fmla="*/ 0 h 2799562"/>
              <a:gd name="connsiteX1" fmla="*/ 6861228 w 6861227"/>
              <a:gd name="connsiteY1" fmla="*/ 0 h 2799562"/>
              <a:gd name="connsiteX2" fmla="*/ 6861228 w 6861227"/>
              <a:gd name="connsiteY2" fmla="*/ 2799562 h 2799562"/>
              <a:gd name="connsiteX3" fmla="*/ 0 w 6861227"/>
              <a:gd name="connsiteY3" fmla="*/ 2799562 h 279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1227" h="2799562">
                <a:moveTo>
                  <a:pt x="0" y="0"/>
                </a:moveTo>
                <a:lnTo>
                  <a:pt x="6861228" y="0"/>
                </a:lnTo>
                <a:lnTo>
                  <a:pt x="6861228" y="2799562"/>
                </a:lnTo>
                <a:lnTo>
                  <a:pt x="0" y="2799562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0F3AB3B-C5E0-C0B6-6C60-AF7173371521}"/>
              </a:ext>
            </a:extLst>
          </p:cNvPr>
          <p:cNvGrpSpPr/>
          <p:nvPr userDrawn="1"/>
        </p:nvGrpSpPr>
        <p:grpSpPr>
          <a:xfrm>
            <a:off x="317745" y="2220609"/>
            <a:ext cx="6225736" cy="349239"/>
            <a:chOff x="317745" y="2220608"/>
            <a:chExt cx="6225736" cy="349239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0860CD9-FA09-E831-8B7D-AA53884993F2}"/>
                </a:ext>
              </a:extLst>
            </p:cNvPr>
            <p:cNvSpPr/>
            <p:nvPr/>
          </p:nvSpPr>
          <p:spPr>
            <a:xfrm>
              <a:off x="317745" y="2299792"/>
              <a:ext cx="175339" cy="122060"/>
            </a:xfrm>
            <a:custGeom>
              <a:avLst/>
              <a:gdLst>
                <a:gd name="connsiteX0" fmla="*/ 28 w 175339"/>
                <a:gd name="connsiteY0" fmla="*/ 60858 h 122060"/>
                <a:gd name="connsiteX1" fmla="*/ 60540 w 175339"/>
                <a:gd name="connsiteY1" fmla="*/ 0 h 122060"/>
                <a:gd name="connsiteX2" fmla="*/ 101688 w 175339"/>
                <a:gd name="connsiteY2" fmla="*/ 13485 h 122060"/>
                <a:gd name="connsiteX3" fmla="*/ 175339 w 175339"/>
                <a:gd name="connsiteY3" fmla="*/ 60858 h 122060"/>
                <a:gd name="connsiteX4" fmla="*/ 101688 w 175339"/>
                <a:gd name="connsiteY4" fmla="*/ 108575 h 122060"/>
                <a:gd name="connsiteX5" fmla="*/ 60540 w 175339"/>
                <a:gd name="connsiteY5" fmla="*/ 122061 h 122060"/>
                <a:gd name="connsiteX6" fmla="*/ 28 w 175339"/>
                <a:gd name="connsiteY6" fmla="*/ 60858 h 12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339" h="122060">
                  <a:moveTo>
                    <a:pt x="28" y="60858"/>
                  </a:moveTo>
                  <a:cubicBezTo>
                    <a:pt x="-1009" y="26971"/>
                    <a:pt x="26999" y="0"/>
                    <a:pt x="60540" y="0"/>
                  </a:cubicBezTo>
                  <a:cubicBezTo>
                    <a:pt x="75754" y="0"/>
                    <a:pt x="88894" y="5532"/>
                    <a:pt x="101688" y="13485"/>
                  </a:cubicBezTo>
                  <a:lnTo>
                    <a:pt x="175339" y="60858"/>
                  </a:lnTo>
                  <a:lnTo>
                    <a:pt x="101688" y="108575"/>
                  </a:lnTo>
                  <a:cubicBezTo>
                    <a:pt x="88894" y="116528"/>
                    <a:pt x="75408" y="122061"/>
                    <a:pt x="60540" y="122061"/>
                  </a:cubicBezTo>
                  <a:cubicBezTo>
                    <a:pt x="26653" y="122061"/>
                    <a:pt x="1065" y="95090"/>
                    <a:pt x="28" y="60858"/>
                  </a:cubicBezTo>
                  <a:close/>
                </a:path>
              </a:pathLst>
            </a:custGeom>
            <a:solidFill>
              <a:srgbClr val="0F7AED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79BE3FE-CD0C-96D1-B709-962861BD27B8}"/>
                </a:ext>
              </a:extLst>
            </p:cNvPr>
            <p:cNvSpPr/>
            <p:nvPr/>
          </p:nvSpPr>
          <p:spPr>
            <a:xfrm>
              <a:off x="576763" y="2224066"/>
              <a:ext cx="219571" cy="259336"/>
            </a:xfrm>
            <a:custGeom>
              <a:avLst/>
              <a:gdLst>
                <a:gd name="connsiteX0" fmla="*/ 169433 w 219571"/>
                <a:gd name="connsiteY0" fmla="*/ 146611 h 259336"/>
                <a:gd name="connsiteX1" fmla="*/ 50138 w 219571"/>
                <a:gd name="connsiteY1" fmla="*/ 146611 h 259336"/>
                <a:gd name="connsiteX2" fmla="*/ 50138 w 219571"/>
                <a:gd name="connsiteY2" fmla="*/ 259336 h 259336"/>
                <a:gd name="connsiteX3" fmla="*/ 0 w 219571"/>
                <a:gd name="connsiteY3" fmla="*/ 259336 h 259336"/>
                <a:gd name="connsiteX4" fmla="*/ 0 w 219571"/>
                <a:gd name="connsiteY4" fmla="*/ 0 h 259336"/>
                <a:gd name="connsiteX5" fmla="*/ 50138 w 219571"/>
                <a:gd name="connsiteY5" fmla="*/ 0 h 259336"/>
                <a:gd name="connsiteX6" fmla="*/ 50138 w 219571"/>
                <a:gd name="connsiteY6" fmla="*/ 102351 h 259336"/>
                <a:gd name="connsiteX7" fmla="*/ 169433 w 219571"/>
                <a:gd name="connsiteY7" fmla="*/ 102351 h 259336"/>
                <a:gd name="connsiteX8" fmla="*/ 169433 w 219571"/>
                <a:gd name="connsiteY8" fmla="*/ 0 h 259336"/>
                <a:gd name="connsiteX9" fmla="*/ 219571 w 219571"/>
                <a:gd name="connsiteY9" fmla="*/ 0 h 259336"/>
                <a:gd name="connsiteX10" fmla="*/ 219571 w 219571"/>
                <a:gd name="connsiteY10" fmla="*/ 259336 h 259336"/>
                <a:gd name="connsiteX11" fmla="*/ 169433 w 219571"/>
                <a:gd name="connsiteY11" fmla="*/ 259336 h 259336"/>
                <a:gd name="connsiteX12" fmla="*/ 169433 w 219571"/>
                <a:gd name="connsiteY12" fmla="*/ 146611 h 259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71" h="259336">
                  <a:moveTo>
                    <a:pt x="169433" y="146611"/>
                  </a:moveTo>
                  <a:lnTo>
                    <a:pt x="50138" y="146611"/>
                  </a:lnTo>
                  <a:lnTo>
                    <a:pt x="50138" y="259336"/>
                  </a:lnTo>
                  <a:lnTo>
                    <a:pt x="0" y="259336"/>
                  </a:lnTo>
                  <a:lnTo>
                    <a:pt x="0" y="0"/>
                  </a:lnTo>
                  <a:lnTo>
                    <a:pt x="50138" y="0"/>
                  </a:lnTo>
                  <a:lnTo>
                    <a:pt x="50138" y="102351"/>
                  </a:lnTo>
                  <a:lnTo>
                    <a:pt x="169433" y="102351"/>
                  </a:lnTo>
                  <a:lnTo>
                    <a:pt x="169433" y="0"/>
                  </a:lnTo>
                  <a:lnTo>
                    <a:pt x="219571" y="0"/>
                  </a:lnTo>
                  <a:lnTo>
                    <a:pt x="219571" y="259336"/>
                  </a:lnTo>
                  <a:lnTo>
                    <a:pt x="169433" y="259336"/>
                  </a:lnTo>
                  <a:lnTo>
                    <a:pt x="169433" y="146611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6DE5236-E429-C27C-F07C-EC9137F7359F}"/>
                </a:ext>
              </a:extLst>
            </p:cNvPr>
            <p:cNvSpPr/>
            <p:nvPr/>
          </p:nvSpPr>
          <p:spPr>
            <a:xfrm>
              <a:off x="832641" y="2305670"/>
              <a:ext cx="187759" cy="181189"/>
            </a:xfrm>
            <a:custGeom>
              <a:avLst/>
              <a:gdLst>
                <a:gd name="connsiteX0" fmla="*/ 0 w 187759"/>
                <a:gd name="connsiteY0" fmla="*/ 89557 h 181189"/>
                <a:gd name="connsiteX1" fmla="*/ 95090 w 187759"/>
                <a:gd name="connsiteY1" fmla="*/ 0 h 181189"/>
                <a:gd name="connsiteX2" fmla="*/ 187759 w 187759"/>
                <a:gd name="connsiteY2" fmla="*/ 89557 h 181189"/>
                <a:gd name="connsiteX3" fmla="*/ 95090 w 187759"/>
                <a:gd name="connsiteY3" fmla="*/ 181190 h 181189"/>
                <a:gd name="connsiteX4" fmla="*/ 0 w 187759"/>
                <a:gd name="connsiteY4" fmla="*/ 89557 h 181189"/>
                <a:gd name="connsiteX5" fmla="*/ 94398 w 187759"/>
                <a:gd name="connsiteY5" fmla="*/ 44606 h 181189"/>
                <a:gd name="connsiteX6" fmla="*/ 49447 w 187759"/>
                <a:gd name="connsiteY6" fmla="*/ 90249 h 181189"/>
                <a:gd name="connsiteX7" fmla="*/ 94398 w 187759"/>
                <a:gd name="connsiteY7" fmla="*/ 136584 h 181189"/>
                <a:gd name="connsiteX8" fmla="*/ 138658 w 187759"/>
                <a:gd name="connsiteY8" fmla="*/ 90249 h 181189"/>
                <a:gd name="connsiteX9" fmla="*/ 94398 w 187759"/>
                <a:gd name="connsiteY9" fmla="*/ 44606 h 18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759" h="181189">
                  <a:moveTo>
                    <a:pt x="0" y="89557"/>
                  </a:moveTo>
                  <a:cubicBezTo>
                    <a:pt x="0" y="36653"/>
                    <a:pt x="40802" y="0"/>
                    <a:pt x="95090" y="0"/>
                  </a:cubicBezTo>
                  <a:cubicBezTo>
                    <a:pt x="149378" y="0"/>
                    <a:pt x="187759" y="36999"/>
                    <a:pt x="187759" y="89557"/>
                  </a:cubicBezTo>
                  <a:cubicBezTo>
                    <a:pt x="187759" y="142116"/>
                    <a:pt x="148340" y="181190"/>
                    <a:pt x="95090" y="181190"/>
                  </a:cubicBezTo>
                  <a:cubicBezTo>
                    <a:pt x="41840" y="181190"/>
                    <a:pt x="0" y="143499"/>
                    <a:pt x="0" y="89557"/>
                  </a:cubicBezTo>
                  <a:close/>
                  <a:moveTo>
                    <a:pt x="94398" y="44606"/>
                  </a:moveTo>
                  <a:cubicBezTo>
                    <a:pt x="68119" y="44606"/>
                    <a:pt x="49447" y="63624"/>
                    <a:pt x="49447" y="90249"/>
                  </a:cubicBezTo>
                  <a:cubicBezTo>
                    <a:pt x="49447" y="116874"/>
                    <a:pt x="68119" y="136584"/>
                    <a:pt x="94398" y="136584"/>
                  </a:cubicBezTo>
                  <a:cubicBezTo>
                    <a:pt x="120678" y="136584"/>
                    <a:pt x="138658" y="117220"/>
                    <a:pt x="138658" y="90249"/>
                  </a:cubicBezTo>
                  <a:cubicBezTo>
                    <a:pt x="138658" y="63278"/>
                    <a:pt x="119986" y="44606"/>
                    <a:pt x="94398" y="44606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3DA532E-D662-6A20-3472-5E5332F26333}"/>
                </a:ext>
              </a:extLst>
            </p:cNvPr>
            <p:cNvSpPr/>
            <p:nvPr/>
          </p:nvSpPr>
          <p:spPr>
            <a:xfrm>
              <a:off x="1023167" y="2302904"/>
              <a:ext cx="280083" cy="187067"/>
            </a:xfrm>
            <a:custGeom>
              <a:avLst/>
              <a:gdLst>
                <a:gd name="connsiteX0" fmla="*/ 197096 w 280083"/>
                <a:gd name="connsiteY0" fmla="*/ 187068 h 187067"/>
                <a:gd name="connsiteX1" fmla="*/ 142462 w 280083"/>
                <a:gd name="connsiteY1" fmla="*/ 85754 h 187067"/>
                <a:gd name="connsiteX2" fmla="*/ 86100 w 280083"/>
                <a:gd name="connsiteY2" fmla="*/ 187068 h 187067"/>
                <a:gd name="connsiteX3" fmla="*/ 0 w 280083"/>
                <a:gd name="connsiteY3" fmla="*/ 6224 h 187067"/>
                <a:gd name="connsiteX4" fmla="*/ 55325 w 280083"/>
                <a:gd name="connsiteY4" fmla="*/ 6224 h 187067"/>
                <a:gd name="connsiteX5" fmla="*/ 93015 w 280083"/>
                <a:gd name="connsiteY5" fmla="*/ 90595 h 187067"/>
                <a:gd name="connsiteX6" fmla="*/ 142462 w 280083"/>
                <a:gd name="connsiteY6" fmla="*/ 0 h 187067"/>
                <a:gd name="connsiteX7" fmla="*/ 191563 w 280083"/>
                <a:gd name="connsiteY7" fmla="*/ 90249 h 187067"/>
                <a:gd name="connsiteX8" fmla="*/ 228562 w 280083"/>
                <a:gd name="connsiteY8" fmla="*/ 6224 h 187067"/>
                <a:gd name="connsiteX9" fmla="*/ 280083 w 280083"/>
                <a:gd name="connsiteY9" fmla="*/ 6224 h 187067"/>
                <a:gd name="connsiteX10" fmla="*/ 197096 w 280083"/>
                <a:gd name="connsiteY10" fmla="*/ 187068 h 18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0083" h="187067">
                  <a:moveTo>
                    <a:pt x="197096" y="187068"/>
                  </a:moveTo>
                  <a:lnTo>
                    <a:pt x="142462" y="85754"/>
                  </a:lnTo>
                  <a:lnTo>
                    <a:pt x="86100" y="187068"/>
                  </a:lnTo>
                  <a:lnTo>
                    <a:pt x="0" y="6224"/>
                  </a:lnTo>
                  <a:lnTo>
                    <a:pt x="55325" y="6224"/>
                  </a:lnTo>
                  <a:lnTo>
                    <a:pt x="93015" y="90595"/>
                  </a:lnTo>
                  <a:lnTo>
                    <a:pt x="142462" y="0"/>
                  </a:lnTo>
                  <a:lnTo>
                    <a:pt x="191563" y="90249"/>
                  </a:lnTo>
                  <a:lnTo>
                    <a:pt x="228562" y="6224"/>
                  </a:lnTo>
                  <a:lnTo>
                    <a:pt x="280083" y="6224"/>
                  </a:lnTo>
                  <a:lnTo>
                    <a:pt x="197096" y="187068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FAB9391-11AA-0D8C-9BAE-2E46402D4B0A}"/>
                </a:ext>
              </a:extLst>
            </p:cNvPr>
            <p:cNvSpPr/>
            <p:nvPr/>
          </p:nvSpPr>
          <p:spPr>
            <a:xfrm>
              <a:off x="1400645" y="2258644"/>
              <a:ext cx="112379" cy="228215"/>
            </a:xfrm>
            <a:custGeom>
              <a:avLst/>
              <a:gdLst>
                <a:gd name="connsiteX0" fmla="*/ 66736 w 112379"/>
                <a:gd name="connsiteY0" fmla="*/ 228216 h 228215"/>
                <a:gd name="connsiteX1" fmla="*/ 0 w 112379"/>
                <a:gd name="connsiteY1" fmla="*/ 158714 h 228215"/>
                <a:gd name="connsiteX2" fmla="*/ 0 w 112379"/>
                <a:gd name="connsiteY2" fmla="*/ 0 h 228215"/>
                <a:gd name="connsiteX3" fmla="*/ 48064 w 112379"/>
                <a:gd name="connsiteY3" fmla="*/ 0 h 228215"/>
                <a:gd name="connsiteX4" fmla="*/ 48064 w 112379"/>
                <a:gd name="connsiteY4" fmla="*/ 50484 h 228215"/>
                <a:gd name="connsiteX5" fmla="*/ 110650 w 112379"/>
                <a:gd name="connsiteY5" fmla="*/ 50484 h 228215"/>
                <a:gd name="connsiteX6" fmla="*/ 110650 w 112379"/>
                <a:gd name="connsiteY6" fmla="*/ 91286 h 228215"/>
                <a:gd name="connsiteX7" fmla="*/ 48064 w 112379"/>
                <a:gd name="connsiteY7" fmla="*/ 91286 h 228215"/>
                <a:gd name="connsiteX8" fmla="*/ 48064 w 112379"/>
                <a:gd name="connsiteY8" fmla="*/ 156293 h 228215"/>
                <a:gd name="connsiteX9" fmla="*/ 76763 w 112379"/>
                <a:gd name="connsiteY9" fmla="*/ 184302 h 228215"/>
                <a:gd name="connsiteX10" fmla="*/ 112379 w 112379"/>
                <a:gd name="connsiteY10" fmla="*/ 174274 h 228215"/>
                <a:gd name="connsiteX11" fmla="*/ 112379 w 112379"/>
                <a:gd name="connsiteY11" fmla="*/ 216114 h 228215"/>
                <a:gd name="connsiteX12" fmla="*/ 66736 w 112379"/>
                <a:gd name="connsiteY12" fmla="*/ 228216 h 22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79" h="228215">
                  <a:moveTo>
                    <a:pt x="66736" y="228216"/>
                  </a:moveTo>
                  <a:cubicBezTo>
                    <a:pt x="25242" y="228216"/>
                    <a:pt x="0" y="208161"/>
                    <a:pt x="0" y="158714"/>
                  </a:cubicBezTo>
                  <a:lnTo>
                    <a:pt x="0" y="0"/>
                  </a:lnTo>
                  <a:lnTo>
                    <a:pt x="48064" y="0"/>
                  </a:lnTo>
                  <a:lnTo>
                    <a:pt x="48064" y="50484"/>
                  </a:lnTo>
                  <a:lnTo>
                    <a:pt x="110650" y="50484"/>
                  </a:lnTo>
                  <a:lnTo>
                    <a:pt x="110650" y="91286"/>
                  </a:lnTo>
                  <a:lnTo>
                    <a:pt x="48064" y="91286"/>
                  </a:lnTo>
                  <a:lnTo>
                    <a:pt x="48064" y="156293"/>
                  </a:lnTo>
                  <a:cubicBezTo>
                    <a:pt x="48064" y="176003"/>
                    <a:pt x="60512" y="184302"/>
                    <a:pt x="76763" y="184302"/>
                  </a:cubicBezTo>
                  <a:cubicBezTo>
                    <a:pt x="89557" y="184302"/>
                    <a:pt x="101660" y="181189"/>
                    <a:pt x="112379" y="174274"/>
                  </a:cubicBezTo>
                  <a:lnTo>
                    <a:pt x="112379" y="216114"/>
                  </a:lnTo>
                  <a:cubicBezTo>
                    <a:pt x="99931" y="224412"/>
                    <a:pt x="84025" y="228216"/>
                    <a:pt x="66736" y="228216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6F8C07D-0A08-1E99-45E5-A9E1EF58C514}"/>
                </a:ext>
              </a:extLst>
            </p:cNvPr>
            <p:cNvSpPr/>
            <p:nvPr/>
          </p:nvSpPr>
          <p:spPr>
            <a:xfrm>
              <a:off x="1531351" y="2305670"/>
              <a:ext cx="187759" cy="181189"/>
            </a:xfrm>
            <a:custGeom>
              <a:avLst/>
              <a:gdLst>
                <a:gd name="connsiteX0" fmla="*/ 0 w 187759"/>
                <a:gd name="connsiteY0" fmla="*/ 89557 h 181189"/>
                <a:gd name="connsiteX1" fmla="*/ 95090 w 187759"/>
                <a:gd name="connsiteY1" fmla="*/ 0 h 181189"/>
                <a:gd name="connsiteX2" fmla="*/ 187759 w 187759"/>
                <a:gd name="connsiteY2" fmla="*/ 89557 h 181189"/>
                <a:gd name="connsiteX3" fmla="*/ 95090 w 187759"/>
                <a:gd name="connsiteY3" fmla="*/ 181190 h 181189"/>
                <a:gd name="connsiteX4" fmla="*/ 0 w 187759"/>
                <a:gd name="connsiteY4" fmla="*/ 89557 h 181189"/>
                <a:gd name="connsiteX5" fmla="*/ 94398 w 187759"/>
                <a:gd name="connsiteY5" fmla="*/ 44606 h 181189"/>
                <a:gd name="connsiteX6" fmla="*/ 49447 w 187759"/>
                <a:gd name="connsiteY6" fmla="*/ 90249 h 181189"/>
                <a:gd name="connsiteX7" fmla="*/ 94398 w 187759"/>
                <a:gd name="connsiteY7" fmla="*/ 136584 h 181189"/>
                <a:gd name="connsiteX8" fmla="*/ 138658 w 187759"/>
                <a:gd name="connsiteY8" fmla="*/ 90249 h 181189"/>
                <a:gd name="connsiteX9" fmla="*/ 94398 w 187759"/>
                <a:gd name="connsiteY9" fmla="*/ 44606 h 18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759" h="181189">
                  <a:moveTo>
                    <a:pt x="0" y="89557"/>
                  </a:moveTo>
                  <a:cubicBezTo>
                    <a:pt x="0" y="36653"/>
                    <a:pt x="40802" y="0"/>
                    <a:pt x="95090" y="0"/>
                  </a:cubicBezTo>
                  <a:cubicBezTo>
                    <a:pt x="149378" y="0"/>
                    <a:pt x="187759" y="36999"/>
                    <a:pt x="187759" y="89557"/>
                  </a:cubicBezTo>
                  <a:cubicBezTo>
                    <a:pt x="187759" y="142116"/>
                    <a:pt x="148340" y="181190"/>
                    <a:pt x="95090" y="181190"/>
                  </a:cubicBezTo>
                  <a:cubicBezTo>
                    <a:pt x="41840" y="181190"/>
                    <a:pt x="0" y="143499"/>
                    <a:pt x="0" y="89557"/>
                  </a:cubicBezTo>
                  <a:close/>
                  <a:moveTo>
                    <a:pt x="94398" y="44606"/>
                  </a:moveTo>
                  <a:cubicBezTo>
                    <a:pt x="68119" y="44606"/>
                    <a:pt x="49447" y="63624"/>
                    <a:pt x="49447" y="90249"/>
                  </a:cubicBezTo>
                  <a:cubicBezTo>
                    <a:pt x="49447" y="116874"/>
                    <a:pt x="68119" y="136584"/>
                    <a:pt x="94398" y="136584"/>
                  </a:cubicBezTo>
                  <a:cubicBezTo>
                    <a:pt x="120678" y="136584"/>
                    <a:pt x="138658" y="117220"/>
                    <a:pt x="138658" y="90249"/>
                  </a:cubicBezTo>
                  <a:cubicBezTo>
                    <a:pt x="138658" y="63278"/>
                    <a:pt x="119986" y="44606"/>
                    <a:pt x="94398" y="44606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6D8D724-135D-C38C-31B3-68379609AAC6}"/>
                </a:ext>
              </a:extLst>
            </p:cNvPr>
            <p:cNvSpPr/>
            <p:nvPr/>
          </p:nvSpPr>
          <p:spPr>
            <a:xfrm>
              <a:off x="1830452" y="2305670"/>
              <a:ext cx="186376" cy="264177"/>
            </a:xfrm>
            <a:custGeom>
              <a:avLst/>
              <a:gdLst>
                <a:gd name="connsiteX0" fmla="*/ 47718 w 186376"/>
                <a:gd name="connsiteY0" fmla="*/ 158022 h 264177"/>
                <a:gd name="connsiteX1" fmla="*/ 47718 w 186376"/>
                <a:gd name="connsiteY1" fmla="*/ 264177 h 264177"/>
                <a:gd name="connsiteX2" fmla="*/ 0 w 186376"/>
                <a:gd name="connsiteY2" fmla="*/ 264177 h 264177"/>
                <a:gd name="connsiteX3" fmla="*/ 0 w 186376"/>
                <a:gd name="connsiteY3" fmla="*/ 3458 h 264177"/>
                <a:gd name="connsiteX4" fmla="*/ 47718 w 186376"/>
                <a:gd name="connsiteY4" fmla="*/ 3458 h 264177"/>
                <a:gd name="connsiteX5" fmla="*/ 47718 w 186376"/>
                <a:gd name="connsiteY5" fmla="*/ 23167 h 264177"/>
                <a:gd name="connsiteX6" fmla="*/ 99585 w 186376"/>
                <a:gd name="connsiteY6" fmla="*/ 0 h 264177"/>
                <a:gd name="connsiteX7" fmla="*/ 186376 w 186376"/>
                <a:gd name="connsiteY7" fmla="*/ 89903 h 264177"/>
                <a:gd name="connsiteX8" fmla="*/ 99585 w 186376"/>
                <a:gd name="connsiteY8" fmla="*/ 181190 h 264177"/>
                <a:gd name="connsiteX9" fmla="*/ 47718 w 186376"/>
                <a:gd name="connsiteY9" fmla="*/ 158022 h 264177"/>
                <a:gd name="connsiteX10" fmla="*/ 93015 w 186376"/>
                <a:gd name="connsiteY10" fmla="*/ 44606 h 264177"/>
                <a:gd name="connsiteX11" fmla="*/ 47718 w 186376"/>
                <a:gd name="connsiteY11" fmla="*/ 89903 h 264177"/>
                <a:gd name="connsiteX12" fmla="*/ 93015 w 186376"/>
                <a:gd name="connsiteY12" fmla="*/ 136584 h 264177"/>
                <a:gd name="connsiteX13" fmla="*/ 137275 w 186376"/>
                <a:gd name="connsiteY13" fmla="*/ 89903 h 264177"/>
                <a:gd name="connsiteX14" fmla="*/ 93015 w 186376"/>
                <a:gd name="connsiteY14" fmla="*/ 44606 h 26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376" h="264177">
                  <a:moveTo>
                    <a:pt x="47718" y="158022"/>
                  </a:moveTo>
                  <a:lnTo>
                    <a:pt x="47718" y="264177"/>
                  </a:lnTo>
                  <a:lnTo>
                    <a:pt x="0" y="264177"/>
                  </a:lnTo>
                  <a:lnTo>
                    <a:pt x="0" y="3458"/>
                  </a:lnTo>
                  <a:lnTo>
                    <a:pt x="47718" y="3458"/>
                  </a:lnTo>
                  <a:lnTo>
                    <a:pt x="47718" y="23167"/>
                  </a:lnTo>
                  <a:cubicBezTo>
                    <a:pt x="60858" y="8645"/>
                    <a:pt x="78492" y="0"/>
                    <a:pt x="99585" y="0"/>
                  </a:cubicBezTo>
                  <a:cubicBezTo>
                    <a:pt x="150069" y="0"/>
                    <a:pt x="186376" y="38036"/>
                    <a:pt x="186376" y="89903"/>
                  </a:cubicBezTo>
                  <a:cubicBezTo>
                    <a:pt x="186376" y="141770"/>
                    <a:pt x="150415" y="181190"/>
                    <a:pt x="99585" y="181190"/>
                  </a:cubicBezTo>
                  <a:cubicBezTo>
                    <a:pt x="78492" y="181190"/>
                    <a:pt x="60858" y="172545"/>
                    <a:pt x="47718" y="158022"/>
                  </a:cubicBezTo>
                  <a:close/>
                  <a:moveTo>
                    <a:pt x="93015" y="44606"/>
                  </a:moveTo>
                  <a:cubicBezTo>
                    <a:pt x="67082" y="44606"/>
                    <a:pt x="47718" y="63624"/>
                    <a:pt x="47718" y="89903"/>
                  </a:cubicBezTo>
                  <a:cubicBezTo>
                    <a:pt x="47718" y="116183"/>
                    <a:pt x="67082" y="136584"/>
                    <a:pt x="93015" y="136584"/>
                  </a:cubicBezTo>
                  <a:cubicBezTo>
                    <a:pt x="118949" y="136584"/>
                    <a:pt x="137275" y="117220"/>
                    <a:pt x="137275" y="89903"/>
                  </a:cubicBezTo>
                  <a:cubicBezTo>
                    <a:pt x="137275" y="62587"/>
                    <a:pt x="118257" y="44606"/>
                    <a:pt x="93015" y="44606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921A26D-48FB-8168-067D-97FCD9ABFD62}"/>
                </a:ext>
              </a:extLst>
            </p:cNvPr>
            <p:cNvSpPr/>
            <p:nvPr/>
          </p:nvSpPr>
          <p:spPr>
            <a:xfrm>
              <a:off x="2051406" y="2305670"/>
              <a:ext cx="108229" cy="177731"/>
            </a:xfrm>
            <a:custGeom>
              <a:avLst/>
              <a:gdLst>
                <a:gd name="connsiteX0" fmla="*/ 47718 w 108229"/>
                <a:gd name="connsiteY0" fmla="*/ 177732 h 177731"/>
                <a:gd name="connsiteX1" fmla="*/ 0 w 108229"/>
                <a:gd name="connsiteY1" fmla="*/ 177732 h 177731"/>
                <a:gd name="connsiteX2" fmla="*/ 0 w 108229"/>
                <a:gd name="connsiteY2" fmla="*/ 3458 h 177731"/>
                <a:gd name="connsiteX3" fmla="*/ 47718 w 108229"/>
                <a:gd name="connsiteY3" fmla="*/ 3458 h 177731"/>
                <a:gd name="connsiteX4" fmla="*/ 47718 w 108229"/>
                <a:gd name="connsiteY4" fmla="*/ 34924 h 177731"/>
                <a:gd name="connsiteX5" fmla="*/ 108230 w 108229"/>
                <a:gd name="connsiteY5" fmla="*/ 0 h 177731"/>
                <a:gd name="connsiteX6" fmla="*/ 108230 w 108229"/>
                <a:gd name="connsiteY6" fmla="*/ 52905 h 177731"/>
                <a:gd name="connsiteX7" fmla="*/ 47718 w 108229"/>
                <a:gd name="connsiteY7" fmla="*/ 101660 h 177731"/>
                <a:gd name="connsiteX8" fmla="*/ 47718 w 108229"/>
                <a:gd name="connsiteY8" fmla="*/ 177732 h 17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229" h="177731">
                  <a:moveTo>
                    <a:pt x="47718" y="177732"/>
                  </a:moveTo>
                  <a:lnTo>
                    <a:pt x="0" y="177732"/>
                  </a:lnTo>
                  <a:lnTo>
                    <a:pt x="0" y="3458"/>
                  </a:lnTo>
                  <a:lnTo>
                    <a:pt x="47718" y="3458"/>
                  </a:lnTo>
                  <a:lnTo>
                    <a:pt x="47718" y="34924"/>
                  </a:lnTo>
                  <a:cubicBezTo>
                    <a:pt x="61895" y="12448"/>
                    <a:pt x="82296" y="0"/>
                    <a:pt x="108230" y="0"/>
                  </a:cubicBezTo>
                  <a:lnTo>
                    <a:pt x="108230" y="52905"/>
                  </a:lnTo>
                  <a:cubicBezTo>
                    <a:pt x="77109" y="46335"/>
                    <a:pt x="47718" y="64661"/>
                    <a:pt x="47718" y="101660"/>
                  </a:cubicBezTo>
                  <a:lnTo>
                    <a:pt x="47718" y="177732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5D96189-9627-89B8-DCC2-A58EA79A912B}"/>
                </a:ext>
              </a:extLst>
            </p:cNvPr>
            <p:cNvSpPr/>
            <p:nvPr/>
          </p:nvSpPr>
          <p:spPr>
            <a:xfrm>
              <a:off x="2171853" y="2305670"/>
              <a:ext cx="174619" cy="181189"/>
            </a:xfrm>
            <a:custGeom>
              <a:avLst/>
              <a:gdLst>
                <a:gd name="connsiteX0" fmla="*/ 0 w 174619"/>
                <a:gd name="connsiteY0" fmla="*/ 92324 h 181189"/>
                <a:gd name="connsiteX1" fmla="*/ 89212 w 174619"/>
                <a:gd name="connsiteY1" fmla="*/ 0 h 181189"/>
                <a:gd name="connsiteX2" fmla="*/ 174620 w 174619"/>
                <a:gd name="connsiteY2" fmla="*/ 86100 h 181189"/>
                <a:gd name="connsiteX3" fmla="*/ 173582 w 174619"/>
                <a:gd name="connsiteY3" fmla="*/ 106155 h 181189"/>
                <a:gd name="connsiteX4" fmla="*/ 51867 w 174619"/>
                <a:gd name="connsiteY4" fmla="*/ 106155 h 181189"/>
                <a:gd name="connsiteX5" fmla="*/ 102697 w 174619"/>
                <a:gd name="connsiteY5" fmla="*/ 140733 h 181189"/>
                <a:gd name="connsiteX6" fmla="*/ 160443 w 174619"/>
                <a:gd name="connsiteY6" fmla="*/ 124827 h 181189"/>
                <a:gd name="connsiteX7" fmla="*/ 160443 w 174619"/>
                <a:gd name="connsiteY7" fmla="*/ 164938 h 181189"/>
                <a:gd name="connsiteX8" fmla="*/ 97510 w 174619"/>
                <a:gd name="connsiteY8" fmla="*/ 181190 h 181189"/>
                <a:gd name="connsiteX9" fmla="*/ 0 w 174619"/>
                <a:gd name="connsiteY9" fmla="*/ 92324 h 181189"/>
                <a:gd name="connsiteX10" fmla="*/ 125519 w 174619"/>
                <a:gd name="connsiteY10" fmla="*/ 73997 h 181189"/>
                <a:gd name="connsiteX11" fmla="*/ 89212 w 174619"/>
                <a:gd name="connsiteY11" fmla="*/ 38036 h 181189"/>
                <a:gd name="connsiteX12" fmla="*/ 50484 w 174619"/>
                <a:gd name="connsiteY12" fmla="*/ 73997 h 181189"/>
                <a:gd name="connsiteX13" fmla="*/ 125519 w 174619"/>
                <a:gd name="connsiteY13" fmla="*/ 73997 h 18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4619" h="181189">
                  <a:moveTo>
                    <a:pt x="0" y="92324"/>
                  </a:moveTo>
                  <a:cubicBezTo>
                    <a:pt x="0" y="39073"/>
                    <a:pt x="35616" y="0"/>
                    <a:pt x="89212" y="0"/>
                  </a:cubicBezTo>
                  <a:cubicBezTo>
                    <a:pt x="139696" y="0"/>
                    <a:pt x="174620" y="35961"/>
                    <a:pt x="174620" y="86100"/>
                  </a:cubicBezTo>
                  <a:cubicBezTo>
                    <a:pt x="174620" y="93015"/>
                    <a:pt x="174274" y="99585"/>
                    <a:pt x="173582" y="106155"/>
                  </a:cubicBezTo>
                  <a:lnTo>
                    <a:pt x="51867" y="106155"/>
                  </a:lnTo>
                  <a:cubicBezTo>
                    <a:pt x="58091" y="127593"/>
                    <a:pt x="77109" y="140733"/>
                    <a:pt x="102697" y="140733"/>
                  </a:cubicBezTo>
                  <a:cubicBezTo>
                    <a:pt x="122753" y="140733"/>
                    <a:pt x="142116" y="135546"/>
                    <a:pt x="160443" y="124827"/>
                  </a:cubicBezTo>
                  <a:lnTo>
                    <a:pt x="160443" y="164938"/>
                  </a:lnTo>
                  <a:cubicBezTo>
                    <a:pt x="141079" y="176003"/>
                    <a:pt x="119640" y="181190"/>
                    <a:pt x="97510" y="181190"/>
                  </a:cubicBezTo>
                  <a:cubicBezTo>
                    <a:pt x="42531" y="181190"/>
                    <a:pt x="0" y="147303"/>
                    <a:pt x="0" y="92324"/>
                  </a:cubicBezTo>
                  <a:close/>
                  <a:moveTo>
                    <a:pt x="125519" y="73997"/>
                  </a:moveTo>
                  <a:cubicBezTo>
                    <a:pt x="123098" y="53596"/>
                    <a:pt x="110650" y="38036"/>
                    <a:pt x="89212" y="38036"/>
                  </a:cubicBezTo>
                  <a:cubicBezTo>
                    <a:pt x="67773" y="38036"/>
                    <a:pt x="54634" y="53250"/>
                    <a:pt x="50484" y="73997"/>
                  </a:cubicBezTo>
                  <a:lnTo>
                    <a:pt x="125519" y="73997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230181C-7532-5FB1-120C-2D8B8336FD4B}"/>
                </a:ext>
              </a:extLst>
            </p:cNvPr>
            <p:cNvSpPr/>
            <p:nvPr/>
          </p:nvSpPr>
          <p:spPr>
            <a:xfrm>
              <a:off x="2358114" y="2309128"/>
              <a:ext cx="189834" cy="180843"/>
            </a:xfrm>
            <a:custGeom>
              <a:avLst/>
              <a:gdLst>
                <a:gd name="connsiteX0" fmla="*/ 95090 w 189834"/>
                <a:gd name="connsiteY0" fmla="*/ 180844 h 180843"/>
                <a:gd name="connsiteX1" fmla="*/ 0 w 189834"/>
                <a:gd name="connsiteY1" fmla="*/ 0 h 180843"/>
                <a:gd name="connsiteX2" fmla="*/ 55671 w 189834"/>
                <a:gd name="connsiteY2" fmla="*/ 0 h 180843"/>
                <a:gd name="connsiteX3" fmla="*/ 97510 w 189834"/>
                <a:gd name="connsiteY3" fmla="*/ 86445 h 180843"/>
                <a:gd name="connsiteX4" fmla="*/ 139350 w 189834"/>
                <a:gd name="connsiteY4" fmla="*/ 0 h 180843"/>
                <a:gd name="connsiteX5" fmla="*/ 189834 w 189834"/>
                <a:gd name="connsiteY5" fmla="*/ 0 h 180843"/>
                <a:gd name="connsiteX6" fmla="*/ 95090 w 189834"/>
                <a:gd name="connsiteY6" fmla="*/ 180844 h 18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834" h="180843">
                  <a:moveTo>
                    <a:pt x="95090" y="180844"/>
                  </a:moveTo>
                  <a:lnTo>
                    <a:pt x="0" y="0"/>
                  </a:lnTo>
                  <a:lnTo>
                    <a:pt x="55671" y="0"/>
                  </a:lnTo>
                  <a:lnTo>
                    <a:pt x="97510" y="86445"/>
                  </a:lnTo>
                  <a:lnTo>
                    <a:pt x="139350" y="0"/>
                  </a:lnTo>
                  <a:lnTo>
                    <a:pt x="189834" y="0"/>
                  </a:lnTo>
                  <a:lnTo>
                    <a:pt x="95090" y="180844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1C12A90-11F2-5C4C-9BC7-5F1F5AF684AD}"/>
                </a:ext>
              </a:extLst>
            </p:cNvPr>
            <p:cNvSpPr/>
            <p:nvPr/>
          </p:nvSpPr>
          <p:spPr>
            <a:xfrm>
              <a:off x="2559705" y="2305670"/>
              <a:ext cx="174619" cy="181189"/>
            </a:xfrm>
            <a:custGeom>
              <a:avLst/>
              <a:gdLst>
                <a:gd name="connsiteX0" fmla="*/ 0 w 174619"/>
                <a:gd name="connsiteY0" fmla="*/ 92324 h 181189"/>
                <a:gd name="connsiteX1" fmla="*/ 89212 w 174619"/>
                <a:gd name="connsiteY1" fmla="*/ 0 h 181189"/>
                <a:gd name="connsiteX2" fmla="*/ 174620 w 174619"/>
                <a:gd name="connsiteY2" fmla="*/ 86100 h 181189"/>
                <a:gd name="connsiteX3" fmla="*/ 173582 w 174619"/>
                <a:gd name="connsiteY3" fmla="*/ 106155 h 181189"/>
                <a:gd name="connsiteX4" fmla="*/ 51867 w 174619"/>
                <a:gd name="connsiteY4" fmla="*/ 106155 h 181189"/>
                <a:gd name="connsiteX5" fmla="*/ 102697 w 174619"/>
                <a:gd name="connsiteY5" fmla="*/ 140733 h 181189"/>
                <a:gd name="connsiteX6" fmla="*/ 160443 w 174619"/>
                <a:gd name="connsiteY6" fmla="*/ 124827 h 181189"/>
                <a:gd name="connsiteX7" fmla="*/ 160443 w 174619"/>
                <a:gd name="connsiteY7" fmla="*/ 164938 h 181189"/>
                <a:gd name="connsiteX8" fmla="*/ 97510 w 174619"/>
                <a:gd name="connsiteY8" fmla="*/ 181190 h 181189"/>
                <a:gd name="connsiteX9" fmla="*/ 0 w 174619"/>
                <a:gd name="connsiteY9" fmla="*/ 92324 h 181189"/>
                <a:gd name="connsiteX10" fmla="*/ 125519 w 174619"/>
                <a:gd name="connsiteY10" fmla="*/ 73997 h 181189"/>
                <a:gd name="connsiteX11" fmla="*/ 89212 w 174619"/>
                <a:gd name="connsiteY11" fmla="*/ 38036 h 181189"/>
                <a:gd name="connsiteX12" fmla="*/ 50484 w 174619"/>
                <a:gd name="connsiteY12" fmla="*/ 73997 h 181189"/>
                <a:gd name="connsiteX13" fmla="*/ 125519 w 174619"/>
                <a:gd name="connsiteY13" fmla="*/ 73997 h 18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4619" h="181189">
                  <a:moveTo>
                    <a:pt x="0" y="92324"/>
                  </a:moveTo>
                  <a:cubicBezTo>
                    <a:pt x="0" y="39073"/>
                    <a:pt x="35615" y="0"/>
                    <a:pt x="89212" y="0"/>
                  </a:cubicBezTo>
                  <a:cubicBezTo>
                    <a:pt x="139696" y="0"/>
                    <a:pt x="174620" y="35961"/>
                    <a:pt x="174620" y="86100"/>
                  </a:cubicBezTo>
                  <a:cubicBezTo>
                    <a:pt x="174620" y="93015"/>
                    <a:pt x="174274" y="99585"/>
                    <a:pt x="173582" y="106155"/>
                  </a:cubicBezTo>
                  <a:lnTo>
                    <a:pt x="51867" y="106155"/>
                  </a:lnTo>
                  <a:cubicBezTo>
                    <a:pt x="58091" y="127593"/>
                    <a:pt x="77109" y="140733"/>
                    <a:pt x="102697" y="140733"/>
                  </a:cubicBezTo>
                  <a:cubicBezTo>
                    <a:pt x="122752" y="140733"/>
                    <a:pt x="142116" y="135546"/>
                    <a:pt x="160443" y="124827"/>
                  </a:cubicBezTo>
                  <a:lnTo>
                    <a:pt x="160443" y="164938"/>
                  </a:lnTo>
                  <a:cubicBezTo>
                    <a:pt x="141079" y="176003"/>
                    <a:pt x="119640" y="181190"/>
                    <a:pt x="97510" y="181190"/>
                  </a:cubicBezTo>
                  <a:cubicBezTo>
                    <a:pt x="42531" y="181190"/>
                    <a:pt x="0" y="147303"/>
                    <a:pt x="0" y="92324"/>
                  </a:cubicBezTo>
                  <a:close/>
                  <a:moveTo>
                    <a:pt x="125519" y="73997"/>
                  </a:moveTo>
                  <a:cubicBezTo>
                    <a:pt x="123098" y="53596"/>
                    <a:pt x="110650" y="38036"/>
                    <a:pt x="89212" y="38036"/>
                  </a:cubicBezTo>
                  <a:cubicBezTo>
                    <a:pt x="67773" y="38036"/>
                    <a:pt x="54634" y="53250"/>
                    <a:pt x="50484" y="73997"/>
                  </a:cubicBezTo>
                  <a:lnTo>
                    <a:pt x="125519" y="73997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4865356-026E-C28B-93EB-320760F7F576}"/>
                </a:ext>
              </a:extLst>
            </p:cNvPr>
            <p:cNvSpPr/>
            <p:nvPr/>
          </p:nvSpPr>
          <p:spPr>
            <a:xfrm>
              <a:off x="2769248" y="2305670"/>
              <a:ext cx="165283" cy="177731"/>
            </a:xfrm>
            <a:custGeom>
              <a:avLst/>
              <a:gdLst>
                <a:gd name="connsiteX0" fmla="*/ 47718 w 165283"/>
                <a:gd name="connsiteY0" fmla="*/ 177732 h 177731"/>
                <a:gd name="connsiteX1" fmla="*/ 0 w 165283"/>
                <a:gd name="connsiteY1" fmla="*/ 177732 h 177731"/>
                <a:gd name="connsiteX2" fmla="*/ 0 w 165283"/>
                <a:gd name="connsiteY2" fmla="*/ 3458 h 177731"/>
                <a:gd name="connsiteX3" fmla="*/ 47718 w 165283"/>
                <a:gd name="connsiteY3" fmla="*/ 3458 h 177731"/>
                <a:gd name="connsiteX4" fmla="*/ 47718 w 165283"/>
                <a:gd name="connsiteY4" fmla="*/ 24205 h 177731"/>
                <a:gd name="connsiteX5" fmla="*/ 100623 w 165283"/>
                <a:gd name="connsiteY5" fmla="*/ 0 h 177731"/>
                <a:gd name="connsiteX6" fmla="*/ 165284 w 165283"/>
                <a:gd name="connsiteY6" fmla="*/ 71231 h 177731"/>
                <a:gd name="connsiteX7" fmla="*/ 165284 w 165283"/>
                <a:gd name="connsiteY7" fmla="*/ 177732 h 177731"/>
                <a:gd name="connsiteX8" fmla="*/ 116874 w 165283"/>
                <a:gd name="connsiteY8" fmla="*/ 177732 h 177731"/>
                <a:gd name="connsiteX9" fmla="*/ 116874 w 165283"/>
                <a:gd name="connsiteY9" fmla="*/ 82988 h 177731"/>
                <a:gd name="connsiteX10" fmla="*/ 86100 w 165283"/>
                <a:gd name="connsiteY10" fmla="*/ 45989 h 177731"/>
                <a:gd name="connsiteX11" fmla="*/ 47718 w 165283"/>
                <a:gd name="connsiteY11" fmla="*/ 89903 h 177731"/>
                <a:gd name="connsiteX12" fmla="*/ 47718 w 165283"/>
                <a:gd name="connsiteY12" fmla="*/ 177732 h 17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5283" h="177731">
                  <a:moveTo>
                    <a:pt x="47718" y="177732"/>
                  </a:moveTo>
                  <a:lnTo>
                    <a:pt x="0" y="177732"/>
                  </a:lnTo>
                  <a:lnTo>
                    <a:pt x="0" y="3458"/>
                  </a:lnTo>
                  <a:lnTo>
                    <a:pt x="47718" y="3458"/>
                  </a:lnTo>
                  <a:lnTo>
                    <a:pt x="47718" y="24205"/>
                  </a:lnTo>
                  <a:cubicBezTo>
                    <a:pt x="60512" y="9336"/>
                    <a:pt x="78147" y="0"/>
                    <a:pt x="100623" y="0"/>
                  </a:cubicBezTo>
                  <a:cubicBezTo>
                    <a:pt x="141079" y="0"/>
                    <a:pt x="165284" y="30775"/>
                    <a:pt x="165284" y="71231"/>
                  </a:cubicBezTo>
                  <a:lnTo>
                    <a:pt x="165284" y="177732"/>
                  </a:lnTo>
                  <a:lnTo>
                    <a:pt x="116874" y="177732"/>
                  </a:lnTo>
                  <a:lnTo>
                    <a:pt x="116874" y="82988"/>
                  </a:lnTo>
                  <a:cubicBezTo>
                    <a:pt x="116874" y="59820"/>
                    <a:pt x="107192" y="45989"/>
                    <a:pt x="86100" y="45989"/>
                  </a:cubicBezTo>
                  <a:cubicBezTo>
                    <a:pt x="62587" y="45989"/>
                    <a:pt x="47718" y="65699"/>
                    <a:pt x="47718" y="89903"/>
                  </a:cubicBezTo>
                  <a:lnTo>
                    <a:pt x="47718" y="177732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BB8F955-B869-17E7-8355-D640D404E0E4}"/>
                </a:ext>
              </a:extLst>
            </p:cNvPr>
            <p:cNvSpPr/>
            <p:nvPr/>
          </p:nvSpPr>
          <p:spPr>
            <a:xfrm>
              <a:off x="2969110" y="2258644"/>
              <a:ext cx="112378" cy="228215"/>
            </a:xfrm>
            <a:custGeom>
              <a:avLst/>
              <a:gdLst>
                <a:gd name="connsiteX0" fmla="*/ 66736 w 112378"/>
                <a:gd name="connsiteY0" fmla="*/ 228216 h 228215"/>
                <a:gd name="connsiteX1" fmla="*/ 0 w 112378"/>
                <a:gd name="connsiteY1" fmla="*/ 158714 h 228215"/>
                <a:gd name="connsiteX2" fmla="*/ 0 w 112378"/>
                <a:gd name="connsiteY2" fmla="*/ 0 h 228215"/>
                <a:gd name="connsiteX3" fmla="*/ 48063 w 112378"/>
                <a:gd name="connsiteY3" fmla="*/ 0 h 228215"/>
                <a:gd name="connsiteX4" fmla="*/ 48063 w 112378"/>
                <a:gd name="connsiteY4" fmla="*/ 50484 h 228215"/>
                <a:gd name="connsiteX5" fmla="*/ 110650 w 112378"/>
                <a:gd name="connsiteY5" fmla="*/ 50484 h 228215"/>
                <a:gd name="connsiteX6" fmla="*/ 110650 w 112378"/>
                <a:gd name="connsiteY6" fmla="*/ 91286 h 228215"/>
                <a:gd name="connsiteX7" fmla="*/ 48063 w 112378"/>
                <a:gd name="connsiteY7" fmla="*/ 91286 h 228215"/>
                <a:gd name="connsiteX8" fmla="*/ 48063 w 112378"/>
                <a:gd name="connsiteY8" fmla="*/ 156293 h 228215"/>
                <a:gd name="connsiteX9" fmla="*/ 76764 w 112378"/>
                <a:gd name="connsiteY9" fmla="*/ 184302 h 228215"/>
                <a:gd name="connsiteX10" fmla="*/ 112379 w 112378"/>
                <a:gd name="connsiteY10" fmla="*/ 174274 h 228215"/>
                <a:gd name="connsiteX11" fmla="*/ 112379 w 112378"/>
                <a:gd name="connsiteY11" fmla="*/ 216114 h 228215"/>
                <a:gd name="connsiteX12" fmla="*/ 66736 w 112378"/>
                <a:gd name="connsiteY12" fmla="*/ 228216 h 22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78" h="228215">
                  <a:moveTo>
                    <a:pt x="66736" y="228216"/>
                  </a:moveTo>
                  <a:cubicBezTo>
                    <a:pt x="25242" y="228216"/>
                    <a:pt x="0" y="208161"/>
                    <a:pt x="0" y="158714"/>
                  </a:cubicBezTo>
                  <a:lnTo>
                    <a:pt x="0" y="0"/>
                  </a:lnTo>
                  <a:lnTo>
                    <a:pt x="48063" y="0"/>
                  </a:lnTo>
                  <a:lnTo>
                    <a:pt x="48063" y="50484"/>
                  </a:lnTo>
                  <a:lnTo>
                    <a:pt x="110650" y="50484"/>
                  </a:lnTo>
                  <a:lnTo>
                    <a:pt x="110650" y="91286"/>
                  </a:lnTo>
                  <a:lnTo>
                    <a:pt x="48063" y="91286"/>
                  </a:lnTo>
                  <a:lnTo>
                    <a:pt x="48063" y="156293"/>
                  </a:lnTo>
                  <a:cubicBezTo>
                    <a:pt x="48063" y="176003"/>
                    <a:pt x="60512" y="184302"/>
                    <a:pt x="76764" y="184302"/>
                  </a:cubicBezTo>
                  <a:cubicBezTo>
                    <a:pt x="89557" y="184302"/>
                    <a:pt x="101660" y="181189"/>
                    <a:pt x="112379" y="174274"/>
                  </a:cubicBezTo>
                  <a:lnTo>
                    <a:pt x="112379" y="216114"/>
                  </a:lnTo>
                  <a:cubicBezTo>
                    <a:pt x="99931" y="224412"/>
                    <a:pt x="84025" y="228216"/>
                    <a:pt x="66736" y="228216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00B6A68-A1D2-B52B-E171-A93B2E9D63D9}"/>
                </a:ext>
              </a:extLst>
            </p:cNvPr>
            <p:cNvSpPr/>
            <p:nvPr/>
          </p:nvSpPr>
          <p:spPr>
            <a:xfrm>
              <a:off x="3189027" y="2305670"/>
              <a:ext cx="269709" cy="177731"/>
            </a:xfrm>
            <a:custGeom>
              <a:avLst/>
              <a:gdLst>
                <a:gd name="connsiteX0" fmla="*/ 47718 w 269709"/>
                <a:gd name="connsiteY0" fmla="*/ 177732 h 177731"/>
                <a:gd name="connsiteX1" fmla="*/ 0 w 269709"/>
                <a:gd name="connsiteY1" fmla="*/ 177732 h 177731"/>
                <a:gd name="connsiteX2" fmla="*/ 0 w 269709"/>
                <a:gd name="connsiteY2" fmla="*/ 3458 h 177731"/>
                <a:gd name="connsiteX3" fmla="*/ 47718 w 269709"/>
                <a:gd name="connsiteY3" fmla="*/ 3458 h 177731"/>
                <a:gd name="connsiteX4" fmla="*/ 47718 w 269709"/>
                <a:gd name="connsiteY4" fmla="*/ 23167 h 177731"/>
                <a:gd name="connsiteX5" fmla="*/ 97165 w 269709"/>
                <a:gd name="connsiteY5" fmla="*/ 0 h 177731"/>
                <a:gd name="connsiteX6" fmla="*/ 147303 w 269709"/>
                <a:gd name="connsiteY6" fmla="*/ 27317 h 177731"/>
                <a:gd name="connsiteX7" fmla="*/ 204357 w 269709"/>
                <a:gd name="connsiteY7" fmla="*/ 0 h 177731"/>
                <a:gd name="connsiteX8" fmla="*/ 269710 w 269709"/>
                <a:gd name="connsiteY8" fmla="*/ 71231 h 177731"/>
                <a:gd name="connsiteX9" fmla="*/ 269710 w 269709"/>
                <a:gd name="connsiteY9" fmla="*/ 177732 h 177731"/>
                <a:gd name="connsiteX10" fmla="*/ 221646 w 269709"/>
                <a:gd name="connsiteY10" fmla="*/ 177732 h 177731"/>
                <a:gd name="connsiteX11" fmla="*/ 221646 w 269709"/>
                <a:gd name="connsiteY11" fmla="*/ 82642 h 177731"/>
                <a:gd name="connsiteX12" fmla="*/ 192946 w 269709"/>
                <a:gd name="connsiteY12" fmla="*/ 45989 h 177731"/>
                <a:gd name="connsiteX13" fmla="*/ 158714 w 269709"/>
                <a:gd name="connsiteY13" fmla="*/ 89557 h 177731"/>
                <a:gd name="connsiteX14" fmla="*/ 158714 w 269709"/>
                <a:gd name="connsiteY14" fmla="*/ 177732 h 177731"/>
                <a:gd name="connsiteX15" fmla="*/ 110650 w 269709"/>
                <a:gd name="connsiteY15" fmla="*/ 177732 h 177731"/>
                <a:gd name="connsiteX16" fmla="*/ 110650 w 269709"/>
                <a:gd name="connsiteY16" fmla="*/ 82642 h 177731"/>
                <a:gd name="connsiteX17" fmla="*/ 81950 w 269709"/>
                <a:gd name="connsiteY17" fmla="*/ 45989 h 177731"/>
                <a:gd name="connsiteX18" fmla="*/ 47718 w 269709"/>
                <a:gd name="connsiteY18" fmla="*/ 89903 h 177731"/>
                <a:gd name="connsiteX19" fmla="*/ 47718 w 269709"/>
                <a:gd name="connsiteY19" fmla="*/ 177732 h 17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9709" h="177731">
                  <a:moveTo>
                    <a:pt x="47718" y="177732"/>
                  </a:moveTo>
                  <a:lnTo>
                    <a:pt x="0" y="177732"/>
                  </a:lnTo>
                  <a:lnTo>
                    <a:pt x="0" y="3458"/>
                  </a:lnTo>
                  <a:lnTo>
                    <a:pt x="47718" y="3458"/>
                  </a:lnTo>
                  <a:lnTo>
                    <a:pt x="47718" y="23167"/>
                  </a:lnTo>
                  <a:cubicBezTo>
                    <a:pt x="59820" y="8645"/>
                    <a:pt x="76418" y="0"/>
                    <a:pt x="97165" y="0"/>
                  </a:cubicBezTo>
                  <a:cubicBezTo>
                    <a:pt x="119640" y="0"/>
                    <a:pt x="136584" y="10374"/>
                    <a:pt x="147303" y="27317"/>
                  </a:cubicBezTo>
                  <a:cubicBezTo>
                    <a:pt x="160097" y="10719"/>
                    <a:pt x="179461" y="0"/>
                    <a:pt x="204357" y="0"/>
                  </a:cubicBezTo>
                  <a:cubicBezTo>
                    <a:pt x="245159" y="0"/>
                    <a:pt x="269710" y="30775"/>
                    <a:pt x="269710" y="71231"/>
                  </a:cubicBezTo>
                  <a:lnTo>
                    <a:pt x="269710" y="177732"/>
                  </a:lnTo>
                  <a:lnTo>
                    <a:pt x="221646" y="177732"/>
                  </a:lnTo>
                  <a:lnTo>
                    <a:pt x="221646" y="82642"/>
                  </a:lnTo>
                  <a:cubicBezTo>
                    <a:pt x="221646" y="59474"/>
                    <a:pt x="212656" y="45989"/>
                    <a:pt x="192946" y="45989"/>
                  </a:cubicBezTo>
                  <a:cubicBezTo>
                    <a:pt x="171853" y="45989"/>
                    <a:pt x="158714" y="65353"/>
                    <a:pt x="158714" y="89557"/>
                  </a:cubicBezTo>
                  <a:lnTo>
                    <a:pt x="158714" y="177732"/>
                  </a:lnTo>
                  <a:lnTo>
                    <a:pt x="110650" y="177732"/>
                  </a:lnTo>
                  <a:lnTo>
                    <a:pt x="110650" y="82642"/>
                  </a:lnTo>
                  <a:cubicBezTo>
                    <a:pt x="110650" y="59474"/>
                    <a:pt x="102006" y="45989"/>
                    <a:pt x="81950" y="45989"/>
                  </a:cubicBezTo>
                  <a:cubicBezTo>
                    <a:pt x="60858" y="45989"/>
                    <a:pt x="47718" y="65699"/>
                    <a:pt x="47718" y="89903"/>
                  </a:cubicBezTo>
                  <a:lnTo>
                    <a:pt x="47718" y="177732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ADBFB87-DD42-0D0B-3CC1-DF057ECC7CCE}"/>
                </a:ext>
              </a:extLst>
            </p:cNvPr>
            <p:cNvSpPr/>
            <p:nvPr/>
          </p:nvSpPr>
          <p:spPr>
            <a:xfrm>
              <a:off x="3488820" y="2305670"/>
              <a:ext cx="186722" cy="181189"/>
            </a:xfrm>
            <a:custGeom>
              <a:avLst/>
              <a:gdLst>
                <a:gd name="connsiteX0" fmla="*/ 138313 w 186722"/>
                <a:gd name="connsiteY0" fmla="*/ 158022 h 181189"/>
                <a:gd name="connsiteX1" fmla="*/ 86791 w 186722"/>
                <a:gd name="connsiteY1" fmla="*/ 181190 h 181189"/>
                <a:gd name="connsiteX2" fmla="*/ 0 w 186722"/>
                <a:gd name="connsiteY2" fmla="*/ 91286 h 181189"/>
                <a:gd name="connsiteX3" fmla="*/ 86791 w 186722"/>
                <a:gd name="connsiteY3" fmla="*/ 0 h 181189"/>
                <a:gd name="connsiteX4" fmla="*/ 138313 w 186722"/>
                <a:gd name="connsiteY4" fmla="*/ 23513 h 181189"/>
                <a:gd name="connsiteX5" fmla="*/ 138313 w 186722"/>
                <a:gd name="connsiteY5" fmla="*/ 3458 h 181189"/>
                <a:gd name="connsiteX6" fmla="*/ 186722 w 186722"/>
                <a:gd name="connsiteY6" fmla="*/ 3458 h 181189"/>
                <a:gd name="connsiteX7" fmla="*/ 186722 w 186722"/>
                <a:gd name="connsiteY7" fmla="*/ 177732 h 181189"/>
                <a:gd name="connsiteX8" fmla="*/ 138313 w 186722"/>
                <a:gd name="connsiteY8" fmla="*/ 177732 h 181189"/>
                <a:gd name="connsiteX9" fmla="*/ 138313 w 186722"/>
                <a:gd name="connsiteY9" fmla="*/ 158022 h 181189"/>
                <a:gd name="connsiteX10" fmla="*/ 49447 w 186722"/>
                <a:gd name="connsiteY10" fmla="*/ 91286 h 181189"/>
                <a:gd name="connsiteX11" fmla="*/ 93361 w 186722"/>
                <a:gd name="connsiteY11" fmla="*/ 136584 h 181189"/>
                <a:gd name="connsiteX12" fmla="*/ 138313 w 186722"/>
                <a:gd name="connsiteY12" fmla="*/ 91286 h 181189"/>
                <a:gd name="connsiteX13" fmla="*/ 93361 w 186722"/>
                <a:gd name="connsiteY13" fmla="*/ 44606 h 181189"/>
                <a:gd name="connsiteX14" fmla="*/ 49447 w 186722"/>
                <a:gd name="connsiteY14" fmla="*/ 91286 h 18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722" h="181189">
                  <a:moveTo>
                    <a:pt x="138313" y="158022"/>
                  </a:moveTo>
                  <a:cubicBezTo>
                    <a:pt x="125864" y="172545"/>
                    <a:pt x="107884" y="181190"/>
                    <a:pt x="86791" y="181190"/>
                  </a:cubicBezTo>
                  <a:cubicBezTo>
                    <a:pt x="35961" y="181190"/>
                    <a:pt x="0" y="143154"/>
                    <a:pt x="0" y="91286"/>
                  </a:cubicBezTo>
                  <a:cubicBezTo>
                    <a:pt x="0" y="39419"/>
                    <a:pt x="35615" y="0"/>
                    <a:pt x="86791" y="0"/>
                  </a:cubicBezTo>
                  <a:cubicBezTo>
                    <a:pt x="107884" y="0"/>
                    <a:pt x="125864" y="8645"/>
                    <a:pt x="138313" y="23513"/>
                  </a:cubicBezTo>
                  <a:lnTo>
                    <a:pt x="138313" y="3458"/>
                  </a:lnTo>
                  <a:lnTo>
                    <a:pt x="186722" y="3458"/>
                  </a:lnTo>
                  <a:lnTo>
                    <a:pt x="186722" y="177732"/>
                  </a:lnTo>
                  <a:lnTo>
                    <a:pt x="138313" y="177732"/>
                  </a:lnTo>
                  <a:lnTo>
                    <a:pt x="138313" y="158022"/>
                  </a:lnTo>
                  <a:close/>
                  <a:moveTo>
                    <a:pt x="49447" y="91286"/>
                  </a:moveTo>
                  <a:cubicBezTo>
                    <a:pt x="49447" y="117566"/>
                    <a:pt x="68119" y="136584"/>
                    <a:pt x="93361" y="136584"/>
                  </a:cubicBezTo>
                  <a:cubicBezTo>
                    <a:pt x="118603" y="136584"/>
                    <a:pt x="138313" y="117912"/>
                    <a:pt x="138313" y="91286"/>
                  </a:cubicBezTo>
                  <a:cubicBezTo>
                    <a:pt x="138313" y="64661"/>
                    <a:pt x="119295" y="44606"/>
                    <a:pt x="93361" y="44606"/>
                  </a:cubicBezTo>
                  <a:cubicBezTo>
                    <a:pt x="67427" y="44606"/>
                    <a:pt x="49447" y="64315"/>
                    <a:pt x="49447" y="91286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EA87BD4-4895-CE41-D20F-CE9897E02D1F}"/>
                </a:ext>
              </a:extLst>
            </p:cNvPr>
            <p:cNvSpPr/>
            <p:nvPr/>
          </p:nvSpPr>
          <p:spPr>
            <a:xfrm>
              <a:off x="3722222" y="2224066"/>
              <a:ext cx="47717" cy="259336"/>
            </a:xfrm>
            <a:custGeom>
              <a:avLst/>
              <a:gdLst>
                <a:gd name="connsiteX0" fmla="*/ 0 w 47717"/>
                <a:gd name="connsiteY0" fmla="*/ 0 h 259336"/>
                <a:gd name="connsiteX1" fmla="*/ 47718 w 47717"/>
                <a:gd name="connsiteY1" fmla="*/ 0 h 259336"/>
                <a:gd name="connsiteX2" fmla="*/ 47718 w 47717"/>
                <a:gd name="connsiteY2" fmla="*/ 259336 h 259336"/>
                <a:gd name="connsiteX3" fmla="*/ 0 w 47717"/>
                <a:gd name="connsiteY3" fmla="*/ 259336 h 259336"/>
                <a:gd name="connsiteX4" fmla="*/ 0 w 47717"/>
                <a:gd name="connsiteY4" fmla="*/ 0 h 259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17" h="259336">
                  <a:moveTo>
                    <a:pt x="0" y="0"/>
                  </a:moveTo>
                  <a:lnTo>
                    <a:pt x="47718" y="0"/>
                  </a:lnTo>
                  <a:lnTo>
                    <a:pt x="47718" y="259336"/>
                  </a:lnTo>
                  <a:lnTo>
                    <a:pt x="0" y="259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394E215-6238-372E-4549-B314299CC4BE}"/>
                </a:ext>
              </a:extLst>
            </p:cNvPr>
            <p:cNvSpPr/>
            <p:nvPr/>
          </p:nvSpPr>
          <p:spPr>
            <a:xfrm>
              <a:off x="3794145" y="2302904"/>
              <a:ext cx="280083" cy="187067"/>
            </a:xfrm>
            <a:custGeom>
              <a:avLst/>
              <a:gdLst>
                <a:gd name="connsiteX0" fmla="*/ 197096 w 280083"/>
                <a:gd name="connsiteY0" fmla="*/ 187068 h 187067"/>
                <a:gd name="connsiteX1" fmla="*/ 142462 w 280083"/>
                <a:gd name="connsiteY1" fmla="*/ 85754 h 187067"/>
                <a:gd name="connsiteX2" fmla="*/ 86100 w 280083"/>
                <a:gd name="connsiteY2" fmla="*/ 187068 h 187067"/>
                <a:gd name="connsiteX3" fmla="*/ 0 w 280083"/>
                <a:gd name="connsiteY3" fmla="*/ 6224 h 187067"/>
                <a:gd name="connsiteX4" fmla="*/ 55325 w 280083"/>
                <a:gd name="connsiteY4" fmla="*/ 6224 h 187067"/>
                <a:gd name="connsiteX5" fmla="*/ 93015 w 280083"/>
                <a:gd name="connsiteY5" fmla="*/ 90595 h 187067"/>
                <a:gd name="connsiteX6" fmla="*/ 142462 w 280083"/>
                <a:gd name="connsiteY6" fmla="*/ 0 h 187067"/>
                <a:gd name="connsiteX7" fmla="*/ 191563 w 280083"/>
                <a:gd name="connsiteY7" fmla="*/ 90249 h 187067"/>
                <a:gd name="connsiteX8" fmla="*/ 228562 w 280083"/>
                <a:gd name="connsiteY8" fmla="*/ 6224 h 187067"/>
                <a:gd name="connsiteX9" fmla="*/ 280083 w 280083"/>
                <a:gd name="connsiteY9" fmla="*/ 6224 h 187067"/>
                <a:gd name="connsiteX10" fmla="*/ 197096 w 280083"/>
                <a:gd name="connsiteY10" fmla="*/ 187068 h 18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0083" h="187067">
                  <a:moveTo>
                    <a:pt x="197096" y="187068"/>
                  </a:moveTo>
                  <a:lnTo>
                    <a:pt x="142462" y="85754"/>
                  </a:lnTo>
                  <a:lnTo>
                    <a:pt x="86100" y="187068"/>
                  </a:lnTo>
                  <a:lnTo>
                    <a:pt x="0" y="6224"/>
                  </a:lnTo>
                  <a:lnTo>
                    <a:pt x="55325" y="6224"/>
                  </a:lnTo>
                  <a:lnTo>
                    <a:pt x="93015" y="90595"/>
                  </a:lnTo>
                  <a:lnTo>
                    <a:pt x="142462" y="0"/>
                  </a:lnTo>
                  <a:lnTo>
                    <a:pt x="191563" y="90249"/>
                  </a:lnTo>
                  <a:lnTo>
                    <a:pt x="228562" y="6224"/>
                  </a:lnTo>
                  <a:lnTo>
                    <a:pt x="280083" y="6224"/>
                  </a:lnTo>
                  <a:lnTo>
                    <a:pt x="197096" y="187068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CA3BEF5-3D3C-11A0-0F53-F3BABF89B45E}"/>
                </a:ext>
              </a:extLst>
            </p:cNvPr>
            <p:cNvSpPr/>
            <p:nvPr/>
          </p:nvSpPr>
          <p:spPr>
            <a:xfrm>
              <a:off x="4077340" y="2305670"/>
              <a:ext cx="186722" cy="181189"/>
            </a:xfrm>
            <a:custGeom>
              <a:avLst/>
              <a:gdLst>
                <a:gd name="connsiteX0" fmla="*/ 138313 w 186722"/>
                <a:gd name="connsiteY0" fmla="*/ 158022 h 181189"/>
                <a:gd name="connsiteX1" fmla="*/ 86791 w 186722"/>
                <a:gd name="connsiteY1" fmla="*/ 181190 h 181189"/>
                <a:gd name="connsiteX2" fmla="*/ 0 w 186722"/>
                <a:gd name="connsiteY2" fmla="*/ 91286 h 181189"/>
                <a:gd name="connsiteX3" fmla="*/ 86791 w 186722"/>
                <a:gd name="connsiteY3" fmla="*/ 0 h 181189"/>
                <a:gd name="connsiteX4" fmla="*/ 138313 w 186722"/>
                <a:gd name="connsiteY4" fmla="*/ 23513 h 181189"/>
                <a:gd name="connsiteX5" fmla="*/ 138313 w 186722"/>
                <a:gd name="connsiteY5" fmla="*/ 3458 h 181189"/>
                <a:gd name="connsiteX6" fmla="*/ 186722 w 186722"/>
                <a:gd name="connsiteY6" fmla="*/ 3458 h 181189"/>
                <a:gd name="connsiteX7" fmla="*/ 186722 w 186722"/>
                <a:gd name="connsiteY7" fmla="*/ 177732 h 181189"/>
                <a:gd name="connsiteX8" fmla="*/ 138313 w 186722"/>
                <a:gd name="connsiteY8" fmla="*/ 177732 h 181189"/>
                <a:gd name="connsiteX9" fmla="*/ 138313 w 186722"/>
                <a:gd name="connsiteY9" fmla="*/ 158022 h 181189"/>
                <a:gd name="connsiteX10" fmla="*/ 49447 w 186722"/>
                <a:gd name="connsiteY10" fmla="*/ 91286 h 181189"/>
                <a:gd name="connsiteX11" fmla="*/ 93361 w 186722"/>
                <a:gd name="connsiteY11" fmla="*/ 136584 h 181189"/>
                <a:gd name="connsiteX12" fmla="*/ 138313 w 186722"/>
                <a:gd name="connsiteY12" fmla="*/ 91286 h 181189"/>
                <a:gd name="connsiteX13" fmla="*/ 93361 w 186722"/>
                <a:gd name="connsiteY13" fmla="*/ 44606 h 181189"/>
                <a:gd name="connsiteX14" fmla="*/ 49447 w 186722"/>
                <a:gd name="connsiteY14" fmla="*/ 91286 h 18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722" h="181189">
                  <a:moveTo>
                    <a:pt x="138313" y="158022"/>
                  </a:moveTo>
                  <a:cubicBezTo>
                    <a:pt x="125865" y="172545"/>
                    <a:pt x="107884" y="181190"/>
                    <a:pt x="86791" y="181190"/>
                  </a:cubicBezTo>
                  <a:cubicBezTo>
                    <a:pt x="35961" y="181190"/>
                    <a:pt x="0" y="143154"/>
                    <a:pt x="0" y="91286"/>
                  </a:cubicBezTo>
                  <a:cubicBezTo>
                    <a:pt x="0" y="39419"/>
                    <a:pt x="35615" y="0"/>
                    <a:pt x="86791" y="0"/>
                  </a:cubicBezTo>
                  <a:cubicBezTo>
                    <a:pt x="107884" y="0"/>
                    <a:pt x="125865" y="8645"/>
                    <a:pt x="138313" y="23513"/>
                  </a:cubicBezTo>
                  <a:lnTo>
                    <a:pt x="138313" y="3458"/>
                  </a:lnTo>
                  <a:lnTo>
                    <a:pt x="186722" y="3458"/>
                  </a:lnTo>
                  <a:lnTo>
                    <a:pt x="186722" y="177732"/>
                  </a:lnTo>
                  <a:lnTo>
                    <a:pt x="138313" y="177732"/>
                  </a:lnTo>
                  <a:lnTo>
                    <a:pt x="138313" y="158022"/>
                  </a:lnTo>
                  <a:close/>
                  <a:moveTo>
                    <a:pt x="49447" y="91286"/>
                  </a:moveTo>
                  <a:cubicBezTo>
                    <a:pt x="49447" y="117566"/>
                    <a:pt x="68119" y="136584"/>
                    <a:pt x="93361" y="136584"/>
                  </a:cubicBezTo>
                  <a:cubicBezTo>
                    <a:pt x="118603" y="136584"/>
                    <a:pt x="138313" y="117912"/>
                    <a:pt x="138313" y="91286"/>
                  </a:cubicBezTo>
                  <a:cubicBezTo>
                    <a:pt x="138313" y="64661"/>
                    <a:pt x="119295" y="44606"/>
                    <a:pt x="93361" y="44606"/>
                  </a:cubicBezTo>
                  <a:cubicBezTo>
                    <a:pt x="67427" y="44606"/>
                    <a:pt x="49447" y="64315"/>
                    <a:pt x="49447" y="91286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095421A-0207-41D3-DFF7-C1F40D43ED55}"/>
                </a:ext>
              </a:extLst>
            </p:cNvPr>
            <p:cNvSpPr/>
            <p:nvPr/>
          </p:nvSpPr>
          <p:spPr>
            <a:xfrm>
              <a:off x="4310742" y="2305670"/>
              <a:ext cx="108229" cy="177731"/>
            </a:xfrm>
            <a:custGeom>
              <a:avLst/>
              <a:gdLst>
                <a:gd name="connsiteX0" fmla="*/ 47718 w 108229"/>
                <a:gd name="connsiteY0" fmla="*/ 177732 h 177731"/>
                <a:gd name="connsiteX1" fmla="*/ 0 w 108229"/>
                <a:gd name="connsiteY1" fmla="*/ 177732 h 177731"/>
                <a:gd name="connsiteX2" fmla="*/ 0 w 108229"/>
                <a:gd name="connsiteY2" fmla="*/ 3458 h 177731"/>
                <a:gd name="connsiteX3" fmla="*/ 47718 w 108229"/>
                <a:gd name="connsiteY3" fmla="*/ 3458 h 177731"/>
                <a:gd name="connsiteX4" fmla="*/ 47718 w 108229"/>
                <a:gd name="connsiteY4" fmla="*/ 34924 h 177731"/>
                <a:gd name="connsiteX5" fmla="*/ 108230 w 108229"/>
                <a:gd name="connsiteY5" fmla="*/ 0 h 177731"/>
                <a:gd name="connsiteX6" fmla="*/ 108230 w 108229"/>
                <a:gd name="connsiteY6" fmla="*/ 52905 h 177731"/>
                <a:gd name="connsiteX7" fmla="*/ 47718 w 108229"/>
                <a:gd name="connsiteY7" fmla="*/ 101660 h 177731"/>
                <a:gd name="connsiteX8" fmla="*/ 47718 w 108229"/>
                <a:gd name="connsiteY8" fmla="*/ 177732 h 17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229" h="177731">
                  <a:moveTo>
                    <a:pt x="47718" y="177732"/>
                  </a:moveTo>
                  <a:lnTo>
                    <a:pt x="0" y="177732"/>
                  </a:lnTo>
                  <a:lnTo>
                    <a:pt x="0" y="3458"/>
                  </a:lnTo>
                  <a:lnTo>
                    <a:pt x="47718" y="3458"/>
                  </a:lnTo>
                  <a:lnTo>
                    <a:pt x="47718" y="34924"/>
                  </a:lnTo>
                  <a:cubicBezTo>
                    <a:pt x="61895" y="12448"/>
                    <a:pt x="82296" y="0"/>
                    <a:pt x="108230" y="0"/>
                  </a:cubicBezTo>
                  <a:lnTo>
                    <a:pt x="108230" y="52905"/>
                  </a:lnTo>
                  <a:cubicBezTo>
                    <a:pt x="77109" y="46335"/>
                    <a:pt x="47718" y="64661"/>
                    <a:pt x="47718" y="101660"/>
                  </a:cubicBezTo>
                  <a:lnTo>
                    <a:pt x="47718" y="177732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286E85E-E39D-60C1-E40A-773758591B85}"/>
                </a:ext>
              </a:extLst>
            </p:cNvPr>
            <p:cNvSpPr/>
            <p:nvPr/>
          </p:nvSpPr>
          <p:spPr>
            <a:xfrm>
              <a:off x="4431074" y="2305670"/>
              <a:ext cx="174619" cy="181189"/>
            </a:xfrm>
            <a:custGeom>
              <a:avLst/>
              <a:gdLst>
                <a:gd name="connsiteX0" fmla="*/ 0 w 174619"/>
                <a:gd name="connsiteY0" fmla="*/ 92324 h 181189"/>
                <a:gd name="connsiteX1" fmla="*/ 89212 w 174619"/>
                <a:gd name="connsiteY1" fmla="*/ 0 h 181189"/>
                <a:gd name="connsiteX2" fmla="*/ 174620 w 174619"/>
                <a:gd name="connsiteY2" fmla="*/ 86100 h 181189"/>
                <a:gd name="connsiteX3" fmla="*/ 173582 w 174619"/>
                <a:gd name="connsiteY3" fmla="*/ 106155 h 181189"/>
                <a:gd name="connsiteX4" fmla="*/ 51867 w 174619"/>
                <a:gd name="connsiteY4" fmla="*/ 106155 h 181189"/>
                <a:gd name="connsiteX5" fmla="*/ 102697 w 174619"/>
                <a:gd name="connsiteY5" fmla="*/ 140733 h 181189"/>
                <a:gd name="connsiteX6" fmla="*/ 160442 w 174619"/>
                <a:gd name="connsiteY6" fmla="*/ 124827 h 181189"/>
                <a:gd name="connsiteX7" fmla="*/ 160442 w 174619"/>
                <a:gd name="connsiteY7" fmla="*/ 164938 h 181189"/>
                <a:gd name="connsiteX8" fmla="*/ 97510 w 174619"/>
                <a:gd name="connsiteY8" fmla="*/ 181190 h 181189"/>
                <a:gd name="connsiteX9" fmla="*/ 0 w 174619"/>
                <a:gd name="connsiteY9" fmla="*/ 92324 h 181189"/>
                <a:gd name="connsiteX10" fmla="*/ 125519 w 174619"/>
                <a:gd name="connsiteY10" fmla="*/ 73997 h 181189"/>
                <a:gd name="connsiteX11" fmla="*/ 89212 w 174619"/>
                <a:gd name="connsiteY11" fmla="*/ 38036 h 181189"/>
                <a:gd name="connsiteX12" fmla="*/ 50484 w 174619"/>
                <a:gd name="connsiteY12" fmla="*/ 73997 h 181189"/>
                <a:gd name="connsiteX13" fmla="*/ 125519 w 174619"/>
                <a:gd name="connsiteY13" fmla="*/ 73997 h 18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4619" h="181189">
                  <a:moveTo>
                    <a:pt x="0" y="92324"/>
                  </a:moveTo>
                  <a:cubicBezTo>
                    <a:pt x="0" y="39073"/>
                    <a:pt x="35615" y="0"/>
                    <a:pt x="89212" y="0"/>
                  </a:cubicBezTo>
                  <a:cubicBezTo>
                    <a:pt x="139696" y="0"/>
                    <a:pt x="174620" y="35961"/>
                    <a:pt x="174620" y="86100"/>
                  </a:cubicBezTo>
                  <a:cubicBezTo>
                    <a:pt x="174620" y="93015"/>
                    <a:pt x="174274" y="99585"/>
                    <a:pt x="173582" y="106155"/>
                  </a:cubicBezTo>
                  <a:lnTo>
                    <a:pt x="51867" y="106155"/>
                  </a:lnTo>
                  <a:cubicBezTo>
                    <a:pt x="58091" y="127593"/>
                    <a:pt x="77109" y="140733"/>
                    <a:pt x="102697" y="140733"/>
                  </a:cubicBezTo>
                  <a:cubicBezTo>
                    <a:pt x="122752" y="140733"/>
                    <a:pt x="142116" y="135546"/>
                    <a:pt x="160442" y="124827"/>
                  </a:cubicBezTo>
                  <a:lnTo>
                    <a:pt x="160442" y="164938"/>
                  </a:lnTo>
                  <a:cubicBezTo>
                    <a:pt x="141079" y="176003"/>
                    <a:pt x="119640" y="181190"/>
                    <a:pt x="97510" y="181190"/>
                  </a:cubicBezTo>
                  <a:cubicBezTo>
                    <a:pt x="42531" y="181190"/>
                    <a:pt x="0" y="147303"/>
                    <a:pt x="0" y="92324"/>
                  </a:cubicBezTo>
                  <a:close/>
                  <a:moveTo>
                    <a:pt x="125519" y="73997"/>
                  </a:moveTo>
                  <a:cubicBezTo>
                    <a:pt x="123098" y="53596"/>
                    <a:pt x="110650" y="38036"/>
                    <a:pt x="89212" y="38036"/>
                  </a:cubicBezTo>
                  <a:cubicBezTo>
                    <a:pt x="67773" y="38036"/>
                    <a:pt x="54633" y="53250"/>
                    <a:pt x="50484" y="73997"/>
                  </a:cubicBezTo>
                  <a:lnTo>
                    <a:pt x="125519" y="73997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806CCD5-669D-3C6B-33C2-5C33EC7F3966}"/>
                </a:ext>
              </a:extLst>
            </p:cNvPr>
            <p:cNvSpPr/>
            <p:nvPr/>
          </p:nvSpPr>
          <p:spPr>
            <a:xfrm>
              <a:off x="4710466" y="2230290"/>
              <a:ext cx="70885" cy="253112"/>
            </a:xfrm>
            <a:custGeom>
              <a:avLst/>
              <a:gdLst>
                <a:gd name="connsiteX0" fmla="*/ 0 w 70885"/>
                <a:gd name="connsiteY0" fmla="*/ 27317 h 253112"/>
                <a:gd name="connsiteX1" fmla="*/ 26625 w 70885"/>
                <a:gd name="connsiteY1" fmla="*/ 0 h 253112"/>
                <a:gd name="connsiteX2" fmla="*/ 44606 w 70885"/>
                <a:gd name="connsiteY2" fmla="*/ 6570 h 253112"/>
                <a:gd name="connsiteX3" fmla="*/ 70885 w 70885"/>
                <a:gd name="connsiteY3" fmla="*/ 26625 h 253112"/>
                <a:gd name="connsiteX4" fmla="*/ 44952 w 70885"/>
                <a:gd name="connsiteY4" fmla="*/ 47026 h 253112"/>
                <a:gd name="connsiteX5" fmla="*/ 26625 w 70885"/>
                <a:gd name="connsiteY5" fmla="*/ 53596 h 253112"/>
                <a:gd name="connsiteX6" fmla="*/ 0 w 70885"/>
                <a:gd name="connsiteY6" fmla="*/ 27317 h 253112"/>
                <a:gd name="connsiteX7" fmla="*/ 6570 w 70885"/>
                <a:gd name="connsiteY7" fmla="*/ 78838 h 253112"/>
                <a:gd name="connsiteX8" fmla="*/ 54634 w 70885"/>
                <a:gd name="connsiteY8" fmla="*/ 78838 h 253112"/>
                <a:gd name="connsiteX9" fmla="*/ 54634 w 70885"/>
                <a:gd name="connsiteY9" fmla="*/ 253112 h 253112"/>
                <a:gd name="connsiteX10" fmla="*/ 6570 w 70885"/>
                <a:gd name="connsiteY10" fmla="*/ 253112 h 253112"/>
                <a:gd name="connsiteX11" fmla="*/ 6570 w 70885"/>
                <a:gd name="connsiteY11" fmla="*/ 78838 h 25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885" h="253112">
                  <a:moveTo>
                    <a:pt x="0" y="27317"/>
                  </a:moveTo>
                  <a:cubicBezTo>
                    <a:pt x="0" y="12448"/>
                    <a:pt x="11757" y="0"/>
                    <a:pt x="26625" y="0"/>
                  </a:cubicBezTo>
                  <a:cubicBezTo>
                    <a:pt x="33541" y="0"/>
                    <a:pt x="39073" y="2075"/>
                    <a:pt x="44606" y="6570"/>
                  </a:cubicBezTo>
                  <a:lnTo>
                    <a:pt x="70885" y="26625"/>
                  </a:lnTo>
                  <a:lnTo>
                    <a:pt x="44952" y="47026"/>
                  </a:lnTo>
                  <a:cubicBezTo>
                    <a:pt x="39419" y="51176"/>
                    <a:pt x="33541" y="53596"/>
                    <a:pt x="26625" y="53596"/>
                  </a:cubicBezTo>
                  <a:cubicBezTo>
                    <a:pt x="11757" y="53596"/>
                    <a:pt x="0" y="41840"/>
                    <a:pt x="0" y="27317"/>
                  </a:cubicBezTo>
                  <a:close/>
                  <a:moveTo>
                    <a:pt x="6570" y="78838"/>
                  </a:moveTo>
                  <a:lnTo>
                    <a:pt x="54634" y="78838"/>
                  </a:lnTo>
                  <a:lnTo>
                    <a:pt x="54634" y="253112"/>
                  </a:lnTo>
                  <a:lnTo>
                    <a:pt x="6570" y="253112"/>
                  </a:lnTo>
                  <a:lnTo>
                    <a:pt x="6570" y="78838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C11E4D9-1F46-A620-6794-8F2D2ACB4377}"/>
                </a:ext>
              </a:extLst>
            </p:cNvPr>
            <p:cNvSpPr/>
            <p:nvPr/>
          </p:nvSpPr>
          <p:spPr>
            <a:xfrm>
              <a:off x="4811780" y="2305670"/>
              <a:ext cx="165283" cy="177731"/>
            </a:xfrm>
            <a:custGeom>
              <a:avLst/>
              <a:gdLst>
                <a:gd name="connsiteX0" fmla="*/ 47718 w 165283"/>
                <a:gd name="connsiteY0" fmla="*/ 177732 h 177731"/>
                <a:gd name="connsiteX1" fmla="*/ 0 w 165283"/>
                <a:gd name="connsiteY1" fmla="*/ 177732 h 177731"/>
                <a:gd name="connsiteX2" fmla="*/ 0 w 165283"/>
                <a:gd name="connsiteY2" fmla="*/ 3458 h 177731"/>
                <a:gd name="connsiteX3" fmla="*/ 47718 w 165283"/>
                <a:gd name="connsiteY3" fmla="*/ 3458 h 177731"/>
                <a:gd name="connsiteX4" fmla="*/ 47718 w 165283"/>
                <a:gd name="connsiteY4" fmla="*/ 24205 h 177731"/>
                <a:gd name="connsiteX5" fmla="*/ 100623 w 165283"/>
                <a:gd name="connsiteY5" fmla="*/ 0 h 177731"/>
                <a:gd name="connsiteX6" fmla="*/ 165284 w 165283"/>
                <a:gd name="connsiteY6" fmla="*/ 71231 h 177731"/>
                <a:gd name="connsiteX7" fmla="*/ 165284 w 165283"/>
                <a:gd name="connsiteY7" fmla="*/ 177732 h 177731"/>
                <a:gd name="connsiteX8" fmla="*/ 116874 w 165283"/>
                <a:gd name="connsiteY8" fmla="*/ 177732 h 177731"/>
                <a:gd name="connsiteX9" fmla="*/ 116874 w 165283"/>
                <a:gd name="connsiteY9" fmla="*/ 82988 h 177731"/>
                <a:gd name="connsiteX10" fmla="*/ 86100 w 165283"/>
                <a:gd name="connsiteY10" fmla="*/ 45989 h 177731"/>
                <a:gd name="connsiteX11" fmla="*/ 47718 w 165283"/>
                <a:gd name="connsiteY11" fmla="*/ 89903 h 177731"/>
                <a:gd name="connsiteX12" fmla="*/ 47718 w 165283"/>
                <a:gd name="connsiteY12" fmla="*/ 177732 h 17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5283" h="177731">
                  <a:moveTo>
                    <a:pt x="47718" y="177732"/>
                  </a:moveTo>
                  <a:lnTo>
                    <a:pt x="0" y="177732"/>
                  </a:lnTo>
                  <a:lnTo>
                    <a:pt x="0" y="3458"/>
                  </a:lnTo>
                  <a:lnTo>
                    <a:pt x="47718" y="3458"/>
                  </a:lnTo>
                  <a:lnTo>
                    <a:pt x="47718" y="24205"/>
                  </a:lnTo>
                  <a:cubicBezTo>
                    <a:pt x="60512" y="9336"/>
                    <a:pt x="78147" y="0"/>
                    <a:pt x="100623" y="0"/>
                  </a:cubicBezTo>
                  <a:cubicBezTo>
                    <a:pt x="141079" y="0"/>
                    <a:pt x="165284" y="30775"/>
                    <a:pt x="165284" y="71231"/>
                  </a:cubicBezTo>
                  <a:lnTo>
                    <a:pt x="165284" y="177732"/>
                  </a:lnTo>
                  <a:lnTo>
                    <a:pt x="116874" y="177732"/>
                  </a:lnTo>
                  <a:lnTo>
                    <a:pt x="116874" y="82988"/>
                  </a:lnTo>
                  <a:cubicBezTo>
                    <a:pt x="116874" y="59820"/>
                    <a:pt x="107192" y="45989"/>
                    <a:pt x="86100" y="45989"/>
                  </a:cubicBezTo>
                  <a:cubicBezTo>
                    <a:pt x="62586" y="45989"/>
                    <a:pt x="47718" y="65699"/>
                    <a:pt x="47718" y="89903"/>
                  </a:cubicBezTo>
                  <a:lnTo>
                    <a:pt x="47718" y="177732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0E28C83-31C4-64CC-9014-C4B7CF3DD94C}"/>
                </a:ext>
              </a:extLst>
            </p:cNvPr>
            <p:cNvSpPr/>
            <p:nvPr/>
          </p:nvSpPr>
          <p:spPr>
            <a:xfrm>
              <a:off x="5017520" y="2220608"/>
              <a:ext cx="114107" cy="262793"/>
            </a:xfrm>
            <a:custGeom>
              <a:avLst/>
              <a:gdLst>
                <a:gd name="connsiteX0" fmla="*/ 47718 w 114107"/>
                <a:gd name="connsiteY0" fmla="*/ 129322 h 262793"/>
                <a:gd name="connsiteX1" fmla="*/ 47718 w 114107"/>
                <a:gd name="connsiteY1" fmla="*/ 262794 h 262793"/>
                <a:gd name="connsiteX2" fmla="*/ 0 w 114107"/>
                <a:gd name="connsiteY2" fmla="*/ 262794 h 262793"/>
                <a:gd name="connsiteX3" fmla="*/ 0 w 114107"/>
                <a:gd name="connsiteY3" fmla="*/ 71922 h 262793"/>
                <a:gd name="connsiteX4" fmla="*/ 69848 w 114107"/>
                <a:gd name="connsiteY4" fmla="*/ 0 h 262793"/>
                <a:gd name="connsiteX5" fmla="*/ 114108 w 114107"/>
                <a:gd name="connsiteY5" fmla="*/ 11411 h 262793"/>
                <a:gd name="connsiteX6" fmla="*/ 114108 w 114107"/>
                <a:gd name="connsiteY6" fmla="*/ 53942 h 262793"/>
                <a:gd name="connsiteX7" fmla="*/ 77109 w 114107"/>
                <a:gd name="connsiteY7" fmla="*/ 42531 h 262793"/>
                <a:gd name="connsiteX8" fmla="*/ 47718 w 114107"/>
                <a:gd name="connsiteY8" fmla="*/ 70194 h 262793"/>
                <a:gd name="connsiteX9" fmla="*/ 47718 w 114107"/>
                <a:gd name="connsiteY9" fmla="*/ 88520 h 262793"/>
                <a:gd name="connsiteX10" fmla="*/ 110650 w 114107"/>
                <a:gd name="connsiteY10" fmla="*/ 88520 h 262793"/>
                <a:gd name="connsiteX11" fmla="*/ 110650 w 114107"/>
                <a:gd name="connsiteY11" fmla="*/ 129322 h 262793"/>
                <a:gd name="connsiteX12" fmla="*/ 47718 w 114107"/>
                <a:gd name="connsiteY12" fmla="*/ 129322 h 262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107" h="262793">
                  <a:moveTo>
                    <a:pt x="47718" y="129322"/>
                  </a:moveTo>
                  <a:lnTo>
                    <a:pt x="47718" y="262794"/>
                  </a:lnTo>
                  <a:lnTo>
                    <a:pt x="0" y="262794"/>
                  </a:lnTo>
                  <a:lnTo>
                    <a:pt x="0" y="71922"/>
                  </a:lnTo>
                  <a:cubicBezTo>
                    <a:pt x="0" y="29737"/>
                    <a:pt x="26625" y="0"/>
                    <a:pt x="69848" y="0"/>
                  </a:cubicBezTo>
                  <a:cubicBezTo>
                    <a:pt x="85062" y="0"/>
                    <a:pt x="100276" y="3112"/>
                    <a:pt x="114108" y="11411"/>
                  </a:cubicBezTo>
                  <a:lnTo>
                    <a:pt x="114108" y="53942"/>
                  </a:lnTo>
                  <a:cubicBezTo>
                    <a:pt x="103043" y="46335"/>
                    <a:pt x="90249" y="42531"/>
                    <a:pt x="77109" y="42531"/>
                  </a:cubicBezTo>
                  <a:cubicBezTo>
                    <a:pt x="59820" y="42531"/>
                    <a:pt x="47718" y="52905"/>
                    <a:pt x="47718" y="70194"/>
                  </a:cubicBezTo>
                  <a:lnTo>
                    <a:pt x="47718" y="88520"/>
                  </a:lnTo>
                  <a:lnTo>
                    <a:pt x="110650" y="88520"/>
                  </a:lnTo>
                  <a:lnTo>
                    <a:pt x="110650" y="129322"/>
                  </a:lnTo>
                  <a:lnTo>
                    <a:pt x="47718" y="129322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0780ABA-28F9-07E4-AFCB-0006FE626481}"/>
                </a:ext>
              </a:extLst>
            </p:cNvPr>
            <p:cNvSpPr/>
            <p:nvPr/>
          </p:nvSpPr>
          <p:spPr>
            <a:xfrm>
              <a:off x="5139926" y="2305670"/>
              <a:ext cx="174619" cy="181189"/>
            </a:xfrm>
            <a:custGeom>
              <a:avLst/>
              <a:gdLst>
                <a:gd name="connsiteX0" fmla="*/ 0 w 174619"/>
                <a:gd name="connsiteY0" fmla="*/ 92324 h 181189"/>
                <a:gd name="connsiteX1" fmla="*/ 89212 w 174619"/>
                <a:gd name="connsiteY1" fmla="*/ 0 h 181189"/>
                <a:gd name="connsiteX2" fmla="*/ 174620 w 174619"/>
                <a:gd name="connsiteY2" fmla="*/ 86100 h 181189"/>
                <a:gd name="connsiteX3" fmla="*/ 173582 w 174619"/>
                <a:gd name="connsiteY3" fmla="*/ 106155 h 181189"/>
                <a:gd name="connsiteX4" fmla="*/ 51867 w 174619"/>
                <a:gd name="connsiteY4" fmla="*/ 106155 h 181189"/>
                <a:gd name="connsiteX5" fmla="*/ 102697 w 174619"/>
                <a:gd name="connsiteY5" fmla="*/ 140733 h 181189"/>
                <a:gd name="connsiteX6" fmla="*/ 160442 w 174619"/>
                <a:gd name="connsiteY6" fmla="*/ 124827 h 181189"/>
                <a:gd name="connsiteX7" fmla="*/ 160442 w 174619"/>
                <a:gd name="connsiteY7" fmla="*/ 164938 h 181189"/>
                <a:gd name="connsiteX8" fmla="*/ 97510 w 174619"/>
                <a:gd name="connsiteY8" fmla="*/ 181190 h 181189"/>
                <a:gd name="connsiteX9" fmla="*/ 0 w 174619"/>
                <a:gd name="connsiteY9" fmla="*/ 92324 h 181189"/>
                <a:gd name="connsiteX10" fmla="*/ 125519 w 174619"/>
                <a:gd name="connsiteY10" fmla="*/ 73997 h 181189"/>
                <a:gd name="connsiteX11" fmla="*/ 89212 w 174619"/>
                <a:gd name="connsiteY11" fmla="*/ 38036 h 181189"/>
                <a:gd name="connsiteX12" fmla="*/ 50484 w 174619"/>
                <a:gd name="connsiteY12" fmla="*/ 73997 h 181189"/>
                <a:gd name="connsiteX13" fmla="*/ 125519 w 174619"/>
                <a:gd name="connsiteY13" fmla="*/ 73997 h 18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4619" h="181189">
                  <a:moveTo>
                    <a:pt x="0" y="92324"/>
                  </a:moveTo>
                  <a:cubicBezTo>
                    <a:pt x="0" y="39073"/>
                    <a:pt x="35615" y="0"/>
                    <a:pt x="89212" y="0"/>
                  </a:cubicBezTo>
                  <a:cubicBezTo>
                    <a:pt x="139696" y="0"/>
                    <a:pt x="174620" y="35961"/>
                    <a:pt x="174620" y="86100"/>
                  </a:cubicBezTo>
                  <a:cubicBezTo>
                    <a:pt x="174620" y="93015"/>
                    <a:pt x="174274" y="99585"/>
                    <a:pt x="173582" y="106155"/>
                  </a:cubicBezTo>
                  <a:lnTo>
                    <a:pt x="51867" y="106155"/>
                  </a:lnTo>
                  <a:cubicBezTo>
                    <a:pt x="58091" y="127593"/>
                    <a:pt x="77109" y="140733"/>
                    <a:pt x="102697" y="140733"/>
                  </a:cubicBezTo>
                  <a:cubicBezTo>
                    <a:pt x="122752" y="140733"/>
                    <a:pt x="142116" y="135546"/>
                    <a:pt x="160442" y="124827"/>
                  </a:cubicBezTo>
                  <a:lnTo>
                    <a:pt x="160442" y="164938"/>
                  </a:lnTo>
                  <a:cubicBezTo>
                    <a:pt x="141079" y="176003"/>
                    <a:pt x="119640" y="181190"/>
                    <a:pt x="97510" y="181190"/>
                  </a:cubicBezTo>
                  <a:cubicBezTo>
                    <a:pt x="42531" y="181190"/>
                    <a:pt x="0" y="147303"/>
                    <a:pt x="0" y="92324"/>
                  </a:cubicBezTo>
                  <a:close/>
                  <a:moveTo>
                    <a:pt x="125519" y="73997"/>
                  </a:moveTo>
                  <a:cubicBezTo>
                    <a:pt x="123098" y="53596"/>
                    <a:pt x="110650" y="38036"/>
                    <a:pt x="89212" y="38036"/>
                  </a:cubicBezTo>
                  <a:cubicBezTo>
                    <a:pt x="67773" y="38036"/>
                    <a:pt x="54633" y="53250"/>
                    <a:pt x="50484" y="73997"/>
                  </a:cubicBezTo>
                  <a:lnTo>
                    <a:pt x="125519" y="73997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1D46A45-0735-116C-E4AF-CE28AB74AA1F}"/>
                </a:ext>
              </a:extLst>
            </p:cNvPr>
            <p:cNvSpPr/>
            <p:nvPr/>
          </p:nvSpPr>
          <p:spPr>
            <a:xfrm>
              <a:off x="5337022" y="2305670"/>
              <a:ext cx="148340" cy="181189"/>
            </a:xfrm>
            <a:custGeom>
              <a:avLst/>
              <a:gdLst>
                <a:gd name="connsiteX0" fmla="*/ 99931 w 148340"/>
                <a:gd name="connsiteY0" fmla="*/ 137621 h 181189"/>
                <a:gd name="connsiteX1" fmla="*/ 148340 w 148340"/>
                <a:gd name="connsiteY1" fmla="*/ 123098 h 181189"/>
                <a:gd name="connsiteX2" fmla="*/ 148340 w 148340"/>
                <a:gd name="connsiteY2" fmla="*/ 168050 h 181189"/>
                <a:gd name="connsiteX3" fmla="*/ 93707 w 148340"/>
                <a:gd name="connsiteY3" fmla="*/ 181190 h 181189"/>
                <a:gd name="connsiteX4" fmla="*/ 0 w 148340"/>
                <a:gd name="connsiteY4" fmla="*/ 90595 h 181189"/>
                <a:gd name="connsiteX5" fmla="*/ 94053 w 148340"/>
                <a:gd name="connsiteY5" fmla="*/ 0 h 181189"/>
                <a:gd name="connsiteX6" fmla="*/ 147649 w 148340"/>
                <a:gd name="connsiteY6" fmla="*/ 14523 h 181189"/>
                <a:gd name="connsiteX7" fmla="*/ 147649 w 148340"/>
                <a:gd name="connsiteY7" fmla="*/ 62932 h 181189"/>
                <a:gd name="connsiteX8" fmla="*/ 98548 w 148340"/>
                <a:gd name="connsiteY8" fmla="*/ 43569 h 181189"/>
                <a:gd name="connsiteX9" fmla="*/ 49447 w 148340"/>
                <a:gd name="connsiteY9" fmla="*/ 90249 h 181189"/>
                <a:gd name="connsiteX10" fmla="*/ 99931 w 148340"/>
                <a:gd name="connsiteY10" fmla="*/ 137621 h 18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340" h="181189">
                  <a:moveTo>
                    <a:pt x="99931" y="137621"/>
                  </a:moveTo>
                  <a:cubicBezTo>
                    <a:pt x="117566" y="137621"/>
                    <a:pt x="134163" y="133472"/>
                    <a:pt x="148340" y="123098"/>
                  </a:cubicBezTo>
                  <a:lnTo>
                    <a:pt x="148340" y="168050"/>
                  </a:lnTo>
                  <a:cubicBezTo>
                    <a:pt x="131397" y="177386"/>
                    <a:pt x="112725" y="181190"/>
                    <a:pt x="93707" y="181190"/>
                  </a:cubicBezTo>
                  <a:cubicBezTo>
                    <a:pt x="39073" y="181190"/>
                    <a:pt x="0" y="144537"/>
                    <a:pt x="0" y="90595"/>
                  </a:cubicBezTo>
                  <a:cubicBezTo>
                    <a:pt x="0" y="36653"/>
                    <a:pt x="40110" y="0"/>
                    <a:pt x="94053" y="0"/>
                  </a:cubicBezTo>
                  <a:cubicBezTo>
                    <a:pt x="113416" y="0"/>
                    <a:pt x="131743" y="4495"/>
                    <a:pt x="147649" y="14523"/>
                  </a:cubicBezTo>
                  <a:lnTo>
                    <a:pt x="147649" y="62932"/>
                  </a:lnTo>
                  <a:cubicBezTo>
                    <a:pt x="134509" y="50138"/>
                    <a:pt x="117220" y="43569"/>
                    <a:pt x="98548" y="43569"/>
                  </a:cubicBezTo>
                  <a:cubicBezTo>
                    <a:pt x="70194" y="43569"/>
                    <a:pt x="49447" y="62241"/>
                    <a:pt x="49447" y="90249"/>
                  </a:cubicBezTo>
                  <a:cubicBezTo>
                    <a:pt x="49447" y="118257"/>
                    <a:pt x="70885" y="137621"/>
                    <a:pt x="99931" y="137621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4D1F443-C373-2995-35E8-47CAE3C35346}"/>
                </a:ext>
              </a:extLst>
            </p:cNvPr>
            <p:cNvSpPr/>
            <p:nvPr/>
          </p:nvSpPr>
          <p:spPr>
            <a:xfrm>
              <a:off x="5521323" y="2258644"/>
              <a:ext cx="112378" cy="228215"/>
            </a:xfrm>
            <a:custGeom>
              <a:avLst/>
              <a:gdLst>
                <a:gd name="connsiteX0" fmla="*/ 66736 w 112378"/>
                <a:gd name="connsiteY0" fmla="*/ 228216 h 228215"/>
                <a:gd name="connsiteX1" fmla="*/ 0 w 112378"/>
                <a:gd name="connsiteY1" fmla="*/ 158714 h 228215"/>
                <a:gd name="connsiteX2" fmla="*/ 0 w 112378"/>
                <a:gd name="connsiteY2" fmla="*/ 0 h 228215"/>
                <a:gd name="connsiteX3" fmla="*/ 48064 w 112378"/>
                <a:gd name="connsiteY3" fmla="*/ 0 h 228215"/>
                <a:gd name="connsiteX4" fmla="*/ 48064 w 112378"/>
                <a:gd name="connsiteY4" fmla="*/ 50484 h 228215"/>
                <a:gd name="connsiteX5" fmla="*/ 110650 w 112378"/>
                <a:gd name="connsiteY5" fmla="*/ 50484 h 228215"/>
                <a:gd name="connsiteX6" fmla="*/ 110650 w 112378"/>
                <a:gd name="connsiteY6" fmla="*/ 91286 h 228215"/>
                <a:gd name="connsiteX7" fmla="*/ 48064 w 112378"/>
                <a:gd name="connsiteY7" fmla="*/ 91286 h 228215"/>
                <a:gd name="connsiteX8" fmla="*/ 48064 w 112378"/>
                <a:gd name="connsiteY8" fmla="*/ 156293 h 228215"/>
                <a:gd name="connsiteX9" fmla="*/ 76764 w 112378"/>
                <a:gd name="connsiteY9" fmla="*/ 184302 h 228215"/>
                <a:gd name="connsiteX10" fmla="*/ 112379 w 112378"/>
                <a:gd name="connsiteY10" fmla="*/ 174274 h 228215"/>
                <a:gd name="connsiteX11" fmla="*/ 112379 w 112378"/>
                <a:gd name="connsiteY11" fmla="*/ 216114 h 228215"/>
                <a:gd name="connsiteX12" fmla="*/ 66736 w 112378"/>
                <a:gd name="connsiteY12" fmla="*/ 228216 h 22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78" h="228215">
                  <a:moveTo>
                    <a:pt x="66736" y="228216"/>
                  </a:moveTo>
                  <a:cubicBezTo>
                    <a:pt x="25242" y="228216"/>
                    <a:pt x="0" y="208161"/>
                    <a:pt x="0" y="158714"/>
                  </a:cubicBezTo>
                  <a:lnTo>
                    <a:pt x="0" y="0"/>
                  </a:lnTo>
                  <a:lnTo>
                    <a:pt x="48064" y="0"/>
                  </a:lnTo>
                  <a:lnTo>
                    <a:pt x="48064" y="50484"/>
                  </a:lnTo>
                  <a:lnTo>
                    <a:pt x="110650" y="50484"/>
                  </a:lnTo>
                  <a:lnTo>
                    <a:pt x="110650" y="91286"/>
                  </a:lnTo>
                  <a:lnTo>
                    <a:pt x="48064" y="91286"/>
                  </a:lnTo>
                  <a:lnTo>
                    <a:pt x="48064" y="156293"/>
                  </a:lnTo>
                  <a:cubicBezTo>
                    <a:pt x="48064" y="176003"/>
                    <a:pt x="60512" y="184302"/>
                    <a:pt x="76764" y="184302"/>
                  </a:cubicBezTo>
                  <a:cubicBezTo>
                    <a:pt x="89557" y="184302"/>
                    <a:pt x="101660" y="181189"/>
                    <a:pt x="112379" y="174274"/>
                  </a:cubicBezTo>
                  <a:lnTo>
                    <a:pt x="112379" y="216114"/>
                  </a:lnTo>
                  <a:cubicBezTo>
                    <a:pt x="99931" y="224412"/>
                    <a:pt x="84025" y="228216"/>
                    <a:pt x="66736" y="228216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12D4604-0214-91BE-964F-BF45CD70D77E}"/>
                </a:ext>
              </a:extLst>
            </p:cNvPr>
            <p:cNvSpPr/>
            <p:nvPr/>
          </p:nvSpPr>
          <p:spPr>
            <a:xfrm>
              <a:off x="5648225" y="2230290"/>
              <a:ext cx="70885" cy="253112"/>
            </a:xfrm>
            <a:custGeom>
              <a:avLst/>
              <a:gdLst>
                <a:gd name="connsiteX0" fmla="*/ 25934 w 70885"/>
                <a:gd name="connsiteY0" fmla="*/ 47026 h 253112"/>
                <a:gd name="connsiteX1" fmla="*/ 0 w 70885"/>
                <a:gd name="connsiteY1" fmla="*/ 26625 h 253112"/>
                <a:gd name="connsiteX2" fmla="*/ 25934 w 70885"/>
                <a:gd name="connsiteY2" fmla="*/ 6570 h 253112"/>
                <a:gd name="connsiteX3" fmla="*/ 44260 w 70885"/>
                <a:gd name="connsiteY3" fmla="*/ 0 h 253112"/>
                <a:gd name="connsiteX4" fmla="*/ 70885 w 70885"/>
                <a:gd name="connsiteY4" fmla="*/ 27317 h 253112"/>
                <a:gd name="connsiteX5" fmla="*/ 44260 w 70885"/>
                <a:gd name="connsiteY5" fmla="*/ 53596 h 253112"/>
                <a:gd name="connsiteX6" fmla="*/ 25934 w 70885"/>
                <a:gd name="connsiteY6" fmla="*/ 47026 h 253112"/>
                <a:gd name="connsiteX7" fmla="*/ 15906 w 70885"/>
                <a:gd name="connsiteY7" fmla="*/ 78838 h 253112"/>
                <a:gd name="connsiteX8" fmla="*/ 63969 w 70885"/>
                <a:gd name="connsiteY8" fmla="*/ 78838 h 253112"/>
                <a:gd name="connsiteX9" fmla="*/ 63969 w 70885"/>
                <a:gd name="connsiteY9" fmla="*/ 253112 h 253112"/>
                <a:gd name="connsiteX10" fmla="*/ 15906 w 70885"/>
                <a:gd name="connsiteY10" fmla="*/ 253112 h 253112"/>
                <a:gd name="connsiteX11" fmla="*/ 15906 w 70885"/>
                <a:gd name="connsiteY11" fmla="*/ 78838 h 25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885" h="253112">
                  <a:moveTo>
                    <a:pt x="25934" y="47026"/>
                  </a:moveTo>
                  <a:lnTo>
                    <a:pt x="0" y="26625"/>
                  </a:lnTo>
                  <a:lnTo>
                    <a:pt x="25934" y="6570"/>
                  </a:lnTo>
                  <a:cubicBezTo>
                    <a:pt x="31466" y="2075"/>
                    <a:pt x="37344" y="0"/>
                    <a:pt x="44260" y="0"/>
                  </a:cubicBezTo>
                  <a:cubicBezTo>
                    <a:pt x="59129" y="0"/>
                    <a:pt x="70885" y="12448"/>
                    <a:pt x="70885" y="27317"/>
                  </a:cubicBezTo>
                  <a:cubicBezTo>
                    <a:pt x="70885" y="42185"/>
                    <a:pt x="59129" y="53596"/>
                    <a:pt x="44260" y="53596"/>
                  </a:cubicBezTo>
                  <a:cubicBezTo>
                    <a:pt x="36999" y="53596"/>
                    <a:pt x="31466" y="51176"/>
                    <a:pt x="25934" y="47026"/>
                  </a:cubicBezTo>
                  <a:close/>
                  <a:moveTo>
                    <a:pt x="15906" y="78838"/>
                  </a:moveTo>
                  <a:lnTo>
                    <a:pt x="63969" y="78838"/>
                  </a:lnTo>
                  <a:lnTo>
                    <a:pt x="63969" y="253112"/>
                  </a:lnTo>
                  <a:lnTo>
                    <a:pt x="15906" y="253112"/>
                  </a:lnTo>
                  <a:lnTo>
                    <a:pt x="15906" y="78838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9D1025F-54CB-0B29-D3FD-A2CB2F52DECC}"/>
                </a:ext>
              </a:extLst>
            </p:cNvPr>
            <p:cNvSpPr/>
            <p:nvPr/>
          </p:nvSpPr>
          <p:spPr>
            <a:xfrm>
              <a:off x="5746427" y="2305670"/>
              <a:ext cx="187759" cy="181189"/>
            </a:xfrm>
            <a:custGeom>
              <a:avLst/>
              <a:gdLst>
                <a:gd name="connsiteX0" fmla="*/ 0 w 187759"/>
                <a:gd name="connsiteY0" fmla="*/ 89557 h 181189"/>
                <a:gd name="connsiteX1" fmla="*/ 95090 w 187759"/>
                <a:gd name="connsiteY1" fmla="*/ 0 h 181189"/>
                <a:gd name="connsiteX2" fmla="*/ 187759 w 187759"/>
                <a:gd name="connsiteY2" fmla="*/ 89557 h 181189"/>
                <a:gd name="connsiteX3" fmla="*/ 95090 w 187759"/>
                <a:gd name="connsiteY3" fmla="*/ 181190 h 181189"/>
                <a:gd name="connsiteX4" fmla="*/ 0 w 187759"/>
                <a:gd name="connsiteY4" fmla="*/ 89557 h 181189"/>
                <a:gd name="connsiteX5" fmla="*/ 94398 w 187759"/>
                <a:gd name="connsiteY5" fmla="*/ 44606 h 181189"/>
                <a:gd name="connsiteX6" fmla="*/ 49447 w 187759"/>
                <a:gd name="connsiteY6" fmla="*/ 90249 h 181189"/>
                <a:gd name="connsiteX7" fmla="*/ 94398 w 187759"/>
                <a:gd name="connsiteY7" fmla="*/ 136584 h 181189"/>
                <a:gd name="connsiteX8" fmla="*/ 138658 w 187759"/>
                <a:gd name="connsiteY8" fmla="*/ 90249 h 181189"/>
                <a:gd name="connsiteX9" fmla="*/ 94398 w 187759"/>
                <a:gd name="connsiteY9" fmla="*/ 44606 h 18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759" h="181189">
                  <a:moveTo>
                    <a:pt x="0" y="89557"/>
                  </a:moveTo>
                  <a:cubicBezTo>
                    <a:pt x="0" y="36653"/>
                    <a:pt x="40802" y="0"/>
                    <a:pt x="95090" y="0"/>
                  </a:cubicBezTo>
                  <a:cubicBezTo>
                    <a:pt x="149378" y="0"/>
                    <a:pt x="187759" y="36999"/>
                    <a:pt x="187759" y="89557"/>
                  </a:cubicBezTo>
                  <a:cubicBezTo>
                    <a:pt x="187759" y="142116"/>
                    <a:pt x="148340" y="181190"/>
                    <a:pt x="95090" y="181190"/>
                  </a:cubicBezTo>
                  <a:cubicBezTo>
                    <a:pt x="41840" y="181190"/>
                    <a:pt x="0" y="143499"/>
                    <a:pt x="0" y="89557"/>
                  </a:cubicBezTo>
                  <a:close/>
                  <a:moveTo>
                    <a:pt x="94398" y="44606"/>
                  </a:moveTo>
                  <a:cubicBezTo>
                    <a:pt x="68119" y="44606"/>
                    <a:pt x="49447" y="63624"/>
                    <a:pt x="49447" y="90249"/>
                  </a:cubicBezTo>
                  <a:cubicBezTo>
                    <a:pt x="49447" y="116874"/>
                    <a:pt x="68119" y="136584"/>
                    <a:pt x="94398" y="136584"/>
                  </a:cubicBezTo>
                  <a:cubicBezTo>
                    <a:pt x="120678" y="136584"/>
                    <a:pt x="138658" y="117220"/>
                    <a:pt x="138658" y="90249"/>
                  </a:cubicBezTo>
                  <a:cubicBezTo>
                    <a:pt x="138658" y="63278"/>
                    <a:pt x="119986" y="44606"/>
                    <a:pt x="94398" y="44606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0111A6B-3BFD-67A3-69D9-1CC178B92ACC}"/>
                </a:ext>
              </a:extLst>
            </p:cNvPr>
            <p:cNvSpPr/>
            <p:nvPr/>
          </p:nvSpPr>
          <p:spPr>
            <a:xfrm>
              <a:off x="5968764" y="2305670"/>
              <a:ext cx="165283" cy="177731"/>
            </a:xfrm>
            <a:custGeom>
              <a:avLst/>
              <a:gdLst>
                <a:gd name="connsiteX0" fmla="*/ 47718 w 165283"/>
                <a:gd name="connsiteY0" fmla="*/ 177732 h 177731"/>
                <a:gd name="connsiteX1" fmla="*/ 0 w 165283"/>
                <a:gd name="connsiteY1" fmla="*/ 177732 h 177731"/>
                <a:gd name="connsiteX2" fmla="*/ 0 w 165283"/>
                <a:gd name="connsiteY2" fmla="*/ 3458 h 177731"/>
                <a:gd name="connsiteX3" fmla="*/ 47718 w 165283"/>
                <a:gd name="connsiteY3" fmla="*/ 3458 h 177731"/>
                <a:gd name="connsiteX4" fmla="*/ 47718 w 165283"/>
                <a:gd name="connsiteY4" fmla="*/ 24205 h 177731"/>
                <a:gd name="connsiteX5" fmla="*/ 100623 w 165283"/>
                <a:gd name="connsiteY5" fmla="*/ 0 h 177731"/>
                <a:gd name="connsiteX6" fmla="*/ 165284 w 165283"/>
                <a:gd name="connsiteY6" fmla="*/ 71231 h 177731"/>
                <a:gd name="connsiteX7" fmla="*/ 165284 w 165283"/>
                <a:gd name="connsiteY7" fmla="*/ 177732 h 177731"/>
                <a:gd name="connsiteX8" fmla="*/ 116874 w 165283"/>
                <a:gd name="connsiteY8" fmla="*/ 177732 h 177731"/>
                <a:gd name="connsiteX9" fmla="*/ 116874 w 165283"/>
                <a:gd name="connsiteY9" fmla="*/ 82988 h 177731"/>
                <a:gd name="connsiteX10" fmla="*/ 86100 w 165283"/>
                <a:gd name="connsiteY10" fmla="*/ 45989 h 177731"/>
                <a:gd name="connsiteX11" fmla="*/ 47718 w 165283"/>
                <a:gd name="connsiteY11" fmla="*/ 89903 h 177731"/>
                <a:gd name="connsiteX12" fmla="*/ 47718 w 165283"/>
                <a:gd name="connsiteY12" fmla="*/ 177732 h 17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5283" h="177731">
                  <a:moveTo>
                    <a:pt x="47718" y="177732"/>
                  </a:moveTo>
                  <a:lnTo>
                    <a:pt x="0" y="177732"/>
                  </a:lnTo>
                  <a:lnTo>
                    <a:pt x="0" y="3458"/>
                  </a:lnTo>
                  <a:lnTo>
                    <a:pt x="47718" y="3458"/>
                  </a:lnTo>
                  <a:lnTo>
                    <a:pt x="47718" y="24205"/>
                  </a:lnTo>
                  <a:cubicBezTo>
                    <a:pt x="60512" y="9336"/>
                    <a:pt x="78147" y="0"/>
                    <a:pt x="100623" y="0"/>
                  </a:cubicBezTo>
                  <a:cubicBezTo>
                    <a:pt x="141079" y="0"/>
                    <a:pt x="165284" y="30775"/>
                    <a:pt x="165284" y="71231"/>
                  </a:cubicBezTo>
                  <a:lnTo>
                    <a:pt x="165284" y="177732"/>
                  </a:lnTo>
                  <a:lnTo>
                    <a:pt x="116874" y="177732"/>
                  </a:lnTo>
                  <a:lnTo>
                    <a:pt x="116874" y="82988"/>
                  </a:lnTo>
                  <a:cubicBezTo>
                    <a:pt x="116874" y="59820"/>
                    <a:pt x="107193" y="45989"/>
                    <a:pt x="86100" y="45989"/>
                  </a:cubicBezTo>
                  <a:cubicBezTo>
                    <a:pt x="62587" y="45989"/>
                    <a:pt x="47718" y="65699"/>
                    <a:pt x="47718" y="89903"/>
                  </a:cubicBezTo>
                  <a:lnTo>
                    <a:pt x="47718" y="177732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32833CE-65CC-47E2-27FD-C695F424F8F0}"/>
                </a:ext>
              </a:extLst>
            </p:cNvPr>
            <p:cNvSpPr/>
            <p:nvPr/>
          </p:nvSpPr>
          <p:spPr>
            <a:xfrm>
              <a:off x="6167589" y="2305670"/>
              <a:ext cx="131743" cy="181189"/>
            </a:xfrm>
            <a:custGeom>
              <a:avLst/>
              <a:gdLst>
                <a:gd name="connsiteX0" fmla="*/ 60858 w 131743"/>
                <a:gd name="connsiteY0" fmla="*/ 145920 h 181189"/>
                <a:gd name="connsiteX1" fmla="*/ 83679 w 131743"/>
                <a:gd name="connsiteY1" fmla="*/ 130706 h 181189"/>
                <a:gd name="connsiteX2" fmla="*/ 71577 w 131743"/>
                <a:gd name="connsiteY2" fmla="*/ 115837 h 181189"/>
                <a:gd name="connsiteX3" fmla="*/ 39073 w 131743"/>
                <a:gd name="connsiteY3" fmla="*/ 102351 h 181189"/>
                <a:gd name="connsiteX4" fmla="*/ 346 w 131743"/>
                <a:gd name="connsiteY4" fmla="*/ 53250 h 181189"/>
                <a:gd name="connsiteX5" fmla="*/ 66390 w 131743"/>
                <a:gd name="connsiteY5" fmla="*/ 0 h 181189"/>
                <a:gd name="connsiteX6" fmla="*/ 121715 w 131743"/>
                <a:gd name="connsiteY6" fmla="*/ 14177 h 181189"/>
                <a:gd name="connsiteX7" fmla="*/ 121715 w 131743"/>
                <a:gd name="connsiteY7" fmla="*/ 58091 h 181189"/>
                <a:gd name="connsiteX8" fmla="*/ 68811 w 131743"/>
                <a:gd name="connsiteY8" fmla="*/ 34232 h 181189"/>
                <a:gd name="connsiteX9" fmla="*/ 47718 w 131743"/>
                <a:gd name="connsiteY9" fmla="*/ 48755 h 181189"/>
                <a:gd name="connsiteX10" fmla="*/ 61203 w 131743"/>
                <a:gd name="connsiteY10" fmla="*/ 63624 h 181189"/>
                <a:gd name="connsiteX11" fmla="*/ 95090 w 131743"/>
                <a:gd name="connsiteY11" fmla="*/ 78147 h 181189"/>
                <a:gd name="connsiteX12" fmla="*/ 131743 w 131743"/>
                <a:gd name="connsiteY12" fmla="*/ 123444 h 181189"/>
                <a:gd name="connsiteX13" fmla="*/ 59820 w 131743"/>
                <a:gd name="connsiteY13" fmla="*/ 181190 h 181189"/>
                <a:gd name="connsiteX14" fmla="*/ 0 w 131743"/>
                <a:gd name="connsiteY14" fmla="*/ 164592 h 181189"/>
                <a:gd name="connsiteX15" fmla="*/ 0 w 131743"/>
                <a:gd name="connsiteY15" fmla="*/ 118949 h 181189"/>
                <a:gd name="connsiteX16" fmla="*/ 60858 w 131743"/>
                <a:gd name="connsiteY16" fmla="*/ 145920 h 18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1743" h="181189">
                  <a:moveTo>
                    <a:pt x="60858" y="145920"/>
                  </a:moveTo>
                  <a:cubicBezTo>
                    <a:pt x="75035" y="145920"/>
                    <a:pt x="83679" y="140042"/>
                    <a:pt x="83679" y="130706"/>
                  </a:cubicBezTo>
                  <a:cubicBezTo>
                    <a:pt x="83679" y="124481"/>
                    <a:pt x="80913" y="119986"/>
                    <a:pt x="71577" y="115837"/>
                  </a:cubicBezTo>
                  <a:lnTo>
                    <a:pt x="39073" y="102351"/>
                  </a:lnTo>
                  <a:cubicBezTo>
                    <a:pt x="15561" y="92324"/>
                    <a:pt x="346" y="79876"/>
                    <a:pt x="346" y="53250"/>
                  </a:cubicBezTo>
                  <a:cubicBezTo>
                    <a:pt x="346" y="20055"/>
                    <a:pt x="26625" y="0"/>
                    <a:pt x="66390" y="0"/>
                  </a:cubicBezTo>
                  <a:cubicBezTo>
                    <a:pt x="87137" y="0"/>
                    <a:pt x="106501" y="4841"/>
                    <a:pt x="121715" y="14177"/>
                  </a:cubicBezTo>
                  <a:lnTo>
                    <a:pt x="121715" y="58091"/>
                  </a:lnTo>
                  <a:cubicBezTo>
                    <a:pt x="104772" y="43223"/>
                    <a:pt x="84717" y="34232"/>
                    <a:pt x="68811" y="34232"/>
                  </a:cubicBezTo>
                  <a:cubicBezTo>
                    <a:pt x="55671" y="34232"/>
                    <a:pt x="47718" y="39765"/>
                    <a:pt x="47718" y="48755"/>
                  </a:cubicBezTo>
                  <a:cubicBezTo>
                    <a:pt x="47718" y="56017"/>
                    <a:pt x="51176" y="59820"/>
                    <a:pt x="61203" y="63624"/>
                  </a:cubicBezTo>
                  <a:lnTo>
                    <a:pt x="95090" y="78147"/>
                  </a:lnTo>
                  <a:cubicBezTo>
                    <a:pt x="119987" y="88866"/>
                    <a:pt x="131743" y="102006"/>
                    <a:pt x="131743" y="123444"/>
                  </a:cubicBezTo>
                  <a:cubicBezTo>
                    <a:pt x="131743" y="160097"/>
                    <a:pt x="100968" y="181190"/>
                    <a:pt x="59820" y="181190"/>
                  </a:cubicBezTo>
                  <a:cubicBezTo>
                    <a:pt x="36999" y="181190"/>
                    <a:pt x="15561" y="174966"/>
                    <a:pt x="0" y="164592"/>
                  </a:cubicBezTo>
                  <a:lnTo>
                    <a:pt x="0" y="118949"/>
                  </a:lnTo>
                  <a:cubicBezTo>
                    <a:pt x="19018" y="136930"/>
                    <a:pt x="40803" y="145920"/>
                    <a:pt x="60858" y="145920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B6C1C9A-57C8-ADC0-5826-91B8F3EA22CD}"/>
                </a:ext>
              </a:extLst>
            </p:cNvPr>
            <p:cNvSpPr/>
            <p:nvPr/>
          </p:nvSpPr>
          <p:spPr>
            <a:xfrm>
              <a:off x="6368142" y="2299792"/>
              <a:ext cx="175339" cy="122060"/>
            </a:xfrm>
            <a:custGeom>
              <a:avLst/>
              <a:gdLst>
                <a:gd name="connsiteX0" fmla="*/ 73652 w 175339"/>
                <a:gd name="connsiteY0" fmla="*/ 108575 h 122060"/>
                <a:gd name="connsiteX1" fmla="*/ 0 w 175339"/>
                <a:gd name="connsiteY1" fmla="*/ 60858 h 122060"/>
                <a:gd name="connsiteX2" fmla="*/ 73652 w 175339"/>
                <a:gd name="connsiteY2" fmla="*/ 13485 h 122060"/>
                <a:gd name="connsiteX3" fmla="*/ 114800 w 175339"/>
                <a:gd name="connsiteY3" fmla="*/ 0 h 122060"/>
                <a:gd name="connsiteX4" fmla="*/ 175311 w 175339"/>
                <a:gd name="connsiteY4" fmla="*/ 60858 h 122060"/>
                <a:gd name="connsiteX5" fmla="*/ 114800 w 175339"/>
                <a:gd name="connsiteY5" fmla="*/ 122061 h 122060"/>
                <a:gd name="connsiteX6" fmla="*/ 73652 w 175339"/>
                <a:gd name="connsiteY6" fmla="*/ 108575 h 12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339" h="122060">
                  <a:moveTo>
                    <a:pt x="73652" y="108575"/>
                  </a:moveTo>
                  <a:lnTo>
                    <a:pt x="0" y="60858"/>
                  </a:lnTo>
                  <a:lnTo>
                    <a:pt x="73652" y="13485"/>
                  </a:lnTo>
                  <a:cubicBezTo>
                    <a:pt x="86445" y="5532"/>
                    <a:pt x="99585" y="0"/>
                    <a:pt x="114800" y="0"/>
                  </a:cubicBezTo>
                  <a:cubicBezTo>
                    <a:pt x="148340" y="0"/>
                    <a:pt x="176348" y="26971"/>
                    <a:pt x="175311" y="60858"/>
                  </a:cubicBezTo>
                  <a:cubicBezTo>
                    <a:pt x="174274" y="95090"/>
                    <a:pt x="148686" y="122061"/>
                    <a:pt x="114800" y="122061"/>
                  </a:cubicBezTo>
                  <a:cubicBezTo>
                    <a:pt x="99931" y="122061"/>
                    <a:pt x="86445" y="116528"/>
                    <a:pt x="73652" y="108575"/>
                  </a:cubicBezTo>
                  <a:close/>
                </a:path>
              </a:pathLst>
            </a:custGeom>
            <a:solidFill>
              <a:srgbClr val="38D200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F5A6A93F-E818-1D61-5F70-8F2DC7FA507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3582734"/>
            <a:ext cx="6858000" cy="1005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SIPCMContentMarking" descr="{&quot;HashCode&quot;:-767040411,&quot;Placement&quot;:&quot;Header&quot;,&quot;Top&quot;:0.0,&quot;Left&quot;:0.0,&quot;SlideWidth&quot;:540,&quot;SlideHeight&quot;:1073}">
            <a:extLst>
              <a:ext uri="{FF2B5EF4-FFF2-40B4-BE49-F238E27FC236}">
                <a16:creationId xmlns:a16="http://schemas.microsoft.com/office/drawing/2014/main" id="{C4129688-26BA-9CA4-6749-525F9FE4162B}"/>
              </a:ext>
            </a:extLst>
          </p:cNvPr>
          <p:cNvSpPr txBox="1"/>
          <p:nvPr userDrawn="1"/>
        </p:nvSpPr>
        <p:spPr>
          <a:xfrm>
            <a:off x="0" y="0"/>
            <a:ext cx="826000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900">
                <a:solidFill>
                  <a:srgbClr val="0078D7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86558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FD150E-3D8D-E7D7-CE6F-800B97DF4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2161" y="164130"/>
            <a:ext cx="903062" cy="4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45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Huiling</dc:creator>
  <cp:lastModifiedBy>Lim, Huiling</cp:lastModifiedBy>
  <cp:revision>2</cp:revision>
  <dcterms:created xsi:type="dcterms:W3CDTF">2023-04-24T07:55:21Z</dcterms:created>
  <dcterms:modified xsi:type="dcterms:W3CDTF">2023-06-16T04:08:28Z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40e60c6-cef6-4cc0-a98d-364c7249d74b_Enabled">
    <vt:lpwstr>true</vt:lpwstr>
  </property>
  <property fmtid="{D5CDD505-2E9C-101B-9397-08002B2CF9AE}" pid="3" name="MSIP_Label_840e60c6-cef6-4cc0-a98d-364c7249d74b_SetDate">
    <vt:lpwstr>2023-06-16T04:08:28Z</vt:lpwstr>
  </property>
  <property fmtid="{D5CDD505-2E9C-101B-9397-08002B2CF9AE}" pid="4" name="MSIP_Label_840e60c6-cef6-4cc0-a98d-364c7249d74b_Method">
    <vt:lpwstr>Privileged</vt:lpwstr>
  </property>
  <property fmtid="{D5CDD505-2E9C-101B-9397-08002B2CF9AE}" pid="5" name="MSIP_Label_840e60c6-cef6-4cc0-a98d-364c7249d74b_Name">
    <vt:lpwstr>840e60c6-cef6-4cc0-a98d-364c7249d74b</vt:lpwstr>
  </property>
  <property fmtid="{D5CDD505-2E9C-101B-9397-08002B2CF9AE}" pid="6" name="MSIP_Label_840e60c6-cef6-4cc0-a98d-364c7249d74b_SiteId">
    <vt:lpwstr>b44900f1-2def-4c3b-9ec6-9020d604e19e</vt:lpwstr>
  </property>
  <property fmtid="{D5CDD505-2E9C-101B-9397-08002B2CF9AE}" pid="7" name="MSIP_Label_840e60c6-cef6-4cc0-a98d-364c7249d74b_ActionId">
    <vt:lpwstr>eb90a7f5-2825-47f5-b588-3834081030c3</vt:lpwstr>
  </property>
  <property fmtid="{D5CDD505-2E9C-101B-9397-08002B2CF9AE}" pid="8" name="MSIP_Label_840e60c6-cef6-4cc0-a98d-364c7249d74b_ContentBits">
    <vt:lpwstr>1</vt:lpwstr>
  </property>
</Properties>
</file>